
<file path=[Content_Types].xml><?xml version="1.0" encoding="utf-8"?>
<Types xmlns="http://schemas.openxmlformats.org/package/2006/content-types">
  <Default Extension="xml" ContentType="application/xml"/>
  <Default Extension="mp3" ContentType="audio/mpeg"/>
  <Default Extension="jpeg" ContentType="image/jpeg"/>
  <Default Extension="png" ContentType="image/png"/>
  <Default Extension="wdp" ContentType="image/vnd.ms-photo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256" r:id="rId2"/>
    <p:sldId id="258" r:id="rId3"/>
    <p:sldId id="277" r:id="rId4"/>
    <p:sldId id="259" r:id="rId5"/>
    <p:sldId id="260" r:id="rId6"/>
    <p:sldId id="261" r:id="rId7"/>
    <p:sldId id="262" r:id="rId8"/>
    <p:sldId id="278" r:id="rId9"/>
    <p:sldId id="263" r:id="rId10"/>
    <p:sldId id="264" r:id="rId11"/>
    <p:sldId id="265" r:id="rId12"/>
    <p:sldId id="266" r:id="rId13"/>
    <p:sldId id="279" r:id="rId14"/>
    <p:sldId id="267" r:id="rId15"/>
    <p:sldId id="268" r:id="rId16"/>
    <p:sldId id="269" r:id="rId17"/>
    <p:sldId id="270" r:id="rId18"/>
    <p:sldId id="280" r:id="rId19"/>
    <p:sldId id="274" r:id="rId20"/>
    <p:sldId id="271" r:id="rId21"/>
    <p:sldId id="272" r:id="rId22"/>
    <p:sldId id="273" r:id="rId23"/>
    <p:sldId id="275" r:id="rId24"/>
    <p:sldId id="276" r:id="rId25"/>
    <p:sldId id="281" r:id="rId2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9D8E5"/>
    <a:srgbClr val="B1E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294" autoAdjust="0"/>
    <p:restoredTop sz="94707"/>
  </p:normalViewPr>
  <p:slideViewPr>
    <p:cSldViewPr snapToGrid="0">
      <p:cViewPr varScale="1">
        <p:scale>
          <a:sx n="85" d="100"/>
          <a:sy n="85" d="100"/>
        </p:scale>
        <p:origin x="1168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56" d="100"/>
          <a:sy n="56" d="100"/>
        </p:scale>
        <p:origin x="2862" y="9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notesMaster" Target="notesMasters/notesMaster1.xml"/><Relationship Id="rId28" Type="http://schemas.openxmlformats.org/officeDocument/2006/relationships/handoutMaster" Target="handoutMasters/handoutMaster1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viewProps" Target="viewProps.xml"/><Relationship Id="rId31" Type="http://schemas.openxmlformats.org/officeDocument/2006/relationships/theme" Target="theme/theme1.xml"/><Relationship Id="rId32" Type="http://schemas.openxmlformats.org/officeDocument/2006/relationships/tableStyles" Target="tableStyles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microsoft.com/office/2015/10/relationships/revisionInfo" Target="revisionInfo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/Relationships>
</file>

<file path=ppt/diagrams/_rels/data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0.jpeg"/></Relationships>
</file>

<file path=ppt/diagrams/_rels/drawing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0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#4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92174C7-1E4C-4F4F-AA9D-77CE48D7C5E4}" type="doc">
      <dgm:prSet loTypeId="urn:microsoft.com/office/officeart/2005/8/layout/radial1" loCatId="cycle" qsTypeId="urn:microsoft.com/office/officeart/2005/8/quickstyle/simple1" qsCatId="simple" csTypeId="urn:microsoft.com/office/officeart/2005/8/colors/colorful1#4" csCatId="colorful" phldr="1"/>
      <dgm:spPr/>
      <dgm:t>
        <a:bodyPr/>
        <a:lstStyle/>
        <a:p>
          <a:endParaRPr lang="id-ID"/>
        </a:p>
      </dgm:t>
    </dgm:pt>
    <dgm:pt modelId="{F7676D08-D9FC-445B-8423-C4849E4D7FAD}">
      <dgm:prSet phldrT="[Text]" custT="1"/>
      <dgm:spPr>
        <a:blipFill dpi="0" rotWithShape="0">
          <a:blip xmlns:r="http://schemas.openxmlformats.org/officeDocument/2006/relationships" r:embed="rId1"/>
          <a:srcRect/>
          <a:stretch>
            <a:fillRect/>
          </a:stretch>
        </a:blipFill>
        <a:ln w="38100">
          <a:solidFill>
            <a:schemeClr val="accent6"/>
          </a:solidFill>
        </a:ln>
      </dgm:spPr>
      <dgm:t>
        <a:bodyPr/>
        <a:lstStyle/>
        <a:p>
          <a:pPr algn="ctr">
            <a:lnSpc>
              <a:spcPct val="150000"/>
            </a:lnSpc>
            <a:spcBef>
              <a:spcPts val="0"/>
            </a:spcBef>
            <a:spcAft>
              <a:spcPts val="0"/>
            </a:spcAft>
          </a:pPr>
          <a:endParaRPr lang="id-ID" sz="800" b="1" dirty="0">
            <a:solidFill>
              <a:schemeClr val="bg1">
                <a:lumMod val="95000"/>
              </a:schemeClr>
            </a:solidFill>
            <a:latin typeface="Arial" panose="020B0604020202020204" pitchFamily="34" charset="0"/>
            <a:ea typeface="微软雅黑" panose="020B0503020204020204" pitchFamily="34" charset="-122"/>
            <a:cs typeface="+mn-ea"/>
            <a:sym typeface="Arial" panose="020B0604020202020204" pitchFamily="34" charset="0"/>
          </a:endParaRPr>
        </a:p>
      </dgm:t>
    </dgm:pt>
    <dgm:pt modelId="{8561C75F-ABCE-4FCE-A2CB-68873C08BCF4}" type="parTrans" cxnId="{B302C6D0-4E1E-4E89-9872-2BFECCDF12C8}">
      <dgm:prSet/>
      <dgm:spPr/>
      <dgm:t>
        <a:bodyPr/>
        <a:lstStyle/>
        <a:p>
          <a:pPr algn="ctr"/>
          <a:endParaRPr lang="id-ID"/>
        </a:p>
      </dgm:t>
    </dgm:pt>
    <dgm:pt modelId="{5BB1E253-2951-47E8-BCB1-22A5D868F24B}" type="sibTrans" cxnId="{B302C6D0-4E1E-4E89-9872-2BFECCDF12C8}">
      <dgm:prSet/>
      <dgm:spPr/>
      <dgm:t>
        <a:bodyPr/>
        <a:lstStyle/>
        <a:p>
          <a:pPr algn="ctr"/>
          <a:endParaRPr lang="id-ID"/>
        </a:p>
      </dgm:t>
    </dgm:pt>
    <dgm:pt modelId="{F6E64C10-454E-4E1A-B6F5-C0937669545F}">
      <dgm:prSet phldrT="[Text]" custT="1"/>
      <dgm:spPr>
        <a:solidFill>
          <a:schemeClr val="accent6"/>
        </a:solidFill>
      </dgm:spPr>
      <dgm:t>
        <a:bodyPr lIns="0" tIns="0" rIns="0" bIns="0"/>
        <a:lstStyle/>
        <a:p>
          <a:pPr algn="ctr">
            <a:lnSpc>
              <a:spcPct val="100000"/>
            </a:lnSpc>
            <a:spcBef>
              <a:spcPts val="0"/>
            </a:spcBef>
            <a:spcAft>
              <a:spcPts val="0"/>
            </a:spcAft>
          </a:pPr>
          <a:r>
            <a:rPr lang="zh-CN" altLang="en-US" sz="1100" b="1" dirty="0">
              <a:solidFill>
                <a:schemeClr val="bg1">
                  <a:lumMod val="9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rPr>
            <a:t>文字内容</a:t>
          </a:r>
          <a:endParaRPr lang="id-ID" sz="1100" b="1" dirty="0">
            <a:solidFill>
              <a:schemeClr val="bg1">
                <a:lumMod val="95000"/>
              </a:schemeClr>
            </a:solidFill>
            <a:latin typeface="Arial" panose="020B0604020202020204" pitchFamily="34" charset="0"/>
            <a:ea typeface="微软雅黑" panose="020B0503020204020204" pitchFamily="34" charset="-122"/>
            <a:cs typeface="+mn-ea"/>
            <a:sym typeface="Arial" panose="020B0604020202020204" pitchFamily="34" charset="0"/>
          </a:endParaRPr>
        </a:p>
      </dgm:t>
    </dgm:pt>
    <dgm:pt modelId="{1BD0868C-7470-4117-8793-4379DA7F45C8}" type="parTrans" cxnId="{AC7BD825-55BF-46A8-A6F5-214CB15702A7}">
      <dgm:prSet custT="1"/>
      <dgm:spPr>
        <a:ln w="25400">
          <a:solidFill>
            <a:schemeClr val="accent6"/>
          </a:solidFill>
        </a:ln>
      </dgm:spPr>
      <dgm:t>
        <a:bodyPr/>
        <a:lstStyle/>
        <a:p>
          <a:pPr algn="ctr">
            <a:lnSpc>
              <a:spcPct val="150000"/>
            </a:lnSpc>
            <a:spcBef>
              <a:spcPts val="0"/>
            </a:spcBef>
            <a:spcAft>
              <a:spcPts val="0"/>
            </a:spcAft>
          </a:pPr>
          <a:endParaRPr lang="id-ID" sz="800">
            <a:ea typeface="微软雅黑" panose="020B0503020204020204" pitchFamily="34" charset="-122"/>
          </a:endParaRPr>
        </a:p>
      </dgm:t>
    </dgm:pt>
    <dgm:pt modelId="{681B2D06-65D8-499D-8DE8-7BB84DDC2051}" type="sibTrans" cxnId="{AC7BD825-55BF-46A8-A6F5-214CB15702A7}">
      <dgm:prSet/>
      <dgm:spPr/>
      <dgm:t>
        <a:bodyPr/>
        <a:lstStyle/>
        <a:p>
          <a:pPr algn="ctr"/>
          <a:endParaRPr lang="id-ID"/>
        </a:p>
      </dgm:t>
    </dgm:pt>
    <dgm:pt modelId="{34865227-C94C-47E9-B09F-232B18B154FD}">
      <dgm:prSet phldrT="[Text]" custT="1"/>
      <dgm:spPr>
        <a:solidFill>
          <a:schemeClr val="accent3"/>
        </a:solidFill>
      </dgm:spPr>
      <dgm:t>
        <a:bodyPr lIns="0" tIns="0" rIns="0" bIns="0"/>
        <a:lstStyle/>
        <a:p>
          <a:pPr algn="ctr">
            <a:lnSpc>
              <a:spcPct val="100000"/>
            </a:lnSpc>
            <a:spcBef>
              <a:spcPts val="0"/>
            </a:spcBef>
            <a:spcAft>
              <a:spcPts val="0"/>
            </a:spcAft>
          </a:pPr>
          <a:r>
            <a:rPr lang="zh-CN" altLang="en-US" sz="1100" b="1" dirty="0">
              <a:solidFill>
                <a:schemeClr val="bg1">
                  <a:lumMod val="9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rPr>
            <a:t>文字内容</a:t>
          </a:r>
          <a:endParaRPr lang="id-ID" sz="1100" b="1" dirty="0">
            <a:solidFill>
              <a:schemeClr val="bg1">
                <a:lumMod val="95000"/>
              </a:schemeClr>
            </a:solidFill>
            <a:latin typeface="Arial" panose="020B0604020202020204" pitchFamily="34" charset="0"/>
            <a:ea typeface="微软雅黑" panose="020B0503020204020204" pitchFamily="34" charset="-122"/>
            <a:cs typeface="+mn-ea"/>
            <a:sym typeface="Arial" panose="020B0604020202020204" pitchFamily="34" charset="0"/>
          </a:endParaRPr>
        </a:p>
      </dgm:t>
    </dgm:pt>
    <dgm:pt modelId="{626BFEAD-6224-489A-A64A-F37907A793CE}" type="parTrans" cxnId="{051DD459-5124-449E-858C-CE7FCB23B145}">
      <dgm:prSet custT="1"/>
      <dgm:spPr>
        <a:ln w="25400">
          <a:solidFill>
            <a:schemeClr val="accent6"/>
          </a:solidFill>
        </a:ln>
      </dgm:spPr>
      <dgm:t>
        <a:bodyPr/>
        <a:lstStyle/>
        <a:p>
          <a:pPr algn="ctr">
            <a:lnSpc>
              <a:spcPct val="150000"/>
            </a:lnSpc>
            <a:spcBef>
              <a:spcPts val="0"/>
            </a:spcBef>
            <a:spcAft>
              <a:spcPts val="0"/>
            </a:spcAft>
          </a:pPr>
          <a:endParaRPr lang="id-ID" sz="800">
            <a:ea typeface="微软雅黑" panose="020B0503020204020204" pitchFamily="34" charset="-122"/>
          </a:endParaRPr>
        </a:p>
      </dgm:t>
    </dgm:pt>
    <dgm:pt modelId="{7FC1E822-C8FC-401B-8AE2-49D057ED05FF}" type="sibTrans" cxnId="{051DD459-5124-449E-858C-CE7FCB23B145}">
      <dgm:prSet/>
      <dgm:spPr/>
      <dgm:t>
        <a:bodyPr/>
        <a:lstStyle/>
        <a:p>
          <a:pPr algn="ctr"/>
          <a:endParaRPr lang="id-ID"/>
        </a:p>
      </dgm:t>
    </dgm:pt>
    <dgm:pt modelId="{A6BA931B-EC35-4375-A04B-65EC7A9585E4}">
      <dgm:prSet phldrT="[Text]" custT="1"/>
      <dgm:spPr>
        <a:solidFill>
          <a:schemeClr val="accent2"/>
        </a:solidFill>
      </dgm:spPr>
      <dgm:t>
        <a:bodyPr lIns="0" tIns="0" rIns="0" bIns="0"/>
        <a:lstStyle/>
        <a:p>
          <a:pPr algn="ctr">
            <a:lnSpc>
              <a:spcPct val="100000"/>
            </a:lnSpc>
            <a:spcBef>
              <a:spcPts val="0"/>
            </a:spcBef>
            <a:spcAft>
              <a:spcPts val="0"/>
            </a:spcAft>
          </a:pPr>
          <a:r>
            <a:rPr lang="zh-CN" altLang="en-US" sz="1100" b="1" dirty="0">
              <a:solidFill>
                <a:schemeClr val="bg1">
                  <a:lumMod val="9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rPr>
            <a:t>文字内容</a:t>
          </a:r>
          <a:endParaRPr lang="id-ID" sz="1100" b="1" dirty="0">
            <a:solidFill>
              <a:schemeClr val="bg1">
                <a:lumMod val="95000"/>
              </a:schemeClr>
            </a:solidFill>
            <a:latin typeface="Arial" panose="020B0604020202020204" pitchFamily="34" charset="0"/>
            <a:ea typeface="微软雅黑" panose="020B0503020204020204" pitchFamily="34" charset="-122"/>
            <a:cs typeface="+mn-ea"/>
            <a:sym typeface="Arial" panose="020B0604020202020204" pitchFamily="34" charset="0"/>
          </a:endParaRPr>
        </a:p>
      </dgm:t>
    </dgm:pt>
    <dgm:pt modelId="{944F39A0-A2B8-460B-93DA-864E272FB0E7}" type="parTrans" cxnId="{10BA0313-DE05-4758-B1D0-49F6D191CF7D}">
      <dgm:prSet custT="1"/>
      <dgm:spPr>
        <a:ln w="25400">
          <a:solidFill>
            <a:schemeClr val="accent6"/>
          </a:solidFill>
        </a:ln>
      </dgm:spPr>
      <dgm:t>
        <a:bodyPr/>
        <a:lstStyle/>
        <a:p>
          <a:pPr algn="ctr">
            <a:lnSpc>
              <a:spcPct val="150000"/>
            </a:lnSpc>
            <a:spcBef>
              <a:spcPts val="0"/>
            </a:spcBef>
            <a:spcAft>
              <a:spcPts val="0"/>
            </a:spcAft>
          </a:pPr>
          <a:endParaRPr lang="id-ID" sz="800">
            <a:ea typeface="微软雅黑" panose="020B0503020204020204" pitchFamily="34" charset="-122"/>
          </a:endParaRPr>
        </a:p>
      </dgm:t>
    </dgm:pt>
    <dgm:pt modelId="{84E6E1BE-576A-48DF-B236-59CD0DCE8243}" type="sibTrans" cxnId="{10BA0313-DE05-4758-B1D0-49F6D191CF7D}">
      <dgm:prSet/>
      <dgm:spPr/>
      <dgm:t>
        <a:bodyPr/>
        <a:lstStyle/>
        <a:p>
          <a:pPr algn="ctr"/>
          <a:endParaRPr lang="id-ID"/>
        </a:p>
      </dgm:t>
    </dgm:pt>
    <dgm:pt modelId="{97A4971B-2DB2-4DB6-9700-AC3B5620211F}">
      <dgm:prSet phldrT="[Text]" custT="1"/>
      <dgm:spPr>
        <a:solidFill>
          <a:schemeClr val="accent1"/>
        </a:solidFill>
      </dgm:spPr>
      <dgm:t>
        <a:bodyPr lIns="0" tIns="0" rIns="0" bIns="0"/>
        <a:lstStyle/>
        <a:p>
          <a:pPr algn="ctr">
            <a:lnSpc>
              <a:spcPct val="100000"/>
            </a:lnSpc>
            <a:spcBef>
              <a:spcPts val="0"/>
            </a:spcBef>
            <a:spcAft>
              <a:spcPts val="0"/>
            </a:spcAft>
          </a:pPr>
          <a:r>
            <a:rPr lang="zh-CN" altLang="en-US" sz="1100" b="1" dirty="0">
              <a:solidFill>
                <a:schemeClr val="bg1">
                  <a:lumMod val="9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rPr>
            <a:t>文字内容</a:t>
          </a:r>
          <a:endParaRPr lang="id-ID" sz="1100" b="1" dirty="0">
            <a:solidFill>
              <a:schemeClr val="bg1">
                <a:lumMod val="95000"/>
              </a:schemeClr>
            </a:solidFill>
            <a:latin typeface="Arial" panose="020B0604020202020204" pitchFamily="34" charset="0"/>
            <a:ea typeface="微软雅黑" panose="020B0503020204020204" pitchFamily="34" charset="-122"/>
            <a:cs typeface="+mn-ea"/>
            <a:sym typeface="Arial" panose="020B0604020202020204" pitchFamily="34" charset="0"/>
          </a:endParaRPr>
        </a:p>
      </dgm:t>
    </dgm:pt>
    <dgm:pt modelId="{43D217C8-E924-40AD-878C-BBCD00EE93E3}" type="parTrans" cxnId="{E7C4CB7E-973C-49EC-83C8-17DB1FBDD4AD}">
      <dgm:prSet custT="1"/>
      <dgm:spPr>
        <a:ln w="25400">
          <a:solidFill>
            <a:schemeClr val="accent6"/>
          </a:solidFill>
        </a:ln>
      </dgm:spPr>
      <dgm:t>
        <a:bodyPr/>
        <a:lstStyle/>
        <a:p>
          <a:pPr algn="ctr">
            <a:lnSpc>
              <a:spcPct val="150000"/>
            </a:lnSpc>
            <a:spcBef>
              <a:spcPts val="0"/>
            </a:spcBef>
            <a:spcAft>
              <a:spcPts val="0"/>
            </a:spcAft>
          </a:pPr>
          <a:endParaRPr lang="id-ID" sz="800">
            <a:ea typeface="微软雅黑" panose="020B0503020204020204" pitchFamily="34" charset="-122"/>
          </a:endParaRPr>
        </a:p>
      </dgm:t>
    </dgm:pt>
    <dgm:pt modelId="{569E3478-1600-4C52-92F3-0109A1F321C9}" type="sibTrans" cxnId="{E7C4CB7E-973C-49EC-83C8-17DB1FBDD4AD}">
      <dgm:prSet/>
      <dgm:spPr/>
      <dgm:t>
        <a:bodyPr/>
        <a:lstStyle/>
        <a:p>
          <a:pPr algn="ctr"/>
          <a:endParaRPr lang="id-ID"/>
        </a:p>
      </dgm:t>
    </dgm:pt>
    <dgm:pt modelId="{72F7B379-C074-4F6C-A111-93E43C36AC95}">
      <dgm:prSet phldrT="[Text]" phldr="1"/>
      <dgm:spPr/>
      <dgm:t>
        <a:bodyPr/>
        <a:lstStyle/>
        <a:p>
          <a:pPr algn="ctr"/>
          <a:endParaRPr lang="id-ID" dirty="0">
            <a:latin typeface="Arial" panose="020B0604020202020204" pitchFamily="34" charset="0"/>
            <a:ea typeface="微软雅黑" panose="020B0503020204020204" pitchFamily="34" charset="-122"/>
            <a:cs typeface="+mn-ea"/>
            <a:sym typeface="Arial" panose="020B0604020202020204" pitchFamily="34" charset="0"/>
          </a:endParaRPr>
        </a:p>
      </dgm:t>
    </dgm:pt>
    <dgm:pt modelId="{AF7DC08A-6CF6-4161-8DFB-C6E45F5745A0}" type="parTrans" cxnId="{2327D323-9BF2-4F8E-8DF0-356E55BD087A}">
      <dgm:prSet/>
      <dgm:spPr/>
      <dgm:t>
        <a:bodyPr/>
        <a:lstStyle/>
        <a:p>
          <a:pPr algn="ctr"/>
          <a:endParaRPr lang="id-ID"/>
        </a:p>
      </dgm:t>
    </dgm:pt>
    <dgm:pt modelId="{37833884-3A15-481F-9628-5BAF7445F3A5}" type="sibTrans" cxnId="{2327D323-9BF2-4F8E-8DF0-356E55BD087A}">
      <dgm:prSet/>
      <dgm:spPr/>
      <dgm:t>
        <a:bodyPr/>
        <a:lstStyle/>
        <a:p>
          <a:pPr algn="ctr"/>
          <a:endParaRPr lang="id-ID"/>
        </a:p>
      </dgm:t>
    </dgm:pt>
    <dgm:pt modelId="{DB952A7B-212E-45B9-8D75-906CA82F5687}">
      <dgm:prSet phldrT="[Text]" custT="1"/>
      <dgm:spPr>
        <a:solidFill>
          <a:schemeClr val="accent5"/>
        </a:solidFill>
      </dgm:spPr>
      <dgm:t>
        <a:bodyPr lIns="0" tIns="0" rIns="0" bIns="0"/>
        <a:lstStyle/>
        <a:p>
          <a:pPr algn="ctr">
            <a:lnSpc>
              <a:spcPct val="100000"/>
            </a:lnSpc>
            <a:spcBef>
              <a:spcPts val="0"/>
            </a:spcBef>
            <a:spcAft>
              <a:spcPts val="0"/>
            </a:spcAft>
          </a:pPr>
          <a:r>
            <a:rPr lang="zh-CN" altLang="en-US" sz="1100" b="1" dirty="0">
              <a:solidFill>
                <a:schemeClr val="bg1">
                  <a:lumMod val="9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rPr>
            <a:t>文字内容</a:t>
          </a:r>
          <a:endParaRPr lang="id-ID" sz="1100" b="1" dirty="0">
            <a:solidFill>
              <a:schemeClr val="bg1">
                <a:lumMod val="95000"/>
              </a:schemeClr>
            </a:solidFill>
            <a:latin typeface="Arial" panose="020B0604020202020204" pitchFamily="34" charset="0"/>
            <a:ea typeface="微软雅黑" panose="020B0503020204020204" pitchFamily="34" charset="-122"/>
            <a:cs typeface="+mn-ea"/>
            <a:sym typeface="Arial" panose="020B0604020202020204" pitchFamily="34" charset="0"/>
          </a:endParaRPr>
        </a:p>
      </dgm:t>
    </dgm:pt>
    <dgm:pt modelId="{B34E0B44-0216-4882-AA42-0EA8688411D2}" type="parTrans" cxnId="{46B97914-9F1F-4CB5-BF33-F0B0C45030F7}">
      <dgm:prSet custT="1"/>
      <dgm:spPr>
        <a:ln w="25400">
          <a:solidFill>
            <a:schemeClr val="accent6"/>
          </a:solidFill>
        </a:ln>
      </dgm:spPr>
      <dgm:t>
        <a:bodyPr/>
        <a:lstStyle/>
        <a:p>
          <a:pPr algn="ctr">
            <a:lnSpc>
              <a:spcPct val="150000"/>
            </a:lnSpc>
            <a:spcBef>
              <a:spcPts val="0"/>
            </a:spcBef>
            <a:spcAft>
              <a:spcPts val="0"/>
            </a:spcAft>
          </a:pPr>
          <a:endParaRPr lang="id-ID" sz="800">
            <a:ea typeface="微软雅黑" panose="020B0503020204020204" pitchFamily="34" charset="-122"/>
          </a:endParaRPr>
        </a:p>
      </dgm:t>
    </dgm:pt>
    <dgm:pt modelId="{E0A4EA03-1661-4E3D-BE32-FB5B6FAACE17}" type="sibTrans" cxnId="{46B97914-9F1F-4CB5-BF33-F0B0C45030F7}">
      <dgm:prSet/>
      <dgm:spPr/>
      <dgm:t>
        <a:bodyPr/>
        <a:lstStyle/>
        <a:p>
          <a:pPr algn="ctr"/>
          <a:endParaRPr lang="id-ID"/>
        </a:p>
      </dgm:t>
    </dgm:pt>
    <dgm:pt modelId="{4E08C2FF-E566-4EE5-A3F8-3055AF15E82C}">
      <dgm:prSet phldrT="[Text]" custT="1"/>
      <dgm:spPr/>
      <dgm:t>
        <a:bodyPr lIns="0" tIns="0" rIns="0" bIns="0"/>
        <a:lstStyle/>
        <a:p>
          <a:pPr algn="ctr">
            <a:lnSpc>
              <a:spcPct val="100000"/>
            </a:lnSpc>
            <a:spcBef>
              <a:spcPts val="0"/>
            </a:spcBef>
            <a:spcAft>
              <a:spcPts val="0"/>
            </a:spcAft>
          </a:pPr>
          <a:r>
            <a:rPr lang="zh-CN" altLang="en-US" sz="1100" b="1" dirty="0">
              <a:solidFill>
                <a:schemeClr val="bg1">
                  <a:lumMod val="9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rPr>
            <a:t>文字内容</a:t>
          </a:r>
          <a:endParaRPr lang="id-ID" sz="1100" b="1" dirty="0">
            <a:solidFill>
              <a:schemeClr val="bg1">
                <a:lumMod val="95000"/>
              </a:schemeClr>
            </a:solidFill>
            <a:latin typeface="Arial" panose="020B0604020202020204" pitchFamily="34" charset="0"/>
            <a:ea typeface="微软雅黑" panose="020B0503020204020204" pitchFamily="34" charset="-122"/>
            <a:cs typeface="+mn-ea"/>
            <a:sym typeface="Arial" panose="020B0604020202020204" pitchFamily="34" charset="0"/>
          </a:endParaRPr>
        </a:p>
      </dgm:t>
    </dgm:pt>
    <dgm:pt modelId="{1C4E4750-32E4-4A5D-B725-9E4FEFA83686}" type="parTrans" cxnId="{BA972BC7-1295-4C95-A7BE-12CD6E74B354}">
      <dgm:prSet custT="1"/>
      <dgm:spPr>
        <a:ln w="25400">
          <a:solidFill>
            <a:schemeClr val="accent6"/>
          </a:solidFill>
        </a:ln>
      </dgm:spPr>
      <dgm:t>
        <a:bodyPr/>
        <a:lstStyle/>
        <a:p>
          <a:pPr algn="ctr">
            <a:lnSpc>
              <a:spcPct val="150000"/>
            </a:lnSpc>
            <a:spcBef>
              <a:spcPts val="0"/>
            </a:spcBef>
            <a:spcAft>
              <a:spcPts val="0"/>
            </a:spcAft>
          </a:pPr>
          <a:endParaRPr lang="id-ID" sz="800">
            <a:ea typeface="微软雅黑" panose="020B0503020204020204" pitchFamily="34" charset="-122"/>
          </a:endParaRPr>
        </a:p>
      </dgm:t>
    </dgm:pt>
    <dgm:pt modelId="{CD75B902-68E3-49BD-BFCB-89A28278B856}" type="sibTrans" cxnId="{BA972BC7-1295-4C95-A7BE-12CD6E74B354}">
      <dgm:prSet/>
      <dgm:spPr/>
      <dgm:t>
        <a:bodyPr/>
        <a:lstStyle/>
        <a:p>
          <a:pPr algn="ctr"/>
          <a:endParaRPr lang="id-ID"/>
        </a:p>
      </dgm:t>
    </dgm:pt>
    <dgm:pt modelId="{8A83D694-321E-4220-97D0-D14610CB4A5F}" type="pres">
      <dgm:prSet presAssocID="{B92174C7-1E4C-4F4F-AA9D-77CE48D7C5E4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70A7ADF9-46C2-451F-99AB-2646BFE7FCAF}" type="pres">
      <dgm:prSet presAssocID="{F7676D08-D9FC-445B-8423-C4849E4D7FAD}" presName="centerShape" presStyleLbl="node0" presStyleIdx="0" presStyleCnt="1" custScaleX="142874" custScaleY="142874"/>
      <dgm:spPr/>
      <dgm:t>
        <a:bodyPr/>
        <a:lstStyle/>
        <a:p>
          <a:endParaRPr lang="zh-CN" altLang="en-US"/>
        </a:p>
      </dgm:t>
    </dgm:pt>
    <dgm:pt modelId="{F21FDD36-45DF-493A-810B-47DCEDA4A769}" type="pres">
      <dgm:prSet presAssocID="{1BD0868C-7470-4117-8793-4379DA7F45C8}" presName="Name9" presStyleLbl="parChTrans1D2" presStyleIdx="0" presStyleCnt="6"/>
      <dgm:spPr/>
      <dgm:t>
        <a:bodyPr/>
        <a:lstStyle/>
        <a:p>
          <a:endParaRPr lang="zh-CN" altLang="en-US"/>
        </a:p>
      </dgm:t>
    </dgm:pt>
    <dgm:pt modelId="{D62DA2FA-408C-4B22-A92C-03EEF1DC396F}" type="pres">
      <dgm:prSet presAssocID="{1BD0868C-7470-4117-8793-4379DA7F45C8}" presName="connTx" presStyleLbl="parChTrans1D2" presStyleIdx="0" presStyleCnt="6"/>
      <dgm:spPr/>
      <dgm:t>
        <a:bodyPr/>
        <a:lstStyle/>
        <a:p>
          <a:endParaRPr lang="zh-CN" altLang="en-US"/>
        </a:p>
      </dgm:t>
    </dgm:pt>
    <dgm:pt modelId="{B2E1BD4C-DDBA-42BD-9E31-70C07E8BBC6A}" type="pres">
      <dgm:prSet presAssocID="{F6E64C10-454E-4E1A-B6F5-C0937669545F}" presName="node" presStyleLbl="node1" presStyleIdx="0" presStyleCnt="6" custRadScaleRad="10214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BCA559E3-2B1D-4570-A36F-FB8D78A15A16}" type="pres">
      <dgm:prSet presAssocID="{B34E0B44-0216-4882-AA42-0EA8688411D2}" presName="Name9" presStyleLbl="parChTrans1D2" presStyleIdx="1" presStyleCnt="6"/>
      <dgm:spPr/>
      <dgm:t>
        <a:bodyPr/>
        <a:lstStyle/>
        <a:p>
          <a:endParaRPr lang="zh-CN" altLang="en-US"/>
        </a:p>
      </dgm:t>
    </dgm:pt>
    <dgm:pt modelId="{351A9248-6DF4-41E8-AFB6-7DF447C4CD5E}" type="pres">
      <dgm:prSet presAssocID="{B34E0B44-0216-4882-AA42-0EA8688411D2}" presName="connTx" presStyleLbl="parChTrans1D2" presStyleIdx="1" presStyleCnt="6"/>
      <dgm:spPr/>
      <dgm:t>
        <a:bodyPr/>
        <a:lstStyle/>
        <a:p>
          <a:endParaRPr lang="zh-CN" altLang="en-US"/>
        </a:p>
      </dgm:t>
    </dgm:pt>
    <dgm:pt modelId="{9107F057-A964-4BE1-9359-826DE03122E6}" type="pres">
      <dgm:prSet presAssocID="{DB952A7B-212E-45B9-8D75-906CA82F5687}" presName="node" presStyleLbl="node1" presStyleIdx="1" presStyleCnt="6" custRadScaleRad="106249" custRadScaleInc="-189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5B7FB76-65F6-4FDC-ACC3-DA5780B85D9F}" type="pres">
      <dgm:prSet presAssocID="{1C4E4750-32E4-4A5D-B725-9E4FEFA83686}" presName="Name9" presStyleLbl="parChTrans1D2" presStyleIdx="2" presStyleCnt="6"/>
      <dgm:spPr/>
      <dgm:t>
        <a:bodyPr/>
        <a:lstStyle/>
        <a:p>
          <a:endParaRPr lang="zh-CN" altLang="en-US"/>
        </a:p>
      </dgm:t>
    </dgm:pt>
    <dgm:pt modelId="{FD32F11E-FCA9-4716-9891-7C7B5A376906}" type="pres">
      <dgm:prSet presAssocID="{1C4E4750-32E4-4A5D-B725-9E4FEFA83686}" presName="connTx" presStyleLbl="parChTrans1D2" presStyleIdx="2" presStyleCnt="6"/>
      <dgm:spPr/>
      <dgm:t>
        <a:bodyPr/>
        <a:lstStyle/>
        <a:p>
          <a:endParaRPr lang="zh-CN" altLang="en-US"/>
        </a:p>
      </dgm:t>
    </dgm:pt>
    <dgm:pt modelId="{B8039098-BDB6-4EBF-BB2B-6F1E8B1331CD}" type="pres">
      <dgm:prSet presAssocID="{4E08C2FF-E566-4EE5-A3F8-3055AF15E82C}" presName="node" presStyleLbl="node1" presStyleIdx="2" presStyleCnt="6" custRadScaleRad="106249" custRadScaleInc="189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2F7A31D4-C0A1-4764-9745-D956173D6D30}" type="pres">
      <dgm:prSet presAssocID="{626BFEAD-6224-489A-A64A-F37907A793CE}" presName="Name9" presStyleLbl="parChTrans1D2" presStyleIdx="3" presStyleCnt="6"/>
      <dgm:spPr/>
      <dgm:t>
        <a:bodyPr/>
        <a:lstStyle/>
        <a:p>
          <a:endParaRPr lang="zh-CN" altLang="en-US"/>
        </a:p>
      </dgm:t>
    </dgm:pt>
    <dgm:pt modelId="{3BEECD95-025A-42BC-90DA-47E13C43BA77}" type="pres">
      <dgm:prSet presAssocID="{626BFEAD-6224-489A-A64A-F37907A793CE}" presName="connTx" presStyleLbl="parChTrans1D2" presStyleIdx="3" presStyleCnt="6"/>
      <dgm:spPr/>
      <dgm:t>
        <a:bodyPr/>
        <a:lstStyle/>
        <a:p>
          <a:endParaRPr lang="zh-CN" altLang="en-US"/>
        </a:p>
      </dgm:t>
    </dgm:pt>
    <dgm:pt modelId="{B6997454-0B7E-4E93-A7FC-F21E1904A380}" type="pres">
      <dgm:prSet presAssocID="{34865227-C94C-47E9-B09F-232B18B154FD}" presName="node" presStyleLbl="node1" presStyleIdx="3" presStyleCnt="6" custRadScaleRad="10214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CFB1539-C017-48F3-9966-D7C56BFFA16C}" type="pres">
      <dgm:prSet presAssocID="{944F39A0-A2B8-460B-93DA-864E272FB0E7}" presName="Name9" presStyleLbl="parChTrans1D2" presStyleIdx="4" presStyleCnt="6"/>
      <dgm:spPr/>
      <dgm:t>
        <a:bodyPr/>
        <a:lstStyle/>
        <a:p>
          <a:endParaRPr lang="zh-CN" altLang="en-US"/>
        </a:p>
      </dgm:t>
    </dgm:pt>
    <dgm:pt modelId="{3901A9F6-79F3-44A9-941B-3FC55C663C73}" type="pres">
      <dgm:prSet presAssocID="{944F39A0-A2B8-460B-93DA-864E272FB0E7}" presName="connTx" presStyleLbl="parChTrans1D2" presStyleIdx="4" presStyleCnt="6"/>
      <dgm:spPr/>
      <dgm:t>
        <a:bodyPr/>
        <a:lstStyle/>
        <a:p>
          <a:endParaRPr lang="zh-CN" altLang="en-US"/>
        </a:p>
      </dgm:t>
    </dgm:pt>
    <dgm:pt modelId="{58054F95-5383-4B8C-99DA-AD7E9F4F8F3F}" type="pres">
      <dgm:prSet presAssocID="{A6BA931B-EC35-4375-A04B-65EC7A9585E4}" presName="node" presStyleLbl="node1" presStyleIdx="4" presStyleCnt="6" custRadScaleRad="106249" custRadScaleInc="-189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3E2F7CD-03B9-4517-BAEF-75D53C74B038}" type="pres">
      <dgm:prSet presAssocID="{43D217C8-E924-40AD-878C-BBCD00EE93E3}" presName="Name9" presStyleLbl="parChTrans1D2" presStyleIdx="5" presStyleCnt="6"/>
      <dgm:spPr/>
      <dgm:t>
        <a:bodyPr/>
        <a:lstStyle/>
        <a:p>
          <a:endParaRPr lang="zh-CN" altLang="en-US"/>
        </a:p>
      </dgm:t>
    </dgm:pt>
    <dgm:pt modelId="{96278B61-5531-4FD0-A7E0-9C922214FFD8}" type="pres">
      <dgm:prSet presAssocID="{43D217C8-E924-40AD-878C-BBCD00EE93E3}" presName="connTx" presStyleLbl="parChTrans1D2" presStyleIdx="5" presStyleCnt="6"/>
      <dgm:spPr/>
      <dgm:t>
        <a:bodyPr/>
        <a:lstStyle/>
        <a:p>
          <a:endParaRPr lang="zh-CN" altLang="en-US"/>
        </a:p>
      </dgm:t>
    </dgm:pt>
    <dgm:pt modelId="{CB95C2D2-125F-4A39-9A53-27423459BA63}" type="pres">
      <dgm:prSet presAssocID="{97A4971B-2DB2-4DB6-9700-AC3B5620211F}" presName="node" presStyleLbl="node1" presStyleIdx="5" presStyleCnt="6" custRadScaleRad="106249" custRadScaleInc="189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8DA1459F-0A5C-4D7C-84F1-734FE75931B4}" type="presOf" srcId="{626BFEAD-6224-489A-A64A-F37907A793CE}" destId="{3BEECD95-025A-42BC-90DA-47E13C43BA77}" srcOrd="1" destOrd="0" presId="urn:microsoft.com/office/officeart/2005/8/layout/radial1"/>
    <dgm:cxn modelId="{10BA0313-DE05-4758-B1D0-49F6D191CF7D}" srcId="{F7676D08-D9FC-445B-8423-C4849E4D7FAD}" destId="{A6BA931B-EC35-4375-A04B-65EC7A9585E4}" srcOrd="4" destOrd="0" parTransId="{944F39A0-A2B8-460B-93DA-864E272FB0E7}" sibTransId="{84E6E1BE-576A-48DF-B236-59CD0DCE8243}"/>
    <dgm:cxn modelId="{8CE6F37F-7533-42FE-815F-C58679F1ED70}" type="presOf" srcId="{B34E0B44-0216-4882-AA42-0EA8688411D2}" destId="{BCA559E3-2B1D-4570-A36F-FB8D78A15A16}" srcOrd="0" destOrd="0" presId="urn:microsoft.com/office/officeart/2005/8/layout/radial1"/>
    <dgm:cxn modelId="{AC7BD825-55BF-46A8-A6F5-214CB15702A7}" srcId="{F7676D08-D9FC-445B-8423-C4849E4D7FAD}" destId="{F6E64C10-454E-4E1A-B6F5-C0937669545F}" srcOrd="0" destOrd="0" parTransId="{1BD0868C-7470-4117-8793-4379DA7F45C8}" sibTransId="{681B2D06-65D8-499D-8DE8-7BB84DDC2051}"/>
    <dgm:cxn modelId="{3C8CDF96-2C62-4531-B1FF-45C70E764B66}" type="presOf" srcId="{F6E64C10-454E-4E1A-B6F5-C0937669545F}" destId="{B2E1BD4C-DDBA-42BD-9E31-70C07E8BBC6A}" srcOrd="0" destOrd="0" presId="urn:microsoft.com/office/officeart/2005/8/layout/radial1"/>
    <dgm:cxn modelId="{84999FFA-56F9-4002-81F3-E593DCDDE17E}" type="presOf" srcId="{626BFEAD-6224-489A-A64A-F37907A793CE}" destId="{2F7A31D4-C0A1-4764-9745-D956173D6D30}" srcOrd="0" destOrd="0" presId="urn:microsoft.com/office/officeart/2005/8/layout/radial1"/>
    <dgm:cxn modelId="{B302C6D0-4E1E-4E89-9872-2BFECCDF12C8}" srcId="{B92174C7-1E4C-4F4F-AA9D-77CE48D7C5E4}" destId="{F7676D08-D9FC-445B-8423-C4849E4D7FAD}" srcOrd="0" destOrd="0" parTransId="{8561C75F-ABCE-4FCE-A2CB-68873C08BCF4}" sibTransId="{5BB1E253-2951-47E8-BCB1-22A5D868F24B}"/>
    <dgm:cxn modelId="{BA972BC7-1295-4C95-A7BE-12CD6E74B354}" srcId="{F7676D08-D9FC-445B-8423-C4849E4D7FAD}" destId="{4E08C2FF-E566-4EE5-A3F8-3055AF15E82C}" srcOrd="2" destOrd="0" parTransId="{1C4E4750-32E4-4A5D-B725-9E4FEFA83686}" sibTransId="{CD75B902-68E3-49BD-BFCB-89A28278B856}"/>
    <dgm:cxn modelId="{40B3650F-EA9E-48D2-9331-96B629ED9BF2}" type="presOf" srcId="{A6BA931B-EC35-4375-A04B-65EC7A9585E4}" destId="{58054F95-5383-4B8C-99DA-AD7E9F4F8F3F}" srcOrd="0" destOrd="0" presId="urn:microsoft.com/office/officeart/2005/8/layout/radial1"/>
    <dgm:cxn modelId="{FEF8DAAA-F07A-4771-ADEB-C2F88964FD5F}" type="presOf" srcId="{34865227-C94C-47E9-B09F-232B18B154FD}" destId="{B6997454-0B7E-4E93-A7FC-F21E1904A380}" srcOrd="0" destOrd="0" presId="urn:microsoft.com/office/officeart/2005/8/layout/radial1"/>
    <dgm:cxn modelId="{16CB7DE7-36A5-4F94-BEDE-336E174A6772}" type="presOf" srcId="{DB952A7B-212E-45B9-8D75-906CA82F5687}" destId="{9107F057-A964-4BE1-9359-826DE03122E6}" srcOrd="0" destOrd="0" presId="urn:microsoft.com/office/officeart/2005/8/layout/radial1"/>
    <dgm:cxn modelId="{2327D323-9BF2-4F8E-8DF0-356E55BD087A}" srcId="{B92174C7-1E4C-4F4F-AA9D-77CE48D7C5E4}" destId="{72F7B379-C074-4F6C-A111-93E43C36AC95}" srcOrd="1" destOrd="0" parTransId="{AF7DC08A-6CF6-4161-8DFB-C6E45F5745A0}" sibTransId="{37833884-3A15-481F-9628-5BAF7445F3A5}"/>
    <dgm:cxn modelId="{46B97914-9F1F-4CB5-BF33-F0B0C45030F7}" srcId="{F7676D08-D9FC-445B-8423-C4849E4D7FAD}" destId="{DB952A7B-212E-45B9-8D75-906CA82F5687}" srcOrd="1" destOrd="0" parTransId="{B34E0B44-0216-4882-AA42-0EA8688411D2}" sibTransId="{E0A4EA03-1661-4E3D-BE32-FB5B6FAACE17}"/>
    <dgm:cxn modelId="{D09962C9-3302-4C48-B91C-71568A603692}" type="presOf" srcId="{944F39A0-A2B8-460B-93DA-864E272FB0E7}" destId="{FCFB1539-C017-48F3-9966-D7C56BFFA16C}" srcOrd="0" destOrd="0" presId="urn:microsoft.com/office/officeart/2005/8/layout/radial1"/>
    <dgm:cxn modelId="{E1E82997-C518-441B-BE1B-08B23C2A1D15}" type="presOf" srcId="{1BD0868C-7470-4117-8793-4379DA7F45C8}" destId="{D62DA2FA-408C-4B22-A92C-03EEF1DC396F}" srcOrd="1" destOrd="0" presId="urn:microsoft.com/office/officeart/2005/8/layout/radial1"/>
    <dgm:cxn modelId="{C1F939CC-007A-4E90-9078-00E31765FD10}" type="presOf" srcId="{B92174C7-1E4C-4F4F-AA9D-77CE48D7C5E4}" destId="{8A83D694-321E-4220-97D0-D14610CB4A5F}" srcOrd="0" destOrd="0" presId="urn:microsoft.com/office/officeart/2005/8/layout/radial1"/>
    <dgm:cxn modelId="{2515E7FE-192D-472D-9025-CF1E0BC7E637}" type="presOf" srcId="{F7676D08-D9FC-445B-8423-C4849E4D7FAD}" destId="{70A7ADF9-46C2-451F-99AB-2646BFE7FCAF}" srcOrd="0" destOrd="0" presId="urn:microsoft.com/office/officeart/2005/8/layout/radial1"/>
    <dgm:cxn modelId="{189A4FC0-4114-45D2-BEF7-3217FE35105A}" type="presOf" srcId="{97A4971B-2DB2-4DB6-9700-AC3B5620211F}" destId="{CB95C2D2-125F-4A39-9A53-27423459BA63}" srcOrd="0" destOrd="0" presId="urn:microsoft.com/office/officeart/2005/8/layout/radial1"/>
    <dgm:cxn modelId="{E43D8E3C-E2A6-4ED1-943D-CE6875C997AF}" type="presOf" srcId="{1C4E4750-32E4-4A5D-B725-9E4FEFA83686}" destId="{15B7FB76-65F6-4FDC-ACC3-DA5780B85D9F}" srcOrd="0" destOrd="0" presId="urn:microsoft.com/office/officeart/2005/8/layout/radial1"/>
    <dgm:cxn modelId="{E28BAB2D-441B-4FDC-A416-639EB637D4C9}" type="presOf" srcId="{1BD0868C-7470-4117-8793-4379DA7F45C8}" destId="{F21FDD36-45DF-493A-810B-47DCEDA4A769}" srcOrd="0" destOrd="0" presId="urn:microsoft.com/office/officeart/2005/8/layout/radial1"/>
    <dgm:cxn modelId="{95666BCC-E0E5-49C1-B97A-822401272A6F}" type="presOf" srcId="{1C4E4750-32E4-4A5D-B725-9E4FEFA83686}" destId="{FD32F11E-FCA9-4716-9891-7C7B5A376906}" srcOrd="1" destOrd="0" presId="urn:microsoft.com/office/officeart/2005/8/layout/radial1"/>
    <dgm:cxn modelId="{E7C4CB7E-973C-49EC-83C8-17DB1FBDD4AD}" srcId="{F7676D08-D9FC-445B-8423-C4849E4D7FAD}" destId="{97A4971B-2DB2-4DB6-9700-AC3B5620211F}" srcOrd="5" destOrd="0" parTransId="{43D217C8-E924-40AD-878C-BBCD00EE93E3}" sibTransId="{569E3478-1600-4C52-92F3-0109A1F321C9}"/>
    <dgm:cxn modelId="{D6A595C5-912D-4E0B-86C2-0C9C73EC90B0}" type="presOf" srcId="{B34E0B44-0216-4882-AA42-0EA8688411D2}" destId="{351A9248-6DF4-41E8-AFB6-7DF447C4CD5E}" srcOrd="1" destOrd="0" presId="urn:microsoft.com/office/officeart/2005/8/layout/radial1"/>
    <dgm:cxn modelId="{B98FFC49-39AF-43D2-9839-8F2662D28E6D}" type="presOf" srcId="{944F39A0-A2B8-460B-93DA-864E272FB0E7}" destId="{3901A9F6-79F3-44A9-941B-3FC55C663C73}" srcOrd="1" destOrd="0" presId="urn:microsoft.com/office/officeart/2005/8/layout/radial1"/>
    <dgm:cxn modelId="{01EEA1B4-C6A1-4F46-94A0-EEE909C3FC0A}" type="presOf" srcId="{43D217C8-E924-40AD-878C-BBCD00EE93E3}" destId="{96278B61-5531-4FD0-A7E0-9C922214FFD8}" srcOrd="1" destOrd="0" presId="urn:microsoft.com/office/officeart/2005/8/layout/radial1"/>
    <dgm:cxn modelId="{051DD459-5124-449E-858C-CE7FCB23B145}" srcId="{F7676D08-D9FC-445B-8423-C4849E4D7FAD}" destId="{34865227-C94C-47E9-B09F-232B18B154FD}" srcOrd="3" destOrd="0" parTransId="{626BFEAD-6224-489A-A64A-F37907A793CE}" sibTransId="{7FC1E822-C8FC-401B-8AE2-49D057ED05FF}"/>
    <dgm:cxn modelId="{7BFD47C7-9204-4CF3-807C-299C4302418F}" type="presOf" srcId="{4E08C2FF-E566-4EE5-A3F8-3055AF15E82C}" destId="{B8039098-BDB6-4EBF-BB2B-6F1E8B1331CD}" srcOrd="0" destOrd="0" presId="urn:microsoft.com/office/officeart/2005/8/layout/radial1"/>
    <dgm:cxn modelId="{4C084EEC-8B00-46DC-B786-30054C697EF6}" type="presOf" srcId="{43D217C8-E924-40AD-878C-BBCD00EE93E3}" destId="{13E2F7CD-03B9-4517-BAEF-75D53C74B038}" srcOrd="0" destOrd="0" presId="urn:microsoft.com/office/officeart/2005/8/layout/radial1"/>
    <dgm:cxn modelId="{B60A5087-641C-4092-AA6E-45E655FDFA51}" type="presParOf" srcId="{8A83D694-321E-4220-97D0-D14610CB4A5F}" destId="{70A7ADF9-46C2-451F-99AB-2646BFE7FCAF}" srcOrd="0" destOrd="0" presId="urn:microsoft.com/office/officeart/2005/8/layout/radial1"/>
    <dgm:cxn modelId="{046E5192-D3C2-4AD8-8BCD-56B403B227DD}" type="presParOf" srcId="{8A83D694-321E-4220-97D0-D14610CB4A5F}" destId="{F21FDD36-45DF-493A-810B-47DCEDA4A769}" srcOrd="1" destOrd="0" presId="urn:microsoft.com/office/officeart/2005/8/layout/radial1"/>
    <dgm:cxn modelId="{83EFD49C-B1F0-4EF2-8B4B-5A563E6839F2}" type="presParOf" srcId="{F21FDD36-45DF-493A-810B-47DCEDA4A769}" destId="{D62DA2FA-408C-4B22-A92C-03EEF1DC396F}" srcOrd="0" destOrd="0" presId="urn:microsoft.com/office/officeart/2005/8/layout/radial1"/>
    <dgm:cxn modelId="{E37509F2-C5F0-4235-8312-3B72488E4452}" type="presParOf" srcId="{8A83D694-321E-4220-97D0-D14610CB4A5F}" destId="{B2E1BD4C-DDBA-42BD-9E31-70C07E8BBC6A}" srcOrd="2" destOrd="0" presId="urn:microsoft.com/office/officeart/2005/8/layout/radial1"/>
    <dgm:cxn modelId="{41A244FA-45D4-4DA3-8C2A-E4869AA8B92D}" type="presParOf" srcId="{8A83D694-321E-4220-97D0-D14610CB4A5F}" destId="{BCA559E3-2B1D-4570-A36F-FB8D78A15A16}" srcOrd="3" destOrd="0" presId="urn:microsoft.com/office/officeart/2005/8/layout/radial1"/>
    <dgm:cxn modelId="{2C16C8B4-2444-43EB-BA20-A67C6DFFF3A6}" type="presParOf" srcId="{BCA559E3-2B1D-4570-A36F-FB8D78A15A16}" destId="{351A9248-6DF4-41E8-AFB6-7DF447C4CD5E}" srcOrd="0" destOrd="0" presId="urn:microsoft.com/office/officeart/2005/8/layout/radial1"/>
    <dgm:cxn modelId="{4893F358-D2A4-40B1-8514-8C303DCCF0C3}" type="presParOf" srcId="{8A83D694-321E-4220-97D0-D14610CB4A5F}" destId="{9107F057-A964-4BE1-9359-826DE03122E6}" srcOrd="4" destOrd="0" presId="urn:microsoft.com/office/officeart/2005/8/layout/radial1"/>
    <dgm:cxn modelId="{3D67A48F-952B-4A34-A97E-755BD2659B20}" type="presParOf" srcId="{8A83D694-321E-4220-97D0-D14610CB4A5F}" destId="{15B7FB76-65F6-4FDC-ACC3-DA5780B85D9F}" srcOrd="5" destOrd="0" presId="urn:microsoft.com/office/officeart/2005/8/layout/radial1"/>
    <dgm:cxn modelId="{16552B15-DE72-497F-BB9A-A406878C21C0}" type="presParOf" srcId="{15B7FB76-65F6-4FDC-ACC3-DA5780B85D9F}" destId="{FD32F11E-FCA9-4716-9891-7C7B5A376906}" srcOrd="0" destOrd="0" presId="urn:microsoft.com/office/officeart/2005/8/layout/radial1"/>
    <dgm:cxn modelId="{D369DEBC-8A41-4028-B64A-EFFF0147601B}" type="presParOf" srcId="{8A83D694-321E-4220-97D0-D14610CB4A5F}" destId="{B8039098-BDB6-4EBF-BB2B-6F1E8B1331CD}" srcOrd="6" destOrd="0" presId="urn:microsoft.com/office/officeart/2005/8/layout/radial1"/>
    <dgm:cxn modelId="{643452E7-C994-4493-8B22-5E3E8BA0DE46}" type="presParOf" srcId="{8A83D694-321E-4220-97D0-D14610CB4A5F}" destId="{2F7A31D4-C0A1-4764-9745-D956173D6D30}" srcOrd="7" destOrd="0" presId="urn:microsoft.com/office/officeart/2005/8/layout/radial1"/>
    <dgm:cxn modelId="{6224CFF4-A883-4B32-AA96-3BD1A4C363D7}" type="presParOf" srcId="{2F7A31D4-C0A1-4764-9745-D956173D6D30}" destId="{3BEECD95-025A-42BC-90DA-47E13C43BA77}" srcOrd="0" destOrd="0" presId="urn:microsoft.com/office/officeart/2005/8/layout/radial1"/>
    <dgm:cxn modelId="{B09EBA54-4D12-475F-AC79-C5DC2168758A}" type="presParOf" srcId="{8A83D694-321E-4220-97D0-D14610CB4A5F}" destId="{B6997454-0B7E-4E93-A7FC-F21E1904A380}" srcOrd="8" destOrd="0" presId="urn:microsoft.com/office/officeart/2005/8/layout/radial1"/>
    <dgm:cxn modelId="{665C7BE8-CF74-4D0D-968E-F187FCB22561}" type="presParOf" srcId="{8A83D694-321E-4220-97D0-D14610CB4A5F}" destId="{FCFB1539-C017-48F3-9966-D7C56BFFA16C}" srcOrd="9" destOrd="0" presId="urn:microsoft.com/office/officeart/2005/8/layout/radial1"/>
    <dgm:cxn modelId="{C8C949E4-E107-4993-A0B9-B0134E426B85}" type="presParOf" srcId="{FCFB1539-C017-48F3-9966-D7C56BFFA16C}" destId="{3901A9F6-79F3-44A9-941B-3FC55C663C73}" srcOrd="0" destOrd="0" presId="urn:microsoft.com/office/officeart/2005/8/layout/radial1"/>
    <dgm:cxn modelId="{39338A50-F976-4610-ADA7-5F230C1F9892}" type="presParOf" srcId="{8A83D694-321E-4220-97D0-D14610CB4A5F}" destId="{58054F95-5383-4B8C-99DA-AD7E9F4F8F3F}" srcOrd="10" destOrd="0" presId="urn:microsoft.com/office/officeart/2005/8/layout/radial1"/>
    <dgm:cxn modelId="{20751504-1E3D-40B3-90E5-247608FD7F66}" type="presParOf" srcId="{8A83D694-321E-4220-97D0-D14610CB4A5F}" destId="{13E2F7CD-03B9-4517-BAEF-75D53C74B038}" srcOrd="11" destOrd="0" presId="urn:microsoft.com/office/officeart/2005/8/layout/radial1"/>
    <dgm:cxn modelId="{3EB7D0C8-A7AE-45F7-B94F-205884859F97}" type="presParOf" srcId="{13E2F7CD-03B9-4517-BAEF-75D53C74B038}" destId="{96278B61-5531-4FD0-A7E0-9C922214FFD8}" srcOrd="0" destOrd="0" presId="urn:microsoft.com/office/officeart/2005/8/layout/radial1"/>
    <dgm:cxn modelId="{BE344631-44AC-47B3-AA96-602485C5DCEE}" type="presParOf" srcId="{8A83D694-321E-4220-97D0-D14610CB4A5F}" destId="{CB95C2D2-125F-4A39-9A53-27423459BA63}" srcOrd="12" destOrd="0" presId="urn:microsoft.com/office/officeart/2005/8/layout/radial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0A7ADF9-46C2-451F-99AB-2646BFE7FCAF}">
      <dsp:nvSpPr>
        <dsp:cNvPr id="0" name=""/>
        <dsp:cNvSpPr/>
      </dsp:nvSpPr>
      <dsp:spPr>
        <a:xfrm>
          <a:off x="2450037" y="1105678"/>
          <a:ext cx="1451062" cy="1451062"/>
        </a:xfrm>
        <a:prstGeom prst="ellipse">
          <a:avLst/>
        </a:prstGeom>
        <a:blipFill dpi="0" rotWithShape="0">
          <a:blip xmlns:r="http://schemas.openxmlformats.org/officeDocument/2006/relationships" r:embed="rId1"/>
          <a:srcRect/>
          <a:stretch>
            <a:fillRect/>
          </a:stretch>
        </a:blipFill>
        <a:ln w="38100" cap="flat" cmpd="sng" algn="ctr">
          <a:solidFill>
            <a:schemeClr val="accent6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080" tIns="5080" rIns="5080" bIns="5080" numCol="1" spcCol="1270" anchor="ctr" anchorCtr="0">
          <a:noAutofit/>
        </a:bodyPr>
        <a:lstStyle/>
        <a:p>
          <a:pPr lvl="0" algn="ctr" defTabSz="355600">
            <a:lnSpc>
              <a:spcPct val="150000"/>
            </a:lnSpc>
            <a:spcBef>
              <a:spcPct val="0"/>
            </a:spcBef>
            <a:spcAft>
              <a:spcPts val="0"/>
            </a:spcAft>
          </a:pPr>
          <a:endParaRPr lang="id-ID" sz="800" b="1" kern="1200" dirty="0">
            <a:solidFill>
              <a:schemeClr val="bg1">
                <a:lumMod val="95000"/>
              </a:schemeClr>
            </a:solidFill>
            <a:latin typeface="Arial" panose="020B0604020202020204" pitchFamily="34" charset="0"/>
            <a:ea typeface="微软雅黑" panose="020B0503020204020204" pitchFamily="34" charset="-122"/>
            <a:cs typeface="+mn-ea"/>
            <a:sym typeface="Arial" panose="020B0604020202020204" pitchFamily="34" charset="0"/>
          </a:endParaRPr>
        </a:p>
      </dsp:txBody>
      <dsp:txXfrm>
        <a:off x="2662540" y="1318181"/>
        <a:ext cx="1026056" cy="1026056"/>
      </dsp:txXfrm>
    </dsp:sp>
    <dsp:sp modelId="{F21FDD36-45DF-493A-810B-47DCEDA4A769}">
      <dsp:nvSpPr>
        <dsp:cNvPr id="0" name=""/>
        <dsp:cNvSpPr/>
      </dsp:nvSpPr>
      <dsp:spPr>
        <a:xfrm rot="16200000">
          <a:off x="3130541" y="1046259"/>
          <a:ext cx="90054" cy="28784"/>
        </a:xfrm>
        <a:custGeom>
          <a:avLst/>
          <a:gdLst/>
          <a:ahLst/>
          <a:cxnLst/>
          <a:rect l="0" t="0" r="0" b="0"/>
          <a:pathLst>
            <a:path>
              <a:moveTo>
                <a:pt x="0" y="14392"/>
              </a:moveTo>
              <a:lnTo>
                <a:pt x="90054" y="14392"/>
              </a:lnTo>
            </a:path>
          </a:pathLst>
        </a:custGeom>
        <a:noFill/>
        <a:ln w="25400" cap="flat" cmpd="sng" algn="ctr">
          <a:solidFill>
            <a:schemeClr val="accent6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355600">
            <a:lnSpc>
              <a:spcPct val="150000"/>
            </a:lnSpc>
            <a:spcBef>
              <a:spcPct val="0"/>
            </a:spcBef>
            <a:spcAft>
              <a:spcPts val="0"/>
            </a:spcAft>
          </a:pPr>
          <a:endParaRPr lang="id-ID" sz="800" kern="1200">
            <a:ea typeface="微软雅黑" panose="020B0503020204020204" pitchFamily="34" charset="-122"/>
          </a:endParaRPr>
        </a:p>
      </dsp:txBody>
      <dsp:txXfrm>
        <a:off x="3173317" y="1058399"/>
        <a:ext cx="4502" cy="4502"/>
      </dsp:txXfrm>
    </dsp:sp>
    <dsp:sp modelId="{B2E1BD4C-DDBA-42BD-9E31-70C07E8BBC6A}">
      <dsp:nvSpPr>
        <dsp:cNvPr id="0" name=""/>
        <dsp:cNvSpPr/>
      </dsp:nvSpPr>
      <dsp:spPr>
        <a:xfrm>
          <a:off x="2667757" y="0"/>
          <a:ext cx="1015623" cy="1015623"/>
        </a:xfrm>
        <a:prstGeom prst="ellipse">
          <a:avLst/>
        </a:prstGeom>
        <a:solidFill>
          <a:schemeClr val="accent6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8895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zh-CN" altLang="en-US" sz="1100" b="1" kern="1200" dirty="0">
              <a:solidFill>
                <a:schemeClr val="bg1">
                  <a:lumMod val="9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rPr>
            <a:t>文字内容</a:t>
          </a:r>
          <a:endParaRPr lang="id-ID" sz="1100" b="1" kern="1200" dirty="0">
            <a:solidFill>
              <a:schemeClr val="bg1">
                <a:lumMod val="95000"/>
              </a:schemeClr>
            </a:solidFill>
            <a:latin typeface="Arial" panose="020B0604020202020204" pitchFamily="34" charset="0"/>
            <a:ea typeface="微软雅黑" panose="020B0503020204020204" pitchFamily="34" charset="-122"/>
            <a:cs typeface="+mn-ea"/>
            <a:sym typeface="Arial" panose="020B0604020202020204" pitchFamily="34" charset="0"/>
          </a:endParaRPr>
        </a:p>
      </dsp:txBody>
      <dsp:txXfrm>
        <a:off x="2816492" y="148735"/>
        <a:ext cx="718153" cy="718153"/>
      </dsp:txXfrm>
    </dsp:sp>
    <dsp:sp modelId="{BCA559E3-2B1D-4570-A36F-FB8D78A15A16}">
      <dsp:nvSpPr>
        <dsp:cNvPr id="0" name=""/>
        <dsp:cNvSpPr/>
      </dsp:nvSpPr>
      <dsp:spPr>
        <a:xfrm rot="19796598">
          <a:off x="3792131" y="1410943"/>
          <a:ext cx="169657" cy="28784"/>
        </a:xfrm>
        <a:custGeom>
          <a:avLst/>
          <a:gdLst/>
          <a:ahLst/>
          <a:cxnLst/>
          <a:rect l="0" t="0" r="0" b="0"/>
          <a:pathLst>
            <a:path>
              <a:moveTo>
                <a:pt x="0" y="14392"/>
              </a:moveTo>
              <a:lnTo>
                <a:pt x="169657" y="14392"/>
              </a:lnTo>
            </a:path>
          </a:pathLst>
        </a:custGeom>
        <a:noFill/>
        <a:ln w="25400" cap="flat" cmpd="sng" algn="ctr">
          <a:solidFill>
            <a:schemeClr val="accent6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355600">
            <a:lnSpc>
              <a:spcPct val="150000"/>
            </a:lnSpc>
            <a:spcBef>
              <a:spcPct val="0"/>
            </a:spcBef>
            <a:spcAft>
              <a:spcPts val="0"/>
            </a:spcAft>
          </a:pPr>
          <a:endParaRPr lang="id-ID" sz="800" kern="1200">
            <a:ea typeface="微软雅黑" panose="020B0503020204020204" pitchFamily="34" charset="-122"/>
          </a:endParaRPr>
        </a:p>
      </dsp:txBody>
      <dsp:txXfrm>
        <a:off x="3872718" y="1421094"/>
        <a:ext cx="8482" cy="8482"/>
      </dsp:txXfrm>
    </dsp:sp>
    <dsp:sp modelId="{9107F057-A964-4BE1-9359-826DE03122E6}">
      <dsp:nvSpPr>
        <dsp:cNvPr id="0" name=""/>
        <dsp:cNvSpPr/>
      </dsp:nvSpPr>
      <dsp:spPr>
        <a:xfrm>
          <a:off x="3882096" y="620695"/>
          <a:ext cx="1015623" cy="1015623"/>
        </a:xfrm>
        <a:prstGeom prst="ellipse">
          <a:avLst/>
        </a:prstGeom>
        <a:solidFill>
          <a:schemeClr val="accent5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8895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zh-CN" altLang="en-US" sz="1100" b="1" kern="1200" dirty="0">
              <a:solidFill>
                <a:schemeClr val="bg1">
                  <a:lumMod val="9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rPr>
            <a:t>文字内容</a:t>
          </a:r>
          <a:endParaRPr lang="id-ID" sz="1100" b="1" kern="1200" dirty="0">
            <a:solidFill>
              <a:schemeClr val="bg1">
                <a:lumMod val="95000"/>
              </a:schemeClr>
            </a:solidFill>
            <a:latin typeface="Arial" panose="020B0604020202020204" pitchFamily="34" charset="0"/>
            <a:ea typeface="微软雅黑" panose="020B0503020204020204" pitchFamily="34" charset="-122"/>
            <a:cs typeface="+mn-ea"/>
            <a:sym typeface="Arial" panose="020B0604020202020204" pitchFamily="34" charset="0"/>
          </a:endParaRPr>
        </a:p>
      </dsp:txBody>
      <dsp:txXfrm>
        <a:off x="4030831" y="769430"/>
        <a:ext cx="718153" cy="718153"/>
      </dsp:txXfrm>
    </dsp:sp>
    <dsp:sp modelId="{15B7FB76-65F6-4FDC-ACC3-DA5780B85D9F}">
      <dsp:nvSpPr>
        <dsp:cNvPr id="0" name=""/>
        <dsp:cNvSpPr/>
      </dsp:nvSpPr>
      <dsp:spPr>
        <a:xfrm rot="1803402">
          <a:off x="3792131" y="2222692"/>
          <a:ext cx="169657" cy="28784"/>
        </a:xfrm>
        <a:custGeom>
          <a:avLst/>
          <a:gdLst/>
          <a:ahLst/>
          <a:cxnLst/>
          <a:rect l="0" t="0" r="0" b="0"/>
          <a:pathLst>
            <a:path>
              <a:moveTo>
                <a:pt x="0" y="14392"/>
              </a:moveTo>
              <a:lnTo>
                <a:pt x="169657" y="14392"/>
              </a:lnTo>
            </a:path>
          </a:pathLst>
        </a:custGeom>
        <a:noFill/>
        <a:ln w="25400" cap="flat" cmpd="sng" algn="ctr">
          <a:solidFill>
            <a:schemeClr val="accent6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355600">
            <a:lnSpc>
              <a:spcPct val="150000"/>
            </a:lnSpc>
            <a:spcBef>
              <a:spcPct val="0"/>
            </a:spcBef>
            <a:spcAft>
              <a:spcPts val="0"/>
            </a:spcAft>
          </a:pPr>
          <a:endParaRPr lang="id-ID" sz="800" kern="1200">
            <a:ea typeface="微软雅黑" panose="020B0503020204020204" pitchFamily="34" charset="-122"/>
          </a:endParaRPr>
        </a:p>
      </dsp:txBody>
      <dsp:txXfrm>
        <a:off x="3872718" y="2232842"/>
        <a:ext cx="8482" cy="8482"/>
      </dsp:txXfrm>
    </dsp:sp>
    <dsp:sp modelId="{B8039098-BDB6-4EBF-BB2B-6F1E8B1331CD}">
      <dsp:nvSpPr>
        <dsp:cNvPr id="0" name=""/>
        <dsp:cNvSpPr/>
      </dsp:nvSpPr>
      <dsp:spPr>
        <a:xfrm>
          <a:off x="3882096" y="2026100"/>
          <a:ext cx="1015623" cy="1015623"/>
        </a:xfrm>
        <a:prstGeom prst="ellips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8895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zh-CN" altLang="en-US" sz="1100" b="1" kern="1200" dirty="0">
              <a:solidFill>
                <a:schemeClr val="bg1">
                  <a:lumMod val="9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rPr>
            <a:t>文字内容</a:t>
          </a:r>
          <a:endParaRPr lang="id-ID" sz="1100" b="1" kern="1200" dirty="0">
            <a:solidFill>
              <a:schemeClr val="bg1">
                <a:lumMod val="95000"/>
              </a:schemeClr>
            </a:solidFill>
            <a:latin typeface="Arial" panose="020B0604020202020204" pitchFamily="34" charset="0"/>
            <a:ea typeface="微软雅黑" panose="020B0503020204020204" pitchFamily="34" charset="-122"/>
            <a:cs typeface="+mn-ea"/>
            <a:sym typeface="Arial" panose="020B0604020202020204" pitchFamily="34" charset="0"/>
          </a:endParaRPr>
        </a:p>
      </dsp:txBody>
      <dsp:txXfrm>
        <a:off x="4030831" y="2174835"/>
        <a:ext cx="718153" cy="718153"/>
      </dsp:txXfrm>
    </dsp:sp>
    <dsp:sp modelId="{2F7A31D4-C0A1-4764-9745-D956173D6D30}">
      <dsp:nvSpPr>
        <dsp:cNvPr id="0" name=""/>
        <dsp:cNvSpPr/>
      </dsp:nvSpPr>
      <dsp:spPr>
        <a:xfrm rot="5400000">
          <a:off x="3130541" y="2587376"/>
          <a:ext cx="90054" cy="28784"/>
        </a:xfrm>
        <a:custGeom>
          <a:avLst/>
          <a:gdLst/>
          <a:ahLst/>
          <a:cxnLst/>
          <a:rect l="0" t="0" r="0" b="0"/>
          <a:pathLst>
            <a:path>
              <a:moveTo>
                <a:pt x="0" y="14392"/>
              </a:moveTo>
              <a:lnTo>
                <a:pt x="90054" y="14392"/>
              </a:lnTo>
            </a:path>
          </a:pathLst>
        </a:custGeom>
        <a:noFill/>
        <a:ln w="25400" cap="flat" cmpd="sng" algn="ctr">
          <a:solidFill>
            <a:schemeClr val="accent6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355600">
            <a:lnSpc>
              <a:spcPct val="150000"/>
            </a:lnSpc>
            <a:spcBef>
              <a:spcPct val="0"/>
            </a:spcBef>
            <a:spcAft>
              <a:spcPts val="0"/>
            </a:spcAft>
          </a:pPr>
          <a:endParaRPr lang="id-ID" sz="800" kern="1200">
            <a:ea typeface="微软雅黑" panose="020B0503020204020204" pitchFamily="34" charset="-122"/>
          </a:endParaRPr>
        </a:p>
      </dsp:txBody>
      <dsp:txXfrm>
        <a:off x="3173317" y="2599517"/>
        <a:ext cx="4502" cy="4502"/>
      </dsp:txXfrm>
    </dsp:sp>
    <dsp:sp modelId="{B6997454-0B7E-4E93-A7FC-F21E1904A380}">
      <dsp:nvSpPr>
        <dsp:cNvPr id="0" name=""/>
        <dsp:cNvSpPr/>
      </dsp:nvSpPr>
      <dsp:spPr>
        <a:xfrm>
          <a:off x="2667757" y="2646796"/>
          <a:ext cx="1015623" cy="1015623"/>
        </a:xfrm>
        <a:prstGeom prst="ellipse">
          <a:avLst/>
        </a:prstGeom>
        <a:solidFill>
          <a:schemeClr val="accent3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8895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zh-CN" altLang="en-US" sz="1100" b="1" kern="1200" dirty="0">
              <a:solidFill>
                <a:schemeClr val="bg1">
                  <a:lumMod val="9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rPr>
            <a:t>文字内容</a:t>
          </a:r>
          <a:endParaRPr lang="id-ID" sz="1100" b="1" kern="1200" dirty="0">
            <a:solidFill>
              <a:schemeClr val="bg1">
                <a:lumMod val="95000"/>
              </a:schemeClr>
            </a:solidFill>
            <a:latin typeface="Arial" panose="020B0604020202020204" pitchFamily="34" charset="0"/>
            <a:ea typeface="微软雅黑" panose="020B0503020204020204" pitchFamily="34" charset="-122"/>
            <a:cs typeface="+mn-ea"/>
            <a:sym typeface="Arial" panose="020B0604020202020204" pitchFamily="34" charset="0"/>
          </a:endParaRPr>
        </a:p>
      </dsp:txBody>
      <dsp:txXfrm>
        <a:off x="2816492" y="2795531"/>
        <a:ext cx="718153" cy="718153"/>
      </dsp:txXfrm>
    </dsp:sp>
    <dsp:sp modelId="{FCFB1539-C017-48F3-9966-D7C56BFFA16C}">
      <dsp:nvSpPr>
        <dsp:cNvPr id="0" name=""/>
        <dsp:cNvSpPr/>
      </dsp:nvSpPr>
      <dsp:spPr>
        <a:xfrm rot="8996598">
          <a:off x="2389349" y="2222692"/>
          <a:ext cx="169657" cy="28784"/>
        </a:xfrm>
        <a:custGeom>
          <a:avLst/>
          <a:gdLst/>
          <a:ahLst/>
          <a:cxnLst/>
          <a:rect l="0" t="0" r="0" b="0"/>
          <a:pathLst>
            <a:path>
              <a:moveTo>
                <a:pt x="0" y="14392"/>
              </a:moveTo>
              <a:lnTo>
                <a:pt x="169657" y="14392"/>
              </a:lnTo>
            </a:path>
          </a:pathLst>
        </a:custGeom>
        <a:noFill/>
        <a:ln w="25400" cap="flat" cmpd="sng" algn="ctr">
          <a:solidFill>
            <a:schemeClr val="accent6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355600">
            <a:lnSpc>
              <a:spcPct val="150000"/>
            </a:lnSpc>
            <a:spcBef>
              <a:spcPct val="0"/>
            </a:spcBef>
            <a:spcAft>
              <a:spcPts val="0"/>
            </a:spcAft>
          </a:pPr>
          <a:endParaRPr lang="id-ID" sz="800" kern="1200">
            <a:ea typeface="微软雅黑" panose="020B0503020204020204" pitchFamily="34" charset="-122"/>
          </a:endParaRPr>
        </a:p>
      </dsp:txBody>
      <dsp:txXfrm rot="10800000">
        <a:off x="2469936" y="2232842"/>
        <a:ext cx="8482" cy="8482"/>
      </dsp:txXfrm>
    </dsp:sp>
    <dsp:sp modelId="{58054F95-5383-4B8C-99DA-AD7E9F4F8F3F}">
      <dsp:nvSpPr>
        <dsp:cNvPr id="0" name=""/>
        <dsp:cNvSpPr/>
      </dsp:nvSpPr>
      <dsp:spPr>
        <a:xfrm>
          <a:off x="1453417" y="2026100"/>
          <a:ext cx="1015623" cy="1015623"/>
        </a:xfrm>
        <a:prstGeom prst="ellipse">
          <a:avLst/>
        </a:prstGeom>
        <a:solidFill>
          <a:schemeClr val="accent2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8895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zh-CN" altLang="en-US" sz="1100" b="1" kern="1200" dirty="0">
              <a:solidFill>
                <a:schemeClr val="bg1">
                  <a:lumMod val="9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rPr>
            <a:t>文字内容</a:t>
          </a:r>
          <a:endParaRPr lang="id-ID" sz="1100" b="1" kern="1200" dirty="0">
            <a:solidFill>
              <a:schemeClr val="bg1">
                <a:lumMod val="95000"/>
              </a:schemeClr>
            </a:solidFill>
            <a:latin typeface="Arial" panose="020B0604020202020204" pitchFamily="34" charset="0"/>
            <a:ea typeface="微软雅黑" panose="020B0503020204020204" pitchFamily="34" charset="-122"/>
            <a:cs typeface="+mn-ea"/>
            <a:sym typeface="Arial" panose="020B0604020202020204" pitchFamily="34" charset="0"/>
          </a:endParaRPr>
        </a:p>
      </dsp:txBody>
      <dsp:txXfrm>
        <a:off x="1602152" y="2174835"/>
        <a:ext cx="718153" cy="718153"/>
      </dsp:txXfrm>
    </dsp:sp>
    <dsp:sp modelId="{13E2F7CD-03B9-4517-BAEF-75D53C74B038}">
      <dsp:nvSpPr>
        <dsp:cNvPr id="0" name=""/>
        <dsp:cNvSpPr/>
      </dsp:nvSpPr>
      <dsp:spPr>
        <a:xfrm rot="12603402">
          <a:off x="2389349" y="1410943"/>
          <a:ext cx="169657" cy="28784"/>
        </a:xfrm>
        <a:custGeom>
          <a:avLst/>
          <a:gdLst/>
          <a:ahLst/>
          <a:cxnLst/>
          <a:rect l="0" t="0" r="0" b="0"/>
          <a:pathLst>
            <a:path>
              <a:moveTo>
                <a:pt x="0" y="14392"/>
              </a:moveTo>
              <a:lnTo>
                <a:pt x="169657" y="14392"/>
              </a:lnTo>
            </a:path>
          </a:pathLst>
        </a:custGeom>
        <a:noFill/>
        <a:ln w="25400" cap="flat" cmpd="sng" algn="ctr">
          <a:solidFill>
            <a:schemeClr val="accent6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355600">
            <a:lnSpc>
              <a:spcPct val="150000"/>
            </a:lnSpc>
            <a:spcBef>
              <a:spcPct val="0"/>
            </a:spcBef>
            <a:spcAft>
              <a:spcPts val="0"/>
            </a:spcAft>
          </a:pPr>
          <a:endParaRPr lang="id-ID" sz="800" kern="1200">
            <a:ea typeface="微软雅黑" panose="020B0503020204020204" pitchFamily="34" charset="-122"/>
          </a:endParaRPr>
        </a:p>
      </dsp:txBody>
      <dsp:txXfrm rot="10800000">
        <a:off x="2469936" y="1421094"/>
        <a:ext cx="8482" cy="8482"/>
      </dsp:txXfrm>
    </dsp:sp>
    <dsp:sp modelId="{CB95C2D2-125F-4A39-9A53-27423459BA63}">
      <dsp:nvSpPr>
        <dsp:cNvPr id="0" name=""/>
        <dsp:cNvSpPr/>
      </dsp:nvSpPr>
      <dsp:spPr>
        <a:xfrm>
          <a:off x="1453417" y="620695"/>
          <a:ext cx="1015623" cy="1015623"/>
        </a:xfrm>
        <a:prstGeom prst="ellipse">
          <a:avLst/>
        </a:prstGeom>
        <a:solidFill>
          <a:schemeClr val="accent1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8895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zh-CN" altLang="en-US" sz="1100" b="1" kern="1200" dirty="0">
              <a:solidFill>
                <a:schemeClr val="bg1">
                  <a:lumMod val="9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rPr>
            <a:t>文字内容</a:t>
          </a:r>
          <a:endParaRPr lang="id-ID" sz="1100" b="1" kern="1200" dirty="0">
            <a:solidFill>
              <a:schemeClr val="bg1">
                <a:lumMod val="95000"/>
              </a:schemeClr>
            </a:solidFill>
            <a:latin typeface="Arial" panose="020B0604020202020204" pitchFamily="34" charset="0"/>
            <a:ea typeface="微软雅黑" panose="020B0503020204020204" pitchFamily="34" charset="-122"/>
            <a:cs typeface="+mn-ea"/>
            <a:sym typeface="Arial" panose="020B0604020202020204" pitchFamily="34" charset="0"/>
          </a:endParaRPr>
        </a:p>
      </dsp:txBody>
      <dsp:txXfrm>
        <a:off x="1602152" y="769430"/>
        <a:ext cx="718153" cy="71815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1">
  <dgm:title val=""/>
  <dgm:desc val=""/>
  <dgm:catLst>
    <dgm:cat type="relationship" pri="22000"/>
    <dgm:cat type="cycle" pri="1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4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5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op="equ"/>
      <dgm:constr type="sp" refType="w" refFor="ch" refForName="node" fact="0.3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connTx" val="55"/>
      <dgm:constr type="primFontSz" for="des" forName="connTx" refType="primFontSz" refFor="ch" refForName="centerShape" op="lte" fact="0.8"/>
    </dgm:constrLst>
    <dgm:ruleLst/>
    <dgm:forEach name="Name6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</dgm:constrLst>
        <dgm:ruleLst>
          <dgm:rule type="primFontSz" val="5" fact="NaN" max="NaN"/>
        </dgm:ruleLst>
      </dgm:layoutNode>
      <dgm:forEach name="Name7" axis="ch">
        <dgm:forEach name="Name8" axis="self" ptType="parTrans">
          <dgm:layoutNode name="Name9">
            <dgm:alg type="conn">
              <dgm:param type="dim" val="1D"/>
              <dgm:param type="begPts" val="auto"/>
              <dgm:param type="endPts" val="auto"/>
              <dgm:param type="begSty" val="noArr"/>
              <dgm:param type="endSty" val="no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connDist"/>
              <dgm:constr type="userA" for="ch" refType="connDist"/>
              <dgm:constr type="w" val="1"/>
              <dgm:constr type="h" val="5"/>
              <dgm:constr type="begPad"/>
              <dgm:constr type="endPad"/>
            </dgm:constrLst>
            <dgm:ruleLst/>
            <dgm:layoutNode name="connTx">
              <dgm:alg type="tx">
                <dgm:param type="autoTxRot" val="grav"/>
              </dgm:alg>
              <dgm:shape xmlns:r="http://schemas.openxmlformats.org/officeDocument/2006/relationships" type="rect" r:blip="" hideGeom="1">
                <dgm:adjLst/>
              </dgm:shape>
              <dgm:presOf axis="self"/>
              <dgm:constrLst>
                <dgm:constr type="userA"/>
                <dgm:constr type="w" refType="userA" fact="0.05"/>
                <dgm:constr type="h" refType="userA" fact="0.05"/>
                <dgm:constr type="lMarg" val="1"/>
                <dgm:constr type="rMarg" val="1"/>
                <dgm:constr type="tMarg"/>
                <dgm:constr type="bMarg"/>
              </dgm:constrLst>
              <dgm:ruleLst>
                <dgm:rule type="w" val="NaN" fact="0.8" max="NaN"/>
                <dgm:rule type="h" val="NaN" fact="1" max="NaN"/>
                <dgm:rule type="primFontSz" val="5" fact="NaN" max="NaN"/>
              </dgm:ruleLst>
            </dgm:layoutNode>
          </dgm:layoutNode>
        </dgm:forEach>
        <dgm:forEach name="Name10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:a16="http://schemas.microsoft.com/office/drawing/2014/main" xmlns="" id="{90506A98-BF28-40ED-9366-4F62B74F2AE8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13EE0752-8423-4A7C-81BE-69C80F3D1F4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794A401-269C-44E6-B1CE-B8511C7CA3AB}" type="datetimeFigureOut">
              <a:rPr lang="zh-CN" altLang="en-US" smtClean="0"/>
              <a:t>2019/6/17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72B6D720-E7CB-45FC-A1B6-7C7242ABA687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D1E1798F-C16E-4479-AF64-5EDEF2FD5D8C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27ECA22-5C6F-4C58-8332-57B856F8E7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042573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1D4E088-8869-44B0-B8E5-7CF5417B4C2A}" type="datetimeFigureOut">
              <a:rPr lang="zh-CN" altLang="en-US" smtClean="0"/>
              <a:t>2019/6/17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E996B63-5E13-43AB-8782-68F97747385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32094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_rels/notesSlide1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.xml"/></Relationships>
</file>

<file path=ppt/notesSlides/_rels/notesSlide1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.xml"/></Relationships>
</file>

<file path=ppt/notesSlides/_rels/notesSlide1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.xml"/></Relationships>
</file>

<file path=ppt/notesSlides/_rels/notesSlide1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7.xml"/></Relationships>
</file>

<file path=ppt/notesSlides/_rels/notesSlide1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8.xml"/></Relationships>
</file>

<file path=ppt/notesSlides/_rels/notesSlide1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9.xml"/></Relationships>
</file>

<file path=ppt/notesSlides/_rels/notesSlide1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0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2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3.xml"/></Relationships>
</file>

<file path=ppt/notesSlides/_rels/notesSlide2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4.xml"/></Relationships>
</file>

<file path=ppt/notesSlides/_rels/notesSlide2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5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603828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pPr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4220763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538396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35D670-598D-4766-842B-AD39E5478342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167740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428564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E0E0E2-7263-44C4-AAA9-733DBA7BD205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683952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752201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2291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7C3C907-79E2-41B7-B1BE-8E18D597F58E}" type="slidenum">
              <a:rPr lang="zh-CN" altLang="en-US"/>
              <a:pPr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007068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35D670-598D-4766-842B-AD39E5478342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329340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536646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971891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35D670-598D-4766-842B-AD39E5478342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652980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409287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6083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4608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7BD92150-B678-4319-B20F-0420B636FE2C}" type="slidenum">
              <a:rPr lang="zh-CN" altLang="en-US"/>
              <a:pPr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909209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35D670-598D-4766-842B-AD39E5478342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122733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550787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837166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49ABC0-61AB-43DD-A7D8-706CCBB05237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587945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045880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35D670-598D-4766-842B-AD39E5478342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894456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789018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/>
              <a:t>My First Template</a:t>
            </a:r>
          </a:p>
        </p:txBody>
      </p:sp>
    </p:spTree>
    <p:extLst>
      <p:ext uri="{BB962C8B-B14F-4D97-AF65-F5344CB8AC3E}">
        <p14:creationId xmlns:p14="http://schemas.microsoft.com/office/powerpoint/2010/main" val="64796451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4" Type="http://schemas.openxmlformats.org/officeDocument/2006/relationships/image" Target="../media/image8.png"/><Relationship Id="rId5" Type="http://schemas.microsoft.com/office/2007/relationships/hdphoto" Target="../media/hdphoto2.wdp"/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7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4A3FC230-DCD7-492A-849F-BB3D41B7653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0" y="470039"/>
            <a:ext cx="4552950" cy="1514475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69639C01-5368-4CBA-8A1A-2BD9411A893A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GlowDiffused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852" y="2008257"/>
            <a:ext cx="11124648" cy="2809875"/>
          </a:xfrm>
          <a:prstGeom prst="rect">
            <a:avLst/>
          </a:prstGeom>
        </p:spPr>
      </p:pic>
      <p:sp>
        <p:nvSpPr>
          <p:cNvPr id="2" name="标题 1">
            <a:extLst>
              <a:ext uri="{FF2B5EF4-FFF2-40B4-BE49-F238E27FC236}">
                <a16:creationId xmlns:a16="http://schemas.microsoft.com/office/drawing/2014/main" xmlns="" id="{6D53383D-7A43-4E7D-9BCE-49BEFCAFCF2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xmlns="" id="{15E51C8F-E255-4859-9FAD-55483A2223B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F8A145D6-9DC7-4E10-B233-DB242B8F0B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3BB8FA-A0FC-4938-B2B0-CB080FD3558A}" type="datetimeFigureOut">
              <a:rPr lang="zh-CN" altLang="en-US" smtClean="0"/>
              <a:t>2019/6/17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795829EB-7D08-4FDB-A2A1-090AD43D27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1F8ADEB9-AD9D-42A7-95F6-8BDE5F354A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E85FD3-7EB9-4070-962C-112511484E3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15062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464210B-5680-43AF-963F-AB8E1CA061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DCD3EF21-E734-40F9-95EA-D1CA52CEB74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656BA0BD-90DB-4C28-8A16-C2C9C8E1F8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3BB8FA-A0FC-4938-B2B0-CB080FD3558A}" type="datetimeFigureOut">
              <a:rPr lang="zh-CN" altLang="en-US" smtClean="0"/>
              <a:t>2019/6/17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C0543ABC-832D-4F17-BE10-95200765D2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43AB4B29-A39B-4121-B7B5-4BEA006C4B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E85FD3-7EB9-4070-962C-112511484E3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25456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xmlns="" id="{7FFB91E1-799A-40DA-A09D-5B47C4DE837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7416B50B-9BFF-4E52-9628-84089ECE3D9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96232CC0-BEF2-4B3E-9EEC-A41543987C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3BB8FA-A0FC-4938-B2B0-CB080FD3558A}" type="datetimeFigureOut">
              <a:rPr lang="zh-CN" altLang="en-US" smtClean="0"/>
              <a:t>2019/6/17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8DB2B013-75E3-46EA-A7B5-9EEE62175E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13EA910D-C5D2-4D5D-8B01-5C93E7B370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E85FD3-7EB9-4070-962C-112511484E3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80797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86549191"/>
      </p:ext>
    </p:extLst>
  </p:cSld>
  <p:clrMapOvr>
    <a:masterClrMapping/>
  </p:clrMapOvr>
  <p:transition spd="med" advClick="0" advTm="0">
    <p:push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6573BB01-B856-4BA3-94A1-3BA4420996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70EC3D11-D227-44BA-A74C-2DD2609D849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A67406D2-D7F3-4421-80A6-5C7330AA40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3BB8FA-A0FC-4938-B2B0-CB080FD3558A}" type="datetimeFigureOut">
              <a:rPr lang="zh-CN" altLang="en-US" smtClean="0"/>
              <a:t>2019/6/17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505B6637-C10A-4B1F-95CB-17CED01250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0AE8B3C7-A6A3-4F2E-AABC-CEBB3F6B81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E85FD3-7EB9-4070-962C-112511484E3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27187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E7ADDC55-46BA-48B2-BCB6-C90BEC4484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BD35EB9C-C0D4-46B3-AFC3-CA5937B57CC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8642D187-D84C-41F2-935D-A63C185AA4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3BB8FA-A0FC-4938-B2B0-CB080FD3558A}" type="datetimeFigureOut">
              <a:rPr lang="zh-CN" altLang="en-US" smtClean="0"/>
              <a:t>2019/6/17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807F6509-91E3-4466-8986-10B5D1A84B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6F94D9AF-FCEE-48EF-A837-3C8991F37B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E85FD3-7EB9-4070-962C-112511484E3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86452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2105862C-5008-4FE6-8149-1978158414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6998AB9D-342E-4DCF-A8EC-A3A3ED14B1A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6B1076D1-2E2F-4E48-A956-475D44D7FED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0FA7AB67-4532-4602-8F50-638C8ED3A9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3BB8FA-A0FC-4938-B2B0-CB080FD3558A}" type="datetimeFigureOut">
              <a:rPr lang="zh-CN" altLang="en-US" smtClean="0"/>
              <a:t>2019/6/17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786B305F-69BB-4DC5-9F60-3F0EB51064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00825EEC-9AA3-448F-B6BB-41B2B0CCD8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E85FD3-7EB9-4070-962C-112511484E3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99321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2FBE8C6E-06C1-4B5E-8ECA-61EAD563F3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248E8167-9D2E-401E-B7D4-5DEE33D01C1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0F354FFA-84CE-49E3-AB08-87AA044EFAD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xmlns="" id="{B1E5599C-18FA-43D6-A09C-C4E03738038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xmlns="" id="{29F58CDA-E51C-454C-9752-5E30600CD22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xmlns="" id="{2A31334D-BD4C-425A-84FA-6E2487309F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3BB8FA-A0FC-4938-B2B0-CB080FD3558A}" type="datetimeFigureOut">
              <a:rPr lang="zh-CN" altLang="en-US" smtClean="0"/>
              <a:t>2019/6/17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xmlns="" id="{4DE72FA4-318C-404F-80FB-B3F87EC984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xmlns="" id="{9C3269A5-CD32-467F-9028-1BEBC0C9D0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E85FD3-7EB9-4070-962C-112511484E3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92875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43DDFEE7-45EE-4C1C-83A9-26E503B44D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939AEDCA-917E-46D6-A5CD-54985E7C7E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3BB8FA-A0FC-4938-B2B0-CB080FD3558A}" type="datetimeFigureOut">
              <a:rPr lang="zh-CN" altLang="en-US" smtClean="0"/>
              <a:t>2019/6/17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FC3D38C0-FF64-42AC-88EE-B28ECE9AE8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228FF8B8-651E-4A4E-9F36-8DE9ED24AD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E85FD3-7EB9-4070-962C-112511484E3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02709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2116C41C-5DA6-495C-B5B6-037360A690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3BB8FA-A0FC-4938-B2B0-CB080FD3558A}" type="datetimeFigureOut">
              <a:rPr lang="zh-CN" altLang="en-US" smtClean="0"/>
              <a:t>2019/6/17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662363AE-A24A-4C1C-8445-0C955287A2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FDDF2B89-CD07-4B08-A312-20F868657D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E85FD3-7EB9-4070-962C-112511484E3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016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8E873524-D2B3-4835-89A1-12A1C55CF3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CDF1FD76-2D95-4BE7-8842-76B767AB7A3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1D3ED28B-60F3-42DC-9D39-E1E457A7AAB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8ED3FD2F-178B-4CC2-B5F4-AD0F827D59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3BB8FA-A0FC-4938-B2B0-CB080FD3558A}" type="datetimeFigureOut">
              <a:rPr lang="zh-CN" altLang="en-US" smtClean="0"/>
              <a:t>2019/6/17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CD3516A7-5008-4CEB-A4D7-EF67E82ECE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57B2F50D-E988-4C17-ABEA-714BCE5952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E85FD3-7EB9-4070-962C-112511484E3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74551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C115978-D7DC-4F16-9643-DBA1D012DD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xmlns="" id="{B9E65BD1-B395-4CF9-817E-9C7D2169E30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EF66EC55-06A8-4D47-86FD-78396786CF4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7B1FAF4E-53BB-4CA0-A4AE-6531FC6710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3BB8FA-A0FC-4938-B2B0-CB080FD3558A}" type="datetimeFigureOut">
              <a:rPr lang="zh-CN" altLang="en-US" smtClean="0"/>
              <a:t>2019/6/17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F12B1EDE-7776-4AAD-8DF7-C3C65AC515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B5E780AC-4670-44CE-9486-A218C1EE22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E85FD3-7EB9-4070-962C-112511484E3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67590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theme" Target="../theme/theme1.xml"/><Relationship Id="rId14" Type="http://schemas.openxmlformats.org/officeDocument/2006/relationships/image" Target="../media/image1.png"/><Relationship Id="rId15" Type="http://schemas.openxmlformats.org/officeDocument/2006/relationships/image" Target="../media/image2.png"/><Relationship Id="rId16" Type="http://schemas.openxmlformats.org/officeDocument/2006/relationships/image" Target="../media/image3.png"/><Relationship Id="rId17" Type="http://schemas.openxmlformats.org/officeDocument/2006/relationships/image" Target="../media/image4.png"/><Relationship Id="rId18" Type="http://schemas.openxmlformats.org/officeDocument/2006/relationships/image" Target="../media/image5.png"/><Relationship Id="rId19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xmlns="" id="{F50F4561-E6D8-47A9-8962-B93D20EBE7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1CB6946A-80EC-4CDA-9B5D-6F15006BCC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06786345-117B-4F84-8804-8EA26CCCF6B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3BB8FA-A0FC-4938-B2B0-CB080FD3558A}" type="datetimeFigureOut">
              <a:rPr lang="zh-CN" altLang="en-US" smtClean="0"/>
              <a:t>2019/6/17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99A3154C-0864-4571-A310-952C7D8AA5E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E19CECE2-80BA-41DD-A5BE-AF32964ED4C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E85FD3-7EB9-4070-962C-112511484E3A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占位符 1">
            <a:extLst>
              <a:ext uri="{FF2B5EF4-FFF2-40B4-BE49-F238E27FC236}">
                <a16:creationId xmlns:a16="http://schemas.microsoft.com/office/drawing/2014/main" xmlns="" id="{ECE45238-A76F-4B0F-8C38-59A6BAF0B411}"/>
              </a:ext>
            </a:extLst>
          </p:cNvPr>
          <p:cNvSpPr txBox="1">
            <a:spLocks/>
          </p:cNvSpPr>
          <p:nvPr userDrawn="1"/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10" name="文本占位符 2">
            <a:extLst>
              <a:ext uri="{FF2B5EF4-FFF2-40B4-BE49-F238E27FC236}">
                <a16:creationId xmlns:a16="http://schemas.microsoft.com/office/drawing/2014/main" xmlns="" id="{CE1E3BDC-982A-4FC1-A0C1-6AA7B886117D}"/>
              </a:ext>
            </a:extLst>
          </p:cNvPr>
          <p:cNvSpPr txBox="1">
            <a:spLocks/>
          </p:cNvSpPr>
          <p:nvPr userDrawn="1"/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11" name="日期占位符 3">
            <a:extLst>
              <a:ext uri="{FF2B5EF4-FFF2-40B4-BE49-F238E27FC236}">
                <a16:creationId xmlns:a16="http://schemas.microsoft.com/office/drawing/2014/main" xmlns="" id="{0F03A1DA-FA1D-47C6-BE44-12E80CB46FBA}"/>
              </a:ext>
            </a:extLst>
          </p:cNvPr>
          <p:cNvSpPr txBox="1">
            <a:spLocks/>
          </p:cNvSpPr>
          <p:nvPr userDrawn="1"/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233BB8FA-A0FC-4938-B2B0-CB080FD3558A}" type="datetimeFigureOut">
              <a:rPr lang="zh-CN" altLang="en-US" smtClean="0"/>
              <a:pPr/>
              <a:t>2019/6/17</a:t>
            </a:fld>
            <a:endParaRPr lang="zh-CN" altLang="en-US"/>
          </a:p>
        </p:txBody>
      </p:sp>
      <p:sp>
        <p:nvSpPr>
          <p:cNvPr id="12" name="灯片编号占位符 5">
            <a:extLst>
              <a:ext uri="{FF2B5EF4-FFF2-40B4-BE49-F238E27FC236}">
                <a16:creationId xmlns:a16="http://schemas.microsoft.com/office/drawing/2014/main" xmlns="" id="{9D71058A-5318-4F85-90B7-797540EDFA30}"/>
              </a:ext>
            </a:extLst>
          </p:cNvPr>
          <p:cNvSpPr txBox="1">
            <a:spLocks/>
          </p:cNvSpPr>
          <p:nvPr userDrawn="1"/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CBE85FD3-7EB9-4070-962C-112511484E3A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13" name="图片 12">
            <a:extLst>
              <a:ext uri="{FF2B5EF4-FFF2-40B4-BE49-F238E27FC236}">
                <a16:creationId xmlns:a16="http://schemas.microsoft.com/office/drawing/2014/main" xmlns="" id="{515988B5-C82E-40EA-9654-AA1E23B77853}"/>
              </a:ext>
            </a:extLst>
          </p:cNvPr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xmlns="" id="{3F545F26-283E-425B-A982-D9DCAD60559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5">
            <a:extLst>
              <a:ext uri="{BEBA8EAE-BF5A-486C-A8C5-ECC9F3942E4B}">
                <a14:imgProps xmlns:a14="http://schemas.microsoft.com/office/drawing/2010/main">
                  <a14:imgLayer/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79348" b="42609"/>
          <a:stretch/>
        </p:blipFill>
        <p:spPr>
          <a:xfrm>
            <a:off x="0" y="0"/>
            <a:ext cx="2517913" cy="2186609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xmlns="" id="{1DEDA493-3679-4F04-A159-4F60C64716E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413" b="48174"/>
          <a:stretch/>
        </p:blipFill>
        <p:spPr>
          <a:xfrm>
            <a:off x="9925878" y="0"/>
            <a:ext cx="2266122" cy="1974574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xmlns="" id="{3AB5751F-1C32-40A1-8922-98E13FD456F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500" t="59478"/>
          <a:stretch/>
        </p:blipFill>
        <p:spPr>
          <a:xfrm>
            <a:off x="10058400" y="5314122"/>
            <a:ext cx="2133600" cy="1543878"/>
          </a:xfrm>
          <a:prstGeom prst="rect">
            <a:avLst/>
          </a:prstGeom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xmlns="" id="{8AB9F361-4B5E-416B-9B32-159E41BB2B5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217" r="79348"/>
          <a:stretch/>
        </p:blipFill>
        <p:spPr>
          <a:xfrm>
            <a:off x="0" y="4770782"/>
            <a:ext cx="2517913" cy="2087217"/>
          </a:xfrm>
          <a:prstGeom prst="rect">
            <a:avLst/>
          </a:prstGeom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xmlns="" id="{257CED42-B5E3-4B6B-ACD1-CA1D04D004C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837" t="81116" r="77228" b="-4299"/>
          <a:stretch/>
        </p:blipFill>
        <p:spPr>
          <a:xfrm>
            <a:off x="1863585" y="5735362"/>
            <a:ext cx="967410" cy="8832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02599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4" Type="http://schemas.openxmlformats.org/officeDocument/2006/relationships/image" Target="../media/image9.png"/><Relationship Id="rId1" Type="http://schemas.microsoft.com/office/2007/relationships/media" Target="../media/media1.mp3"/><Relationship Id="rId2" Type="http://schemas.openxmlformats.org/officeDocument/2006/relationships/audio" Target="../media/media1.mp3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9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0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5.xml"/></Relationships>
</file>

<file path=ppt/slides/_rels/slide17.xml.rels><?xml version="1.0" encoding="UTF-8" standalone="yes"?>
<Relationships xmlns="http://schemas.openxmlformats.org/package/2006/relationships"><Relationship Id="rId11" Type="http://schemas.openxmlformats.org/officeDocument/2006/relationships/tags" Target="../tags/tag11.xml"/><Relationship Id="rId12" Type="http://schemas.openxmlformats.org/officeDocument/2006/relationships/tags" Target="../tags/tag12.xml"/><Relationship Id="rId13" Type="http://schemas.openxmlformats.org/officeDocument/2006/relationships/tags" Target="../tags/tag13.xml"/><Relationship Id="rId14" Type="http://schemas.openxmlformats.org/officeDocument/2006/relationships/tags" Target="../tags/tag14.xml"/><Relationship Id="rId15" Type="http://schemas.openxmlformats.org/officeDocument/2006/relationships/slideLayout" Target="../slideLayouts/slideLayout7.xml"/><Relationship Id="rId16" Type="http://schemas.openxmlformats.org/officeDocument/2006/relationships/notesSlide" Target="../notesSlides/notesSlide16.xml"/><Relationship Id="rId17" Type="http://schemas.openxmlformats.org/officeDocument/2006/relationships/image" Target="../media/image11.png"/><Relationship Id="rId1" Type="http://schemas.openxmlformats.org/officeDocument/2006/relationships/tags" Target="../tags/tag1.xml"/><Relationship Id="rId2" Type="http://schemas.openxmlformats.org/officeDocument/2006/relationships/tags" Target="../tags/tag2.xml"/><Relationship Id="rId3" Type="http://schemas.openxmlformats.org/officeDocument/2006/relationships/tags" Target="../tags/tag3.xml"/><Relationship Id="rId4" Type="http://schemas.openxmlformats.org/officeDocument/2006/relationships/tags" Target="../tags/tag4.xml"/><Relationship Id="rId5" Type="http://schemas.openxmlformats.org/officeDocument/2006/relationships/tags" Target="../tags/tag5.xml"/><Relationship Id="rId6" Type="http://schemas.openxmlformats.org/officeDocument/2006/relationships/tags" Target="../tags/tag6.xml"/><Relationship Id="rId7" Type="http://schemas.openxmlformats.org/officeDocument/2006/relationships/tags" Target="../tags/tag7.xml"/><Relationship Id="rId8" Type="http://schemas.openxmlformats.org/officeDocument/2006/relationships/tags" Target="../tags/tag8.xml"/><Relationship Id="rId9" Type="http://schemas.openxmlformats.org/officeDocument/2006/relationships/tags" Target="../tags/tag9.xml"/><Relationship Id="rId10" Type="http://schemas.openxmlformats.org/officeDocument/2006/relationships/tags" Target="../tags/tag10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9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4" Type="http://schemas.openxmlformats.org/officeDocument/2006/relationships/image" Target="../media/image14.jpeg"/><Relationship Id="rId5" Type="http://schemas.openxmlformats.org/officeDocument/2006/relationships/image" Target="../media/image15.jpeg"/><Relationship Id="rId6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2.jpe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20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21.xml"/><Relationship Id="rId3" Type="http://schemas.openxmlformats.org/officeDocument/2006/relationships/image" Target="../media/image11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2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4" Type="http://schemas.openxmlformats.org/officeDocument/2006/relationships/diagramLayout" Target="../diagrams/layout1.xml"/><Relationship Id="rId5" Type="http://schemas.openxmlformats.org/officeDocument/2006/relationships/diagramQuickStyle" Target="../diagrams/quickStyle1.xml"/><Relationship Id="rId6" Type="http://schemas.openxmlformats.org/officeDocument/2006/relationships/diagramColors" Target="../diagrams/colors1.xml"/><Relationship Id="rId7" Type="http://schemas.microsoft.com/office/2007/relationships/diagramDrawing" Target="../diagrams/drawing1.xml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4C2DFAB1-2314-444B-9F09-405D664210E3}"/>
              </a:ext>
            </a:extLst>
          </p:cNvPr>
          <p:cNvGrpSpPr/>
          <p:nvPr/>
        </p:nvGrpSpPr>
        <p:grpSpPr>
          <a:xfrm>
            <a:off x="2731115" y="3162935"/>
            <a:ext cx="7036435" cy="782320"/>
            <a:chOff x="4058" y="4558"/>
            <a:chExt cx="11081" cy="1232"/>
          </a:xfrm>
        </p:grpSpPr>
        <p:sp>
          <p:nvSpPr>
            <p:cNvPr id="5" name="TextBox 12">
              <a:extLst>
                <a:ext uri="{FF2B5EF4-FFF2-40B4-BE49-F238E27FC236}">
                  <a16:creationId xmlns:a16="http://schemas.microsoft.com/office/drawing/2014/main" xmlns="" id="{4CE2688B-1A57-414D-8E97-79E2B4140579}"/>
                </a:ext>
              </a:extLst>
            </p:cNvPr>
            <p:cNvSpPr txBox="1"/>
            <p:nvPr/>
          </p:nvSpPr>
          <p:spPr>
            <a:xfrm>
              <a:off x="4058" y="4558"/>
              <a:ext cx="11081" cy="691"/>
            </a:xfrm>
            <a:prstGeom prst="rect">
              <a:avLst/>
            </a:prstGeom>
            <a:noFill/>
          </p:spPr>
          <p:txBody>
            <a:bodyPr wrap="none" lIns="68589" tIns="34295" rIns="68589" bIns="34295" rtlCol="0">
              <a:spAutoFit/>
            </a:bodyPr>
            <a:lstStyle/>
            <a:p>
              <a:pPr algn="ctr"/>
              <a:r>
                <a:rPr lang="en-US" sz="2400" dirty="0">
                  <a:solidFill>
                    <a:schemeClr val="accent2">
                      <a:lumMod val="7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Summer beach year-end report summary template</a:t>
              </a:r>
            </a:p>
          </p:txBody>
        </p:sp>
        <p:sp>
          <p:nvSpPr>
            <p:cNvPr id="6" name="TextBox 13">
              <a:extLst>
                <a:ext uri="{FF2B5EF4-FFF2-40B4-BE49-F238E27FC236}">
                  <a16:creationId xmlns:a16="http://schemas.microsoft.com/office/drawing/2014/main" xmlns="" id="{51338CDC-B833-4F11-860D-1B6D0E67F398}"/>
                </a:ext>
              </a:extLst>
            </p:cNvPr>
            <p:cNvSpPr txBox="1"/>
            <p:nvPr/>
          </p:nvSpPr>
          <p:spPr>
            <a:xfrm>
              <a:off x="5701" y="5245"/>
              <a:ext cx="7798" cy="545"/>
            </a:xfrm>
            <a:prstGeom prst="rect">
              <a:avLst/>
            </a:prstGeom>
            <a:noFill/>
          </p:spPr>
          <p:txBody>
            <a:bodyPr wrap="square" lIns="68589" tIns="34295" rIns="68589" bIns="34295" rtlCol="0">
              <a:spAutoFit/>
            </a:bodyPr>
            <a:lstStyle/>
            <a:p>
              <a:pPr algn="ctr"/>
              <a:r>
                <a:rPr lang="en-US" sz="900" dirty="0">
                  <a:solidFill>
                    <a:schemeClr val="accent2">
                      <a:lumMod val="7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Arial" panose="020B0604020202020204" pitchFamily="34" charset="0"/>
                </a:rPr>
                <a:t>Lorem ipsum dolor sit amet, consectetur adipiscing elit. Fusce id urna blandit, eleifend nulla ac, fringilla purus. Nulla iaculis tempor felis ut cursus. </a:t>
              </a:r>
              <a:endParaRPr lang="en-US" sz="900" i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endParaRPr>
            </a:p>
          </p:txBody>
        </p:sp>
      </p:grpSp>
      <p:sp>
        <p:nvSpPr>
          <p:cNvPr id="7" name="TextBox 12">
            <a:extLst>
              <a:ext uri="{FF2B5EF4-FFF2-40B4-BE49-F238E27FC236}">
                <a16:creationId xmlns:a16="http://schemas.microsoft.com/office/drawing/2014/main" xmlns="" id="{35AD754F-8DEC-4AA8-9299-DCBD20FF0F6C}"/>
              </a:ext>
            </a:extLst>
          </p:cNvPr>
          <p:cNvSpPr txBox="1"/>
          <p:nvPr/>
        </p:nvSpPr>
        <p:spPr>
          <a:xfrm>
            <a:off x="1849711" y="2249472"/>
            <a:ext cx="8801146" cy="807924"/>
          </a:xfrm>
          <a:prstGeom prst="rect">
            <a:avLst/>
          </a:prstGeom>
          <a:noFill/>
        </p:spPr>
        <p:txBody>
          <a:bodyPr wrap="none" lIns="68589" tIns="34295" rIns="68589" bIns="34295" rtlCol="0">
            <a:spAutoFit/>
          </a:bodyPr>
          <a:lstStyle/>
          <a:p>
            <a:pPr algn="ctr"/>
            <a:r>
              <a:rPr lang="zh-CN" altLang="en-US" sz="4800" b="1" dirty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夏日海滩年终工作汇报总结模板</a:t>
            </a:r>
          </a:p>
        </p:txBody>
      </p:sp>
      <p:sp>
        <p:nvSpPr>
          <p:cNvPr id="8" name=" 219">
            <a:extLst>
              <a:ext uri="{FF2B5EF4-FFF2-40B4-BE49-F238E27FC236}">
                <a16:creationId xmlns:a16="http://schemas.microsoft.com/office/drawing/2014/main" xmlns="" id="{2052B433-6499-40BB-8F3B-8CC04F45F7F4}"/>
              </a:ext>
            </a:extLst>
          </p:cNvPr>
          <p:cNvSpPr/>
          <p:nvPr/>
        </p:nvSpPr>
        <p:spPr>
          <a:xfrm>
            <a:off x="5373350" y="4050665"/>
            <a:ext cx="1753870" cy="297180"/>
          </a:xfrm>
          <a:prstGeom prst="roundRect">
            <a:avLst>
              <a:gd name="adj" fmla="val 50000"/>
            </a:avLst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00B0F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TextBox 13">
            <a:extLst>
              <a:ext uri="{FF2B5EF4-FFF2-40B4-BE49-F238E27FC236}">
                <a16:creationId xmlns:a16="http://schemas.microsoft.com/office/drawing/2014/main" xmlns="" id="{B8FD2A14-F106-4705-A32A-ACF1617ED0A6}"/>
              </a:ext>
            </a:extLst>
          </p:cNvPr>
          <p:cNvSpPr txBox="1"/>
          <p:nvPr/>
        </p:nvSpPr>
        <p:spPr>
          <a:xfrm>
            <a:off x="5435897" y="4043045"/>
            <a:ext cx="1627505" cy="315481"/>
          </a:xfrm>
          <a:prstGeom prst="rect">
            <a:avLst/>
          </a:prstGeom>
          <a:noFill/>
        </p:spPr>
        <p:txBody>
          <a:bodyPr wrap="square" lIns="68589" tIns="34295" rIns="68589" bIns="34295" rtlCol="0">
            <a:spAutoFit/>
          </a:bodyPr>
          <a:lstStyle/>
          <a:p>
            <a:pPr algn="l"/>
            <a:r>
              <a:rPr lang="zh-CN" altLang="en-US" sz="1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汇报人</a:t>
            </a:r>
            <a:r>
              <a:rPr lang="zh-CN" altLang="en-US" sz="16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：</a:t>
            </a:r>
            <a:r>
              <a:rPr lang="en-US" altLang="zh-CN" sz="16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XX</a:t>
            </a:r>
            <a:endParaRPr lang="zh-CN" altLang="en-US" sz="16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pic>
        <p:nvPicPr>
          <p:cNvPr id="10" name="tears - 泪花">
            <a:hlinkClick r:id="" action="ppaction://media"/>
            <a:extLst>
              <a:ext uri="{FF2B5EF4-FFF2-40B4-BE49-F238E27FC236}">
                <a16:creationId xmlns:a16="http://schemas.microsoft.com/office/drawing/2014/main" xmlns="" id="{46693C35-63AE-4D07-A76B-66B7112F8EA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-723900" y="381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09416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2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7" grpId="0"/>
      <p:bldP spid="8" grpId="0" animBg="1"/>
      <p:bldP spid="9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94"/>
          <p:cNvGrpSpPr/>
          <p:nvPr/>
        </p:nvGrpSpPr>
        <p:grpSpPr>
          <a:xfrm>
            <a:off x="1534759" y="1705210"/>
            <a:ext cx="1486926" cy="1525697"/>
            <a:chOff x="23394" y="1490767"/>
            <a:chExt cx="1793584" cy="1839999"/>
          </a:xfrm>
        </p:grpSpPr>
        <p:sp>
          <p:nvSpPr>
            <p:cNvPr id="72" name="Round Same Side Corner Rectangle 71"/>
            <p:cNvSpPr/>
            <p:nvPr/>
          </p:nvSpPr>
          <p:spPr>
            <a:xfrm rot="5400000">
              <a:off x="-198896" y="2244015"/>
              <a:ext cx="790364" cy="345784"/>
            </a:xfrm>
            <a:prstGeom prst="round2Same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3" name="Bent Arrow 72"/>
            <p:cNvSpPr/>
            <p:nvPr/>
          </p:nvSpPr>
          <p:spPr>
            <a:xfrm rot="5400000">
              <a:off x="472559" y="1876818"/>
              <a:ext cx="889161" cy="1623558"/>
            </a:xfrm>
            <a:prstGeom prst="bentArrow">
              <a:avLst>
                <a:gd name="adj1" fmla="val 41667"/>
                <a:gd name="adj2" fmla="val 25000"/>
                <a:gd name="adj3" fmla="val 0"/>
                <a:gd name="adj4" fmla="val 72735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7" name="Rounded Rectangle 76"/>
            <p:cNvSpPr/>
            <p:nvPr/>
          </p:nvSpPr>
          <p:spPr>
            <a:xfrm>
              <a:off x="1174807" y="2984982"/>
              <a:ext cx="642171" cy="345784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0" name="Rectangle 79"/>
            <p:cNvSpPr/>
            <p:nvPr/>
          </p:nvSpPr>
          <p:spPr>
            <a:xfrm>
              <a:off x="517603" y="2028418"/>
              <a:ext cx="519750" cy="222291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3" name="Rectangle 82"/>
            <p:cNvSpPr/>
            <p:nvPr/>
          </p:nvSpPr>
          <p:spPr>
            <a:xfrm>
              <a:off x="640556" y="1703734"/>
              <a:ext cx="273844" cy="337574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3" name="Group 93"/>
            <p:cNvGrpSpPr/>
            <p:nvPr/>
          </p:nvGrpSpPr>
          <p:grpSpPr>
            <a:xfrm>
              <a:off x="148193" y="1490767"/>
              <a:ext cx="1267392" cy="395183"/>
              <a:chOff x="148193" y="1501702"/>
              <a:chExt cx="1267392" cy="395183"/>
            </a:xfrm>
          </p:grpSpPr>
          <p:sp>
            <p:nvSpPr>
              <p:cNvPr id="86" name="Oval 85"/>
              <p:cNvSpPr/>
              <p:nvPr/>
            </p:nvSpPr>
            <p:spPr>
              <a:xfrm>
                <a:off x="577953" y="1501702"/>
                <a:ext cx="395183" cy="395183"/>
              </a:xfrm>
              <a:prstGeom prst="ellips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89" name="Teardrop 88"/>
              <p:cNvSpPr/>
              <p:nvPr/>
            </p:nvSpPr>
            <p:spPr>
              <a:xfrm rot="2700000">
                <a:off x="148193" y="1501703"/>
                <a:ext cx="395182" cy="395182"/>
              </a:xfrm>
              <a:prstGeom prst="teardrop">
                <a:avLst>
                  <a:gd name="adj" fmla="val 150000"/>
                </a:avLst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92" name="Teardrop 91"/>
              <p:cNvSpPr/>
              <p:nvPr/>
            </p:nvSpPr>
            <p:spPr>
              <a:xfrm rot="18900000" flipH="1">
                <a:off x="1020403" y="1501703"/>
                <a:ext cx="395182" cy="395182"/>
              </a:xfrm>
              <a:prstGeom prst="teardrop">
                <a:avLst>
                  <a:gd name="adj" fmla="val 150000"/>
                </a:avLst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sp>
        <p:nvSpPr>
          <p:cNvPr id="96" name="Freeform 36"/>
          <p:cNvSpPr>
            <a:spLocks noEditPoints="1"/>
          </p:cNvSpPr>
          <p:nvPr/>
        </p:nvSpPr>
        <p:spPr bwMode="auto">
          <a:xfrm>
            <a:off x="2310369" y="3283155"/>
            <a:ext cx="970377" cy="1329612"/>
          </a:xfrm>
          <a:custGeom>
            <a:avLst/>
            <a:gdLst/>
            <a:ahLst/>
            <a:cxnLst>
              <a:cxn ang="0">
                <a:pos x="39" y="2"/>
              </a:cxn>
              <a:cxn ang="0">
                <a:pos x="35" y="0"/>
              </a:cxn>
              <a:cxn ang="0">
                <a:pos x="32" y="2"/>
              </a:cxn>
              <a:cxn ang="0">
                <a:pos x="0" y="63"/>
              </a:cxn>
              <a:cxn ang="0">
                <a:pos x="35" y="98"/>
              </a:cxn>
              <a:cxn ang="0">
                <a:pos x="70" y="63"/>
              </a:cxn>
              <a:cxn ang="0">
                <a:pos x="39" y="2"/>
              </a:cxn>
              <a:cxn ang="0">
                <a:pos x="23" y="83"/>
              </a:cxn>
              <a:cxn ang="0">
                <a:pos x="19" y="85"/>
              </a:cxn>
              <a:cxn ang="0">
                <a:pos x="16" y="83"/>
              </a:cxn>
              <a:cxn ang="0">
                <a:pos x="7" y="54"/>
              </a:cxn>
              <a:cxn ang="0">
                <a:pos x="13" y="50"/>
              </a:cxn>
              <a:cxn ang="0">
                <a:pos x="16" y="56"/>
              </a:cxn>
              <a:cxn ang="0">
                <a:pos x="22" y="76"/>
              </a:cxn>
              <a:cxn ang="0">
                <a:pos x="23" y="83"/>
              </a:cxn>
              <a:cxn ang="0">
                <a:pos x="32" y="93"/>
              </a:cxn>
              <a:cxn ang="0">
                <a:pos x="27" y="87"/>
              </a:cxn>
              <a:cxn ang="0">
                <a:pos x="32" y="82"/>
              </a:cxn>
              <a:cxn ang="0">
                <a:pos x="38" y="87"/>
              </a:cxn>
              <a:cxn ang="0">
                <a:pos x="32" y="93"/>
              </a:cxn>
              <a:cxn ang="0">
                <a:pos x="32" y="93"/>
              </a:cxn>
              <a:cxn ang="0">
                <a:pos x="32" y="93"/>
              </a:cxn>
            </a:cxnLst>
            <a:rect l="0" t="0" r="r" b="b"/>
            <a:pathLst>
              <a:path w="70" h="98">
                <a:moveTo>
                  <a:pt x="39" y="2"/>
                </a:moveTo>
                <a:cubicBezTo>
                  <a:pt x="38" y="1"/>
                  <a:pt x="37" y="0"/>
                  <a:pt x="35" y="0"/>
                </a:cubicBezTo>
                <a:cubicBezTo>
                  <a:pt x="34" y="0"/>
                  <a:pt x="32" y="1"/>
                  <a:pt x="32" y="2"/>
                </a:cubicBezTo>
                <a:cubicBezTo>
                  <a:pt x="23" y="14"/>
                  <a:pt x="0" y="47"/>
                  <a:pt x="0" y="63"/>
                </a:cubicBezTo>
                <a:cubicBezTo>
                  <a:pt x="0" y="82"/>
                  <a:pt x="16" y="98"/>
                  <a:pt x="35" y="98"/>
                </a:cubicBezTo>
                <a:cubicBezTo>
                  <a:pt x="55" y="98"/>
                  <a:pt x="70" y="82"/>
                  <a:pt x="70" y="63"/>
                </a:cubicBezTo>
                <a:cubicBezTo>
                  <a:pt x="70" y="47"/>
                  <a:pt x="48" y="14"/>
                  <a:pt x="39" y="2"/>
                </a:cubicBezTo>
                <a:close/>
                <a:moveTo>
                  <a:pt x="23" y="83"/>
                </a:moveTo>
                <a:cubicBezTo>
                  <a:pt x="22" y="84"/>
                  <a:pt x="20" y="85"/>
                  <a:pt x="19" y="85"/>
                </a:cubicBezTo>
                <a:cubicBezTo>
                  <a:pt x="18" y="85"/>
                  <a:pt x="17" y="84"/>
                  <a:pt x="16" y="83"/>
                </a:cubicBezTo>
                <a:cubicBezTo>
                  <a:pt x="2" y="72"/>
                  <a:pt x="7" y="55"/>
                  <a:pt x="7" y="54"/>
                </a:cubicBezTo>
                <a:cubicBezTo>
                  <a:pt x="8" y="51"/>
                  <a:pt x="11" y="50"/>
                  <a:pt x="13" y="50"/>
                </a:cubicBezTo>
                <a:cubicBezTo>
                  <a:pt x="16" y="51"/>
                  <a:pt x="17" y="54"/>
                  <a:pt x="16" y="56"/>
                </a:cubicBezTo>
                <a:cubicBezTo>
                  <a:pt x="16" y="57"/>
                  <a:pt x="13" y="68"/>
                  <a:pt x="22" y="76"/>
                </a:cubicBezTo>
                <a:cubicBezTo>
                  <a:pt x="24" y="78"/>
                  <a:pt x="25" y="81"/>
                  <a:pt x="23" y="83"/>
                </a:cubicBezTo>
                <a:close/>
                <a:moveTo>
                  <a:pt x="32" y="93"/>
                </a:moveTo>
                <a:cubicBezTo>
                  <a:pt x="30" y="93"/>
                  <a:pt x="27" y="90"/>
                  <a:pt x="27" y="87"/>
                </a:cubicBezTo>
                <a:cubicBezTo>
                  <a:pt x="27" y="84"/>
                  <a:pt x="30" y="82"/>
                  <a:pt x="32" y="82"/>
                </a:cubicBezTo>
                <a:cubicBezTo>
                  <a:pt x="35" y="82"/>
                  <a:pt x="38" y="84"/>
                  <a:pt x="38" y="87"/>
                </a:cubicBezTo>
                <a:cubicBezTo>
                  <a:pt x="38" y="90"/>
                  <a:pt x="35" y="93"/>
                  <a:pt x="32" y="93"/>
                </a:cubicBezTo>
                <a:close/>
                <a:moveTo>
                  <a:pt x="32" y="93"/>
                </a:moveTo>
                <a:cubicBezTo>
                  <a:pt x="32" y="93"/>
                  <a:pt x="32" y="93"/>
                  <a:pt x="32" y="93"/>
                </a:cubicBezTo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105854" tIns="52928" rIns="105854" bIns="52928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7" name="Freeform 36"/>
          <p:cNvSpPr>
            <a:spLocks noEditPoints="1"/>
          </p:cNvSpPr>
          <p:nvPr/>
        </p:nvSpPr>
        <p:spPr bwMode="auto">
          <a:xfrm>
            <a:off x="4136852" y="3283155"/>
            <a:ext cx="970377" cy="1329612"/>
          </a:xfrm>
          <a:custGeom>
            <a:avLst/>
            <a:gdLst/>
            <a:ahLst/>
            <a:cxnLst>
              <a:cxn ang="0">
                <a:pos x="39" y="2"/>
              </a:cxn>
              <a:cxn ang="0">
                <a:pos x="35" y="0"/>
              </a:cxn>
              <a:cxn ang="0">
                <a:pos x="32" y="2"/>
              </a:cxn>
              <a:cxn ang="0">
                <a:pos x="0" y="63"/>
              </a:cxn>
              <a:cxn ang="0">
                <a:pos x="35" y="98"/>
              </a:cxn>
              <a:cxn ang="0">
                <a:pos x="70" y="63"/>
              </a:cxn>
              <a:cxn ang="0">
                <a:pos x="39" y="2"/>
              </a:cxn>
              <a:cxn ang="0">
                <a:pos x="23" y="83"/>
              </a:cxn>
              <a:cxn ang="0">
                <a:pos x="19" y="85"/>
              </a:cxn>
              <a:cxn ang="0">
                <a:pos x="16" y="83"/>
              </a:cxn>
              <a:cxn ang="0">
                <a:pos x="7" y="54"/>
              </a:cxn>
              <a:cxn ang="0">
                <a:pos x="13" y="50"/>
              </a:cxn>
              <a:cxn ang="0">
                <a:pos x="16" y="56"/>
              </a:cxn>
              <a:cxn ang="0">
                <a:pos x="22" y="76"/>
              </a:cxn>
              <a:cxn ang="0">
                <a:pos x="23" y="83"/>
              </a:cxn>
              <a:cxn ang="0">
                <a:pos x="32" y="93"/>
              </a:cxn>
              <a:cxn ang="0">
                <a:pos x="27" y="87"/>
              </a:cxn>
              <a:cxn ang="0">
                <a:pos x="32" y="82"/>
              </a:cxn>
              <a:cxn ang="0">
                <a:pos x="38" y="87"/>
              </a:cxn>
              <a:cxn ang="0">
                <a:pos x="32" y="93"/>
              </a:cxn>
              <a:cxn ang="0">
                <a:pos x="32" y="93"/>
              </a:cxn>
              <a:cxn ang="0">
                <a:pos x="32" y="93"/>
              </a:cxn>
            </a:cxnLst>
            <a:rect l="0" t="0" r="r" b="b"/>
            <a:pathLst>
              <a:path w="70" h="98">
                <a:moveTo>
                  <a:pt x="39" y="2"/>
                </a:moveTo>
                <a:cubicBezTo>
                  <a:pt x="38" y="1"/>
                  <a:pt x="37" y="0"/>
                  <a:pt x="35" y="0"/>
                </a:cubicBezTo>
                <a:cubicBezTo>
                  <a:pt x="34" y="0"/>
                  <a:pt x="32" y="1"/>
                  <a:pt x="32" y="2"/>
                </a:cubicBezTo>
                <a:cubicBezTo>
                  <a:pt x="23" y="14"/>
                  <a:pt x="0" y="47"/>
                  <a:pt x="0" y="63"/>
                </a:cubicBezTo>
                <a:cubicBezTo>
                  <a:pt x="0" y="82"/>
                  <a:pt x="16" y="98"/>
                  <a:pt x="35" y="98"/>
                </a:cubicBezTo>
                <a:cubicBezTo>
                  <a:pt x="55" y="98"/>
                  <a:pt x="70" y="82"/>
                  <a:pt x="70" y="63"/>
                </a:cubicBezTo>
                <a:cubicBezTo>
                  <a:pt x="70" y="47"/>
                  <a:pt x="48" y="14"/>
                  <a:pt x="39" y="2"/>
                </a:cubicBezTo>
                <a:close/>
                <a:moveTo>
                  <a:pt x="23" y="83"/>
                </a:moveTo>
                <a:cubicBezTo>
                  <a:pt x="22" y="84"/>
                  <a:pt x="20" y="85"/>
                  <a:pt x="19" y="85"/>
                </a:cubicBezTo>
                <a:cubicBezTo>
                  <a:pt x="18" y="85"/>
                  <a:pt x="17" y="84"/>
                  <a:pt x="16" y="83"/>
                </a:cubicBezTo>
                <a:cubicBezTo>
                  <a:pt x="2" y="72"/>
                  <a:pt x="7" y="55"/>
                  <a:pt x="7" y="54"/>
                </a:cubicBezTo>
                <a:cubicBezTo>
                  <a:pt x="8" y="51"/>
                  <a:pt x="11" y="50"/>
                  <a:pt x="13" y="50"/>
                </a:cubicBezTo>
                <a:cubicBezTo>
                  <a:pt x="16" y="51"/>
                  <a:pt x="17" y="54"/>
                  <a:pt x="16" y="56"/>
                </a:cubicBezTo>
                <a:cubicBezTo>
                  <a:pt x="16" y="57"/>
                  <a:pt x="13" y="68"/>
                  <a:pt x="22" y="76"/>
                </a:cubicBezTo>
                <a:cubicBezTo>
                  <a:pt x="24" y="78"/>
                  <a:pt x="25" y="81"/>
                  <a:pt x="23" y="83"/>
                </a:cubicBezTo>
                <a:close/>
                <a:moveTo>
                  <a:pt x="32" y="93"/>
                </a:moveTo>
                <a:cubicBezTo>
                  <a:pt x="30" y="93"/>
                  <a:pt x="27" y="90"/>
                  <a:pt x="27" y="87"/>
                </a:cubicBezTo>
                <a:cubicBezTo>
                  <a:pt x="27" y="84"/>
                  <a:pt x="30" y="82"/>
                  <a:pt x="32" y="82"/>
                </a:cubicBezTo>
                <a:cubicBezTo>
                  <a:pt x="35" y="82"/>
                  <a:pt x="38" y="84"/>
                  <a:pt x="38" y="87"/>
                </a:cubicBezTo>
                <a:cubicBezTo>
                  <a:pt x="38" y="90"/>
                  <a:pt x="35" y="93"/>
                  <a:pt x="32" y="93"/>
                </a:cubicBezTo>
                <a:close/>
                <a:moveTo>
                  <a:pt x="32" y="93"/>
                </a:moveTo>
                <a:cubicBezTo>
                  <a:pt x="32" y="93"/>
                  <a:pt x="32" y="93"/>
                  <a:pt x="32" y="93"/>
                </a:cubicBezTo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vert="horz" wrap="square" lIns="105854" tIns="52928" rIns="105854" bIns="52928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8" name="Freeform 36"/>
          <p:cNvSpPr>
            <a:spLocks noEditPoints="1"/>
          </p:cNvSpPr>
          <p:nvPr/>
        </p:nvSpPr>
        <p:spPr bwMode="auto">
          <a:xfrm>
            <a:off x="5927758" y="3283155"/>
            <a:ext cx="970377" cy="1329612"/>
          </a:xfrm>
          <a:custGeom>
            <a:avLst/>
            <a:gdLst/>
            <a:ahLst/>
            <a:cxnLst>
              <a:cxn ang="0">
                <a:pos x="39" y="2"/>
              </a:cxn>
              <a:cxn ang="0">
                <a:pos x="35" y="0"/>
              </a:cxn>
              <a:cxn ang="0">
                <a:pos x="32" y="2"/>
              </a:cxn>
              <a:cxn ang="0">
                <a:pos x="0" y="63"/>
              </a:cxn>
              <a:cxn ang="0">
                <a:pos x="35" y="98"/>
              </a:cxn>
              <a:cxn ang="0">
                <a:pos x="70" y="63"/>
              </a:cxn>
              <a:cxn ang="0">
                <a:pos x="39" y="2"/>
              </a:cxn>
              <a:cxn ang="0">
                <a:pos x="23" y="83"/>
              </a:cxn>
              <a:cxn ang="0">
                <a:pos x="19" y="85"/>
              </a:cxn>
              <a:cxn ang="0">
                <a:pos x="16" y="83"/>
              </a:cxn>
              <a:cxn ang="0">
                <a:pos x="7" y="54"/>
              </a:cxn>
              <a:cxn ang="0">
                <a:pos x="13" y="50"/>
              </a:cxn>
              <a:cxn ang="0">
                <a:pos x="16" y="56"/>
              </a:cxn>
              <a:cxn ang="0">
                <a:pos x="22" y="76"/>
              </a:cxn>
              <a:cxn ang="0">
                <a:pos x="23" y="83"/>
              </a:cxn>
              <a:cxn ang="0">
                <a:pos x="32" y="93"/>
              </a:cxn>
              <a:cxn ang="0">
                <a:pos x="27" y="87"/>
              </a:cxn>
              <a:cxn ang="0">
                <a:pos x="32" y="82"/>
              </a:cxn>
              <a:cxn ang="0">
                <a:pos x="38" y="87"/>
              </a:cxn>
              <a:cxn ang="0">
                <a:pos x="32" y="93"/>
              </a:cxn>
              <a:cxn ang="0">
                <a:pos x="32" y="93"/>
              </a:cxn>
              <a:cxn ang="0">
                <a:pos x="32" y="93"/>
              </a:cxn>
            </a:cxnLst>
            <a:rect l="0" t="0" r="r" b="b"/>
            <a:pathLst>
              <a:path w="70" h="98">
                <a:moveTo>
                  <a:pt x="39" y="2"/>
                </a:moveTo>
                <a:cubicBezTo>
                  <a:pt x="38" y="1"/>
                  <a:pt x="37" y="0"/>
                  <a:pt x="35" y="0"/>
                </a:cubicBezTo>
                <a:cubicBezTo>
                  <a:pt x="34" y="0"/>
                  <a:pt x="32" y="1"/>
                  <a:pt x="32" y="2"/>
                </a:cubicBezTo>
                <a:cubicBezTo>
                  <a:pt x="23" y="14"/>
                  <a:pt x="0" y="47"/>
                  <a:pt x="0" y="63"/>
                </a:cubicBezTo>
                <a:cubicBezTo>
                  <a:pt x="0" y="82"/>
                  <a:pt x="16" y="98"/>
                  <a:pt x="35" y="98"/>
                </a:cubicBezTo>
                <a:cubicBezTo>
                  <a:pt x="55" y="98"/>
                  <a:pt x="70" y="82"/>
                  <a:pt x="70" y="63"/>
                </a:cubicBezTo>
                <a:cubicBezTo>
                  <a:pt x="70" y="47"/>
                  <a:pt x="48" y="14"/>
                  <a:pt x="39" y="2"/>
                </a:cubicBezTo>
                <a:close/>
                <a:moveTo>
                  <a:pt x="23" y="83"/>
                </a:moveTo>
                <a:cubicBezTo>
                  <a:pt x="22" y="84"/>
                  <a:pt x="20" y="85"/>
                  <a:pt x="19" y="85"/>
                </a:cubicBezTo>
                <a:cubicBezTo>
                  <a:pt x="18" y="85"/>
                  <a:pt x="17" y="84"/>
                  <a:pt x="16" y="83"/>
                </a:cubicBezTo>
                <a:cubicBezTo>
                  <a:pt x="2" y="72"/>
                  <a:pt x="7" y="55"/>
                  <a:pt x="7" y="54"/>
                </a:cubicBezTo>
                <a:cubicBezTo>
                  <a:pt x="8" y="51"/>
                  <a:pt x="11" y="50"/>
                  <a:pt x="13" y="50"/>
                </a:cubicBezTo>
                <a:cubicBezTo>
                  <a:pt x="16" y="51"/>
                  <a:pt x="17" y="54"/>
                  <a:pt x="16" y="56"/>
                </a:cubicBezTo>
                <a:cubicBezTo>
                  <a:pt x="16" y="57"/>
                  <a:pt x="13" y="68"/>
                  <a:pt x="22" y="76"/>
                </a:cubicBezTo>
                <a:cubicBezTo>
                  <a:pt x="24" y="78"/>
                  <a:pt x="25" y="81"/>
                  <a:pt x="23" y="83"/>
                </a:cubicBezTo>
                <a:close/>
                <a:moveTo>
                  <a:pt x="32" y="93"/>
                </a:moveTo>
                <a:cubicBezTo>
                  <a:pt x="30" y="93"/>
                  <a:pt x="27" y="90"/>
                  <a:pt x="27" y="87"/>
                </a:cubicBezTo>
                <a:cubicBezTo>
                  <a:pt x="27" y="84"/>
                  <a:pt x="30" y="82"/>
                  <a:pt x="32" y="82"/>
                </a:cubicBezTo>
                <a:cubicBezTo>
                  <a:pt x="35" y="82"/>
                  <a:pt x="38" y="84"/>
                  <a:pt x="38" y="87"/>
                </a:cubicBezTo>
                <a:cubicBezTo>
                  <a:pt x="38" y="90"/>
                  <a:pt x="35" y="93"/>
                  <a:pt x="32" y="93"/>
                </a:cubicBezTo>
                <a:close/>
                <a:moveTo>
                  <a:pt x="32" y="93"/>
                </a:moveTo>
                <a:cubicBezTo>
                  <a:pt x="32" y="93"/>
                  <a:pt x="32" y="93"/>
                  <a:pt x="32" y="93"/>
                </a:cubicBezTo>
              </a:path>
            </a:pathLst>
          </a:custGeom>
          <a:solidFill>
            <a:schemeClr val="accent3"/>
          </a:solidFill>
          <a:ln w="9525">
            <a:noFill/>
            <a:round/>
            <a:headEnd/>
            <a:tailEnd/>
          </a:ln>
        </p:spPr>
        <p:txBody>
          <a:bodyPr vert="horz" wrap="square" lIns="105854" tIns="52928" rIns="105854" bIns="52928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9" name="Freeform 36"/>
          <p:cNvSpPr>
            <a:spLocks noEditPoints="1"/>
          </p:cNvSpPr>
          <p:nvPr/>
        </p:nvSpPr>
        <p:spPr bwMode="auto">
          <a:xfrm>
            <a:off x="7718662" y="3283155"/>
            <a:ext cx="970377" cy="1329612"/>
          </a:xfrm>
          <a:custGeom>
            <a:avLst/>
            <a:gdLst/>
            <a:ahLst/>
            <a:cxnLst>
              <a:cxn ang="0">
                <a:pos x="39" y="2"/>
              </a:cxn>
              <a:cxn ang="0">
                <a:pos x="35" y="0"/>
              </a:cxn>
              <a:cxn ang="0">
                <a:pos x="32" y="2"/>
              </a:cxn>
              <a:cxn ang="0">
                <a:pos x="0" y="63"/>
              </a:cxn>
              <a:cxn ang="0">
                <a:pos x="35" y="98"/>
              </a:cxn>
              <a:cxn ang="0">
                <a:pos x="70" y="63"/>
              </a:cxn>
              <a:cxn ang="0">
                <a:pos x="39" y="2"/>
              </a:cxn>
              <a:cxn ang="0">
                <a:pos x="23" y="83"/>
              </a:cxn>
              <a:cxn ang="0">
                <a:pos x="19" y="85"/>
              </a:cxn>
              <a:cxn ang="0">
                <a:pos x="16" y="83"/>
              </a:cxn>
              <a:cxn ang="0">
                <a:pos x="7" y="54"/>
              </a:cxn>
              <a:cxn ang="0">
                <a:pos x="13" y="50"/>
              </a:cxn>
              <a:cxn ang="0">
                <a:pos x="16" y="56"/>
              </a:cxn>
              <a:cxn ang="0">
                <a:pos x="22" y="76"/>
              </a:cxn>
              <a:cxn ang="0">
                <a:pos x="23" y="83"/>
              </a:cxn>
              <a:cxn ang="0">
                <a:pos x="32" y="93"/>
              </a:cxn>
              <a:cxn ang="0">
                <a:pos x="27" y="87"/>
              </a:cxn>
              <a:cxn ang="0">
                <a:pos x="32" y="82"/>
              </a:cxn>
              <a:cxn ang="0">
                <a:pos x="38" y="87"/>
              </a:cxn>
              <a:cxn ang="0">
                <a:pos x="32" y="93"/>
              </a:cxn>
              <a:cxn ang="0">
                <a:pos x="32" y="93"/>
              </a:cxn>
              <a:cxn ang="0">
                <a:pos x="32" y="93"/>
              </a:cxn>
            </a:cxnLst>
            <a:rect l="0" t="0" r="r" b="b"/>
            <a:pathLst>
              <a:path w="70" h="98">
                <a:moveTo>
                  <a:pt x="39" y="2"/>
                </a:moveTo>
                <a:cubicBezTo>
                  <a:pt x="38" y="1"/>
                  <a:pt x="37" y="0"/>
                  <a:pt x="35" y="0"/>
                </a:cubicBezTo>
                <a:cubicBezTo>
                  <a:pt x="34" y="0"/>
                  <a:pt x="32" y="1"/>
                  <a:pt x="32" y="2"/>
                </a:cubicBezTo>
                <a:cubicBezTo>
                  <a:pt x="23" y="14"/>
                  <a:pt x="0" y="47"/>
                  <a:pt x="0" y="63"/>
                </a:cubicBezTo>
                <a:cubicBezTo>
                  <a:pt x="0" y="82"/>
                  <a:pt x="16" y="98"/>
                  <a:pt x="35" y="98"/>
                </a:cubicBezTo>
                <a:cubicBezTo>
                  <a:pt x="55" y="98"/>
                  <a:pt x="70" y="82"/>
                  <a:pt x="70" y="63"/>
                </a:cubicBezTo>
                <a:cubicBezTo>
                  <a:pt x="70" y="47"/>
                  <a:pt x="48" y="14"/>
                  <a:pt x="39" y="2"/>
                </a:cubicBezTo>
                <a:close/>
                <a:moveTo>
                  <a:pt x="23" y="83"/>
                </a:moveTo>
                <a:cubicBezTo>
                  <a:pt x="22" y="84"/>
                  <a:pt x="20" y="85"/>
                  <a:pt x="19" y="85"/>
                </a:cubicBezTo>
                <a:cubicBezTo>
                  <a:pt x="18" y="85"/>
                  <a:pt x="17" y="84"/>
                  <a:pt x="16" y="83"/>
                </a:cubicBezTo>
                <a:cubicBezTo>
                  <a:pt x="2" y="72"/>
                  <a:pt x="7" y="55"/>
                  <a:pt x="7" y="54"/>
                </a:cubicBezTo>
                <a:cubicBezTo>
                  <a:pt x="8" y="51"/>
                  <a:pt x="11" y="50"/>
                  <a:pt x="13" y="50"/>
                </a:cubicBezTo>
                <a:cubicBezTo>
                  <a:pt x="16" y="51"/>
                  <a:pt x="17" y="54"/>
                  <a:pt x="16" y="56"/>
                </a:cubicBezTo>
                <a:cubicBezTo>
                  <a:pt x="16" y="57"/>
                  <a:pt x="13" y="68"/>
                  <a:pt x="22" y="76"/>
                </a:cubicBezTo>
                <a:cubicBezTo>
                  <a:pt x="24" y="78"/>
                  <a:pt x="25" y="81"/>
                  <a:pt x="23" y="83"/>
                </a:cubicBezTo>
                <a:close/>
                <a:moveTo>
                  <a:pt x="32" y="93"/>
                </a:moveTo>
                <a:cubicBezTo>
                  <a:pt x="30" y="93"/>
                  <a:pt x="27" y="90"/>
                  <a:pt x="27" y="87"/>
                </a:cubicBezTo>
                <a:cubicBezTo>
                  <a:pt x="27" y="84"/>
                  <a:pt x="30" y="82"/>
                  <a:pt x="32" y="82"/>
                </a:cubicBezTo>
                <a:cubicBezTo>
                  <a:pt x="35" y="82"/>
                  <a:pt x="38" y="84"/>
                  <a:pt x="38" y="87"/>
                </a:cubicBezTo>
                <a:cubicBezTo>
                  <a:pt x="38" y="90"/>
                  <a:pt x="35" y="93"/>
                  <a:pt x="32" y="93"/>
                </a:cubicBezTo>
                <a:close/>
                <a:moveTo>
                  <a:pt x="32" y="93"/>
                </a:moveTo>
                <a:cubicBezTo>
                  <a:pt x="32" y="93"/>
                  <a:pt x="32" y="93"/>
                  <a:pt x="32" y="93"/>
                </a:cubicBezTo>
              </a:path>
            </a:pathLst>
          </a:cu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vert="horz" wrap="square" lIns="105854" tIns="52928" rIns="105854" bIns="52928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0" name="Freeform 36"/>
          <p:cNvSpPr>
            <a:spLocks noEditPoints="1"/>
          </p:cNvSpPr>
          <p:nvPr/>
        </p:nvSpPr>
        <p:spPr bwMode="auto">
          <a:xfrm>
            <a:off x="9509566" y="3283155"/>
            <a:ext cx="970377" cy="1329612"/>
          </a:xfrm>
          <a:custGeom>
            <a:avLst/>
            <a:gdLst/>
            <a:ahLst/>
            <a:cxnLst>
              <a:cxn ang="0">
                <a:pos x="39" y="2"/>
              </a:cxn>
              <a:cxn ang="0">
                <a:pos x="35" y="0"/>
              </a:cxn>
              <a:cxn ang="0">
                <a:pos x="32" y="2"/>
              </a:cxn>
              <a:cxn ang="0">
                <a:pos x="0" y="63"/>
              </a:cxn>
              <a:cxn ang="0">
                <a:pos x="35" y="98"/>
              </a:cxn>
              <a:cxn ang="0">
                <a:pos x="70" y="63"/>
              </a:cxn>
              <a:cxn ang="0">
                <a:pos x="39" y="2"/>
              </a:cxn>
              <a:cxn ang="0">
                <a:pos x="23" y="83"/>
              </a:cxn>
              <a:cxn ang="0">
                <a:pos x="19" y="85"/>
              </a:cxn>
              <a:cxn ang="0">
                <a:pos x="16" y="83"/>
              </a:cxn>
              <a:cxn ang="0">
                <a:pos x="7" y="54"/>
              </a:cxn>
              <a:cxn ang="0">
                <a:pos x="13" y="50"/>
              </a:cxn>
              <a:cxn ang="0">
                <a:pos x="16" y="56"/>
              </a:cxn>
              <a:cxn ang="0">
                <a:pos x="22" y="76"/>
              </a:cxn>
              <a:cxn ang="0">
                <a:pos x="23" y="83"/>
              </a:cxn>
              <a:cxn ang="0">
                <a:pos x="32" y="93"/>
              </a:cxn>
              <a:cxn ang="0">
                <a:pos x="27" y="87"/>
              </a:cxn>
              <a:cxn ang="0">
                <a:pos x="32" y="82"/>
              </a:cxn>
              <a:cxn ang="0">
                <a:pos x="38" y="87"/>
              </a:cxn>
              <a:cxn ang="0">
                <a:pos x="32" y="93"/>
              </a:cxn>
              <a:cxn ang="0">
                <a:pos x="32" y="93"/>
              </a:cxn>
              <a:cxn ang="0">
                <a:pos x="32" y="93"/>
              </a:cxn>
            </a:cxnLst>
            <a:rect l="0" t="0" r="r" b="b"/>
            <a:pathLst>
              <a:path w="70" h="98">
                <a:moveTo>
                  <a:pt x="39" y="2"/>
                </a:moveTo>
                <a:cubicBezTo>
                  <a:pt x="38" y="1"/>
                  <a:pt x="37" y="0"/>
                  <a:pt x="35" y="0"/>
                </a:cubicBezTo>
                <a:cubicBezTo>
                  <a:pt x="34" y="0"/>
                  <a:pt x="32" y="1"/>
                  <a:pt x="32" y="2"/>
                </a:cubicBezTo>
                <a:cubicBezTo>
                  <a:pt x="23" y="14"/>
                  <a:pt x="0" y="47"/>
                  <a:pt x="0" y="63"/>
                </a:cubicBezTo>
                <a:cubicBezTo>
                  <a:pt x="0" y="82"/>
                  <a:pt x="16" y="98"/>
                  <a:pt x="35" y="98"/>
                </a:cubicBezTo>
                <a:cubicBezTo>
                  <a:pt x="55" y="98"/>
                  <a:pt x="70" y="82"/>
                  <a:pt x="70" y="63"/>
                </a:cubicBezTo>
                <a:cubicBezTo>
                  <a:pt x="70" y="47"/>
                  <a:pt x="48" y="14"/>
                  <a:pt x="39" y="2"/>
                </a:cubicBezTo>
                <a:close/>
                <a:moveTo>
                  <a:pt x="23" y="83"/>
                </a:moveTo>
                <a:cubicBezTo>
                  <a:pt x="22" y="84"/>
                  <a:pt x="20" y="85"/>
                  <a:pt x="19" y="85"/>
                </a:cubicBezTo>
                <a:cubicBezTo>
                  <a:pt x="18" y="85"/>
                  <a:pt x="17" y="84"/>
                  <a:pt x="16" y="83"/>
                </a:cubicBezTo>
                <a:cubicBezTo>
                  <a:pt x="2" y="72"/>
                  <a:pt x="7" y="55"/>
                  <a:pt x="7" y="54"/>
                </a:cubicBezTo>
                <a:cubicBezTo>
                  <a:pt x="8" y="51"/>
                  <a:pt x="11" y="50"/>
                  <a:pt x="13" y="50"/>
                </a:cubicBezTo>
                <a:cubicBezTo>
                  <a:pt x="16" y="51"/>
                  <a:pt x="17" y="54"/>
                  <a:pt x="16" y="56"/>
                </a:cubicBezTo>
                <a:cubicBezTo>
                  <a:pt x="16" y="57"/>
                  <a:pt x="13" y="68"/>
                  <a:pt x="22" y="76"/>
                </a:cubicBezTo>
                <a:cubicBezTo>
                  <a:pt x="24" y="78"/>
                  <a:pt x="25" y="81"/>
                  <a:pt x="23" y="83"/>
                </a:cubicBezTo>
                <a:close/>
                <a:moveTo>
                  <a:pt x="32" y="93"/>
                </a:moveTo>
                <a:cubicBezTo>
                  <a:pt x="30" y="93"/>
                  <a:pt x="27" y="90"/>
                  <a:pt x="27" y="87"/>
                </a:cubicBezTo>
                <a:cubicBezTo>
                  <a:pt x="27" y="84"/>
                  <a:pt x="30" y="82"/>
                  <a:pt x="32" y="82"/>
                </a:cubicBezTo>
                <a:cubicBezTo>
                  <a:pt x="35" y="82"/>
                  <a:pt x="38" y="84"/>
                  <a:pt x="38" y="87"/>
                </a:cubicBezTo>
                <a:cubicBezTo>
                  <a:pt x="38" y="90"/>
                  <a:pt x="35" y="93"/>
                  <a:pt x="32" y="93"/>
                </a:cubicBezTo>
                <a:close/>
                <a:moveTo>
                  <a:pt x="32" y="93"/>
                </a:moveTo>
                <a:cubicBezTo>
                  <a:pt x="32" y="93"/>
                  <a:pt x="32" y="93"/>
                  <a:pt x="32" y="93"/>
                </a:cubicBezTo>
              </a:path>
            </a:pathLst>
          </a:custGeom>
          <a:solidFill>
            <a:schemeClr val="accent5"/>
          </a:solidFill>
          <a:ln w="9525">
            <a:noFill/>
            <a:round/>
            <a:headEnd/>
            <a:tailEnd/>
          </a:ln>
        </p:spPr>
        <p:txBody>
          <a:bodyPr vert="horz" wrap="square" lIns="105854" tIns="52928" rIns="105854" bIns="52928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4" name="Group 25"/>
          <p:cNvGrpSpPr/>
          <p:nvPr/>
        </p:nvGrpSpPr>
        <p:grpSpPr>
          <a:xfrm>
            <a:off x="1917597" y="4728339"/>
            <a:ext cx="1671932" cy="864830"/>
            <a:chOff x="644296" y="1542378"/>
            <a:chExt cx="1698736" cy="746885"/>
          </a:xfrm>
        </p:grpSpPr>
        <p:sp>
          <p:nvSpPr>
            <p:cNvPr id="106" name="Text Placeholder 3"/>
            <p:cNvSpPr txBox="1">
              <a:spLocks/>
            </p:cNvSpPr>
            <p:nvPr/>
          </p:nvSpPr>
          <p:spPr>
            <a:xfrm>
              <a:off x="644296" y="1542378"/>
              <a:ext cx="1698736" cy="272004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1058572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sz="1866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sz="1866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7" name="Text Placeholder 3"/>
            <p:cNvSpPr txBox="1">
              <a:spLocks/>
            </p:cNvSpPr>
            <p:nvPr/>
          </p:nvSpPr>
          <p:spPr>
            <a:xfrm>
              <a:off x="764014" y="1778923"/>
              <a:ext cx="1544637" cy="510340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058572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" name="Group 25"/>
          <p:cNvGrpSpPr/>
          <p:nvPr/>
        </p:nvGrpSpPr>
        <p:grpSpPr>
          <a:xfrm>
            <a:off x="3690339" y="4728324"/>
            <a:ext cx="1671932" cy="864831"/>
            <a:chOff x="616805" y="1542378"/>
            <a:chExt cx="1698736" cy="746892"/>
          </a:xfrm>
        </p:grpSpPr>
        <p:sp>
          <p:nvSpPr>
            <p:cNvPr id="109" name="Text Placeholder 3"/>
            <p:cNvSpPr txBox="1">
              <a:spLocks/>
            </p:cNvSpPr>
            <p:nvPr/>
          </p:nvSpPr>
          <p:spPr>
            <a:xfrm>
              <a:off x="616805" y="1542378"/>
              <a:ext cx="1698736" cy="272006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1058572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sz="1866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sz="1866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0" name="Text Placeholder 3"/>
            <p:cNvSpPr txBox="1">
              <a:spLocks/>
            </p:cNvSpPr>
            <p:nvPr/>
          </p:nvSpPr>
          <p:spPr>
            <a:xfrm>
              <a:off x="764014" y="1778925"/>
              <a:ext cx="1544637" cy="510345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058572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" name="Group 25"/>
          <p:cNvGrpSpPr/>
          <p:nvPr/>
        </p:nvGrpSpPr>
        <p:grpSpPr>
          <a:xfrm>
            <a:off x="5490138" y="4728326"/>
            <a:ext cx="1671932" cy="864832"/>
            <a:chOff x="616806" y="1542379"/>
            <a:chExt cx="1698736" cy="746893"/>
          </a:xfrm>
        </p:grpSpPr>
        <p:sp>
          <p:nvSpPr>
            <p:cNvPr id="112" name="Text Placeholder 3"/>
            <p:cNvSpPr txBox="1">
              <a:spLocks/>
            </p:cNvSpPr>
            <p:nvPr/>
          </p:nvSpPr>
          <p:spPr>
            <a:xfrm>
              <a:off x="616806" y="1542379"/>
              <a:ext cx="1698736" cy="272006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1058572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sz="1866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sz="1866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3" name="Text Placeholder 3"/>
            <p:cNvSpPr txBox="1">
              <a:spLocks/>
            </p:cNvSpPr>
            <p:nvPr/>
          </p:nvSpPr>
          <p:spPr>
            <a:xfrm>
              <a:off x="764013" y="1778927"/>
              <a:ext cx="1544637" cy="510345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058572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7" name="Group 25"/>
          <p:cNvGrpSpPr/>
          <p:nvPr/>
        </p:nvGrpSpPr>
        <p:grpSpPr>
          <a:xfrm>
            <a:off x="7305667" y="4728326"/>
            <a:ext cx="1671932" cy="864832"/>
            <a:chOff x="632788" y="1542379"/>
            <a:chExt cx="1698736" cy="746893"/>
          </a:xfrm>
        </p:grpSpPr>
        <p:sp>
          <p:nvSpPr>
            <p:cNvPr id="115" name="Text Placeholder 3"/>
            <p:cNvSpPr txBox="1">
              <a:spLocks/>
            </p:cNvSpPr>
            <p:nvPr/>
          </p:nvSpPr>
          <p:spPr>
            <a:xfrm>
              <a:off x="632788" y="1542379"/>
              <a:ext cx="1698736" cy="272006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1058572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sz="1866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sz="1866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6" name="Text Placeholder 3"/>
            <p:cNvSpPr txBox="1">
              <a:spLocks/>
            </p:cNvSpPr>
            <p:nvPr/>
          </p:nvSpPr>
          <p:spPr>
            <a:xfrm>
              <a:off x="764013" y="1778927"/>
              <a:ext cx="1544637" cy="510345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058572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8" name="Group 25"/>
          <p:cNvGrpSpPr/>
          <p:nvPr/>
        </p:nvGrpSpPr>
        <p:grpSpPr>
          <a:xfrm>
            <a:off x="9048264" y="4728325"/>
            <a:ext cx="1706624" cy="864832"/>
            <a:chOff x="574668" y="1542379"/>
            <a:chExt cx="1733983" cy="746893"/>
          </a:xfrm>
        </p:grpSpPr>
        <p:sp>
          <p:nvSpPr>
            <p:cNvPr id="118" name="Text Placeholder 3"/>
            <p:cNvSpPr txBox="1">
              <a:spLocks/>
            </p:cNvSpPr>
            <p:nvPr/>
          </p:nvSpPr>
          <p:spPr>
            <a:xfrm>
              <a:off x="574668" y="1542379"/>
              <a:ext cx="1698735" cy="272006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1058572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sz="1866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sz="1866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9" name="Text Placeholder 3"/>
            <p:cNvSpPr txBox="1">
              <a:spLocks/>
            </p:cNvSpPr>
            <p:nvPr/>
          </p:nvSpPr>
          <p:spPr>
            <a:xfrm>
              <a:off x="764014" y="1778927"/>
              <a:ext cx="1544637" cy="510345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058572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20" name="Footer Text"/>
          <p:cNvSpPr txBox="1"/>
          <p:nvPr/>
        </p:nvSpPr>
        <p:spPr>
          <a:xfrm>
            <a:off x="3372816" y="1890574"/>
            <a:ext cx="7217654" cy="4431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US" altLang="zh-CN" sz="8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600940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conveyor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500"/>
                            </p:stCondLst>
                            <p:childTnLst>
                              <p:par>
                                <p:cTn id="41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000"/>
                            </p:stCondLst>
                            <p:childTnLst>
                              <p:par>
                                <p:cTn id="46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500"/>
                            </p:stCondLst>
                            <p:childTnLst>
                              <p:par>
                                <p:cTn id="52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0"/>
                            </p:stCondLst>
                            <p:childTnLst>
                              <p:par>
                                <p:cTn id="5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500"/>
                            </p:stCondLst>
                            <p:childTnLst>
                              <p:par>
                                <p:cTn id="63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6" grpId="0" animBg="1"/>
      <p:bldP spid="97" grpId="0" animBg="1"/>
      <p:bldP spid="98" grpId="0" animBg="1"/>
      <p:bldP spid="99" grpId="0" animBg="1"/>
      <p:bldP spid="100" grpId="0" animBg="1"/>
      <p:bldP spid="12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2"/>
          <p:cNvGrpSpPr/>
          <p:nvPr/>
        </p:nvGrpSpPr>
        <p:grpSpPr>
          <a:xfrm>
            <a:off x="8105821" y="2664686"/>
            <a:ext cx="1707856" cy="1472571"/>
            <a:chOff x="8476198" y="3141240"/>
            <a:chExt cx="1708274" cy="1472651"/>
          </a:xfrm>
        </p:grpSpPr>
        <p:sp>
          <p:nvSpPr>
            <p:cNvPr id="5" name="Isosceles Triangle 4"/>
            <p:cNvSpPr/>
            <p:nvPr/>
          </p:nvSpPr>
          <p:spPr>
            <a:xfrm flipV="1">
              <a:off x="8476198" y="3141240"/>
              <a:ext cx="1708274" cy="1472651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33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" name="Freeform 8"/>
            <p:cNvSpPr>
              <a:spLocks noEditPoints="1"/>
            </p:cNvSpPr>
            <p:nvPr/>
          </p:nvSpPr>
          <p:spPr bwMode="auto">
            <a:xfrm>
              <a:off x="9142723" y="3462849"/>
              <a:ext cx="387918" cy="438719"/>
            </a:xfrm>
            <a:custGeom>
              <a:avLst/>
              <a:gdLst>
                <a:gd name="T0" fmla="*/ 20 w 78"/>
                <a:gd name="T1" fmla="*/ 7 h 88"/>
                <a:gd name="T2" fmla="*/ 20 w 78"/>
                <a:gd name="T3" fmla="*/ 11 h 88"/>
                <a:gd name="T4" fmla="*/ 5 w 78"/>
                <a:gd name="T5" fmla="*/ 6 h 88"/>
                <a:gd name="T6" fmla="*/ 1 w 78"/>
                <a:gd name="T7" fmla="*/ 8 h 88"/>
                <a:gd name="T8" fmla="*/ 0 w 78"/>
                <a:gd name="T9" fmla="*/ 20 h 88"/>
                <a:gd name="T10" fmla="*/ 3 w 78"/>
                <a:gd name="T11" fmla="*/ 38 h 88"/>
                <a:gd name="T12" fmla="*/ 17 w 78"/>
                <a:gd name="T13" fmla="*/ 49 h 88"/>
                <a:gd name="T14" fmla="*/ 20 w 78"/>
                <a:gd name="T15" fmla="*/ 50 h 88"/>
                <a:gd name="T16" fmla="*/ 20 w 78"/>
                <a:gd name="T17" fmla="*/ 49 h 88"/>
                <a:gd name="T18" fmla="*/ 31 w 78"/>
                <a:gd name="T19" fmla="*/ 52 h 88"/>
                <a:gd name="T20" fmla="*/ 31 w 78"/>
                <a:gd name="T21" fmla="*/ 64 h 88"/>
                <a:gd name="T22" fmla="*/ 27 w 78"/>
                <a:gd name="T23" fmla="*/ 64 h 88"/>
                <a:gd name="T24" fmla="*/ 27 w 78"/>
                <a:gd name="T25" fmla="*/ 68 h 88"/>
                <a:gd name="T26" fmla="*/ 15 w 78"/>
                <a:gd name="T27" fmla="*/ 68 h 88"/>
                <a:gd name="T28" fmla="*/ 15 w 78"/>
                <a:gd name="T29" fmla="*/ 88 h 88"/>
                <a:gd name="T30" fmla="*/ 64 w 78"/>
                <a:gd name="T31" fmla="*/ 88 h 88"/>
                <a:gd name="T32" fmla="*/ 64 w 78"/>
                <a:gd name="T33" fmla="*/ 68 h 88"/>
                <a:gd name="T34" fmla="*/ 52 w 78"/>
                <a:gd name="T35" fmla="*/ 68 h 88"/>
                <a:gd name="T36" fmla="*/ 52 w 78"/>
                <a:gd name="T37" fmla="*/ 64 h 88"/>
                <a:gd name="T38" fmla="*/ 47 w 78"/>
                <a:gd name="T39" fmla="*/ 64 h 88"/>
                <a:gd name="T40" fmla="*/ 47 w 78"/>
                <a:gd name="T41" fmla="*/ 52 h 88"/>
                <a:gd name="T42" fmla="*/ 58 w 78"/>
                <a:gd name="T43" fmla="*/ 49 h 88"/>
                <a:gd name="T44" fmla="*/ 58 w 78"/>
                <a:gd name="T45" fmla="*/ 50 h 88"/>
                <a:gd name="T46" fmla="*/ 61 w 78"/>
                <a:gd name="T47" fmla="*/ 49 h 88"/>
                <a:gd name="T48" fmla="*/ 75 w 78"/>
                <a:gd name="T49" fmla="*/ 38 h 88"/>
                <a:gd name="T50" fmla="*/ 78 w 78"/>
                <a:gd name="T51" fmla="*/ 20 h 88"/>
                <a:gd name="T52" fmla="*/ 77 w 78"/>
                <a:gd name="T53" fmla="*/ 8 h 88"/>
                <a:gd name="T54" fmla="*/ 73 w 78"/>
                <a:gd name="T55" fmla="*/ 6 h 88"/>
                <a:gd name="T56" fmla="*/ 58 w 78"/>
                <a:gd name="T57" fmla="*/ 11 h 88"/>
                <a:gd name="T58" fmla="*/ 58 w 78"/>
                <a:gd name="T59" fmla="*/ 7 h 88"/>
                <a:gd name="T60" fmla="*/ 60 w 78"/>
                <a:gd name="T61" fmla="*/ 7 h 88"/>
                <a:gd name="T62" fmla="*/ 60 w 78"/>
                <a:gd name="T63" fmla="*/ 0 h 88"/>
                <a:gd name="T64" fmla="*/ 17 w 78"/>
                <a:gd name="T65" fmla="*/ 0 h 88"/>
                <a:gd name="T66" fmla="*/ 17 w 78"/>
                <a:gd name="T67" fmla="*/ 7 h 88"/>
                <a:gd name="T68" fmla="*/ 20 w 78"/>
                <a:gd name="T69" fmla="*/ 7 h 88"/>
                <a:gd name="T70" fmla="*/ 63 w 78"/>
                <a:gd name="T71" fmla="*/ 42 h 88"/>
                <a:gd name="T72" fmla="*/ 59 w 78"/>
                <a:gd name="T73" fmla="*/ 20 h 88"/>
                <a:gd name="T74" fmla="*/ 61 w 78"/>
                <a:gd name="T75" fmla="*/ 22 h 88"/>
                <a:gd name="T76" fmla="*/ 66 w 78"/>
                <a:gd name="T77" fmla="*/ 18 h 88"/>
                <a:gd name="T78" fmla="*/ 64 w 78"/>
                <a:gd name="T79" fmla="*/ 16 h 88"/>
                <a:gd name="T80" fmla="*/ 71 w 78"/>
                <a:gd name="T81" fmla="*/ 13 h 88"/>
                <a:gd name="T82" fmla="*/ 72 w 78"/>
                <a:gd name="T83" fmla="*/ 20 h 88"/>
                <a:gd name="T84" fmla="*/ 69 w 78"/>
                <a:gd name="T85" fmla="*/ 36 h 88"/>
                <a:gd name="T86" fmla="*/ 63 w 78"/>
                <a:gd name="T87" fmla="*/ 42 h 88"/>
                <a:gd name="T88" fmla="*/ 19 w 78"/>
                <a:gd name="T89" fmla="*/ 20 h 88"/>
                <a:gd name="T90" fmla="*/ 15 w 78"/>
                <a:gd name="T91" fmla="*/ 42 h 88"/>
                <a:gd name="T92" fmla="*/ 9 w 78"/>
                <a:gd name="T93" fmla="*/ 36 h 88"/>
                <a:gd name="T94" fmla="*/ 6 w 78"/>
                <a:gd name="T95" fmla="*/ 20 h 88"/>
                <a:gd name="T96" fmla="*/ 7 w 78"/>
                <a:gd name="T97" fmla="*/ 13 h 88"/>
                <a:gd name="T98" fmla="*/ 14 w 78"/>
                <a:gd name="T99" fmla="*/ 16 h 88"/>
                <a:gd name="T100" fmla="*/ 12 w 78"/>
                <a:gd name="T101" fmla="*/ 18 h 88"/>
                <a:gd name="T102" fmla="*/ 17 w 78"/>
                <a:gd name="T103" fmla="*/ 22 h 88"/>
                <a:gd name="T104" fmla="*/ 19 w 78"/>
                <a:gd name="T105" fmla="*/ 20 h 88"/>
                <a:gd name="T106" fmla="*/ 32 w 78"/>
                <a:gd name="T107" fmla="*/ 10 h 88"/>
                <a:gd name="T108" fmla="*/ 32 w 78"/>
                <a:gd name="T109" fmla="*/ 45 h 88"/>
                <a:gd name="T110" fmla="*/ 25 w 78"/>
                <a:gd name="T111" fmla="*/ 41 h 88"/>
                <a:gd name="T112" fmla="*/ 28 w 78"/>
                <a:gd name="T113" fmla="*/ 14 h 88"/>
                <a:gd name="T114" fmla="*/ 28 w 78"/>
                <a:gd name="T115" fmla="*/ 10 h 88"/>
                <a:gd name="T116" fmla="*/ 32 w 78"/>
                <a:gd name="T117" fmla="*/ 1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78" h="88">
                  <a:moveTo>
                    <a:pt x="20" y="7"/>
                  </a:moveTo>
                  <a:cubicBezTo>
                    <a:pt x="20" y="8"/>
                    <a:pt x="21" y="10"/>
                    <a:pt x="20" y="11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11"/>
                    <a:pt x="0" y="16"/>
                    <a:pt x="0" y="20"/>
                  </a:cubicBezTo>
                  <a:cubicBezTo>
                    <a:pt x="0" y="26"/>
                    <a:pt x="1" y="33"/>
                    <a:pt x="3" y="38"/>
                  </a:cubicBezTo>
                  <a:cubicBezTo>
                    <a:pt x="6" y="44"/>
                    <a:pt x="10" y="48"/>
                    <a:pt x="17" y="49"/>
                  </a:cubicBezTo>
                  <a:cubicBezTo>
                    <a:pt x="18" y="50"/>
                    <a:pt x="19" y="50"/>
                    <a:pt x="20" y="50"/>
                  </a:cubicBezTo>
                  <a:cubicBezTo>
                    <a:pt x="20" y="49"/>
                    <a:pt x="20" y="49"/>
                    <a:pt x="20" y="49"/>
                  </a:cubicBezTo>
                  <a:cubicBezTo>
                    <a:pt x="22" y="51"/>
                    <a:pt x="26" y="52"/>
                    <a:pt x="31" y="52"/>
                  </a:cubicBezTo>
                  <a:cubicBezTo>
                    <a:pt x="31" y="64"/>
                    <a:pt x="31" y="64"/>
                    <a:pt x="31" y="64"/>
                  </a:cubicBezTo>
                  <a:cubicBezTo>
                    <a:pt x="27" y="64"/>
                    <a:pt x="27" y="64"/>
                    <a:pt x="27" y="64"/>
                  </a:cubicBezTo>
                  <a:cubicBezTo>
                    <a:pt x="27" y="68"/>
                    <a:pt x="27" y="68"/>
                    <a:pt x="27" y="68"/>
                  </a:cubicBezTo>
                  <a:cubicBezTo>
                    <a:pt x="15" y="68"/>
                    <a:pt x="15" y="68"/>
                    <a:pt x="15" y="68"/>
                  </a:cubicBezTo>
                  <a:cubicBezTo>
                    <a:pt x="15" y="88"/>
                    <a:pt x="15" y="88"/>
                    <a:pt x="15" y="88"/>
                  </a:cubicBezTo>
                  <a:cubicBezTo>
                    <a:pt x="64" y="88"/>
                    <a:pt x="64" y="88"/>
                    <a:pt x="64" y="88"/>
                  </a:cubicBezTo>
                  <a:cubicBezTo>
                    <a:pt x="64" y="68"/>
                    <a:pt x="64" y="68"/>
                    <a:pt x="64" y="68"/>
                  </a:cubicBezTo>
                  <a:cubicBezTo>
                    <a:pt x="52" y="68"/>
                    <a:pt x="52" y="68"/>
                    <a:pt x="52" y="68"/>
                  </a:cubicBezTo>
                  <a:cubicBezTo>
                    <a:pt x="52" y="64"/>
                    <a:pt x="52" y="64"/>
                    <a:pt x="52" y="64"/>
                  </a:cubicBezTo>
                  <a:cubicBezTo>
                    <a:pt x="47" y="64"/>
                    <a:pt x="47" y="64"/>
                    <a:pt x="47" y="64"/>
                  </a:cubicBezTo>
                  <a:cubicBezTo>
                    <a:pt x="47" y="52"/>
                    <a:pt x="47" y="52"/>
                    <a:pt x="47" y="52"/>
                  </a:cubicBezTo>
                  <a:cubicBezTo>
                    <a:pt x="52" y="52"/>
                    <a:pt x="56" y="51"/>
                    <a:pt x="58" y="49"/>
                  </a:cubicBezTo>
                  <a:cubicBezTo>
                    <a:pt x="58" y="50"/>
                    <a:pt x="58" y="50"/>
                    <a:pt x="58" y="50"/>
                  </a:cubicBezTo>
                  <a:cubicBezTo>
                    <a:pt x="59" y="50"/>
                    <a:pt x="60" y="50"/>
                    <a:pt x="61" y="49"/>
                  </a:cubicBezTo>
                  <a:cubicBezTo>
                    <a:pt x="68" y="48"/>
                    <a:pt x="72" y="44"/>
                    <a:pt x="75" y="38"/>
                  </a:cubicBezTo>
                  <a:cubicBezTo>
                    <a:pt x="77" y="33"/>
                    <a:pt x="78" y="26"/>
                    <a:pt x="78" y="20"/>
                  </a:cubicBezTo>
                  <a:cubicBezTo>
                    <a:pt x="78" y="16"/>
                    <a:pt x="78" y="11"/>
                    <a:pt x="77" y="8"/>
                  </a:cubicBezTo>
                  <a:cubicBezTo>
                    <a:pt x="73" y="6"/>
                    <a:pt x="73" y="6"/>
                    <a:pt x="73" y="6"/>
                  </a:cubicBezTo>
                  <a:cubicBezTo>
                    <a:pt x="58" y="11"/>
                    <a:pt x="58" y="11"/>
                    <a:pt x="58" y="11"/>
                  </a:cubicBezTo>
                  <a:cubicBezTo>
                    <a:pt x="57" y="10"/>
                    <a:pt x="58" y="8"/>
                    <a:pt x="58" y="7"/>
                  </a:cubicBezTo>
                  <a:cubicBezTo>
                    <a:pt x="60" y="7"/>
                    <a:pt x="60" y="7"/>
                    <a:pt x="60" y="7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20" y="7"/>
                    <a:pt x="20" y="7"/>
                    <a:pt x="20" y="7"/>
                  </a:cubicBezTo>
                  <a:close/>
                  <a:moveTo>
                    <a:pt x="63" y="42"/>
                  </a:moveTo>
                  <a:cubicBezTo>
                    <a:pt x="64" y="36"/>
                    <a:pt x="60" y="28"/>
                    <a:pt x="59" y="20"/>
                  </a:cubicBezTo>
                  <a:cubicBezTo>
                    <a:pt x="61" y="22"/>
                    <a:pt x="61" y="22"/>
                    <a:pt x="61" y="22"/>
                  </a:cubicBezTo>
                  <a:cubicBezTo>
                    <a:pt x="66" y="18"/>
                    <a:pt x="66" y="18"/>
                    <a:pt x="66" y="18"/>
                  </a:cubicBezTo>
                  <a:cubicBezTo>
                    <a:pt x="64" y="16"/>
                    <a:pt x="64" y="16"/>
                    <a:pt x="64" y="16"/>
                  </a:cubicBezTo>
                  <a:cubicBezTo>
                    <a:pt x="71" y="13"/>
                    <a:pt x="71" y="13"/>
                    <a:pt x="71" y="13"/>
                  </a:cubicBezTo>
                  <a:cubicBezTo>
                    <a:pt x="72" y="15"/>
                    <a:pt x="72" y="18"/>
                    <a:pt x="72" y="20"/>
                  </a:cubicBezTo>
                  <a:cubicBezTo>
                    <a:pt x="71" y="26"/>
                    <a:pt x="71" y="31"/>
                    <a:pt x="69" y="36"/>
                  </a:cubicBezTo>
                  <a:cubicBezTo>
                    <a:pt x="67" y="39"/>
                    <a:pt x="65" y="41"/>
                    <a:pt x="63" y="42"/>
                  </a:cubicBezTo>
                  <a:close/>
                  <a:moveTo>
                    <a:pt x="19" y="20"/>
                  </a:moveTo>
                  <a:cubicBezTo>
                    <a:pt x="17" y="28"/>
                    <a:pt x="14" y="36"/>
                    <a:pt x="15" y="42"/>
                  </a:cubicBezTo>
                  <a:cubicBezTo>
                    <a:pt x="13" y="41"/>
                    <a:pt x="11" y="39"/>
                    <a:pt x="9" y="36"/>
                  </a:cubicBezTo>
                  <a:cubicBezTo>
                    <a:pt x="7" y="31"/>
                    <a:pt x="6" y="26"/>
                    <a:pt x="6" y="20"/>
                  </a:cubicBezTo>
                  <a:cubicBezTo>
                    <a:pt x="6" y="18"/>
                    <a:pt x="6" y="15"/>
                    <a:pt x="7" y="13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9" y="20"/>
                    <a:pt x="19" y="20"/>
                    <a:pt x="19" y="20"/>
                  </a:cubicBezTo>
                  <a:close/>
                  <a:moveTo>
                    <a:pt x="32" y="10"/>
                  </a:moveTo>
                  <a:cubicBezTo>
                    <a:pt x="32" y="45"/>
                    <a:pt x="32" y="45"/>
                    <a:pt x="32" y="45"/>
                  </a:cubicBezTo>
                  <a:cubicBezTo>
                    <a:pt x="32" y="45"/>
                    <a:pt x="27" y="45"/>
                    <a:pt x="25" y="41"/>
                  </a:cubicBezTo>
                  <a:cubicBezTo>
                    <a:pt x="24" y="37"/>
                    <a:pt x="28" y="16"/>
                    <a:pt x="28" y="14"/>
                  </a:cubicBezTo>
                  <a:cubicBezTo>
                    <a:pt x="28" y="13"/>
                    <a:pt x="28" y="10"/>
                    <a:pt x="28" y="10"/>
                  </a:cubicBezTo>
                  <a:lnTo>
                    <a:pt x="32" y="1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8534" tIns="64268" rIns="128534" bIns="64268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33" dirty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" name="Group 7"/>
          <p:cNvGrpSpPr/>
          <p:nvPr/>
        </p:nvGrpSpPr>
        <p:grpSpPr>
          <a:xfrm>
            <a:off x="8105821" y="1108799"/>
            <a:ext cx="1707856" cy="1472571"/>
            <a:chOff x="8476198" y="1585268"/>
            <a:chExt cx="1708274" cy="1472651"/>
          </a:xfrm>
        </p:grpSpPr>
        <p:sp>
          <p:nvSpPr>
            <p:cNvPr id="4" name="Isosceles Triangle 3"/>
            <p:cNvSpPr/>
            <p:nvPr/>
          </p:nvSpPr>
          <p:spPr>
            <a:xfrm>
              <a:off x="8476198" y="1585268"/>
              <a:ext cx="1708274" cy="1472651"/>
            </a:xfrm>
            <a:prstGeom prst="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33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Freeform 9"/>
            <p:cNvSpPr>
              <a:spLocks noEditPoints="1"/>
            </p:cNvSpPr>
            <p:nvPr/>
          </p:nvSpPr>
          <p:spPr bwMode="auto">
            <a:xfrm>
              <a:off x="9147137" y="2296328"/>
              <a:ext cx="366395" cy="389292"/>
            </a:xfrm>
            <a:custGeom>
              <a:avLst/>
              <a:gdLst>
                <a:gd name="T0" fmla="*/ 75 w 89"/>
                <a:gd name="T1" fmla="*/ 22 h 95"/>
                <a:gd name="T2" fmla="*/ 89 w 89"/>
                <a:gd name="T3" fmla="*/ 53 h 95"/>
                <a:gd name="T4" fmla="*/ 78 w 89"/>
                <a:gd name="T5" fmla="*/ 80 h 95"/>
                <a:gd name="T6" fmla="*/ 47 w 89"/>
                <a:gd name="T7" fmla="*/ 53 h 95"/>
                <a:gd name="T8" fmla="*/ 75 w 89"/>
                <a:gd name="T9" fmla="*/ 22 h 95"/>
                <a:gd name="T10" fmla="*/ 76 w 89"/>
                <a:gd name="T11" fmla="*/ 83 h 95"/>
                <a:gd name="T12" fmla="*/ 69 w 89"/>
                <a:gd name="T13" fmla="*/ 88 h 95"/>
                <a:gd name="T14" fmla="*/ 74 w 89"/>
                <a:gd name="T15" fmla="*/ 81 h 95"/>
                <a:gd name="T16" fmla="*/ 76 w 89"/>
                <a:gd name="T17" fmla="*/ 83 h 95"/>
                <a:gd name="T18" fmla="*/ 64 w 89"/>
                <a:gd name="T19" fmla="*/ 92 h 95"/>
                <a:gd name="T20" fmla="*/ 72 w 89"/>
                <a:gd name="T21" fmla="*/ 79 h 95"/>
                <a:gd name="T22" fmla="*/ 70 w 89"/>
                <a:gd name="T23" fmla="*/ 77 h 95"/>
                <a:gd name="T24" fmla="*/ 60 w 89"/>
                <a:gd name="T25" fmla="*/ 94 h 95"/>
                <a:gd name="T26" fmla="*/ 64 w 89"/>
                <a:gd name="T27" fmla="*/ 92 h 95"/>
                <a:gd name="T28" fmla="*/ 58 w 89"/>
                <a:gd name="T29" fmla="*/ 91 h 95"/>
                <a:gd name="T30" fmla="*/ 67 w 89"/>
                <a:gd name="T31" fmla="*/ 75 h 95"/>
                <a:gd name="T32" fmla="*/ 65 w 89"/>
                <a:gd name="T33" fmla="*/ 74 h 95"/>
                <a:gd name="T34" fmla="*/ 57 w 89"/>
                <a:gd name="T35" fmla="*/ 88 h 95"/>
                <a:gd name="T36" fmla="*/ 58 w 89"/>
                <a:gd name="T37" fmla="*/ 91 h 95"/>
                <a:gd name="T38" fmla="*/ 56 w 89"/>
                <a:gd name="T39" fmla="*/ 84 h 95"/>
                <a:gd name="T40" fmla="*/ 63 w 89"/>
                <a:gd name="T41" fmla="*/ 72 h 95"/>
                <a:gd name="T42" fmla="*/ 61 w 89"/>
                <a:gd name="T43" fmla="*/ 70 h 95"/>
                <a:gd name="T44" fmla="*/ 55 w 89"/>
                <a:gd name="T45" fmla="*/ 81 h 95"/>
                <a:gd name="T46" fmla="*/ 56 w 89"/>
                <a:gd name="T47" fmla="*/ 84 h 95"/>
                <a:gd name="T48" fmla="*/ 53 w 89"/>
                <a:gd name="T49" fmla="*/ 78 h 95"/>
                <a:gd name="T50" fmla="*/ 59 w 89"/>
                <a:gd name="T51" fmla="*/ 68 h 95"/>
                <a:gd name="T52" fmla="*/ 57 w 89"/>
                <a:gd name="T53" fmla="*/ 66 h 95"/>
                <a:gd name="T54" fmla="*/ 52 w 89"/>
                <a:gd name="T55" fmla="*/ 75 h 95"/>
                <a:gd name="T56" fmla="*/ 53 w 89"/>
                <a:gd name="T57" fmla="*/ 78 h 95"/>
                <a:gd name="T58" fmla="*/ 51 w 89"/>
                <a:gd name="T59" fmla="*/ 71 h 95"/>
                <a:gd name="T60" fmla="*/ 55 w 89"/>
                <a:gd name="T61" fmla="*/ 64 h 95"/>
                <a:gd name="T62" fmla="*/ 53 w 89"/>
                <a:gd name="T63" fmla="*/ 62 h 95"/>
                <a:gd name="T64" fmla="*/ 50 w 89"/>
                <a:gd name="T65" fmla="*/ 68 h 95"/>
                <a:gd name="T66" fmla="*/ 51 w 89"/>
                <a:gd name="T67" fmla="*/ 71 h 95"/>
                <a:gd name="T68" fmla="*/ 48 w 89"/>
                <a:gd name="T69" fmla="*/ 65 h 95"/>
                <a:gd name="T70" fmla="*/ 51 w 89"/>
                <a:gd name="T71" fmla="*/ 61 h 95"/>
                <a:gd name="T72" fmla="*/ 49 w 89"/>
                <a:gd name="T73" fmla="*/ 59 h 95"/>
                <a:gd name="T74" fmla="*/ 47 w 89"/>
                <a:gd name="T75" fmla="*/ 61 h 95"/>
                <a:gd name="T76" fmla="*/ 48 w 89"/>
                <a:gd name="T77" fmla="*/ 65 h 95"/>
                <a:gd name="T78" fmla="*/ 46 w 89"/>
                <a:gd name="T79" fmla="*/ 58 h 95"/>
                <a:gd name="T80" fmla="*/ 45 w 89"/>
                <a:gd name="T81" fmla="*/ 55 h 95"/>
                <a:gd name="T82" fmla="*/ 47 w 89"/>
                <a:gd name="T83" fmla="*/ 57 h 95"/>
                <a:gd name="T84" fmla="*/ 46 w 89"/>
                <a:gd name="T85" fmla="*/ 58 h 95"/>
                <a:gd name="T86" fmla="*/ 59 w 89"/>
                <a:gd name="T87" fmla="*/ 17 h 95"/>
                <a:gd name="T88" fmla="*/ 41 w 89"/>
                <a:gd name="T89" fmla="*/ 54 h 95"/>
                <a:gd name="T90" fmla="*/ 36 w 89"/>
                <a:gd name="T91" fmla="*/ 13 h 95"/>
                <a:gd name="T92" fmla="*/ 0 w 89"/>
                <a:gd name="T93" fmla="*/ 54 h 95"/>
                <a:gd name="T94" fmla="*/ 41 w 89"/>
                <a:gd name="T95" fmla="*/ 95 h 95"/>
                <a:gd name="T96" fmla="*/ 55 w 89"/>
                <a:gd name="T97" fmla="*/ 93 h 95"/>
                <a:gd name="T98" fmla="*/ 41 w 89"/>
                <a:gd name="T99" fmla="*/ 54 h 95"/>
                <a:gd name="T100" fmla="*/ 68 w 89"/>
                <a:gd name="T101" fmla="*/ 23 h 95"/>
                <a:gd name="T102" fmla="*/ 59 w 89"/>
                <a:gd name="T103" fmla="*/ 17 h 95"/>
                <a:gd name="T104" fmla="*/ 43 w 89"/>
                <a:gd name="T105" fmla="*/ 0 h 95"/>
                <a:gd name="T106" fmla="*/ 38 w 89"/>
                <a:gd name="T107" fmla="*/ 0 h 95"/>
                <a:gd name="T108" fmla="*/ 43 w 89"/>
                <a:gd name="T109" fmla="*/ 41 h 95"/>
                <a:gd name="T110" fmla="*/ 61 w 89"/>
                <a:gd name="T111" fmla="*/ 4 h 95"/>
                <a:gd name="T112" fmla="*/ 43 w 89"/>
                <a:gd name="T113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89" h="95">
                  <a:moveTo>
                    <a:pt x="75" y="22"/>
                  </a:moveTo>
                  <a:cubicBezTo>
                    <a:pt x="83" y="29"/>
                    <a:pt x="89" y="40"/>
                    <a:pt x="89" y="53"/>
                  </a:cubicBezTo>
                  <a:cubicBezTo>
                    <a:pt x="89" y="63"/>
                    <a:pt x="85" y="73"/>
                    <a:pt x="78" y="80"/>
                  </a:cubicBezTo>
                  <a:cubicBezTo>
                    <a:pt x="47" y="53"/>
                    <a:pt x="47" y="53"/>
                    <a:pt x="47" y="53"/>
                  </a:cubicBezTo>
                  <a:cubicBezTo>
                    <a:pt x="75" y="22"/>
                    <a:pt x="75" y="22"/>
                    <a:pt x="75" y="22"/>
                  </a:cubicBezTo>
                  <a:close/>
                  <a:moveTo>
                    <a:pt x="76" y="83"/>
                  </a:moveTo>
                  <a:cubicBezTo>
                    <a:pt x="74" y="85"/>
                    <a:pt x="72" y="87"/>
                    <a:pt x="69" y="88"/>
                  </a:cubicBezTo>
                  <a:cubicBezTo>
                    <a:pt x="74" y="81"/>
                    <a:pt x="74" y="81"/>
                    <a:pt x="74" y="81"/>
                  </a:cubicBezTo>
                  <a:cubicBezTo>
                    <a:pt x="76" y="83"/>
                    <a:pt x="76" y="83"/>
                    <a:pt x="76" y="83"/>
                  </a:cubicBezTo>
                  <a:close/>
                  <a:moveTo>
                    <a:pt x="64" y="92"/>
                  </a:moveTo>
                  <a:cubicBezTo>
                    <a:pt x="72" y="79"/>
                    <a:pt x="72" y="79"/>
                    <a:pt x="72" y="79"/>
                  </a:cubicBezTo>
                  <a:cubicBezTo>
                    <a:pt x="70" y="77"/>
                    <a:pt x="70" y="77"/>
                    <a:pt x="70" y="77"/>
                  </a:cubicBezTo>
                  <a:cubicBezTo>
                    <a:pt x="60" y="94"/>
                    <a:pt x="60" y="94"/>
                    <a:pt x="60" y="94"/>
                  </a:cubicBezTo>
                  <a:cubicBezTo>
                    <a:pt x="61" y="93"/>
                    <a:pt x="63" y="92"/>
                    <a:pt x="64" y="92"/>
                  </a:cubicBezTo>
                  <a:close/>
                  <a:moveTo>
                    <a:pt x="58" y="91"/>
                  </a:moveTo>
                  <a:cubicBezTo>
                    <a:pt x="67" y="75"/>
                    <a:pt x="67" y="75"/>
                    <a:pt x="67" y="75"/>
                  </a:cubicBezTo>
                  <a:cubicBezTo>
                    <a:pt x="65" y="74"/>
                    <a:pt x="65" y="74"/>
                    <a:pt x="65" y="74"/>
                  </a:cubicBezTo>
                  <a:cubicBezTo>
                    <a:pt x="57" y="88"/>
                    <a:pt x="57" y="88"/>
                    <a:pt x="57" y="88"/>
                  </a:cubicBezTo>
                  <a:cubicBezTo>
                    <a:pt x="58" y="91"/>
                    <a:pt x="58" y="91"/>
                    <a:pt x="58" y="91"/>
                  </a:cubicBezTo>
                  <a:close/>
                  <a:moveTo>
                    <a:pt x="56" y="84"/>
                  </a:moveTo>
                  <a:cubicBezTo>
                    <a:pt x="63" y="72"/>
                    <a:pt x="63" y="72"/>
                    <a:pt x="63" y="72"/>
                  </a:cubicBezTo>
                  <a:cubicBezTo>
                    <a:pt x="61" y="70"/>
                    <a:pt x="61" y="70"/>
                    <a:pt x="61" y="70"/>
                  </a:cubicBezTo>
                  <a:cubicBezTo>
                    <a:pt x="55" y="81"/>
                    <a:pt x="55" y="81"/>
                    <a:pt x="55" y="81"/>
                  </a:cubicBezTo>
                  <a:cubicBezTo>
                    <a:pt x="56" y="84"/>
                    <a:pt x="56" y="84"/>
                    <a:pt x="56" y="84"/>
                  </a:cubicBezTo>
                  <a:close/>
                  <a:moveTo>
                    <a:pt x="53" y="78"/>
                  </a:moveTo>
                  <a:cubicBezTo>
                    <a:pt x="59" y="68"/>
                    <a:pt x="59" y="68"/>
                    <a:pt x="59" y="68"/>
                  </a:cubicBezTo>
                  <a:cubicBezTo>
                    <a:pt x="57" y="66"/>
                    <a:pt x="57" y="66"/>
                    <a:pt x="57" y="66"/>
                  </a:cubicBezTo>
                  <a:cubicBezTo>
                    <a:pt x="52" y="75"/>
                    <a:pt x="52" y="75"/>
                    <a:pt x="52" y="75"/>
                  </a:cubicBezTo>
                  <a:cubicBezTo>
                    <a:pt x="53" y="78"/>
                    <a:pt x="53" y="78"/>
                    <a:pt x="53" y="78"/>
                  </a:cubicBezTo>
                  <a:close/>
                  <a:moveTo>
                    <a:pt x="51" y="71"/>
                  </a:moveTo>
                  <a:cubicBezTo>
                    <a:pt x="55" y="64"/>
                    <a:pt x="55" y="64"/>
                    <a:pt x="55" y="64"/>
                  </a:cubicBezTo>
                  <a:cubicBezTo>
                    <a:pt x="53" y="62"/>
                    <a:pt x="53" y="62"/>
                    <a:pt x="53" y="62"/>
                  </a:cubicBezTo>
                  <a:cubicBezTo>
                    <a:pt x="50" y="68"/>
                    <a:pt x="50" y="68"/>
                    <a:pt x="50" y="68"/>
                  </a:cubicBezTo>
                  <a:cubicBezTo>
                    <a:pt x="51" y="71"/>
                    <a:pt x="51" y="71"/>
                    <a:pt x="51" y="71"/>
                  </a:cubicBezTo>
                  <a:close/>
                  <a:moveTo>
                    <a:pt x="48" y="65"/>
                  </a:moveTo>
                  <a:cubicBezTo>
                    <a:pt x="51" y="61"/>
                    <a:pt x="51" y="61"/>
                    <a:pt x="51" y="61"/>
                  </a:cubicBezTo>
                  <a:cubicBezTo>
                    <a:pt x="49" y="59"/>
                    <a:pt x="49" y="59"/>
                    <a:pt x="49" y="59"/>
                  </a:cubicBezTo>
                  <a:cubicBezTo>
                    <a:pt x="47" y="61"/>
                    <a:pt x="47" y="61"/>
                    <a:pt x="47" y="61"/>
                  </a:cubicBezTo>
                  <a:cubicBezTo>
                    <a:pt x="48" y="65"/>
                    <a:pt x="48" y="65"/>
                    <a:pt x="48" y="65"/>
                  </a:cubicBezTo>
                  <a:close/>
                  <a:moveTo>
                    <a:pt x="46" y="58"/>
                  </a:moveTo>
                  <a:cubicBezTo>
                    <a:pt x="45" y="55"/>
                    <a:pt x="45" y="55"/>
                    <a:pt x="45" y="55"/>
                  </a:cubicBezTo>
                  <a:cubicBezTo>
                    <a:pt x="47" y="57"/>
                    <a:pt x="47" y="57"/>
                    <a:pt x="47" y="57"/>
                  </a:cubicBezTo>
                  <a:cubicBezTo>
                    <a:pt x="46" y="58"/>
                    <a:pt x="46" y="58"/>
                    <a:pt x="46" y="58"/>
                  </a:cubicBezTo>
                  <a:close/>
                  <a:moveTo>
                    <a:pt x="59" y="17"/>
                  </a:moveTo>
                  <a:cubicBezTo>
                    <a:pt x="41" y="54"/>
                    <a:pt x="41" y="54"/>
                    <a:pt x="41" y="54"/>
                  </a:cubicBezTo>
                  <a:cubicBezTo>
                    <a:pt x="41" y="54"/>
                    <a:pt x="38" y="28"/>
                    <a:pt x="36" y="13"/>
                  </a:cubicBezTo>
                  <a:cubicBezTo>
                    <a:pt x="16" y="15"/>
                    <a:pt x="0" y="33"/>
                    <a:pt x="0" y="54"/>
                  </a:cubicBezTo>
                  <a:cubicBezTo>
                    <a:pt x="0" y="77"/>
                    <a:pt x="18" y="95"/>
                    <a:pt x="41" y="95"/>
                  </a:cubicBezTo>
                  <a:cubicBezTo>
                    <a:pt x="46" y="95"/>
                    <a:pt x="51" y="94"/>
                    <a:pt x="55" y="93"/>
                  </a:cubicBezTo>
                  <a:cubicBezTo>
                    <a:pt x="41" y="54"/>
                    <a:pt x="41" y="54"/>
                    <a:pt x="41" y="54"/>
                  </a:cubicBezTo>
                  <a:cubicBezTo>
                    <a:pt x="68" y="23"/>
                    <a:pt x="68" y="23"/>
                    <a:pt x="68" y="23"/>
                  </a:cubicBezTo>
                  <a:cubicBezTo>
                    <a:pt x="66" y="20"/>
                    <a:pt x="63" y="18"/>
                    <a:pt x="59" y="17"/>
                  </a:cubicBezTo>
                  <a:close/>
                  <a:moveTo>
                    <a:pt x="43" y="0"/>
                  </a:moveTo>
                  <a:cubicBezTo>
                    <a:pt x="41" y="0"/>
                    <a:pt x="40" y="0"/>
                    <a:pt x="38" y="0"/>
                  </a:cubicBezTo>
                  <a:cubicBezTo>
                    <a:pt x="40" y="15"/>
                    <a:pt x="43" y="41"/>
                    <a:pt x="43" y="41"/>
                  </a:cubicBezTo>
                  <a:cubicBezTo>
                    <a:pt x="61" y="4"/>
                    <a:pt x="61" y="4"/>
                    <a:pt x="61" y="4"/>
                  </a:cubicBezTo>
                  <a:cubicBezTo>
                    <a:pt x="56" y="1"/>
                    <a:pt x="49" y="0"/>
                    <a:pt x="4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128534" tIns="64268" rIns="128534" bIns="64268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33" dirty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8" name="Group 13"/>
          <p:cNvGrpSpPr/>
          <p:nvPr/>
        </p:nvGrpSpPr>
        <p:grpSpPr>
          <a:xfrm>
            <a:off x="9049249" y="2706887"/>
            <a:ext cx="1707856" cy="1472571"/>
            <a:chOff x="9419857" y="3183444"/>
            <a:chExt cx="1708274" cy="1472651"/>
          </a:xfrm>
        </p:grpSpPr>
        <p:sp>
          <p:nvSpPr>
            <p:cNvPr id="7" name="Isosceles Triangle 6"/>
            <p:cNvSpPr/>
            <p:nvPr/>
          </p:nvSpPr>
          <p:spPr>
            <a:xfrm>
              <a:off x="9419857" y="3183444"/>
              <a:ext cx="1708274" cy="1472651"/>
            </a:xfrm>
            <a:prstGeom prst="triangl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33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" name="Freeform 10"/>
            <p:cNvSpPr>
              <a:spLocks noEditPoints="1"/>
            </p:cNvSpPr>
            <p:nvPr/>
          </p:nvSpPr>
          <p:spPr bwMode="auto">
            <a:xfrm>
              <a:off x="10049769" y="3919769"/>
              <a:ext cx="448449" cy="362577"/>
            </a:xfrm>
            <a:custGeom>
              <a:avLst/>
              <a:gdLst>
                <a:gd name="T0" fmla="*/ 86 w 109"/>
                <a:gd name="T1" fmla="*/ 88 h 88"/>
                <a:gd name="T2" fmla="*/ 84 w 109"/>
                <a:gd name="T3" fmla="*/ 44 h 88"/>
                <a:gd name="T4" fmla="*/ 80 w 109"/>
                <a:gd name="T5" fmla="*/ 71 h 88"/>
                <a:gd name="T6" fmla="*/ 109 w 109"/>
                <a:gd name="T7" fmla="*/ 0 h 88"/>
                <a:gd name="T8" fmla="*/ 92 w 109"/>
                <a:gd name="T9" fmla="*/ 33 h 88"/>
                <a:gd name="T10" fmla="*/ 80 w 109"/>
                <a:gd name="T11" fmla="*/ 25 h 88"/>
                <a:gd name="T12" fmla="*/ 67 w 109"/>
                <a:gd name="T13" fmla="*/ 68 h 88"/>
                <a:gd name="T14" fmla="*/ 37 w 109"/>
                <a:gd name="T15" fmla="*/ 73 h 88"/>
                <a:gd name="T16" fmla="*/ 19 w 109"/>
                <a:gd name="T17" fmla="*/ 63 h 88"/>
                <a:gd name="T18" fmla="*/ 0 w 109"/>
                <a:gd name="T19" fmla="*/ 56 h 88"/>
                <a:gd name="T20" fmla="*/ 25 w 109"/>
                <a:gd name="T21" fmla="*/ 48 h 88"/>
                <a:gd name="T22" fmla="*/ 30 w 109"/>
                <a:gd name="T23" fmla="*/ 57 h 88"/>
                <a:gd name="T24" fmla="*/ 44 w 109"/>
                <a:gd name="T25" fmla="*/ 29 h 88"/>
                <a:gd name="T26" fmla="*/ 66 w 109"/>
                <a:gd name="T27" fmla="*/ 50 h 88"/>
                <a:gd name="T28" fmla="*/ 68 w 109"/>
                <a:gd name="T29" fmla="*/ 18 h 88"/>
                <a:gd name="T30" fmla="*/ 78 w 109"/>
                <a:gd name="T31" fmla="*/ 12 h 88"/>
                <a:gd name="T32" fmla="*/ 90 w 109"/>
                <a:gd name="T33" fmla="*/ 1 h 88"/>
                <a:gd name="T34" fmla="*/ 22 w 109"/>
                <a:gd name="T35" fmla="*/ 88 h 88"/>
                <a:gd name="T36" fmla="*/ 29 w 109"/>
                <a:gd name="T37" fmla="*/ 80 h 88"/>
                <a:gd name="T38" fmla="*/ 22 w 109"/>
                <a:gd name="T39" fmla="*/ 79 h 88"/>
                <a:gd name="T40" fmla="*/ 11 w 109"/>
                <a:gd name="T41" fmla="*/ 88 h 88"/>
                <a:gd name="T42" fmla="*/ 17 w 109"/>
                <a:gd name="T43" fmla="*/ 71 h 88"/>
                <a:gd name="T44" fmla="*/ 11 w 109"/>
                <a:gd name="T45" fmla="*/ 73 h 88"/>
                <a:gd name="T46" fmla="*/ 34 w 109"/>
                <a:gd name="T47" fmla="*/ 88 h 88"/>
                <a:gd name="T48" fmla="*/ 40 w 109"/>
                <a:gd name="T49" fmla="*/ 79 h 88"/>
                <a:gd name="T50" fmla="*/ 34 w 109"/>
                <a:gd name="T51" fmla="*/ 80 h 88"/>
                <a:gd name="T52" fmla="*/ 45 w 109"/>
                <a:gd name="T53" fmla="*/ 88 h 88"/>
                <a:gd name="T54" fmla="*/ 52 w 109"/>
                <a:gd name="T55" fmla="*/ 63 h 88"/>
                <a:gd name="T56" fmla="*/ 45 w 109"/>
                <a:gd name="T57" fmla="*/ 69 h 88"/>
                <a:gd name="T58" fmla="*/ 57 w 109"/>
                <a:gd name="T59" fmla="*/ 88 h 88"/>
                <a:gd name="T60" fmla="*/ 63 w 109"/>
                <a:gd name="T61" fmla="*/ 73 h 88"/>
                <a:gd name="T62" fmla="*/ 57 w 109"/>
                <a:gd name="T63" fmla="*/ 88 h 88"/>
                <a:gd name="T64" fmla="*/ 75 w 109"/>
                <a:gd name="T65" fmla="*/ 88 h 88"/>
                <a:gd name="T66" fmla="*/ 68 w 109"/>
                <a:gd name="T67" fmla="*/ 75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9" h="88">
                  <a:moveTo>
                    <a:pt x="80" y="88"/>
                  </a:moveTo>
                  <a:cubicBezTo>
                    <a:pt x="86" y="88"/>
                    <a:pt x="86" y="88"/>
                    <a:pt x="86" y="88"/>
                  </a:cubicBezTo>
                  <a:cubicBezTo>
                    <a:pt x="86" y="44"/>
                    <a:pt x="86" y="44"/>
                    <a:pt x="86" y="44"/>
                  </a:cubicBezTo>
                  <a:cubicBezTo>
                    <a:pt x="84" y="44"/>
                    <a:pt x="84" y="44"/>
                    <a:pt x="84" y="44"/>
                  </a:cubicBezTo>
                  <a:cubicBezTo>
                    <a:pt x="82" y="70"/>
                    <a:pt x="82" y="70"/>
                    <a:pt x="82" y="70"/>
                  </a:cubicBezTo>
                  <a:cubicBezTo>
                    <a:pt x="80" y="71"/>
                    <a:pt x="80" y="71"/>
                    <a:pt x="80" y="71"/>
                  </a:cubicBezTo>
                  <a:cubicBezTo>
                    <a:pt x="80" y="88"/>
                    <a:pt x="80" y="88"/>
                    <a:pt x="80" y="88"/>
                  </a:cubicBezTo>
                  <a:close/>
                  <a:moveTo>
                    <a:pt x="109" y="0"/>
                  </a:moveTo>
                  <a:cubicBezTo>
                    <a:pt x="100" y="17"/>
                    <a:pt x="100" y="17"/>
                    <a:pt x="100" y="17"/>
                  </a:cubicBezTo>
                  <a:cubicBezTo>
                    <a:pt x="92" y="33"/>
                    <a:pt x="92" y="33"/>
                    <a:pt x="92" y="33"/>
                  </a:cubicBezTo>
                  <a:cubicBezTo>
                    <a:pt x="84" y="22"/>
                    <a:pt x="84" y="22"/>
                    <a:pt x="84" y="22"/>
                  </a:cubicBezTo>
                  <a:cubicBezTo>
                    <a:pt x="80" y="25"/>
                    <a:pt x="80" y="25"/>
                    <a:pt x="80" y="25"/>
                  </a:cubicBezTo>
                  <a:cubicBezTo>
                    <a:pt x="77" y="64"/>
                    <a:pt x="77" y="64"/>
                    <a:pt x="77" y="64"/>
                  </a:cubicBezTo>
                  <a:cubicBezTo>
                    <a:pt x="67" y="68"/>
                    <a:pt x="67" y="68"/>
                    <a:pt x="67" y="68"/>
                  </a:cubicBezTo>
                  <a:cubicBezTo>
                    <a:pt x="48" y="50"/>
                    <a:pt x="48" y="50"/>
                    <a:pt x="48" y="50"/>
                  </a:cubicBezTo>
                  <a:cubicBezTo>
                    <a:pt x="37" y="73"/>
                    <a:pt x="37" y="73"/>
                    <a:pt x="37" y="73"/>
                  </a:cubicBezTo>
                  <a:cubicBezTo>
                    <a:pt x="26" y="73"/>
                    <a:pt x="26" y="73"/>
                    <a:pt x="26" y="73"/>
                  </a:cubicBezTo>
                  <a:cubicBezTo>
                    <a:pt x="19" y="63"/>
                    <a:pt x="19" y="63"/>
                    <a:pt x="19" y="63"/>
                  </a:cubicBezTo>
                  <a:cubicBezTo>
                    <a:pt x="4" y="67"/>
                    <a:pt x="4" y="67"/>
                    <a:pt x="4" y="67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20" y="50"/>
                    <a:pt x="20" y="50"/>
                    <a:pt x="20" y="50"/>
                  </a:cubicBezTo>
                  <a:cubicBezTo>
                    <a:pt x="25" y="48"/>
                    <a:pt x="25" y="48"/>
                    <a:pt x="25" y="48"/>
                  </a:cubicBezTo>
                  <a:cubicBezTo>
                    <a:pt x="27" y="52"/>
                    <a:pt x="27" y="52"/>
                    <a:pt x="27" y="52"/>
                  </a:cubicBezTo>
                  <a:cubicBezTo>
                    <a:pt x="30" y="57"/>
                    <a:pt x="30" y="57"/>
                    <a:pt x="30" y="57"/>
                  </a:cubicBezTo>
                  <a:cubicBezTo>
                    <a:pt x="40" y="37"/>
                    <a:pt x="40" y="37"/>
                    <a:pt x="40" y="37"/>
                  </a:cubicBezTo>
                  <a:cubicBezTo>
                    <a:pt x="44" y="29"/>
                    <a:pt x="44" y="29"/>
                    <a:pt x="44" y="29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66" y="50"/>
                    <a:pt x="66" y="50"/>
                    <a:pt x="66" y="50"/>
                  </a:cubicBezTo>
                  <a:cubicBezTo>
                    <a:pt x="68" y="21"/>
                    <a:pt x="68" y="21"/>
                    <a:pt x="68" y="21"/>
                  </a:cubicBezTo>
                  <a:cubicBezTo>
                    <a:pt x="68" y="18"/>
                    <a:pt x="68" y="18"/>
                    <a:pt x="68" y="18"/>
                  </a:cubicBezTo>
                  <a:cubicBezTo>
                    <a:pt x="71" y="16"/>
                    <a:pt x="71" y="16"/>
                    <a:pt x="71" y="16"/>
                  </a:cubicBezTo>
                  <a:cubicBezTo>
                    <a:pt x="78" y="12"/>
                    <a:pt x="78" y="12"/>
                    <a:pt x="78" y="12"/>
                  </a:cubicBezTo>
                  <a:cubicBezTo>
                    <a:pt x="72" y="2"/>
                    <a:pt x="72" y="2"/>
                    <a:pt x="72" y="2"/>
                  </a:cubicBezTo>
                  <a:cubicBezTo>
                    <a:pt x="90" y="1"/>
                    <a:pt x="90" y="1"/>
                    <a:pt x="90" y="1"/>
                  </a:cubicBezTo>
                  <a:cubicBezTo>
                    <a:pt x="109" y="0"/>
                    <a:pt x="109" y="0"/>
                    <a:pt x="109" y="0"/>
                  </a:cubicBezTo>
                  <a:close/>
                  <a:moveTo>
                    <a:pt x="22" y="88"/>
                  </a:moveTo>
                  <a:cubicBezTo>
                    <a:pt x="24" y="88"/>
                    <a:pt x="27" y="88"/>
                    <a:pt x="29" y="88"/>
                  </a:cubicBezTo>
                  <a:cubicBezTo>
                    <a:pt x="29" y="80"/>
                    <a:pt x="29" y="80"/>
                    <a:pt x="29" y="80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22" y="79"/>
                    <a:pt x="22" y="79"/>
                    <a:pt x="22" y="79"/>
                  </a:cubicBezTo>
                  <a:cubicBezTo>
                    <a:pt x="22" y="88"/>
                    <a:pt x="22" y="88"/>
                    <a:pt x="22" y="88"/>
                  </a:cubicBezTo>
                  <a:close/>
                  <a:moveTo>
                    <a:pt x="11" y="88"/>
                  </a:moveTo>
                  <a:cubicBezTo>
                    <a:pt x="17" y="88"/>
                    <a:pt x="17" y="88"/>
                    <a:pt x="17" y="88"/>
                  </a:cubicBezTo>
                  <a:cubicBezTo>
                    <a:pt x="17" y="71"/>
                    <a:pt x="17" y="71"/>
                    <a:pt x="17" y="71"/>
                  </a:cubicBezTo>
                  <a:cubicBezTo>
                    <a:pt x="17" y="71"/>
                    <a:pt x="17" y="71"/>
                    <a:pt x="17" y="71"/>
                  </a:cubicBezTo>
                  <a:cubicBezTo>
                    <a:pt x="11" y="73"/>
                    <a:pt x="11" y="73"/>
                    <a:pt x="11" y="73"/>
                  </a:cubicBezTo>
                  <a:cubicBezTo>
                    <a:pt x="11" y="88"/>
                    <a:pt x="11" y="88"/>
                    <a:pt x="11" y="88"/>
                  </a:cubicBezTo>
                  <a:close/>
                  <a:moveTo>
                    <a:pt x="34" y="88"/>
                  </a:moveTo>
                  <a:cubicBezTo>
                    <a:pt x="36" y="88"/>
                    <a:pt x="38" y="88"/>
                    <a:pt x="40" y="88"/>
                  </a:cubicBezTo>
                  <a:cubicBezTo>
                    <a:pt x="40" y="79"/>
                    <a:pt x="40" y="79"/>
                    <a:pt x="40" y="79"/>
                  </a:cubicBezTo>
                  <a:cubicBezTo>
                    <a:pt x="40" y="80"/>
                    <a:pt x="40" y="80"/>
                    <a:pt x="40" y="80"/>
                  </a:cubicBezTo>
                  <a:cubicBezTo>
                    <a:pt x="34" y="80"/>
                    <a:pt x="34" y="80"/>
                    <a:pt x="34" y="80"/>
                  </a:cubicBezTo>
                  <a:cubicBezTo>
                    <a:pt x="34" y="88"/>
                    <a:pt x="34" y="88"/>
                    <a:pt x="34" y="88"/>
                  </a:cubicBezTo>
                  <a:close/>
                  <a:moveTo>
                    <a:pt x="45" y="88"/>
                  </a:moveTo>
                  <a:cubicBezTo>
                    <a:pt x="47" y="88"/>
                    <a:pt x="50" y="88"/>
                    <a:pt x="52" y="88"/>
                  </a:cubicBezTo>
                  <a:cubicBezTo>
                    <a:pt x="52" y="63"/>
                    <a:pt x="52" y="63"/>
                    <a:pt x="52" y="63"/>
                  </a:cubicBezTo>
                  <a:cubicBezTo>
                    <a:pt x="49" y="60"/>
                    <a:pt x="49" y="60"/>
                    <a:pt x="49" y="60"/>
                  </a:cubicBezTo>
                  <a:cubicBezTo>
                    <a:pt x="45" y="69"/>
                    <a:pt x="45" y="69"/>
                    <a:pt x="45" y="69"/>
                  </a:cubicBezTo>
                  <a:cubicBezTo>
                    <a:pt x="45" y="88"/>
                    <a:pt x="45" y="88"/>
                    <a:pt x="45" y="88"/>
                  </a:cubicBezTo>
                  <a:close/>
                  <a:moveTo>
                    <a:pt x="57" y="88"/>
                  </a:moveTo>
                  <a:cubicBezTo>
                    <a:pt x="59" y="88"/>
                    <a:pt x="61" y="88"/>
                    <a:pt x="63" y="88"/>
                  </a:cubicBezTo>
                  <a:cubicBezTo>
                    <a:pt x="63" y="73"/>
                    <a:pt x="63" y="73"/>
                    <a:pt x="63" y="73"/>
                  </a:cubicBezTo>
                  <a:cubicBezTo>
                    <a:pt x="57" y="67"/>
                    <a:pt x="57" y="67"/>
                    <a:pt x="57" y="67"/>
                  </a:cubicBezTo>
                  <a:cubicBezTo>
                    <a:pt x="57" y="88"/>
                    <a:pt x="57" y="88"/>
                    <a:pt x="57" y="88"/>
                  </a:cubicBezTo>
                  <a:close/>
                  <a:moveTo>
                    <a:pt x="68" y="88"/>
                  </a:moveTo>
                  <a:cubicBezTo>
                    <a:pt x="70" y="88"/>
                    <a:pt x="73" y="88"/>
                    <a:pt x="75" y="88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68" y="75"/>
                    <a:pt x="68" y="75"/>
                    <a:pt x="68" y="75"/>
                  </a:cubicBezTo>
                  <a:lnTo>
                    <a:pt x="68" y="8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8534" tIns="64268" rIns="128534" bIns="64268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33" dirty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3" name="Group 14"/>
          <p:cNvGrpSpPr/>
          <p:nvPr/>
        </p:nvGrpSpPr>
        <p:grpSpPr>
          <a:xfrm>
            <a:off x="7162391" y="2706887"/>
            <a:ext cx="1707856" cy="1472571"/>
            <a:chOff x="7532538" y="3183444"/>
            <a:chExt cx="1708274" cy="1472651"/>
          </a:xfrm>
        </p:grpSpPr>
        <p:sp>
          <p:nvSpPr>
            <p:cNvPr id="6" name="Isosceles Triangle 5"/>
            <p:cNvSpPr/>
            <p:nvPr/>
          </p:nvSpPr>
          <p:spPr>
            <a:xfrm>
              <a:off x="7532538" y="3183444"/>
              <a:ext cx="1708274" cy="1472651"/>
            </a:xfrm>
            <a:prstGeom prst="triangl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33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Freeform 11"/>
            <p:cNvSpPr>
              <a:spLocks noEditPoints="1"/>
            </p:cNvSpPr>
            <p:nvPr/>
          </p:nvSpPr>
          <p:spPr bwMode="auto">
            <a:xfrm>
              <a:off x="8248324" y="3965852"/>
              <a:ext cx="276702" cy="437000"/>
            </a:xfrm>
            <a:custGeom>
              <a:avLst/>
              <a:gdLst>
                <a:gd name="T0" fmla="*/ 57 w 67"/>
                <a:gd name="T1" fmla="*/ 10 h 106"/>
                <a:gd name="T2" fmla="*/ 62 w 67"/>
                <a:gd name="T3" fmla="*/ 51 h 106"/>
                <a:gd name="T4" fmla="*/ 51 w 67"/>
                <a:gd name="T5" fmla="*/ 66 h 106"/>
                <a:gd name="T6" fmla="*/ 55 w 67"/>
                <a:gd name="T7" fmla="*/ 65 h 106"/>
                <a:gd name="T8" fmla="*/ 57 w 67"/>
                <a:gd name="T9" fmla="*/ 73 h 106"/>
                <a:gd name="T10" fmla="*/ 56 w 67"/>
                <a:gd name="T11" fmla="*/ 80 h 106"/>
                <a:gd name="T12" fmla="*/ 57 w 67"/>
                <a:gd name="T13" fmla="*/ 86 h 106"/>
                <a:gd name="T14" fmla="*/ 55 w 67"/>
                <a:gd name="T15" fmla="*/ 93 h 106"/>
                <a:gd name="T16" fmla="*/ 15 w 67"/>
                <a:gd name="T17" fmla="*/ 97 h 106"/>
                <a:gd name="T18" fmla="*/ 12 w 67"/>
                <a:gd name="T19" fmla="*/ 95 h 106"/>
                <a:gd name="T20" fmla="*/ 12 w 67"/>
                <a:gd name="T21" fmla="*/ 83 h 106"/>
                <a:gd name="T22" fmla="*/ 12 w 67"/>
                <a:gd name="T23" fmla="*/ 82 h 106"/>
                <a:gd name="T24" fmla="*/ 12 w 67"/>
                <a:gd name="T25" fmla="*/ 71 h 106"/>
                <a:gd name="T26" fmla="*/ 15 w 67"/>
                <a:gd name="T27" fmla="*/ 69 h 106"/>
                <a:gd name="T28" fmla="*/ 16 w 67"/>
                <a:gd name="T29" fmla="*/ 63 h 106"/>
                <a:gd name="T30" fmla="*/ 0 w 67"/>
                <a:gd name="T31" fmla="*/ 34 h 106"/>
                <a:gd name="T32" fmla="*/ 33 w 67"/>
                <a:gd name="T33" fmla="*/ 0 h 106"/>
                <a:gd name="T34" fmla="*/ 28 w 67"/>
                <a:gd name="T35" fmla="*/ 41 h 106"/>
                <a:gd name="T36" fmla="*/ 30 w 67"/>
                <a:gd name="T37" fmla="*/ 39 h 106"/>
                <a:gd name="T38" fmla="*/ 33 w 67"/>
                <a:gd name="T39" fmla="*/ 41 h 106"/>
                <a:gd name="T40" fmla="*/ 36 w 67"/>
                <a:gd name="T41" fmla="*/ 39 h 106"/>
                <a:gd name="T42" fmla="*/ 39 w 67"/>
                <a:gd name="T43" fmla="*/ 41 h 106"/>
                <a:gd name="T44" fmla="*/ 43 w 67"/>
                <a:gd name="T45" fmla="*/ 38 h 106"/>
                <a:gd name="T46" fmla="*/ 39 w 67"/>
                <a:gd name="T47" fmla="*/ 52 h 106"/>
                <a:gd name="T48" fmla="*/ 44 w 67"/>
                <a:gd name="T49" fmla="*/ 66 h 106"/>
                <a:gd name="T50" fmla="*/ 44 w 67"/>
                <a:gd name="T51" fmla="*/ 58 h 106"/>
                <a:gd name="T52" fmla="*/ 56 w 67"/>
                <a:gd name="T53" fmla="*/ 47 h 106"/>
                <a:gd name="T54" fmla="*/ 52 w 67"/>
                <a:gd name="T55" fmla="*/ 15 h 106"/>
                <a:gd name="T56" fmla="*/ 15 w 67"/>
                <a:gd name="T57" fmla="*/ 15 h 106"/>
                <a:gd name="T58" fmla="*/ 11 w 67"/>
                <a:gd name="T59" fmla="*/ 48 h 106"/>
                <a:gd name="T60" fmla="*/ 23 w 67"/>
                <a:gd name="T61" fmla="*/ 59 h 106"/>
                <a:gd name="T62" fmla="*/ 23 w 67"/>
                <a:gd name="T63" fmla="*/ 67 h 106"/>
                <a:gd name="T64" fmla="*/ 29 w 67"/>
                <a:gd name="T65" fmla="*/ 52 h 106"/>
                <a:gd name="T66" fmla="*/ 25 w 67"/>
                <a:gd name="T67" fmla="*/ 38 h 106"/>
                <a:gd name="T68" fmla="*/ 40 w 67"/>
                <a:gd name="T69" fmla="*/ 43 h 106"/>
                <a:gd name="T70" fmla="*/ 36 w 67"/>
                <a:gd name="T71" fmla="*/ 42 h 106"/>
                <a:gd name="T72" fmla="*/ 30 w 67"/>
                <a:gd name="T73" fmla="*/ 42 h 106"/>
                <a:gd name="T74" fmla="*/ 27 w 67"/>
                <a:gd name="T75" fmla="*/ 42 h 106"/>
                <a:gd name="T76" fmla="*/ 32 w 67"/>
                <a:gd name="T77" fmla="*/ 51 h 106"/>
                <a:gd name="T78" fmla="*/ 32 w 67"/>
                <a:gd name="T79" fmla="*/ 67 h 106"/>
                <a:gd name="T80" fmla="*/ 35 w 67"/>
                <a:gd name="T81" fmla="*/ 51 h 106"/>
                <a:gd name="T82" fmla="*/ 35 w 67"/>
                <a:gd name="T83" fmla="*/ 50 h 106"/>
                <a:gd name="T84" fmla="*/ 43 w 67"/>
                <a:gd name="T85" fmla="*/ 96 h 106"/>
                <a:gd name="T86" fmla="*/ 34 w 67"/>
                <a:gd name="T87" fmla="*/ 106 h 106"/>
                <a:gd name="T88" fmla="*/ 43 w 67"/>
                <a:gd name="T89" fmla="*/ 96 h 106"/>
                <a:gd name="T90" fmla="*/ 17 w 67"/>
                <a:gd name="T91" fmla="*/ 88 h 106"/>
                <a:gd name="T92" fmla="*/ 17 w 67"/>
                <a:gd name="T93" fmla="*/ 90 h 106"/>
                <a:gd name="T94" fmla="*/ 50 w 67"/>
                <a:gd name="T95" fmla="*/ 86 h 106"/>
                <a:gd name="T96" fmla="*/ 50 w 67"/>
                <a:gd name="T97" fmla="*/ 73 h 106"/>
                <a:gd name="T98" fmla="*/ 17 w 67"/>
                <a:gd name="T99" fmla="*/ 77 h 106"/>
                <a:gd name="T100" fmla="*/ 50 w 67"/>
                <a:gd name="T101" fmla="*/ 74 h 106"/>
                <a:gd name="T102" fmla="*/ 50 w 67"/>
                <a:gd name="T103" fmla="*/ 7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67" h="106">
                  <a:moveTo>
                    <a:pt x="33" y="0"/>
                  </a:moveTo>
                  <a:cubicBezTo>
                    <a:pt x="43" y="0"/>
                    <a:pt x="51" y="4"/>
                    <a:pt x="57" y="10"/>
                  </a:cubicBezTo>
                  <a:cubicBezTo>
                    <a:pt x="63" y="16"/>
                    <a:pt x="67" y="25"/>
                    <a:pt x="67" y="34"/>
                  </a:cubicBezTo>
                  <a:cubicBezTo>
                    <a:pt x="67" y="40"/>
                    <a:pt x="65" y="46"/>
                    <a:pt x="62" y="51"/>
                  </a:cubicBezTo>
                  <a:cubicBezTo>
                    <a:pt x="59" y="56"/>
                    <a:pt x="56" y="59"/>
                    <a:pt x="51" y="62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3" y="66"/>
                    <a:pt x="53" y="66"/>
                    <a:pt x="53" y="66"/>
                  </a:cubicBezTo>
                  <a:cubicBezTo>
                    <a:pt x="55" y="65"/>
                    <a:pt x="55" y="65"/>
                    <a:pt x="55" y="65"/>
                  </a:cubicBezTo>
                  <a:cubicBezTo>
                    <a:pt x="56" y="68"/>
                    <a:pt x="56" y="68"/>
                    <a:pt x="56" y="68"/>
                  </a:cubicBezTo>
                  <a:cubicBezTo>
                    <a:pt x="57" y="70"/>
                    <a:pt x="57" y="72"/>
                    <a:pt x="57" y="73"/>
                  </a:cubicBezTo>
                  <a:cubicBezTo>
                    <a:pt x="57" y="75"/>
                    <a:pt x="57" y="77"/>
                    <a:pt x="56" y="79"/>
                  </a:cubicBezTo>
                  <a:cubicBezTo>
                    <a:pt x="56" y="80"/>
                    <a:pt x="56" y="80"/>
                    <a:pt x="56" y="80"/>
                  </a:cubicBezTo>
                  <a:cubicBezTo>
                    <a:pt x="56" y="80"/>
                    <a:pt x="56" y="80"/>
                    <a:pt x="56" y="80"/>
                  </a:cubicBezTo>
                  <a:cubicBezTo>
                    <a:pt x="57" y="82"/>
                    <a:pt x="57" y="84"/>
                    <a:pt x="57" y="86"/>
                  </a:cubicBezTo>
                  <a:cubicBezTo>
                    <a:pt x="57" y="88"/>
                    <a:pt x="57" y="90"/>
                    <a:pt x="56" y="92"/>
                  </a:cubicBezTo>
                  <a:cubicBezTo>
                    <a:pt x="55" y="93"/>
                    <a:pt x="55" y="93"/>
                    <a:pt x="55" y="93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15" y="97"/>
                    <a:pt x="15" y="97"/>
                    <a:pt x="15" y="97"/>
                  </a:cubicBezTo>
                  <a:cubicBezTo>
                    <a:pt x="13" y="97"/>
                    <a:pt x="13" y="97"/>
                    <a:pt x="13" y="97"/>
                  </a:cubicBezTo>
                  <a:cubicBezTo>
                    <a:pt x="12" y="95"/>
                    <a:pt x="12" y="95"/>
                    <a:pt x="12" y="95"/>
                  </a:cubicBezTo>
                  <a:cubicBezTo>
                    <a:pt x="11" y="93"/>
                    <a:pt x="11" y="91"/>
                    <a:pt x="10" y="90"/>
                  </a:cubicBezTo>
                  <a:cubicBezTo>
                    <a:pt x="10" y="88"/>
                    <a:pt x="11" y="86"/>
                    <a:pt x="12" y="83"/>
                  </a:cubicBezTo>
                  <a:cubicBezTo>
                    <a:pt x="12" y="83"/>
                    <a:pt x="12" y="83"/>
                    <a:pt x="12" y="83"/>
                  </a:cubicBezTo>
                  <a:cubicBezTo>
                    <a:pt x="12" y="82"/>
                    <a:pt x="12" y="82"/>
                    <a:pt x="12" y="82"/>
                  </a:cubicBezTo>
                  <a:cubicBezTo>
                    <a:pt x="11" y="81"/>
                    <a:pt x="11" y="79"/>
                    <a:pt x="10" y="77"/>
                  </a:cubicBezTo>
                  <a:cubicBezTo>
                    <a:pt x="10" y="75"/>
                    <a:pt x="11" y="73"/>
                    <a:pt x="12" y="71"/>
                  </a:cubicBezTo>
                  <a:cubicBezTo>
                    <a:pt x="13" y="69"/>
                    <a:pt x="13" y="69"/>
                    <a:pt x="13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16" y="63"/>
                    <a:pt x="16" y="63"/>
                    <a:pt x="16" y="63"/>
                  </a:cubicBezTo>
                  <a:cubicBezTo>
                    <a:pt x="11" y="60"/>
                    <a:pt x="7" y="56"/>
                    <a:pt x="5" y="51"/>
                  </a:cubicBezTo>
                  <a:cubicBezTo>
                    <a:pt x="2" y="46"/>
                    <a:pt x="0" y="40"/>
                    <a:pt x="0" y="34"/>
                  </a:cubicBezTo>
                  <a:cubicBezTo>
                    <a:pt x="0" y="25"/>
                    <a:pt x="4" y="16"/>
                    <a:pt x="10" y="10"/>
                  </a:cubicBezTo>
                  <a:cubicBezTo>
                    <a:pt x="16" y="4"/>
                    <a:pt x="24" y="0"/>
                    <a:pt x="33" y="0"/>
                  </a:cubicBezTo>
                  <a:close/>
                  <a:moveTo>
                    <a:pt x="26" y="40"/>
                  </a:moveTo>
                  <a:cubicBezTo>
                    <a:pt x="27" y="41"/>
                    <a:pt x="27" y="41"/>
                    <a:pt x="28" y="41"/>
                  </a:cubicBezTo>
                  <a:cubicBezTo>
                    <a:pt x="28" y="41"/>
                    <a:pt x="29" y="41"/>
                    <a:pt x="30" y="40"/>
                  </a:cubicBezTo>
                  <a:cubicBezTo>
                    <a:pt x="30" y="39"/>
                    <a:pt x="30" y="39"/>
                    <a:pt x="30" y="39"/>
                  </a:cubicBezTo>
                  <a:cubicBezTo>
                    <a:pt x="31" y="40"/>
                    <a:pt x="31" y="40"/>
                    <a:pt x="31" y="40"/>
                  </a:cubicBezTo>
                  <a:cubicBezTo>
                    <a:pt x="32" y="41"/>
                    <a:pt x="32" y="41"/>
                    <a:pt x="33" y="41"/>
                  </a:cubicBezTo>
                  <a:cubicBezTo>
                    <a:pt x="34" y="41"/>
                    <a:pt x="35" y="41"/>
                    <a:pt x="35" y="40"/>
                  </a:cubicBezTo>
                  <a:cubicBezTo>
                    <a:pt x="36" y="39"/>
                    <a:pt x="36" y="39"/>
                    <a:pt x="36" y="39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37" y="41"/>
                    <a:pt x="38" y="41"/>
                    <a:pt x="39" y="41"/>
                  </a:cubicBezTo>
                  <a:cubicBezTo>
                    <a:pt x="40" y="41"/>
                    <a:pt x="41" y="41"/>
                    <a:pt x="42" y="40"/>
                  </a:cubicBezTo>
                  <a:cubicBezTo>
                    <a:pt x="43" y="38"/>
                    <a:pt x="43" y="38"/>
                    <a:pt x="43" y="38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39" y="52"/>
                    <a:pt x="39" y="52"/>
                    <a:pt x="39" y="52"/>
                  </a:cubicBezTo>
                  <a:cubicBezTo>
                    <a:pt x="39" y="67"/>
                    <a:pt x="39" y="67"/>
                    <a:pt x="39" y="67"/>
                  </a:cubicBezTo>
                  <a:cubicBezTo>
                    <a:pt x="44" y="66"/>
                    <a:pt x="44" y="66"/>
                    <a:pt x="44" y="66"/>
                  </a:cubicBezTo>
                  <a:cubicBezTo>
                    <a:pt x="44" y="60"/>
                    <a:pt x="44" y="60"/>
                    <a:pt x="44" y="60"/>
                  </a:cubicBezTo>
                  <a:cubicBezTo>
                    <a:pt x="44" y="58"/>
                    <a:pt x="44" y="58"/>
                    <a:pt x="44" y="58"/>
                  </a:cubicBezTo>
                  <a:cubicBezTo>
                    <a:pt x="46" y="57"/>
                    <a:pt x="46" y="57"/>
                    <a:pt x="46" y="57"/>
                  </a:cubicBezTo>
                  <a:cubicBezTo>
                    <a:pt x="50" y="55"/>
                    <a:pt x="54" y="52"/>
                    <a:pt x="56" y="47"/>
                  </a:cubicBezTo>
                  <a:cubicBezTo>
                    <a:pt x="59" y="44"/>
                    <a:pt x="60" y="39"/>
                    <a:pt x="60" y="34"/>
                  </a:cubicBezTo>
                  <a:cubicBezTo>
                    <a:pt x="60" y="27"/>
                    <a:pt x="57" y="20"/>
                    <a:pt x="52" y="15"/>
                  </a:cubicBezTo>
                  <a:cubicBezTo>
                    <a:pt x="47" y="10"/>
                    <a:pt x="41" y="7"/>
                    <a:pt x="33" y="7"/>
                  </a:cubicBezTo>
                  <a:cubicBezTo>
                    <a:pt x="26" y="7"/>
                    <a:pt x="19" y="10"/>
                    <a:pt x="15" y="15"/>
                  </a:cubicBezTo>
                  <a:cubicBezTo>
                    <a:pt x="10" y="20"/>
                    <a:pt x="7" y="27"/>
                    <a:pt x="7" y="34"/>
                  </a:cubicBezTo>
                  <a:cubicBezTo>
                    <a:pt x="7" y="39"/>
                    <a:pt x="8" y="44"/>
                    <a:pt x="11" y="48"/>
                  </a:cubicBezTo>
                  <a:cubicBezTo>
                    <a:pt x="13" y="52"/>
                    <a:pt x="17" y="55"/>
                    <a:pt x="21" y="58"/>
                  </a:cubicBezTo>
                  <a:cubicBezTo>
                    <a:pt x="23" y="59"/>
                    <a:pt x="23" y="59"/>
                    <a:pt x="23" y="59"/>
                  </a:cubicBezTo>
                  <a:cubicBezTo>
                    <a:pt x="23" y="61"/>
                    <a:pt x="23" y="61"/>
                    <a:pt x="23" y="61"/>
                  </a:cubicBezTo>
                  <a:cubicBezTo>
                    <a:pt x="23" y="67"/>
                    <a:pt x="23" y="67"/>
                    <a:pt x="23" y="67"/>
                  </a:cubicBezTo>
                  <a:cubicBezTo>
                    <a:pt x="29" y="67"/>
                    <a:pt x="29" y="67"/>
                    <a:pt x="29" y="67"/>
                  </a:cubicBezTo>
                  <a:cubicBezTo>
                    <a:pt x="29" y="52"/>
                    <a:pt x="29" y="52"/>
                    <a:pt x="29" y="52"/>
                  </a:cubicBezTo>
                  <a:cubicBezTo>
                    <a:pt x="22" y="40"/>
                    <a:pt x="22" y="40"/>
                    <a:pt x="22" y="40"/>
                  </a:cubicBezTo>
                  <a:cubicBezTo>
                    <a:pt x="25" y="38"/>
                    <a:pt x="25" y="38"/>
                    <a:pt x="25" y="38"/>
                  </a:cubicBezTo>
                  <a:cubicBezTo>
                    <a:pt x="26" y="40"/>
                    <a:pt x="26" y="40"/>
                    <a:pt x="26" y="40"/>
                  </a:cubicBezTo>
                  <a:close/>
                  <a:moveTo>
                    <a:pt x="40" y="43"/>
                  </a:moveTo>
                  <a:cubicBezTo>
                    <a:pt x="40" y="43"/>
                    <a:pt x="40" y="43"/>
                    <a:pt x="39" y="43"/>
                  </a:cubicBezTo>
                  <a:cubicBezTo>
                    <a:pt x="38" y="43"/>
                    <a:pt x="37" y="43"/>
                    <a:pt x="36" y="42"/>
                  </a:cubicBezTo>
                  <a:cubicBezTo>
                    <a:pt x="35" y="42"/>
                    <a:pt x="34" y="43"/>
                    <a:pt x="33" y="43"/>
                  </a:cubicBezTo>
                  <a:cubicBezTo>
                    <a:pt x="32" y="43"/>
                    <a:pt x="31" y="42"/>
                    <a:pt x="30" y="42"/>
                  </a:cubicBezTo>
                  <a:cubicBezTo>
                    <a:pt x="29" y="42"/>
                    <a:pt x="28" y="43"/>
                    <a:pt x="28" y="43"/>
                  </a:cubicBezTo>
                  <a:cubicBezTo>
                    <a:pt x="27" y="43"/>
                    <a:pt x="27" y="43"/>
                    <a:pt x="27" y="42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2" y="67"/>
                    <a:pt x="32" y="67"/>
                    <a:pt x="32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5" y="50"/>
                    <a:pt x="35" y="50"/>
                    <a:pt x="35" y="50"/>
                  </a:cubicBezTo>
                  <a:cubicBezTo>
                    <a:pt x="40" y="43"/>
                    <a:pt x="40" y="43"/>
                    <a:pt x="40" y="43"/>
                  </a:cubicBezTo>
                  <a:close/>
                  <a:moveTo>
                    <a:pt x="43" y="96"/>
                  </a:moveTo>
                  <a:cubicBezTo>
                    <a:pt x="24" y="98"/>
                    <a:pt x="24" y="98"/>
                    <a:pt x="24" y="98"/>
                  </a:cubicBezTo>
                  <a:cubicBezTo>
                    <a:pt x="25" y="103"/>
                    <a:pt x="29" y="106"/>
                    <a:pt x="34" y="106"/>
                  </a:cubicBezTo>
                  <a:cubicBezTo>
                    <a:pt x="39" y="106"/>
                    <a:pt x="43" y="102"/>
                    <a:pt x="43" y="97"/>
                  </a:cubicBezTo>
                  <a:cubicBezTo>
                    <a:pt x="43" y="97"/>
                    <a:pt x="43" y="97"/>
                    <a:pt x="43" y="96"/>
                  </a:cubicBezTo>
                  <a:close/>
                  <a:moveTo>
                    <a:pt x="50" y="85"/>
                  </a:moveTo>
                  <a:cubicBezTo>
                    <a:pt x="17" y="88"/>
                    <a:pt x="17" y="88"/>
                    <a:pt x="17" y="88"/>
                  </a:cubicBezTo>
                  <a:cubicBezTo>
                    <a:pt x="17" y="89"/>
                    <a:pt x="17" y="89"/>
                    <a:pt x="17" y="89"/>
                  </a:cubicBezTo>
                  <a:cubicBezTo>
                    <a:pt x="17" y="89"/>
                    <a:pt x="17" y="90"/>
                    <a:pt x="17" y="90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50" y="87"/>
                    <a:pt x="50" y="86"/>
                    <a:pt x="50" y="86"/>
                  </a:cubicBezTo>
                  <a:cubicBezTo>
                    <a:pt x="50" y="86"/>
                    <a:pt x="50" y="86"/>
                    <a:pt x="50" y="85"/>
                  </a:cubicBezTo>
                  <a:close/>
                  <a:moveTo>
                    <a:pt x="50" y="73"/>
                  </a:moveTo>
                  <a:cubicBezTo>
                    <a:pt x="17" y="76"/>
                    <a:pt x="17" y="76"/>
                    <a:pt x="17" y="76"/>
                  </a:cubicBezTo>
                  <a:cubicBezTo>
                    <a:pt x="17" y="76"/>
                    <a:pt x="17" y="76"/>
                    <a:pt x="17" y="77"/>
                  </a:cubicBezTo>
                  <a:cubicBezTo>
                    <a:pt x="17" y="77"/>
                    <a:pt x="17" y="77"/>
                    <a:pt x="17" y="77"/>
                  </a:cubicBezTo>
                  <a:cubicBezTo>
                    <a:pt x="50" y="74"/>
                    <a:pt x="50" y="74"/>
                    <a:pt x="50" y="74"/>
                  </a:cubicBezTo>
                  <a:cubicBezTo>
                    <a:pt x="50" y="74"/>
                    <a:pt x="50" y="74"/>
                    <a:pt x="50" y="73"/>
                  </a:cubicBezTo>
                  <a:cubicBezTo>
                    <a:pt x="50" y="73"/>
                    <a:pt x="50" y="73"/>
                    <a:pt x="50" y="7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128534" tIns="64268" rIns="128534" bIns="64268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33" dirty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9" name="Isosceles Triangle 18"/>
          <p:cNvSpPr/>
          <p:nvPr/>
        </p:nvSpPr>
        <p:spPr>
          <a:xfrm>
            <a:off x="1845443" y="4487534"/>
            <a:ext cx="449732" cy="320473"/>
          </a:xfrm>
          <a:prstGeom prst="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683" tIns="43341" rIns="86683" bIns="43341" rtlCol="0" anchor="ctr"/>
          <a:lstStyle/>
          <a:p>
            <a:pPr algn="just">
              <a:lnSpc>
                <a:spcPct val="120000"/>
              </a:lnSpc>
            </a:pPr>
            <a:endParaRPr lang="en-GB" sz="933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0" name="Isosceles Triangle 19"/>
          <p:cNvSpPr/>
          <p:nvPr/>
        </p:nvSpPr>
        <p:spPr>
          <a:xfrm>
            <a:off x="4397134" y="4487534"/>
            <a:ext cx="449732" cy="320473"/>
          </a:xfrm>
          <a:prstGeom prst="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683" tIns="43341" rIns="86683" bIns="43341" rtlCol="0" anchor="ctr"/>
          <a:lstStyle/>
          <a:p>
            <a:pPr algn="just">
              <a:lnSpc>
                <a:spcPct val="120000"/>
              </a:lnSpc>
            </a:pPr>
            <a:endParaRPr lang="en-GB" sz="933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1" name="Isosceles Triangle 20"/>
          <p:cNvSpPr/>
          <p:nvPr/>
        </p:nvSpPr>
        <p:spPr>
          <a:xfrm>
            <a:off x="6948827" y="4487534"/>
            <a:ext cx="449732" cy="320473"/>
          </a:xfrm>
          <a:prstGeom prst="triangl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683" tIns="43341" rIns="86683" bIns="43341" rtlCol="0" anchor="ctr"/>
          <a:lstStyle/>
          <a:p>
            <a:pPr algn="just">
              <a:lnSpc>
                <a:spcPct val="120000"/>
              </a:lnSpc>
            </a:pPr>
            <a:endParaRPr lang="en-GB" sz="933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2" name="Isosceles Triangle 21"/>
          <p:cNvSpPr/>
          <p:nvPr/>
        </p:nvSpPr>
        <p:spPr>
          <a:xfrm>
            <a:off x="9500520" y="4487534"/>
            <a:ext cx="449732" cy="320473"/>
          </a:xfrm>
          <a:prstGeom prst="triangl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683" tIns="43341" rIns="86683" bIns="43341" rtlCol="0" anchor="ctr"/>
          <a:lstStyle/>
          <a:p>
            <a:pPr algn="just">
              <a:lnSpc>
                <a:spcPct val="120000"/>
              </a:lnSpc>
            </a:pPr>
            <a:endParaRPr lang="en-GB" sz="933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1335784" y="4850209"/>
            <a:ext cx="1598888" cy="678460"/>
          </a:xfrm>
          <a:prstGeom prst="rect">
            <a:avLst/>
          </a:prstGeom>
        </p:spPr>
        <p:txBody>
          <a:bodyPr wrap="square" lIns="86683" tIns="43341" rIns="86683" bIns="43341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3881514" y="4850209"/>
            <a:ext cx="1598888" cy="678460"/>
          </a:xfrm>
          <a:prstGeom prst="rect">
            <a:avLst/>
          </a:prstGeom>
        </p:spPr>
        <p:txBody>
          <a:bodyPr wrap="square" lIns="86683" tIns="43341" rIns="86683" bIns="43341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6427243" y="4850209"/>
            <a:ext cx="1598888" cy="678460"/>
          </a:xfrm>
          <a:prstGeom prst="rect">
            <a:avLst/>
          </a:prstGeom>
        </p:spPr>
        <p:txBody>
          <a:bodyPr wrap="square" lIns="86683" tIns="43341" rIns="86683" bIns="43341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8" name="Rectangle 27"/>
          <p:cNvSpPr/>
          <p:nvPr/>
        </p:nvSpPr>
        <p:spPr>
          <a:xfrm>
            <a:off x="8972973" y="4850209"/>
            <a:ext cx="1598888" cy="678460"/>
          </a:xfrm>
          <a:prstGeom prst="rect">
            <a:avLst/>
          </a:prstGeom>
        </p:spPr>
        <p:txBody>
          <a:bodyPr wrap="square" lIns="86683" tIns="43341" rIns="86683" bIns="43341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1304289" y="2641389"/>
            <a:ext cx="1375709" cy="312527"/>
          </a:xfrm>
          <a:prstGeom prst="rect">
            <a:avLst/>
          </a:prstGeom>
          <a:noFill/>
        </p:spPr>
        <p:txBody>
          <a:bodyPr wrap="none" lIns="86683" tIns="43341" rIns="86683" bIns="43341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333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1333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0" name="Rectangle 29"/>
          <p:cNvSpPr/>
          <p:nvPr/>
        </p:nvSpPr>
        <p:spPr>
          <a:xfrm>
            <a:off x="1304292" y="2924496"/>
            <a:ext cx="5299022" cy="530727"/>
          </a:xfrm>
          <a:prstGeom prst="rect">
            <a:avLst/>
          </a:prstGeom>
        </p:spPr>
        <p:txBody>
          <a:bodyPr wrap="square" lIns="86683" tIns="43341" rIns="86683" bIns="43341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GB" altLang="zh-CN" sz="8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802189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conveyor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9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5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0"/>
                            </p:stCondLst>
                            <p:childTnLst>
                              <p:par>
                                <p:cTn id="4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500"/>
                            </p:stCondLst>
                            <p:childTnLst>
                              <p:par>
                                <p:cTn id="5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000"/>
                            </p:stCondLst>
                            <p:childTnLst>
                              <p:par>
                                <p:cTn id="5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6500"/>
                            </p:stCondLst>
                            <p:childTnLst>
                              <p:par>
                                <p:cTn id="6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0" grpId="0" animBg="1"/>
      <p:bldP spid="21" grpId="0" animBg="1"/>
      <p:bldP spid="22" grpId="0" animBg="1"/>
      <p:bldP spid="24" grpId="0"/>
      <p:bldP spid="25" grpId="0"/>
      <p:bldP spid="26" grpId="0"/>
      <p:bldP spid="28" grpId="0"/>
      <p:bldP spid="29" grpId="0"/>
      <p:bldP spid="3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5" name="AutoShape 5"/>
          <p:cNvSpPr>
            <a:spLocks/>
          </p:cNvSpPr>
          <p:nvPr/>
        </p:nvSpPr>
        <p:spPr bwMode="auto">
          <a:xfrm>
            <a:off x="1356625" y="2243138"/>
            <a:ext cx="2888702" cy="758824"/>
          </a:xfrm>
          <a:prstGeom prst="roundRect">
            <a:avLst>
              <a:gd name="adj" fmla="val 15894"/>
            </a:avLst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35710" tIns="35710" rIns="35710" bIns="35710" anchor="ctr"/>
          <a:lstStyle>
            <a:lvl1pPr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eaLnBrk="1">
              <a:lnSpc>
                <a:spcPct val="120000"/>
              </a:lnSpc>
            </a:pPr>
            <a:endParaRPr lang="en-US" sz="1599" b="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606" name="AutoShape 6"/>
          <p:cNvSpPr>
            <a:spLocks/>
          </p:cNvSpPr>
          <p:nvPr/>
        </p:nvSpPr>
        <p:spPr bwMode="auto">
          <a:xfrm>
            <a:off x="1524356" y="2463091"/>
            <a:ext cx="395213" cy="31297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t" anchorCtr="0">
            <a:spAutoFit/>
          </a:bodyPr>
          <a:lstStyle>
            <a:lvl1pPr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eaLnBrk="1">
              <a:lnSpc>
                <a:spcPct val="120000"/>
              </a:lnSpc>
            </a:pPr>
            <a:r>
              <a:rPr lang="es-ES" altLang="zh-CN" sz="1866" b="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01</a:t>
            </a:r>
            <a:endParaRPr lang="es-ES" altLang="zh-CN" sz="1066" b="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607" name="AutoShape 7"/>
          <p:cNvSpPr>
            <a:spLocks/>
          </p:cNvSpPr>
          <p:nvPr/>
        </p:nvSpPr>
        <p:spPr bwMode="auto">
          <a:xfrm>
            <a:off x="1972458" y="2328069"/>
            <a:ext cx="2349054" cy="22499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t" anchorCtr="0">
            <a:spAutoFit/>
          </a:bodyPr>
          <a:lstStyle/>
          <a:p>
            <a:pPr defTabSz="323759">
              <a:lnSpc>
                <a:spcPct val="120000"/>
              </a:lnSpc>
              <a:spcBef>
                <a:spcPts val="849"/>
              </a:spcBef>
              <a:defRPr/>
            </a:pPr>
            <a:r>
              <a:rPr lang="zh-CN" altLang="en-US" sz="1333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Lato" charset="0"/>
                <a:sym typeface="Arial" panose="020B0604020202020204" pitchFamily="34" charset="0"/>
              </a:rPr>
              <a:t>请替换文字内容</a:t>
            </a:r>
            <a:endParaRPr lang="es-ES" sz="1333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Lato" charset="0"/>
              <a:sym typeface="Arial" panose="020B0604020202020204" pitchFamily="34" charset="0"/>
            </a:endParaRPr>
          </a:p>
        </p:txBody>
      </p:sp>
      <p:sp>
        <p:nvSpPr>
          <p:cNvPr id="25608" name="AutoShape 8"/>
          <p:cNvSpPr>
            <a:spLocks/>
          </p:cNvSpPr>
          <p:nvPr/>
        </p:nvSpPr>
        <p:spPr bwMode="auto">
          <a:xfrm>
            <a:off x="1973253" y="2568576"/>
            <a:ext cx="1959842" cy="44319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 lIns="0" tIns="0" rIns="0" bIns="0" anchor="t" anchorCtr="0">
            <a:spAutoFit/>
          </a:bodyPr>
          <a:lstStyle>
            <a:lvl1pPr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eaLnBrk="1">
              <a:lnSpc>
                <a:spcPct val="120000"/>
              </a:lnSpc>
              <a:spcBef>
                <a:spcPts val="849"/>
              </a:spcBef>
            </a:pPr>
            <a:r>
              <a:rPr lang="en-US" altLang="zh-CN" sz="800" b="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s-ES" altLang="zh-CN" sz="1066" b="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609" name="AutoShape 9"/>
          <p:cNvSpPr>
            <a:spLocks/>
          </p:cNvSpPr>
          <p:nvPr/>
        </p:nvSpPr>
        <p:spPr bwMode="auto">
          <a:xfrm>
            <a:off x="4617526" y="2243138"/>
            <a:ext cx="2888702" cy="758824"/>
          </a:xfrm>
          <a:prstGeom prst="roundRect">
            <a:avLst>
              <a:gd name="adj" fmla="val 15894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35710" tIns="35710" rIns="35710" bIns="35710" anchor="ctr"/>
          <a:lstStyle>
            <a:lvl1pPr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eaLnBrk="1">
              <a:lnSpc>
                <a:spcPct val="120000"/>
              </a:lnSpc>
            </a:pPr>
            <a:endParaRPr lang="en-US" sz="1599" b="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610" name="AutoShape 10"/>
          <p:cNvSpPr>
            <a:spLocks/>
          </p:cNvSpPr>
          <p:nvPr/>
        </p:nvSpPr>
        <p:spPr bwMode="auto">
          <a:xfrm>
            <a:off x="4802714" y="2463092"/>
            <a:ext cx="349977" cy="31297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t" anchorCtr="0">
            <a:spAutoFit/>
          </a:bodyPr>
          <a:lstStyle>
            <a:lvl1pPr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eaLnBrk="1">
              <a:lnSpc>
                <a:spcPct val="120000"/>
              </a:lnSpc>
            </a:pPr>
            <a:r>
              <a:rPr lang="es-ES" altLang="zh-CN" sz="1866" b="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02</a:t>
            </a:r>
            <a:endParaRPr lang="es-ES" altLang="zh-CN" sz="1066" b="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611" name="AutoShape 11"/>
          <p:cNvSpPr>
            <a:spLocks/>
          </p:cNvSpPr>
          <p:nvPr/>
        </p:nvSpPr>
        <p:spPr bwMode="auto">
          <a:xfrm>
            <a:off x="5234946" y="2324100"/>
            <a:ext cx="2349054" cy="22499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t" anchorCtr="0">
            <a:spAutoFit/>
          </a:bodyPr>
          <a:lstStyle/>
          <a:p>
            <a:pPr defTabSz="323759">
              <a:lnSpc>
                <a:spcPct val="120000"/>
              </a:lnSpc>
              <a:spcBef>
                <a:spcPts val="849"/>
              </a:spcBef>
              <a:defRPr/>
            </a:pPr>
            <a:r>
              <a:rPr lang="zh-CN" altLang="en-US" sz="1333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Lato" charset="0"/>
                <a:sym typeface="Arial" panose="020B0604020202020204" pitchFamily="34" charset="0"/>
              </a:rPr>
              <a:t>请替换文字内容</a:t>
            </a:r>
            <a:endParaRPr lang="es-ES" sz="1333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Lato" charset="0"/>
              <a:sym typeface="Arial" panose="020B0604020202020204" pitchFamily="34" charset="0"/>
            </a:endParaRPr>
          </a:p>
        </p:txBody>
      </p:sp>
      <p:sp>
        <p:nvSpPr>
          <p:cNvPr id="25612" name="AutoShape 12"/>
          <p:cNvSpPr>
            <a:spLocks/>
          </p:cNvSpPr>
          <p:nvPr/>
        </p:nvSpPr>
        <p:spPr bwMode="auto">
          <a:xfrm>
            <a:off x="5241294" y="2584451"/>
            <a:ext cx="1963562" cy="44319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 lIns="0" tIns="0" rIns="0" bIns="0" anchor="t" anchorCtr="0">
            <a:spAutoFit/>
          </a:bodyPr>
          <a:lstStyle>
            <a:lvl1pPr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eaLnBrk="1">
              <a:lnSpc>
                <a:spcPct val="120000"/>
              </a:lnSpc>
              <a:spcBef>
                <a:spcPts val="849"/>
              </a:spcBef>
            </a:pPr>
            <a:r>
              <a:rPr lang="en-US" altLang="zh-CN" sz="800" b="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s-ES" altLang="zh-CN" sz="1066" b="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613" name="AutoShape 13"/>
          <p:cNvSpPr>
            <a:spLocks/>
          </p:cNvSpPr>
          <p:nvPr/>
        </p:nvSpPr>
        <p:spPr bwMode="auto">
          <a:xfrm>
            <a:off x="7879218" y="2243138"/>
            <a:ext cx="2888702" cy="758824"/>
          </a:xfrm>
          <a:prstGeom prst="roundRect">
            <a:avLst>
              <a:gd name="adj" fmla="val 15894"/>
            </a:avLst>
          </a:prstGeom>
          <a:solidFill>
            <a:schemeClr val="accent3"/>
          </a:solidFill>
          <a:ln>
            <a:noFill/>
          </a:ln>
          <a:effectLst/>
        </p:spPr>
        <p:txBody>
          <a:bodyPr lIns="35710" tIns="35710" rIns="35710" bIns="35710" anchor="ctr"/>
          <a:lstStyle>
            <a:lvl1pPr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eaLnBrk="1">
              <a:lnSpc>
                <a:spcPct val="120000"/>
              </a:lnSpc>
            </a:pPr>
            <a:endParaRPr lang="zh-CN" altLang="zh-CN" sz="1599" b="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614" name="AutoShape 14"/>
          <p:cNvSpPr>
            <a:spLocks/>
          </p:cNvSpPr>
          <p:nvPr/>
        </p:nvSpPr>
        <p:spPr bwMode="auto">
          <a:xfrm>
            <a:off x="8055679" y="2463091"/>
            <a:ext cx="372198" cy="31297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t" anchorCtr="0">
            <a:spAutoFit/>
          </a:bodyPr>
          <a:lstStyle>
            <a:lvl1pPr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eaLnBrk="1">
              <a:lnSpc>
                <a:spcPct val="120000"/>
              </a:lnSpc>
            </a:pPr>
            <a:r>
              <a:rPr lang="es-ES" altLang="zh-CN" sz="1866" b="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03</a:t>
            </a:r>
            <a:endParaRPr lang="es-ES" altLang="zh-CN" sz="1066" b="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615" name="AutoShape 15"/>
          <p:cNvSpPr>
            <a:spLocks/>
          </p:cNvSpPr>
          <p:nvPr/>
        </p:nvSpPr>
        <p:spPr bwMode="auto">
          <a:xfrm>
            <a:off x="8495051" y="2328069"/>
            <a:ext cx="2349054" cy="22499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t" anchorCtr="0">
            <a:spAutoFit/>
          </a:bodyPr>
          <a:lstStyle/>
          <a:p>
            <a:pPr defTabSz="323759">
              <a:lnSpc>
                <a:spcPct val="120000"/>
              </a:lnSpc>
              <a:spcBef>
                <a:spcPts val="849"/>
              </a:spcBef>
              <a:defRPr/>
            </a:pPr>
            <a:r>
              <a:rPr lang="zh-CN" altLang="en-US" sz="1333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Lato" charset="0"/>
                <a:sym typeface="Arial" panose="020B0604020202020204" pitchFamily="34" charset="0"/>
              </a:rPr>
              <a:t>请替换文字内容</a:t>
            </a:r>
            <a:endParaRPr lang="es-ES" sz="1333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Lato" charset="0"/>
              <a:sym typeface="Arial" panose="020B0604020202020204" pitchFamily="34" charset="0"/>
            </a:endParaRPr>
          </a:p>
        </p:txBody>
      </p:sp>
      <p:sp>
        <p:nvSpPr>
          <p:cNvPr id="25616" name="AutoShape 16"/>
          <p:cNvSpPr>
            <a:spLocks/>
          </p:cNvSpPr>
          <p:nvPr/>
        </p:nvSpPr>
        <p:spPr bwMode="auto">
          <a:xfrm>
            <a:off x="8501400" y="2570957"/>
            <a:ext cx="2074797" cy="44319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 lIns="0" tIns="0" rIns="0" bIns="0" anchor="t" anchorCtr="0">
            <a:spAutoFit/>
          </a:bodyPr>
          <a:lstStyle>
            <a:lvl1pPr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eaLnBrk="1">
              <a:lnSpc>
                <a:spcPct val="120000"/>
              </a:lnSpc>
              <a:spcBef>
                <a:spcPts val="849"/>
              </a:spcBef>
            </a:pPr>
            <a:r>
              <a:rPr lang="en-US" altLang="zh-CN" sz="800" b="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s-ES" altLang="zh-CN" sz="1066" b="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617" name="AutoShape 17"/>
          <p:cNvSpPr>
            <a:spLocks/>
          </p:cNvSpPr>
          <p:nvPr/>
        </p:nvSpPr>
        <p:spPr bwMode="auto">
          <a:xfrm>
            <a:off x="1356625" y="3272632"/>
            <a:ext cx="2888702" cy="758824"/>
          </a:xfrm>
          <a:prstGeom prst="roundRect">
            <a:avLst>
              <a:gd name="adj" fmla="val 15894"/>
            </a:avLst>
          </a:prstGeom>
          <a:solidFill>
            <a:schemeClr val="accent4"/>
          </a:solidFill>
          <a:ln>
            <a:noFill/>
          </a:ln>
          <a:effectLst/>
        </p:spPr>
        <p:txBody>
          <a:bodyPr lIns="35710" tIns="35710" rIns="35710" bIns="35710" anchor="ctr"/>
          <a:lstStyle>
            <a:lvl1pPr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eaLnBrk="1">
              <a:lnSpc>
                <a:spcPct val="120000"/>
              </a:lnSpc>
            </a:pPr>
            <a:endParaRPr lang="zh-CN" altLang="zh-CN" sz="1599" b="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618" name="AutoShape 18"/>
          <p:cNvSpPr>
            <a:spLocks/>
          </p:cNvSpPr>
          <p:nvPr/>
        </p:nvSpPr>
        <p:spPr bwMode="auto">
          <a:xfrm>
            <a:off x="1541021" y="3492587"/>
            <a:ext cx="349977" cy="31297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t" anchorCtr="0">
            <a:spAutoFit/>
          </a:bodyPr>
          <a:lstStyle>
            <a:lvl1pPr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eaLnBrk="1">
              <a:lnSpc>
                <a:spcPct val="120000"/>
              </a:lnSpc>
            </a:pPr>
            <a:r>
              <a:rPr lang="es-ES" altLang="zh-CN" sz="1866" b="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04</a:t>
            </a:r>
            <a:endParaRPr lang="es-ES" altLang="zh-CN" sz="1066" b="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619" name="AutoShape 19"/>
          <p:cNvSpPr>
            <a:spLocks/>
          </p:cNvSpPr>
          <p:nvPr/>
        </p:nvSpPr>
        <p:spPr bwMode="auto">
          <a:xfrm>
            <a:off x="1972458" y="3357562"/>
            <a:ext cx="2349054" cy="22499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t" anchorCtr="0">
            <a:spAutoFit/>
          </a:bodyPr>
          <a:lstStyle/>
          <a:p>
            <a:pPr defTabSz="323759">
              <a:lnSpc>
                <a:spcPct val="120000"/>
              </a:lnSpc>
              <a:spcBef>
                <a:spcPts val="849"/>
              </a:spcBef>
              <a:defRPr/>
            </a:pPr>
            <a:r>
              <a:rPr lang="zh-CN" altLang="en-US" sz="1333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Lato" charset="0"/>
                <a:sym typeface="Arial" panose="020B0604020202020204" pitchFamily="34" charset="0"/>
              </a:rPr>
              <a:t>请替换文字内容</a:t>
            </a:r>
            <a:endParaRPr lang="es-ES" sz="1333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Lato" charset="0"/>
              <a:sym typeface="Arial" panose="020B0604020202020204" pitchFamily="34" charset="0"/>
            </a:endParaRPr>
          </a:p>
        </p:txBody>
      </p:sp>
      <p:sp>
        <p:nvSpPr>
          <p:cNvPr id="25620" name="AutoShape 20"/>
          <p:cNvSpPr>
            <a:spLocks/>
          </p:cNvSpPr>
          <p:nvPr/>
        </p:nvSpPr>
        <p:spPr bwMode="auto">
          <a:xfrm>
            <a:off x="1973253" y="3590925"/>
            <a:ext cx="1969911" cy="44319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 lIns="0" tIns="0" rIns="0" bIns="0" anchor="t" anchorCtr="0">
            <a:spAutoFit/>
          </a:bodyPr>
          <a:lstStyle>
            <a:lvl1pPr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eaLnBrk="1">
              <a:lnSpc>
                <a:spcPct val="120000"/>
              </a:lnSpc>
              <a:spcBef>
                <a:spcPts val="849"/>
              </a:spcBef>
            </a:pPr>
            <a:r>
              <a:rPr lang="en-US" altLang="zh-CN" sz="800" b="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s-ES" altLang="zh-CN" sz="1066" b="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621" name="AutoShape 21"/>
          <p:cNvSpPr>
            <a:spLocks/>
          </p:cNvSpPr>
          <p:nvPr/>
        </p:nvSpPr>
        <p:spPr bwMode="auto">
          <a:xfrm>
            <a:off x="4617526" y="3272632"/>
            <a:ext cx="2888702" cy="758824"/>
          </a:xfrm>
          <a:prstGeom prst="roundRect">
            <a:avLst>
              <a:gd name="adj" fmla="val 15894"/>
            </a:avLst>
          </a:prstGeom>
          <a:solidFill>
            <a:schemeClr val="accent5"/>
          </a:solidFill>
          <a:ln>
            <a:noFill/>
          </a:ln>
          <a:effectLst/>
        </p:spPr>
        <p:txBody>
          <a:bodyPr lIns="35710" tIns="35710" rIns="35710" bIns="35710" anchor="ctr"/>
          <a:lstStyle>
            <a:lvl1pPr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eaLnBrk="1">
              <a:lnSpc>
                <a:spcPct val="120000"/>
              </a:lnSpc>
            </a:pPr>
            <a:endParaRPr lang="zh-CN" altLang="zh-CN" sz="1599" b="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622" name="AutoShape 22"/>
          <p:cNvSpPr>
            <a:spLocks/>
          </p:cNvSpPr>
          <p:nvPr/>
        </p:nvSpPr>
        <p:spPr bwMode="auto">
          <a:xfrm>
            <a:off x="4747957" y="3492586"/>
            <a:ext cx="451558" cy="31297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t" anchorCtr="0">
            <a:spAutoFit/>
          </a:bodyPr>
          <a:lstStyle>
            <a:lvl1pPr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eaLnBrk="1">
              <a:lnSpc>
                <a:spcPct val="120000"/>
              </a:lnSpc>
            </a:pPr>
            <a:r>
              <a:rPr lang="es-ES" altLang="zh-CN" sz="1866" b="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05</a:t>
            </a:r>
            <a:endParaRPr lang="es-ES" altLang="zh-CN" sz="1066" b="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623" name="AutoShape 23"/>
          <p:cNvSpPr>
            <a:spLocks/>
          </p:cNvSpPr>
          <p:nvPr/>
        </p:nvSpPr>
        <p:spPr bwMode="auto">
          <a:xfrm>
            <a:off x="5234151" y="3357562"/>
            <a:ext cx="2349054" cy="22499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t" anchorCtr="0">
            <a:spAutoFit/>
          </a:bodyPr>
          <a:lstStyle/>
          <a:p>
            <a:pPr defTabSz="323759">
              <a:lnSpc>
                <a:spcPct val="120000"/>
              </a:lnSpc>
              <a:spcBef>
                <a:spcPts val="849"/>
              </a:spcBef>
              <a:defRPr/>
            </a:pPr>
            <a:r>
              <a:rPr lang="zh-CN" altLang="en-US" sz="1333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Lato" charset="0"/>
                <a:sym typeface="Arial" panose="020B0604020202020204" pitchFamily="34" charset="0"/>
              </a:rPr>
              <a:t>请替换文字内容</a:t>
            </a:r>
            <a:endParaRPr lang="es-ES" sz="1333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Lato" charset="0"/>
              <a:sym typeface="Arial" panose="020B0604020202020204" pitchFamily="34" charset="0"/>
            </a:endParaRPr>
          </a:p>
        </p:txBody>
      </p:sp>
      <p:sp>
        <p:nvSpPr>
          <p:cNvPr id="25624" name="AutoShape 24"/>
          <p:cNvSpPr>
            <a:spLocks/>
          </p:cNvSpPr>
          <p:nvPr/>
        </p:nvSpPr>
        <p:spPr bwMode="auto">
          <a:xfrm>
            <a:off x="5234946" y="3593307"/>
            <a:ext cx="1969911" cy="44319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 lIns="0" tIns="0" rIns="0" bIns="0" anchor="t" anchorCtr="0">
            <a:spAutoFit/>
          </a:bodyPr>
          <a:lstStyle>
            <a:lvl1pPr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eaLnBrk="1">
              <a:lnSpc>
                <a:spcPct val="120000"/>
              </a:lnSpc>
              <a:spcBef>
                <a:spcPts val="849"/>
              </a:spcBef>
            </a:pPr>
            <a:r>
              <a:rPr lang="en-US" altLang="zh-CN" sz="800" b="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s-ES" altLang="zh-CN" sz="1066" b="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625" name="AutoShape 25"/>
          <p:cNvSpPr>
            <a:spLocks/>
          </p:cNvSpPr>
          <p:nvPr/>
        </p:nvSpPr>
        <p:spPr bwMode="auto">
          <a:xfrm>
            <a:off x="7879218" y="3272632"/>
            <a:ext cx="2888702" cy="758824"/>
          </a:xfrm>
          <a:prstGeom prst="roundRect">
            <a:avLst>
              <a:gd name="adj" fmla="val 15894"/>
            </a:avLst>
          </a:prstGeom>
          <a:solidFill>
            <a:schemeClr val="accent6"/>
          </a:solidFill>
          <a:ln>
            <a:noFill/>
          </a:ln>
          <a:effectLst/>
        </p:spPr>
        <p:txBody>
          <a:bodyPr lIns="35710" tIns="35710" rIns="35710" bIns="35710" anchor="ctr"/>
          <a:lstStyle>
            <a:lvl1pPr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eaLnBrk="1">
              <a:lnSpc>
                <a:spcPct val="120000"/>
              </a:lnSpc>
            </a:pPr>
            <a:endParaRPr lang="zh-CN" altLang="zh-CN" sz="1599" b="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626" name="AutoShape 26"/>
          <p:cNvSpPr>
            <a:spLocks/>
          </p:cNvSpPr>
          <p:nvPr/>
        </p:nvSpPr>
        <p:spPr bwMode="auto">
          <a:xfrm>
            <a:off x="8046949" y="3492586"/>
            <a:ext cx="395213" cy="31297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t" anchorCtr="0">
            <a:spAutoFit/>
          </a:bodyPr>
          <a:lstStyle>
            <a:lvl1pPr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eaLnBrk="1">
              <a:lnSpc>
                <a:spcPct val="120000"/>
              </a:lnSpc>
            </a:pPr>
            <a:r>
              <a:rPr lang="es-ES" altLang="zh-CN" sz="1866" b="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06</a:t>
            </a:r>
            <a:endParaRPr lang="es-ES" altLang="zh-CN" sz="1066" b="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627" name="AutoShape 27"/>
          <p:cNvSpPr>
            <a:spLocks/>
          </p:cNvSpPr>
          <p:nvPr/>
        </p:nvSpPr>
        <p:spPr bwMode="auto">
          <a:xfrm>
            <a:off x="8495051" y="3357562"/>
            <a:ext cx="2349054" cy="22499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t" anchorCtr="0">
            <a:spAutoFit/>
          </a:bodyPr>
          <a:lstStyle/>
          <a:p>
            <a:pPr defTabSz="323759">
              <a:lnSpc>
                <a:spcPct val="120000"/>
              </a:lnSpc>
              <a:spcBef>
                <a:spcPts val="849"/>
              </a:spcBef>
              <a:defRPr/>
            </a:pPr>
            <a:r>
              <a:rPr lang="zh-CN" altLang="en-US" sz="1333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Lato" charset="0"/>
                <a:sym typeface="Arial" panose="020B0604020202020204" pitchFamily="34" charset="0"/>
              </a:rPr>
              <a:t>请替换文字内容</a:t>
            </a:r>
            <a:endParaRPr lang="es-ES" sz="1333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Lato" charset="0"/>
              <a:sym typeface="Arial" panose="020B0604020202020204" pitchFamily="34" charset="0"/>
            </a:endParaRPr>
          </a:p>
        </p:txBody>
      </p:sp>
      <p:sp>
        <p:nvSpPr>
          <p:cNvPr id="25628" name="AutoShape 28"/>
          <p:cNvSpPr>
            <a:spLocks/>
          </p:cNvSpPr>
          <p:nvPr/>
        </p:nvSpPr>
        <p:spPr bwMode="auto">
          <a:xfrm>
            <a:off x="8495052" y="3580607"/>
            <a:ext cx="1969911" cy="44319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 lIns="0" tIns="0" rIns="0" bIns="0" anchor="t" anchorCtr="0">
            <a:spAutoFit/>
          </a:bodyPr>
          <a:lstStyle>
            <a:lvl1pPr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eaLnBrk="1">
              <a:lnSpc>
                <a:spcPct val="120000"/>
              </a:lnSpc>
              <a:spcBef>
                <a:spcPts val="849"/>
              </a:spcBef>
            </a:pPr>
            <a:r>
              <a:rPr lang="en-US" altLang="zh-CN" sz="800" b="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s-ES" altLang="zh-CN" sz="1066" b="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629" name="AutoShape 29"/>
          <p:cNvSpPr>
            <a:spLocks/>
          </p:cNvSpPr>
          <p:nvPr/>
        </p:nvSpPr>
        <p:spPr bwMode="auto">
          <a:xfrm>
            <a:off x="1356625" y="4320382"/>
            <a:ext cx="2888702" cy="758824"/>
          </a:xfrm>
          <a:prstGeom prst="roundRect">
            <a:avLst>
              <a:gd name="adj" fmla="val 15894"/>
            </a:avLst>
          </a:prstGeom>
          <a:solidFill>
            <a:schemeClr val="accent3"/>
          </a:solidFill>
          <a:ln>
            <a:noFill/>
          </a:ln>
          <a:effectLst/>
        </p:spPr>
        <p:txBody>
          <a:bodyPr lIns="35710" tIns="35710" rIns="35710" bIns="35710" anchor="ctr"/>
          <a:lstStyle>
            <a:lvl1pPr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eaLnBrk="1">
              <a:lnSpc>
                <a:spcPct val="120000"/>
              </a:lnSpc>
            </a:pPr>
            <a:endParaRPr lang="zh-CN" altLang="zh-CN" sz="1599" b="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630" name="AutoShape 30"/>
          <p:cNvSpPr>
            <a:spLocks/>
          </p:cNvSpPr>
          <p:nvPr/>
        </p:nvSpPr>
        <p:spPr bwMode="auto">
          <a:xfrm>
            <a:off x="1529117" y="4540336"/>
            <a:ext cx="372992" cy="31297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t" anchorCtr="0">
            <a:spAutoFit/>
          </a:bodyPr>
          <a:lstStyle>
            <a:lvl1pPr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eaLnBrk="1">
              <a:lnSpc>
                <a:spcPct val="120000"/>
              </a:lnSpc>
            </a:pPr>
            <a:r>
              <a:rPr lang="es-ES" altLang="zh-CN" sz="1866" b="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07</a:t>
            </a:r>
            <a:endParaRPr lang="es-ES" altLang="zh-CN" sz="1066" b="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631" name="AutoShape 31"/>
          <p:cNvSpPr>
            <a:spLocks/>
          </p:cNvSpPr>
          <p:nvPr/>
        </p:nvSpPr>
        <p:spPr bwMode="auto">
          <a:xfrm>
            <a:off x="1972458" y="4405312"/>
            <a:ext cx="2349054" cy="22499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t" anchorCtr="0">
            <a:spAutoFit/>
          </a:bodyPr>
          <a:lstStyle/>
          <a:p>
            <a:pPr defTabSz="323759">
              <a:lnSpc>
                <a:spcPct val="120000"/>
              </a:lnSpc>
              <a:spcBef>
                <a:spcPts val="849"/>
              </a:spcBef>
              <a:defRPr/>
            </a:pPr>
            <a:r>
              <a:rPr lang="zh-CN" altLang="en-US" sz="1333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Lato" charset="0"/>
                <a:sym typeface="Arial" panose="020B0604020202020204" pitchFamily="34" charset="0"/>
              </a:rPr>
              <a:t>请替换文字内容</a:t>
            </a:r>
            <a:endParaRPr lang="es-ES" sz="1333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Lato" charset="0"/>
              <a:sym typeface="Arial" panose="020B0604020202020204" pitchFamily="34" charset="0"/>
            </a:endParaRPr>
          </a:p>
        </p:txBody>
      </p:sp>
      <p:sp>
        <p:nvSpPr>
          <p:cNvPr id="25632" name="AutoShape 32"/>
          <p:cNvSpPr>
            <a:spLocks/>
          </p:cNvSpPr>
          <p:nvPr/>
        </p:nvSpPr>
        <p:spPr bwMode="auto">
          <a:xfrm>
            <a:off x="1973253" y="4638675"/>
            <a:ext cx="1969911" cy="44319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 lIns="0" tIns="0" rIns="0" bIns="0" anchor="t" anchorCtr="0">
            <a:spAutoFit/>
          </a:bodyPr>
          <a:lstStyle>
            <a:lvl1pPr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eaLnBrk="1">
              <a:lnSpc>
                <a:spcPct val="120000"/>
              </a:lnSpc>
              <a:spcBef>
                <a:spcPts val="849"/>
              </a:spcBef>
            </a:pPr>
            <a:r>
              <a:rPr lang="en-US" altLang="zh-CN" sz="800" b="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s-ES" altLang="zh-CN" sz="1066" b="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633" name="AutoShape 33"/>
          <p:cNvSpPr>
            <a:spLocks/>
          </p:cNvSpPr>
          <p:nvPr/>
        </p:nvSpPr>
        <p:spPr bwMode="auto">
          <a:xfrm>
            <a:off x="4617526" y="4320382"/>
            <a:ext cx="2888702" cy="758824"/>
          </a:xfrm>
          <a:prstGeom prst="roundRect">
            <a:avLst>
              <a:gd name="adj" fmla="val 15894"/>
            </a:avLst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35710" tIns="35710" rIns="35710" bIns="35710" anchor="ctr"/>
          <a:lstStyle>
            <a:lvl1pPr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eaLnBrk="1">
              <a:lnSpc>
                <a:spcPct val="120000"/>
              </a:lnSpc>
            </a:pPr>
            <a:endParaRPr lang="en-US" sz="1599" b="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634" name="AutoShape 34"/>
          <p:cNvSpPr>
            <a:spLocks/>
          </p:cNvSpPr>
          <p:nvPr/>
        </p:nvSpPr>
        <p:spPr bwMode="auto">
          <a:xfrm>
            <a:off x="4747957" y="4540336"/>
            <a:ext cx="451558" cy="31297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t" anchorCtr="0">
            <a:spAutoFit/>
          </a:bodyPr>
          <a:lstStyle>
            <a:lvl1pPr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eaLnBrk="1">
              <a:lnSpc>
                <a:spcPct val="120000"/>
              </a:lnSpc>
            </a:pPr>
            <a:r>
              <a:rPr lang="es-ES" altLang="zh-CN" sz="1866" b="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08</a:t>
            </a:r>
            <a:endParaRPr lang="es-ES" altLang="zh-CN" sz="1066" b="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635" name="AutoShape 35"/>
          <p:cNvSpPr>
            <a:spLocks/>
          </p:cNvSpPr>
          <p:nvPr/>
        </p:nvSpPr>
        <p:spPr bwMode="auto">
          <a:xfrm>
            <a:off x="5234151" y="4405312"/>
            <a:ext cx="2349054" cy="22499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t" anchorCtr="0">
            <a:spAutoFit/>
          </a:bodyPr>
          <a:lstStyle/>
          <a:p>
            <a:pPr defTabSz="323759">
              <a:lnSpc>
                <a:spcPct val="120000"/>
              </a:lnSpc>
              <a:spcBef>
                <a:spcPts val="849"/>
              </a:spcBef>
              <a:defRPr/>
            </a:pPr>
            <a:r>
              <a:rPr lang="zh-CN" altLang="en-US" sz="1333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Lato" charset="0"/>
                <a:sym typeface="Arial" panose="020B0604020202020204" pitchFamily="34" charset="0"/>
              </a:rPr>
              <a:t>请替换文字内容</a:t>
            </a:r>
            <a:endParaRPr lang="es-ES" sz="1333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Lato" charset="0"/>
              <a:sym typeface="Arial" panose="020B0604020202020204" pitchFamily="34" charset="0"/>
            </a:endParaRPr>
          </a:p>
        </p:txBody>
      </p:sp>
      <p:sp>
        <p:nvSpPr>
          <p:cNvPr id="25636" name="AutoShape 36"/>
          <p:cNvSpPr>
            <a:spLocks/>
          </p:cNvSpPr>
          <p:nvPr/>
        </p:nvSpPr>
        <p:spPr bwMode="auto">
          <a:xfrm>
            <a:off x="5234946" y="4641057"/>
            <a:ext cx="1969911" cy="44319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 lIns="0" tIns="0" rIns="0" bIns="0" anchor="t" anchorCtr="0">
            <a:spAutoFit/>
          </a:bodyPr>
          <a:lstStyle>
            <a:lvl1pPr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eaLnBrk="1">
              <a:lnSpc>
                <a:spcPct val="120000"/>
              </a:lnSpc>
              <a:spcBef>
                <a:spcPts val="849"/>
              </a:spcBef>
            </a:pPr>
            <a:r>
              <a:rPr lang="en-US" altLang="zh-CN" sz="800" b="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s-ES" altLang="zh-CN" sz="1066" b="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637" name="AutoShape 37"/>
          <p:cNvSpPr>
            <a:spLocks/>
          </p:cNvSpPr>
          <p:nvPr/>
        </p:nvSpPr>
        <p:spPr bwMode="auto">
          <a:xfrm>
            <a:off x="7879218" y="4308477"/>
            <a:ext cx="2888702" cy="758824"/>
          </a:xfrm>
          <a:prstGeom prst="roundRect">
            <a:avLst>
              <a:gd name="adj" fmla="val 15894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35710" tIns="35710" rIns="35710" bIns="35710" anchor="ctr"/>
          <a:lstStyle>
            <a:lvl1pPr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eaLnBrk="1">
              <a:lnSpc>
                <a:spcPct val="120000"/>
              </a:lnSpc>
            </a:pPr>
            <a:endParaRPr lang="en-US" sz="1599" b="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638" name="AutoShape 38"/>
          <p:cNvSpPr>
            <a:spLocks/>
          </p:cNvSpPr>
          <p:nvPr/>
        </p:nvSpPr>
        <p:spPr bwMode="auto">
          <a:xfrm>
            <a:off x="8046949" y="4540336"/>
            <a:ext cx="395213" cy="31297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t" anchorCtr="0">
            <a:spAutoFit/>
          </a:bodyPr>
          <a:lstStyle>
            <a:lvl1pPr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eaLnBrk="1">
              <a:lnSpc>
                <a:spcPct val="120000"/>
              </a:lnSpc>
            </a:pPr>
            <a:r>
              <a:rPr lang="es-ES" altLang="zh-CN" sz="1866" b="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09</a:t>
            </a:r>
            <a:endParaRPr lang="es-ES" altLang="zh-CN" sz="1066" b="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639" name="AutoShape 39"/>
          <p:cNvSpPr>
            <a:spLocks/>
          </p:cNvSpPr>
          <p:nvPr/>
        </p:nvSpPr>
        <p:spPr bwMode="auto">
          <a:xfrm>
            <a:off x="8495051" y="4405312"/>
            <a:ext cx="2349054" cy="22499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t" anchorCtr="0">
            <a:spAutoFit/>
          </a:bodyPr>
          <a:lstStyle/>
          <a:p>
            <a:pPr defTabSz="323759">
              <a:lnSpc>
                <a:spcPct val="120000"/>
              </a:lnSpc>
              <a:spcBef>
                <a:spcPts val="849"/>
              </a:spcBef>
              <a:defRPr/>
            </a:pPr>
            <a:r>
              <a:rPr lang="zh-CN" altLang="en-US" sz="1333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Lato" charset="0"/>
                <a:sym typeface="Arial" panose="020B0604020202020204" pitchFamily="34" charset="0"/>
              </a:rPr>
              <a:t>请替换文字内容</a:t>
            </a:r>
            <a:endParaRPr lang="es-ES" sz="1333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Lato" charset="0"/>
              <a:sym typeface="Arial" panose="020B0604020202020204" pitchFamily="34" charset="0"/>
            </a:endParaRPr>
          </a:p>
        </p:txBody>
      </p:sp>
      <p:sp>
        <p:nvSpPr>
          <p:cNvPr id="25640" name="AutoShape 40"/>
          <p:cNvSpPr>
            <a:spLocks/>
          </p:cNvSpPr>
          <p:nvPr/>
        </p:nvSpPr>
        <p:spPr bwMode="auto">
          <a:xfrm>
            <a:off x="8495052" y="4628357"/>
            <a:ext cx="1969911" cy="44319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 lIns="0" tIns="0" rIns="0" bIns="0" anchor="t" anchorCtr="0">
            <a:spAutoFit/>
          </a:bodyPr>
          <a:lstStyle>
            <a:lvl1pPr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eaLnBrk="1">
              <a:lnSpc>
                <a:spcPct val="120000"/>
              </a:lnSpc>
              <a:spcBef>
                <a:spcPts val="849"/>
              </a:spcBef>
            </a:pPr>
            <a:r>
              <a:rPr lang="en-US" altLang="zh-CN" sz="800" b="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s-ES" altLang="zh-CN" sz="1066" b="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945412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conveyor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56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6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256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200"/>
                            </p:stCondLst>
                            <p:childTnLst>
                              <p:par>
                                <p:cTn id="13" presetID="2" presetClass="entr" presetSubtype="2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56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56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1800"/>
                            </p:stCondLst>
                            <p:childTnLst>
                              <p:par>
                                <p:cTn id="18" presetID="2" presetClass="entr" presetSubtype="4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56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56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2400"/>
                            </p:stCondLst>
                            <p:childTnLst>
                              <p:par>
                                <p:cTn id="23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256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7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256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3600"/>
                            </p:stCondLst>
                            <p:childTnLst>
                              <p:par>
                                <p:cTn id="31" presetID="2" presetClass="entr" presetSubtype="2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56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56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4200"/>
                            </p:stCondLst>
                            <p:childTnLst>
                              <p:par>
                                <p:cTn id="36" presetID="2" presetClass="entr" presetSubtype="4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56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56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4800"/>
                            </p:stCondLst>
                            <p:childTnLst>
                              <p:par>
                                <p:cTn id="41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500"/>
                                        <p:tgtEl>
                                          <p:spTgt spid="256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5400"/>
                            </p:stCondLst>
                            <p:childTnLst>
                              <p:par>
                                <p:cTn id="45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256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49" presetID="2" presetClass="entr" presetSubtype="2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56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56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 nodeType="afterGroup">
                            <p:stCondLst>
                              <p:cond delay="6600"/>
                            </p:stCondLst>
                            <p:childTnLst>
                              <p:par>
                                <p:cTn id="54" presetID="2" presetClass="entr" presetSubtype="4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56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56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 nodeType="afterGroup">
                            <p:stCondLst>
                              <p:cond delay="7200"/>
                            </p:stCondLst>
                            <p:childTnLst>
                              <p:par>
                                <p:cTn id="59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1" dur="500"/>
                                        <p:tgtEl>
                                          <p:spTgt spid="256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 nodeType="afterGroup">
                            <p:stCondLst>
                              <p:cond delay="7800"/>
                            </p:stCondLst>
                            <p:childTnLst>
                              <p:par>
                                <p:cTn id="63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5" dur="500"/>
                                        <p:tgtEl>
                                          <p:spTgt spid="256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 nodeType="afterGroup">
                            <p:stCondLst>
                              <p:cond delay="8400"/>
                            </p:stCondLst>
                            <p:childTnLst>
                              <p:par>
                                <p:cTn id="67" presetID="2" presetClass="entr" presetSubtype="2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256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256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 nodeType="afterGroup">
                            <p:stCondLst>
                              <p:cond delay="9000"/>
                            </p:stCondLst>
                            <p:childTnLst>
                              <p:par>
                                <p:cTn id="72" presetID="2" presetClass="entr" presetSubtype="4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56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256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 nodeType="afterGroup">
                            <p:stCondLst>
                              <p:cond delay="9600"/>
                            </p:stCondLst>
                            <p:childTnLst>
                              <p:par>
                                <p:cTn id="77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9" dur="500"/>
                                        <p:tgtEl>
                                          <p:spTgt spid="256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 nodeType="afterGroup">
                            <p:stCondLst>
                              <p:cond delay="10200"/>
                            </p:stCondLst>
                            <p:childTnLst>
                              <p:par>
                                <p:cTn id="81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3" dur="500"/>
                                        <p:tgtEl>
                                          <p:spTgt spid="256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 nodeType="afterGroup">
                            <p:stCondLst>
                              <p:cond delay="10800"/>
                            </p:stCondLst>
                            <p:childTnLst>
                              <p:par>
                                <p:cTn id="85" presetID="2" presetClass="entr" presetSubtype="2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256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256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 nodeType="afterGroup">
                            <p:stCondLst>
                              <p:cond delay="11400"/>
                            </p:stCondLst>
                            <p:childTnLst>
                              <p:par>
                                <p:cTn id="90" presetID="2" presetClass="entr" presetSubtype="4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256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256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 nodeType="afterGroup">
                            <p:stCondLst>
                              <p:cond delay="12000"/>
                            </p:stCondLst>
                            <p:childTnLst>
                              <p:par>
                                <p:cTn id="95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7" dur="500"/>
                                        <p:tgtEl>
                                          <p:spTgt spid="256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 nodeType="afterGroup">
                            <p:stCondLst>
                              <p:cond delay="12600"/>
                            </p:stCondLst>
                            <p:childTnLst>
                              <p:par>
                                <p:cTn id="99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1" dur="500"/>
                                        <p:tgtEl>
                                          <p:spTgt spid="25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 nodeType="afterGroup">
                            <p:stCondLst>
                              <p:cond delay="13200"/>
                            </p:stCondLst>
                            <p:childTnLst>
                              <p:par>
                                <p:cTn id="103" presetID="2" presetClass="entr" presetSubtype="2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256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256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 nodeType="afterGroup">
                            <p:stCondLst>
                              <p:cond delay="13800"/>
                            </p:stCondLst>
                            <p:childTnLst>
                              <p:par>
                                <p:cTn id="108" presetID="2" presetClass="entr" presetSubtype="4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256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256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 nodeType="afterGroup">
                            <p:stCondLst>
                              <p:cond delay="14400"/>
                            </p:stCondLst>
                            <p:childTnLst>
                              <p:par>
                                <p:cTn id="113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5" dur="500"/>
                                        <p:tgtEl>
                                          <p:spTgt spid="256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 nodeType="afterGroup">
                            <p:stCondLst>
                              <p:cond delay="15000"/>
                            </p:stCondLst>
                            <p:childTnLst>
                              <p:par>
                                <p:cTn id="117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9" dur="500"/>
                                        <p:tgtEl>
                                          <p:spTgt spid="256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 nodeType="afterGroup">
                            <p:stCondLst>
                              <p:cond delay="15600"/>
                            </p:stCondLst>
                            <p:childTnLst>
                              <p:par>
                                <p:cTn id="121" presetID="2" presetClass="entr" presetSubtype="2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500" fill="hold"/>
                                        <p:tgtEl>
                                          <p:spTgt spid="256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" dur="500" fill="hold"/>
                                        <p:tgtEl>
                                          <p:spTgt spid="256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 nodeType="afterGroup">
                            <p:stCondLst>
                              <p:cond delay="16200"/>
                            </p:stCondLst>
                            <p:childTnLst>
                              <p:par>
                                <p:cTn id="126" presetID="2" presetClass="entr" presetSubtype="4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256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9" dur="500" fill="hold"/>
                                        <p:tgtEl>
                                          <p:spTgt spid="256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 nodeType="afterGroup">
                            <p:stCondLst>
                              <p:cond delay="16800"/>
                            </p:stCondLst>
                            <p:childTnLst>
                              <p:par>
                                <p:cTn id="131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3" dur="500"/>
                                        <p:tgtEl>
                                          <p:spTgt spid="256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 nodeType="afterGroup">
                            <p:stCondLst>
                              <p:cond delay="17400"/>
                            </p:stCondLst>
                            <p:childTnLst>
                              <p:par>
                                <p:cTn id="135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7" dur="500"/>
                                        <p:tgtEl>
                                          <p:spTgt spid="256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 nodeType="afterGroup">
                            <p:stCondLst>
                              <p:cond delay="18000"/>
                            </p:stCondLst>
                            <p:childTnLst>
                              <p:par>
                                <p:cTn id="139" presetID="2" presetClass="entr" presetSubtype="2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1" dur="500" fill="hold"/>
                                        <p:tgtEl>
                                          <p:spTgt spid="256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2" dur="500" fill="hold"/>
                                        <p:tgtEl>
                                          <p:spTgt spid="256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3" fill="hold" nodeType="afterGroup">
                            <p:stCondLst>
                              <p:cond delay="18600"/>
                            </p:stCondLst>
                            <p:childTnLst>
                              <p:par>
                                <p:cTn id="144" presetID="2" presetClass="entr" presetSubtype="4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6" dur="500" fill="hold"/>
                                        <p:tgtEl>
                                          <p:spTgt spid="256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7" dur="500" fill="hold"/>
                                        <p:tgtEl>
                                          <p:spTgt spid="256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 nodeType="afterGroup">
                            <p:stCondLst>
                              <p:cond delay="19200"/>
                            </p:stCondLst>
                            <p:childTnLst>
                              <p:par>
                                <p:cTn id="149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1" dur="500"/>
                                        <p:tgtEl>
                                          <p:spTgt spid="256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 nodeType="afterGroup">
                            <p:stCondLst>
                              <p:cond delay="19800"/>
                            </p:stCondLst>
                            <p:childTnLst>
                              <p:par>
                                <p:cTn id="153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5" dur="500"/>
                                        <p:tgtEl>
                                          <p:spTgt spid="256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 nodeType="afterGroup">
                            <p:stCondLst>
                              <p:cond delay="20400"/>
                            </p:stCondLst>
                            <p:childTnLst>
                              <p:par>
                                <p:cTn id="157" presetID="2" presetClass="entr" presetSubtype="2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9" dur="500" fill="hold"/>
                                        <p:tgtEl>
                                          <p:spTgt spid="256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0" dur="500" fill="hold"/>
                                        <p:tgtEl>
                                          <p:spTgt spid="256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1" fill="hold" nodeType="afterGroup">
                            <p:stCondLst>
                              <p:cond delay="21000"/>
                            </p:stCondLst>
                            <p:childTnLst>
                              <p:par>
                                <p:cTn id="162" presetID="2" presetClass="entr" presetSubtype="4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4" dur="500" fill="hold"/>
                                        <p:tgtEl>
                                          <p:spTgt spid="256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5" dur="500" fill="hold"/>
                                        <p:tgtEl>
                                          <p:spTgt spid="256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5" grpId="0" animBg="1" autoUpdateAnimBg="0"/>
      <p:bldP spid="25606" grpId="0" autoUpdateAnimBg="0"/>
      <p:bldP spid="25607" grpId="0" autoUpdateAnimBg="0"/>
      <p:bldP spid="25608" grpId="0" autoUpdateAnimBg="0"/>
      <p:bldP spid="25609" grpId="0" animBg="1" autoUpdateAnimBg="0"/>
      <p:bldP spid="25610" grpId="0" autoUpdateAnimBg="0"/>
      <p:bldP spid="25611" grpId="0" autoUpdateAnimBg="0"/>
      <p:bldP spid="25612" grpId="0" autoUpdateAnimBg="0"/>
      <p:bldP spid="25613" grpId="0" animBg="1" autoUpdateAnimBg="0"/>
      <p:bldP spid="25614" grpId="0" autoUpdateAnimBg="0"/>
      <p:bldP spid="25615" grpId="0" autoUpdateAnimBg="0"/>
      <p:bldP spid="25616" grpId="0" autoUpdateAnimBg="0"/>
      <p:bldP spid="25617" grpId="0" animBg="1" autoUpdateAnimBg="0"/>
      <p:bldP spid="25618" grpId="0" autoUpdateAnimBg="0"/>
      <p:bldP spid="25619" grpId="0" autoUpdateAnimBg="0"/>
      <p:bldP spid="25620" grpId="0" autoUpdateAnimBg="0"/>
      <p:bldP spid="25621" grpId="0" animBg="1" autoUpdateAnimBg="0"/>
      <p:bldP spid="25622" grpId="0" autoUpdateAnimBg="0"/>
      <p:bldP spid="25623" grpId="0" autoUpdateAnimBg="0"/>
      <p:bldP spid="25624" grpId="0" autoUpdateAnimBg="0"/>
      <p:bldP spid="25625" grpId="0" animBg="1" autoUpdateAnimBg="0"/>
      <p:bldP spid="25626" grpId="0" autoUpdateAnimBg="0"/>
      <p:bldP spid="25627" grpId="0" autoUpdateAnimBg="0"/>
      <p:bldP spid="25628" grpId="0" autoUpdateAnimBg="0"/>
      <p:bldP spid="25629" grpId="0" animBg="1" autoUpdateAnimBg="0"/>
      <p:bldP spid="25630" grpId="0" autoUpdateAnimBg="0"/>
      <p:bldP spid="25631" grpId="0" autoUpdateAnimBg="0"/>
      <p:bldP spid="25632" grpId="0" autoUpdateAnimBg="0"/>
      <p:bldP spid="25633" grpId="0" animBg="1" autoUpdateAnimBg="0"/>
      <p:bldP spid="25634" grpId="0" autoUpdateAnimBg="0"/>
      <p:bldP spid="25635" grpId="0" autoUpdateAnimBg="0"/>
      <p:bldP spid="25636" grpId="0" autoUpdateAnimBg="0"/>
      <p:bldP spid="25637" grpId="0" animBg="1" autoUpdateAnimBg="0"/>
      <p:bldP spid="25638" grpId="0" autoUpdateAnimBg="0"/>
      <p:bldP spid="25639" grpId="0" autoUpdateAnimBg="0"/>
      <p:bldP spid="25640" grpId="0" autoUpdateAnimBg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 1"/>
          <p:cNvGrpSpPr/>
          <p:nvPr/>
        </p:nvGrpSpPr>
        <p:grpSpPr>
          <a:xfrm>
            <a:off x="4050754" y="2472061"/>
            <a:ext cx="4758489" cy="1038313"/>
            <a:chOff x="3880112" y="1328691"/>
            <a:chExt cx="4758488" cy="1038313"/>
          </a:xfrm>
        </p:grpSpPr>
        <p:sp>
          <p:nvSpPr>
            <p:cNvPr id="3" name="矩形 2"/>
            <p:cNvSpPr/>
            <p:nvPr/>
          </p:nvSpPr>
          <p:spPr>
            <a:xfrm>
              <a:off x="3957557" y="1328692"/>
              <a:ext cx="4329586" cy="1038312"/>
            </a:xfrm>
            <a:prstGeom prst="rect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1351">
                <a:solidFill>
                  <a:srgbClr val="DFEBE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3880112" y="1328691"/>
              <a:ext cx="4758488" cy="92333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kumimoji="1" lang="en-US" altLang="zh-CN" sz="5400" b="1" dirty="0">
                  <a:solidFill>
                    <a:schemeClr val="accent2">
                      <a:lumMod val="7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PART</a:t>
              </a:r>
              <a:r>
                <a:rPr kumimoji="1" lang="zh-CN" altLang="en-US" sz="5400" b="1" dirty="0">
                  <a:solidFill>
                    <a:schemeClr val="accent2">
                      <a:lumMod val="7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 </a:t>
              </a:r>
              <a:r>
                <a:rPr kumimoji="1" lang="en-US" altLang="zh-CN" sz="5400" b="1" dirty="0">
                  <a:solidFill>
                    <a:schemeClr val="accent2">
                      <a:lumMod val="7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THREE</a:t>
              </a:r>
              <a:endParaRPr kumimoji="1" lang="zh-CN" altLang="en-US" sz="5400" b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762284" y="3674500"/>
            <a:ext cx="11061416" cy="120609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6600" b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成功项目展示</a:t>
            </a:r>
            <a:endParaRPr lang="en-US" altLang="zh-CN" sz="6600" b="1" dirty="0">
              <a:solidFill>
                <a:schemeClr val="accent2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椭圆 7"/>
          <p:cNvSpPr/>
          <p:nvPr/>
        </p:nvSpPr>
        <p:spPr>
          <a:xfrm rot="1718587">
            <a:off x="4224291" y="2253246"/>
            <a:ext cx="353591" cy="353591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351">
              <a:solidFill>
                <a:srgbClr val="DFEBE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椭圆 8"/>
          <p:cNvSpPr/>
          <p:nvPr/>
        </p:nvSpPr>
        <p:spPr>
          <a:xfrm rot="1718587">
            <a:off x="4102743" y="1833607"/>
            <a:ext cx="291271" cy="291271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351">
              <a:solidFill>
                <a:srgbClr val="DFEBE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椭圆 9"/>
          <p:cNvSpPr/>
          <p:nvPr/>
        </p:nvSpPr>
        <p:spPr>
          <a:xfrm rot="1718587">
            <a:off x="3598963" y="2931756"/>
            <a:ext cx="150853" cy="150853"/>
          </a:xfrm>
          <a:prstGeom prst="ellipse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351">
              <a:solidFill>
                <a:srgbClr val="DFEBE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椭圆 10"/>
          <p:cNvSpPr/>
          <p:nvPr/>
        </p:nvSpPr>
        <p:spPr>
          <a:xfrm rot="1718587">
            <a:off x="3496827" y="2109135"/>
            <a:ext cx="558631" cy="558631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351">
              <a:solidFill>
                <a:srgbClr val="DFEBE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042185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conveyor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1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 animBg="1"/>
      <p:bldP spid="9" grpId="0" animBg="1"/>
      <p:bldP spid="10" grpId="0" animBg="1"/>
      <p:bldP spid="11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任意多边形 31"/>
          <p:cNvSpPr/>
          <p:nvPr/>
        </p:nvSpPr>
        <p:spPr>
          <a:xfrm>
            <a:off x="4066984" y="1618146"/>
            <a:ext cx="3978603" cy="3979669"/>
          </a:xfrm>
          <a:custGeom>
            <a:avLst/>
            <a:gdLst>
              <a:gd name="connsiteX0" fmla="*/ 2727175 w 3979631"/>
              <a:gd name="connsiteY0" fmla="*/ 3336801 h 3979941"/>
              <a:gd name="connsiteX1" fmla="*/ 2956280 w 3979631"/>
              <a:gd name="connsiteY1" fmla="*/ 3733623 h 3979941"/>
              <a:gd name="connsiteX2" fmla="*/ 2846449 w 3979631"/>
              <a:gd name="connsiteY2" fmla="*/ 3791803 h 3979941"/>
              <a:gd name="connsiteX3" fmla="*/ 2181185 w 3979631"/>
              <a:gd name="connsiteY3" fmla="*/ 3975527 h 3979941"/>
              <a:gd name="connsiteX4" fmla="*/ 2087981 w 3979631"/>
              <a:gd name="connsiteY4" fmla="*/ 3979941 h 3979941"/>
              <a:gd name="connsiteX5" fmla="*/ 2087981 w 3979631"/>
              <a:gd name="connsiteY5" fmla="*/ 3521526 h 3979941"/>
              <a:gd name="connsiteX6" fmla="*/ 2146797 w 3979631"/>
              <a:gd name="connsiteY6" fmla="*/ 3518556 h 3979941"/>
              <a:gd name="connsiteX7" fmla="*/ 2655902 w 3979631"/>
              <a:gd name="connsiteY7" fmla="*/ 3374955 h 3979941"/>
              <a:gd name="connsiteX8" fmla="*/ 3302316 w 3979631"/>
              <a:gd name="connsiteY8" fmla="*/ 2787843 h 3979941"/>
              <a:gd name="connsiteX9" fmla="*/ 3699486 w 3979631"/>
              <a:gd name="connsiteY9" fmla="*/ 3017149 h 3979941"/>
              <a:gd name="connsiteX10" fmla="*/ 3613957 w 3979631"/>
              <a:gd name="connsiteY10" fmla="*/ 3148225 h 3979941"/>
              <a:gd name="connsiteX11" fmla="*/ 3138450 w 3979631"/>
              <a:gd name="connsiteY11" fmla="*/ 3620896 h 3979941"/>
              <a:gd name="connsiteX12" fmla="*/ 3016820 w 3979631"/>
              <a:gd name="connsiteY12" fmla="*/ 3699222 h 3979941"/>
              <a:gd name="connsiteX13" fmla="*/ 2787731 w 3979631"/>
              <a:gd name="connsiteY13" fmla="*/ 3302428 h 3979941"/>
              <a:gd name="connsiteX14" fmla="*/ 2879255 w 3979631"/>
              <a:gd name="connsiteY14" fmla="*/ 3242977 h 3979941"/>
              <a:gd name="connsiteX15" fmla="*/ 3242865 w 3979631"/>
              <a:gd name="connsiteY15" fmla="*/ 2879367 h 3979941"/>
              <a:gd name="connsiteX16" fmla="*/ 3521414 w 3979631"/>
              <a:gd name="connsiteY16" fmla="*/ 2088093 h 3979941"/>
              <a:gd name="connsiteX17" fmla="*/ 3979631 w 3979631"/>
              <a:gd name="connsiteY17" fmla="*/ 2088093 h 3979941"/>
              <a:gd name="connsiteX18" fmla="*/ 3974296 w 3979631"/>
              <a:gd name="connsiteY18" fmla="*/ 2193764 h 3979941"/>
              <a:gd name="connsiteX19" fmla="*/ 3786573 w 3979631"/>
              <a:gd name="connsiteY19" fmla="*/ 2857353 h 3979941"/>
              <a:gd name="connsiteX20" fmla="*/ 3733379 w 3979631"/>
              <a:gd name="connsiteY20" fmla="*/ 2956316 h 3979941"/>
              <a:gd name="connsiteX21" fmla="*/ 3336689 w 3979631"/>
              <a:gd name="connsiteY21" fmla="*/ 2727287 h 3979941"/>
              <a:gd name="connsiteX22" fmla="*/ 3374843 w 3979631"/>
              <a:gd name="connsiteY22" fmla="*/ 2656013 h 3979941"/>
              <a:gd name="connsiteX23" fmla="*/ 3518444 w 3979631"/>
              <a:gd name="connsiteY23" fmla="*/ 2146909 h 3979941"/>
              <a:gd name="connsiteX24" fmla="*/ 245506 w 3979631"/>
              <a:gd name="connsiteY24" fmla="*/ 1022993 h 3979941"/>
              <a:gd name="connsiteX25" fmla="*/ 641800 w 3979631"/>
              <a:gd name="connsiteY25" fmla="*/ 1251793 h 3979941"/>
              <a:gd name="connsiteX26" fmla="*/ 638450 w 3979631"/>
              <a:gd name="connsiteY26" fmla="*/ 1257308 h 3979941"/>
              <a:gd name="connsiteX27" fmla="*/ 460912 w 3979631"/>
              <a:gd name="connsiteY27" fmla="*/ 1832672 h 3979941"/>
              <a:gd name="connsiteX28" fmla="*/ 457942 w 3979631"/>
              <a:gd name="connsiteY28" fmla="*/ 1891487 h 3979941"/>
              <a:gd name="connsiteX29" fmla="*/ 0 w 3979631"/>
              <a:gd name="connsiteY29" fmla="*/ 1891488 h 3979941"/>
              <a:gd name="connsiteX30" fmla="*/ 5334 w 3979631"/>
              <a:gd name="connsiteY30" fmla="*/ 1785854 h 3979941"/>
              <a:gd name="connsiteX31" fmla="*/ 235794 w 3979631"/>
              <a:gd name="connsiteY31" fmla="*/ 1038978 h 3979941"/>
              <a:gd name="connsiteX32" fmla="*/ 963337 w 3979631"/>
              <a:gd name="connsiteY32" fmla="*/ 281745 h 3979941"/>
              <a:gd name="connsiteX33" fmla="*/ 1192157 w 3979631"/>
              <a:gd name="connsiteY33" fmla="*/ 678073 h 3979941"/>
              <a:gd name="connsiteX34" fmla="*/ 1130495 w 3979631"/>
              <a:gd name="connsiteY34" fmla="*/ 715534 h 3979941"/>
              <a:gd name="connsiteX35" fmla="*/ 715423 w 3979631"/>
              <a:gd name="connsiteY35" fmla="*/ 1130607 h 3979941"/>
              <a:gd name="connsiteX36" fmla="*/ 677962 w 3979631"/>
              <a:gd name="connsiteY36" fmla="*/ 1192269 h 3979941"/>
              <a:gd name="connsiteX37" fmla="*/ 281668 w 3979631"/>
              <a:gd name="connsiteY37" fmla="*/ 963469 h 3979941"/>
              <a:gd name="connsiteX38" fmla="*/ 335712 w 3979631"/>
              <a:gd name="connsiteY38" fmla="*/ 874509 h 3979941"/>
              <a:gd name="connsiteX39" fmla="*/ 874515 w 3979631"/>
              <a:gd name="connsiteY39" fmla="*/ 335706 h 3979941"/>
              <a:gd name="connsiteX40" fmla="*/ 2193445 w 3979631"/>
              <a:gd name="connsiteY40" fmla="*/ 5312 h 3979941"/>
              <a:gd name="connsiteX41" fmla="*/ 2193770 w 3979631"/>
              <a:gd name="connsiteY41" fmla="*/ 5328 h 3979941"/>
              <a:gd name="connsiteX42" fmla="*/ 2205740 w 3979631"/>
              <a:gd name="connsiteY42" fmla="*/ 7155 h 3979941"/>
              <a:gd name="connsiteX43" fmla="*/ 1891375 w 3979631"/>
              <a:gd name="connsiteY43" fmla="*/ 0 h 3979941"/>
              <a:gd name="connsiteX44" fmla="*/ 1891375 w 3979631"/>
              <a:gd name="connsiteY44" fmla="*/ 458054 h 3979941"/>
              <a:gd name="connsiteX45" fmla="*/ 1832560 w 3979631"/>
              <a:gd name="connsiteY45" fmla="*/ 461024 h 3979941"/>
              <a:gd name="connsiteX46" fmla="*/ 1257196 w 3979631"/>
              <a:gd name="connsiteY46" fmla="*/ 638562 h 3979941"/>
              <a:gd name="connsiteX47" fmla="*/ 1251681 w 3979631"/>
              <a:gd name="connsiteY47" fmla="*/ 641912 h 3979941"/>
              <a:gd name="connsiteX48" fmla="*/ 1022861 w 3979631"/>
              <a:gd name="connsiteY48" fmla="*/ 245584 h 3979941"/>
              <a:gd name="connsiteX49" fmla="*/ 1038985 w 3979631"/>
              <a:gd name="connsiteY49" fmla="*/ 235788 h 3979941"/>
              <a:gd name="connsiteX50" fmla="*/ 1785861 w 3979631"/>
              <a:gd name="connsiteY50" fmla="*/ 5328 h 39799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</a:cxnLst>
            <a:rect l="l" t="t" r="r" b="b"/>
            <a:pathLst>
              <a:path w="3979631" h="3979941">
                <a:moveTo>
                  <a:pt x="2727175" y="3336801"/>
                </a:moveTo>
                <a:lnTo>
                  <a:pt x="2956280" y="3733623"/>
                </a:lnTo>
                <a:lnTo>
                  <a:pt x="2846449" y="3791803"/>
                </a:lnTo>
                <a:cubicBezTo>
                  <a:pt x="2641543" y="3889385"/>
                  <a:pt x="2417368" y="3953047"/>
                  <a:pt x="2181185" y="3975527"/>
                </a:cubicBezTo>
                <a:lnTo>
                  <a:pt x="2087981" y="3979941"/>
                </a:lnTo>
                <a:lnTo>
                  <a:pt x="2087981" y="3521526"/>
                </a:lnTo>
                <a:lnTo>
                  <a:pt x="2146797" y="3518556"/>
                </a:lnTo>
                <a:cubicBezTo>
                  <a:pt x="2327605" y="3500194"/>
                  <a:pt x="2499146" y="3450487"/>
                  <a:pt x="2655902" y="3374955"/>
                </a:cubicBezTo>
                <a:close/>
                <a:moveTo>
                  <a:pt x="3302316" y="2787843"/>
                </a:moveTo>
                <a:lnTo>
                  <a:pt x="3699486" y="3017149"/>
                </a:lnTo>
                <a:lnTo>
                  <a:pt x="3613957" y="3148225"/>
                </a:lnTo>
                <a:cubicBezTo>
                  <a:pt x="3483195" y="3331231"/>
                  <a:pt x="3322272" y="3491209"/>
                  <a:pt x="3138450" y="3620896"/>
                </a:cubicBezTo>
                <a:lnTo>
                  <a:pt x="3016820" y="3699222"/>
                </a:lnTo>
                <a:lnTo>
                  <a:pt x="2787731" y="3302428"/>
                </a:lnTo>
                <a:lnTo>
                  <a:pt x="2879255" y="3242977"/>
                </a:lnTo>
                <a:cubicBezTo>
                  <a:pt x="3019844" y="3142999"/>
                  <a:pt x="3142887" y="3019956"/>
                  <a:pt x="3242865" y="2879367"/>
                </a:cubicBezTo>
                <a:close/>
                <a:moveTo>
                  <a:pt x="3521414" y="2088093"/>
                </a:moveTo>
                <a:lnTo>
                  <a:pt x="3979631" y="2088093"/>
                </a:lnTo>
                <a:lnTo>
                  <a:pt x="3974296" y="2193764"/>
                </a:lnTo>
                <a:cubicBezTo>
                  <a:pt x="3950354" y="2429517"/>
                  <a:pt x="3885359" y="2653134"/>
                  <a:pt x="3786573" y="2857353"/>
                </a:cubicBezTo>
                <a:lnTo>
                  <a:pt x="3733379" y="2956316"/>
                </a:lnTo>
                <a:lnTo>
                  <a:pt x="3336689" y="2727287"/>
                </a:lnTo>
                <a:lnTo>
                  <a:pt x="3374843" y="2656013"/>
                </a:lnTo>
                <a:cubicBezTo>
                  <a:pt x="3450375" y="2499258"/>
                  <a:pt x="3500082" y="2327717"/>
                  <a:pt x="3518444" y="2146909"/>
                </a:cubicBezTo>
                <a:close/>
                <a:moveTo>
                  <a:pt x="245506" y="1022993"/>
                </a:moveTo>
                <a:lnTo>
                  <a:pt x="641800" y="1251793"/>
                </a:lnTo>
                <a:lnTo>
                  <a:pt x="638450" y="1257308"/>
                </a:lnTo>
                <a:cubicBezTo>
                  <a:pt x="543823" y="1431500"/>
                  <a:pt x="481897" y="1626034"/>
                  <a:pt x="460912" y="1832672"/>
                </a:cubicBezTo>
                <a:lnTo>
                  <a:pt x="457942" y="1891487"/>
                </a:lnTo>
                <a:lnTo>
                  <a:pt x="0" y="1891488"/>
                </a:lnTo>
                <a:lnTo>
                  <a:pt x="5334" y="1785854"/>
                </a:lnTo>
                <a:cubicBezTo>
                  <a:pt x="32575" y="1517620"/>
                  <a:pt x="112960" y="1265096"/>
                  <a:pt x="235794" y="1038978"/>
                </a:cubicBezTo>
                <a:close/>
                <a:moveTo>
                  <a:pt x="963337" y="281745"/>
                </a:moveTo>
                <a:lnTo>
                  <a:pt x="1192157" y="678073"/>
                </a:lnTo>
                <a:lnTo>
                  <a:pt x="1130495" y="715534"/>
                </a:lnTo>
                <a:cubicBezTo>
                  <a:pt x="966989" y="825997"/>
                  <a:pt x="825885" y="967101"/>
                  <a:pt x="715423" y="1130607"/>
                </a:cubicBezTo>
                <a:lnTo>
                  <a:pt x="677962" y="1192269"/>
                </a:lnTo>
                <a:lnTo>
                  <a:pt x="281668" y="963469"/>
                </a:lnTo>
                <a:lnTo>
                  <a:pt x="335712" y="874509"/>
                </a:lnTo>
                <a:cubicBezTo>
                  <a:pt x="479103" y="662263"/>
                  <a:pt x="662269" y="479097"/>
                  <a:pt x="874515" y="335706"/>
                </a:cubicBezTo>
                <a:close/>
                <a:moveTo>
                  <a:pt x="2193445" y="5312"/>
                </a:moveTo>
                <a:lnTo>
                  <a:pt x="2193770" y="5328"/>
                </a:lnTo>
                <a:lnTo>
                  <a:pt x="2205740" y="7155"/>
                </a:lnTo>
                <a:close/>
                <a:moveTo>
                  <a:pt x="1891375" y="0"/>
                </a:moveTo>
                <a:lnTo>
                  <a:pt x="1891375" y="458054"/>
                </a:lnTo>
                <a:lnTo>
                  <a:pt x="1832560" y="461024"/>
                </a:lnTo>
                <a:cubicBezTo>
                  <a:pt x="1625922" y="482009"/>
                  <a:pt x="1431388" y="543935"/>
                  <a:pt x="1257196" y="638562"/>
                </a:cubicBezTo>
                <a:lnTo>
                  <a:pt x="1251681" y="641912"/>
                </a:lnTo>
                <a:lnTo>
                  <a:pt x="1022861" y="245584"/>
                </a:lnTo>
                <a:lnTo>
                  <a:pt x="1038985" y="235788"/>
                </a:lnTo>
                <a:cubicBezTo>
                  <a:pt x="1265102" y="112954"/>
                  <a:pt x="1517626" y="32569"/>
                  <a:pt x="1785861" y="5328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683" tIns="43341" rIns="86683" bIns="43341" rtlCol="0" anchor="ctr"/>
          <a:lstStyle/>
          <a:p>
            <a:pPr algn="ctr" defTabSz="457070"/>
            <a:endParaRPr lang="zh-CN" altLang="en-US" sz="2399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" name="任意多边形 32"/>
          <p:cNvSpPr/>
          <p:nvPr/>
        </p:nvSpPr>
        <p:spPr>
          <a:xfrm>
            <a:off x="4666987" y="2131720"/>
            <a:ext cx="2859533" cy="2860076"/>
          </a:xfrm>
          <a:custGeom>
            <a:avLst/>
            <a:gdLst>
              <a:gd name="connsiteX0" fmla="*/ 1939677 w 2860272"/>
              <a:gd name="connsiteY0" fmla="*/ 2382316 h 2860272"/>
              <a:gd name="connsiteX1" fmla="*/ 2117373 w 2860272"/>
              <a:gd name="connsiteY1" fmla="*/ 2690094 h 2860272"/>
              <a:gd name="connsiteX2" fmla="*/ 2114190 w 2860272"/>
              <a:gd name="connsiteY2" fmla="*/ 2692027 h 2860272"/>
              <a:gd name="connsiteX3" fmla="*/ 1576867 w 2860272"/>
              <a:gd name="connsiteY3" fmla="*/ 2857827 h 2860272"/>
              <a:gd name="connsiteX4" fmla="*/ 1528439 w 2860272"/>
              <a:gd name="connsiteY4" fmla="*/ 2860272 h 2860272"/>
              <a:gd name="connsiteX5" fmla="*/ 1528439 w 2860272"/>
              <a:gd name="connsiteY5" fmla="*/ 2505172 h 2860272"/>
              <a:gd name="connsiteX6" fmla="*/ 1540560 w 2860272"/>
              <a:gd name="connsiteY6" fmla="*/ 2504560 h 2860272"/>
              <a:gd name="connsiteX7" fmla="*/ 1850521 w 2860272"/>
              <a:gd name="connsiteY7" fmla="*/ 2425265 h 2860272"/>
              <a:gd name="connsiteX8" fmla="*/ 920596 w 2860272"/>
              <a:gd name="connsiteY8" fmla="*/ 2382316 h 2860272"/>
              <a:gd name="connsiteX9" fmla="*/ 1009751 w 2860272"/>
              <a:gd name="connsiteY9" fmla="*/ 2425265 h 2860272"/>
              <a:gd name="connsiteX10" fmla="*/ 1319712 w 2860272"/>
              <a:gd name="connsiteY10" fmla="*/ 2504560 h 2860272"/>
              <a:gd name="connsiteX11" fmla="*/ 1331833 w 2860272"/>
              <a:gd name="connsiteY11" fmla="*/ 2505172 h 2860272"/>
              <a:gd name="connsiteX12" fmla="*/ 1331833 w 2860272"/>
              <a:gd name="connsiteY12" fmla="*/ 2860272 h 2860272"/>
              <a:gd name="connsiteX13" fmla="*/ 1283406 w 2860272"/>
              <a:gd name="connsiteY13" fmla="*/ 2857827 h 2860272"/>
              <a:gd name="connsiteX14" fmla="*/ 746082 w 2860272"/>
              <a:gd name="connsiteY14" fmla="*/ 2692027 h 2860272"/>
              <a:gd name="connsiteX15" fmla="*/ 742900 w 2860272"/>
              <a:gd name="connsiteY15" fmla="*/ 2690094 h 2860272"/>
              <a:gd name="connsiteX16" fmla="*/ 513629 w 2860272"/>
              <a:gd name="connsiteY16" fmla="*/ 1999483 h 2860272"/>
              <a:gd name="connsiteX17" fmla="*/ 534583 w 2860272"/>
              <a:gd name="connsiteY17" fmla="*/ 2033975 h 2860272"/>
              <a:gd name="connsiteX18" fmla="*/ 826298 w 2860272"/>
              <a:gd name="connsiteY18" fmla="*/ 2325689 h 2860272"/>
              <a:gd name="connsiteX19" fmla="*/ 860790 w 2860272"/>
              <a:gd name="connsiteY19" fmla="*/ 2346644 h 2860272"/>
              <a:gd name="connsiteX20" fmla="*/ 683376 w 2860272"/>
              <a:gd name="connsiteY20" fmla="*/ 2653933 h 2860272"/>
              <a:gd name="connsiteX21" fmla="*/ 627758 w 2860272"/>
              <a:gd name="connsiteY21" fmla="*/ 2620144 h 2860272"/>
              <a:gd name="connsiteX22" fmla="*/ 240129 w 2860272"/>
              <a:gd name="connsiteY22" fmla="*/ 2232514 h 2860272"/>
              <a:gd name="connsiteX23" fmla="*/ 206340 w 2860272"/>
              <a:gd name="connsiteY23" fmla="*/ 2176896 h 2860272"/>
              <a:gd name="connsiteX24" fmla="*/ 2346643 w 2860272"/>
              <a:gd name="connsiteY24" fmla="*/ 1999483 h 2860272"/>
              <a:gd name="connsiteX25" fmla="*/ 2653932 w 2860272"/>
              <a:gd name="connsiteY25" fmla="*/ 2176896 h 2860272"/>
              <a:gd name="connsiteX26" fmla="*/ 2620144 w 2860272"/>
              <a:gd name="connsiteY26" fmla="*/ 2232514 h 2860272"/>
              <a:gd name="connsiteX27" fmla="*/ 2232514 w 2860272"/>
              <a:gd name="connsiteY27" fmla="*/ 2620144 h 2860272"/>
              <a:gd name="connsiteX28" fmla="*/ 2176896 w 2860272"/>
              <a:gd name="connsiteY28" fmla="*/ 2653933 h 2860272"/>
              <a:gd name="connsiteX29" fmla="*/ 1999483 w 2860272"/>
              <a:gd name="connsiteY29" fmla="*/ 2346644 h 2860272"/>
              <a:gd name="connsiteX30" fmla="*/ 2033975 w 2860272"/>
              <a:gd name="connsiteY30" fmla="*/ 2325689 h 2860272"/>
              <a:gd name="connsiteX31" fmla="*/ 2325689 w 2860272"/>
              <a:gd name="connsiteY31" fmla="*/ 2033975 h 2860272"/>
              <a:gd name="connsiteX32" fmla="*/ 2505172 w 2860272"/>
              <a:gd name="connsiteY32" fmla="*/ 1528439 h 2860272"/>
              <a:gd name="connsiteX33" fmla="*/ 2860272 w 2860272"/>
              <a:gd name="connsiteY33" fmla="*/ 1528439 h 2860272"/>
              <a:gd name="connsiteX34" fmla="*/ 2857827 w 2860272"/>
              <a:gd name="connsiteY34" fmla="*/ 1576867 h 2860272"/>
              <a:gd name="connsiteX35" fmla="*/ 2692027 w 2860272"/>
              <a:gd name="connsiteY35" fmla="*/ 2114190 h 2860272"/>
              <a:gd name="connsiteX36" fmla="*/ 2690094 w 2860272"/>
              <a:gd name="connsiteY36" fmla="*/ 2117373 h 2860272"/>
              <a:gd name="connsiteX37" fmla="*/ 2382316 w 2860272"/>
              <a:gd name="connsiteY37" fmla="*/ 1939677 h 2860272"/>
              <a:gd name="connsiteX38" fmla="*/ 2425265 w 2860272"/>
              <a:gd name="connsiteY38" fmla="*/ 1850521 h 2860272"/>
              <a:gd name="connsiteX39" fmla="*/ 2504560 w 2860272"/>
              <a:gd name="connsiteY39" fmla="*/ 1540560 h 2860272"/>
              <a:gd name="connsiteX40" fmla="*/ 355100 w 2860272"/>
              <a:gd name="connsiteY40" fmla="*/ 1528439 h 2860272"/>
              <a:gd name="connsiteX41" fmla="*/ 355712 w 2860272"/>
              <a:gd name="connsiteY41" fmla="*/ 1540560 h 2860272"/>
              <a:gd name="connsiteX42" fmla="*/ 435008 w 2860272"/>
              <a:gd name="connsiteY42" fmla="*/ 1850521 h 2860272"/>
              <a:gd name="connsiteX43" fmla="*/ 477956 w 2860272"/>
              <a:gd name="connsiteY43" fmla="*/ 1939677 h 2860272"/>
              <a:gd name="connsiteX44" fmla="*/ 170178 w 2860272"/>
              <a:gd name="connsiteY44" fmla="*/ 2117372 h 2860272"/>
              <a:gd name="connsiteX45" fmla="*/ 168245 w 2860272"/>
              <a:gd name="connsiteY45" fmla="*/ 2114190 h 2860272"/>
              <a:gd name="connsiteX46" fmla="*/ 2446 w 2860272"/>
              <a:gd name="connsiteY46" fmla="*/ 1576867 h 2860272"/>
              <a:gd name="connsiteX47" fmla="*/ 0 w 2860272"/>
              <a:gd name="connsiteY47" fmla="*/ 1528439 h 2860272"/>
              <a:gd name="connsiteX48" fmla="*/ 2690094 w 2860272"/>
              <a:gd name="connsiteY48" fmla="*/ 742900 h 2860272"/>
              <a:gd name="connsiteX49" fmla="*/ 2692027 w 2860272"/>
              <a:gd name="connsiteY49" fmla="*/ 746082 h 2860272"/>
              <a:gd name="connsiteX50" fmla="*/ 2857827 w 2860272"/>
              <a:gd name="connsiteY50" fmla="*/ 1283406 h 2860272"/>
              <a:gd name="connsiteX51" fmla="*/ 2860272 w 2860272"/>
              <a:gd name="connsiteY51" fmla="*/ 1331833 h 2860272"/>
              <a:gd name="connsiteX52" fmla="*/ 2505172 w 2860272"/>
              <a:gd name="connsiteY52" fmla="*/ 1331833 h 2860272"/>
              <a:gd name="connsiteX53" fmla="*/ 2504560 w 2860272"/>
              <a:gd name="connsiteY53" fmla="*/ 1319712 h 2860272"/>
              <a:gd name="connsiteX54" fmla="*/ 2425265 w 2860272"/>
              <a:gd name="connsiteY54" fmla="*/ 1009751 h 2860272"/>
              <a:gd name="connsiteX55" fmla="*/ 2382316 w 2860272"/>
              <a:gd name="connsiteY55" fmla="*/ 920596 h 2860272"/>
              <a:gd name="connsiteX56" fmla="*/ 170178 w 2860272"/>
              <a:gd name="connsiteY56" fmla="*/ 742900 h 2860272"/>
              <a:gd name="connsiteX57" fmla="*/ 477956 w 2860272"/>
              <a:gd name="connsiteY57" fmla="*/ 920596 h 2860272"/>
              <a:gd name="connsiteX58" fmla="*/ 435008 w 2860272"/>
              <a:gd name="connsiteY58" fmla="*/ 1009751 h 2860272"/>
              <a:gd name="connsiteX59" fmla="*/ 355712 w 2860272"/>
              <a:gd name="connsiteY59" fmla="*/ 1319712 h 2860272"/>
              <a:gd name="connsiteX60" fmla="*/ 355100 w 2860272"/>
              <a:gd name="connsiteY60" fmla="*/ 1331833 h 2860272"/>
              <a:gd name="connsiteX61" fmla="*/ 0 w 2860272"/>
              <a:gd name="connsiteY61" fmla="*/ 1331833 h 2860272"/>
              <a:gd name="connsiteX62" fmla="*/ 2446 w 2860272"/>
              <a:gd name="connsiteY62" fmla="*/ 1283406 h 2860272"/>
              <a:gd name="connsiteX63" fmla="*/ 168245 w 2860272"/>
              <a:gd name="connsiteY63" fmla="*/ 746082 h 2860272"/>
              <a:gd name="connsiteX64" fmla="*/ 683376 w 2860272"/>
              <a:gd name="connsiteY64" fmla="*/ 206340 h 2860272"/>
              <a:gd name="connsiteX65" fmla="*/ 860790 w 2860272"/>
              <a:gd name="connsiteY65" fmla="*/ 513629 h 2860272"/>
              <a:gd name="connsiteX66" fmla="*/ 826298 w 2860272"/>
              <a:gd name="connsiteY66" fmla="*/ 534583 h 2860272"/>
              <a:gd name="connsiteX67" fmla="*/ 534583 w 2860272"/>
              <a:gd name="connsiteY67" fmla="*/ 826298 h 2860272"/>
              <a:gd name="connsiteX68" fmla="*/ 513629 w 2860272"/>
              <a:gd name="connsiteY68" fmla="*/ 860790 h 2860272"/>
              <a:gd name="connsiteX69" fmla="*/ 206340 w 2860272"/>
              <a:gd name="connsiteY69" fmla="*/ 683376 h 2860272"/>
              <a:gd name="connsiteX70" fmla="*/ 240129 w 2860272"/>
              <a:gd name="connsiteY70" fmla="*/ 627758 h 2860272"/>
              <a:gd name="connsiteX71" fmla="*/ 627758 w 2860272"/>
              <a:gd name="connsiteY71" fmla="*/ 240129 h 2860272"/>
              <a:gd name="connsiteX72" fmla="*/ 2176896 w 2860272"/>
              <a:gd name="connsiteY72" fmla="*/ 206340 h 2860272"/>
              <a:gd name="connsiteX73" fmla="*/ 2232514 w 2860272"/>
              <a:gd name="connsiteY73" fmla="*/ 240129 h 2860272"/>
              <a:gd name="connsiteX74" fmla="*/ 2620144 w 2860272"/>
              <a:gd name="connsiteY74" fmla="*/ 627758 h 2860272"/>
              <a:gd name="connsiteX75" fmla="*/ 2653932 w 2860272"/>
              <a:gd name="connsiteY75" fmla="*/ 683376 h 2860272"/>
              <a:gd name="connsiteX76" fmla="*/ 2346644 w 2860272"/>
              <a:gd name="connsiteY76" fmla="*/ 860789 h 2860272"/>
              <a:gd name="connsiteX77" fmla="*/ 2325689 w 2860272"/>
              <a:gd name="connsiteY77" fmla="*/ 826298 h 2860272"/>
              <a:gd name="connsiteX78" fmla="*/ 2033975 w 2860272"/>
              <a:gd name="connsiteY78" fmla="*/ 534583 h 2860272"/>
              <a:gd name="connsiteX79" fmla="*/ 1999483 w 2860272"/>
              <a:gd name="connsiteY79" fmla="*/ 513629 h 2860272"/>
              <a:gd name="connsiteX80" fmla="*/ 1528439 w 2860272"/>
              <a:gd name="connsiteY80" fmla="*/ 0 h 2860272"/>
              <a:gd name="connsiteX81" fmla="*/ 1576867 w 2860272"/>
              <a:gd name="connsiteY81" fmla="*/ 2445 h 2860272"/>
              <a:gd name="connsiteX82" fmla="*/ 2114190 w 2860272"/>
              <a:gd name="connsiteY82" fmla="*/ 168245 h 2860272"/>
              <a:gd name="connsiteX83" fmla="*/ 2117373 w 2860272"/>
              <a:gd name="connsiteY83" fmla="*/ 170178 h 2860272"/>
              <a:gd name="connsiteX84" fmla="*/ 1939677 w 2860272"/>
              <a:gd name="connsiteY84" fmla="*/ 477956 h 2860272"/>
              <a:gd name="connsiteX85" fmla="*/ 1850521 w 2860272"/>
              <a:gd name="connsiteY85" fmla="*/ 435008 h 2860272"/>
              <a:gd name="connsiteX86" fmla="*/ 1540560 w 2860272"/>
              <a:gd name="connsiteY86" fmla="*/ 355712 h 2860272"/>
              <a:gd name="connsiteX87" fmla="*/ 1528440 w 2860272"/>
              <a:gd name="connsiteY87" fmla="*/ 355100 h 2860272"/>
              <a:gd name="connsiteX88" fmla="*/ 1331833 w 2860272"/>
              <a:gd name="connsiteY88" fmla="*/ 0 h 2860272"/>
              <a:gd name="connsiteX89" fmla="*/ 1331833 w 2860272"/>
              <a:gd name="connsiteY89" fmla="*/ 355100 h 2860272"/>
              <a:gd name="connsiteX90" fmla="*/ 1319712 w 2860272"/>
              <a:gd name="connsiteY90" fmla="*/ 355712 h 2860272"/>
              <a:gd name="connsiteX91" fmla="*/ 1009751 w 2860272"/>
              <a:gd name="connsiteY91" fmla="*/ 435008 h 2860272"/>
              <a:gd name="connsiteX92" fmla="*/ 920596 w 2860272"/>
              <a:gd name="connsiteY92" fmla="*/ 477956 h 2860272"/>
              <a:gd name="connsiteX93" fmla="*/ 742900 w 2860272"/>
              <a:gd name="connsiteY93" fmla="*/ 170178 h 2860272"/>
              <a:gd name="connsiteX94" fmla="*/ 746082 w 2860272"/>
              <a:gd name="connsiteY94" fmla="*/ 168245 h 2860272"/>
              <a:gd name="connsiteX95" fmla="*/ 1283406 w 2860272"/>
              <a:gd name="connsiteY95" fmla="*/ 2445 h 28602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</a:cxnLst>
            <a:rect l="l" t="t" r="r" b="b"/>
            <a:pathLst>
              <a:path w="2860272" h="2860272">
                <a:moveTo>
                  <a:pt x="1939677" y="2382316"/>
                </a:moveTo>
                <a:lnTo>
                  <a:pt x="2117373" y="2690094"/>
                </a:lnTo>
                <a:lnTo>
                  <a:pt x="2114190" y="2692027"/>
                </a:lnTo>
                <a:cubicBezTo>
                  <a:pt x="1951515" y="2780398"/>
                  <a:pt x="1769842" y="2838229"/>
                  <a:pt x="1576867" y="2857827"/>
                </a:cubicBezTo>
                <a:lnTo>
                  <a:pt x="1528439" y="2860272"/>
                </a:lnTo>
                <a:lnTo>
                  <a:pt x="1528439" y="2505172"/>
                </a:lnTo>
                <a:lnTo>
                  <a:pt x="1540560" y="2504560"/>
                </a:lnTo>
                <a:cubicBezTo>
                  <a:pt x="1649479" y="2493499"/>
                  <a:pt x="1753614" y="2466253"/>
                  <a:pt x="1850521" y="2425265"/>
                </a:cubicBezTo>
                <a:close/>
                <a:moveTo>
                  <a:pt x="920596" y="2382316"/>
                </a:moveTo>
                <a:lnTo>
                  <a:pt x="1009751" y="2425265"/>
                </a:lnTo>
                <a:cubicBezTo>
                  <a:pt x="1106658" y="2466253"/>
                  <a:pt x="1210793" y="2493499"/>
                  <a:pt x="1319712" y="2504560"/>
                </a:cubicBezTo>
                <a:lnTo>
                  <a:pt x="1331833" y="2505172"/>
                </a:lnTo>
                <a:lnTo>
                  <a:pt x="1331833" y="2860272"/>
                </a:lnTo>
                <a:lnTo>
                  <a:pt x="1283406" y="2857827"/>
                </a:lnTo>
                <a:cubicBezTo>
                  <a:pt x="1090430" y="2838229"/>
                  <a:pt x="908758" y="2780398"/>
                  <a:pt x="746082" y="2692027"/>
                </a:cubicBezTo>
                <a:lnTo>
                  <a:pt x="742900" y="2690094"/>
                </a:lnTo>
                <a:close/>
                <a:moveTo>
                  <a:pt x="513629" y="1999483"/>
                </a:moveTo>
                <a:lnTo>
                  <a:pt x="534583" y="2033975"/>
                </a:lnTo>
                <a:cubicBezTo>
                  <a:pt x="612217" y="2148887"/>
                  <a:pt x="711385" y="2248056"/>
                  <a:pt x="826298" y="2325689"/>
                </a:cubicBezTo>
                <a:lnTo>
                  <a:pt x="860790" y="2346644"/>
                </a:lnTo>
                <a:lnTo>
                  <a:pt x="683376" y="2653933"/>
                </a:lnTo>
                <a:lnTo>
                  <a:pt x="627758" y="2620144"/>
                </a:lnTo>
                <a:cubicBezTo>
                  <a:pt x="475063" y="2516985"/>
                  <a:pt x="343288" y="2385210"/>
                  <a:pt x="240129" y="2232514"/>
                </a:cubicBezTo>
                <a:lnTo>
                  <a:pt x="206340" y="2176896"/>
                </a:lnTo>
                <a:close/>
                <a:moveTo>
                  <a:pt x="2346643" y="1999483"/>
                </a:moveTo>
                <a:lnTo>
                  <a:pt x="2653932" y="2176896"/>
                </a:lnTo>
                <a:lnTo>
                  <a:pt x="2620144" y="2232514"/>
                </a:lnTo>
                <a:cubicBezTo>
                  <a:pt x="2516985" y="2385210"/>
                  <a:pt x="2385210" y="2516985"/>
                  <a:pt x="2232514" y="2620144"/>
                </a:cubicBezTo>
                <a:lnTo>
                  <a:pt x="2176896" y="2653933"/>
                </a:lnTo>
                <a:lnTo>
                  <a:pt x="1999483" y="2346644"/>
                </a:lnTo>
                <a:lnTo>
                  <a:pt x="2033975" y="2325689"/>
                </a:lnTo>
                <a:cubicBezTo>
                  <a:pt x="2148887" y="2248056"/>
                  <a:pt x="2248056" y="2148887"/>
                  <a:pt x="2325689" y="2033975"/>
                </a:cubicBezTo>
                <a:close/>
                <a:moveTo>
                  <a:pt x="2505172" y="1528439"/>
                </a:moveTo>
                <a:lnTo>
                  <a:pt x="2860272" y="1528439"/>
                </a:lnTo>
                <a:lnTo>
                  <a:pt x="2857827" y="1576867"/>
                </a:lnTo>
                <a:cubicBezTo>
                  <a:pt x="2838229" y="1769842"/>
                  <a:pt x="2780398" y="1951515"/>
                  <a:pt x="2692027" y="2114190"/>
                </a:cubicBezTo>
                <a:lnTo>
                  <a:pt x="2690094" y="2117373"/>
                </a:lnTo>
                <a:lnTo>
                  <a:pt x="2382316" y="1939677"/>
                </a:lnTo>
                <a:lnTo>
                  <a:pt x="2425265" y="1850521"/>
                </a:lnTo>
                <a:cubicBezTo>
                  <a:pt x="2466253" y="1753614"/>
                  <a:pt x="2493499" y="1649479"/>
                  <a:pt x="2504560" y="1540560"/>
                </a:cubicBezTo>
                <a:close/>
                <a:moveTo>
                  <a:pt x="355100" y="1528439"/>
                </a:moveTo>
                <a:lnTo>
                  <a:pt x="355712" y="1540560"/>
                </a:lnTo>
                <a:cubicBezTo>
                  <a:pt x="366774" y="1649479"/>
                  <a:pt x="394020" y="1753614"/>
                  <a:pt x="435008" y="1850521"/>
                </a:cubicBezTo>
                <a:lnTo>
                  <a:pt x="477956" y="1939677"/>
                </a:lnTo>
                <a:lnTo>
                  <a:pt x="170178" y="2117372"/>
                </a:lnTo>
                <a:lnTo>
                  <a:pt x="168245" y="2114190"/>
                </a:lnTo>
                <a:cubicBezTo>
                  <a:pt x="79875" y="1951515"/>
                  <a:pt x="22043" y="1769842"/>
                  <a:pt x="2446" y="1576867"/>
                </a:cubicBezTo>
                <a:lnTo>
                  <a:pt x="0" y="1528439"/>
                </a:lnTo>
                <a:close/>
                <a:moveTo>
                  <a:pt x="2690094" y="742900"/>
                </a:moveTo>
                <a:lnTo>
                  <a:pt x="2692027" y="746082"/>
                </a:lnTo>
                <a:cubicBezTo>
                  <a:pt x="2780398" y="908757"/>
                  <a:pt x="2838229" y="1090430"/>
                  <a:pt x="2857827" y="1283406"/>
                </a:cubicBezTo>
                <a:lnTo>
                  <a:pt x="2860272" y="1331833"/>
                </a:lnTo>
                <a:lnTo>
                  <a:pt x="2505172" y="1331833"/>
                </a:lnTo>
                <a:lnTo>
                  <a:pt x="2504560" y="1319712"/>
                </a:lnTo>
                <a:cubicBezTo>
                  <a:pt x="2493499" y="1210793"/>
                  <a:pt x="2466253" y="1106658"/>
                  <a:pt x="2425265" y="1009751"/>
                </a:cubicBezTo>
                <a:lnTo>
                  <a:pt x="2382316" y="920596"/>
                </a:lnTo>
                <a:close/>
                <a:moveTo>
                  <a:pt x="170178" y="742900"/>
                </a:moveTo>
                <a:lnTo>
                  <a:pt x="477956" y="920596"/>
                </a:lnTo>
                <a:lnTo>
                  <a:pt x="435008" y="1009751"/>
                </a:lnTo>
                <a:cubicBezTo>
                  <a:pt x="394020" y="1106658"/>
                  <a:pt x="366774" y="1210793"/>
                  <a:pt x="355712" y="1319712"/>
                </a:cubicBezTo>
                <a:lnTo>
                  <a:pt x="355100" y="1331833"/>
                </a:lnTo>
                <a:lnTo>
                  <a:pt x="0" y="1331833"/>
                </a:lnTo>
                <a:lnTo>
                  <a:pt x="2446" y="1283406"/>
                </a:lnTo>
                <a:cubicBezTo>
                  <a:pt x="22043" y="1090430"/>
                  <a:pt x="79875" y="908757"/>
                  <a:pt x="168245" y="746082"/>
                </a:cubicBezTo>
                <a:close/>
                <a:moveTo>
                  <a:pt x="683376" y="206340"/>
                </a:moveTo>
                <a:lnTo>
                  <a:pt x="860790" y="513629"/>
                </a:lnTo>
                <a:lnTo>
                  <a:pt x="826298" y="534583"/>
                </a:lnTo>
                <a:cubicBezTo>
                  <a:pt x="711385" y="612217"/>
                  <a:pt x="612217" y="711385"/>
                  <a:pt x="534583" y="826298"/>
                </a:cubicBezTo>
                <a:lnTo>
                  <a:pt x="513629" y="860790"/>
                </a:lnTo>
                <a:lnTo>
                  <a:pt x="206340" y="683376"/>
                </a:lnTo>
                <a:lnTo>
                  <a:pt x="240129" y="627758"/>
                </a:lnTo>
                <a:cubicBezTo>
                  <a:pt x="343288" y="475062"/>
                  <a:pt x="475063" y="343288"/>
                  <a:pt x="627758" y="240129"/>
                </a:cubicBezTo>
                <a:close/>
                <a:moveTo>
                  <a:pt x="2176896" y="206340"/>
                </a:moveTo>
                <a:lnTo>
                  <a:pt x="2232514" y="240129"/>
                </a:lnTo>
                <a:cubicBezTo>
                  <a:pt x="2385210" y="343288"/>
                  <a:pt x="2516985" y="475062"/>
                  <a:pt x="2620144" y="627758"/>
                </a:cubicBezTo>
                <a:lnTo>
                  <a:pt x="2653932" y="683376"/>
                </a:lnTo>
                <a:lnTo>
                  <a:pt x="2346644" y="860789"/>
                </a:lnTo>
                <a:lnTo>
                  <a:pt x="2325689" y="826298"/>
                </a:lnTo>
                <a:cubicBezTo>
                  <a:pt x="2248056" y="711385"/>
                  <a:pt x="2148887" y="612217"/>
                  <a:pt x="2033975" y="534583"/>
                </a:cubicBezTo>
                <a:lnTo>
                  <a:pt x="1999483" y="513629"/>
                </a:lnTo>
                <a:close/>
                <a:moveTo>
                  <a:pt x="1528439" y="0"/>
                </a:moveTo>
                <a:lnTo>
                  <a:pt x="1576867" y="2445"/>
                </a:lnTo>
                <a:cubicBezTo>
                  <a:pt x="1769842" y="22043"/>
                  <a:pt x="1951515" y="79874"/>
                  <a:pt x="2114190" y="168245"/>
                </a:cubicBezTo>
                <a:lnTo>
                  <a:pt x="2117373" y="170178"/>
                </a:lnTo>
                <a:lnTo>
                  <a:pt x="1939677" y="477956"/>
                </a:lnTo>
                <a:lnTo>
                  <a:pt x="1850521" y="435008"/>
                </a:lnTo>
                <a:cubicBezTo>
                  <a:pt x="1753614" y="394020"/>
                  <a:pt x="1649479" y="366773"/>
                  <a:pt x="1540560" y="355712"/>
                </a:cubicBezTo>
                <a:lnTo>
                  <a:pt x="1528440" y="355100"/>
                </a:lnTo>
                <a:close/>
                <a:moveTo>
                  <a:pt x="1331833" y="0"/>
                </a:moveTo>
                <a:lnTo>
                  <a:pt x="1331833" y="355100"/>
                </a:lnTo>
                <a:lnTo>
                  <a:pt x="1319712" y="355712"/>
                </a:lnTo>
                <a:cubicBezTo>
                  <a:pt x="1210793" y="366773"/>
                  <a:pt x="1106658" y="394020"/>
                  <a:pt x="1009751" y="435008"/>
                </a:cubicBezTo>
                <a:lnTo>
                  <a:pt x="920596" y="477956"/>
                </a:lnTo>
                <a:lnTo>
                  <a:pt x="742900" y="170178"/>
                </a:lnTo>
                <a:lnTo>
                  <a:pt x="746082" y="168245"/>
                </a:lnTo>
                <a:cubicBezTo>
                  <a:pt x="908758" y="79874"/>
                  <a:pt x="1090430" y="22043"/>
                  <a:pt x="1283406" y="244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683" tIns="43341" rIns="86683" bIns="43341" rtlCol="0" anchor="ctr"/>
          <a:lstStyle/>
          <a:p>
            <a:pPr algn="ctr" defTabSz="457070"/>
            <a:endParaRPr lang="zh-CN" altLang="en-US" sz="2399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" name="任意多边形 33"/>
          <p:cNvSpPr/>
          <p:nvPr/>
        </p:nvSpPr>
        <p:spPr>
          <a:xfrm>
            <a:off x="5149558" y="2614383"/>
            <a:ext cx="1894395" cy="1894755"/>
          </a:xfrm>
          <a:custGeom>
            <a:avLst/>
            <a:gdLst>
              <a:gd name="connsiteX0" fmla="*/ 1045745 w 1894885"/>
              <a:gd name="connsiteY0" fmla="*/ 1187338 h 1894885"/>
              <a:gd name="connsiteX1" fmla="*/ 1393115 w 1894885"/>
              <a:gd name="connsiteY1" fmla="*/ 1789001 h 1894885"/>
              <a:gd name="connsiteX2" fmla="*/ 1318198 w 1894885"/>
              <a:gd name="connsiteY2" fmla="*/ 1825090 h 1894885"/>
              <a:gd name="connsiteX3" fmla="*/ 1139404 w 1894885"/>
              <a:gd name="connsiteY3" fmla="*/ 1880591 h 1894885"/>
              <a:gd name="connsiteX4" fmla="*/ 1045745 w 1894885"/>
              <a:gd name="connsiteY4" fmla="*/ 1894885 h 1894885"/>
              <a:gd name="connsiteX5" fmla="*/ 849139 w 1894885"/>
              <a:gd name="connsiteY5" fmla="*/ 1187338 h 1894885"/>
              <a:gd name="connsiteX6" fmla="*/ 849139 w 1894885"/>
              <a:gd name="connsiteY6" fmla="*/ 1894885 h 1894885"/>
              <a:gd name="connsiteX7" fmla="*/ 755480 w 1894885"/>
              <a:gd name="connsiteY7" fmla="*/ 1880591 h 1894885"/>
              <a:gd name="connsiteX8" fmla="*/ 576686 w 1894885"/>
              <a:gd name="connsiteY8" fmla="*/ 1825090 h 1894885"/>
              <a:gd name="connsiteX9" fmla="*/ 501769 w 1894885"/>
              <a:gd name="connsiteY9" fmla="*/ 1789000 h 1894885"/>
              <a:gd name="connsiteX10" fmla="*/ 1048078 w 1894885"/>
              <a:gd name="connsiteY10" fmla="*/ 1045746 h 1894885"/>
              <a:gd name="connsiteX11" fmla="*/ 1753616 w 1894885"/>
              <a:gd name="connsiteY11" fmla="*/ 1453088 h 1894885"/>
              <a:gd name="connsiteX12" fmla="*/ 1737270 w 1894885"/>
              <a:gd name="connsiteY12" fmla="*/ 1479994 h 1894885"/>
              <a:gd name="connsiteX13" fmla="*/ 1479994 w 1894885"/>
              <a:gd name="connsiteY13" fmla="*/ 1737270 h 1894885"/>
              <a:gd name="connsiteX14" fmla="*/ 1453088 w 1894885"/>
              <a:gd name="connsiteY14" fmla="*/ 1753616 h 1894885"/>
              <a:gd name="connsiteX15" fmla="*/ 1045745 w 1894885"/>
              <a:gd name="connsiteY15" fmla="*/ 1048078 h 1894885"/>
              <a:gd name="connsiteX16" fmla="*/ 1045745 w 1894885"/>
              <a:gd name="connsiteY16" fmla="*/ 1045746 h 1894885"/>
              <a:gd name="connsiteX17" fmla="*/ 846808 w 1894885"/>
              <a:gd name="connsiteY17" fmla="*/ 1045746 h 1894885"/>
              <a:gd name="connsiteX18" fmla="*/ 849139 w 1894885"/>
              <a:gd name="connsiteY18" fmla="*/ 1045746 h 1894885"/>
              <a:gd name="connsiteX19" fmla="*/ 849139 w 1894885"/>
              <a:gd name="connsiteY19" fmla="*/ 1048078 h 1894885"/>
              <a:gd name="connsiteX20" fmla="*/ 441797 w 1894885"/>
              <a:gd name="connsiteY20" fmla="*/ 1753616 h 1894885"/>
              <a:gd name="connsiteX21" fmla="*/ 414891 w 1894885"/>
              <a:gd name="connsiteY21" fmla="*/ 1737270 h 1894885"/>
              <a:gd name="connsiteX22" fmla="*/ 157614 w 1894885"/>
              <a:gd name="connsiteY22" fmla="*/ 1479994 h 1894885"/>
              <a:gd name="connsiteX23" fmla="*/ 141269 w 1894885"/>
              <a:gd name="connsiteY23" fmla="*/ 1453088 h 1894885"/>
              <a:gd name="connsiteX24" fmla="*/ 1187338 w 1894885"/>
              <a:gd name="connsiteY24" fmla="*/ 1045745 h 1894885"/>
              <a:gd name="connsiteX25" fmla="*/ 1894885 w 1894885"/>
              <a:gd name="connsiteY25" fmla="*/ 1045745 h 1894885"/>
              <a:gd name="connsiteX26" fmla="*/ 1880591 w 1894885"/>
              <a:gd name="connsiteY26" fmla="*/ 1139404 h 1894885"/>
              <a:gd name="connsiteX27" fmla="*/ 1825090 w 1894885"/>
              <a:gd name="connsiteY27" fmla="*/ 1318198 h 1894885"/>
              <a:gd name="connsiteX28" fmla="*/ 1789000 w 1894885"/>
              <a:gd name="connsiteY28" fmla="*/ 1393116 h 1894885"/>
              <a:gd name="connsiteX29" fmla="*/ 707547 w 1894885"/>
              <a:gd name="connsiteY29" fmla="*/ 1045745 h 1894885"/>
              <a:gd name="connsiteX30" fmla="*/ 105884 w 1894885"/>
              <a:gd name="connsiteY30" fmla="*/ 1393115 h 1894885"/>
              <a:gd name="connsiteX31" fmla="*/ 69795 w 1894885"/>
              <a:gd name="connsiteY31" fmla="*/ 1318198 h 1894885"/>
              <a:gd name="connsiteX32" fmla="*/ 14294 w 1894885"/>
              <a:gd name="connsiteY32" fmla="*/ 1139404 h 1894885"/>
              <a:gd name="connsiteX33" fmla="*/ 0 w 1894885"/>
              <a:gd name="connsiteY33" fmla="*/ 1045745 h 1894885"/>
              <a:gd name="connsiteX34" fmla="*/ 1789001 w 1894885"/>
              <a:gd name="connsiteY34" fmla="*/ 501769 h 1894885"/>
              <a:gd name="connsiteX35" fmla="*/ 1825090 w 1894885"/>
              <a:gd name="connsiteY35" fmla="*/ 576686 h 1894885"/>
              <a:gd name="connsiteX36" fmla="*/ 1880591 w 1894885"/>
              <a:gd name="connsiteY36" fmla="*/ 755480 h 1894885"/>
              <a:gd name="connsiteX37" fmla="*/ 1894885 w 1894885"/>
              <a:gd name="connsiteY37" fmla="*/ 849139 h 1894885"/>
              <a:gd name="connsiteX38" fmla="*/ 1187338 w 1894885"/>
              <a:gd name="connsiteY38" fmla="*/ 849139 h 1894885"/>
              <a:gd name="connsiteX39" fmla="*/ 105884 w 1894885"/>
              <a:gd name="connsiteY39" fmla="*/ 501769 h 1894885"/>
              <a:gd name="connsiteX40" fmla="*/ 707547 w 1894885"/>
              <a:gd name="connsiteY40" fmla="*/ 849139 h 1894885"/>
              <a:gd name="connsiteX41" fmla="*/ 0 w 1894885"/>
              <a:gd name="connsiteY41" fmla="*/ 849139 h 1894885"/>
              <a:gd name="connsiteX42" fmla="*/ 14294 w 1894885"/>
              <a:gd name="connsiteY42" fmla="*/ 755480 h 1894885"/>
              <a:gd name="connsiteX43" fmla="*/ 69795 w 1894885"/>
              <a:gd name="connsiteY43" fmla="*/ 576686 h 1894885"/>
              <a:gd name="connsiteX44" fmla="*/ 441797 w 1894885"/>
              <a:gd name="connsiteY44" fmla="*/ 141268 h 1894885"/>
              <a:gd name="connsiteX45" fmla="*/ 849139 w 1894885"/>
              <a:gd name="connsiteY45" fmla="*/ 846806 h 1894885"/>
              <a:gd name="connsiteX46" fmla="*/ 849139 w 1894885"/>
              <a:gd name="connsiteY46" fmla="*/ 849140 h 1894885"/>
              <a:gd name="connsiteX47" fmla="*/ 846806 w 1894885"/>
              <a:gd name="connsiteY47" fmla="*/ 849139 h 1894885"/>
              <a:gd name="connsiteX48" fmla="*/ 141268 w 1894885"/>
              <a:gd name="connsiteY48" fmla="*/ 441797 h 1894885"/>
              <a:gd name="connsiteX49" fmla="*/ 157614 w 1894885"/>
              <a:gd name="connsiteY49" fmla="*/ 414890 h 1894885"/>
              <a:gd name="connsiteX50" fmla="*/ 414891 w 1894885"/>
              <a:gd name="connsiteY50" fmla="*/ 157614 h 1894885"/>
              <a:gd name="connsiteX51" fmla="*/ 1453088 w 1894885"/>
              <a:gd name="connsiteY51" fmla="*/ 141268 h 1894885"/>
              <a:gd name="connsiteX52" fmla="*/ 1479994 w 1894885"/>
              <a:gd name="connsiteY52" fmla="*/ 157614 h 1894885"/>
              <a:gd name="connsiteX53" fmla="*/ 1737270 w 1894885"/>
              <a:gd name="connsiteY53" fmla="*/ 414890 h 1894885"/>
              <a:gd name="connsiteX54" fmla="*/ 1753616 w 1894885"/>
              <a:gd name="connsiteY54" fmla="*/ 441797 h 1894885"/>
              <a:gd name="connsiteX55" fmla="*/ 1048077 w 1894885"/>
              <a:gd name="connsiteY55" fmla="*/ 849139 h 1894885"/>
              <a:gd name="connsiteX56" fmla="*/ 1045745 w 1894885"/>
              <a:gd name="connsiteY56" fmla="*/ 849140 h 1894885"/>
              <a:gd name="connsiteX57" fmla="*/ 1045745 w 1894885"/>
              <a:gd name="connsiteY57" fmla="*/ 846806 h 1894885"/>
              <a:gd name="connsiteX58" fmla="*/ 1045746 w 1894885"/>
              <a:gd name="connsiteY58" fmla="*/ 0 h 1894885"/>
              <a:gd name="connsiteX59" fmla="*/ 1139404 w 1894885"/>
              <a:gd name="connsiteY59" fmla="*/ 14294 h 1894885"/>
              <a:gd name="connsiteX60" fmla="*/ 1318198 w 1894885"/>
              <a:gd name="connsiteY60" fmla="*/ 69794 h 1894885"/>
              <a:gd name="connsiteX61" fmla="*/ 1393116 w 1894885"/>
              <a:gd name="connsiteY61" fmla="*/ 105884 h 1894885"/>
              <a:gd name="connsiteX62" fmla="*/ 1045746 w 1894885"/>
              <a:gd name="connsiteY62" fmla="*/ 707547 h 1894885"/>
              <a:gd name="connsiteX63" fmla="*/ 849139 w 1894885"/>
              <a:gd name="connsiteY63" fmla="*/ 0 h 1894885"/>
              <a:gd name="connsiteX64" fmla="*/ 849139 w 1894885"/>
              <a:gd name="connsiteY64" fmla="*/ 707547 h 1894885"/>
              <a:gd name="connsiteX65" fmla="*/ 501769 w 1894885"/>
              <a:gd name="connsiteY65" fmla="*/ 105884 h 1894885"/>
              <a:gd name="connsiteX66" fmla="*/ 576686 w 1894885"/>
              <a:gd name="connsiteY66" fmla="*/ 69794 h 1894885"/>
              <a:gd name="connsiteX67" fmla="*/ 755480 w 1894885"/>
              <a:gd name="connsiteY67" fmla="*/ 14294 h 18948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</a:cxnLst>
            <a:rect l="l" t="t" r="r" b="b"/>
            <a:pathLst>
              <a:path w="1894885" h="1894885">
                <a:moveTo>
                  <a:pt x="1045745" y="1187338"/>
                </a:moveTo>
                <a:lnTo>
                  <a:pt x="1393115" y="1789001"/>
                </a:lnTo>
                <a:lnTo>
                  <a:pt x="1318198" y="1825090"/>
                </a:lnTo>
                <a:cubicBezTo>
                  <a:pt x="1261220" y="1849190"/>
                  <a:pt x="1201410" y="1867903"/>
                  <a:pt x="1139404" y="1880591"/>
                </a:cubicBezTo>
                <a:lnTo>
                  <a:pt x="1045745" y="1894885"/>
                </a:lnTo>
                <a:close/>
                <a:moveTo>
                  <a:pt x="849139" y="1187338"/>
                </a:moveTo>
                <a:lnTo>
                  <a:pt x="849139" y="1894885"/>
                </a:lnTo>
                <a:lnTo>
                  <a:pt x="755480" y="1880591"/>
                </a:lnTo>
                <a:cubicBezTo>
                  <a:pt x="693475" y="1867903"/>
                  <a:pt x="633664" y="1849190"/>
                  <a:pt x="576686" y="1825090"/>
                </a:cubicBezTo>
                <a:lnTo>
                  <a:pt x="501769" y="1789000"/>
                </a:lnTo>
                <a:close/>
                <a:moveTo>
                  <a:pt x="1048078" y="1045746"/>
                </a:moveTo>
                <a:lnTo>
                  <a:pt x="1753616" y="1453088"/>
                </a:lnTo>
                <a:lnTo>
                  <a:pt x="1737270" y="1479994"/>
                </a:lnTo>
                <a:cubicBezTo>
                  <a:pt x="1668802" y="1581341"/>
                  <a:pt x="1581341" y="1668802"/>
                  <a:pt x="1479994" y="1737270"/>
                </a:cubicBezTo>
                <a:lnTo>
                  <a:pt x="1453088" y="1753616"/>
                </a:lnTo>
                <a:lnTo>
                  <a:pt x="1045745" y="1048078"/>
                </a:lnTo>
                <a:lnTo>
                  <a:pt x="1045745" y="1045746"/>
                </a:lnTo>
                <a:close/>
                <a:moveTo>
                  <a:pt x="846808" y="1045746"/>
                </a:moveTo>
                <a:lnTo>
                  <a:pt x="849139" y="1045746"/>
                </a:lnTo>
                <a:lnTo>
                  <a:pt x="849139" y="1048078"/>
                </a:lnTo>
                <a:lnTo>
                  <a:pt x="441797" y="1753616"/>
                </a:lnTo>
                <a:lnTo>
                  <a:pt x="414891" y="1737270"/>
                </a:lnTo>
                <a:cubicBezTo>
                  <a:pt x="313544" y="1668802"/>
                  <a:pt x="226083" y="1581341"/>
                  <a:pt x="157614" y="1479994"/>
                </a:cubicBezTo>
                <a:lnTo>
                  <a:pt x="141269" y="1453088"/>
                </a:lnTo>
                <a:close/>
                <a:moveTo>
                  <a:pt x="1187338" y="1045745"/>
                </a:moveTo>
                <a:lnTo>
                  <a:pt x="1894885" y="1045745"/>
                </a:lnTo>
                <a:lnTo>
                  <a:pt x="1880591" y="1139404"/>
                </a:lnTo>
                <a:cubicBezTo>
                  <a:pt x="1867903" y="1201409"/>
                  <a:pt x="1849190" y="1261220"/>
                  <a:pt x="1825090" y="1318198"/>
                </a:cubicBezTo>
                <a:lnTo>
                  <a:pt x="1789000" y="1393116"/>
                </a:lnTo>
                <a:close/>
                <a:moveTo>
                  <a:pt x="707547" y="1045745"/>
                </a:moveTo>
                <a:lnTo>
                  <a:pt x="105884" y="1393115"/>
                </a:lnTo>
                <a:lnTo>
                  <a:pt x="69795" y="1318198"/>
                </a:lnTo>
                <a:cubicBezTo>
                  <a:pt x="45695" y="1261220"/>
                  <a:pt x="26982" y="1201409"/>
                  <a:pt x="14294" y="1139404"/>
                </a:cubicBezTo>
                <a:lnTo>
                  <a:pt x="0" y="1045745"/>
                </a:lnTo>
                <a:close/>
                <a:moveTo>
                  <a:pt x="1789001" y="501769"/>
                </a:moveTo>
                <a:lnTo>
                  <a:pt x="1825090" y="576686"/>
                </a:lnTo>
                <a:cubicBezTo>
                  <a:pt x="1849190" y="633664"/>
                  <a:pt x="1867903" y="693475"/>
                  <a:pt x="1880591" y="755480"/>
                </a:cubicBezTo>
                <a:lnTo>
                  <a:pt x="1894885" y="849139"/>
                </a:lnTo>
                <a:lnTo>
                  <a:pt x="1187338" y="849139"/>
                </a:lnTo>
                <a:close/>
                <a:moveTo>
                  <a:pt x="105884" y="501769"/>
                </a:moveTo>
                <a:lnTo>
                  <a:pt x="707547" y="849139"/>
                </a:lnTo>
                <a:lnTo>
                  <a:pt x="0" y="849139"/>
                </a:lnTo>
                <a:lnTo>
                  <a:pt x="14294" y="755480"/>
                </a:lnTo>
                <a:cubicBezTo>
                  <a:pt x="26982" y="693475"/>
                  <a:pt x="45695" y="633664"/>
                  <a:pt x="69795" y="576686"/>
                </a:cubicBezTo>
                <a:close/>
                <a:moveTo>
                  <a:pt x="441797" y="141268"/>
                </a:moveTo>
                <a:lnTo>
                  <a:pt x="849139" y="846806"/>
                </a:lnTo>
                <a:lnTo>
                  <a:pt x="849139" y="849140"/>
                </a:lnTo>
                <a:lnTo>
                  <a:pt x="846806" y="849139"/>
                </a:lnTo>
                <a:lnTo>
                  <a:pt x="141268" y="441797"/>
                </a:lnTo>
                <a:lnTo>
                  <a:pt x="157614" y="414890"/>
                </a:lnTo>
                <a:cubicBezTo>
                  <a:pt x="226083" y="313544"/>
                  <a:pt x="313544" y="226083"/>
                  <a:pt x="414891" y="157614"/>
                </a:cubicBezTo>
                <a:close/>
                <a:moveTo>
                  <a:pt x="1453088" y="141268"/>
                </a:moveTo>
                <a:lnTo>
                  <a:pt x="1479994" y="157614"/>
                </a:lnTo>
                <a:cubicBezTo>
                  <a:pt x="1581341" y="226083"/>
                  <a:pt x="1668802" y="313544"/>
                  <a:pt x="1737270" y="414890"/>
                </a:cubicBezTo>
                <a:lnTo>
                  <a:pt x="1753616" y="441797"/>
                </a:lnTo>
                <a:lnTo>
                  <a:pt x="1048077" y="849139"/>
                </a:lnTo>
                <a:lnTo>
                  <a:pt x="1045745" y="849140"/>
                </a:lnTo>
                <a:lnTo>
                  <a:pt x="1045745" y="846806"/>
                </a:lnTo>
                <a:close/>
                <a:moveTo>
                  <a:pt x="1045746" y="0"/>
                </a:moveTo>
                <a:lnTo>
                  <a:pt x="1139404" y="14294"/>
                </a:lnTo>
                <a:cubicBezTo>
                  <a:pt x="1201410" y="26982"/>
                  <a:pt x="1261220" y="45695"/>
                  <a:pt x="1318198" y="69794"/>
                </a:cubicBezTo>
                <a:lnTo>
                  <a:pt x="1393116" y="105884"/>
                </a:lnTo>
                <a:lnTo>
                  <a:pt x="1045746" y="707547"/>
                </a:lnTo>
                <a:close/>
                <a:moveTo>
                  <a:pt x="849139" y="0"/>
                </a:moveTo>
                <a:lnTo>
                  <a:pt x="849139" y="707547"/>
                </a:lnTo>
                <a:lnTo>
                  <a:pt x="501769" y="105884"/>
                </a:lnTo>
                <a:lnTo>
                  <a:pt x="576686" y="69794"/>
                </a:lnTo>
                <a:cubicBezTo>
                  <a:pt x="633664" y="45695"/>
                  <a:pt x="693475" y="26982"/>
                  <a:pt x="755480" y="14294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683" tIns="43341" rIns="86683" bIns="43341" rtlCol="0" anchor="ctr"/>
          <a:lstStyle/>
          <a:p>
            <a:pPr algn="ctr" defTabSz="457070"/>
            <a:endParaRPr lang="zh-CN" altLang="en-US" sz="2399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TextBox 41"/>
          <p:cNvSpPr txBox="1"/>
          <p:nvPr/>
        </p:nvSpPr>
        <p:spPr>
          <a:xfrm>
            <a:off x="1457376" y="2310719"/>
            <a:ext cx="2513952" cy="636003"/>
          </a:xfrm>
          <a:prstGeom prst="rect">
            <a:avLst/>
          </a:prstGeom>
          <a:noFill/>
        </p:spPr>
        <p:txBody>
          <a:bodyPr wrap="square" lIns="81210" tIns="40606" rIns="81210" bIns="40606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点击添加相关标题文字，点击添加相关标题文字，点击添加相关标题文字，点击添加相关标题文字，点击添加相关标题文字，点击添加相关标题文字。</a:t>
            </a:r>
            <a:endParaRPr lang="en-GB" altLang="zh-CN" sz="8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" name="TextBox 170"/>
          <p:cNvSpPr txBox="1"/>
          <p:nvPr/>
        </p:nvSpPr>
        <p:spPr>
          <a:xfrm>
            <a:off x="1457376" y="1994377"/>
            <a:ext cx="2303905" cy="317305"/>
          </a:xfrm>
          <a:prstGeom prst="rect">
            <a:avLst/>
          </a:prstGeom>
          <a:noFill/>
        </p:spPr>
        <p:txBody>
          <a:bodyPr wrap="square" lIns="91414" tIns="45707" rIns="91414" bIns="45707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333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项目成果一</a:t>
            </a:r>
            <a:endParaRPr lang="en-US" altLang="zh-CN" sz="1333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" name="TextBox 41"/>
          <p:cNvSpPr txBox="1"/>
          <p:nvPr/>
        </p:nvSpPr>
        <p:spPr>
          <a:xfrm>
            <a:off x="2252006" y="4550557"/>
            <a:ext cx="2513952" cy="636003"/>
          </a:xfrm>
          <a:prstGeom prst="rect">
            <a:avLst/>
          </a:prstGeom>
          <a:noFill/>
        </p:spPr>
        <p:txBody>
          <a:bodyPr wrap="square" lIns="81210" tIns="40606" rIns="81210" bIns="40606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点击添加相关标题文字，点击添加相关标题文字，点击添加相关标题文字，点击添加相关标题文字，点击添加相关标题文字，点击添加相关标题文字。</a:t>
            </a:r>
            <a:endParaRPr lang="en-GB" altLang="zh-CN" sz="8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" name="TextBox 170"/>
          <p:cNvSpPr txBox="1"/>
          <p:nvPr/>
        </p:nvSpPr>
        <p:spPr>
          <a:xfrm>
            <a:off x="2252006" y="4234215"/>
            <a:ext cx="2303905" cy="317305"/>
          </a:xfrm>
          <a:prstGeom prst="rect">
            <a:avLst/>
          </a:prstGeom>
          <a:noFill/>
        </p:spPr>
        <p:txBody>
          <a:bodyPr wrap="square" lIns="91414" tIns="45707" rIns="91414" bIns="45707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333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项目成果三</a:t>
            </a:r>
            <a:endParaRPr lang="en-US" altLang="zh-CN" sz="1333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7" name="TextBox 41"/>
          <p:cNvSpPr txBox="1"/>
          <p:nvPr/>
        </p:nvSpPr>
        <p:spPr>
          <a:xfrm>
            <a:off x="7655495" y="2093961"/>
            <a:ext cx="2513952" cy="636003"/>
          </a:xfrm>
          <a:prstGeom prst="rect">
            <a:avLst/>
          </a:prstGeom>
          <a:noFill/>
        </p:spPr>
        <p:txBody>
          <a:bodyPr wrap="square" lIns="81210" tIns="40606" rIns="81210" bIns="40606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点击添加相关标题文字，点击添加相关标题文字，点击添加相关标题文字，点击添加相关标题文字，点击添加相关标题文字，点击添加相关标题文字。</a:t>
            </a:r>
            <a:endParaRPr lang="en-GB" altLang="zh-CN" sz="8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" name="TextBox 170"/>
          <p:cNvSpPr txBox="1"/>
          <p:nvPr/>
        </p:nvSpPr>
        <p:spPr>
          <a:xfrm>
            <a:off x="7556660" y="1776656"/>
            <a:ext cx="2303905" cy="317305"/>
          </a:xfrm>
          <a:prstGeom prst="rect">
            <a:avLst/>
          </a:prstGeom>
          <a:noFill/>
        </p:spPr>
        <p:txBody>
          <a:bodyPr wrap="square" lIns="91414" tIns="45707" rIns="91414" bIns="45707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333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项目成果二</a:t>
            </a:r>
            <a:endParaRPr lang="en-US" altLang="zh-CN" sz="1333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9" name="TextBox 41"/>
          <p:cNvSpPr txBox="1"/>
          <p:nvPr/>
        </p:nvSpPr>
        <p:spPr>
          <a:xfrm>
            <a:off x="8045586" y="4868470"/>
            <a:ext cx="2513952" cy="636003"/>
          </a:xfrm>
          <a:prstGeom prst="rect">
            <a:avLst/>
          </a:prstGeom>
          <a:noFill/>
        </p:spPr>
        <p:txBody>
          <a:bodyPr wrap="square" lIns="81210" tIns="40606" rIns="81210" bIns="40606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点击添加相关标题文字，点击添加相关标题文字，点击添加相关标题文字，点击添加相关标题文字，点击添加相关标题文字，点击添加相关标题文字。</a:t>
            </a:r>
            <a:endParaRPr lang="en-GB" altLang="zh-CN" sz="8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0" name="TextBox 170"/>
          <p:cNvSpPr txBox="1"/>
          <p:nvPr/>
        </p:nvSpPr>
        <p:spPr>
          <a:xfrm>
            <a:off x="8045586" y="4552127"/>
            <a:ext cx="2303905" cy="317305"/>
          </a:xfrm>
          <a:prstGeom prst="rect">
            <a:avLst/>
          </a:prstGeom>
          <a:noFill/>
        </p:spPr>
        <p:txBody>
          <a:bodyPr wrap="square" lIns="91414" tIns="45707" rIns="91414" bIns="45707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333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项目成果四</a:t>
            </a:r>
            <a:endParaRPr lang="en-US" altLang="zh-CN" sz="1333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094644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conveyor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500"/>
                            </p:stCondLst>
                            <p:childTnLst>
                              <p:par>
                                <p:cTn id="3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000"/>
                            </p:stCondLst>
                            <p:childTnLst>
                              <p:par>
                                <p:cTn id="50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33" grpId="0" animBg="1"/>
      <p:bldP spid="34" grpId="0" animBg="1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椭圆 8"/>
          <p:cNvSpPr/>
          <p:nvPr/>
        </p:nvSpPr>
        <p:spPr>
          <a:xfrm>
            <a:off x="1384076" y="1626712"/>
            <a:ext cx="1655870" cy="1656185"/>
          </a:xfrm>
          <a:prstGeom prst="ellipse">
            <a:avLst/>
          </a:prstGeom>
          <a:solidFill>
            <a:schemeClr val="accent5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683" tIns="43341" rIns="86683" bIns="43341" rtlCol="0" anchor="ctr"/>
          <a:lstStyle/>
          <a:p>
            <a:pPr algn="ctr"/>
            <a:r>
              <a:rPr lang="en-US" altLang="zh-CN" sz="1999" b="1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STEP 1</a:t>
            </a:r>
            <a:endParaRPr lang="zh-CN" altLang="en-US" sz="1999" b="1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3903878" y="2163516"/>
            <a:ext cx="1655870" cy="1656185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683" tIns="43341" rIns="86683" bIns="43341" rtlCol="0" anchor="ctr"/>
          <a:lstStyle/>
          <a:p>
            <a:pPr lvl="0" algn="ctr"/>
            <a:r>
              <a:rPr lang="en-US" altLang="zh-CN" sz="1999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STEP 2</a:t>
            </a:r>
            <a:endParaRPr lang="zh-CN" altLang="en-US" sz="1999" b="1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6423679" y="1626712"/>
            <a:ext cx="1655870" cy="1656185"/>
          </a:xfrm>
          <a:prstGeom prst="ellipse">
            <a:avLst/>
          </a:prstGeom>
          <a:solidFill>
            <a:schemeClr val="accent3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683" tIns="43341" rIns="86683" bIns="43341" rtlCol="0" anchor="ctr"/>
          <a:lstStyle/>
          <a:p>
            <a:pPr lvl="0" algn="ctr"/>
            <a:r>
              <a:rPr lang="en-US" altLang="zh-CN" sz="1999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STEP 3</a:t>
            </a:r>
            <a:endParaRPr lang="zh-CN" altLang="en-US" sz="1999" b="1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8943480" y="2163516"/>
            <a:ext cx="1655870" cy="1656185"/>
          </a:xfrm>
          <a:prstGeom prst="ellipse">
            <a:avLst/>
          </a:prstGeom>
          <a:solidFill>
            <a:schemeClr val="accent4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683" tIns="43341" rIns="86683" bIns="43341" rtlCol="0" anchor="ctr"/>
          <a:lstStyle/>
          <a:p>
            <a:pPr lvl="0" algn="ctr"/>
            <a:r>
              <a:rPr lang="en-US" altLang="zh-CN" sz="1999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STEP 4</a:t>
            </a:r>
            <a:endParaRPr lang="zh-CN" altLang="en-US" sz="1999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cxnSp>
        <p:nvCxnSpPr>
          <p:cNvPr id="22" name="直接连接符 21"/>
          <p:cNvCxnSpPr>
            <a:stCxn id="9" idx="6"/>
            <a:endCxn id="14" idx="2"/>
          </p:cNvCxnSpPr>
          <p:nvPr/>
        </p:nvCxnSpPr>
        <p:spPr>
          <a:xfrm>
            <a:off x="3039946" y="2454805"/>
            <a:ext cx="863932" cy="536804"/>
          </a:xfrm>
          <a:prstGeom prst="line">
            <a:avLst/>
          </a:prstGeom>
          <a:ln>
            <a:solidFill>
              <a:srgbClr val="2B2939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>
            <a:stCxn id="14" idx="6"/>
            <a:endCxn id="17" idx="2"/>
          </p:cNvCxnSpPr>
          <p:nvPr/>
        </p:nvCxnSpPr>
        <p:spPr>
          <a:xfrm flipV="1">
            <a:off x="5559749" y="2454805"/>
            <a:ext cx="863932" cy="536804"/>
          </a:xfrm>
          <a:prstGeom prst="line">
            <a:avLst/>
          </a:prstGeom>
          <a:ln>
            <a:solidFill>
              <a:srgbClr val="2B2939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>
            <a:stCxn id="17" idx="6"/>
            <a:endCxn id="20" idx="2"/>
          </p:cNvCxnSpPr>
          <p:nvPr/>
        </p:nvCxnSpPr>
        <p:spPr>
          <a:xfrm>
            <a:off x="8079550" y="2454805"/>
            <a:ext cx="863932" cy="536804"/>
          </a:xfrm>
          <a:prstGeom prst="line">
            <a:avLst/>
          </a:prstGeom>
          <a:ln>
            <a:solidFill>
              <a:srgbClr val="2B2939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TextBox 170"/>
          <p:cNvSpPr txBox="1"/>
          <p:nvPr/>
        </p:nvSpPr>
        <p:spPr>
          <a:xfrm>
            <a:off x="1281426" y="4376606"/>
            <a:ext cx="2303905" cy="317305"/>
          </a:xfrm>
          <a:prstGeom prst="rect">
            <a:avLst/>
          </a:prstGeom>
          <a:noFill/>
        </p:spPr>
        <p:txBody>
          <a:bodyPr wrap="square" lIns="91414" tIns="45707" rIns="91414" bIns="45707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333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333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6" name="TextBox 171"/>
          <p:cNvSpPr txBox="1"/>
          <p:nvPr/>
        </p:nvSpPr>
        <p:spPr>
          <a:xfrm>
            <a:off x="1281426" y="4662289"/>
            <a:ext cx="2115194" cy="646305"/>
          </a:xfrm>
          <a:prstGeom prst="rect">
            <a:avLst/>
          </a:prstGeom>
          <a:noFill/>
        </p:spPr>
        <p:txBody>
          <a:bodyPr wrap="square" lIns="91414" tIns="45707" rIns="91414" bIns="45707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8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7" name="TextBox 170"/>
          <p:cNvSpPr txBox="1"/>
          <p:nvPr/>
        </p:nvSpPr>
        <p:spPr>
          <a:xfrm>
            <a:off x="3705951" y="4376606"/>
            <a:ext cx="2303905" cy="317305"/>
          </a:xfrm>
          <a:prstGeom prst="rect">
            <a:avLst/>
          </a:prstGeom>
          <a:noFill/>
        </p:spPr>
        <p:txBody>
          <a:bodyPr wrap="square" lIns="91414" tIns="45707" rIns="91414" bIns="45707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333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333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8" name="TextBox 171"/>
          <p:cNvSpPr txBox="1"/>
          <p:nvPr/>
        </p:nvSpPr>
        <p:spPr>
          <a:xfrm>
            <a:off x="3705951" y="4662289"/>
            <a:ext cx="2115194" cy="646305"/>
          </a:xfrm>
          <a:prstGeom prst="rect">
            <a:avLst/>
          </a:prstGeom>
          <a:noFill/>
        </p:spPr>
        <p:txBody>
          <a:bodyPr wrap="square" lIns="91414" tIns="45707" rIns="91414" bIns="45707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8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9" name="TextBox 170"/>
          <p:cNvSpPr txBox="1"/>
          <p:nvPr/>
        </p:nvSpPr>
        <p:spPr>
          <a:xfrm>
            <a:off x="6130477" y="4376606"/>
            <a:ext cx="2303905" cy="317305"/>
          </a:xfrm>
          <a:prstGeom prst="rect">
            <a:avLst/>
          </a:prstGeom>
          <a:noFill/>
        </p:spPr>
        <p:txBody>
          <a:bodyPr wrap="square" lIns="91414" tIns="45707" rIns="91414" bIns="45707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333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333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0" name="TextBox 171"/>
          <p:cNvSpPr txBox="1"/>
          <p:nvPr/>
        </p:nvSpPr>
        <p:spPr>
          <a:xfrm>
            <a:off x="6130478" y="4662289"/>
            <a:ext cx="2115194" cy="646305"/>
          </a:xfrm>
          <a:prstGeom prst="rect">
            <a:avLst/>
          </a:prstGeom>
          <a:noFill/>
        </p:spPr>
        <p:txBody>
          <a:bodyPr wrap="square" lIns="91414" tIns="45707" rIns="91414" bIns="45707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8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1" name="TextBox 170"/>
          <p:cNvSpPr txBox="1"/>
          <p:nvPr/>
        </p:nvSpPr>
        <p:spPr>
          <a:xfrm>
            <a:off x="8609183" y="4376606"/>
            <a:ext cx="2303905" cy="317305"/>
          </a:xfrm>
          <a:prstGeom prst="rect">
            <a:avLst/>
          </a:prstGeom>
          <a:noFill/>
        </p:spPr>
        <p:txBody>
          <a:bodyPr wrap="square" lIns="91414" tIns="45707" rIns="91414" bIns="45707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333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333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2" name="TextBox 171"/>
          <p:cNvSpPr txBox="1"/>
          <p:nvPr/>
        </p:nvSpPr>
        <p:spPr>
          <a:xfrm>
            <a:off x="8609183" y="4662289"/>
            <a:ext cx="2115194" cy="646305"/>
          </a:xfrm>
          <a:prstGeom prst="rect">
            <a:avLst/>
          </a:prstGeom>
          <a:noFill/>
        </p:spPr>
        <p:txBody>
          <a:bodyPr wrap="square" lIns="91414" tIns="45707" rIns="91414" bIns="45707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8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930350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conveyor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000"/>
                            </p:stCondLst>
                            <p:childTnLst>
                              <p:par>
                                <p:cTn id="42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500"/>
                            </p:stCondLst>
                            <p:childTnLst>
                              <p:par>
                                <p:cTn id="51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0"/>
                            </p:stCondLst>
                            <p:childTnLst>
                              <p:par>
                                <p:cTn id="60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4" grpId="0" animBg="1"/>
      <p:bldP spid="17" grpId="0" animBg="1"/>
      <p:bldP spid="20" grpId="0" animBg="1"/>
      <p:bldP spid="35" grpId="0"/>
      <p:bldP spid="36" grpId="0"/>
      <p:bldP spid="37" grpId="0"/>
      <p:bldP spid="38" grpId="0"/>
      <p:bldP spid="39" grpId="0"/>
      <p:bldP spid="40" grpId="0"/>
      <p:bldP spid="41" grpId="0"/>
      <p:bldP spid="4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3"/>
          <p:cNvGrpSpPr/>
          <p:nvPr/>
        </p:nvGrpSpPr>
        <p:grpSpPr>
          <a:xfrm>
            <a:off x="4525906" y="3704888"/>
            <a:ext cx="1749768" cy="1750099"/>
            <a:chOff x="3012066" y="4238100"/>
            <a:chExt cx="2371719" cy="2371719"/>
          </a:xfrm>
        </p:grpSpPr>
        <p:sp>
          <p:nvSpPr>
            <p:cNvPr id="5" name="Oval 4"/>
            <p:cNvSpPr/>
            <p:nvPr/>
          </p:nvSpPr>
          <p:spPr>
            <a:xfrm>
              <a:off x="3012066" y="4238100"/>
              <a:ext cx="2371719" cy="2371719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333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3" name="Group 5"/>
            <p:cNvGrpSpPr/>
            <p:nvPr/>
          </p:nvGrpSpPr>
          <p:grpSpPr>
            <a:xfrm>
              <a:off x="3965753" y="4927075"/>
              <a:ext cx="464344" cy="450850"/>
              <a:chOff x="8216107" y="4449763"/>
              <a:chExt cx="464344" cy="450850"/>
            </a:xfrm>
            <a:solidFill>
              <a:schemeClr val="bg1"/>
            </a:solidFill>
          </p:grpSpPr>
          <p:sp>
            <p:nvSpPr>
              <p:cNvPr id="8" name="AutoShape 16"/>
              <p:cNvSpPr>
                <a:spLocks/>
              </p:cNvSpPr>
              <p:nvPr/>
            </p:nvSpPr>
            <p:spPr bwMode="auto">
              <a:xfrm>
                <a:off x="8448675" y="4696619"/>
                <a:ext cx="57944" cy="5873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0"/>
                    </a:moveTo>
                    <a:cubicBezTo>
                      <a:pt x="4838" y="0"/>
                      <a:pt x="0" y="4841"/>
                      <a:pt x="0" y="10800"/>
                    </a:cubicBezTo>
                    <a:cubicBezTo>
                      <a:pt x="0" y="16758"/>
                      <a:pt x="4838" y="21599"/>
                      <a:pt x="10800" y="21599"/>
                    </a:cubicBezTo>
                    <a:cubicBezTo>
                      <a:pt x="16761" y="21599"/>
                      <a:pt x="21600" y="16758"/>
                      <a:pt x="21600" y="10800"/>
                    </a:cubicBezTo>
                    <a:cubicBezTo>
                      <a:pt x="21600" y="4841"/>
                      <a:pt x="16761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0" tIns="26780" rIns="26780" bIns="26780" anchor="ctr"/>
              <a:lstStyle/>
              <a:p>
                <a:pPr algn="ctr" defTabSz="228536" hangingPunct="0">
                  <a:lnSpc>
                    <a:spcPct val="120000"/>
                  </a:lnSpc>
                </a:pPr>
                <a:endParaRPr lang="en-US" sz="1333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9" name="AutoShape 17"/>
              <p:cNvSpPr>
                <a:spLocks/>
              </p:cNvSpPr>
              <p:nvPr/>
            </p:nvSpPr>
            <p:spPr bwMode="auto">
              <a:xfrm>
                <a:off x="8216107" y="4449763"/>
                <a:ext cx="464344" cy="450850"/>
              </a:xfrm>
              <a:custGeom>
                <a:avLst/>
                <a:gdLst>
                  <a:gd name="T0" fmla="*/ 10473 w 20946"/>
                  <a:gd name="T1" fmla="*/ 10800 h 21600"/>
                  <a:gd name="T2" fmla="*/ 10473 w 20946"/>
                  <a:gd name="T3" fmla="*/ 10800 h 21600"/>
                  <a:gd name="T4" fmla="*/ 10473 w 20946"/>
                  <a:gd name="T5" fmla="*/ 10800 h 21600"/>
                  <a:gd name="T6" fmla="*/ 10473 w 20946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946" h="21600">
                    <a:moveTo>
                      <a:pt x="18509" y="15329"/>
                    </a:moveTo>
                    <a:lnTo>
                      <a:pt x="11782" y="15329"/>
                    </a:lnTo>
                    <a:cubicBezTo>
                      <a:pt x="10699" y="15329"/>
                      <a:pt x="9818" y="14391"/>
                      <a:pt x="9818" y="13238"/>
                    </a:cubicBezTo>
                    <a:cubicBezTo>
                      <a:pt x="9818" y="12086"/>
                      <a:pt x="10699" y="11148"/>
                      <a:pt x="11782" y="11148"/>
                    </a:cubicBezTo>
                    <a:lnTo>
                      <a:pt x="17673" y="11148"/>
                    </a:lnTo>
                    <a:cubicBezTo>
                      <a:pt x="18077" y="11142"/>
                      <a:pt x="18477" y="10934"/>
                      <a:pt x="18721" y="10588"/>
                    </a:cubicBezTo>
                    <a:cubicBezTo>
                      <a:pt x="18789" y="10491"/>
                      <a:pt x="18842" y="10381"/>
                      <a:pt x="18885" y="10267"/>
                    </a:cubicBezTo>
                    <a:cubicBezTo>
                      <a:pt x="18890" y="10251"/>
                      <a:pt x="18901" y="10239"/>
                      <a:pt x="18906" y="10224"/>
                    </a:cubicBezTo>
                    <a:cubicBezTo>
                      <a:pt x="19377" y="10880"/>
                      <a:pt x="19636" y="11686"/>
                      <a:pt x="19636" y="12541"/>
                    </a:cubicBezTo>
                    <a:cubicBezTo>
                      <a:pt x="19636" y="13613"/>
                      <a:pt x="19230" y="14607"/>
                      <a:pt x="18509" y="15329"/>
                    </a:cubicBezTo>
                    <a:moveTo>
                      <a:pt x="17673" y="17767"/>
                    </a:moveTo>
                    <a:cubicBezTo>
                      <a:pt x="17673" y="19114"/>
                      <a:pt x="16647" y="20206"/>
                      <a:pt x="15382" y="20206"/>
                    </a:cubicBezTo>
                    <a:lnTo>
                      <a:pt x="3600" y="20206"/>
                    </a:lnTo>
                    <a:cubicBezTo>
                      <a:pt x="2334" y="20206"/>
                      <a:pt x="1309" y="19114"/>
                      <a:pt x="1309" y="17767"/>
                    </a:cubicBezTo>
                    <a:lnTo>
                      <a:pt x="1309" y="6786"/>
                    </a:lnTo>
                    <a:cubicBezTo>
                      <a:pt x="1931" y="7334"/>
                      <a:pt x="2730" y="7664"/>
                      <a:pt x="3600" y="7664"/>
                    </a:cubicBezTo>
                    <a:lnTo>
                      <a:pt x="14400" y="7664"/>
                    </a:lnTo>
                    <a:lnTo>
                      <a:pt x="17018" y="7664"/>
                    </a:lnTo>
                    <a:cubicBezTo>
                      <a:pt x="17379" y="7664"/>
                      <a:pt x="17673" y="7976"/>
                      <a:pt x="17673" y="8361"/>
                    </a:cubicBezTo>
                    <a:lnTo>
                      <a:pt x="17673" y="9754"/>
                    </a:lnTo>
                    <a:lnTo>
                      <a:pt x="11782" y="9754"/>
                    </a:lnTo>
                    <a:cubicBezTo>
                      <a:pt x="9974" y="9754"/>
                      <a:pt x="8509" y="11314"/>
                      <a:pt x="8509" y="13238"/>
                    </a:cubicBezTo>
                    <a:cubicBezTo>
                      <a:pt x="8509" y="15163"/>
                      <a:pt x="9974" y="16722"/>
                      <a:pt x="11782" y="16722"/>
                    </a:cubicBezTo>
                    <a:lnTo>
                      <a:pt x="17673" y="16722"/>
                    </a:lnTo>
                    <a:cubicBezTo>
                      <a:pt x="17673" y="16722"/>
                      <a:pt x="17673" y="17767"/>
                      <a:pt x="17673" y="17767"/>
                    </a:cubicBezTo>
                    <a:close/>
                    <a:moveTo>
                      <a:pt x="16363" y="5574"/>
                    </a:moveTo>
                    <a:lnTo>
                      <a:pt x="16363" y="6270"/>
                    </a:lnTo>
                    <a:lnTo>
                      <a:pt x="14400" y="6270"/>
                    </a:lnTo>
                    <a:lnTo>
                      <a:pt x="3600" y="6270"/>
                    </a:lnTo>
                    <a:cubicBezTo>
                      <a:pt x="3246" y="6270"/>
                      <a:pt x="2916" y="6179"/>
                      <a:pt x="2617" y="6027"/>
                    </a:cubicBezTo>
                    <a:lnTo>
                      <a:pt x="2617" y="5574"/>
                    </a:lnTo>
                    <a:cubicBezTo>
                      <a:pt x="2617" y="5574"/>
                      <a:pt x="16363" y="5574"/>
                      <a:pt x="16363" y="5574"/>
                    </a:cubicBezTo>
                    <a:close/>
                    <a:moveTo>
                      <a:pt x="16363" y="4877"/>
                    </a:moveTo>
                    <a:lnTo>
                      <a:pt x="2617" y="4877"/>
                    </a:lnTo>
                    <a:lnTo>
                      <a:pt x="2617" y="4180"/>
                    </a:lnTo>
                    <a:lnTo>
                      <a:pt x="16363" y="4180"/>
                    </a:lnTo>
                    <a:cubicBezTo>
                      <a:pt x="16363" y="4180"/>
                      <a:pt x="16363" y="4877"/>
                      <a:pt x="16363" y="4877"/>
                    </a:cubicBezTo>
                    <a:close/>
                    <a:moveTo>
                      <a:pt x="16363" y="3483"/>
                    </a:moveTo>
                    <a:lnTo>
                      <a:pt x="2617" y="3483"/>
                    </a:lnTo>
                    <a:lnTo>
                      <a:pt x="2617" y="2787"/>
                    </a:lnTo>
                    <a:lnTo>
                      <a:pt x="16363" y="2787"/>
                    </a:lnTo>
                    <a:cubicBezTo>
                      <a:pt x="16363" y="2787"/>
                      <a:pt x="16363" y="3483"/>
                      <a:pt x="16363" y="3483"/>
                    </a:cubicBezTo>
                    <a:close/>
                    <a:moveTo>
                      <a:pt x="3600" y="1393"/>
                    </a:moveTo>
                    <a:lnTo>
                      <a:pt x="14400" y="1393"/>
                    </a:lnTo>
                    <a:lnTo>
                      <a:pt x="17018" y="1393"/>
                    </a:lnTo>
                    <a:cubicBezTo>
                      <a:pt x="17379" y="1393"/>
                      <a:pt x="17673" y="1705"/>
                      <a:pt x="17673" y="2090"/>
                    </a:cubicBezTo>
                    <a:lnTo>
                      <a:pt x="17673" y="3832"/>
                    </a:lnTo>
                    <a:lnTo>
                      <a:pt x="17673" y="4180"/>
                    </a:lnTo>
                    <a:lnTo>
                      <a:pt x="17673" y="6398"/>
                    </a:lnTo>
                    <a:cubicBezTo>
                      <a:pt x="17466" y="6321"/>
                      <a:pt x="17249" y="6270"/>
                      <a:pt x="17018" y="6270"/>
                    </a:cubicBezTo>
                    <a:lnTo>
                      <a:pt x="17018" y="5574"/>
                    </a:lnTo>
                    <a:lnTo>
                      <a:pt x="17018" y="4180"/>
                    </a:lnTo>
                    <a:lnTo>
                      <a:pt x="17018" y="2787"/>
                    </a:lnTo>
                    <a:cubicBezTo>
                      <a:pt x="17018" y="2401"/>
                      <a:pt x="16724" y="2090"/>
                      <a:pt x="16363" y="2090"/>
                    </a:cubicBezTo>
                    <a:lnTo>
                      <a:pt x="2617" y="2090"/>
                    </a:lnTo>
                    <a:cubicBezTo>
                      <a:pt x="2256" y="2090"/>
                      <a:pt x="1963" y="2401"/>
                      <a:pt x="1963" y="2787"/>
                    </a:cubicBezTo>
                    <a:lnTo>
                      <a:pt x="1963" y="4180"/>
                    </a:lnTo>
                    <a:lnTo>
                      <a:pt x="1963" y="5534"/>
                    </a:lnTo>
                    <a:cubicBezTo>
                      <a:pt x="1559" y="5094"/>
                      <a:pt x="1309" y="4495"/>
                      <a:pt x="1309" y="3832"/>
                    </a:cubicBezTo>
                    <a:cubicBezTo>
                      <a:pt x="1309" y="2485"/>
                      <a:pt x="2334" y="1393"/>
                      <a:pt x="3600" y="1393"/>
                    </a:cubicBezTo>
                    <a:moveTo>
                      <a:pt x="18983" y="8361"/>
                    </a:moveTo>
                    <a:lnTo>
                      <a:pt x="18982" y="8361"/>
                    </a:lnTo>
                    <a:lnTo>
                      <a:pt x="18982" y="4180"/>
                    </a:lnTo>
                    <a:lnTo>
                      <a:pt x="18982" y="3832"/>
                    </a:lnTo>
                    <a:lnTo>
                      <a:pt x="18982" y="2090"/>
                    </a:lnTo>
                    <a:cubicBezTo>
                      <a:pt x="18982" y="935"/>
                      <a:pt x="18102" y="0"/>
                      <a:pt x="17018" y="0"/>
                    </a:cubicBezTo>
                    <a:lnTo>
                      <a:pt x="14400" y="0"/>
                    </a:lnTo>
                    <a:lnTo>
                      <a:pt x="3600" y="0"/>
                    </a:lnTo>
                    <a:cubicBezTo>
                      <a:pt x="1614" y="0"/>
                      <a:pt x="0" y="1719"/>
                      <a:pt x="0" y="3832"/>
                    </a:cubicBezTo>
                    <a:lnTo>
                      <a:pt x="0" y="17767"/>
                    </a:lnTo>
                    <a:cubicBezTo>
                      <a:pt x="0" y="19880"/>
                      <a:pt x="1614" y="21600"/>
                      <a:pt x="3600" y="21600"/>
                    </a:cubicBezTo>
                    <a:lnTo>
                      <a:pt x="15382" y="21600"/>
                    </a:lnTo>
                    <a:cubicBezTo>
                      <a:pt x="17366" y="21600"/>
                      <a:pt x="18982" y="19880"/>
                      <a:pt x="18982" y="17767"/>
                    </a:cubicBezTo>
                    <a:lnTo>
                      <a:pt x="18982" y="16722"/>
                    </a:lnTo>
                    <a:lnTo>
                      <a:pt x="18983" y="16722"/>
                    </a:lnTo>
                    <a:cubicBezTo>
                      <a:pt x="21600" y="14631"/>
                      <a:pt x="21600" y="10452"/>
                      <a:pt x="18983" y="8361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0" tIns="26780" rIns="26780" bIns="26780" anchor="ctr"/>
              <a:lstStyle/>
              <a:p>
                <a:pPr algn="ctr" defTabSz="228536" hangingPunct="0">
                  <a:lnSpc>
                    <a:spcPct val="120000"/>
                  </a:lnSpc>
                </a:pPr>
                <a:endParaRPr lang="en-US" sz="1333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7" name="TextBox 6"/>
            <p:cNvSpPr txBox="1"/>
            <p:nvPr/>
          </p:nvSpPr>
          <p:spPr>
            <a:xfrm>
              <a:off x="3259061" y="5425593"/>
              <a:ext cx="1877723" cy="4300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333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333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" name="Group 9"/>
          <p:cNvGrpSpPr/>
          <p:nvPr/>
        </p:nvGrpSpPr>
        <p:grpSpPr>
          <a:xfrm>
            <a:off x="5820618" y="2711751"/>
            <a:ext cx="1749768" cy="1750099"/>
            <a:chOff x="4783283" y="2878610"/>
            <a:chExt cx="2371719" cy="2371719"/>
          </a:xfrm>
        </p:grpSpPr>
        <p:sp>
          <p:nvSpPr>
            <p:cNvPr id="11" name="Oval 10"/>
            <p:cNvSpPr/>
            <p:nvPr/>
          </p:nvSpPr>
          <p:spPr>
            <a:xfrm>
              <a:off x="4783283" y="2878610"/>
              <a:ext cx="2371719" cy="2371719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333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6" name="Group 11"/>
            <p:cNvGrpSpPr/>
            <p:nvPr/>
          </p:nvGrpSpPr>
          <p:grpSpPr>
            <a:xfrm>
              <a:off x="5733691" y="3499170"/>
              <a:ext cx="465138" cy="435769"/>
              <a:chOff x="5368132" y="3540125"/>
              <a:chExt cx="465138" cy="435769"/>
            </a:xfrm>
            <a:solidFill>
              <a:schemeClr val="bg1"/>
            </a:solidFill>
          </p:grpSpPr>
          <p:sp>
            <p:nvSpPr>
              <p:cNvPr id="14" name="AutoShape 110"/>
              <p:cNvSpPr>
                <a:spLocks/>
              </p:cNvSpPr>
              <p:nvPr/>
            </p:nvSpPr>
            <p:spPr bwMode="auto">
              <a:xfrm>
                <a:off x="5426869" y="3598069"/>
                <a:ext cx="347663" cy="2325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699" y="20255"/>
                    </a:moveTo>
                    <a:lnTo>
                      <a:pt x="899" y="20255"/>
                    </a:lnTo>
                    <a:lnTo>
                      <a:pt x="899" y="1350"/>
                    </a:lnTo>
                    <a:lnTo>
                      <a:pt x="20699" y="1350"/>
                    </a:lnTo>
                    <a:cubicBezTo>
                      <a:pt x="20699" y="1350"/>
                      <a:pt x="20699" y="20255"/>
                      <a:pt x="20699" y="20255"/>
                    </a:cubicBezTo>
                    <a:close/>
                    <a:moveTo>
                      <a:pt x="20699" y="0"/>
                    </a:moveTo>
                    <a:lnTo>
                      <a:pt x="899" y="5"/>
                    </a:lnTo>
                    <a:cubicBezTo>
                      <a:pt x="402" y="5"/>
                      <a:pt x="0" y="603"/>
                      <a:pt x="0" y="1350"/>
                    </a:cubicBezTo>
                    <a:lnTo>
                      <a:pt x="0" y="20249"/>
                    </a:lnTo>
                    <a:cubicBezTo>
                      <a:pt x="0" y="20996"/>
                      <a:pt x="402" y="21599"/>
                      <a:pt x="899" y="21599"/>
                    </a:cubicBezTo>
                    <a:lnTo>
                      <a:pt x="20699" y="21599"/>
                    </a:lnTo>
                    <a:cubicBezTo>
                      <a:pt x="21197" y="21599"/>
                      <a:pt x="21600" y="20996"/>
                      <a:pt x="21600" y="20249"/>
                    </a:cubicBezTo>
                    <a:lnTo>
                      <a:pt x="21600" y="1350"/>
                    </a:lnTo>
                    <a:cubicBezTo>
                      <a:pt x="21600" y="603"/>
                      <a:pt x="21197" y="0"/>
                      <a:pt x="20699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0" tIns="26780" rIns="26780" bIns="26780" anchor="ctr"/>
              <a:lstStyle/>
              <a:p>
                <a:pPr algn="ctr" defTabSz="228536" hangingPunct="0">
                  <a:lnSpc>
                    <a:spcPct val="120000"/>
                  </a:lnSpc>
                </a:pPr>
                <a:endParaRPr lang="en-US" sz="1333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5" name="AutoShape 111"/>
              <p:cNvSpPr>
                <a:spLocks/>
              </p:cNvSpPr>
              <p:nvPr/>
            </p:nvSpPr>
            <p:spPr bwMode="auto">
              <a:xfrm>
                <a:off x="5368132" y="3540125"/>
                <a:ext cx="465138" cy="4357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49" y="16562"/>
                    </a:moveTo>
                    <a:cubicBezTo>
                      <a:pt x="20249" y="16959"/>
                      <a:pt x="19946" y="17282"/>
                      <a:pt x="19575" y="17282"/>
                    </a:cubicBezTo>
                    <a:lnTo>
                      <a:pt x="13499" y="17282"/>
                    </a:lnTo>
                    <a:lnTo>
                      <a:pt x="8099" y="17282"/>
                    </a:lnTo>
                    <a:lnTo>
                      <a:pt x="2024" y="17282"/>
                    </a:lnTo>
                    <a:cubicBezTo>
                      <a:pt x="1651" y="17282"/>
                      <a:pt x="1349" y="16959"/>
                      <a:pt x="1349" y="16562"/>
                    </a:cubicBezTo>
                    <a:lnTo>
                      <a:pt x="1349" y="2160"/>
                    </a:lnTo>
                    <a:cubicBezTo>
                      <a:pt x="1349" y="1762"/>
                      <a:pt x="1651" y="1440"/>
                      <a:pt x="2024" y="1440"/>
                    </a:cubicBezTo>
                    <a:lnTo>
                      <a:pt x="19575" y="1440"/>
                    </a:lnTo>
                    <a:cubicBezTo>
                      <a:pt x="19946" y="1440"/>
                      <a:pt x="20249" y="1762"/>
                      <a:pt x="20249" y="2160"/>
                    </a:cubicBezTo>
                    <a:cubicBezTo>
                      <a:pt x="20249" y="2160"/>
                      <a:pt x="20249" y="16562"/>
                      <a:pt x="20249" y="16562"/>
                    </a:cubicBezTo>
                    <a:close/>
                    <a:moveTo>
                      <a:pt x="19575" y="0"/>
                    </a:moveTo>
                    <a:lnTo>
                      <a:pt x="2024" y="0"/>
                    </a:lnTo>
                    <a:cubicBezTo>
                      <a:pt x="905" y="0"/>
                      <a:pt x="0" y="966"/>
                      <a:pt x="0" y="2160"/>
                    </a:cubicBezTo>
                    <a:lnTo>
                      <a:pt x="0" y="16562"/>
                    </a:lnTo>
                    <a:cubicBezTo>
                      <a:pt x="0" y="17753"/>
                      <a:pt x="903" y="18718"/>
                      <a:pt x="2018" y="18721"/>
                    </a:cubicBezTo>
                    <a:lnTo>
                      <a:pt x="8774" y="18721"/>
                    </a:lnTo>
                    <a:lnTo>
                      <a:pt x="8774" y="19597"/>
                    </a:lnTo>
                    <a:lnTo>
                      <a:pt x="4561" y="20181"/>
                    </a:lnTo>
                    <a:cubicBezTo>
                      <a:pt x="4260" y="20262"/>
                      <a:pt x="4049" y="20549"/>
                      <a:pt x="4049" y="20879"/>
                    </a:cubicBezTo>
                    <a:cubicBezTo>
                      <a:pt x="4049" y="21277"/>
                      <a:pt x="4351" y="21599"/>
                      <a:pt x="4724" y="21599"/>
                    </a:cubicBezTo>
                    <a:lnTo>
                      <a:pt x="16874" y="21599"/>
                    </a:lnTo>
                    <a:cubicBezTo>
                      <a:pt x="17248" y="21599"/>
                      <a:pt x="17549" y="21277"/>
                      <a:pt x="17549" y="20879"/>
                    </a:cubicBezTo>
                    <a:cubicBezTo>
                      <a:pt x="17549" y="20549"/>
                      <a:pt x="17339" y="20262"/>
                      <a:pt x="17038" y="20181"/>
                    </a:cubicBezTo>
                    <a:lnTo>
                      <a:pt x="12824" y="19597"/>
                    </a:lnTo>
                    <a:lnTo>
                      <a:pt x="12824" y="18721"/>
                    </a:lnTo>
                    <a:lnTo>
                      <a:pt x="19581" y="18721"/>
                    </a:lnTo>
                    <a:cubicBezTo>
                      <a:pt x="20696" y="18718"/>
                      <a:pt x="21600" y="17753"/>
                      <a:pt x="21600" y="16562"/>
                    </a:cubicBezTo>
                    <a:lnTo>
                      <a:pt x="21600" y="2160"/>
                    </a:lnTo>
                    <a:cubicBezTo>
                      <a:pt x="21600" y="966"/>
                      <a:pt x="20692" y="0"/>
                      <a:pt x="19575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0" tIns="26780" rIns="26780" bIns="26780" anchor="ctr"/>
              <a:lstStyle/>
              <a:p>
                <a:pPr algn="ctr" defTabSz="228536" hangingPunct="0">
                  <a:lnSpc>
                    <a:spcPct val="120000"/>
                  </a:lnSpc>
                </a:pPr>
                <a:endParaRPr lang="en-US" sz="1333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13" name="TextBox 12"/>
            <p:cNvSpPr txBox="1"/>
            <p:nvPr/>
          </p:nvSpPr>
          <p:spPr>
            <a:xfrm>
              <a:off x="5044022" y="3823781"/>
              <a:ext cx="1877723" cy="4300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333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333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0" name="Group 15"/>
          <p:cNvGrpSpPr/>
          <p:nvPr/>
        </p:nvGrpSpPr>
        <p:grpSpPr>
          <a:xfrm>
            <a:off x="7106462" y="1653449"/>
            <a:ext cx="1749768" cy="1750099"/>
            <a:chOff x="6554500" y="1450117"/>
            <a:chExt cx="2371719" cy="2371719"/>
          </a:xfrm>
        </p:grpSpPr>
        <p:sp>
          <p:nvSpPr>
            <p:cNvPr id="17" name="Oval 16"/>
            <p:cNvSpPr/>
            <p:nvPr/>
          </p:nvSpPr>
          <p:spPr>
            <a:xfrm>
              <a:off x="6554500" y="1450117"/>
              <a:ext cx="2371719" cy="2371719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333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12" name="Group 17"/>
            <p:cNvGrpSpPr/>
            <p:nvPr/>
          </p:nvGrpSpPr>
          <p:grpSpPr>
            <a:xfrm>
              <a:off x="7507790" y="1897832"/>
              <a:ext cx="465138" cy="391319"/>
              <a:chOff x="5368132" y="2625725"/>
              <a:chExt cx="465138" cy="391319"/>
            </a:xfrm>
            <a:solidFill>
              <a:schemeClr val="bg1"/>
            </a:solidFill>
          </p:grpSpPr>
          <p:sp>
            <p:nvSpPr>
              <p:cNvPr id="20" name="AutoShape 120"/>
              <p:cNvSpPr>
                <a:spLocks/>
              </p:cNvSpPr>
              <p:nvPr/>
            </p:nvSpPr>
            <p:spPr bwMode="auto">
              <a:xfrm>
                <a:off x="5484813" y="2727325"/>
                <a:ext cx="231775" cy="23177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6948" y="16070"/>
                    </a:moveTo>
                    <a:cubicBezTo>
                      <a:pt x="14037" y="19468"/>
                      <a:pt x="8925" y="19859"/>
                      <a:pt x="5529" y="16948"/>
                    </a:cubicBezTo>
                    <a:cubicBezTo>
                      <a:pt x="2130" y="14038"/>
                      <a:pt x="1740" y="8924"/>
                      <a:pt x="4651" y="5527"/>
                    </a:cubicBezTo>
                    <a:cubicBezTo>
                      <a:pt x="7559" y="2131"/>
                      <a:pt x="12674" y="1740"/>
                      <a:pt x="16070" y="4650"/>
                    </a:cubicBezTo>
                    <a:cubicBezTo>
                      <a:pt x="19466" y="7560"/>
                      <a:pt x="19859" y="12673"/>
                      <a:pt x="16948" y="16070"/>
                    </a:cubicBezTo>
                    <a:moveTo>
                      <a:pt x="10800" y="0"/>
                    </a:moveTo>
                    <a:cubicBezTo>
                      <a:pt x="4833" y="0"/>
                      <a:pt x="0" y="4834"/>
                      <a:pt x="0" y="10800"/>
                    </a:cubicBezTo>
                    <a:cubicBezTo>
                      <a:pt x="0" y="16765"/>
                      <a:pt x="4833" y="21599"/>
                      <a:pt x="10800" y="21599"/>
                    </a:cubicBezTo>
                    <a:cubicBezTo>
                      <a:pt x="16764" y="21599"/>
                      <a:pt x="21600" y="16765"/>
                      <a:pt x="21600" y="10800"/>
                    </a:cubicBezTo>
                    <a:cubicBezTo>
                      <a:pt x="21600" y="4834"/>
                      <a:pt x="16764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0" tIns="26780" rIns="26780" bIns="26780" anchor="ctr"/>
              <a:lstStyle/>
              <a:p>
                <a:pPr algn="ctr" defTabSz="228536" hangingPunct="0">
                  <a:lnSpc>
                    <a:spcPct val="120000"/>
                  </a:lnSpc>
                </a:pPr>
                <a:endParaRPr lang="en-US" sz="1333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1" name="AutoShape 121"/>
              <p:cNvSpPr>
                <a:spLocks/>
              </p:cNvSpPr>
              <p:nvPr/>
            </p:nvSpPr>
            <p:spPr bwMode="auto">
              <a:xfrm>
                <a:off x="5542757" y="2785269"/>
                <a:ext cx="65088" cy="650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200" y="0"/>
                    </a:moveTo>
                    <a:cubicBezTo>
                      <a:pt x="8596" y="0"/>
                      <a:pt x="0" y="8596"/>
                      <a:pt x="0" y="19195"/>
                    </a:cubicBezTo>
                    <a:lnTo>
                      <a:pt x="0" y="19199"/>
                    </a:lnTo>
                    <a:cubicBezTo>
                      <a:pt x="0" y="20524"/>
                      <a:pt x="1068" y="21599"/>
                      <a:pt x="2400" y="21599"/>
                    </a:cubicBezTo>
                    <a:cubicBezTo>
                      <a:pt x="3721" y="21599"/>
                      <a:pt x="4800" y="20524"/>
                      <a:pt x="4800" y="19199"/>
                    </a:cubicBezTo>
                    <a:lnTo>
                      <a:pt x="4800" y="19195"/>
                    </a:lnTo>
                    <a:cubicBezTo>
                      <a:pt x="4800" y="11247"/>
                      <a:pt x="11240" y="4799"/>
                      <a:pt x="19200" y="4799"/>
                    </a:cubicBezTo>
                    <a:cubicBezTo>
                      <a:pt x="20521" y="4799"/>
                      <a:pt x="21600" y="3724"/>
                      <a:pt x="21600" y="2399"/>
                    </a:cubicBezTo>
                    <a:cubicBezTo>
                      <a:pt x="21600" y="1075"/>
                      <a:pt x="20521" y="0"/>
                      <a:pt x="192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0" tIns="26780" rIns="26780" bIns="26780" anchor="ctr"/>
              <a:lstStyle/>
              <a:p>
                <a:pPr algn="ctr" defTabSz="228536" hangingPunct="0">
                  <a:lnSpc>
                    <a:spcPct val="120000"/>
                  </a:lnSpc>
                </a:pPr>
                <a:endParaRPr lang="en-US" sz="1333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2" name="AutoShape 122"/>
              <p:cNvSpPr>
                <a:spLocks/>
              </p:cNvSpPr>
              <p:nvPr/>
            </p:nvSpPr>
            <p:spPr bwMode="auto">
              <a:xfrm>
                <a:off x="5368132" y="2625725"/>
                <a:ext cx="465138" cy="39131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49" y="19199"/>
                    </a:moveTo>
                    <a:cubicBezTo>
                      <a:pt x="20249" y="19642"/>
                      <a:pt x="19948" y="19999"/>
                      <a:pt x="19575" y="19999"/>
                    </a:cubicBezTo>
                    <a:lnTo>
                      <a:pt x="2024" y="19999"/>
                    </a:lnTo>
                    <a:cubicBezTo>
                      <a:pt x="1651" y="19999"/>
                      <a:pt x="1349" y="19642"/>
                      <a:pt x="1349" y="19199"/>
                    </a:cubicBezTo>
                    <a:lnTo>
                      <a:pt x="1349" y="7200"/>
                    </a:lnTo>
                    <a:cubicBezTo>
                      <a:pt x="1349" y="6809"/>
                      <a:pt x="1588" y="6475"/>
                      <a:pt x="1914" y="6411"/>
                    </a:cubicBezTo>
                    <a:lnTo>
                      <a:pt x="5588" y="5684"/>
                    </a:lnTo>
                    <a:lnTo>
                      <a:pt x="6797" y="2103"/>
                    </a:lnTo>
                    <a:cubicBezTo>
                      <a:pt x="6900" y="1799"/>
                      <a:pt x="7148" y="1600"/>
                      <a:pt x="7424" y="1600"/>
                    </a:cubicBezTo>
                    <a:lnTo>
                      <a:pt x="14174" y="1600"/>
                    </a:lnTo>
                    <a:cubicBezTo>
                      <a:pt x="14450" y="1600"/>
                      <a:pt x="14698" y="1799"/>
                      <a:pt x="14801" y="2103"/>
                    </a:cubicBezTo>
                    <a:lnTo>
                      <a:pt x="16010" y="5684"/>
                    </a:lnTo>
                    <a:lnTo>
                      <a:pt x="19685" y="6411"/>
                    </a:lnTo>
                    <a:cubicBezTo>
                      <a:pt x="20011" y="6475"/>
                      <a:pt x="20249" y="6809"/>
                      <a:pt x="20249" y="7200"/>
                    </a:cubicBezTo>
                    <a:cubicBezTo>
                      <a:pt x="20249" y="7200"/>
                      <a:pt x="20249" y="19199"/>
                      <a:pt x="20249" y="19199"/>
                    </a:cubicBezTo>
                    <a:close/>
                    <a:moveTo>
                      <a:pt x="19907" y="4832"/>
                    </a:moveTo>
                    <a:lnTo>
                      <a:pt x="16981" y="4254"/>
                    </a:lnTo>
                    <a:lnTo>
                      <a:pt x="16054" y="1507"/>
                    </a:lnTo>
                    <a:cubicBezTo>
                      <a:pt x="15745" y="591"/>
                      <a:pt x="15006" y="0"/>
                      <a:pt x="14174" y="0"/>
                    </a:cubicBezTo>
                    <a:lnTo>
                      <a:pt x="7424" y="0"/>
                    </a:lnTo>
                    <a:cubicBezTo>
                      <a:pt x="6593" y="0"/>
                      <a:pt x="5854" y="591"/>
                      <a:pt x="5543" y="1509"/>
                    </a:cubicBezTo>
                    <a:lnTo>
                      <a:pt x="4618" y="4254"/>
                    </a:lnTo>
                    <a:lnTo>
                      <a:pt x="1692" y="4832"/>
                    </a:lnTo>
                    <a:cubicBezTo>
                      <a:pt x="711" y="5025"/>
                      <a:pt x="0" y="6020"/>
                      <a:pt x="0" y="7200"/>
                    </a:cubicBezTo>
                    <a:lnTo>
                      <a:pt x="0" y="19199"/>
                    </a:lnTo>
                    <a:cubicBezTo>
                      <a:pt x="0" y="20523"/>
                      <a:pt x="908" y="21600"/>
                      <a:pt x="2024" y="21600"/>
                    </a:cubicBezTo>
                    <a:lnTo>
                      <a:pt x="19575" y="21600"/>
                    </a:lnTo>
                    <a:cubicBezTo>
                      <a:pt x="20691" y="21600"/>
                      <a:pt x="21600" y="20523"/>
                      <a:pt x="21600" y="19199"/>
                    </a:cubicBezTo>
                    <a:lnTo>
                      <a:pt x="21600" y="7200"/>
                    </a:lnTo>
                    <a:cubicBezTo>
                      <a:pt x="21600" y="6020"/>
                      <a:pt x="20888" y="5025"/>
                      <a:pt x="19907" y="4832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0" tIns="26780" rIns="26780" bIns="26780" anchor="ctr"/>
              <a:lstStyle/>
              <a:p>
                <a:pPr algn="ctr" defTabSz="228536" hangingPunct="0">
                  <a:lnSpc>
                    <a:spcPct val="120000"/>
                  </a:lnSpc>
                </a:pPr>
                <a:endParaRPr lang="en-US" sz="1333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19" name="TextBox 18"/>
            <p:cNvSpPr txBox="1"/>
            <p:nvPr/>
          </p:nvSpPr>
          <p:spPr>
            <a:xfrm>
              <a:off x="6809111" y="2388920"/>
              <a:ext cx="1877723" cy="4300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333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333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6" name="Group 22"/>
          <p:cNvGrpSpPr/>
          <p:nvPr/>
        </p:nvGrpSpPr>
        <p:grpSpPr>
          <a:xfrm>
            <a:off x="8321673" y="1533373"/>
            <a:ext cx="674612" cy="674737"/>
            <a:chOff x="8315058" y="1179092"/>
            <a:chExt cx="914400" cy="914400"/>
          </a:xfrm>
        </p:grpSpPr>
        <p:sp>
          <p:nvSpPr>
            <p:cNvPr id="24" name="Oval 23"/>
            <p:cNvSpPr/>
            <p:nvPr/>
          </p:nvSpPr>
          <p:spPr>
            <a:xfrm>
              <a:off x="8315058" y="1179092"/>
              <a:ext cx="914400" cy="914400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333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8351602" y="1396743"/>
              <a:ext cx="841302" cy="42813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333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100%</a:t>
              </a:r>
              <a:endParaRPr lang="en-GB" sz="1333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8" name="Group 25"/>
          <p:cNvGrpSpPr/>
          <p:nvPr/>
        </p:nvGrpSpPr>
        <p:grpSpPr>
          <a:xfrm>
            <a:off x="7085841" y="2728810"/>
            <a:ext cx="674611" cy="674737"/>
            <a:chOff x="6375422" y="2866838"/>
            <a:chExt cx="914400" cy="914400"/>
          </a:xfrm>
        </p:grpSpPr>
        <p:sp>
          <p:nvSpPr>
            <p:cNvPr id="27" name="Oval 26"/>
            <p:cNvSpPr/>
            <p:nvPr/>
          </p:nvSpPr>
          <p:spPr>
            <a:xfrm>
              <a:off x="6375422" y="2866838"/>
              <a:ext cx="914400" cy="914400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333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6493248" y="3080078"/>
              <a:ext cx="713108" cy="42813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333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70%</a:t>
              </a:r>
              <a:endParaRPr lang="en-GB" sz="1333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3" name="Group 28"/>
          <p:cNvGrpSpPr/>
          <p:nvPr/>
        </p:nvGrpSpPr>
        <p:grpSpPr>
          <a:xfrm>
            <a:off x="5755681" y="3733720"/>
            <a:ext cx="674611" cy="674737"/>
            <a:chOff x="4701717" y="4238100"/>
            <a:chExt cx="914400" cy="914400"/>
          </a:xfrm>
        </p:grpSpPr>
        <p:sp>
          <p:nvSpPr>
            <p:cNvPr id="30" name="Oval 29"/>
            <p:cNvSpPr/>
            <p:nvPr/>
          </p:nvSpPr>
          <p:spPr>
            <a:xfrm>
              <a:off x="4701717" y="4238100"/>
              <a:ext cx="914400" cy="914400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333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4806444" y="4398485"/>
              <a:ext cx="713108" cy="42813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333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50%</a:t>
              </a:r>
              <a:endParaRPr lang="en-GB" sz="1333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2" name="Rectangle 31"/>
          <p:cNvSpPr/>
          <p:nvPr/>
        </p:nvSpPr>
        <p:spPr>
          <a:xfrm>
            <a:off x="1435056" y="2207342"/>
            <a:ext cx="3849545" cy="678460"/>
          </a:xfrm>
          <a:prstGeom prst="rect">
            <a:avLst/>
          </a:prstGeom>
        </p:spPr>
        <p:txBody>
          <a:bodyPr wrap="square" lIns="86683" tIns="43341" rIns="86683" bIns="43341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，点击添加相关标题文字，修改文字内容，也可以直接复制你的内容到此。</a:t>
            </a:r>
            <a:endParaRPr lang="en-GB" sz="8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26" name="Group 32"/>
          <p:cNvGrpSpPr/>
          <p:nvPr/>
        </p:nvGrpSpPr>
        <p:grpSpPr>
          <a:xfrm>
            <a:off x="9010806" y="2087958"/>
            <a:ext cx="2136807" cy="771385"/>
            <a:chOff x="9229458" y="2785395"/>
            <a:chExt cx="3471881" cy="771383"/>
          </a:xfrm>
        </p:grpSpPr>
        <p:sp>
          <p:nvSpPr>
            <p:cNvPr id="34" name="TextBox 33"/>
            <p:cNvSpPr txBox="1"/>
            <p:nvPr/>
          </p:nvSpPr>
          <p:spPr>
            <a:xfrm>
              <a:off x="9229458" y="2785395"/>
              <a:ext cx="2250859" cy="317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333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333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5" name="Rectangle 34"/>
            <p:cNvSpPr/>
            <p:nvPr/>
          </p:nvSpPr>
          <p:spPr>
            <a:xfrm>
              <a:off x="9229458" y="3021248"/>
              <a:ext cx="3471881" cy="5355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请替换文字内容，点击添加相关标题文字，修改文字内容，也可以直接复制你的内容到此。</a:t>
              </a:r>
              <a:endParaRPr lang="en-GB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9" name="Group 35"/>
          <p:cNvGrpSpPr/>
          <p:nvPr/>
        </p:nvGrpSpPr>
        <p:grpSpPr>
          <a:xfrm>
            <a:off x="7660074" y="3701061"/>
            <a:ext cx="2190503" cy="754503"/>
            <a:chOff x="9199697" y="2802277"/>
            <a:chExt cx="3978172" cy="754502"/>
          </a:xfrm>
        </p:grpSpPr>
        <p:sp>
          <p:nvSpPr>
            <p:cNvPr id="37" name="TextBox 36"/>
            <p:cNvSpPr txBox="1"/>
            <p:nvPr/>
          </p:nvSpPr>
          <p:spPr>
            <a:xfrm>
              <a:off x="9199697" y="2802277"/>
              <a:ext cx="2515872" cy="317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333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333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8" name="Rectangle 37"/>
            <p:cNvSpPr/>
            <p:nvPr/>
          </p:nvSpPr>
          <p:spPr>
            <a:xfrm>
              <a:off x="9229457" y="3021249"/>
              <a:ext cx="3948412" cy="5355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请替换文字内容，点击添加相关标题文字，修改文字内容，也可以直接复制你的内容到此。</a:t>
              </a:r>
              <a:endParaRPr lang="en-GB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3" name="Group 38"/>
          <p:cNvGrpSpPr/>
          <p:nvPr/>
        </p:nvGrpSpPr>
        <p:grpSpPr>
          <a:xfrm>
            <a:off x="6265432" y="4813709"/>
            <a:ext cx="2151580" cy="756123"/>
            <a:chOff x="9183395" y="2800658"/>
            <a:chExt cx="4657696" cy="756122"/>
          </a:xfrm>
        </p:grpSpPr>
        <p:sp>
          <p:nvSpPr>
            <p:cNvPr id="40" name="TextBox 39"/>
            <p:cNvSpPr txBox="1"/>
            <p:nvPr/>
          </p:nvSpPr>
          <p:spPr>
            <a:xfrm>
              <a:off x="9183395" y="2800658"/>
              <a:ext cx="2998903" cy="317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333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333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1" name="Rectangle 40"/>
            <p:cNvSpPr/>
            <p:nvPr/>
          </p:nvSpPr>
          <p:spPr>
            <a:xfrm>
              <a:off x="9229459" y="3021250"/>
              <a:ext cx="4611632" cy="5355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请替换文字内容，点击添加相关标题文字，修改文字内容，也可以直接复制你的内容到此。</a:t>
              </a:r>
              <a:endParaRPr lang="en-GB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42" name="TextBox 41"/>
          <p:cNvSpPr txBox="1"/>
          <p:nvPr/>
        </p:nvSpPr>
        <p:spPr>
          <a:xfrm>
            <a:off x="1435055" y="1845170"/>
            <a:ext cx="1617013" cy="312527"/>
          </a:xfrm>
          <a:prstGeom prst="rect">
            <a:avLst/>
          </a:prstGeom>
          <a:noFill/>
        </p:spPr>
        <p:txBody>
          <a:bodyPr wrap="square" lIns="86683" tIns="43341" rIns="86683" bIns="43341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333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1333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43" name="Straight Connector 42"/>
          <p:cNvCxnSpPr/>
          <p:nvPr/>
        </p:nvCxnSpPr>
        <p:spPr>
          <a:xfrm>
            <a:off x="1526703" y="2188318"/>
            <a:ext cx="3702798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6" name="Group 43"/>
          <p:cNvGrpSpPr/>
          <p:nvPr/>
        </p:nvGrpSpPr>
        <p:grpSpPr>
          <a:xfrm>
            <a:off x="1374884" y="3179651"/>
            <a:ext cx="469143" cy="469233"/>
            <a:chOff x="647516" y="3587220"/>
            <a:chExt cx="469232" cy="469232"/>
          </a:xfrm>
        </p:grpSpPr>
        <p:sp>
          <p:nvSpPr>
            <p:cNvPr id="45" name="Oval 44"/>
            <p:cNvSpPr/>
            <p:nvPr/>
          </p:nvSpPr>
          <p:spPr>
            <a:xfrm>
              <a:off x="647516" y="3587220"/>
              <a:ext cx="469232" cy="469232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6" name="AutoShape 139"/>
            <p:cNvSpPr>
              <a:spLocks/>
            </p:cNvSpPr>
            <p:nvPr/>
          </p:nvSpPr>
          <p:spPr bwMode="auto">
            <a:xfrm>
              <a:off x="707698" y="3643040"/>
              <a:ext cx="348868" cy="338135"/>
            </a:xfrm>
            <a:custGeom>
              <a:avLst/>
              <a:gdLst>
                <a:gd name="T0" fmla="+- 0 10800 104"/>
                <a:gd name="T1" fmla="*/ T0 w 21392"/>
                <a:gd name="T2" fmla="*/ 10800 h 21600"/>
                <a:gd name="T3" fmla="+- 0 10800 104"/>
                <a:gd name="T4" fmla="*/ T3 w 21392"/>
                <a:gd name="T5" fmla="*/ 10800 h 21600"/>
                <a:gd name="T6" fmla="+- 0 10800 104"/>
                <a:gd name="T7" fmla="*/ T6 w 21392"/>
                <a:gd name="T8" fmla="*/ 10800 h 21600"/>
                <a:gd name="T9" fmla="+- 0 10800 104"/>
                <a:gd name="T10" fmla="*/ T9 w 21392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392" h="21600">
                  <a:moveTo>
                    <a:pt x="15768" y="12794"/>
                  </a:moveTo>
                  <a:cubicBezTo>
                    <a:pt x="15426" y="13150"/>
                    <a:pt x="15271" y="13651"/>
                    <a:pt x="15350" y="14142"/>
                  </a:cubicBezTo>
                  <a:lnTo>
                    <a:pt x="16296" y="20031"/>
                  </a:lnTo>
                  <a:lnTo>
                    <a:pt x="11443" y="17309"/>
                  </a:lnTo>
                  <a:cubicBezTo>
                    <a:pt x="11210" y="17178"/>
                    <a:pt x="10953" y="17112"/>
                    <a:pt x="10696" y="17112"/>
                  </a:cubicBezTo>
                  <a:cubicBezTo>
                    <a:pt x="10439" y="17112"/>
                    <a:pt x="10182" y="17178"/>
                    <a:pt x="9949" y="17309"/>
                  </a:cubicBezTo>
                  <a:lnTo>
                    <a:pt x="5095" y="20031"/>
                  </a:lnTo>
                  <a:lnTo>
                    <a:pt x="6042" y="14142"/>
                  </a:lnTo>
                  <a:cubicBezTo>
                    <a:pt x="6121" y="13651"/>
                    <a:pt x="5966" y="13150"/>
                    <a:pt x="5624" y="12794"/>
                  </a:cubicBezTo>
                  <a:lnTo>
                    <a:pt x="1545" y="8550"/>
                  </a:lnTo>
                  <a:lnTo>
                    <a:pt x="7111" y="7685"/>
                  </a:lnTo>
                  <a:cubicBezTo>
                    <a:pt x="7619" y="7607"/>
                    <a:pt x="8057" y="7275"/>
                    <a:pt x="8276" y="6802"/>
                  </a:cubicBezTo>
                  <a:lnTo>
                    <a:pt x="10696" y="1568"/>
                  </a:lnTo>
                  <a:lnTo>
                    <a:pt x="13116" y="6802"/>
                  </a:lnTo>
                  <a:cubicBezTo>
                    <a:pt x="13334" y="7275"/>
                    <a:pt x="13772" y="7607"/>
                    <a:pt x="14280" y="7685"/>
                  </a:cubicBezTo>
                  <a:lnTo>
                    <a:pt x="19847" y="8550"/>
                  </a:lnTo>
                  <a:cubicBezTo>
                    <a:pt x="19847" y="8550"/>
                    <a:pt x="15768" y="12794"/>
                    <a:pt x="15768" y="12794"/>
                  </a:cubicBezTo>
                  <a:close/>
                  <a:moveTo>
                    <a:pt x="21312" y="8051"/>
                  </a:moveTo>
                  <a:cubicBezTo>
                    <a:pt x="21127" y="7495"/>
                    <a:pt x="20652" y="7088"/>
                    <a:pt x="20080" y="6999"/>
                  </a:cubicBezTo>
                  <a:lnTo>
                    <a:pt x="14514" y="6136"/>
                  </a:lnTo>
                  <a:lnTo>
                    <a:pt x="12094" y="901"/>
                  </a:lnTo>
                  <a:cubicBezTo>
                    <a:pt x="11840" y="351"/>
                    <a:pt x="11295" y="0"/>
                    <a:pt x="10696" y="0"/>
                  </a:cubicBezTo>
                  <a:cubicBezTo>
                    <a:pt x="10097" y="0"/>
                    <a:pt x="9552" y="351"/>
                    <a:pt x="9297" y="901"/>
                  </a:cubicBezTo>
                  <a:lnTo>
                    <a:pt x="6878" y="6136"/>
                  </a:lnTo>
                  <a:lnTo>
                    <a:pt x="1311" y="6999"/>
                  </a:lnTo>
                  <a:cubicBezTo>
                    <a:pt x="739" y="7088"/>
                    <a:pt x="264" y="7495"/>
                    <a:pt x="80" y="8051"/>
                  </a:cubicBezTo>
                  <a:cubicBezTo>
                    <a:pt x="-104" y="8609"/>
                    <a:pt x="35" y="9224"/>
                    <a:pt x="439" y="9644"/>
                  </a:cubicBezTo>
                  <a:lnTo>
                    <a:pt x="4518" y="13889"/>
                  </a:lnTo>
                  <a:lnTo>
                    <a:pt x="3572" y="19777"/>
                  </a:lnTo>
                  <a:cubicBezTo>
                    <a:pt x="3476" y="20370"/>
                    <a:pt x="3722" y="20966"/>
                    <a:pt x="4206" y="21313"/>
                  </a:cubicBezTo>
                  <a:cubicBezTo>
                    <a:pt x="4471" y="21503"/>
                    <a:pt x="4783" y="21600"/>
                    <a:pt x="5095" y="21600"/>
                  </a:cubicBezTo>
                  <a:cubicBezTo>
                    <a:pt x="5352" y="21600"/>
                    <a:pt x="5609" y="21534"/>
                    <a:pt x="5843" y="21404"/>
                  </a:cubicBezTo>
                  <a:lnTo>
                    <a:pt x="10696" y="18681"/>
                  </a:lnTo>
                  <a:lnTo>
                    <a:pt x="15549" y="21404"/>
                  </a:lnTo>
                  <a:cubicBezTo>
                    <a:pt x="15782" y="21534"/>
                    <a:pt x="16040" y="21600"/>
                    <a:pt x="16296" y="21600"/>
                  </a:cubicBezTo>
                  <a:cubicBezTo>
                    <a:pt x="16608" y="21600"/>
                    <a:pt x="16920" y="21503"/>
                    <a:pt x="17186" y="21313"/>
                  </a:cubicBezTo>
                  <a:cubicBezTo>
                    <a:pt x="17669" y="20966"/>
                    <a:pt x="17915" y="20370"/>
                    <a:pt x="17820" y="19777"/>
                  </a:cubicBezTo>
                  <a:lnTo>
                    <a:pt x="16873" y="13889"/>
                  </a:lnTo>
                  <a:lnTo>
                    <a:pt x="20953" y="9644"/>
                  </a:lnTo>
                  <a:cubicBezTo>
                    <a:pt x="21357" y="9224"/>
                    <a:pt x="21496" y="8609"/>
                    <a:pt x="21312" y="8051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6780" tIns="26780" rIns="26780" bIns="26780" anchor="ctr"/>
            <a:lstStyle/>
            <a:p>
              <a:pPr algn="just" defTabSz="228536" hangingPunct="0">
                <a:lnSpc>
                  <a:spcPct val="120000"/>
                </a:lnSpc>
              </a:pPr>
              <a:endParaRPr lang="en-US" sz="800" dirty="0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9" name="Group 46"/>
          <p:cNvGrpSpPr/>
          <p:nvPr/>
        </p:nvGrpSpPr>
        <p:grpSpPr>
          <a:xfrm>
            <a:off x="1374884" y="3995558"/>
            <a:ext cx="469143" cy="469233"/>
            <a:chOff x="647516" y="4402912"/>
            <a:chExt cx="469232" cy="469232"/>
          </a:xfrm>
        </p:grpSpPr>
        <p:sp>
          <p:nvSpPr>
            <p:cNvPr id="48" name="Oval 47"/>
            <p:cNvSpPr/>
            <p:nvPr/>
          </p:nvSpPr>
          <p:spPr>
            <a:xfrm>
              <a:off x="647516" y="4402912"/>
              <a:ext cx="469232" cy="469232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9" name="AutoShape 139"/>
            <p:cNvSpPr>
              <a:spLocks/>
            </p:cNvSpPr>
            <p:nvPr/>
          </p:nvSpPr>
          <p:spPr bwMode="auto">
            <a:xfrm>
              <a:off x="709612" y="4468460"/>
              <a:ext cx="348868" cy="338135"/>
            </a:xfrm>
            <a:custGeom>
              <a:avLst/>
              <a:gdLst>
                <a:gd name="T0" fmla="+- 0 10800 104"/>
                <a:gd name="T1" fmla="*/ T0 w 21392"/>
                <a:gd name="T2" fmla="*/ 10800 h 21600"/>
                <a:gd name="T3" fmla="+- 0 10800 104"/>
                <a:gd name="T4" fmla="*/ T3 w 21392"/>
                <a:gd name="T5" fmla="*/ 10800 h 21600"/>
                <a:gd name="T6" fmla="+- 0 10800 104"/>
                <a:gd name="T7" fmla="*/ T6 w 21392"/>
                <a:gd name="T8" fmla="*/ 10800 h 21600"/>
                <a:gd name="T9" fmla="+- 0 10800 104"/>
                <a:gd name="T10" fmla="*/ T9 w 21392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392" h="21600">
                  <a:moveTo>
                    <a:pt x="15768" y="12794"/>
                  </a:moveTo>
                  <a:cubicBezTo>
                    <a:pt x="15426" y="13150"/>
                    <a:pt x="15271" y="13651"/>
                    <a:pt x="15350" y="14142"/>
                  </a:cubicBezTo>
                  <a:lnTo>
                    <a:pt x="16296" y="20031"/>
                  </a:lnTo>
                  <a:lnTo>
                    <a:pt x="11443" y="17309"/>
                  </a:lnTo>
                  <a:cubicBezTo>
                    <a:pt x="11210" y="17178"/>
                    <a:pt x="10953" y="17112"/>
                    <a:pt x="10696" y="17112"/>
                  </a:cubicBezTo>
                  <a:cubicBezTo>
                    <a:pt x="10439" y="17112"/>
                    <a:pt x="10182" y="17178"/>
                    <a:pt x="9949" y="17309"/>
                  </a:cubicBezTo>
                  <a:lnTo>
                    <a:pt x="5095" y="20031"/>
                  </a:lnTo>
                  <a:lnTo>
                    <a:pt x="6042" y="14142"/>
                  </a:lnTo>
                  <a:cubicBezTo>
                    <a:pt x="6121" y="13651"/>
                    <a:pt x="5966" y="13150"/>
                    <a:pt x="5624" y="12794"/>
                  </a:cubicBezTo>
                  <a:lnTo>
                    <a:pt x="1545" y="8550"/>
                  </a:lnTo>
                  <a:lnTo>
                    <a:pt x="7111" y="7685"/>
                  </a:lnTo>
                  <a:cubicBezTo>
                    <a:pt x="7619" y="7607"/>
                    <a:pt x="8057" y="7275"/>
                    <a:pt x="8276" y="6802"/>
                  </a:cubicBezTo>
                  <a:lnTo>
                    <a:pt x="10696" y="1568"/>
                  </a:lnTo>
                  <a:lnTo>
                    <a:pt x="13116" y="6802"/>
                  </a:lnTo>
                  <a:cubicBezTo>
                    <a:pt x="13334" y="7275"/>
                    <a:pt x="13772" y="7607"/>
                    <a:pt x="14280" y="7685"/>
                  </a:cubicBezTo>
                  <a:lnTo>
                    <a:pt x="19847" y="8550"/>
                  </a:lnTo>
                  <a:cubicBezTo>
                    <a:pt x="19847" y="8550"/>
                    <a:pt x="15768" y="12794"/>
                    <a:pt x="15768" y="12794"/>
                  </a:cubicBezTo>
                  <a:close/>
                  <a:moveTo>
                    <a:pt x="21312" y="8051"/>
                  </a:moveTo>
                  <a:cubicBezTo>
                    <a:pt x="21127" y="7495"/>
                    <a:pt x="20652" y="7088"/>
                    <a:pt x="20080" y="6999"/>
                  </a:cubicBezTo>
                  <a:lnTo>
                    <a:pt x="14514" y="6136"/>
                  </a:lnTo>
                  <a:lnTo>
                    <a:pt x="12094" y="901"/>
                  </a:lnTo>
                  <a:cubicBezTo>
                    <a:pt x="11840" y="351"/>
                    <a:pt x="11295" y="0"/>
                    <a:pt x="10696" y="0"/>
                  </a:cubicBezTo>
                  <a:cubicBezTo>
                    <a:pt x="10097" y="0"/>
                    <a:pt x="9552" y="351"/>
                    <a:pt x="9297" y="901"/>
                  </a:cubicBezTo>
                  <a:lnTo>
                    <a:pt x="6878" y="6136"/>
                  </a:lnTo>
                  <a:lnTo>
                    <a:pt x="1311" y="6999"/>
                  </a:lnTo>
                  <a:cubicBezTo>
                    <a:pt x="739" y="7088"/>
                    <a:pt x="264" y="7495"/>
                    <a:pt x="80" y="8051"/>
                  </a:cubicBezTo>
                  <a:cubicBezTo>
                    <a:pt x="-104" y="8609"/>
                    <a:pt x="35" y="9224"/>
                    <a:pt x="439" y="9644"/>
                  </a:cubicBezTo>
                  <a:lnTo>
                    <a:pt x="4518" y="13889"/>
                  </a:lnTo>
                  <a:lnTo>
                    <a:pt x="3572" y="19777"/>
                  </a:lnTo>
                  <a:cubicBezTo>
                    <a:pt x="3476" y="20370"/>
                    <a:pt x="3722" y="20966"/>
                    <a:pt x="4206" y="21313"/>
                  </a:cubicBezTo>
                  <a:cubicBezTo>
                    <a:pt x="4471" y="21503"/>
                    <a:pt x="4783" y="21600"/>
                    <a:pt x="5095" y="21600"/>
                  </a:cubicBezTo>
                  <a:cubicBezTo>
                    <a:pt x="5352" y="21600"/>
                    <a:pt x="5609" y="21534"/>
                    <a:pt x="5843" y="21404"/>
                  </a:cubicBezTo>
                  <a:lnTo>
                    <a:pt x="10696" y="18681"/>
                  </a:lnTo>
                  <a:lnTo>
                    <a:pt x="15549" y="21404"/>
                  </a:lnTo>
                  <a:cubicBezTo>
                    <a:pt x="15782" y="21534"/>
                    <a:pt x="16040" y="21600"/>
                    <a:pt x="16296" y="21600"/>
                  </a:cubicBezTo>
                  <a:cubicBezTo>
                    <a:pt x="16608" y="21600"/>
                    <a:pt x="16920" y="21503"/>
                    <a:pt x="17186" y="21313"/>
                  </a:cubicBezTo>
                  <a:cubicBezTo>
                    <a:pt x="17669" y="20966"/>
                    <a:pt x="17915" y="20370"/>
                    <a:pt x="17820" y="19777"/>
                  </a:cubicBezTo>
                  <a:lnTo>
                    <a:pt x="16873" y="13889"/>
                  </a:lnTo>
                  <a:lnTo>
                    <a:pt x="20953" y="9644"/>
                  </a:lnTo>
                  <a:cubicBezTo>
                    <a:pt x="21357" y="9224"/>
                    <a:pt x="21496" y="8609"/>
                    <a:pt x="21312" y="8051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6780" tIns="26780" rIns="26780" bIns="26780" anchor="ctr"/>
            <a:lstStyle/>
            <a:p>
              <a:pPr algn="just" defTabSz="228536" hangingPunct="0">
                <a:lnSpc>
                  <a:spcPct val="120000"/>
                </a:lnSpc>
              </a:pPr>
              <a:endParaRPr lang="en-US" sz="800" dirty="0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4" name="Group 49"/>
          <p:cNvGrpSpPr/>
          <p:nvPr/>
        </p:nvGrpSpPr>
        <p:grpSpPr>
          <a:xfrm>
            <a:off x="1374884" y="4813705"/>
            <a:ext cx="469143" cy="469233"/>
            <a:chOff x="647516" y="5218604"/>
            <a:chExt cx="469232" cy="469232"/>
          </a:xfrm>
        </p:grpSpPr>
        <p:sp>
          <p:nvSpPr>
            <p:cNvPr id="51" name="Oval 50"/>
            <p:cNvSpPr/>
            <p:nvPr/>
          </p:nvSpPr>
          <p:spPr>
            <a:xfrm>
              <a:off x="647516" y="5218604"/>
              <a:ext cx="469232" cy="469232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2" name="AutoShape 139"/>
            <p:cNvSpPr>
              <a:spLocks/>
            </p:cNvSpPr>
            <p:nvPr/>
          </p:nvSpPr>
          <p:spPr bwMode="auto">
            <a:xfrm>
              <a:off x="707698" y="5284152"/>
              <a:ext cx="348868" cy="338135"/>
            </a:xfrm>
            <a:custGeom>
              <a:avLst/>
              <a:gdLst>
                <a:gd name="T0" fmla="+- 0 10800 104"/>
                <a:gd name="T1" fmla="*/ T0 w 21392"/>
                <a:gd name="T2" fmla="*/ 10800 h 21600"/>
                <a:gd name="T3" fmla="+- 0 10800 104"/>
                <a:gd name="T4" fmla="*/ T3 w 21392"/>
                <a:gd name="T5" fmla="*/ 10800 h 21600"/>
                <a:gd name="T6" fmla="+- 0 10800 104"/>
                <a:gd name="T7" fmla="*/ T6 w 21392"/>
                <a:gd name="T8" fmla="*/ 10800 h 21600"/>
                <a:gd name="T9" fmla="+- 0 10800 104"/>
                <a:gd name="T10" fmla="*/ T9 w 21392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392" h="21600">
                  <a:moveTo>
                    <a:pt x="15768" y="12794"/>
                  </a:moveTo>
                  <a:cubicBezTo>
                    <a:pt x="15426" y="13150"/>
                    <a:pt x="15271" y="13651"/>
                    <a:pt x="15350" y="14142"/>
                  </a:cubicBezTo>
                  <a:lnTo>
                    <a:pt x="16296" y="20031"/>
                  </a:lnTo>
                  <a:lnTo>
                    <a:pt x="11443" y="17309"/>
                  </a:lnTo>
                  <a:cubicBezTo>
                    <a:pt x="11210" y="17178"/>
                    <a:pt x="10953" y="17112"/>
                    <a:pt x="10696" y="17112"/>
                  </a:cubicBezTo>
                  <a:cubicBezTo>
                    <a:pt x="10439" y="17112"/>
                    <a:pt x="10182" y="17178"/>
                    <a:pt x="9949" y="17309"/>
                  </a:cubicBezTo>
                  <a:lnTo>
                    <a:pt x="5095" y="20031"/>
                  </a:lnTo>
                  <a:lnTo>
                    <a:pt x="6042" y="14142"/>
                  </a:lnTo>
                  <a:cubicBezTo>
                    <a:pt x="6121" y="13651"/>
                    <a:pt x="5966" y="13150"/>
                    <a:pt x="5624" y="12794"/>
                  </a:cubicBezTo>
                  <a:lnTo>
                    <a:pt x="1545" y="8550"/>
                  </a:lnTo>
                  <a:lnTo>
                    <a:pt x="7111" y="7685"/>
                  </a:lnTo>
                  <a:cubicBezTo>
                    <a:pt x="7619" y="7607"/>
                    <a:pt x="8057" y="7275"/>
                    <a:pt x="8276" y="6802"/>
                  </a:cubicBezTo>
                  <a:lnTo>
                    <a:pt x="10696" y="1568"/>
                  </a:lnTo>
                  <a:lnTo>
                    <a:pt x="13116" y="6802"/>
                  </a:lnTo>
                  <a:cubicBezTo>
                    <a:pt x="13334" y="7275"/>
                    <a:pt x="13772" y="7607"/>
                    <a:pt x="14280" y="7685"/>
                  </a:cubicBezTo>
                  <a:lnTo>
                    <a:pt x="19847" y="8550"/>
                  </a:lnTo>
                  <a:cubicBezTo>
                    <a:pt x="19847" y="8550"/>
                    <a:pt x="15768" y="12794"/>
                    <a:pt x="15768" y="12794"/>
                  </a:cubicBezTo>
                  <a:close/>
                  <a:moveTo>
                    <a:pt x="21312" y="8051"/>
                  </a:moveTo>
                  <a:cubicBezTo>
                    <a:pt x="21127" y="7495"/>
                    <a:pt x="20652" y="7088"/>
                    <a:pt x="20080" y="6999"/>
                  </a:cubicBezTo>
                  <a:lnTo>
                    <a:pt x="14514" y="6136"/>
                  </a:lnTo>
                  <a:lnTo>
                    <a:pt x="12094" y="901"/>
                  </a:lnTo>
                  <a:cubicBezTo>
                    <a:pt x="11840" y="351"/>
                    <a:pt x="11295" y="0"/>
                    <a:pt x="10696" y="0"/>
                  </a:cubicBezTo>
                  <a:cubicBezTo>
                    <a:pt x="10097" y="0"/>
                    <a:pt x="9552" y="351"/>
                    <a:pt x="9297" y="901"/>
                  </a:cubicBezTo>
                  <a:lnTo>
                    <a:pt x="6878" y="6136"/>
                  </a:lnTo>
                  <a:lnTo>
                    <a:pt x="1311" y="6999"/>
                  </a:lnTo>
                  <a:cubicBezTo>
                    <a:pt x="739" y="7088"/>
                    <a:pt x="264" y="7495"/>
                    <a:pt x="80" y="8051"/>
                  </a:cubicBezTo>
                  <a:cubicBezTo>
                    <a:pt x="-104" y="8609"/>
                    <a:pt x="35" y="9224"/>
                    <a:pt x="439" y="9644"/>
                  </a:cubicBezTo>
                  <a:lnTo>
                    <a:pt x="4518" y="13889"/>
                  </a:lnTo>
                  <a:lnTo>
                    <a:pt x="3572" y="19777"/>
                  </a:lnTo>
                  <a:cubicBezTo>
                    <a:pt x="3476" y="20370"/>
                    <a:pt x="3722" y="20966"/>
                    <a:pt x="4206" y="21313"/>
                  </a:cubicBezTo>
                  <a:cubicBezTo>
                    <a:pt x="4471" y="21503"/>
                    <a:pt x="4783" y="21600"/>
                    <a:pt x="5095" y="21600"/>
                  </a:cubicBezTo>
                  <a:cubicBezTo>
                    <a:pt x="5352" y="21600"/>
                    <a:pt x="5609" y="21534"/>
                    <a:pt x="5843" y="21404"/>
                  </a:cubicBezTo>
                  <a:lnTo>
                    <a:pt x="10696" y="18681"/>
                  </a:lnTo>
                  <a:lnTo>
                    <a:pt x="15549" y="21404"/>
                  </a:lnTo>
                  <a:cubicBezTo>
                    <a:pt x="15782" y="21534"/>
                    <a:pt x="16040" y="21600"/>
                    <a:pt x="16296" y="21600"/>
                  </a:cubicBezTo>
                  <a:cubicBezTo>
                    <a:pt x="16608" y="21600"/>
                    <a:pt x="16920" y="21503"/>
                    <a:pt x="17186" y="21313"/>
                  </a:cubicBezTo>
                  <a:cubicBezTo>
                    <a:pt x="17669" y="20966"/>
                    <a:pt x="17915" y="20370"/>
                    <a:pt x="17820" y="19777"/>
                  </a:cubicBezTo>
                  <a:lnTo>
                    <a:pt x="16873" y="13889"/>
                  </a:lnTo>
                  <a:lnTo>
                    <a:pt x="20953" y="9644"/>
                  </a:lnTo>
                  <a:cubicBezTo>
                    <a:pt x="21357" y="9224"/>
                    <a:pt x="21496" y="8609"/>
                    <a:pt x="21312" y="8051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6780" tIns="26780" rIns="26780" bIns="26780" anchor="ctr"/>
            <a:lstStyle/>
            <a:p>
              <a:pPr algn="just" defTabSz="228536" hangingPunct="0">
                <a:lnSpc>
                  <a:spcPct val="120000"/>
                </a:lnSpc>
              </a:pPr>
              <a:endParaRPr lang="en-US" sz="800" dirty="0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53" name="Rectangle 52"/>
          <p:cNvSpPr/>
          <p:nvPr/>
        </p:nvSpPr>
        <p:spPr>
          <a:xfrm>
            <a:off x="1849818" y="3205789"/>
            <a:ext cx="2173328" cy="530727"/>
          </a:xfrm>
          <a:prstGeom prst="rect">
            <a:avLst/>
          </a:prstGeom>
        </p:spPr>
        <p:txBody>
          <a:bodyPr wrap="square" lIns="86683" tIns="43341" rIns="86683" bIns="43341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请替换文字内容，点击添加相关标题文字，修改文字内容，也可以直接复制你的内容到此。</a:t>
            </a:r>
            <a:endParaRPr lang="en-GB" altLang="zh-CN" sz="8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4" name="Rectangle 53"/>
          <p:cNvSpPr/>
          <p:nvPr/>
        </p:nvSpPr>
        <p:spPr>
          <a:xfrm>
            <a:off x="1849818" y="4021695"/>
            <a:ext cx="2173328" cy="530727"/>
          </a:xfrm>
          <a:prstGeom prst="rect">
            <a:avLst/>
          </a:prstGeom>
        </p:spPr>
        <p:txBody>
          <a:bodyPr wrap="square" lIns="86683" tIns="43341" rIns="86683" bIns="43341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请替换文字内容，点击添加相关标题文字，修改文字内容，也可以直接复制你的内容到此。</a:t>
            </a:r>
            <a:endParaRPr lang="en-GB" sz="8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5" name="Rectangle 54"/>
          <p:cNvSpPr/>
          <p:nvPr/>
        </p:nvSpPr>
        <p:spPr>
          <a:xfrm>
            <a:off x="1849817" y="4839843"/>
            <a:ext cx="2173327" cy="530727"/>
          </a:xfrm>
          <a:prstGeom prst="rect">
            <a:avLst/>
          </a:prstGeom>
        </p:spPr>
        <p:txBody>
          <a:bodyPr wrap="square" lIns="86683" tIns="43341" rIns="86683" bIns="43341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请替换文字内容，点击添加相关标题文字，修改文字内容，也可以直接复制你的内容到此。</a:t>
            </a:r>
            <a:endParaRPr lang="en-GB" sz="8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93043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conveyor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500"/>
                            </p:stCondLst>
                            <p:childTnLst>
                              <p:par>
                                <p:cTn id="40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000"/>
                            </p:stCondLst>
                            <p:childTnLst>
                              <p:par>
                                <p:cTn id="47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500"/>
                            </p:stCondLst>
                            <p:childTnLst>
                              <p:par>
                                <p:cTn id="52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000"/>
                            </p:stCondLst>
                            <p:childTnLst>
                              <p:par>
                                <p:cTn id="57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4500"/>
                            </p:stCondLst>
                            <p:childTnLst>
                              <p:par>
                                <p:cTn id="6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000"/>
                            </p:stCondLst>
                            <p:childTnLst>
                              <p:par>
                                <p:cTn id="6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500"/>
                            </p:stCondLst>
                            <p:childTnLst>
                              <p:par>
                                <p:cTn id="7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6000"/>
                            </p:stCondLst>
                            <p:childTnLst>
                              <p:par>
                                <p:cTn id="7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6500"/>
                            </p:stCondLst>
                            <p:childTnLst>
                              <p:par>
                                <p:cTn id="7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7000"/>
                            </p:stCondLst>
                            <p:childTnLst>
                              <p:par>
                                <p:cTn id="8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7500"/>
                            </p:stCondLst>
                            <p:childTnLst>
                              <p:par>
                                <p:cTn id="8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8000"/>
                            </p:stCondLst>
                            <p:childTnLst>
                              <p:par>
                                <p:cTn id="9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8500"/>
                            </p:stCondLst>
                            <p:childTnLst>
                              <p:par>
                                <p:cTn id="9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42" grpId="0"/>
      <p:bldP spid="53" grpId="0"/>
      <p:bldP spid="54" grpId="0"/>
      <p:bldP spid="5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原创设计师QQ598969553      _1"/>
          <p:cNvCxnSpPr/>
          <p:nvPr>
            <p:custDataLst>
              <p:tags r:id="rId2"/>
            </p:custDataLst>
          </p:nvPr>
        </p:nvCxnSpPr>
        <p:spPr>
          <a:xfrm>
            <a:off x="1645" y="3949701"/>
            <a:ext cx="12190355" cy="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原创设计师QQ598969553      _2"/>
          <p:cNvSpPr/>
          <p:nvPr>
            <p:custDataLst>
              <p:tags r:id="rId3"/>
            </p:custDataLst>
          </p:nvPr>
        </p:nvSpPr>
        <p:spPr>
          <a:xfrm>
            <a:off x="1131794" y="3850219"/>
            <a:ext cx="217987" cy="220133"/>
          </a:xfrm>
          <a:prstGeom prst="ellipse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3" tIns="60947" rIns="121893" bIns="60947" anchor="ctr">
            <a:normAutofit fontScale="25000" lnSpcReduction="20000"/>
          </a:bodyPr>
          <a:lstStyle/>
          <a:p>
            <a:pPr algn="ctr" defTabSz="914123">
              <a:defRPr/>
            </a:pPr>
            <a:endParaRPr lang="zh-CN" altLang="en-US" sz="1333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cxnSp>
        <p:nvCxnSpPr>
          <p:cNvPr id="7" name="原创设计师QQ598969553      _3"/>
          <p:cNvCxnSpPr>
            <a:stCxn id="5" idx="0"/>
          </p:cNvCxnSpPr>
          <p:nvPr>
            <p:custDataLst>
              <p:tags r:id="rId4"/>
            </p:custDataLst>
          </p:nvPr>
        </p:nvCxnSpPr>
        <p:spPr>
          <a:xfrm flipH="1" flipV="1">
            <a:off x="1239729" y="3365501"/>
            <a:ext cx="0" cy="484717"/>
          </a:xfrm>
          <a:prstGeom prst="straightConnector1">
            <a:avLst/>
          </a:prstGeom>
          <a:ln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原创设计师QQ598969553      _4"/>
          <p:cNvSpPr/>
          <p:nvPr>
            <p:custDataLst>
              <p:tags r:id="rId5"/>
            </p:custDataLst>
          </p:nvPr>
        </p:nvSpPr>
        <p:spPr>
          <a:xfrm>
            <a:off x="4939163" y="3850219"/>
            <a:ext cx="220104" cy="220133"/>
          </a:xfrm>
          <a:prstGeom prst="ellipse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3" tIns="60947" rIns="121893" bIns="60947" anchor="ctr">
            <a:normAutofit fontScale="25000" lnSpcReduction="20000"/>
          </a:bodyPr>
          <a:lstStyle/>
          <a:p>
            <a:pPr algn="ctr" defTabSz="914123">
              <a:defRPr/>
            </a:pPr>
            <a:endParaRPr lang="zh-CN" altLang="en-US" sz="1333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cxnSp>
        <p:nvCxnSpPr>
          <p:cNvPr id="12" name="原创设计师QQ598969553      _5"/>
          <p:cNvCxnSpPr>
            <a:stCxn id="11" idx="0"/>
          </p:cNvCxnSpPr>
          <p:nvPr>
            <p:custDataLst>
              <p:tags r:id="rId6"/>
            </p:custDataLst>
          </p:nvPr>
        </p:nvCxnSpPr>
        <p:spPr>
          <a:xfrm flipV="1">
            <a:off x="5049215" y="3365501"/>
            <a:ext cx="0" cy="484717"/>
          </a:xfrm>
          <a:prstGeom prst="straightConnector1">
            <a:avLst/>
          </a:prstGeom>
          <a:ln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原创设计师QQ598969553      _6"/>
          <p:cNvSpPr/>
          <p:nvPr>
            <p:custDataLst>
              <p:tags r:id="rId7"/>
            </p:custDataLst>
          </p:nvPr>
        </p:nvSpPr>
        <p:spPr>
          <a:xfrm>
            <a:off x="8746532" y="3850219"/>
            <a:ext cx="220104" cy="220133"/>
          </a:xfrm>
          <a:prstGeom prst="ellipse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3" tIns="60947" rIns="121893" bIns="60947" anchor="ctr">
            <a:normAutofit fontScale="25000" lnSpcReduction="20000"/>
          </a:bodyPr>
          <a:lstStyle/>
          <a:p>
            <a:pPr algn="ctr" defTabSz="914123">
              <a:defRPr/>
            </a:pPr>
            <a:endParaRPr lang="zh-CN" altLang="en-US" sz="1333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cxnSp>
        <p:nvCxnSpPr>
          <p:cNvPr id="22" name="原创设计师QQ598969553      _7"/>
          <p:cNvCxnSpPr>
            <a:stCxn id="21" idx="0"/>
          </p:cNvCxnSpPr>
          <p:nvPr>
            <p:custDataLst>
              <p:tags r:id="rId8"/>
            </p:custDataLst>
          </p:nvPr>
        </p:nvCxnSpPr>
        <p:spPr>
          <a:xfrm flipV="1">
            <a:off x="8856582" y="3365501"/>
            <a:ext cx="0" cy="484717"/>
          </a:xfrm>
          <a:prstGeom prst="straightConnector1">
            <a:avLst/>
          </a:prstGeom>
          <a:ln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原创设计师QQ598969553      _8"/>
          <p:cNvSpPr/>
          <p:nvPr>
            <p:custDataLst>
              <p:tags r:id="rId9"/>
            </p:custDataLst>
          </p:nvPr>
        </p:nvSpPr>
        <p:spPr>
          <a:xfrm flipV="1">
            <a:off x="3034420" y="3831167"/>
            <a:ext cx="220104" cy="222250"/>
          </a:xfrm>
          <a:prstGeom prst="ellipse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3" tIns="60947" rIns="121893" bIns="60947" anchor="ctr">
            <a:normAutofit fontScale="25000" lnSpcReduction="20000"/>
          </a:bodyPr>
          <a:lstStyle/>
          <a:p>
            <a:pPr algn="ctr" defTabSz="914123">
              <a:defRPr/>
            </a:pPr>
            <a:endParaRPr lang="zh-CN" altLang="en-US" sz="1333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cxnSp>
        <p:nvCxnSpPr>
          <p:cNvPr id="48" name="原创设计师QQ598969553      _9"/>
          <p:cNvCxnSpPr>
            <a:stCxn id="42" idx="0"/>
          </p:cNvCxnSpPr>
          <p:nvPr>
            <p:custDataLst>
              <p:tags r:id="rId10"/>
            </p:custDataLst>
          </p:nvPr>
        </p:nvCxnSpPr>
        <p:spPr>
          <a:xfrm flipH="1">
            <a:off x="3144471" y="4053418"/>
            <a:ext cx="0" cy="484716"/>
          </a:xfrm>
          <a:prstGeom prst="straightConnector1">
            <a:avLst/>
          </a:prstGeom>
          <a:ln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原创设计师QQ598969553      _10"/>
          <p:cNvSpPr/>
          <p:nvPr>
            <p:custDataLst>
              <p:tags r:id="rId11"/>
            </p:custDataLst>
          </p:nvPr>
        </p:nvSpPr>
        <p:spPr>
          <a:xfrm flipV="1">
            <a:off x="6843907" y="3831167"/>
            <a:ext cx="217987" cy="222250"/>
          </a:xfrm>
          <a:prstGeom prst="ellipse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3" tIns="60947" rIns="121893" bIns="60947" anchor="ctr">
            <a:normAutofit fontScale="25000" lnSpcReduction="20000"/>
          </a:bodyPr>
          <a:lstStyle/>
          <a:p>
            <a:pPr algn="ctr" defTabSz="914123">
              <a:defRPr/>
            </a:pPr>
            <a:endParaRPr lang="zh-CN" altLang="en-US" sz="1333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cxnSp>
        <p:nvCxnSpPr>
          <p:cNvPr id="51" name="原创设计师QQ598969553      _11"/>
          <p:cNvCxnSpPr>
            <a:stCxn id="50" idx="0"/>
          </p:cNvCxnSpPr>
          <p:nvPr>
            <p:custDataLst>
              <p:tags r:id="rId12"/>
            </p:custDataLst>
          </p:nvPr>
        </p:nvCxnSpPr>
        <p:spPr>
          <a:xfrm flipH="1">
            <a:off x="6951839" y="4053418"/>
            <a:ext cx="0" cy="484716"/>
          </a:xfrm>
          <a:prstGeom prst="straightConnector1">
            <a:avLst/>
          </a:prstGeom>
          <a:ln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原创设计师QQ598969553      _12"/>
          <p:cNvGrpSpPr>
            <a:grpSpLocks/>
          </p:cNvGrpSpPr>
          <p:nvPr/>
        </p:nvGrpSpPr>
        <p:grpSpPr bwMode="auto">
          <a:xfrm>
            <a:off x="1726497" y="4635501"/>
            <a:ext cx="2838067" cy="1331384"/>
            <a:chOff x="2799925" y="3629191"/>
            <a:chExt cx="2128463" cy="998390"/>
          </a:xfrm>
        </p:grpSpPr>
        <p:sp>
          <p:nvSpPr>
            <p:cNvPr id="28" name="Content Placeholder 2"/>
            <p:cNvSpPr txBox="1">
              <a:spLocks/>
            </p:cNvSpPr>
            <p:nvPr/>
          </p:nvSpPr>
          <p:spPr>
            <a:xfrm>
              <a:off x="2809448" y="3840298"/>
              <a:ext cx="2118940" cy="787283"/>
            </a:xfrm>
            <a:prstGeom prst="rect">
              <a:avLst/>
            </a:prstGeom>
          </p:spPr>
          <p:txBody>
            <a:bodyPr/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 defTabSz="1450634">
                <a:lnSpc>
                  <a:spcPct val="120000"/>
                </a:lnSpc>
                <a:spcBef>
                  <a:spcPts val="0"/>
                </a:spcBef>
                <a:buNone/>
                <a:defRPr/>
              </a:pPr>
              <a:r>
                <a:rPr lang="en-US" altLang="zh-CN" sz="12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There are many variations of passages of Lorem available, but the majority have suffered alteration in some form, by</a:t>
              </a:r>
              <a:endPara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2799925" y="3629191"/>
              <a:ext cx="2128463" cy="253782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defTabSz="914123">
                <a:defRPr/>
              </a:pPr>
              <a:r>
                <a:rPr lang="en-US" altLang="zh-CN" sz="1599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Lorem ipsum</a:t>
              </a:r>
              <a:endParaRPr lang="zh-CN" altLang="en-US" sz="1599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4" name="原创设计师QQ598969553      _13"/>
          <p:cNvGrpSpPr>
            <a:grpSpLocks/>
          </p:cNvGrpSpPr>
          <p:nvPr/>
        </p:nvGrpSpPr>
        <p:grpSpPr bwMode="auto">
          <a:xfrm>
            <a:off x="5533866" y="4635501"/>
            <a:ext cx="2835950" cy="1331384"/>
            <a:chOff x="2799925" y="3629191"/>
            <a:chExt cx="2128463" cy="998390"/>
          </a:xfrm>
        </p:grpSpPr>
        <p:sp>
          <p:nvSpPr>
            <p:cNvPr id="34" name="Content Placeholder 2"/>
            <p:cNvSpPr txBox="1">
              <a:spLocks/>
            </p:cNvSpPr>
            <p:nvPr/>
          </p:nvSpPr>
          <p:spPr>
            <a:xfrm>
              <a:off x="2809455" y="3840298"/>
              <a:ext cx="2118933" cy="787283"/>
            </a:xfrm>
            <a:prstGeom prst="rect">
              <a:avLst/>
            </a:prstGeom>
          </p:spPr>
          <p:txBody>
            <a:bodyPr/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 defTabSz="1450634">
                <a:lnSpc>
                  <a:spcPct val="120000"/>
                </a:lnSpc>
                <a:spcBef>
                  <a:spcPts val="0"/>
                </a:spcBef>
                <a:buNone/>
                <a:defRPr/>
              </a:pPr>
              <a:r>
                <a:rPr lang="en-US" altLang="zh-CN" sz="12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There are many variations of passages of Lorem available, but the majority have suffered alteration in some form, by</a:t>
              </a:r>
              <a:endPara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2799925" y="3629191"/>
              <a:ext cx="2128463" cy="253782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defTabSz="914123">
                <a:defRPr/>
              </a:pPr>
              <a:r>
                <a:rPr lang="en-US" altLang="zh-CN" sz="1599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Lorem ipsum</a:t>
              </a:r>
              <a:endParaRPr lang="zh-CN" altLang="en-US" sz="1599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6" name="原创设计师QQ598969553      _14"/>
          <p:cNvGrpSpPr>
            <a:grpSpLocks/>
          </p:cNvGrpSpPr>
          <p:nvPr/>
        </p:nvGrpSpPr>
        <p:grpSpPr bwMode="auto">
          <a:xfrm>
            <a:off x="7428027" y="1972730"/>
            <a:ext cx="2846532" cy="1259177"/>
            <a:chOff x="2809471" y="4018452"/>
            <a:chExt cx="2133938" cy="944254"/>
          </a:xfrm>
        </p:grpSpPr>
        <p:sp>
          <p:nvSpPr>
            <p:cNvPr id="38" name="Content Placeholder 2"/>
            <p:cNvSpPr txBox="1">
              <a:spLocks/>
            </p:cNvSpPr>
            <p:nvPr/>
          </p:nvSpPr>
          <p:spPr>
            <a:xfrm>
              <a:off x="2823750" y="4018452"/>
              <a:ext cx="2119659" cy="709516"/>
            </a:xfrm>
            <a:prstGeom prst="rect">
              <a:avLst/>
            </a:prstGeom>
          </p:spPr>
          <p:txBody>
            <a:bodyPr/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 defTabSz="1450634">
                <a:lnSpc>
                  <a:spcPct val="120000"/>
                </a:lnSpc>
                <a:spcBef>
                  <a:spcPts val="0"/>
                </a:spcBef>
                <a:buNone/>
                <a:defRPr/>
              </a:pPr>
              <a:r>
                <a:rPr lang="en-US" altLang="zh-CN" sz="12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There are many variations of passages of Lorem available, but the majority have suffered alteration in some form, by</a:t>
              </a:r>
              <a:endPara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39" name="文本框 38"/>
            <p:cNvSpPr txBox="1"/>
            <p:nvPr/>
          </p:nvSpPr>
          <p:spPr>
            <a:xfrm>
              <a:off x="2809471" y="4708921"/>
              <a:ext cx="2129179" cy="25378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defTabSz="914123">
                <a:defRPr/>
              </a:pPr>
              <a:r>
                <a:rPr lang="en-US" altLang="zh-CN" sz="1599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Lorem ipsum</a:t>
              </a:r>
              <a:endParaRPr lang="zh-CN" altLang="en-US" sz="1599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8" name="原创设计师QQ598969553      _15"/>
          <p:cNvGrpSpPr>
            <a:grpSpLocks/>
          </p:cNvGrpSpPr>
          <p:nvPr/>
        </p:nvGrpSpPr>
        <p:grpSpPr bwMode="auto">
          <a:xfrm>
            <a:off x="3627006" y="1972730"/>
            <a:ext cx="2844417" cy="1259177"/>
            <a:chOff x="2809471" y="4018452"/>
            <a:chExt cx="2133938" cy="944254"/>
          </a:xfrm>
        </p:grpSpPr>
        <p:sp>
          <p:nvSpPr>
            <p:cNvPr id="43" name="Content Placeholder 2"/>
            <p:cNvSpPr txBox="1">
              <a:spLocks/>
            </p:cNvSpPr>
            <p:nvPr/>
          </p:nvSpPr>
          <p:spPr>
            <a:xfrm>
              <a:off x="2823760" y="4018452"/>
              <a:ext cx="2119649" cy="709516"/>
            </a:xfrm>
            <a:prstGeom prst="rect">
              <a:avLst/>
            </a:prstGeom>
          </p:spPr>
          <p:txBody>
            <a:bodyPr/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 defTabSz="1450634">
                <a:lnSpc>
                  <a:spcPct val="120000"/>
                </a:lnSpc>
                <a:spcBef>
                  <a:spcPts val="0"/>
                </a:spcBef>
                <a:buNone/>
                <a:defRPr/>
              </a:pPr>
              <a:r>
                <a:rPr lang="en-US" altLang="zh-CN" sz="12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There are many variations of passages of Lorem available, but the majority have suffered alteration in some form, by</a:t>
              </a:r>
              <a:endPara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2809471" y="4708921"/>
              <a:ext cx="2129174" cy="25378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defTabSz="914123">
                <a:defRPr/>
              </a:pPr>
              <a:r>
                <a:rPr lang="en-US" altLang="zh-CN" sz="1599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Lorem ipsum</a:t>
              </a:r>
              <a:endParaRPr lang="zh-CN" altLang="en-US" sz="1599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9" name="原创设计师QQ598969553      _16"/>
          <p:cNvGrpSpPr>
            <a:grpSpLocks/>
          </p:cNvGrpSpPr>
          <p:nvPr/>
        </p:nvGrpSpPr>
        <p:grpSpPr bwMode="auto">
          <a:xfrm>
            <a:off x="-72428" y="1972730"/>
            <a:ext cx="2844417" cy="1259177"/>
            <a:chOff x="2809471" y="4018452"/>
            <a:chExt cx="2133938" cy="944254"/>
          </a:xfrm>
        </p:grpSpPr>
        <p:sp>
          <p:nvSpPr>
            <p:cNvPr id="46" name="Content Placeholder 2"/>
            <p:cNvSpPr txBox="1">
              <a:spLocks/>
            </p:cNvSpPr>
            <p:nvPr/>
          </p:nvSpPr>
          <p:spPr>
            <a:xfrm>
              <a:off x="2823761" y="4018452"/>
              <a:ext cx="2119648" cy="709516"/>
            </a:xfrm>
            <a:prstGeom prst="rect">
              <a:avLst/>
            </a:prstGeom>
          </p:spPr>
          <p:txBody>
            <a:bodyPr/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 defTabSz="1450634">
                <a:lnSpc>
                  <a:spcPct val="120000"/>
                </a:lnSpc>
                <a:spcBef>
                  <a:spcPts val="0"/>
                </a:spcBef>
                <a:buNone/>
                <a:defRPr/>
              </a:pPr>
              <a:r>
                <a:rPr lang="en-US" altLang="zh-CN" sz="12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There are many variations of passages of Lorem available, but the majority have suffered alteration in some form, by</a:t>
              </a:r>
              <a:endPara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47" name="文本框 46"/>
            <p:cNvSpPr txBox="1"/>
            <p:nvPr/>
          </p:nvSpPr>
          <p:spPr>
            <a:xfrm>
              <a:off x="2809471" y="4708921"/>
              <a:ext cx="2129174" cy="25378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defTabSz="914123">
                <a:defRPr/>
              </a:pPr>
              <a:r>
                <a:rPr lang="en-US" altLang="zh-CN" sz="1599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Lorem ipsum</a:t>
              </a:r>
              <a:endParaRPr lang="zh-CN" altLang="en-US" sz="1599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49" name="原创设计师QQ598969553      _17"/>
          <p:cNvSpPr/>
          <p:nvPr>
            <p:custDataLst>
              <p:tags r:id="rId13"/>
            </p:custDataLst>
          </p:nvPr>
        </p:nvSpPr>
        <p:spPr>
          <a:xfrm flipV="1">
            <a:off x="10471383" y="3831167"/>
            <a:ext cx="217987" cy="222250"/>
          </a:xfrm>
          <a:prstGeom prst="ellipse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3" tIns="60947" rIns="121893" bIns="60947" anchor="ctr">
            <a:normAutofit fontScale="25000" lnSpcReduction="20000"/>
          </a:bodyPr>
          <a:lstStyle/>
          <a:p>
            <a:pPr algn="ctr" defTabSz="914123">
              <a:defRPr/>
            </a:pPr>
            <a:endParaRPr lang="zh-CN" altLang="en-US" sz="1333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cxnSp>
        <p:nvCxnSpPr>
          <p:cNvPr id="52" name="原创设计师QQ598969553      _18"/>
          <p:cNvCxnSpPr>
            <a:stCxn id="49" idx="0"/>
          </p:cNvCxnSpPr>
          <p:nvPr>
            <p:custDataLst>
              <p:tags r:id="rId14"/>
            </p:custDataLst>
          </p:nvPr>
        </p:nvCxnSpPr>
        <p:spPr>
          <a:xfrm flipH="1">
            <a:off x="10579317" y="4053418"/>
            <a:ext cx="0" cy="484716"/>
          </a:xfrm>
          <a:prstGeom prst="straightConnector1">
            <a:avLst/>
          </a:prstGeom>
          <a:ln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" name="原创设计师QQ598969553      _19"/>
          <p:cNvGrpSpPr>
            <a:grpSpLocks/>
          </p:cNvGrpSpPr>
          <p:nvPr/>
        </p:nvGrpSpPr>
        <p:grpSpPr bwMode="auto">
          <a:xfrm>
            <a:off x="9161344" y="4635501"/>
            <a:ext cx="2835950" cy="1331384"/>
            <a:chOff x="2799925" y="3629191"/>
            <a:chExt cx="2128463" cy="998390"/>
          </a:xfrm>
        </p:grpSpPr>
        <p:sp>
          <p:nvSpPr>
            <p:cNvPr id="54" name="Content Placeholder 2"/>
            <p:cNvSpPr txBox="1">
              <a:spLocks/>
            </p:cNvSpPr>
            <p:nvPr/>
          </p:nvSpPr>
          <p:spPr>
            <a:xfrm>
              <a:off x="2809455" y="3840298"/>
              <a:ext cx="2118933" cy="787283"/>
            </a:xfrm>
            <a:prstGeom prst="rect">
              <a:avLst/>
            </a:prstGeom>
          </p:spPr>
          <p:txBody>
            <a:bodyPr/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 defTabSz="1450634">
                <a:lnSpc>
                  <a:spcPct val="120000"/>
                </a:lnSpc>
                <a:spcBef>
                  <a:spcPts val="0"/>
                </a:spcBef>
                <a:buNone/>
                <a:defRPr/>
              </a:pPr>
              <a:r>
                <a:rPr lang="en-US" altLang="zh-CN" sz="12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There are many variations of passages of Lorem available, but the majority have suffered alteration in some form, by</a:t>
              </a:r>
              <a:endPara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55" name="文本框 54"/>
            <p:cNvSpPr txBox="1"/>
            <p:nvPr/>
          </p:nvSpPr>
          <p:spPr>
            <a:xfrm>
              <a:off x="2799925" y="3629191"/>
              <a:ext cx="2128463" cy="253782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defTabSz="914123">
                <a:defRPr/>
              </a:pPr>
              <a:r>
                <a:rPr lang="en-US" altLang="zh-CN" sz="1599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Lorem ipsum</a:t>
              </a:r>
              <a:endParaRPr lang="zh-CN" altLang="en-US" sz="1599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pic>
        <p:nvPicPr>
          <p:cNvPr id="11285" name="Picture 64"/>
          <p:cNvPicPr>
            <a:picLocks noGrp="1" noSelect="1" noRot="1" noChangeAspect="1" noMove="1" noResize="1" noChangeShapeType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4777496" y="23607186"/>
            <a:ext cx="2637011" cy="6815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1788590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5000">
        <p14:conveyor dir="l"/>
      </p:transition>
    </mc:Choice>
    <mc:Fallback xmlns="">
      <p:transition spd="slow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 1"/>
          <p:cNvGrpSpPr/>
          <p:nvPr/>
        </p:nvGrpSpPr>
        <p:grpSpPr>
          <a:xfrm>
            <a:off x="4128199" y="2472061"/>
            <a:ext cx="4329587" cy="1038313"/>
            <a:chOff x="3957557" y="1328691"/>
            <a:chExt cx="4329586" cy="1038313"/>
          </a:xfrm>
        </p:grpSpPr>
        <p:sp>
          <p:nvSpPr>
            <p:cNvPr id="3" name="矩形 2"/>
            <p:cNvSpPr/>
            <p:nvPr/>
          </p:nvSpPr>
          <p:spPr>
            <a:xfrm>
              <a:off x="3957557" y="1328692"/>
              <a:ext cx="4329586" cy="1038312"/>
            </a:xfrm>
            <a:prstGeom prst="rect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1351">
                <a:solidFill>
                  <a:srgbClr val="DFEBE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3984525" y="1328691"/>
              <a:ext cx="4302618" cy="92333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kumimoji="1" lang="en-US" altLang="zh-CN" sz="5400" b="1" dirty="0">
                  <a:solidFill>
                    <a:schemeClr val="accent2">
                      <a:lumMod val="7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PART</a:t>
              </a:r>
              <a:r>
                <a:rPr kumimoji="1" lang="zh-CN" altLang="en-US" sz="5400" b="1" dirty="0">
                  <a:solidFill>
                    <a:schemeClr val="accent2">
                      <a:lumMod val="7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 </a:t>
              </a:r>
              <a:r>
                <a:rPr kumimoji="1" lang="en-US" altLang="zh-CN" sz="5400" b="1" dirty="0">
                  <a:solidFill>
                    <a:schemeClr val="accent2">
                      <a:lumMod val="7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FOUR</a:t>
              </a:r>
              <a:endParaRPr kumimoji="1" lang="zh-CN" altLang="en-US" sz="5400" b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762284" y="3674500"/>
            <a:ext cx="11061416" cy="120609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6600" b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明年工作计划</a:t>
            </a:r>
            <a:endParaRPr lang="en-US" altLang="zh-CN" sz="6600" b="1" dirty="0">
              <a:solidFill>
                <a:schemeClr val="accent2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椭圆 7"/>
          <p:cNvSpPr/>
          <p:nvPr/>
        </p:nvSpPr>
        <p:spPr>
          <a:xfrm rot="1718587">
            <a:off x="4224291" y="2253246"/>
            <a:ext cx="353591" cy="353591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351">
              <a:solidFill>
                <a:srgbClr val="DFEBE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椭圆 8"/>
          <p:cNvSpPr/>
          <p:nvPr/>
        </p:nvSpPr>
        <p:spPr>
          <a:xfrm rot="1718587">
            <a:off x="4102743" y="1833607"/>
            <a:ext cx="291271" cy="291271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351">
              <a:solidFill>
                <a:srgbClr val="DFEBE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椭圆 9"/>
          <p:cNvSpPr/>
          <p:nvPr/>
        </p:nvSpPr>
        <p:spPr>
          <a:xfrm rot="1718587">
            <a:off x="3598963" y="2931756"/>
            <a:ext cx="150853" cy="150853"/>
          </a:xfrm>
          <a:prstGeom prst="ellipse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351">
              <a:solidFill>
                <a:srgbClr val="DFEBE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椭圆 10"/>
          <p:cNvSpPr/>
          <p:nvPr/>
        </p:nvSpPr>
        <p:spPr>
          <a:xfrm rot="1718587">
            <a:off x="3496827" y="2109135"/>
            <a:ext cx="558631" cy="558631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351">
              <a:solidFill>
                <a:srgbClr val="DFEBE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138155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conveyor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1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 animBg="1"/>
      <p:bldP spid="9" grpId="0" animBg="1"/>
      <p:bldP spid="10" grpId="0" animBg="1"/>
      <p:bldP spid="11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Box 29"/>
          <p:cNvSpPr txBox="1"/>
          <p:nvPr/>
        </p:nvSpPr>
        <p:spPr>
          <a:xfrm>
            <a:off x="5841321" y="5103781"/>
            <a:ext cx="3162989" cy="41812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ts val="1733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点击输入简要文字内容，文字内容需概括精炼，言简意赅的说明分项内容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COOLLA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专业设计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</a:p>
        </p:txBody>
      </p:sp>
      <p:sp>
        <p:nvSpPr>
          <p:cNvPr id="20" name="TextBox 30"/>
          <p:cNvSpPr txBox="1"/>
          <p:nvPr/>
        </p:nvSpPr>
        <p:spPr>
          <a:xfrm>
            <a:off x="6491524" y="4522331"/>
            <a:ext cx="1862582" cy="43075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2799" b="1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阶段目标三</a:t>
            </a:r>
          </a:p>
        </p:txBody>
      </p:sp>
      <p:grpSp>
        <p:nvGrpSpPr>
          <p:cNvPr id="2" name="组合 20"/>
          <p:cNvGrpSpPr/>
          <p:nvPr/>
        </p:nvGrpSpPr>
        <p:grpSpPr>
          <a:xfrm>
            <a:off x="6965734" y="3355136"/>
            <a:ext cx="914163" cy="765008"/>
            <a:chOff x="4178300" y="4422775"/>
            <a:chExt cx="388938" cy="32543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2" name="Freeform 5"/>
            <p:cNvSpPr>
              <a:spLocks noEditPoints="1"/>
            </p:cNvSpPr>
            <p:nvPr/>
          </p:nvSpPr>
          <p:spPr bwMode="auto">
            <a:xfrm>
              <a:off x="4330700" y="4530725"/>
              <a:ext cx="236538" cy="217488"/>
            </a:xfrm>
            <a:custGeom>
              <a:avLst/>
              <a:gdLst>
                <a:gd name="T0" fmla="*/ 742 w 744"/>
                <a:gd name="T1" fmla="*/ 283 h 683"/>
                <a:gd name="T2" fmla="*/ 727 w 744"/>
                <a:gd name="T3" fmla="*/ 221 h 683"/>
                <a:gd name="T4" fmla="*/ 699 w 744"/>
                <a:gd name="T5" fmla="*/ 164 h 683"/>
                <a:gd name="T6" fmla="*/ 659 w 744"/>
                <a:gd name="T7" fmla="*/ 114 h 683"/>
                <a:gd name="T8" fmla="*/ 608 w 744"/>
                <a:gd name="T9" fmla="*/ 72 h 683"/>
                <a:gd name="T10" fmla="*/ 549 w 744"/>
                <a:gd name="T11" fmla="*/ 37 h 683"/>
                <a:gd name="T12" fmla="*/ 483 w 744"/>
                <a:gd name="T13" fmla="*/ 14 h 683"/>
                <a:gd name="T14" fmla="*/ 410 w 744"/>
                <a:gd name="T15" fmla="*/ 1 h 683"/>
                <a:gd name="T16" fmla="*/ 353 w 744"/>
                <a:gd name="T17" fmla="*/ 0 h 683"/>
                <a:gd name="T18" fmla="*/ 278 w 744"/>
                <a:gd name="T19" fmla="*/ 9 h 683"/>
                <a:gd name="T20" fmla="*/ 210 w 744"/>
                <a:gd name="T21" fmla="*/ 30 h 683"/>
                <a:gd name="T22" fmla="*/ 148 w 744"/>
                <a:gd name="T23" fmla="*/ 63 h 683"/>
                <a:gd name="T24" fmla="*/ 96 w 744"/>
                <a:gd name="T25" fmla="*/ 102 h 683"/>
                <a:gd name="T26" fmla="*/ 53 w 744"/>
                <a:gd name="T27" fmla="*/ 151 h 683"/>
                <a:gd name="T28" fmla="*/ 22 w 744"/>
                <a:gd name="T29" fmla="*/ 206 h 683"/>
                <a:gd name="T30" fmla="*/ 3 w 744"/>
                <a:gd name="T31" fmla="*/ 267 h 683"/>
                <a:gd name="T32" fmla="*/ 0 w 744"/>
                <a:gd name="T33" fmla="*/ 316 h 683"/>
                <a:gd name="T34" fmla="*/ 7 w 744"/>
                <a:gd name="T35" fmla="*/ 379 h 683"/>
                <a:gd name="T36" fmla="*/ 29 w 744"/>
                <a:gd name="T37" fmla="*/ 438 h 683"/>
                <a:gd name="T38" fmla="*/ 62 w 744"/>
                <a:gd name="T39" fmla="*/ 492 h 683"/>
                <a:gd name="T40" fmla="*/ 108 w 744"/>
                <a:gd name="T41" fmla="*/ 538 h 683"/>
                <a:gd name="T42" fmla="*/ 163 w 744"/>
                <a:gd name="T43" fmla="*/ 577 h 683"/>
                <a:gd name="T44" fmla="*/ 226 w 744"/>
                <a:gd name="T45" fmla="*/ 606 h 683"/>
                <a:gd name="T46" fmla="*/ 297 w 744"/>
                <a:gd name="T47" fmla="*/ 625 h 683"/>
                <a:gd name="T48" fmla="*/ 371 w 744"/>
                <a:gd name="T49" fmla="*/ 631 h 683"/>
                <a:gd name="T50" fmla="*/ 462 w 744"/>
                <a:gd name="T51" fmla="*/ 621 h 683"/>
                <a:gd name="T52" fmla="*/ 593 w 744"/>
                <a:gd name="T53" fmla="*/ 569 h 683"/>
                <a:gd name="T54" fmla="*/ 656 w 744"/>
                <a:gd name="T55" fmla="*/ 520 h 683"/>
                <a:gd name="T56" fmla="*/ 703 w 744"/>
                <a:gd name="T57" fmla="*/ 459 h 683"/>
                <a:gd name="T58" fmla="*/ 734 w 744"/>
                <a:gd name="T59" fmla="*/ 390 h 683"/>
                <a:gd name="T60" fmla="*/ 744 w 744"/>
                <a:gd name="T61" fmla="*/ 316 h 683"/>
                <a:gd name="T62" fmla="*/ 248 w 744"/>
                <a:gd name="T63" fmla="*/ 273 h 683"/>
                <a:gd name="T64" fmla="*/ 217 w 744"/>
                <a:gd name="T65" fmla="*/ 252 h 683"/>
                <a:gd name="T66" fmla="*/ 208 w 744"/>
                <a:gd name="T67" fmla="*/ 224 h 683"/>
                <a:gd name="T68" fmla="*/ 223 w 744"/>
                <a:gd name="T69" fmla="*/ 187 h 683"/>
                <a:gd name="T70" fmla="*/ 257 w 744"/>
                <a:gd name="T71" fmla="*/ 173 h 683"/>
                <a:gd name="T72" fmla="*/ 285 w 744"/>
                <a:gd name="T73" fmla="*/ 182 h 683"/>
                <a:gd name="T74" fmla="*/ 306 w 744"/>
                <a:gd name="T75" fmla="*/ 213 h 683"/>
                <a:gd name="T76" fmla="*/ 304 w 744"/>
                <a:gd name="T77" fmla="*/ 242 h 683"/>
                <a:gd name="T78" fmla="*/ 277 w 744"/>
                <a:gd name="T79" fmla="*/ 269 h 683"/>
                <a:gd name="T80" fmla="*/ 499 w 744"/>
                <a:gd name="T81" fmla="*/ 274 h 683"/>
                <a:gd name="T82" fmla="*/ 471 w 744"/>
                <a:gd name="T83" fmla="*/ 264 h 683"/>
                <a:gd name="T84" fmla="*/ 450 w 744"/>
                <a:gd name="T85" fmla="*/ 233 h 683"/>
                <a:gd name="T86" fmla="*/ 453 w 744"/>
                <a:gd name="T87" fmla="*/ 204 h 683"/>
                <a:gd name="T88" fmla="*/ 479 w 744"/>
                <a:gd name="T89" fmla="*/ 177 h 683"/>
                <a:gd name="T90" fmla="*/ 509 w 744"/>
                <a:gd name="T91" fmla="*/ 173 h 683"/>
                <a:gd name="T92" fmla="*/ 541 w 744"/>
                <a:gd name="T93" fmla="*/ 194 h 683"/>
                <a:gd name="T94" fmla="*/ 549 w 744"/>
                <a:gd name="T95" fmla="*/ 224 h 683"/>
                <a:gd name="T96" fmla="*/ 534 w 744"/>
                <a:gd name="T97" fmla="*/ 259 h 683"/>
                <a:gd name="T98" fmla="*/ 499 w 744"/>
                <a:gd name="T99" fmla="*/ 274 h 6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744" h="683">
                  <a:moveTo>
                    <a:pt x="744" y="316"/>
                  </a:moveTo>
                  <a:lnTo>
                    <a:pt x="744" y="316"/>
                  </a:lnTo>
                  <a:lnTo>
                    <a:pt x="743" y="299"/>
                  </a:lnTo>
                  <a:lnTo>
                    <a:pt x="742" y="283"/>
                  </a:lnTo>
                  <a:lnTo>
                    <a:pt x="739" y="267"/>
                  </a:lnTo>
                  <a:lnTo>
                    <a:pt x="736" y="252"/>
                  </a:lnTo>
                  <a:lnTo>
                    <a:pt x="732" y="236"/>
                  </a:lnTo>
                  <a:lnTo>
                    <a:pt x="727" y="221"/>
                  </a:lnTo>
                  <a:lnTo>
                    <a:pt x="721" y="206"/>
                  </a:lnTo>
                  <a:lnTo>
                    <a:pt x="715" y="192"/>
                  </a:lnTo>
                  <a:lnTo>
                    <a:pt x="707" y="178"/>
                  </a:lnTo>
                  <a:lnTo>
                    <a:pt x="699" y="164"/>
                  </a:lnTo>
                  <a:lnTo>
                    <a:pt x="689" y="151"/>
                  </a:lnTo>
                  <a:lnTo>
                    <a:pt x="680" y="138"/>
                  </a:lnTo>
                  <a:lnTo>
                    <a:pt x="670" y="127"/>
                  </a:lnTo>
                  <a:lnTo>
                    <a:pt x="659" y="114"/>
                  </a:lnTo>
                  <a:lnTo>
                    <a:pt x="648" y="102"/>
                  </a:lnTo>
                  <a:lnTo>
                    <a:pt x="635" y="92"/>
                  </a:lnTo>
                  <a:lnTo>
                    <a:pt x="622" y="81"/>
                  </a:lnTo>
                  <a:lnTo>
                    <a:pt x="608" y="72"/>
                  </a:lnTo>
                  <a:lnTo>
                    <a:pt x="594" y="63"/>
                  </a:lnTo>
                  <a:lnTo>
                    <a:pt x="579" y="53"/>
                  </a:lnTo>
                  <a:lnTo>
                    <a:pt x="564" y="45"/>
                  </a:lnTo>
                  <a:lnTo>
                    <a:pt x="549" y="37"/>
                  </a:lnTo>
                  <a:lnTo>
                    <a:pt x="533" y="30"/>
                  </a:lnTo>
                  <a:lnTo>
                    <a:pt x="516" y="24"/>
                  </a:lnTo>
                  <a:lnTo>
                    <a:pt x="499" y="18"/>
                  </a:lnTo>
                  <a:lnTo>
                    <a:pt x="483" y="14"/>
                  </a:lnTo>
                  <a:lnTo>
                    <a:pt x="464" y="9"/>
                  </a:lnTo>
                  <a:lnTo>
                    <a:pt x="447" y="5"/>
                  </a:lnTo>
                  <a:lnTo>
                    <a:pt x="428" y="3"/>
                  </a:lnTo>
                  <a:lnTo>
                    <a:pt x="410" y="1"/>
                  </a:lnTo>
                  <a:lnTo>
                    <a:pt x="391" y="0"/>
                  </a:lnTo>
                  <a:lnTo>
                    <a:pt x="371" y="0"/>
                  </a:lnTo>
                  <a:lnTo>
                    <a:pt x="371" y="0"/>
                  </a:lnTo>
                  <a:lnTo>
                    <a:pt x="353" y="0"/>
                  </a:lnTo>
                  <a:lnTo>
                    <a:pt x="333" y="1"/>
                  </a:lnTo>
                  <a:lnTo>
                    <a:pt x="314" y="3"/>
                  </a:lnTo>
                  <a:lnTo>
                    <a:pt x="297" y="5"/>
                  </a:lnTo>
                  <a:lnTo>
                    <a:pt x="278" y="9"/>
                  </a:lnTo>
                  <a:lnTo>
                    <a:pt x="261" y="14"/>
                  </a:lnTo>
                  <a:lnTo>
                    <a:pt x="244" y="18"/>
                  </a:lnTo>
                  <a:lnTo>
                    <a:pt x="226" y="24"/>
                  </a:lnTo>
                  <a:lnTo>
                    <a:pt x="210" y="30"/>
                  </a:lnTo>
                  <a:lnTo>
                    <a:pt x="194" y="37"/>
                  </a:lnTo>
                  <a:lnTo>
                    <a:pt x="179" y="45"/>
                  </a:lnTo>
                  <a:lnTo>
                    <a:pt x="163" y="53"/>
                  </a:lnTo>
                  <a:lnTo>
                    <a:pt x="148" y="63"/>
                  </a:lnTo>
                  <a:lnTo>
                    <a:pt x="134" y="72"/>
                  </a:lnTo>
                  <a:lnTo>
                    <a:pt x="122" y="81"/>
                  </a:lnTo>
                  <a:lnTo>
                    <a:pt x="108" y="92"/>
                  </a:lnTo>
                  <a:lnTo>
                    <a:pt x="96" y="102"/>
                  </a:lnTo>
                  <a:lnTo>
                    <a:pt x="84" y="114"/>
                  </a:lnTo>
                  <a:lnTo>
                    <a:pt x="73" y="127"/>
                  </a:lnTo>
                  <a:lnTo>
                    <a:pt x="62" y="138"/>
                  </a:lnTo>
                  <a:lnTo>
                    <a:pt x="53" y="151"/>
                  </a:lnTo>
                  <a:lnTo>
                    <a:pt x="44" y="164"/>
                  </a:lnTo>
                  <a:lnTo>
                    <a:pt x="36" y="178"/>
                  </a:lnTo>
                  <a:lnTo>
                    <a:pt x="29" y="192"/>
                  </a:lnTo>
                  <a:lnTo>
                    <a:pt x="22" y="206"/>
                  </a:lnTo>
                  <a:lnTo>
                    <a:pt x="16" y="221"/>
                  </a:lnTo>
                  <a:lnTo>
                    <a:pt x="11" y="236"/>
                  </a:lnTo>
                  <a:lnTo>
                    <a:pt x="7" y="252"/>
                  </a:lnTo>
                  <a:lnTo>
                    <a:pt x="3" y="267"/>
                  </a:lnTo>
                  <a:lnTo>
                    <a:pt x="1" y="283"/>
                  </a:lnTo>
                  <a:lnTo>
                    <a:pt x="0" y="299"/>
                  </a:lnTo>
                  <a:lnTo>
                    <a:pt x="0" y="316"/>
                  </a:lnTo>
                  <a:lnTo>
                    <a:pt x="0" y="316"/>
                  </a:lnTo>
                  <a:lnTo>
                    <a:pt x="0" y="331"/>
                  </a:lnTo>
                  <a:lnTo>
                    <a:pt x="1" y="347"/>
                  </a:lnTo>
                  <a:lnTo>
                    <a:pt x="3" y="363"/>
                  </a:lnTo>
                  <a:lnTo>
                    <a:pt x="7" y="379"/>
                  </a:lnTo>
                  <a:lnTo>
                    <a:pt x="11" y="394"/>
                  </a:lnTo>
                  <a:lnTo>
                    <a:pt x="16" y="409"/>
                  </a:lnTo>
                  <a:lnTo>
                    <a:pt x="22" y="424"/>
                  </a:lnTo>
                  <a:lnTo>
                    <a:pt x="29" y="438"/>
                  </a:lnTo>
                  <a:lnTo>
                    <a:pt x="36" y="452"/>
                  </a:lnTo>
                  <a:lnTo>
                    <a:pt x="44" y="466"/>
                  </a:lnTo>
                  <a:lnTo>
                    <a:pt x="53" y="479"/>
                  </a:lnTo>
                  <a:lnTo>
                    <a:pt x="62" y="492"/>
                  </a:lnTo>
                  <a:lnTo>
                    <a:pt x="73" y="505"/>
                  </a:lnTo>
                  <a:lnTo>
                    <a:pt x="84" y="516"/>
                  </a:lnTo>
                  <a:lnTo>
                    <a:pt x="96" y="528"/>
                  </a:lnTo>
                  <a:lnTo>
                    <a:pt x="108" y="538"/>
                  </a:lnTo>
                  <a:lnTo>
                    <a:pt x="122" y="549"/>
                  </a:lnTo>
                  <a:lnTo>
                    <a:pt x="134" y="559"/>
                  </a:lnTo>
                  <a:lnTo>
                    <a:pt x="148" y="569"/>
                  </a:lnTo>
                  <a:lnTo>
                    <a:pt x="163" y="577"/>
                  </a:lnTo>
                  <a:lnTo>
                    <a:pt x="179" y="585"/>
                  </a:lnTo>
                  <a:lnTo>
                    <a:pt x="194" y="593"/>
                  </a:lnTo>
                  <a:lnTo>
                    <a:pt x="210" y="600"/>
                  </a:lnTo>
                  <a:lnTo>
                    <a:pt x="226" y="606"/>
                  </a:lnTo>
                  <a:lnTo>
                    <a:pt x="244" y="612"/>
                  </a:lnTo>
                  <a:lnTo>
                    <a:pt x="261" y="617"/>
                  </a:lnTo>
                  <a:lnTo>
                    <a:pt x="278" y="621"/>
                  </a:lnTo>
                  <a:lnTo>
                    <a:pt x="297" y="625"/>
                  </a:lnTo>
                  <a:lnTo>
                    <a:pt x="314" y="627"/>
                  </a:lnTo>
                  <a:lnTo>
                    <a:pt x="333" y="629"/>
                  </a:lnTo>
                  <a:lnTo>
                    <a:pt x="353" y="631"/>
                  </a:lnTo>
                  <a:lnTo>
                    <a:pt x="371" y="631"/>
                  </a:lnTo>
                  <a:lnTo>
                    <a:pt x="371" y="631"/>
                  </a:lnTo>
                  <a:lnTo>
                    <a:pt x="403" y="629"/>
                  </a:lnTo>
                  <a:lnTo>
                    <a:pt x="433" y="627"/>
                  </a:lnTo>
                  <a:lnTo>
                    <a:pt x="462" y="621"/>
                  </a:lnTo>
                  <a:lnTo>
                    <a:pt x="491" y="614"/>
                  </a:lnTo>
                  <a:lnTo>
                    <a:pt x="635" y="683"/>
                  </a:lnTo>
                  <a:lnTo>
                    <a:pt x="593" y="569"/>
                  </a:lnTo>
                  <a:lnTo>
                    <a:pt x="593" y="569"/>
                  </a:lnTo>
                  <a:lnTo>
                    <a:pt x="610" y="557"/>
                  </a:lnTo>
                  <a:lnTo>
                    <a:pt x="626" y="545"/>
                  </a:lnTo>
                  <a:lnTo>
                    <a:pt x="641" y="533"/>
                  </a:lnTo>
                  <a:lnTo>
                    <a:pt x="656" y="520"/>
                  </a:lnTo>
                  <a:lnTo>
                    <a:pt x="669" y="506"/>
                  </a:lnTo>
                  <a:lnTo>
                    <a:pt x="681" y="491"/>
                  </a:lnTo>
                  <a:lnTo>
                    <a:pt x="693" y="475"/>
                  </a:lnTo>
                  <a:lnTo>
                    <a:pt x="703" y="459"/>
                  </a:lnTo>
                  <a:lnTo>
                    <a:pt x="713" y="443"/>
                  </a:lnTo>
                  <a:lnTo>
                    <a:pt x="721" y="425"/>
                  </a:lnTo>
                  <a:lnTo>
                    <a:pt x="728" y="408"/>
                  </a:lnTo>
                  <a:lnTo>
                    <a:pt x="734" y="390"/>
                  </a:lnTo>
                  <a:lnTo>
                    <a:pt x="738" y="372"/>
                  </a:lnTo>
                  <a:lnTo>
                    <a:pt x="741" y="353"/>
                  </a:lnTo>
                  <a:lnTo>
                    <a:pt x="743" y="334"/>
                  </a:lnTo>
                  <a:lnTo>
                    <a:pt x="744" y="316"/>
                  </a:lnTo>
                  <a:lnTo>
                    <a:pt x="744" y="316"/>
                  </a:lnTo>
                  <a:close/>
                  <a:moveTo>
                    <a:pt x="257" y="274"/>
                  </a:moveTo>
                  <a:lnTo>
                    <a:pt x="257" y="274"/>
                  </a:lnTo>
                  <a:lnTo>
                    <a:pt x="248" y="273"/>
                  </a:lnTo>
                  <a:lnTo>
                    <a:pt x="239" y="269"/>
                  </a:lnTo>
                  <a:lnTo>
                    <a:pt x="230" y="264"/>
                  </a:lnTo>
                  <a:lnTo>
                    <a:pt x="223" y="259"/>
                  </a:lnTo>
                  <a:lnTo>
                    <a:pt x="217" y="252"/>
                  </a:lnTo>
                  <a:lnTo>
                    <a:pt x="212" y="242"/>
                  </a:lnTo>
                  <a:lnTo>
                    <a:pt x="209" y="233"/>
                  </a:lnTo>
                  <a:lnTo>
                    <a:pt x="208" y="224"/>
                  </a:lnTo>
                  <a:lnTo>
                    <a:pt x="208" y="224"/>
                  </a:lnTo>
                  <a:lnTo>
                    <a:pt x="209" y="213"/>
                  </a:lnTo>
                  <a:lnTo>
                    <a:pt x="212" y="204"/>
                  </a:lnTo>
                  <a:lnTo>
                    <a:pt x="217" y="194"/>
                  </a:lnTo>
                  <a:lnTo>
                    <a:pt x="223" y="187"/>
                  </a:lnTo>
                  <a:lnTo>
                    <a:pt x="230" y="182"/>
                  </a:lnTo>
                  <a:lnTo>
                    <a:pt x="239" y="177"/>
                  </a:lnTo>
                  <a:lnTo>
                    <a:pt x="248" y="173"/>
                  </a:lnTo>
                  <a:lnTo>
                    <a:pt x="257" y="173"/>
                  </a:lnTo>
                  <a:lnTo>
                    <a:pt x="257" y="173"/>
                  </a:lnTo>
                  <a:lnTo>
                    <a:pt x="268" y="173"/>
                  </a:lnTo>
                  <a:lnTo>
                    <a:pt x="277" y="177"/>
                  </a:lnTo>
                  <a:lnTo>
                    <a:pt x="285" y="182"/>
                  </a:lnTo>
                  <a:lnTo>
                    <a:pt x="293" y="187"/>
                  </a:lnTo>
                  <a:lnTo>
                    <a:pt x="299" y="194"/>
                  </a:lnTo>
                  <a:lnTo>
                    <a:pt x="304" y="204"/>
                  </a:lnTo>
                  <a:lnTo>
                    <a:pt x="306" y="213"/>
                  </a:lnTo>
                  <a:lnTo>
                    <a:pt x="307" y="224"/>
                  </a:lnTo>
                  <a:lnTo>
                    <a:pt x="307" y="224"/>
                  </a:lnTo>
                  <a:lnTo>
                    <a:pt x="306" y="233"/>
                  </a:lnTo>
                  <a:lnTo>
                    <a:pt x="304" y="242"/>
                  </a:lnTo>
                  <a:lnTo>
                    <a:pt x="299" y="252"/>
                  </a:lnTo>
                  <a:lnTo>
                    <a:pt x="293" y="259"/>
                  </a:lnTo>
                  <a:lnTo>
                    <a:pt x="285" y="264"/>
                  </a:lnTo>
                  <a:lnTo>
                    <a:pt x="277" y="269"/>
                  </a:lnTo>
                  <a:lnTo>
                    <a:pt x="268" y="273"/>
                  </a:lnTo>
                  <a:lnTo>
                    <a:pt x="257" y="274"/>
                  </a:lnTo>
                  <a:lnTo>
                    <a:pt x="257" y="274"/>
                  </a:lnTo>
                  <a:close/>
                  <a:moveTo>
                    <a:pt x="499" y="274"/>
                  </a:moveTo>
                  <a:lnTo>
                    <a:pt x="499" y="274"/>
                  </a:lnTo>
                  <a:lnTo>
                    <a:pt x="489" y="273"/>
                  </a:lnTo>
                  <a:lnTo>
                    <a:pt x="479" y="269"/>
                  </a:lnTo>
                  <a:lnTo>
                    <a:pt x="471" y="264"/>
                  </a:lnTo>
                  <a:lnTo>
                    <a:pt x="464" y="259"/>
                  </a:lnTo>
                  <a:lnTo>
                    <a:pt x="457" y="252"/>
                  </a:lnTo>
                  <a:lnTo>
                    <a:pt x="453" y="242"/>
                  </a:lnTo>
                  <a:lnTo>
                    <a:pt x="450" y="233"/>
                  </a:lnTo>
                  <a:lnTo>
                    <a:pt x="449" y="224"/>
                  </a:lnTo>
                  <a:lnTo>
                    <a:pt x="449" y="224"/>
                  </a:lnTo>
                  <a:lnTo>
                    <a:pt x="450" y="213"/>
                  </a:lnTo>
                  <a:lnTo>
                    <a:pt x="453" y="204"/>
                  </a:lnTo>
                  <a:lnTo>
                    <a:pt x="457" y="194"/>
                  </a:lnTo>
                  <a:lnTo>
                    <a:pt x="464" y="187"/>
                  </a:lnTo>
                  <a:lnTo>
                    <a:pt x="471" y="182"/>
                  </a:lnTo>
                  <a:lnTo>
                    <a:pt x="479" y="177"/>
                  </a:lnTo>
                  <a:lnTo>
                    <a:pt x="489" y="173"/>
                  </a:lnTo>
                  <a:lnTo>
                    <a:pt x="499" y="173"/>
                  </a:lnTo>
                  <a:lnTo>
                    <a:pt x="499" y="173"/>
                  </a:lnTo>
                  <a:lnTo>
                    <a:pt x="509" y="173"/>
                  </a:lnTo>
                  <a:lnTo>
                    <a:pt x="519" y="177"/>
                  </a:lnTo>
                  <a:lnTo>
                    <a:pt x="527" y="182"/>
                  </a:lnTo>
                  <a:lnTo>
                    <a:pt x="534" y="187"/>
                  </a:lnTo>
                  <a:lnTo>
                    <a:pt x="541" y="194"/>
                  </a:lnTo>
                  <a:lnTo>
                    <a:pt x="545" y="204"/>
                  </a:lnTo>
                  <a:lnTo>
                    <a:pt x="548" y="213"/>
                  </a:lnTo>
                  <a:lnTo>
                    <a:pt x="549" y="224"/>
                  </a:lnTo>
                  <a:lnTo>
                    <a:pt x="549" y="224"/>
                  </a:lnTo>
                  <a:lnTo>
                    <a:pt x="548" y="233"/>
                  </a:lnTo>
                  <a:lnTo>
                    <a:pt x="545" y="242"/>
                  </a:lnTo>
                  <a:lnTo>
                    <a:pt x="541" y="252"/>
                  </a:lnTo>
                  <a:lnTo>
                    <a:pt x="534" y="259"/>
                  </a:lnTo>
                  <a:lnTo>
                    <a:pt x="527" y="264"/>
                  </a:lnTo>
                  <a:lnTo>
                    <a:pt x="519" y="269"/>
                  </a:lnTo>
                  <a:lnTo>
                    <a:pt x="509" y="273"/>
                  </a:lnTo>
                  <a:lnTo>
                    <a:pt x="499" y="274"/>
                  </a:lnTo>
                  <a:lnTo>
                    <a:pt x="499" y="27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2510" tIns="81255" rIns="162510" bIns="8125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399"/>
            </a:p>
          </p:txBody>
        </p:sp>
        <p:sp>
          <p:nvSpPr>
            <p:cNvPr id="23" name="Freeform 6"/>
            <p:cNvSpPr>
              <a:spLocks noEditPoints="1"/>
            </p:cNvSpPr>
            <p:nvPr/>
          </p:nvSpPr>
          <p:spPr bwMode="auto">
            <a:xfrm>
              <a:off x="4178300" y="4422775"/>
              <a:ext cx="282575" cy="260350"/>
            </a:xfrm>
            <a:custGeom>
              <a:avLst/>
              <a:gdLst>
                <a:gd name="T0" fmla="*/ 456 w 889"/>
                <a:gd name="T1" fmla="*/ 620 h 821"/>
                <a:gd name="T2" fmla="*/ 473 w 889"/>
                <a:gd name="T3" fmla="*/ 555 h 821"/>
                <a:gd name="T4" fmla="*/ 503 w 889"/>
                <a:gd name="T5" fmla="*/ 494 h 821"/>
                <a:gd name="T6" fmla="*/ 546 w 889"/>
                <a:gd name="T7" fmla="*/ 441 h 821"/>
                <a:gd name="T8" fmla="*/ 599 w 889"/>
                <a:gd name="T9" fmla="*/ 395 h 821"/>
                <a:gd name="T10" fmla="*/ 663 w 889"/>
                <a:gd name="T11" fmla="*/ 358 h 821"/>
                <a:gd name="T12" fmla="*/ 734 w 889"/>
                <a:gd name="T13" fmla="*/ 334 h 821"/>
                <a:gd name="T14" fmla="*/ 812 w 889"/>
                <a:gd name="T15" fmla="*/ 320 h 821"/>
                <a:gd name="T16" fmla="*/ 871 w 889"/>
                <a:gd name="T17" fmla="*/ 318 h 821"/>
                <a:gd name="T18" fmla="*/ 881 w 889"/>
                <a:gd name="T19" fmla="*/ 286 h 821"/>
                <a:gd name="T20" fmla="*/ 855 w 889"/>
                <a:gd name="T21" fmla="*/ 223 h 821"/>
                <a:gd name="T22" fmla="*/ 816 w 889"/>
                <a:gd name="T23" fmla="*/ 166 h 821"/>
                <a:gd name="T24" fmla="*/ 768 w 889"/>
                <a:gd name="T25" fmla="*/ 114 h 821"/>
                <a:gd name="T26" fmla="*/ 708 w 889"/>
                <a:gd name="T27" fmla="*/ 71 h 821"/>
                <a:gd name="T28" fmla="*/ 642 w 889"/>
                <a:gd name="T29" fmla="*/ 37 h 821"/>
                <a:gd name="T30" fmla="*/ 568 w 889"/>
                <a:gd name="T31" fmla="*/ 14 h 821"/>
                <a:gd name="T32" fmla="*/ 489 w 889"/>
                <a:gd name="T33" fmla="*/ 1 h 821"/>
                <a:gd name="T34" fmla="*/ 424 w 889"/>
                <a:gd name="T35" fmla="*/ 0 h 821"/>
                <a:gd name="T36" fmla="*/ 336 w 889"/>
                <a:gd name="T37" fmla="*/ 12 h 821"/>
                <a:gd name="T38" fmla="*/ 253 w 889"/>
                <a:gd name="T39" fmla="*/ 37 h 821"/>
                <a:gd name="T40" fmla="*/ 180 w 889"/>
                <a:gd name="T41" fmla="*/ 76 h 821"/>
                <a:gd name="T42" fmla="*/ 116 w 889"/>
                <a:gd name="T43" fmla="*/ 125 h 821"/>
                <a:gd name="T44" fmla="*/ 65 w 889"/>
                <a:gd name="T45" fmla="*/ 183 h 821"/>
                <a:gd name="T46" fmla="*/ 27 w 889"/>
                <a:gd name="T47" fmla="*/ 248 h 821"/>
                <a:gd name="T48" fmla="*/ 5 w 889"/>
                <a:gd name="T49" fmla="*/ 322 h 821"/>
                <a:gd name="T50" fmla="*/ 0 w 889"/>
                <a:gd name="T51" fmla="*/ 379 h 821"/>
                <a:gd name="T52" fmla="*/ 13 w 889"/>
                <a:gd name="T53" fmla="*/ 470 h 821"/>
                <a:gd name="T54" fmla="*/ 49 w 889"/>
                <a:gd name="T55" fmla="*/ 553 h 821"/>
                <a:gd name="T56" fmla="*/ 106 w 889"/>
                <a:gd name="T57" fmla="*/ 625 h 821"/>
                <a:gd name="T58" fmla="*/ 180 w 889"/>
                <a:gd name="T59" fmla="*/ 684 h 821"/>
                <a:gd name="T60" fmla="*/ 339 w 889"/>
                <a:gd name="T61" fmla="*/ 747 h 821"/>
                <a:gd name="T62" fmla="*/ 447 w 889"/>
                <a:gd name="T63" fmla="*/ 759 h 821"/>
                <a:gd name="T64" fmla="*/ 460 w 889"/>
                <a:gd name="T65" fmla="*/ 708 h 821"/>
                <a:gd name="T66" fmla="*/ 584 w 889"/>
                <a:gd name="T67" fmla="*/ 209 h 821"/>
                <a:gd name="T68" fmla="*/ 618 w 889"/>
                <a:gd name="T69" fmla="*/ 219 h 821"/>
                <a:gd name="T70" fmla="*/ 642 w 889"/>
                <a:gd name="T71" fmla="*/ 257 h 821"/>
                <a:gd name="T72" fmla="*/ 639 w 889"/>
                <a:gd name="T73" fmla="*/ 293 h 821"/>
                <a:gd name="T74" fmla="*/ 607 w 889"/>
                <a:gd name="T75" fmla="*/ 324 h 821"/>
                <a:gd name="T76" fmla="*/ 571 w 889"/>
                <a:gd name="T77" fmla="*/ 328 h 821"/>
                <a:gd name="T78" fmla="*/ 534 w 889"/>
                <a:gd name="T79" fmla="*/ 302 h 821"/>
                <a:gd name="T80" fmla="*/ 524 w 889"/>
                <a:gd name="T81" fmla="*/ 268 h 821"/>
                <a:gd name="T82" fmla="*/ 541 w 889"/>
                <a:gd name="T83" fmla="*/ 226 h 821"/>
                <a:gd name="T84" fmla="*/ 584 w 889"/>
                <a:gd name="T85" fmla="*/ 209 h 821"/>
                <a:gd name="T86" fmla="*/ 282 w 889"/>
                <a:gd name="T87" fmla="*/ 328 h 821"/>
                <a:gd name="T88" fmla="*/ 244 w 889"/>
                <a:gd name="T89" fmla="*/ 302 h 821"/>
                <a:gd name="T90" fmla="*/ 235 w 889"/>
                <a:gd name="T91" fmla="*/ 268 h 821"/>
                <a:gd name="T92" fmla="*/ 252 w 889"/>
                <a:gd name="T93" fmla="*/ 226 h 821"/>
                <a:gd name="T94" fmla="*/ 294 w 889"/>
                <a:gd name="T95" fmla="*/ 209 h 821"/>
                <a:gd name="T96" fmla="*/ 327 w 889"/>
                <a:gd name="T97" fmla="*/ 219 h 821"/>
                <a:gd name="T98" fmla="*/ 353 w 889"/>
                <a:gd name="T99" fmla="*/ 257 h 821"/>
                <a:gd name="T100" fmla="*/ 350 w 889"/>
                <a:gd name="T101" fmla="*/ 293 h 821"/>
                <a:gd name="T102" fmla="*/ 317 w 889"/>
                <a:gd name="T103" fmla="*/ 324 h 8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889" h="821">
                  <a:moveTo>
                    <a:pt x="454" y="655"/>
                  </a:moveTo>
                  <a:lnTo>
                    <a:pt x="454" y="655"/>
                  </a:lnTo>
                  <a:lnTo>
                    <a:pt x="455" y="638"/>
                  </a:lnTo>
                  <a:lnTo>
                    <a:pt x="456" y="620"/>
                  </a:lnTo>
                  <a:lnTo>
                    <a:pt x="459" y="604"/>
                  </a:lnTo>
                  <a:lnTo>
                    <a:pt x="462" y="588"/>
                  </a:lnTo>
                  <a:lnTo>
                    <a:pt x="467" y="571"/>
                  </a:lnTo>
                  <a:lnTo>
                    <a:pt x="473" y="555"/>
                  </a:lnTo>
                  <a:lnTo>
                    <a:pt x="478" y="539"/>
                  </a:lnTo>
                  <a:lnTo>
                    <a:pt x="485" y="524"/>
                  </a:lnTo>
                  <a:lnTo>
                    <a:pt x="493" y="510"/>
                  </a:lnTo>
                  <a:lnTo>
                    <a:pt x="503" y="494"/>
                  </a:lnTo>
                  <a:lnTo>
                    <a:pt x="512" y="480"/>
                  </a:lnTo>
                  <a:lnTo>
                    <a:pt x="523" y="466"/>
                  </a:lnTo>
                  <a:lnTo>
                    <a:pt x="534" y="454"/>
                  </a:lnTo>
                  <a:lnTo>
                    <a:pt x="546" y="441"/>
                  </a:lnTo>
                  <a:lnTo>
                    <a:pt x="557" y="428"/>
                  </a:lnTo>
                  <a:lnTo>
                    <a:pt x="571" y="416"/>
                  </a:lnTo>
                  <a:lnTo>
                    <a:pt x="585" y="406"/>
                  </a:lnTo>
                  <a:lnTo>
                    <a:pt x="599" y="395"/>
                  </a:lnTo>
                  <a:lnTo>
                    <a:pt x="614" y="385"/>
                  </a:lnTo>
                  <a:lnTo>
                    <a:pt x="630" y="375"/>
                  </a:lnTo>
                  <a:lnTo>
                    <a:pt x="646" y="366"/>
                  </a:lnTo>
                  <a:lnTo>
                    <a:pt x="663" y="358"/>
                  </a:lnTo>
                  <a:lnTo>
                    <a:pt x="680" y="351"/>
                  </a:lnTo>
                  <a:lnTo>
                    <a:pt x="698" y="344"/>
                  </a:lnTo>
                  <a:lnTo>
                    <a:pt x="715" y="338"/>
                  </a:lnTo>
                  <a:lnTo>
                    <a:pt x="734" y="334"/>
                  </a:lnTo>
                  <a:lnTo>
                    <a:pt x="754" y="329"/>
                  </a:lnTo>
                  <a:lnTo>
                    <a:pt x="772" y="324"/>
                  </a:lnTo>
                  <a:lnTo>
                    <a:pt x="792" y="322"/>
                  </a:lnTo>
                  <a:lnTo>
                    <a:pt x="812" y="320"/>
                  </a:lnTo>
                  <a:lnTo>
                    <a:pt x="833" y="318"/>
                  </a:lnTo>
                  <a:lnTo>
                    <a:pt x="852" y="318"/>
                  </a:lnTo>
                  <a:lnTo>
                    <a:pt x="852" y="318"/>
                  </a:lnTo>
                  <a:lnTo>
                    <a:pt x="871" y="318"/>
                  </a:lnTo>
                  <a:lnTo>
                    <a:pt x="889" y="320"/>
                  </a:lnTo>
                  <a:lnTo>
                    <a:pt x="889" y="320"/>
                  </a:lnTo>
                  <a:lnTo>
                    <a:pt x="885" y="302"/>
                  </a:lnTo>
                  <a:lnTo>
                    <a:pt x="881" y="286"/>
                  </a:lnTo>
                  <a:lnTo>
                    <a:pt x="875" y="269"/>
                  </a:lnTo>
                  <a:lnTo>
                    <a:pt x="870" y="254"/>
                  </a:lnTo>
                  <a:lnTo>
                    <a:pt x="863" y="238"/>
                  </a:lnTo>
                  <a:lnTo>
                    <a:pt x="855" y="223"/>
                  </a:lnTo>
                  <a:lnTo>
                    <a:pt x="846" y="208"/>
                  </a:lnTo>
                  <a:lnTo>
                    <a:pt x="837" y="194"/>
                  </a:lnTo>
                  <a:lnTo>
                    <a:pt x="827" y="178"/>
                  </a:lnTo>
                  <a:lnTo>
                    <a:pt x="816" y="166"/>
                  </a:lnTo>
                  <a:lnTo>
                    <a:pt x="805" y="152"/>
                  </a:lnTo>
                  <a:lnTo>
                    <a:pt x="793" y="139"/>
                  </a:lnTo>
                  <a:lnTo>
                    <a:pt x="780" y="126"/>
                  </a:lnTo>
                  <a:lnTo>
                    <a:pt x="768" y="114"/>
                  </a:lnTo>
                  <a:lnTo>
                    <a:pt x="754" y="103"/>
                  </a:lnTo>
                  <a:lnTo>
                    <a:pt x="738" y="92"/>
                  </a:lnTo>
                  <a:lnTo>
                    <a:pt x="725" y="82"/>
                  </a:lnTo>
                  <a:lnTo>
                    <a:pt x="708" y="71"/>
                  </a:lnTo>
                  <a:lnTo>
                    <a:pt x="692" y="62"/>
                  </a:lnTo>
                  <a:lnTo>
                    <a:pt x="676" y="54"/>
                  </a:lnTo>
                  <a:lnTo>
                    <a:pt x="660" y="45"/>
                  </a:lnTo>
                  <a:lnTo>
                    <a:pt x="642" y="37"/>
                  </a:lnTo>
                  <a:lnTo>
                    <a:pt x="624" y="30"/>
                  </a:lnTo>
                  <a:lnTo>
                    <a:pt x="606" y="24"/>
                  </a:lnTo>
                  <a:lnTo>
                    <a:pt x="586" y="19"/>
                  </a:lnTo>
                  <a:lnTo>
                    <a:pt x="568" y="14"/>
                  </a:lnTo>
                  <a:lnTo>
                    <a:pt x="548" y="9"/>
                  </a:lnTo>
                  <a:lnTo>
                    <a:pt x="528" y="6"/>
                  </a:lnTo>
                  <a:lnTo>
                    <a:pt x="509" y="3"/>
                  </a:lnTo>
                  <a:lnTo>
                    <a:pt x="489" y="1"/>
                  </a:lnTo>
                  <a:lnTo>
                    <a:pt x="468" y="0"/>
                  </a:lnTo>
                  <a:lnTo>
                    <a:pt x="447" y="0"/>
                  </a:lnTo>
                  <a:lnTo>
                    <a:pt x="447" y="0"/>
                  </a:lnTo>
                  <a:lnTo>
                    <a:pt x="424" y="0"/>
                  </a:lnTo>
                  <a:lnTo>
                    <a:pt x="402" y="2"/>
                  </a:lnTo>
                  <a:lnTo>
                    <a:pt x="380" y="5"/>
                  </a:lnTo>
                  <a:lnTo>
                    <a:pt x="358" y="8"/>
                  </a:lnTo>
                  <a:lnTo>
                    <a:pt x="336" y="12"/>
                  </a:lnTo>
                  <a:lnTo>
                    <a:pt x="315" y="17"/>
                  </a:lnTo>
                  <a:lnTo>
                    <a:pt x="294" y="23"/>
                  </a:lnTo>
                  <a:lnTo>
                    <a:pt x="273" y="30"/>
                  </a:lnTo>
                  <a:lnTo>
                    <a:pt x="253" y="37"/>
                  </a:lnTo>
                  <a:lnTo>
                    <a:pt x="235" y="45"/>
                  </a:lnTo>
                  <a:lnTo>
                    <a:pt x="215" y="55"/>
                  </a:lnTo>
                  <a:lnTo>
                    <a:pt x="197" y="65"/>
                  </a:lnTo>
                  <a:lnTo>
                    <a:pt x="180" y="76"/>
                  </a:lnTo>
                  <a:lnTo>
                    <a:pt x="163" y="86"/>
                  </a:lnTo>
                  <a:lnTo>
                    <a:pt x="146" y="99"/>
                  </a:lnTo>
                  <a:lnTo>
                    <a:pt x="131" y="111"/>
                  </a:lnTo>
                  <a:lnTo>
                    <a:pt x="116" y="125"/>
                  </a:lnTo>
                  <a:lnTo>
                    <a:pt x="102" y="138"/>
                  </a:lnTo>
                  <a:lnTo>
                    <a:pt x="89" y="153"/>
                  </a:lnTo>
                  <a:lnTo>
                    <a:pt x="77" y="167"/>
                  </a:lnTo>
                  <a:lnTo>
                    <a:pt x="65" y="183"/>
                  </a:lnTo>
                  <a:lnTo>
                    <a:pt x="53" y="198"/>
                  </a:lnTo>
                  <a:lnTo>
                    <a:pt x="44" y="215"/>
                  </a:lnTo>
                  <a:lnTo>
                    <a:pt x="35" y="232"/>
                  </a:lnTo>
                  <a:lnTo>
                    <a:pt x="27" y="248"/>
                  </a:lnTo>
                  <a:lnTo>
                    <a:pt x="20" y="267"/>
                  </a:lnTo>
                  <a:lnTo>
                    <a:pt x="14" y="285"/>
                  </a:lnTo>
                  <a:lnTo>
                    <a:pt x="9" y="303"/>
                  </a:lnTo>
                  <a:lnTo>
                    <a:pt x="5" y="322"/>
                  </a:lnTo>
                  <a:lnTo>
                    <a:pt x="2" y="341"/>
                  </a:lnTo>
                  <a:lnTo>
                    <a:pt x="0" y="360"/>
                  </a:lnTo>
                  <a:lnTo>
                    <a:pt x="0" y="379"/>
                  </a:lnTo>
                  <a:lnTo>
                    <a:pt x="0" y="379"/>
                  </a:lnTo>
                  <a:lnTo>
                    <a:pt x="1" y="402"/>
                  </a:lnTo>
                  <a:lnTo>
                    <a:pt x="3" y="426"/>
                  </a:lnTo>
                  <a:lnTo>
                    <a:pt x="7" y="448"/>
                  </a:lnTo>
                  <a:lnTo>
                    <a:pt x="13" y="470"/>
                  </a:lnTo>
                  <a:lnTo>
                    <a:pt x="20" y="491"/>
                  </a:lnTo>
                  <a:lnTo>
                    <a:pt x="28" y="512"/>
                  </a:lnTo>
                  <a:lnTo>
                    <a:pt x="38" y="533"/>
                  </a:lnTo>
                  <a:lnTo>
                    <a:pt x="49" y="553"/>
                  </a:lnTo>
                  <a:lnTo>
                    <a:pt x="62" y="571"/>
                  </a:lnTo>
                  <a:lnTo>
                    <a:pt x="75" y="590"/>
                  </a:lnTo>
                  <a:lnTo>
                    <a:pt x="91" y="608"/>
                  </a:lnTo>
                  <a:lnTo>
                    <a:pt x="106" y="625"/>
                  </a:lnTo>
                  <a:lnTo>
                    <a:pt x="123" y="641"/>
                  </a:lnTo>
                  <a:lnTo>
                    <a:pt x="142" y="657"/>
                  </a:lnTo>
                  <a:lnTo>
                    <a:pt x="160" y="671"/>
                  </a:lnTo>
                  <a:lnTo>
                    <a:pt x="180" y="684"/>
                  </a:lnTo>
                  <a:lnTo>
                    <a:pt x="131" y="821"/>
                  </a:lnTo>
                  <a:lnTo>
                    <a:pt x="304" y="739"/>
                  </a:lnTo>
                  <a:lnTo>
                    <a:pt x="304" y="739"/>
                  </a:lnTo>
                  <a:lnTo>
                    <a:pt x="339" y="747"/>
                  </a:lnTo>
                  <a:lnTo>
                    <a:pt x="374" y="753"/>
                  </a:lnTo>
                  <a:lnTo>
                    <a:pt x="410" y="758"/>
                  </a:lnTo>
                  <a:lnTo>
                    <a:pt x="447" y="759"/>
                  </a:lnTo>
                  <a:lnTo>
                    <a:pt x="447" y="759"/>
                  </a:lnTo>
                  <a:lnTo>
                    <a:pt x="474" y="758"/>
                  </a:lnTo>
                  <a:lnTo>
                    <a:pt x="474" y="758"/>
                  </a:lnTo>
                  <a:lnTo>
                    <a:pt x="466" y="733"/>
                  </a:lnTo>
                  <a:lnTo>
                    <a:pt x="460" y="708"/>
                  </a:lnTo>
                  <a:lnTo>
                    <a:pt x="455" y="682"/>
                  </a:lnTo>
                  <a:lnTo>
                    <a:pt x="454" y="655"/>
                  </a:lnTo>
                  <a:lnTo>
                    <a:pt x="454" y="655"/>
                  </a:lnTo>
                  <a:close/>
                  <a:moveTo>
                    <a:pt x="584" y="209"/>
                  </a:moveTo>
                  <a:lnTo>
                    <a:pt x="584" y="209"/>
                  </a:lnTo>
                  <a:lnTo>
                    <a:pt x="596" y="210"/>
                  </a:lnTo>
                  <a:lnTo>
                    <a:pt x="607" y="213"/>
                  </a:lnTo>
                  <a:lnTo>
                    <a:pt x="618" y="219"/>
                  </a:lnTo>
                  <a:lnTo>
                    <a:pt x="626" y="226"/>
                  </a:lnTo>
                  <a:lnTo>
                    <a:pt x="634" y="236"/>
                  </a:lnTo>
                  <a:lnTo>
                    <a:pt x="639" y="245"/>
                  </a:lnTo>
                  <a:lnTo>
                    <a:pt x="642" y="257"/>
                  </a:lnTo>
                  <a:lnTo>
                    <a:pt x="643" y="268"/>
                  </a:lnTo>
                  <a:lnTo>
                    <a:pt x="643" y="268"/>
                  </a:lnTo>
                  <a:lnTo>
                    <a:pt x="642" y="281"/>
                  </a:lnTo>
                  <a:lnTo>
                    <a:pt x="639" y="293"/>
                  </a:lnTo>
                  <a:lnTo>
                    <a:pt x="634" y="302"/>
                  </a:lnTo>
                  <a:lnTo>
                    <a:pt x="626" y="311"/>
                  </a:lnTo>
                  <a:lnTo>
                    <a:pt x="618" y="318"/>
                  </a:lnTo>
                  <a:lnTo>
                    <a:pt x="607" y="324"/>
                  </a:lnTo>
                  <a:lnTo>
                    <a:pt x="596" y="328"/>
                  </a:lnTo>
                  <a:lnTo>
                    <a:pt x="584" y="329"/>
                  </a:lnTo>
                  <a:lnTo>
                    <a:pt x="584" y="329"/>
                  </a:lnTo>
                  <a:lnTo>
                    <a:pt x="571" y="328"/>
                  </a:lnTo>
                  <a:lnTo>
                    <a:pt x="561" y="324"/>
                  </a:lnTo>
                  <a:lnTo>
                    <a:pt x="550" y="318"/>
                  </a:lnTo>
                  <a:lnTo>
                    <a:pt x="541" y="311"/>
                  </a:lnTo>
                  <a:lnTo>
                    <a:pt x="534" y="302"/>
                  </a:lnTo>
                  <a:lnTo>
                    <a:pt x="528" y="293"/>
                  </a:lnTo>
                  <a:lnTo>
                    <a:pt x="525" y="281"/>
                  </a:lnTo>
                  <a:lnTo>
                    <a:pt x="524" y="268"/>
                  </a:lnTo>
                  <a:lnTo>
                    <a:pt x="524" y="268"/>
                  </a:lnTo>
                  <a:lnTo>
                    <a:pt x="525" y="257"/>
                  </a:lnTo>
                  <a:lnTo>
                    <a:pt x="528" y="245"/>
                  </a:lnTo>
                  <a:lnTo>
                    <a:pt x="534" y="236"/>
                  </a:lnTo>
                  <a:lnTo>
                    <a:pt x="541" y="226"/>
                  </a:lnTo>
                  <a:lnTo>
                    <a:pt x="550" y="219"/>
                  </a:lnTo>
                  <a:lnTo>
                    <a:pt x="561" y="213"/>
                  </a:lnTo>
                  <a:lnTo>
                    <a:pt x="571" y="210"/>
                  </a:lnTo>
                  <a:lnTo>
                    <a:pt x="584" y="209"/>
                  </a:lnTo>
                  <a:lnTo>
                    <a:pt x="584" y="209"/>
                  </a:lnTo>
                  <a:close/>
                  <a:moveTo>
                    <a:pt x="294" y="329"/>
                  </a:moveTo>
                  <a:lnTo>
                    <a:pt x="294" y="329"/>
                  </a:lnTo>
                  <a:lnTo>
                    <a:pt x="282" y="328"/>
                  </a:lnTo>
                  <a:lnTo>
                    <a:pt x="271" y="324"/>
                  </a:lnTo>
                  <a:lnTo>
                    <a:pt x="260" y="318"/>
                  </a:lnTo>
                  <a:lnTo>
                    <a:pt x="252" y="311"/>
                  </a:lnTo>
                  <a:lnTo>
                    <a:pt x="244" y="302"/>
                  </a:lnTo>
                  <a:lnTo>
                    <a:pt x="239" y="293"/>
                  </a:lnTo>
                  <a:lnTo>
                    <a:pt x="236" y="281"/>
                  </a:lnTo>
                  <a:lnTo>
                    <a:pt x="235" y="268"/>
                  </a:lnTo>
                  <a:lnTo>
                    <a:pt x="235" y="268"/>
                  </a:lnTo>
                  <a:lnTo>
                    <a:pt x="236" y="257"/>
                  </a:lnTo>
                  <a:lnTo>
                    <a:pt x="239" y="245"/>
                  </a:lnTo>
                  <a:lnTo>
                    <a:pt x="244" y="236"/>
                  </a:lnTo>
                  <a:lnTo>
                    <a:pt x="252" y="226"/>
                  </a:lnTo>
                  <a:lnTo>
                    <a:pt x="260" y="219"/>
                  </a:lnTo>
                  <a:lnTo>
                    <a:pt x="271" y="213"/>
                  </a:lnTo>
                  <a:lnTo>
                    <a:pt x="282" y="210"/>
                  </a:lnTo>
                  <a:lnTo>
                    <a:pt x="294" y="209"/>
                  </a:lnTo>
                  <a:lnTo>
                    <a:pt x="294" y="209"/>
                  </a:lnTo>
                  <a:lnTo>
                    <a:pt x="307" y="210"/>
                  </a:lnTo>
                  <a:lnTo>
                    <a:pt x="317" y="213"/>
                  </a:lnTo>
                  <a:lnTo>
                    <a:pt x="327" y="219"/>
                  </a:lnTo>
                  <a:lnTo>
                    <a:pt x="337" y="226"/>
                  </a:lnTo>
                  <a:lnTo>
                    <a:pt x="344" y="236"/>
                  </a:lnTo>
                  <a:lnTo>
                    <a:pt x="350" y="245"/>
                  </a:lnTo>
                  <a:lnTo>
                    <a:pt x="353" y="257"/>
                  </a:lnTo>
                  <a:lnTo>
                    <a:pt x="354" y="268"/>
                  </a:lnTo>
                  <a:lnTo>
                    <a:pt x="354" y="268"/>
                  </a:lnTo>
                  <a:lnTo>
                    <a:pt x="353" y="281"/>
                  </a:lnTo>
                  <a:lnTo>
                    <a:pt x="350" y="293"/>
                  </a:lnTo>
                  <a:lnTo>
                    <a:pt x="344" y="302"/>
                  </a:lnTo>
                  <a:lnTo>
                    <a:pt x="337" y="311"/>
                  </a:lnTo>
                  <a:lnTo>
                    <a:pt x="327" y="318"/>
                  </a:lnTo>
                  <a:lnTo>
                    <a:pt x="317" y="324"/>
                  </a:lnTo>
                  <a:lnTo>
                    <a:pt x="307" y="328"/>
                  </a:lnTo>
                  <a:lnTo>
                    <a:pt x="294" y="329"/>
                  </a:lnTo>
                  <a:lnTo>
                    <a:pt x="294" y="3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62510" tIns="81255" rIns="162510" bIns="8125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399"/>
            </a:p>
          </p:txBody>
        </p:sp>
      </p:grpSp>
      <p:sp>
        <p:nvSpPr>
          <p:cNvPr id="6" name="Freeform 5"/>
          <p:cNvSpPr>
            <a:spLocks/>
          </p:cNvSpPr>
          <p:nvPr/>
        </p:nvSpPr>
        <p:spPr bwMode="auto">
          <a:xfrm>
            <a:off x="746135" y="2344200"/>
            <a:ext cx="5572961" cy="2051051"/>
          </a:xfrm>
          <a:custGeom>
            <a:avLst/>
            <a:gdLst>
              <a:gd name="T0" fmla="*/ 216 w 7286"/>
              <a:gd name="T1" fmla="*/ 1382 h 2663"/>
              <a:gd name="T2" fmla="*/ 2168 w 7286"/>
              <a:gd name="T3" fmla="*/ 0 h 2663"/>
              <a:gd name="T4" fmla="*/ 4038 w 7286"/>
              <a:gd name="T5" fmla="*/ 1184 h 2663"/>
              <a:gd name="T6" fmla="*/ 4038 w 7286"/>
              <a:gd name="T7" fmla="*/ 1184 h 2663"/>
              <a:gd name="T8" fmla="*/ 4040 w 7286"/>
              <a:gd name="T9" fmla="*/ 1189 h 2663"/>
              <a:gd name="T10" fmla="*/ 4041 w 7286"/>
              <a:gd name="T11" fmla="*/ 1191 h 2663"/>
              <a:gd name="T12" fmla="*/ 4041 w 7286"/>
              <a:gd name="T13" fmla="*/ 1191 h 2663"/>
              <a:gd name="T14" fmla="*/ 5413 w 7286"/>
              <a:gd name="T15" fmla="*/ 2090 h 2663"/>
              <a:gd name="T16" fmla="*/ 6787 w 7286"/>
              <a:gd name="T17" fmla="*/ 1186 h 2663"/>
              <a:gd name="T18" fmla="*/ 7286 w 7286"/>
              <a:gd name="T19" fmla="*/ 1475 h 2663"/>
              <a:gd name="T20" fmla="*/ 5413 w 7286"/>
              <a:gd name="T21" fmla="*/ 2663 h 2663"/>
              <a:gd name="T22" fmla="*/ 3543 w 7286"/>
              <a:gd name="T23" fmla="*/ 1479 h 2663"/>
              <a:gd name="T24" fmla="*/ 3542 w 7286"/>
              <a:gd name="T25" fmla="*/ 1479 h 2663"/>
              <a:gd name="T26" fmla="*/ 3540 w 7286"/>
              <a:gd name="T27" fmla="*/ 1474 h 2663"/>
              <a:gd name="T28" fmla="*/ 3539 w 7286"/>
              <a:gd name="T29" fmla="*/ 1472 h 2663"/>
              <a:gd name="T30" fmla="*/ 3539 w 7286"/>
              <a:gd name="T31" fmla="*/ 1472 h 2663"/>
              <a:gd name="T32" fmla="*/ 2168 w 7286"/>
              <a:gd name="T33" fmla="*/ 573 h 2663"/>
              <a:gd name="T34" fmla="*/ 750 w 7286"/>
              <a:gd name="T35" fmla="*/ 1590 h 2663"/>
              <a:gd name="T36" fmla="*/ 883 w 7286"/>
              <a:gd name="T37" fmla="*/ 1642 h 2663"/>
              <a:gd name="T38" fmla="*/ 882 w 7286"/>
              <a:gd name="T39" fmla="*/ 1727 h 2663"/>
              <a:gd name="T40" fmla="*/ 255 w 7286"/>
              <a:gd name="T41" fmla="*/ 2165 h 2663"/>
              <a:gd name="T42" fmla="*/ 181 w 7286"/>
              <a:gd name="T43" fmla="*/ 2136 h 2663"/>
              <a:gd name="T44" fmla="*/ 10 w 7286"/>
              <a:gd name="T45" fmla="*/ 1387 h 2663"/>
              <a:gd name="T46" fmla="*/ 71 w 7286"/>
              <a:gd name="T47" fmla="*/ 1326 h 2663"/>
              <a:gd name="T48" fmla="*/ 216 w 7286"/>
              <a:gd name="T49" fmla="*/ 1382 h 26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7286" h="2663">
                <a:moveTo>
                  <a:pt x="216" y="1382"/>
                </a:moveTo>
                <a:cubicBezTo>
                  <a:pt x="499" y="577"/>
                  <a:pt x="1266" y="0"/>
                  <a:pt x="2168" y="0"/>
                </a:cubicBezTo>
                <a:cubicBezTo>
                  <a:pt x="2993" y="0"/>
                  <a:pt x="3706" y="484"/>
                  <a:pt x="4038" y="1184"/>
                </a:cubicBezTo>
                <a:lnTo>
                  <a:pt x="4038" y="1184"/>
                </a:lnTo>
                <a:lnTo>
                  <a:pt x="4040" y="1189"/>
                </a:lnTo>
                <a:lnTo>
                  <a:pt x="4041" y="1191"/>
                </a:lnTo>
                <a:lnTo>
                  <a:pt x="4041" y="1191"/>
                </a:lnTo>
                <a:cubicBezTo>
                  <a:pt x="4272" y="1720"/>
                  <a:pt x="4799" y="2090"/>
                  <a:pt x="5413" y="2090"/>
                </a:cubicBezTo>
                <a:cubicBezTo>
                  <a:pt x="6029" y="2090"/>
                  <a:pt x="6558" y="1718"/>
                  <a:pt x="6787" y="1186"/>
                </a:cubicBezTo>
                <a:lnTo>
                  <a:pt x="7286" y="1475"/>
                </a:lnTo>
                <a:cubicBezTo>
                  <a:pt x="6955" y="2177"/>
                  <a:pt x="6241" y="2663"/>
                  <a:pt x="5413" y="2663"/>
                </a:cubicBezTo>
                <a:cubicBezTo>
                  <a:pt x="4587" y="2663"/>
                  <a:pt x="3874" y="2179"/>
                  <a:pt x="3543" y="1479"/>
                </a:cubicBezTo>
                <a:lnTo>
                  <a:pt x="3542" y="1479"/>
                </a:lnTo>
                <a:lnTo>
                  <a:pt x="3540" y="1474"/>
                </a:lnTo>
                <a:lnTo>
                  <a:pt x="3539" y="1472"/>
                </a:lnTo>
                <a:lnTo>
                  <a:pt x="3539" y="1472"/>
                </a:lnTo>
                <a:cubicBezTo>
                  <a:pt x="3309" y="943"/>
                  <a:pt x="2781" y="573"/>
                  <a:pt x="2168" y="573"/>
                </a:cubicBezTo>
                <a:cubicBezTo>
                  <a:pt x="1509" y="573"/>
                  <a:pt x="950" y="999"/>
                  <a:pt x="750" y="1590"/>
                </a:cubicBezTo>
                <a:lnTo>
                  <a:pt x="883" y="1642"/>
                </a:lnTo>
                <a:cubicBezTo>
                  <a:pt x="922" y="1657"/>
                  <a:pt x="914" y="1704"/>
                  <a:pt x="882" y="1727"/>
                </a:cubicBezTo>
                <a:lnTo>
                  <a:pt x="255" y="2165"/>
                </a:lnTo>
                <a:cubicBezTo>
                  <a:pt x="229" y="2183"/>
                  <a:pt x="188" y="2166"/>
                  <a:pt x="181" y="2136"/>
                </a:cubicBezTo>
                <a:lnTo>
                  <a:pt x="10" y="1387"/>
                </a:lnTo>
                <a:cubicBezTo>
                  <a:pt x="0" y="1342"/>
                  <a:pt x="33" y="1311"/>
                  <a:pt x="71" y="1326"/>
                </a:cubicBezTo>
                <a:lnTo>
                  <a:pt x="216" y="1382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20" tIns="45710" rIns="91420" bIns="45710" numCol="1" anchor="t" anchorCtr="0" compatLnSpc="1">
            <a:prstTxWarp prst="textNoShape">
              <a:avLst/>
            </a:prstTxWarp>
          </a:bodyPr>
          <a:lstStyle/>
          <a:p>
            <a:endParaRPr lang="zh-CN" altLang="en-US" sz="2399"/>
          </a:p>
        </p:txBody>
      </p:sp>
      <p:sp>
        <p:nvSpPr>
          <p:cNvPr id="7" name="Freeform 6"/>
          <p:cNvSpPr>
            <a:spLocks/>
          </p:cNvSpPr>
          <p:nvPr/>
        </p:nvSpPr>
        <p:spPr bwMode="auto">
          <a:xfrm>
            <a:off x="5936559" y="2344201"/>
            <a:ext cx="5572961" cy="2049463"/>
          </a:xfrm>
          <a:custGeom>
            <a:avLst/>
            <a:gdLst>
              <a:gd name="T0" fmla="*/ 1873 w 7286"/>
              <a:gd name="T1" fmla="*/ 0 h 2661"/>
              <a:gd name="T2" fmla="*/ 3743 w 7286"/>
              <a:gd name="T3" fmla="*/ 1183 h 2661"/>
              <a:gd name="T4" fmla="*/ 3743 w 7286"/>
              <a:gd name="T5" fmla="*/ 1182 h 2661"/>
              <a:gd name="T6" fmla="*/ 5118 w 7286"/>
              <a:gd name="T7" fmla="*/ 2088 h 2661"/>
              <a:gd name="T8" fmla="*/ 6536 w 7286"/>
              <a:gd name="T9" fmla="*/ 1071 h 2661"/>
              <a:gd name="T10" fmla="*/ 6403 w 7286"/>
              <a:gd name="T11" fmla="*/ 1020 h 2661"/>
              <a:gd name="T12" fmla="*/ 6404 w 7286"/>
              <a:gd name="T13" fmla="*/ 935 h 2661"/>
              <a:gd name="T14" fmla="*/ 7031 w 7286"/>
              <a:gd name="T15" fmla="*/ 496 h 2661"/>
              <a:gd name="T16" fmla="*/ 7105 w 7286"/>
              <a:gd name="T17" fmla="*/ 525 h 2661"/>
              <a:gd name="T18" fmla="*/ 7276 w 7286"/>
              <a:gd name="T19" fmla="*/ 1274 h 2661"/>
              <a:gd name="T20" fmla="*/ 7215 w 7286"/>
              <a:gd name="T21" fmla="*/ 1336 h 2661"/>
              <a:gd name="T22" fmla="*/ 7070 w 7286"/>
              <a:gd name="T23" fmla="*/ 1279 h 2661"/>
              <a:gd name="T24" fmla="*/ 5118 w 7286"/>
              <a:gd name="T25" fmla="*/ 2661 h 2661"/>
              <a:gd name="T26" fmla="*/ 3248 w 7286"/>
              <a:gd name="T27" fmla="*/ 1479 h 2661"/>
              <a:gd name="T28" fmla="*/ 3248 w 7286"/>
              <a:gd name="T29" fmla="*/ 1479 h 2661"/>
              <a:gd name="T30" fmla="*/ 1873 w 7286"/>
              <a:gd name="T31" fmla="*/ 573 h 2661"/>
              <a:gd name="T32" fmla="*/ 499 w 7286"/>
              <a:gd name="T33" fmla="*/ 1477 h 2661"/>
              <a:gd name="T34" fmla="*/ 0 w 7286"/>
              <a:gd name="T35" fmla="*/ 1189 h 2661"/>
              <a:gd name="T36" fmla="*/ 1873 w 7286"/>
              <a:gd name="T37" fmla="*/ 0 h 26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7286" h="2661">
                <a:moveTo>
                  <a:pt x="1873" y="0"/>
                </a:moveTo>
                <a:cubicBezTo>
                  <a:pt x="2698" y="0"/>
                  <a:pt x="3411" y="484"/>
                  <a:pt x="3743" y="1183"/>
                </a:cubicBezTo>
                <a:lnTo>
                  <a:pt x="3743" y="1182"/>
                </a:lnTo>
                <a:cubicBezTo>
                  <a:pt x="3972" y="1715"/>
                  <a:pt x="4502" y="2088"/>
                  <a:pt x="5118" y="2088"/>
                </a:cubicBezTo>
                <a:cubicBezTo>
                  <a:pt x="5777" y="2088"/>
                  <a:pt x="6336" y="1663"/>
                  <a:pt x="6536" y="1071"/>
                </a:cubicBezTo>
                <a:lnTo>
                  <a:pt x="6403" y="1020"/>
                </a:lnTo>
                <a:cubicBezTo>
                  <a:pt x="6363" y="1004"/>
                  <a:pt x="6372" y="957"/>
                  <a:pt x="6404" y="935"/>
                </a:cubicBezTo>
                <a:lnTo>
                  <a:pt x="7031" y="496"/>
                </a:lnTo>
                <a:cubicBezTo>
                  <a:pt x="7056" y="479"/>
                  <a:pt x="7098" y="495"/>
                  <a:pt x="7105" y="525"/>
                </a:cubicBezTo>
                <a:lnTo>
                  <a:pt x="7276" y="1274"/>
                </a:lnTo>
                <a:cubicBezTo>
                  <a:pt x="7286" y="1319"/>
                  <a:pt x="7253" y="1350"/>
                  <a:pt x="7215" y="1336"/>
                </a:cubicBezTo>
                <a:lnTo>
                  <a:pt x="7070" y="1279"/>
                </a:lnTo>
                <a:cubicBezTo>
                  <a:pt x="6787" y="2084"/>
                  <a:pt x="6020" y="2661"/>
                  <a:pt x="5118" y="2661"/>
                </a:cubicBezTo>
                <a:cubicBezTo>
                  <a:pt x="4293" y="2661"/>
                  <a:pt x="3581" y="2178"/>
                  <a:pt x="3248" y="1479"/>
                </a:cubicBezTo>
                <a:lnTo>
                  <a:pt x="3248" y="1479"/>
                </a:lnTo>
                <a:cubicBezTo>
                  <a:pt x="3019" y="946"/>
                  <a:pt x="2490" y="573"/>
                  <a:pt x="1873" y="573"/>
                </a:cubicBezTo>
                <a:cubicBezTo>
                  <a:pt x="1258" y="573"/>
                  <a:pt x="729" y="945"/>
                  <a:pt x="499" y="1477"/>
                </a:cubicBezTo>
                <a:lnTo>
                  <a:pt x="0" y="1189"/>
                </a:lnTo>
                <a:cubicBezTo>
                  <a:pt x="331" y="486"/>
                  <a:pt x="1045" y="0"/>
                  <a:pt x="1873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20" tIns="45710" rIns="91420" bIns="45710" numCol="1" anchor="t" anchorCtr="0" compatLnSpc="1">
            <a:prstTxWarp prst="textNoShape">
              <a:avLst/>
            </a:prstTxWarp>
          </a:bodyPr>
          <a:lstStyle/>
          <a:p>
            <a:endParaRPr lang="zh-CN" altLang="en-US" sz="2399"/>
          </a:p>
        </p:txBody>
      </p:sp>
      <p:sp>
        <p:nvSpPr>
          <p:cNvPr id="28" name="TextBox 29"/>
          <p:cNvSpPr txBox="1"/>
          <p:nvPr/>
        </p:nvSpPr>
        <p:spPr>
          <a:xfrm>
            <a:off x="8072834" y="1053264"/>
            <a:ext cx="3162989" cy="41812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ts val="1733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点击输入简要文字内容，文字内容需概括精炼，言简意赅的说明分项内容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COOLLA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专业设计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</a:p>
        </p:txBody>
      </p:sp>
      <p:sp>
        <p:nvSpPr>
          <p:cNvPr id="29" name="TextBox 30"/>
          <p:cNvSpPr txBox="1"/>
          <p:nvPr/>
        </p:nvSpPr>
        <p:spPr>
          <a:xfrm>
            <a:off x="8723038" y="1902862"/>
            <a:ext cx="1862582" cy="43075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2799" b="1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阶段目标四</a:t>
            </a:r>
          </a:p>
        </p:txBody>
      </p:sp>
      <p:sp>
        <p:nvSpPr>
          <p:cNvPr id="31" name="TextBox 29"/>
          <p:cNvSpPr txBox="1"/>
          <p:nvPr/>
        </p:nvSpPr>
        <p:spPr>
          <a:xfrm>
            <a:off x="998211" y="5103781"/>
            <a:ext cx="3162989" cy="41812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ts val="1733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点击输入简要文字内容，文字内容需概括精炼，言简意赅的说明分项内容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COOLLA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专业设计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</a:p>
        </p:txBody>
      </p:sp>
      <p:sp>
        <p:nvSpPr>
          <p:cNvPr id="32" name="TextBox 30"/>
          <p:cNvSpPr txBox="1"/>
          <p:nvPr/>
        </p:nvSpPr>
        <p:spPr>
          <a:xfrm>
            <a:off x="1648415" y="4522331"/>
            <a:ext cx="1862582" cy="43075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2799" b="1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阶段目标一</a:t>
            </a:r>
          </a:p>
        </p:txBody>
      </p:sp>
      <p:sp>
        <p:nvSpPr>
          <p:cNvPr id="33" name="TextBox 29"/>
          <p:cNvSpPr txBox="1"/>
          <p:nvPr/>
        </p:nvSpPr>
        <p:spPr>
          <a:xfrm>
            <a:off x="3229727" y="1053264"/>
            <a:ext cx="3162989" cy="41812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ts val="1733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点击输入简要文字内容，文字内容需概括精炼，言简意赅的说明分项内容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COOLLA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专业设计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</a:p>
        </p:txBody>
      </p:sp>
      <p:sp>
        <p:nvSpPr>
          <p:cNvPr id="34" name="TextBox 30"/>
          <p:cNvSpPr txBox="1"/>
          <p:nvPr/>
        </p:nvSpPr>
        <p:spPr>
          <a:xfrm>
            <a:off x="3879929" y="1902862"/>
            <a:ext cx="1862582" cy="43075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2799" b="1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阶段目标二</a:t>
            </a:r>
          </a:p>
        </p:txBody>
      </p:sp>
      <p:sp>
        <p:nvSpPr>
          <p:cNvPr id="13" name="Freeform 10"/>
          <p:cNvSpPr>
            <a:spLocks noEditPoints="1"/>
          </p:cNvSpPr>
          <p:nvPr/>
        </p:nvSpPr>
        <p:spPr bwMode="auto">
          <a:xfrm>
            <a:off x="9504019" y="2644120"/>
            <a:ext cx="705185" cy="708024"/>
          </a:xfrm>
          <a:custGeom>
            <a:avLst/>
            <a:gdLst>
              <a:gd name="T0" fmla="*/ 40 w 395"/>
              <a:gd name="T1" fmla="*/ 0 h 399"/>
              <a:gd name="T2" fmla="*/ 212 w 395"/>
              <a:gd name="T3" fmla="*/ 0 h 399"/>
              <a:gd name="T4" fmla="*/ 246 w 395"/>
              <a:gd name="T5" fmla="*/ 20 h 399"/>
              <a:gd name="T6" fmla="*/ 151 w 395"/>
              <a:gd name="T7" fmla="*/ 20 h 399"/>
              <a:gd name="T8" fmla="*/ 99 w 395"/>
              <a:gd name="T9" fmla="*/ 41 h 399"/>
              <a:gd name="T10" fmla="*/ 31 w 395"/>
              <a:gd name="T11" fmla="*/ 41 h 399"/>
              <a:gd name="T12" fmla="*/ 31 w 395"/>
              <a:gd name="T13" fmla="*/ 345 h 399"/>
              <a:gd name="T14" fmla="*/ 222 w 395"/>
              <a:gd name="T15" fmla="*/ 345 h 399"/>
              <a:gd name="T16" fmla="*/ 222 w 395"/>
              <a:gd name="T17" fmla="*/ 266 h 399"/>
              <a:gd name="T18" fmla="*/ 251 w 395"/>
              <a:gd name="T19" fmla="*/ 266 h 399"/>
              <a:gd name="T20" fmla="*/ 251 w 395"/>
              <a:gd name="T21" fmla="*/ 360 h 399"/>
              <a:gd name="T22" fmla="*/ 212 w 395"/>
              <a:gd name="T23" fmla="*/ 399 h 399"/>
              <a:gd name="T24" fmla="*/ 40 w 395"/>
              <a:gd name="T25" fmla="*/ 399 h 399"/>
              <a:gd name="T26" fmla="*/ 0 w 395"/>
              <a:gd name="T27" fmla="*/ 360 h 399"/>
              <a:gd name="T28" fmla="*/ 0 w 395"/>
              <a:gd name="T29" fmla="*/ 40 h 399"/>
              <a:gd name="T30" fmla="*/ 40 w 395"/>
              <a:gd name="T31" fmla="*/ 0 h 399"/>
              <a:gd name="T32" fmla="*/ 251 w 395"/>
              <a:gd name="T33" fmla="*/ 122 h 399"/>
              <a:gd name="T34" fmla="*/ 234 w 395"/>
              <a:gd name="T35" fmla="*/ 140 h 399"/>
              <a:gd name="T36" fmla="*/ 251 w 395"/>
              <a:gd name="T37" fmla="*/ 158 h 399"/>
              <a:gd name="T38" fmla="*/ 269 w 395"/>
              <a:gd name="T39" fmla="*/ 140 h 399"/>
              <a:gd name="T40" fmla="*/ 251 w 395"/>
              <a:gd name="T41" fmla="*/ 122 h 399"/>
              <a:gd name="T42" fmla="*/ 329 w 395"/>
              <a:gd name="T43" fmla="*/ 122 h 399"/>
              <a:gd name="T44" fmla="*/ 347 w 395"/>
              <a:gd name="T45" fmla="*/ 140 h 399"/>
              <a:gd name="T46" fmla="*/ 329 w 395"/>
              <a:gd name="T47" fmla="*/ 158 h 399"/>
              <a:gd name="T48" fmla="*/ 311 w 395"/>
              <a:gd name="T49" fmla="*/ 140 h 399"/>
              <a:gd name="T50" fmla="*/ 329 w 395"/>
              <a:gd name="T51" fmla="*/ 122 h 399"/>
              <a:gd name="T52" fmla="*/ 177 w 395"/>
              <a:gd name="T53" fmla="*/ 122 h 399"/>
              <a:gd name="T54" fmla="*/ 160 w 395"/>
              <a:gd name="T55" fmla="*/ 140 h 399"/>
              <a:gd name="T56" fmla="*/ 177 w 395"/>
              <a:gd name="T57" fmla="*/ 158 h 399"/>
              <a:gd name="T58" fmla="*/ 195 w 395"/>
              <a:gd name="T59" fmla="*/ 140 h 399"/>
              <a:gd name="T60" fmla="*/ 177 w 395"/>
              <a:gd name="T61" fmla="*/ 122 h 399"/>
              <a:gd name="T62" fmla="*/ 151 w 395"/>
              <a:gd name="T63" fmla="*/ 46 h 399"/>
              <a:gd name="T64" fmla="*/ 101 w 395"/>
              <a:gd name="T65" fmla="*/ 97 h 399"/>
              <a:gd name="T66" fmla="*/ 101 w 395"/>
              <a:gd name="T67" fmla="*/ 190 h 399"/>
              <a:gd name="T68" fmla="*/ 151 w 395"/>
              <a:gd name="T69" fmla="*/ 240 h 399"/>
              <a:gd name="T70" fmla="*/ 158 w 395"/>
              <a:gd name="T71" fmla="*/ 240 h 399"/>
              <a:gd name="T72" fmla="*/ 158 w 395"/>
              <a:gd name="T73" fmla="*/ 282 h 399"/>
              <a:gd name="T74" fmla="*/ 200 w 395"/>
              <a:gd name="T75" fmla="*/ 240 h 399"/>
              <a:gd name="T76" fmla="*/ 344 w 395"/>
              <a:gd name="T77" fmla="*/ 240 h 399"/>
              <a:gd name="T78" fmla="*/ 395 w 395"/>
              <a:gd name="T79" fmla="*/ 190 h 399"/>
              <a:gd name="T80" fmla="*/ 395 w 395"/>
              <a:gd name="T81" fmla="*/ 97 h 399"/>
              <a:gd name="T82" fmla="*/ 344 w 395"/>
              <a:gd name="T83" fmla="*/ 46 h 399"/>
              <a:gd name="T84" fmla="*/ 151 w 395"/>
              <a:gd name="T85" fmla="*/ 46 h 399"/>
              <a:gd name="T86" fmla="*/ 101 w 395"/>
              <a:gd name="T87" fmla="*/ 359 h 399"/>
              <a:gd name="T88" fmla="*/ 101 w 395"/>
              <a:gd name="T89" fmla="*/ 385 h 399"/>
              <a:gd name="T90" fmla="*/ 150 w 395"/>
              <a:gd name="T91" fmla="*/ 385 h 399"/>
              <a:gd name="T92" fmla="*/ 150 w 395"/>
              <a:gd name="T93" fmla="*/ 359 h 399"/>
              <a:gd name="T94" fmla="*/ 101 w 395"/>
              <a:gd name="T95" fmla="*/ 359 h 3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395" h="399">
                <a:moveTo>
                  <a:pt x="40" y="0"/>
                </a:moveTo>
                <a:cubicBezTo>
                  <a:pt x="212" y="0"/>
                  <a:pt x="212" y="0"/>
                  <a:pt x="212" y="0"/>
                </a:cubicBezTo>
                <a:cubicBezTo>
                  <a:pt x="226" y="0"/>
                  <a:pt x="239" y="8"/>
                  <a:pt x="246" y="20"/>
                </a:cubicBezTo>
                <a:cubicBezTo>
                  <a:pt x="151" y="20"/>
                  <a:pt x="151" y="20"/>
                  <a:pt x="151" y="20"/>
                </a:cubicBezTo>
                <a:cubicBezTo>
                  <a:pt x="131" y="20"/>
                  <a:pt x="112" y="28"/>
                  <a:pt x="99" y="41"/>
                </a:cubicBezTo>
                <a:cubicBezTo>
                  <a:pt x="31" y="41"/>
                  <a:pt x="31" y="41"/>
                  <a:pt x="31" y="41"/>
                </a:cubicBezTo>
                <a:cubicBezTo>
                  <a:pt x="31" y="345"/>
                  <a:pt x="31" y="345"/>
                  <a:pt x="31" y="345"/>
                </a:cubicBezTo>
                <a:cubicBezTo>
                  <a:pt x="222" y="345"/>
                  <a:pt x="222" y="345"/>
                  <a:pt x="222" y="345"/>
                </a:cubicBezTo>
                <a:cubicBezTo>
                  <a:pt x="222" y="266"/>
                  <a:pt x="222" y="266"/>
                  <a:pt x="222" y="266"/>
                </a:cubicBezTo>
                <a:cubicBezTo>
                  <a:pt x="251" y="266"/>
                  <a:pt x="251" y="266"/>
                  <a:pt x="251" y="266"/>
                </a:cubicBezTo>
                <a:cubicBezTo>
                  <a:pt x="251" y="360"/>
                  <a:pt x="251" y="360"/>
                  <a:pt x="251" y="360"/>
                </a:cubicBezTo>
                <a:cubicBezTo>
                  <a:pt x="251" y="381"/>
                  <a:pt x="234" y="399"/>
                  <a:pt x="212" y="399"/>
                </a:cubicBezTo>
                <a:cubicBezTo>
                  <a:pt x="40" y="399"/>
                  <a:pt x="40" y="399"/>
                  <a:pt x="40" y="399"/>
                </a:cubicBezTo>
                <a:cubicBezTo>
                  <a:pt x="18" y="399"/>
                  <a:pt x="0" y="381"/>
                  <a:pt x="0" y="360"/>
                </a:cubicBezTo>
                <a:cubicBezTo>
                  <a:pt x="0" y="40"/>
                  <a:pt x="0" y="40"/>
                  <a:pt x="0" y="40"/>
                </a:cubicBezTo>
                <a:cubicBezTo>
                  <a:pt x="0" y="18"/>
                  <a:pt x="18" y="0"/>
                  <a:pt x="40" y="0"/>
                </a:cubicBezTo>
                <a:close/>
                <a:moveTo>
                  <a:pt x="251" y="122"/>
                </a:moveTo>
                <a:cubicBezTo>
                  <a:pt x="242" y="122"/>
                  <a:pt x="234" y="130"/>
                  <a:pt x="234" y="140"/>
                </a:cubicBezTo>
                <a:cubicBezTo>
                  <a:pt x="234" y="150"/>
                  <a:pt x="242" y="158"/>
                  <a:pt x="251" y="158"/>
                </a:cubicBezTo>
                <a:cubicBezTo>
                  <a:pt x="261" y="158"/>
                  <a:pt x="269" y="150"/>
                  <a:pt x="269" y="140"/>
                </a:cubicBezTo>
                <a:cubicBezTo>
                  <a:pt x="269" y="130"/>
                  <a:pt x="261" y="122"/>
                  <a:pt x="251" y="122"/>
                </a:cubicBezTo>
                <a:close/>
                <a:moveTo>
                  <a:pt x="329" y="122"/>
                </a:moveTo>
                <a:cubicBezTo>
                  <a:pt x="339" y="122"/>
                  <a:pt x="347" y="130"/>
                  <a:pt x="347" y="140"/>
                </a:cubicBezTo>
                <a:cubicBezTo>
                  <a:pt x="347" y="150"/>
                  <a:pt x="339" y="158"/>
                  <a:pt x="329" y="158"/>
                </a:cubicBezTo>
                <a:cubicBezTo>
                  <a:pt x="319" y="158"/>
                  <a:pt x="311" y="150"/>
                  <a:pt x="311" y="140"/>
                </a:cubicBezTo>
                <a:cubicBezTo>
                  <a:pt x="311" y="130"/>
                  <a:pt x="319" y="122"/>
                  <a:pt x="329" y="122"/>
                </a:cubicBezTo>
                <a:close/>
                <a:moveTo>
                  <a:pt x="177" y="122"/>
                </a:moveTo>
                <a:cubicBezTo>
                  <a:pt x="167" y="122"/>
                  <a:pt x="160" y="130"/>
                  <a:pt x="160" y="140"/>
                </a:cubicBezTo>
                <a:cubicBezTo>
                  <a:pt x="160" y="150"/>
                  <a:pt x="167" y="158"/>
                  <a:pt x="177" y="158"/>
                </a:cubicBezTo>
                <a:cubicBezTo>
                  <a:pt x="187" y="158"/>
                  <a:pt x="195" y="150"/>
                  <a:pt x="195" y="140"/>
                </a:cubicBezTo>
                <a:cubicBezTo>
                  <a:pt x="195" y="130"/>
                  <a:pt x="187" y="122"/>
                  <a:pt x="177" y="122"/>
                </a:cubicBezTo>
                <a:close/>
                <a:moveTo>
                  <a:pt x="151" y="46"/>
                </a:moveTo>
                <a:cubicBezTo>
                  <a:pt x="123" y="46"/>
                  <a:pt x="101" y="69"/>
                  <a:pt x="101" y="97"/>
                </a:cubicBezTo>
                <a:cubicBezTo>
                  <a:pt x="101" y="190"/>
                  <a:pt x="101" y="190"/>
                  <a:pt x="101" y="190"/>
                </a:cubicBezTo>
                <a:cubicBezTo>
                  <a:pt x="101" y="218"/>
                  <a:pt x="123" y="240"/>
                  <a:pt x="151" y="240"/>
                </a:cubicBezTo>
                <a:cubicBezTo>
                  <a:pt x="158" y="240"/>
                  <a:pt x="158" y="240"/>
                  <a:pt x="158" y="240"/>
                </a:cubicBezTo>
                <a:cubicBezTo>
                  <a:pt x="158" y="282"/>
                  <a:pt x="158" y="282"/>
                  <a:pt x="158" y="282"/>
                </a:cubicBezTo>
                <a:cubicBezTo>
                  <a:pt x="200" y="240"/>
                  <a:pt x="200" y="240"/>
                  <a:pt x="200" y="240"/>
                </a:cubicBezTo>
                <a:cubicBezTo>
                  <a:pt x="344" y="240"/>
                  <a:pt x="344" y="240"/>
                  <a:pt x="344" y="240"/>
                </a:cubicBezTo>
                <a:cubicBezTo>
                  <a:pt x="372" y="240"/>
                  <a:pt x="395" y="218"/>
                  <a:pt x="395" y="190"/>
                </a:cubicBezTo>
                <a:cubicBezTo>
                  <a:pt x="395" y="97"/>
                  <a:pt x="395" y="97"/>
                  <a:pt x="395" y="97"/>
                </a:cubicBezTo>
                <a:cubicBezTo>
                  <a:pt x="395" y="69"/>
                  <a:pt x="372" y="46"/>
                  <a:pt x="344" y="46"/>
                </a:cubicBezTo>
                <a:cubicBezTo>
                  <a:pt x="151" y="46"/>
                  <a:pt x="151" y="46"/>
                  <a:pt x="151" y="46"/>
                </a:cubicBezTo>
                <a:close/>
                <a:moveTo>
                  <a:pt x="101" y="359"/>
                </a:moveTo>
                <a:cubicBezTo>
                  <a:pt x="101" y="385"/>
                  <a:pt x="101" y="385"/>
                  <a:pt x="101" y="385"/>
                </a:cubicBezTo>
                <a:cubicBezTo>
                  <a:pt x="150" y="385"/>
                  <a:pt x="150" y="385"/>
                  <a:pt x="150" y="385"/>
                </a:cubicBezTo>
                <a:cubicBezTo>
                  <a:pt x="150" y="359"/>
                  <a:pt x="150" y="359"/>
                  <a:pt x="150" y="359"/>
                </a:cubicBezTo>
                <a:lnTo>
                  <a:pt x="101" y="359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20" tIns="45710" rIns="91420" bIns="45710" numCol="1" anchor="t" anchorCtr="0" compatLnSpc="1">
            <a:prstTxWarp prst="textNoShape">
              <a:avLst/>
            </a:prstTxWarp>
          </a:bodyPr>
          <a:lstStyle/>
          <a:p>
            <a:endParaRPr lang="zh-CN" altLang="en-US" sz="2399"/>
          </a:p>
        </p:txBody>
      </p:sp>
      <p:sp>
        <p:nvSpPr>
          <p:cNvPr id="24" name="Freeform 11"/>
          <p:cNvSpPr>
            <a:spLocks noEditPoints="1"/>
          </p:cNvSpPr>
          <p:nvPr/>
        </p:nvSpPr>
        <p:spPr bwMode="auto">
          <a:xfrm>
            <a:off x="4510761" y="2623538"/>
            <a:ext cx="600917" cy="749191"/>
          </a:xfrm>
          <a:custGeom>
            <a:avLst/>
            <a:gdLst>
              <a:gd name="T0" fmla="*/ 23 w 438"/>
              <a:gd name="T1" fmla="*/ 0 h 546"/>
              <a:gd name="T2" fmla="*/ 415 w 438"/>
              <a:gd name="T3" fmla="*/ 0 h 546"/>
              <a:gd name="T4" fmla="*/ 438 w 438"/>
              <a:gd name="T5" fmla="*/ 0 h 546"/>
              <a:gd name="T6" fmla="*/ 438 w 438"/>
              <a:gd name="T7" fmla="*/ 24 h 546"/>
              <a:gd name="T8" fmla="*/ 438 w 438"/>
              <a:gd name="T9" fmla="*/ 523 h 546"/>
              <a:gd name="T10" fmla="*/ 438 w 438"/>
              <a:gd name="T11" fmla="*/ 546 h 546"/>
              <a:gd name="T12" fmla="*/ 415 w 438"/>
              <a:gd name="T13" fmla="*/ 546 h 546"/>
              <a:gd name="T14" fmla="*/ 138 w 438"/>
              <a:gd name="T15" fmla="*/ 546 h 546"/>
              <a:gd name="T16" fmla="*/ 131 w 438"/>
              <a:gd name="T17" fmla="*/ 546 h 546"/>
              <a:gd name="T18" fmla="*/ 125 w 438"/>
              <a:gd name="T19" fmla="*/ 541 h 546"/>
              <a:gd name="T20" fmla="*/ 9 w 438"/>
              <a:gd name="T21" fmla="*/ 456 h 546"/>
              <a:gd name="T22" fmla="*/ 0 w 438"/>
              <a:gd name="T23" fmla="*/ 449 h 546"/>
              <a:gd name="T24" fmla="*/ 0 w 438"/>
              <a:gd name="T25" fmla="*/ 438 h 546"/>
              <a:gd name="T26" fmla="*/ 0 w 438"/>
              <a:gd name="T27" fmla="*/ 24 h 546"/>
              <a:gd name="T28" fmla="*/ 0 w 438"/>
              <a:gd name="T29" fmla="*/ 0 h 546"/>
              <a:gd name="T30" fmla="*/ 23 w 438"/>
              <a:gd name="T31" fmla="*/ 0 h 546"/>
              <a:gd name="T32" fmla="*/ 23 w 438"/>
              <a:gd name="T33" fmla="*/ 0 h 546"/>
              <a:gd name="T34" fmla="*/ 45 w 438"/>
              <a:gd name="T35" fmla="*/ 414 h 546"/>
              <a:gd name="T36" fmla="*/ 116 w 438"/>
              <a:gd name="T37" fmla="*/ 389 h 546"/>
              <a:gd name="T38" fmla="*/ 126 w 438"/>
              <a:gd name="T39" fmla="*/ 386 h 546"/>
              <a:gd name="T40" fmla="*/ 129 w 438"/>
              <a:gd name="T41" fmla="*/ 395 h 546"/>
              <a:gd name="T42" fmla="*/ 159 w 438"/>
              <a:gd name="T43" fmla="*/ 500 h 546"/>
              <a:gd name="T44" fmla="*/ 391 w 438"/>
              <a:gd name="T45" fmla="*/ 500 h 546"/>
              <a:gd name="T46" fmla="*/ 391 w 438"/>
              <a:gd name="T47" fmla="*/ 46 h 546"/>
              <a:gd name="T48" fmla="*/ 45 w 438"/>
              <a:gd name="T49" fmla="*/ 46 h 546"/>
              <a:gd name="T50" fmla="*/ 45 w 438"/>
              <a:gd name="T51" fmla="*/ 414 h 546"/>
              <a:gd name="T52" fmla="*/ 45 w 438"/>
              <a:gd name="T53" fmla="*/ 414 h 546"/>
              <a:gd name="T54" fmla="*/ 136 w 438"/>
              <a:gd name="T55" fmla="*/ 493 h 546"/>
              <a:gd name="T56" fmla="*/ 113 w 438"/>
              <a:gd name="T57" fmla="*/ 411 h 546"/>
              <a:gd name="T58" fmla="*/ 54 w 438"/>
              <a:gd name="T59" fmla="*/ 433 h 546"/>
              <a:gd name="T60" fmla="*/ 136 w 438"/>
              <a:gd name="T61" fmla="*/ 493 h 546"/>
              <a:gd name="T62" fmla="*/ 136 w 438"/>
              <a:gd name="T63" fmla="*/ 493 h 546"/>
              <a:gd name="T64" fmla="*/ 104 w 438"/>
              <a:gd name="T65" fmla="*/ 294 h 546"/>
              <a:gd name="T66" fmla="*/ 104 w 438"/>
              <a:gd name="T67" fmla="*/ 314 h 546"/>
              <a:gd name="T68" fmla="*/ 338 w 438"/>
              <a:gd name="T69" fmla="*/ 314 h 546"/>
              <a:gd name="T70" fmla="*/ 338 w 438"/>
              <a:gd name="T71" fmla="*/ 294 h 546"/>
              <a:gd name="T72" fmla="*/ 104 w 438"/>
              <a:gd name="T73" fmla="*/ 294 h 546"/>
              <a:gd name="T74" fmla="*/ 104 w 438"/>
              <a:gd name="T75" fmla="*/ 294 h 546"/>
              <a:gd name="T76" fmla="*/ 104 w 438"/>
              <a:gd name="T77" fmla="*/ 237 h 546"/>
              <a:gd name="T78" fmla="*/ 104 w 438"/>
              <a:gd name="T79" fmla="*/ 257 h 546"/>
              <a:gd name="T80" fmla="*/ 338 w 438"/>
              <a:gd name="T81" fmla="*/ 257 h 546"/>
              <a:gd name="T82" fmla="*/ 338 w 438"/>
              <a:gd name="T83" fmla="*/ 237 h 546"/>
              <a:gd name="T84" fmla="*/ 104 w 438"/>
              <a:gd name="T85" fmla="*/ 237 h 546"/>
              <a:gd name="T86" fmla="*/ 104 w 438"/>
              <a:gd name="T87" fmla="*/ 237 h 546"/>
              <a:gd name="T88" fmla="*/ 104 w 438"/>
              <a:gd name="T89" fmla="*/ 175 h 546"/>
              <a:gd name="T90" fmla="*/ 104 w 438"/>
              <a:gd name="T91" fmla="*/ 195 h 546"/>
              <a:gd name="T92" fmla="*/ 338 w 438"/>
              <a:gd name="T93" fmla="*/ 195 h 546"/>
              <a:gd name="T94" fmla="*/ 338 w 438"/>
              <a:gd name="T95" fmla="*/ 175 h 546"/>
              <a:gd name="T96" fmla="*/ 104 w 438"/>
              <a:gd name="T97" fmla="*/ 175 h 546"/>
              <a:gd name="T98" fmla="*/ 104 w 438"/>
              <a:gd name="T99" fmla="*/ 175 h 546"/>
              <a:gd name="T100" fmla="*/ 104 w 438"/>
              <a:gd name="T101" fmla="*/ 118 h 546"/>
              <a:gd name="T102" fmla="*/ 104 w 438"/>
              <a:gd name="T103" fmla="*/ 138 h 546"/>
              <a:gd name="T104" fmla="*/ 338 w 438"/>
              <a:gd name="T105" fmla="*/ 138 h 546"/>
              <a:gd name="T106" fmla="*/ 338 w 438"/>
              <a:gd name="T107" fmla="*/ 118 h 546"/>
              <a:gd name="T108" fmla="*/ 104 w 438"/>
              <a:gd name="T109" fmla="*/ 118 h 5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438" h="546">
                <a:moveTo>
                  <a:pt x="23" y="0"/>
                </a:moveTo>
                <a:lnTo>
                  <a:pt x="415" y="0"/>
                </a:lnTo>
                <a:lnTo>
                  <a:pt x="438" y="0"/>
                </a:lnTo>
                <a:lnTo>
                  <a:pt x="438" y="24"/>
                </a:lnTo>
                <a:lnTo>
                  <a:pt x="438" y="523"/>
                </a:lnTo>
                <a:lnTo>
                  <a:pt x="438" y="546"/>
                </a:lnTo>
                <a:lnTo>
                  <a:pt x="415" y="546"/>
                </a:lnTo>
                <a:lnTo>
                  <a:pt x="138" y="546"/>
                </a:lnTo>
                <a:lnTo>
                  <a:pt x="131" y="546"/>
                </a:lnTo>
                <a:lnTo>
                  <a:pt x="125" y="541"/>
                </a:lnTo>
                <a:lnTo>
                  <a:pt x="9" y="456"/>
                </a:lnTo>
                <a:lnTo>
                  <a:pt x="0" y="449"/>
                </a:lnTo>
                <a:lnTo>
                  <a:pt x="0" y="438"/>
                </a:lnTo>
                <a:lnTo>
                  <a:pt x="0" y="24"/>
                </a:lnTo>
                <a:lnTo>
                  <a:pt x="0" y="0"/>
                </a:lnTo>
                <a:lnTo>
                  <a:pt x="23" y="0"/>
                </a:lnTo>
                <a:lnTo>
                  <a:pt x="23" y="0"/>
                </a:lnTo>
                <a:close/>
                <a:moveTo>
                  <a:pt x="45" y="414"/>
                </a:moveTo>
                <a:lnTo>
                  <a:pt x="116" y="389"/>
                </a:lnTo>
                <a:lnTo>
                  <a:pt x="126" y="386"/>
                </a:lnTo>
                <a:lnTo>
                  <a:pt x="129" y="395"/>
                </a:lnTo>
                <a:lnTo>
                  <a:pt x="159" y="500"/>
                </a:lnTo>
                <a:lnTo>
                  <a:pt x="391" y="500"/>
                </a:lnTo>
                <a:lnTo>
                  <a:pt x="391" y="46"/>
                </a:lnTo>
                <a:lnTo>
                  <a:pt x="45" y="46"/>
                </a:lnTo>
                <a:lnTo>
                  <a:pt x="45" y="414"/>
                </a:lnTo>
                <a:lnTo>
                  <a:pt x="45" y="414"/>
                </a:lnTo>
                <a:close/>
                <a:moveTo>
                  <a:pt x="136" y="493"/>
                </a:moveTo>
                <a:lnTo>
                  <a:pt x="113" y="411"/>
                </a:lnTo>
                <a:lnTo>
                  <a:pt x="54" y="433"/>
                </a:lnTo>
                <a:lnTo>
                  <a:pt x="136" y="493"/>
                </a:lnTo>
                <a:lnTo>
                  <a:pt x="136" y="493"/>
                </a:lnTo>
                <a:close/>
                <a:moveTo>
                  <a:pt x="104" y="294"/>
                </a:moveTo>
                <a:lnTo>
                  <a:pt x="104" y="314"/>
                </a:lnTo>
                <a:lnTo>
                  <a:pt x="338" y="314"/>
                </a:lnTo>
                <a:lnTo>
                  <a:pt x="338" y="294"/>
                </a:lnTo>
                <a:lnTo>
                  <a:pt x="104" y="294"/>
                </a:lnTo>
                <a:lnTo>
                  <a:pt x="104" y="294"/>
                </a:lnTo>
                <a:close/>
                <a:moveTo>
                  <a:pt x="104" y="237"/>
                </a:moveTo>
                <a:lnTo>
                  <a:pt x="104" y="257"/>
                </a:lnTo>
                <a:lnTo>
                  <a:pt x="338" y="257"/>
                </a:lnTo>
                <a:lnTo>
                  <a:pt x="338" y="237"/>
                </a:lnTo>
                <a:lnTo>
                  <a:pt x="104" y="237"/>
                </a:lnTo>
                <a:lnTo>
                  <a:pt x="104" y="237"/>
                </a:lnTo>
                <a:close/>
                <a:moveTo>
                  <a:pt x="104" y="175"/>
                </a:moveTo>
                <a:lnTo>
                  <a:pt x="104" y="195"/>
                </a:lnTo>
                <a:lnTo>
                  <a:pt x="338" y="195"/>
                </a:lnTo>
                <a:lnTo>
                  <a:pt x="338" y="175"/>
                </a:lnTo>
                <a:lnTo>
                  <a:pt x="104" y="175"/>
                </a:lnTo>
                <a:lnTo>
                  <a:pt x="104" y="175"/>
                </a:lnTo>
                <a:close/>
                <a:moveTo>
                  <a:pt x="104" y="118"/>
                </a:moveTo>
                <a:lnTo>
                  <a:pt x="104" y="138"/>
                </a:lnTo>
                <a:lnTo>
                  <a:pt x="338" y="138"/>
                </a:lnTo>
                <a:lnTo>
                  <a:pt x="338" y="118"/>
                </a:lnTo>
                <a:lnTo>
                  <a:pt x="104" y="118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20" tIns="45710" rIns="91420" bIns="45710" numCol="1" anchor="t" anchorCtr="0" compatLnSpc="1">
            <a:prstTxWarp prst="textNoShape">
              <a:avLst/>
            </a:prstTxWarp>
          </a:bodyPr>
          <a:lstStyle/>
          <a:p>
            <a:endParaRPr lang="zh-CN" altLang="en-US" sz="2399"/>
          </a:p>
        </p:txBody>
      </p:sp>
      <p:sp>
        <p:nvSpPr>
          <p:cNvPr id="25" name="Freeform 12"/>
          <p:cNvSpPr>
            <a:spLocks noEditPoints="1"/>
          </p:cNvSpPr>
          <p:nvPr/>
        </p:nvSpPr>
        <p:spPr bwMode="auto">
          <a:xfrm>
            <a:off x="2286107" y="3408001"/>
            <a:ext cx="587197" cy="712143"/>
          </a:xfrm>
          <a:custGeom>
            <a:avLst/>
            <a:gdLst>
              <a:gd name="T0" fmla="*/ 151 w 329"/>
              <a:gd name="T1" fmla="*/ 374 h 401"/>
              <a:gd name="T2" fmla="*/ 329 w 329"/>
              <a:gd name="T3" fmla="*/ 374 h 401"/>
              <a:gd name="T4" fmla="*/ 329 w 329"/>
              <a:gd name="T5" fmla="*/ 401 h 401"/>
              <a:gd name="T6" fmla="*/ 94 w 329"/>
              <a:gd name="T7" fmla="*/ 401 h 401"/>
              <a:gd name="T8" fmla="*/ 151 w 329"/>
              <a:gd name="T9" fmla="*/ 374 h 401"/>
              <a:gd name="T10" fmla="*/ 251 w 329"/>
              <a:gd name="T11" fmla="*/ 132 h 401"/>
              <a:gd name="T12" fmla="*/ 259 w 329"/>
              <a:gd name="T13" fmla="*/ 117 h 401"/>
              <a:gd name="T14" fmla="*/ 259 w 329"/>
              <a:gd name="T15" fmla="*/ 117 h 401"/>
              <a:gd name="T16" fmla="*/ 262 w 329"/>
              <a:gd name="T17" fmla="*/ 96 h 401"/>
              <a:gd name="T18" fmla="*/ 249 w 329"/>
              <a:gd name="T19" fmla="*/ 79 h 401"/>
              <a:gd name="T20" fmla="*/ 168 w 329"/>
              <a:gd name="T21" fmla="*/ 32 h 401"/>
              <a:gd name="T22" fmla="*/ 147 w 329"/>
              <a:gd name="T23" fmla="*/ 29 h 401"/>
              <a:gd name="T24" fmla="*/ 147 w 329"/>
              <a:gd name="T25" fmla="*/ 29 h 401"/>
              <a:gd name="T26" fmla="*/ 130 w 329"/>
              <a:gd name="T27" fmla="*/ 42 h 401"/>
              <a:gd name="T28" fmla="*/ 130 w 329"/>
              <a:gd name="T29" fmla="*/ 42 h 401"/>
              <a:gd name="T30" fmla="*/ 121 w 329"/>
              <a:gd name="T31" fmla="*/ 57 h 401"/>
              <a:gd name="T32" fmla="*/ 124 w 329"/>
              <a:gd name="T33" fmla="*/ 59 h 401"/>
              <a:gd name="T34" fmla="*/ 156 w 329"/>
              <a:gd name="T35" fmla="*/ 78 h 401"/>
              <a:gd name="T36" fmla="*/ 215 w 329"/>
              <a:gd name="T37" fmla="*/ 112 h 401"/>
              <a:gd name="T38" fmla="*/ 248 w 329"/>
              <a:gd name="T39" fmla="*/ 130 h 401"/>
              <a:gd name="T40" fmla="*/ 251 w 329"/>
              <a:gd name="T41" fmla="*/ 132 h 401"/>
              <a:gd name="T42" fmla="*/ 286 w 329"/>
              <a:gd name="T43" fmla="*/ 125 h 401"/>
              <a:gd name="T44" fmla="*/ 286 w 329"/>
              <a:gd name="T45" fmla="*/ 125 h 401"/>
              <a:gd name="T46" fmla="*/ 272 w 329"/>
              <a:gd name="T47" fmla="*/ 148 h 401"/>
              <a:gd name="T48" fmla="*/ 266 w 329"/>
              <a:gd name="T49" fmla="*/ 159 h 401"/>
              <a:gd name="T50" fmla="*/ 264 w 329"/>
              <a:gd name="T51" fmla="*/ 162 h 401"/>
              <a:gd name="T52" fmla="*/ 263 w 329"/>
              <a:gd name="T53" fmla="*/ 164 h 401"/>
              <a:gd name="T54" fmla="*/ 263 w 329"/>
              <a:gd name="T55" fmla="*/ 164 h 401"/>
              <a:gd name="T56" fmla="*/ 178 w 329"/>
              <a:gd name="T57" fmla="*/ 312 h 401"/>
              <a:gd name="T58" fmla="*/ 175 w 329"/>
              <a:gd name="T59" fmla="*/ 316 h 401"/>
              <a:gd name="T60" fmla="*/ 170 w 329"/>
              <a:gd name="T61" fmla="*/ 319 h 401"/>
              <a:gd name="T62" fmla="*/ 126 w 329"/>
              <a:gd name="T63" fmla="*/ 320 h 401"/>
              <a:gd name="T64" fmla="*/ 112 w 329"/>
              <a:gd name="T65" fmla="*/ 299 h 401"/>
              <a:gd name="T66" fmla="*/ 76 w 329"/>
              <a:gd name="T67" fmla="*/ 291 h 401"/>
              <a:gd name="T68" fmla="*/ 47 w 329"/>
              <a:gd name="T69" fmla="*/ 261 h 401"/>
              <a:gd name="T70" fmla="*/ 22 w 329"/>
              <a:gd name="T71" fmla="*/ 260 h 401"/>
              <a:gd name="T72" fmla="*/ 1 w 329"/>
              <a:gd name="T73" fmla="*/ 220 h 401"/>
              <a:gd name="T74" fmla="*/ 0 w 329"/>
              <a:gd name="T75" fmla="*/ 215 h 401"/>
              <a:gd name="T76" fmla="*/ 3 w 329"/>
              <a:gd name="T77" fmla="*/ 211 h 401"/>
              <a:gd name="T78" fmla="*/ 88 w 329"/>
              <a:gd name="T79" fmla="*/ 63 h 401"/>
              <a:gd name="T80" fmla="*/ 88 w 329"/>
              <a:gd name="T81" fmla="*/ 63 h 401"/>
              <a:gd name="T82" fmla="*/ 91 w 329"/>
              <a:gd name="T83" fmla="*/ 58 h 401"/>
              <a:gd name="T84" fmla="*/ 97 w 329"/>
              <a:gd name="T85" fmla="*/ 48 h 401"/>
              <a:gd name="T86" fmla="*/ 97 w 329"/>
              <a:gd name="T87" fmla="*/ 48 h 401"/>
              <a:gd name="T88" fmla="*/ 111 w 329"/>
              <a:gd name="T89" fmla="*/ 24 h 401"/>
              <a:gd name="T90" fmla="*/ 111 w 329"/>
              <a:gd name="T91" fmla="*/ 24 h 401"/>
              <a:gd name="T92" fmla="*/ 138 w 329"/>
              <a:gd name="T93" fmla="*/ 3 h 401"/>
              <a:gd name="T94" fmla="*/ 138 w 329"/>
              <a:gd name="T95" fmla="*/ 3 h 401"/>
              <a:gd name="T96" fmla="*/ 173 w 329"/>
              <a:gd name="T97" fmla="*/ 7 h 401"/>
              <a:gd name="T98" fmla="*/ 269 w 329"/>
              <a:gd name="T99" fmla="*/ 63 h 401"/>
              <a:gd name="T100" fmla="*/ 290 w 329"/>
              <a:gd name="T101" fmla="*/ 90 h 401"/>
              <a:gd name="T102" fmla="*/ 286 w 329"/>
              <a:gd name="T103" fmla="*/ 125 h 401"/>
              <a:gd name="T104" fmla="*/ 4 w 329"/>
              <a:gd name="T105" fmla="*/ 291 h 401"/>
              <a:gd name="T106" fmla="*/ 7 w 329"/>
              <a:gd name="T107" fmla="*/ 373 h 401"/>
              <a:gd name="T108" fmla="*/ 44 w 329"/>
              <a:gd name="T109" fmla="*/ 394 h 401"/>
              <a:gd name="T110" fmla="*/ 116 w 329"/>
              <a:gd name="T111" fmla="*/ 355 h 401"/>
              <a:gd name="T112" fmla="*/ 4 w 329"/>
              <a:gd name="T113" fmla="*/ 291 h 4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29" h="401">
                <a:moveTo>
                  <a:pt x="151" y="374"/>
                </a:moveTo>
                <a:cubicBezTo>
                  <a:pt x="329" y="374"/>
                  <a:pt x="329" y="374"/>
                  <a:pt x="329" y="374"/>
                </a:cubicBezTo>
                <a:cubicBezTo>
                  <a:pt x="329" y="401"/>
                  <a:pt x="329" y="401"/>
                  <a:pt x="329" y="401"/>
                </a:cubicBezTo>
                <a:cubicBezTo>
                  <a:pt x="94" y="401"/>
                  <a:pt x="94" y="401"/>
                  <a:pt x="94" y="401"/>
                </a:cubicBezTo>
                <a:cubicBezTo>
                  <a:pt x="151" y="374"/>
                  <a:pt x="151" y="374"/>
                  <a:pt x="151" y="374"/>
                </a:cubicBezTo>
                <a:close/>
                <a:moveTo>
                  <a:pt x="251" y="132"/>
                </a:moveTo>
                <a:cubicBezTo>
                  <a:pt x="259" y="117"/>
                  <a:pt x="259" y="117"/>
                  <a:pt x="259" y="117"/>
                </a:cubicBezTo>
                <a:cubicBezTo>
                  <a:pt x="259" y="117"/>
                  <a:pt x="259" y="117"/>
                  <a:pt x="259" y="117"/>
                </a:cubicBezTo>
                <a:cubicBezTo>
                  <a:pt x="263" y="111"/>
                  <a:pt x="264" y="103"/>
                  <a:pt x="262" y="96"/>
                </a:cubicBezTo>
                <a:cubicBezTo>
                  <a:pt x="260" y="89"/>
                  <a:pt x="256" y="83"/>
                  <a:pt x="249" y="79"/>
                </a:cubicBezTo>
                <a:cubicBezTo>
                  <a:pt x="168" y="32"/>
                  <a:pt x="168" y="32"/>
                  <a:pt x="168" y="32"/>
                </a:cubicBezTo>
                <a:cubicBezTo>
                  <a:pt x="162" y="28"/>
                  <a:pt x="154" y="28"/>
                  <a:pt x="147" y="29"/>
                </a:cubicBezTo>
                <a:cubicBezTo>
                  <a:pt x="147" y="29"/>
                  <a:pt x="147" y="29"/>
                  <a:pt x="147" y="29"/>
                </a:cubicBezTo>
                <a:cubicBezTo>
                  <a:pt x="140" y="31"/>
                  <a:pt x="134" y="36"/>
                  <a:pt x="130" y="42"/>
                </a:cubicBezTo>
                <a:cubicBezTo>
                  <a:pt x="130" y="42"/>
                  <a:pt x="130" y="42"/>
                  <a:pt x="130" y="42"/>
                </a:cubicBezTo>
                <a:cubicBezTo>
                  <a:pt x="121" y="57"/>
                  <a:pt x="121" y="57"/>
                  <a:pt x="121" y="57"/>
                </a:cubicBezTo>
                <a:cubicBezTo>
                  <a:pt x="124" y="59"/>
                  <a:pt x="124" y="59"/>
                  <a:pt x="124" y="59"/>
                </a:cubicBezTo>
                <a:cubicBezTo>
                  <a:pt x="156" y="78"/>
                  <a:pt x="156" y="78"/>
                  <a:pt x="156" y="78"/>
                </a:cubicBezTo>
                <a:cubicBezTo>
                  <a:pt x="215" y="112"/>
                  <a:pt x="215" y="112"/>
                  <a:pt x="215" y="112"/>
                </a:cubicBezTo>
                <a:cubicBezTo>
                  <a:pt x="248" y="130"/>
                  <a:pt x="248" y="130"/>
                  <a:pt x="248" y="130"/>
                </a:cubicBezTo>
                <a:cubicBezTo>
                  <a:pt x="251" y="132"/>
                  <a:pt x="251" y="132"/>
                  <a:pt x="251" y="132"/>
                </a:cubicBezTo>
                <a:close/>
                <a:moveTo>
                  <a:pt x="286" y="125"/>
                </a:moveTo>
                <a:cubicBezTo>
                  <a:pt x="286" y="125"/>
                  <a:pt x="286" y="125"/>
                  <a:pt x="286" y="125"/>
                </a:cubicBezTo>
                <a:cubicBezTo>
                  <a:pt x="272" y="148"/>
                  <a:pt x="272" y="148"/>
                  <a:pt x="272" y="148"/>
                </a:cubicBezTo>
                <a:cubicBezTo>
                  <a:pt x="266" y="159"/>
                  <a:pt x="266" y="159"/>
                  <a:pt x="266" y="159"/>
                </a:cubicBezTo>
                <a:cubicBezTo>
                  <a:pt x="264" y="162"/>
                  <a:pt x="264" y="162"/>
                  <a:pt x="264" y="162"/>
                </a:cubicBezTo>
                <a:cubicBezTo>
                  <a:pt x="263" y="164"/>
                  <a:pt x="263" y="164"/>
                  <a:pt x="263" y="164"/>
                </a:cubicBezTo>
                <a:cubicBezTo>
                  <a:pt x="263" y="164"/>
                  <a:pt x="263" y="164"/>
                  <a:pt x="263" y="164"/>
                </a:cubicBezTo>
                <a:cubicBezTo>
                  <a:pt x="178" y="312"/>
                  <a:pt x="178" y="312"/>
                  <a:pt x="178" y="312"/>
                </a:cubicBezTo>
                <a:cubicBezTo>
                  <a:pt x="175" y="316"/>
                  <a:pt x="175" y="316"/>
                  <a:pt x="175" y="316"/>
                </a:cubicBezTo>
                <a:cubicBezTo>
                  <a:pt x="170" y="319"/>
                  <a:pt x="170" y="319"/>
                  <a:pt x="170" y="319"/>
                </a:cubicBezTo>
                <a:cubicBezTo>
                  <a:pt x="151" y="327"/>
                  <a:pt x="137" y="328"/>
                  <a:pt x="126" y="320"/>
                </a:cubicBezTo>
                <a:cubicBezTo>
                  <a:pt x="119" y="315"/>
                  <a:pt x="115" y="309"/>
                  <a:pt x="112" y="299"/>
                </a:cubicBezTo>
                <a:cubicBezTo>
                  <a:pt x="98" y="300"/>
                  <a:pt x="86" y="297"/>
                  <a:pt x="76" y="291"/>
                </a:cubicBezTo>
                <a:cubicBezTo>
                  <a:pt x="64" y="284"/>
                  <a:pt x="54" y="274"/>
                  <a:pt x="47" y="261"/>
                </a:cubicBezTo>
                <a:cubicBezTo>
                  <a:pt x="38" y="263"/>
                  <a:pt x="29" y="263"/>
                  <a:pt x="22" y="260"/>
                </a:cubicBezTo>
                <a:cubicBezTo>
                  <a:pt x="9" y="254"/>
                  <a:pt x="2" y="242"/>
                  <a:pt x="1" y="220"/>
                </a:cubicBezTo>
                <a:cubicBezTo>
                  <a:pt x="0" y="215"/>
                  <a:pt x="0" y="215"/>
                  <a:pt x="0" y="215"/>
                </a:cubicBezTo>
                <a:cubicBezTo>
                  <a:pt x="3" y="211"/>
                  <a:pt x="3" y="211"/>
                  <a:pt x="3" y="211"/>
                </a:cubicBezTo>
                <a:cubicBezTo>
                  <a:pt x="88" y="63"/>
                  <a:pt x="88" y="63"/>
                  <a:pt x="88" y="63"/>
                </a:cubicBezTo>
                <a:cubicBezTo>
                  <a:pt x="88" y="63"/>
                  <a:pt x="88" y="63"/>
                  <a:pt x="88" y="63"/>
                </a:cubicBezTo>
                <a:cubicBezTo>
                  <a:pt x="91" y="58"/>
                  <a:pt x="91" y="58"/>
                  <a:pt x="91" y="58"/>
                </a:cubicBezTo>
                <a:cubicBezTo>
                  <a:pt x="97" y="48"/>
                  <a:pt x="97" y="48"/>
                  <a:pt x="97" y="48"/>
                </a:cubicBezTo>
                <a:cubicBezTo>
                  <a:pt x="97" y="48"/>
                  <a:pt x="97" y="48"/>
                  <a:pt x="97" y="48"/>
                </a:cubicBezTo>
                <a:cubicBezTo>
                  <a:pt x="111" y="24"/>
                  <a:pt x="111" y="24"/>
                  <a:pt x="111" y="24"/>
                </a:cubicBezTo>
                <a:cubicBezTo>
                  <a:pt x="111" y="24"/>
                  <a:pt x="111" y="24"/>
                  <a:pt x="111" y="24"/>
                </a:cubicBezTo>
                <a:cubicBezTo>
                  <a:pt x="117" y="13"/>
                  <a:pt x="127" y="6"/>
                  <a:pt x="138" y="3"/>
                </a:cubicBezTo>
                <a:cubicBezTo>
                  <a:pt x="138" y="3"/>
                  <a:pt x="138" y="3"/>
                  <a:pt x="138" y="3"/>
                </a:cubicBezTo>
                <a:cubicBezTo>
                  <a:pt x="150" y="0"/>
                  <a:pt x="162" y="1"/>
                  <a:pt x="173" y="7"/>
                </a:cubicBezTo>
                <a:cubicBezTo>
                  <a:pt x="269" y="63"/>
                  <a:pt x="269" y="63"/>
                  <a:pt x="269" y="63"/>
                </a:cubicBezTo>
                <a:cubicBezTo>
                  <a:pt x="280" y="69"/>
                  <a:pt x="287" y="79"/>
                  <a:pt x="290" y="90"/>
                </a:cubicBezTo>
                <a:cubicBezTo>
                  <a:pt x="293" y="101"/>
                  <a:pt x="292" y="114"/>
                  <a:pt x="286" y="125"/>
                </a:cubicBezTo>
                <a:close/>
                <a:moveTo>
                  <a:pt x="4" y="291"/>
                </a:moveTo>
                <a:cubicBezTo>
                  <a:pt x="7" y="373"/>
                  <a:pt x="7" y="373"/>
                  <a:pt x="7" y="373"/>
                </a:cubicBezTo>
                <a:cubicBezTo>
                  <a:pt x="44" y="394"/>
                  <a:pt x="44" y="394"/>
                  <a:pt x="44" y="394"/>
                </a:cubicBezTo>
                <a:cubicBezTo>
                  <a:pt x="116" y="355"/>
                  <a:pt x="116" y="355"/>
                  <a:pt x="116" y="355"/>
                </a:cubicBezTo>
                <a:lnTo>
                  <a:pt x="4" y="291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20" tIns="45710" rIns="91420" bIns="45710" numCol="1" anchor="t" anchorCtr="0" compatLnSpc="1">
            <a:prstTxWarp prst="textNoShape">
              <a:avLst/>
            </a:prstTxWarp>
          </a:bodyPr>
          <a:lstStyle/>
          <a:p>
            <a:endParaRPr lang="zh-CN" altLang="en-US" sz="2399"/>
          </a:p>
        </p:txBody>
      </p:sp>
    </p:spTree>
    <p:extLst>
      <p:ext uri="{BB962C8B-B14F-4D97-AF65-F5344CB8AC3E}">
        <p14:creationId xmlns:p14="http://schemas.microsoft.com/office/powerpoint/2010/main" val="32345208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conveyor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600"/>
                            </p:stCondLst>
                            <p:childTnLst>
                              <p:par>
                                <p:cTn id="3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6" presetClass="entr" presetSubtype="21" fill="hold" grpId="0" nodeType="withEffect">
                                  <p:stCondLst>
                                    <p:cond delay="3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6" presetClass="entr" presetSubtype="21" fill="hold" grpId="0" nodeType="withEffect">
                                  <p:stCondLst>
                                    <p:cond delay="35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6" presetClass="entr" presetSubtype="21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6" presetClass="entr" presetSubtype="21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6" presetClass="entr" presetSubtype="21" fill="hold" grpId="0" nodeType="withEffect">
                                  <p:stCondLst>
                                    <p:cond delay="105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6" presetClass="entr" presetSubtype="21" fill="hold" grpId="0" nodeType="withEffect">
                                  <p:stCondLst>
                                    <p:cond delay="105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6" grpId="0" animBg="1"/>
      <p:bldP spid="7" grpId="0" animBg="1"/>
      <p:bldP spid="28" grpId="0"/>
      <p:bldP spid="29" grpId="0"/>
      <p:bldP spid="31" grpId="0"/>
      <p:bldP spid="32" grpId="0"/>
      <p:bldP spid="33" grpId="0"/>
      <p:bldP spid="34" grpId="0"/>
      <p:bldP spid="13" grpId="0" animBg="1"/>
      <p:bldP spid="24" grpId="0" animBg="1"/>
      <p:bldP spid="2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直接连接符 12"/>
          <p:cNvCxnSpPr/>
          <p:nvPr/>
        </p:nvCxnSpPr>
        <p:spPr>
          <a:xfrm>
            <a:off x="2007669" y="3185317"/>
            <a:ext cx="0" cy="662361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2007669" y="3847676"/>
            <a:ext cx="2257786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4265458" y="3847676"/>
            <a:ext cx="2257787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文本框 5"/>
          <p:cNvSpPr txBox="1">
            <a:spLocks noChangeArrowheads="1"/>
          </p:cNvSpPr>
          <p:nvPr/>
        </p:nvSpPr>
        <p:spPr bwMode="auto">
          <a:xfrm>
            <a:off x="2079617" y="2957488"/>
            <a:ext cx="2255670" cy="460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70" tIns="60935" rIns="121870" bIns="60935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</a:p>
        </p:txBody>
      </p:sp>
      <p:cxnSp>
        <p:nvCxnSpPr>
          <p:cNvPr id="17" name="直接连接符 16"/>
          <p:cNvCxnSpPr/>
          <p:nvPr/>
        </p:nvCxnSpPr>
        <p:spPr>
          <a:xfrm>
            <a:off x="4370032" y="3847680"/>
            <a:ext cx="0" cy="681372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>
            <a:off x="6523242" y="3089336"/>
            <a:ext cx="0" cy="758342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>
            <a:off x="6523246" y="3847676"/>
            <a:ext cx="2255670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>
            <a:off x="8881141" y="3847680"/>
            <a:ext cx="0" cy="681372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>
            <a:off x="8778912" y="3847676"/>
            <a:ext cx="2257786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文本框 31"/>
          <p:cNvSpPr txBox="1">
            <a:spLocks noChangeArrowheads="1"/>
          </p:cNvSpPr>
          <p:nvPr/>
        </p:nvSpPr>
        <p:spPr bwMode="auto">
          <a:xfrm>
            <a:off x="4288735" y="3975745"/>
            <a:ext cx="2255670" cy="460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70" tIns="60935" rIns="121870" bIns="60935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成功项目展示</a:t>
            </a:r>
            <a:endParaRPr lang="en-US" altLang="zh-CN" sz="2000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" name="文本框 32"/>
          <p:cNvSpPr txBox="1">
            <a:spLocks noChangeArrowheads="1"/>
          </p:cNvSpPr>
          <p:nvPr/>
        </p:nvSpPr>
        <p:spPr bwMode="auto">
          <a:xfrm>
            <a:off x="6576671" y="2939764"/>
            <a:ext cx="2255670" cy="460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70" tIns="60935" rIns="121870" bIns="60935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工作完成情况</a:t>
            </a:r>
            <a:endParaRPr lang="en-US" altLang="zh-CN" sz="2000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" name="文本框 33"/>
          <p:cNvSpPr txBox="1">
            <a:spLocks noChangeArrowheads="1"/>
          </p:cNvSpPr>
          <p:nvPr/>
        </p:nvSpPr>
        <p:spPr bwMode="auto">
          <a:xfrm>
            <a:off x="8778912" y="3975745"/>
            <a:ext cx="2257786" cy="460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70" tIns="60935" rIns="121870" bIns="60935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明年工作计划</a:t>
            </a:r>
            <a:endParaRPr lang="en-US" altLang="zh-CN" sz="2000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1586582" y="2326624"/>
            <a:ext cx="865450" cy="858694"/>
            <a:chOff x="1187624" y="1857800"/>
            <a:chExt cx="649288" cy="644219"/>
          </a:xfrm>
        </p:grpSpPr>
        <p:sp>
          <p:nvSpPr>
            <p:cNvPr id="36" name="椭圆 35"/>
            <p:cNvSpPr/>
            <p:nvPr/>
          </p:nvSpPr>
          <p:spPr>
            <a:xfrm>
              <a:off x="1187624" y="1857800"/>
              <a:ext cx="649288" cy="64421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399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7" name="文本框 5"/>
            <p:cNvSpPr txBox="1">
              <a:spLocks noChangeArrowheads="1"/>
            </p:cNvSpPr>
            <p:nvPr/>
          </p:nvSpPr>
          <p:spPr bwMode="auto">
            <a:xfrm>
              <a:off x="1187624" y="1923678"/>
              <a:ext cx="648072" cy="4979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121870" tIns="60935" rIns="121870" bIns="60935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lnSpc>
                  <a:spcPct val="120000"/>
                </a:lnSpc>
              </a:pPr>
              <a:r>
                <a:rPr lang="en-US" altLang="zh-CN" sz="3199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01</a:t>
              </a: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6095809" y="2326624"/>
            <a:ext cx="867566" cy="858694"/>
            <a:chOff x="4570588" y="1857800"/>
            <a:chExt cx="650875" cy="644219"/>
          </a:xfrm>
        </p:grpSpPr>
        <p:sp>
          <p:nvSpPr>
            <p:cNvPr id="39" name="椭圆 38"/>
            <p:cNvSpPr/>
            <p:nvPr/>
          </p:nvSpPr>
          <p:spPr>
            <a:xfrm>
              <a:off x="4570588" y="1857800"/>
              <a:ext cx="650875" cy="644219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399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0" name="文本框 5"/>
            <p:cNvSpPr txBox="1">
              <a:spLocks noChangeArrowheads="1"/>
            </p:cNvSpPr>
            <p:nvPr/>
          </p:nvSpPr>
          <p:spPr bwMode="auto">
            <a:xfrm>
              <a:off x="4572000" y="1923678"/>
              <a:ext cx="648072" cy="4979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121870" tIns="60935" rIns="121870" bIns="60935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lnSpc>
                  <a:spcPct val="120000"/>
                </a:lnSpc>
              </a:pPr>
              <a:r>
                <a:rPr lang="en-US" altLang="zh-CN" sz="3199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02</a:t>
              </a: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3888508" y="4433073"/>
            <a:ext cx="865449" cy="860795"/>
            <a:chOff x="2914601" y="3438123"/>
            <a:chExt cx="649287" cy="645795"/>
          </a:xfrm>
        </p:grpSpPr>
        <p:sp>
          <p:nvSpPr>
            <p:cNvPr id="42" name="椭圆 41"/>
            <p:cNvSpPr/>
            <p:nvPr/>
          </p:nvSpPr>
          <p:spPr>
            <a:xfrm>
              <a:off x="2914601" y="3438123"/>
              <a:ext cx="649287" cy="64579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399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3" name="文本框 5"/>
            <p:cNvSpPr txBox="1">
              <a:spLocks noChangeArrowheads="1"/>
            </p:cNvSpPr>
            <p:nvPr/>
          </p:nvSpPr>
          <p:spPr bwMode="auto">
            <a:xfrm>
              <a:off x="2915816" y="3507854"/>
              <a:ext cx="648072" cy="4979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121870" tIns="60935" rIns="121870" bIns="60935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lnSpc>
                  <a:spcPct val="120000"/>
                </a:lnSpc>
              </a:pPr>
              <a:r>
                <a:rPr lang="en-US" altLang="zh-CN" sz="3199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03</a:t>
              </a: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8399617" y="4433073"/>
            <a:ext cx="865449" cy="860795"/>
            <a:chOff x="6298977" y="3438123"/>
            <a:chExt cx="649287" cy="645795"/>
          </a:xfrm>
        </p:grpSpPr>
        <p:sp>
          <p:nvSpPr>
            <p:cNvPr id="45" name="椭圆 44"/>
            <p:cNvSpPr/>
            <p:nvPr/>
          </p:nvSpPr>
          <p:spPr>
            <a:xfrm>
              <a:off x="6298977" y="3438123"/>
              <a:ext cx="649287" cy="64579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399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6" name="文本框 5"/>
            <p:cNvSpPr txBox="1">
              <a:spLocks noChangeArrowheads="1"/>
            </p:cNvSpPr>
            <p:nvPr/>
          </p:nvSpPr>
          <p:spPr bwMode="auto">
            <a:xfrm>
              <a:off x="6300192" y="3507854"/>
              <a:ext cx="648072" cy="4979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121870" tIns="60935" rIns="121870" bIns="60935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lnSpc>
                  <a:spcPct val="120000"/>
                </a:lnSpc>
              </a:pPr>
              <a:r>
                <a:rPr lang="en-US" altLang="zh-CN" sz="3199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04</a:t>
              </a:r>
            </a:p>
          </p:txBody>
        </p:sp>
      </p:grpSp>
      <p:sp>
        <p:nvSpPr>
          <p:cNvPr id="47" name="TextBox 148"/>
          <p:cNvSpPr txBox="1"/>
          <p:nvPr/>
        </p:nvSpPr>
        <p:spPr>
          <a:xfrm>
            <a:off x="6094942" y="1160250"/>
            <a:ext cx="1477312" cy="445243"/>
          </a:xfrm>
          <a:prstGeom prst="rect">
            <a:avLst/>
          </a:prstGeom>
          <a:noFill/>
        </p:spPr>
        <p:txBody>
          <a:bodyPr wrap="square" lIns="86671" tIns="43335" rIns="86671" bIns="43335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2133" dirty="0">
                <a:solidFill>
                  <a:schemeClr val="tx1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Content</a:t>
            </a:r>
            <a:endParaRPr lang="zh-CN" altLang="en-US" sz="2666" dirty="0">
              <a:solidFill>
                <a:schemeClr val="tx1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48" name="文本框 5"/>
          <p:cNvSpPr txBox="1">
            <a:spLocks noChangeArrowheads="1"/>
          </p:cNvSpPr>
          <p:nvPr/>
        </p:nvSpPr>
        <p:spPr bwMode="auto">
          <a:xfrm>
            <a:off x="4335287" y="767285"/>
            <a:ext cx="2255670" cy="933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70" tIns="60935" rIns="121870" bIns="60935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</a:pPr>
            <a:r>
              <a:rPr lang="zh-CN" altLang="en-US" sz="4798" b="1" dirty="0">
                <a:solidFill>
                  <a:schemeClr val="tx1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目 录</a:t>
            </a:r>
            <a:endParaRPr lang="en-US" altLang="zh-CN" sz="4798" b="1" dirty="0">
              <a:solidFill>
                <a:schemeClr val="tx1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284915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4000">
        <p14:conveyor dir="l"/>
      </p:transition>
    </mc:Choice>
    <mc:Fallback xmlns="">
      <p:transition spd="slow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500"/>
                            </p:stCondLst>
                            <p:childTnLst>
                              <p:par>
                                <p:cTn id="3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000"/>
                            </p:stCondLst>
                            <p:childTnLst>
                              <p:par>
                                <p:cTn id="3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0"/>
                            </p:stCondLst>
                            <p:childTnLst>
                              <p:par>
                                <p:cTn id="4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500"/>
                            </p:stCondLst>
                            <p:childTnLst>
                              <p:par>
                                <p:cTn id="4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7000"/>
                            </p:stCondLst>
                            <p:childTnLst>
                              <p:par>
                                <p:cTn id="5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7500"/>
                            </p:stCondLst>
                            <p:childTnLst>
                              <p:par>
                                <p:cTn id="6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7500"/>
                            </p:stCondLst>
                            <p:childTnLst>
                              <p:par>
                                <p:cTn id="6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8000"/>
                            </p:stCondLst>
                            <p:childTnLst>
                              <p:par>
                                <p:cTn id="7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9000"/>
                            </p:stCondLst>
                            <p:childTnLst>
                              <p:par>
                                <p:cTn id="7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9500"/>
                            </p:stCondLst>
                            <p:childTnLst>
                              <p:par>
                                <p:cTn id="8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32" grpId="0"/>
      <p:bldP spid="33" grpId="0"/>
      <p:bldP spid="34" grpId="0"/>
      <p:bldP spid="47" grpId="0"/>
      <p:bldP spid="48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文本框 9"/>
          <p:cNvSpPr txBox="1"/>
          <p:nvPr/>
        </p:nvSpPr>
        <p:spPr>
          <a:xfrm>
            <a:off x="5438167" y="2840717"/>
            <a:ext cx="1331170" cy="82048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lvl="1" algn="ctr"/>
            <a:r>
              <a:rPr lang="zh-CN" altLang="en-US" sz="2666" b="1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活动主要内容</a:t>
            </a:r>
          </a:p>
        </p:txBody>
      </p:sp>
      <p:grpSp>
        <p:nvGrpSpPr>
          <p:cNvPr id="2" name="组合 33"/>
          <p:cNvGrpSpPr/>
          <p:nvPr/>
        </p:nvGrpSpPr>
        <p:grpSpPr>
          <a:xfrm>
            <a:off x="4798608" y="1670961"/>
            <a:ext cx="1194321" cy="994486"/>
            <a:chOff x="4825730" y="1971210"/>
            <a:chExt cx="1194481" cy="994487"/>
          </a:xfrm>
        </p:grpSpPr>
        <p:sp>
          <p:nvSpPr>
            <p:cNvPr id="25" name="Freeform 8"/>
            <p:cNvSpPr>
              <a:spLocks/>
            </p:cNvSpPr>
            <p:nvPr/>
          </p:nvSpPr>
          <p:spPr bwMode="auto">
            <a:xfrm>
              <a:off x="4825730" y="1971210"/>
              <a:ext cx="1194481" cy="994487"/>
            </a:xfrm>
            <a:custGeom>
              <a:avLst/>
              <a:gdLst>
                <a:gd name="T0" fmla="*/ 2554 w 3148"/>
                <a:gd name="T1" fmla="*/ 63 h 2616"/>
                <a:gd name="T2" fmla="*/ 1061 w 3148"/>
                <a:gd name="T3" fmla="*/ 402 h 2616"/>
                <a:gd name="T4" fmla="*/ 13 w 3148"/>
                <a:gd name="T5" fmla="*/ 1530 h 2616"/>
                <a:gd name="T6" fmla="*/ 58 w 3148"/>
                <a:gd name="T7" fmla="*/ 1723 h 2616"/>
                <a:gd name="T8" fmla="*/ 2151 w 3148"/>
                <a:gd name="T9" fmla="*/ 2299 h 2616"/>
                <a:gd name="T10" fmla="*/ 2696 w 3148"/>
                <a:gd name="T11" fmla="*/ 187 h 2616"/>
                <a:gd name="T12" fmla="*/ 2554 w 3148"/>
                <a:gd name="T13" fmla="*/ 63 h 26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48" h="2616">
                  <a:moveTo>
                    <a:pt x="2554" y="63"/>
                  </a:moveTo>
                  <a:cubicBezTo>
                    <a:pt x="2123" y="0"/>
                    <a:pt x="1677" y="47"/>
                    <a:pt x="1061" y="402"/>
                  </a:cubicBezTo>
                  <a:cubicBezTo>
                    <a:pt x="445" y="758"/>
                    <a:pt x="161" y="1119"/>
                    <a:pt x="13" y="1530"/>
                  </a:cubicBezTo>
                  <a:cubicBezTo>
                    <a:pt x="0" y="1566"/>
                    <a:pt x="30" y="1673"/>
                    <a:pt x="58" y="1723"/>
                  </a:cubicBezTo>
                  <a:cubicBezTo>
                    <a:pt x="464" y="2426"/>
                    <a:pt x="1602" y="2616"/>
                    <a:pt x="2151" y="2299"/>
                  </a:cubicBezTo>
                  <a:cubicBezTo>
                    <a:pt x="2700" y="1982"/>
                    <a:pt x="3148" y="862"/>
                    <a:pt x="2696" y="187"/>
                  </a:cubicBezTo>
                  <a:cubicBezTo>
                    <a:pt x="2661" y="134"/>
                    <a:pt x="2584" y="67"/>
                    <a:pt x="2554" y="63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121882" tIns="60941" rIns="121882" bIns="6094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399"/>
            </a:p>
          </p:txBody>
        </p:sp>
        <p:sp>
          <p:nvSpPr>
            <p:cNvPr id="70" name="TextBox 20"/>
            <p:cNvSpPr txBox="1"/>
            <p:nvPr/>
          </p:nvSpPr>
          <p:spPr>
            <a:xfrm>
              <a:off x="5350826" y="2191454"/>
              <a:ext cx="144289" cy="553871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altLang="zh-CN" sz="3599" spc="400" dirty="0">
                  <a:solidFill>
                    <a:schemeClr val="bg1">
                      <a:lumMod val="95000"/>
                    </a:schemeClr>
                  </a:solidFill>
                  <a:latin typeface="Agency FB" panose="020B0503020202020204" pitchFamily="34" charset="0"/>
                  <a:ea typeface="微软雅黑" pitchFamily="34" charset="-122"/>
                </a:rPr>
                <a:t>1</a:t>
              </a:r>
              <a:endParaRPr lang="zh-CN" altLang="en-US" sz="3599" spc="400" dirty="0">
                <a:solidFill>
                  <a:schemeClr val="bg1">
                    <a:lumMod val="95000"/>
                  </a:schemeClr>
                </a:solidFill>
                <a:latin typeface="Agency FB" panose="020B0503020202020204" pitchFamily="34" charset="0"/>
                <a:ea typeface="微软雅黑" pitchFamily="34" charset="-122"/>
              </a:endParaRPr>
            </a:p>
          </p:txBody>
        </p:sp>
      </p:grpSp>
      <p:grpSp>
        <p:nvGrpSpPr>
          <p:cNvPr id="3" name="组合 35"/>
          <p:cNvGrpSpPr/>
          <p:nvPr/>
        </p:nvGrpSpPr>
        <p:grpSpPr>
          <a:xfrm>
            <a:off x="6161495" y="1663031"/>
            <a:ext cx="1176517" cy="1001336"/>
            <a:chOff x="6188801" y="1963281"/>
            <a:chExt cx="1176676" cy="1001336"/>
          </a:xfrm>
        </p:grpSpPr>
        <p:sp>
          <p:nvSpPr>
            <p:cNvPr id="27" name="Freeform 10"/>
            <p:cNvSpPr>
              <a:spLocks/>
            </p:cNvSpPr>
            <p:nvPr/>
          </p:nvSpPr>
          <p:spPr bwMode="auto">
            <a:xfrm>
              <a:off x="6188801" y="1963281"/>
              <a:ext cx="1176676" cy="1001336"/>
            </a:xfrm>
            <a:custGeom>
              <a:avLst/>
              <a:gdLst>
                <a:gd name="T0" fmla="*/ 3091 w 3103"/>
                <a:gd name="T1" fmla="*/ 1544 h 2630"/>
                <a:gd name="T2" fmla="*/ 2051 w 3103"/>
                <a:gd name="T3" fmla="*/ 421 h 2630"/>
                <a:gd name="T4" fmla="*/ 550 w 3103"/>
                <a:gd name="T5" fmla="*/ 77 h 2630"/>
                <a:gd name="T6" fmla="*/ 406 w 3103"/>
                <a:gd name="T7" fmla="*/ 212 h 2630"/>
                <a:gd name="T8" fmla="*/ 953 w 3103"/>
                <a:gd name="T9" fmla="*/ 2312 h 2630"/>
                <a:gd name="T10" fmla="*/ 3055 w 3103"/>
                <a:gd name="T11" fmla="*/ 1729 h 2630"/>
                <a:gd name="T12" fmla="*/ 3091 w 3103"/>
                <a:gd name="T13" fmla="*/ 1544 h 26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03" h="2630">
                  <a:moveTo>
                    <a:pt x="3091" y="1544"/>
                  </a:moveTo>
                  <a:cubicBezTo>
                    <a:pt x="2930" y="1139"/>
                    <a:pt x="2667" y="777"/>
                    <a:pt x="2051" y="421"/>
                  </a:cubicBezTo>
                  <a:cubicBezTo>
                    <a:pt x="1434" y="65"/>
                    <a:pt x="980" y="0"/>
                    <a:pt x="550" y="77"/>
                  </a:cubicBezTo>
                  <a:cubicBezTo>
                    <a:pt x="512" y="83"/>
                    <a:pt x="434" y="163"/>
                    <a:pt x="406" y="212"/>
                  </a:cubicBezTo>
                  <a:cubicBezTo>
                    <a:pt x="0" y="915"/>
                    <a:pt x="404" y="1995"/>
                    <a:pt x="953" y="2312"/>
                  </a:cubicBezTo>
                  <a:cubicBezTo>
                    <a:pt x="1502" y="2630"/>
                    <a:pt x="2696" y="2457"/>
                    <a:pt x="3055" y="1729"/>
                  </a:cubicBezTo>
                  <a:cubicBezTo>
                    <a:pt x="3083" y="1672"/>
                    <a:pt x="3103" y="1572"/>
                    <a:pt x="3091" y="1544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121882" tIns="60941" rIns="121882" bIns="6094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399"/>
            </a:p>
          </p:txBody>
        </p:sp>
        <p:sp>
          <p:nvSpPr>
            <p:cNvPr id="72" name="TextBox 20"/>
            <p:cNvSpPr txBox="1"/>
            <p:nvPr/>
          </p:nvSpPr>
          <p:spPr>
            <a:xfrm>
              <a:off x="6661708" y="2186951"/>
              <a:ext cx="230863" cy="553870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altLang="zh-CN" sz="3599" spc="400" dirty="0">
                  <a:solidFill>
                    <a:schemeClr val="bg1">
                      <a:lumMod val="95000"/>
                    </a:schemeClr>
                  </a:solidFill>
                  <a:latin typeface="Agency FB" panose="020B0503020202020204" pitchFamily="34" charset="0"/>
                  <a:ea typeface="微软雅黑" pitchFamily="34" charset="-122"/>
                </a:rPr>
                <a:t>2</a:t>
              </a:r>
              <a:endParaRPr lang="zh-CN" altLang="en-US" sz="3599" spc="400" dirty="0">
                <a:solidFill>
                  <a:schemeClr val="bg1">
                    <a:lumMod val="95000"/>
                  </a:schemeClr>
                </a:solidFill>
                <a:latin typeface="Agency FB" panose="020B0503020202020204" pitchFamily="34" charset="0"/>
                <a:ea typeface="微软雅黑" pitchFamily="34" charset="-122"/>
              </a:endParaRPr>
            </a:p>
          </p:txBody>
        </p:sp>
      </p:grpSp>
      <p:grpSp>
        <p:nvGrpSpPr>
          <p:cNvPr id="4" name="组合 43"/>
          <p:cNvGrpSpPr/>
          <p:nvPr/>
        </p:nvGrpSpPr>
        <p:grpSpPr>
          <a:xfrm>
            <a:off x="6967839" y="2727460"/>
            <a:ext cx="828631" cy="1180782"/>
            <a:chOff x="6995253" y="3027708"/>
            <a:chExt cx="828742" cy="1180783"/>
          </a:xfrm>
        </p:grpSpPr>
        <p:sp>
          <p:nvSpPr>
            <p:cNvPr id="21" name="Freeform 5"/>
            <p:cNvSpPr>
              <a:spLocks/>
            </p:cNvSpPr>
            <p:nvPr/>
          </p:nvSpPr>
          <p:spPr bwMode="auto">
            <a:xfrm>
              <a:off x="6995253" y="3027708"/>
              <a:ext cx="828742" cy="1180783"/>
            </a:xfrm>
            <a:custGeom>
              <a:avLst/>
              <a:gdLst>
                <a:gd name="T0" fmla="*/ 1734 w 2186"/>
                <a:gd name="T1" fmla="*/ 114 h 3106"/>
                <a:gd name="T2" fmla="*/ 2186 w 2186"/>
                <a:gd name="T3" fmla="*/ 1577 h 3106"/>
                <a:gd name="T4" fmla="*/ 1734 w 2186"/>
                <a:gd name="T5" fmla="*/ 3048 h 3106"/>
                <a:gd name="T6" fmla="*/ 1545 w 2186"/>
                <a:gd name="T7" fmla="*/ 3106 h 3106"/>
                <a:gd name="T8" fmla="*/ 0 w 2186"/>
                <a:gd name="T9" fmla="*/ 1581 h 3106"/>
                <a:gd name="T10" fmla="*/ 1556 w 2186"/>
                <a:gd name="T11" fmla="*/ 53 h 3106"/>
                <a:gd name="T12" fmla="*/ 1734 w 2186"/>
                <a:gd name="T13" fmla="*/ 114 h 3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86" h="3106">
                  <a:moveTo>
                    <a:pt x="1734" y="114"/>
                  </a:moveTo>
                  <a:cubicBezTo>
                    <a:pt x="2004" y="456"/>
                    <a:pt x="2186" y="865"/>
                    <a:pt x="2186" y="1577"/>
                  </a:cubicBezTo>
                  <a:cubicBezTo>
                    <a:pt x="2186" y="2288"/>
                    <a:pt x="2016" y="2715"/>
                    <a:pt x="1734" y="3048"/>
                  </a:cubicBezTo>
                  <a:cubicBezTo>
                    <a:pt x="1709" y="3078"/>
                    <a:pt x="1602" y="3106"/>
                    <a:pt x="1545" y="3106"/>
                  </a:cubicBezTo>
                  <a:cubicBezTo>
                    <a:pt x="733" y="3106"/>
                    <a:pt x="0" y="2215"/>
                    <a:pt x="0" y="1581"/>
                  </a:cubicBezTo>
                  <a:cubicBezTo>
                    <a:pt x="0" y="947"/>
                    <a:pt x="746" y="0"/>
                    <a:pt x="1556" y="53"/>
                  </a:cubicBezTo>
                  <a:cubicBezTo>
                    <a:pt x="1619" y="57"/>
                    <a:pt x="1715" y="90"/>
                    <a:pt x="1734" y="114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121882" tIns="60941" rIns="121882" bIns="6094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399"/>
            </a:p>
          </p:txBody>
        </p:sp>
        <p:sp>
          <p:nvSpPr>
            <p:cNvPr id="73" name="TextBox 20"/>
            <p:cNvSpPr txBox="1"/>
            <p:nvPr/>
          </p:nvSpPr>
          <p:spPr>
            <a:xfrm>
              <a:off x="7399385" y="3341099"/>
              <a:ext cx="245293" cy="553870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altLang="zh-CN" sz="3599" spc="400" dirty="0">
                  <a:solidFill>
                    <a:schemeClr val="bg1">
                      <a:lumMod val="95000"/>
                    </a:schemeClr>
                  </a:solidFill>
                  <a:latin typeface="Agency FB" panose="020B0503020202020204" pitchFamily="34" charset="0"/>
                  <a:ea typeface="微软雅黑" pitchFamily="34" charset="-122"/>
                </a:rPr>
                <a:t>3</a:t>
              </a:r>
              <a:endParaRPr lang="zh-CN" altLang="en-US" sz="3599" spc="400" dirty="0">
                <a:solidFill>
                  <a:schemeClr val="bg1">
                    <a:lumMod val="95000"/>
                  </a:schemeClr>
                </a:solidFill>
                <a:latin typeface="Agency FB" panose="020B0503020202020204" pitchFamily="34" charset="0"/>
                <a:ea typeface="微软雅黑" pitchFamily="34" charset="-122"/>
              </a:endParaRPr>
            </a:p>
          </p:txBody>
        </p:sp>
      </p:grpSp>
      <p:grpSp>
        <p:nvGrpSpPr>
          <p:cNvPr id="5" name="组合 47"/>
          <p:cNvGrpSpPr/>
          <p:nvPr/>
        </p:nvGrpSpPr>
        <p:grpSpPr>
          <a:xfrm>
            <a:off x="6161495" y="3997929"/>
            <a:ext cx="1176517" cy="998598"/>
            <a:chOff x="6188801" y="4298178"/>
            <a:chExt cx="1176676" cy="998599"/>
          </a:xfrm>
        </p:grpSpPr>
        <p:sp>
          <p:nvSpPr>
            <p:cNvPr id="24" name="Freeform 7"/>
            <p:cNvSpPr>
              <a:spLocks/>
            </p:cNvSpPr>
            <p:nvPr/>
          </p:nvSpPr>
          <p:spPr bwMode="auto">
            <a:xfrm>
              <a:off x="6188801" y="4298178"/>
              <a:ext cx="1176676" cy="998599"/>
            </a:xfrm>
            <a:custGeom>
              <a:avLst/>
              <a:gdLst>
                <a:gd name="T0" fmla="*/ 3091 w 3103"/>
                <a:gd name="T1" fmla="*/ 1086 h 2629"/>
                <a:gd name="T2" fmla="*/ 2051 w 3103"/>
                <a:gd name="T3" fmla="*/ 2208 h 2629"/>
                <a:gd name="T4" fmla="*/ 550 w 3103"/>
                <a:gd name="T5" fmla="*/ 2553 h 2629"/>
                <a:gd name="T6" fmla="*/ 406 w 3103"/>
                <a:gd name="T7" fmla="*/ 2417 h 2629"/>
                <a:gd name="T8" fmla="*/ 953 w 3103"/>
                <a:gd name="T9" fmla="*/ 317 h 2629"/>
                <a:gd name="T10" fmla="*/ 3055 w 3103"/>
                <a:gd name="T11" fmla="*/ 900 h 2629"/>
                <a:gd name="T12" fmla="*/ 3091 w 3103"/>
                <a:gd name="T13" fmla="*/ 1086 h 26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03" h="2629">
                  <a:moveTo>
                    <a:pt x="3091" y="1086"/>
                  </a:moveTo>
                  <a:cubicBezTo>
                    <a:pt x="2930" y="1490"/>
                    <a:pt x="2667" y="1853"/>
                    <a:pt x="2051" y="2208"/>
                  </a:cubicBezTo>
                  <a:cubicBezTo>
                    <a:pt x="1434" y="2564"/>
                    <a:pt x="980" y="2629"/>
                    <a:pt x="550" y="2553"/>
                  </a:cubicBezTo>
                  <a:cubicBezTo>
                    <a:pt x="512" y="2546"/>
                    <a:pt x="434" y="2467"/>
                    <a:pt x="406" y="2417"/>
                  </a:cubicBezTo>
                  <a:cubicBezTo>
                    <a:pt x="0" y="1714"/>
                    <a:pt x="404" y="634"/>
                    <a:pt x="953" y="317"/>
                  </a:cubicBezTo>
                  <a:cubicBezTo>
                    <a:pt x="1502" y="0"/>
                    <a:pt x="2696" y="172"/>
                    <a:pt x="3055" y="900"/>
                  </a:cubicBezTo>
                  <a:cubicBezTo>
                    <a:pt x="3083" y="957"/>
                    <a:pt x="3103" y="1057"/>
                    <a:pt x="3091" y="1086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121882" tIns="60941" rIns="121882" bIns="6094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399"/>
            </a:p>
          </p:txBody>
        </p:sp>
        <p:sp>
          <p:nvSpPr>
            <p:cNvPr id="74" name="TextBox 20"/>
            <p:cNvSpPr txBox="1"/>
            <p:nvPr/>
          </p:nvSpPr>
          <p:spPr>
            <a:xfrm>
              <a:off x="6674881" y="4515974"/>
              <a:ext cx="227657" cy="553871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altLang="zh-CN" sz="3599" spc="400" dirty="0">
                  <a:solidFill>
                    <a:schemeClr val="bg1">
                      <a:lumMod val="95000"/>
                    </a:schemeClr>
                  </a:solidFill>
                  <a:latin typeface="Agency FB" panose="020B0503020202020204" pitchFamily="34" charset="0"/>
                  <a:ea typeface="微软雅黑" pitchFamily="34" charset="-122"/>
                </a:rPr>
                <a:t>4</a:t>
              </a:r>
              <a:endParaRPr lang="zh-CN" altLang="en-US" sz="3599" spc="400" dirty="0">
                <a:solidFill>
                  <a:schemeClr val="bg1">
                    <a:lumMod val="95000"/>
                  </a:schemeClr>
                </a:solidFill>
                <a:latin typeface="Agency FB" panose="020B0503020202020204" pitchFamily="34" charset="0"/>
                <a:ea typeface="微软雅黑" pitchFamily="34" charset="-122"/>
              </a:endParaRPr>
            </a:p>
          </p:txBody>
        </p:sp>
      </p:grpSp>
      <p:grpSp>
        <p:nvGrpSpPr>
          <p:cNvPr id="6" name="组合 88"/>
          <p:cNvGrpSpPr/>
          <p:nvPr/>
        </p:nvGrpSpPr>
        <p:grpSpPr>
          <a:xfrm>
            <a:off x="4798608" y="3995481"/>
            <a:ext cx="1194321" cy="994486"/>
            <a:chOff x="4825730" y="4295729"/>
            <a:chExt cx="1194481" cy="994487"/>
          </a:xfrm>
        </p:grpSpPr>
        <p:sp>
          <p:nvSpPr>
            <p:cNvPr id="26" name="Freeform 9"/>
            <p:cNvSpPr>
              <a:spLocks/>
            </p:cNvSpPr>
            <p:nvPr/>
          </p:nvSpPr>
          <p:spPr bwMode="auto">
            <a:xfrm>
              <a:off x="4825730" y="4295729"/>
              <a:ext cx="1194481" cy="994487"/>
            </a:xfrm>
            <a:custGeom>
              <a:avLst/>
              <a:gdLst>
                <a:gd name="T0" fmla="*/ 2554 w 3148"/>
                <a:gd name="T1" fmla="*/ 2553 h 2615"/>
                <a:gd name="T2" fmla="*/ 1061 w 3148"/>
                <a:gd name="T3" fmla="*/ 2213 h 2615"/>
                <a:gd name="T4" fmla="*/ 13 w 3148"/>
                <a:gd name="T5" fmla="*/ 1086 h 2615"/>
                <a:gd name="T6" fmla="*/ 58 w 3148"/>
                <a:gd name="T7" fmla="*/ 893 h 2615"/>
                <a:gd name="T8" fmla="*/ 2151 w 3148"/>
                <a:gd name="T9" fmla="*/ 317 h 2615"/>
                <a:gd name="T10" fmla="*/ 2696 w 3148"/>
                <a:gd name="T11" fmla="*/ 2429 h 2615"/>
                <a:gd name="T12" fmla="*/ 2554 w 3148"/>
                <a:gd name="T13" fmla="*/ 2553 h 26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48" h="2615">
                  <a:moveTo>
                    <a:pt x="2554" y="2553"/>
                  </a:moveTo>
                  <a:cubicBezTo>
                    <a:pt x="2123" y="2615"/>
                    <a:pt x="1678" y="2569"/>
                    <a:pt x="1061" y="2213"/>
                  </a:cubicBezTo>
                  <a:cubicBezTo>
                    <a:pt x="445" y="1857"/>
                    <a:pt x="161" y="1496"/>
                    <a:pt x="13" y="1086"/>
                  </a:cubicBezTo>
                  <a:cubicBezTo>
                    <a:pt x="0" y="1049"/>
                    <a:pt x="30" y="942"/>
                    <a:pt x="58" y="893"/>
                  </a:cubicBezTo>
                  <a:cubicBezTo>
                    <a:pt x="464" y="190"/>
                    <a:pt x="1602" y="0"/>
                    <a:pt x="2151" y="317"/>
                  </a:cubicBezTo>
                  <a:cubicBezTo>
                    <a:pt x="2700" y="634"/>
                    <a:pt x="3148" y="1754"/>
                    <a:pt x="2696" y="2429"/>
                  </a:cubicBezTo>
                  <a:cubicBezTo>
                    <a:pt x="2661" y="2481"/>
                    <a:pt x="2584" y="2548"/>
                    <a:pt x="2554" y="2553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121882" tIns="60941" rIns="121882" bIns="6094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399"/>
            </a:p>
          </p:txBody>
        </p:sp>
        <p:sp>
          <p:nvSpPr>
            <p:cNvPr id="75" name="TextBox 20"/>
            <p:cNvSpPr txBox="1"/>
            <p:nvPr/>
          </p:nvSpPr>
          <p:spPr>
            <a:xfrm>
              <a:off x="5310681" y="4515973"/>
              <a:ext cx="240482" cy="553871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altLang="zh-CN" sz="3599" spc="400" dirty="0">
                  <a:solidFill>
                    <a:schemeClr val="bg1">
                      <a:lumMod val="95000"/>
                    </a:schemeClr>
                  </a:solidFill>
                  <a:latin typeface="Agency FB" panose="020B0503020202020204" pitchFamily="34" charset="0"/>
                  <a:ea typeface="微软雅黑" pitchFamily="34" charset="-122"/>
                </a:rPr>
                <a:t>5</a:t>
              </a:r>
              <a:endParaRPr lang="zh-CN" altLang="en-US" sz="3599" spc="400" dirty="0">
                <a:solidFill>
                  <a:schemeClr val="bg1">
                    <a:lumMod val="95000"/>
                  </a:schemeClr>
                </a:solidFill>
                <a:latin typeface="Agency FB" panose="020B0503020202020204" pitchFamily="34" charset="0"/>
                <a:ea typeface="微软雅黑" pitchFamily="34" charset="-122"/>
              </a:endParaRPr>
            </a:p>
          </p:txBody>
        </p:sp>
      </p:grpSp>
      <p:grpSp>
        <p:nvGrpSpPr>
          <p:cNvPr id="7" name="组合 89"/>
          <p:cNvGrpSpPr/>
          <p:nvPr/>
        </p:nvGrpSpPr>
        <p:grpSpPr>
          <a:xfrm>
            <a:off x="4340946" y="2727460"/>
            <a:ext cx="828631" cy="1180782"/>
            <a:chOff x="4368005" y="3027708"/>
            <a:chExt cx="828742" cy="1180783"/>
          </a:xfrm>
        </p:grpSpPr>
        <p:sp>
          <p:nvSpPr>
            <p:cNvPr id="23" name="Freeform 6"/>
            <p:cNvSpPr>
              <a:spLocks/>
            </p:cNvSpPr>
            <p:nvPr/>
          </p:nvSpPr>
          <p:spPr bwMode="auto">
            <a:xfrm>
              <a:off x="4368005" y="3027708"/>
              <a:ext cx="828742" cy="1180783"/>
            </a:xfrm>
            <a:custGeom>
              <a:avLst/>
              <a:gdLst>
                <a:gd name="T0" fmla="*/ 452 w 2187"/>
                <a:gd name="T1" fmla="*/ 114 h 3106"/>
                <a:gd name="T2" fmla="*/ 0 w 2187"/>
                <a:gd name="T3" fmla="*/ 1577 h 3106"/>
                <a:gd name="T4" fmla="*/ 452 w 2187"/>
                <a:gd name="T5" fmla="*/ 3048 h 3106"/>
                <a:gd name="T6" fmla="*/ 642 w 2187"/>
                <a:gd name="T7" fmla="*/ 3106 h 3106"/>
                <a:gd name="T8" fmla="*/ 2187 w 2187"/>
                <a:gd name="T9" fmla="*/ 1581 h 3106"/>
                <a:gd name="T10" fmla="*/ 631 w 2187"/>
                <a:gd name="T11" fmla="*/ 53 h 3106"/>
                <a:gd name="T12" fmla="*/ 452 w 2187"/>
                <a:gd name="T13" fmla="*/ 114 h 3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87" h="3106">
                  <a:moveTo>
                    <a:pt x="452" y="114"/>
                  </a:moveTo>
                  <a:cubicBezTo>
                    <a:pt x="183" y="456"/>
                    <a:pt x="0" y="865"/>
                    <a:pt x="0" y="1577"/>
                  </a:cubicBezTo>
                  <a:cubicBezTo>
                    <a:pt x="0" y="2288"/>
                    <a:pt x="171" y="2715"/>
                    <a:pt x="452" y="3048"/>
                  </a:cubicBezTo>
                  <a:cubicBezTo>
                    <a:pt x="477" y="3078"/>
                    <a:pt x="584" y="3106"/>
                    <a:pt x="642" y="3106"/>
                  </a:cubicBezTo>
                  <a:cubicBezTo>
                    <a:pt x="1454" y="3106"/>
                    <a:pt x="2187" y="2215"/>
                    <a:pt x="2187" y="1581"/>
                  </a:cubicBezTo>
                  <a:cubicBezTo>
                    <a:pt x="2187" y="947"/>
                    <a:pt x="1441" y="0"/>
                    <a:pt x="631" y="53"/>
                  </a:cubicBezTo>
                  <a:cubicBezTo>
                    <a:pt x="568" y="57"/>
                    <a:pt x="471" y="90"/>
                    <a:pt x="452" y="114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121882" tIns="60941" rIns="121882" bIns="6094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399"/>
            </a:p>
          </p:txBody>
        </p:sp>
        <p:sp>
          <p:nvSpPr>
            <p:cNvPr id="76" name="TextBox 20"/>
            <p:cNvSpPr txBox="1"/>
            <p:nvPr/>
          </p:nvSpPr>
          <p:spPr>
            <a:xfrm>
              <a:off x="4658928" y="3341099"/>
              <a:ext cx="246895" cy="553870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altLang="zh-CN" sz="3599" spc="400" dirty="0">
                  <a:solidFill>
                    <a:schemeClr val="bg1">
                      <a:lumMod val="95000"/>
                    </a:schemeClr>
                  </a:solidFill>
                  <a:latin typeface="Agency FB" panose="020B0503020202020204" pitchFamily="34" charset="0"/>
                  <a:ea typeface="微软雅黑" pitchFamily="34" charset="-122"/>
                </a:rPr>
                <a:t>6</a:t>
              </a:r>
              <a:endParaRPr lang="zh-CN" altLang="en-US" sz="3599" spc="400" dirty="0">
                <a:solidFill>
                  <a:schemeClr val="bg1">
                    <a:lumMod val="95000"/>
                  </a:schemeClr>
                </a:solidFill>
                <a:latin typeface="Agency FB" panose="020B0503020202020204" pitchFamily="34" charset="0"/>
                <a:ea typeface="微软雅黑" pitchFamily="34" charset="-122"/>
              </a:endParaRPr>
            </a:p>
          </p:txBody>
        </p:sp>
      </p:grpSp>
      <p:sp>
        <p:nvSpPr>
          <p:cNvPr id="77" name="TextBox 19"/>
          <p:cNvSpPr txBox="1"/>
          <p:nvPr/>
        </p:nvSpPr>
        <p:spPr>
          <a:xfrm>
            <a:off x="3003731" y="1135920"/>
            <a:ext cx="1772981" cy="36920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zh-CN" altLang="en-US" sz="2399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产品推介</a:t>
            </a:r>
          </a:p>
        </p:txBody>
      </p:sp>
      <p:sp>
        <p:nvSpPr>
          <p:cNvPr id="78" name="TextBox 106"/>
          <p:cNvSpPr txBox="1"/>
          <p:nvPr/>
        </p:nvSpPr>
        <p:spPr>
          <a:xfrm>
            <a:off x="1896584" y="1650535"/>
            <a:ext cx="2880128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0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点击输入简要文字内容，言简意赅的说明分项内容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COOLLA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专业设计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</a:p>
        </p:txBody>
      </p:sp>
      <p:sp>
        <p:nvSpPr>
          <p:cNvPr id="79" name="TextBox 19"/>
          <p:cNvSpPr txBox="1"/>
          <p:nvPr/>
        </p:nvSpPr>
        <p:spPr>
          <a:xfrm>
            <a:off x="7475891" y="1135920"/>
            <a:ext cx="1772981" cy="36920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2399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节目表演</a:t>
            </a:r>
          </a:p>
        </p:txBody>
      </p:sp>
      <p:sp>
        <p:nvSpPr>
          <p:cNvPr id="80" name="TextBox 106"/>
          <p:cNvSpPr txBox="1"/>
          <p:nvPr/>
        </p:nvSpPr>
        <p:spPr>
          <a:xfrm>
            <a:off x="7475893" y="1650535"/>
            <a:ext cx="2880128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0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点击输入简要文字内容，言简意赅的说明分项内容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COOLLA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专业设计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</a:p>
        </p:txBody>
      </p:sp>
      <p:sp>
        <p:nvSpPr>
          <p:cNvPr id="81" name="TextBox 19"/>
          <p:cNvSpPr txBox="1"/>
          <p:nvPr/>
        </p:nvSpPr>
        <p:spPr>
          <a:xfrm>
            <a:off x="8199760" y="2800874"/>
            <a:ext cx="1772981" cy="36920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2399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游戏互动</a:t>
            </a:r>
          </a:p>
        </p:txBody>
      </p:sp>
      <p:sp>
        <p:nvSpPr>
          <p:cNvPr id="82" name="TextBox 106"/>
          <p:cNvSpPr txBox="1"/>
          <p:nvPr/>
        </p:nvSpPr>
        <p:spPr>
          <a:xfrm>
            <a:off x="8199760" y="3315489"/>
            <a:ext cx="2880128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0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点击输入简要文字内容，言简意赅的说明分项内容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COOLLA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专业设计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</a:p>
        </p:txBody>
      </p:sp>
      <p:sp>
        <p:nvSpPr>
          <p:cNvPr id="83" name="TextBox 19"/>
          <p:cNvSpPr txBox="1"/>
          <p:nvPr/>
        </p:nvSpPr>
        <p:spPr>
          <a:xfrm>
            <a:off x="7475891" y="4769721"/>
            <a:ext cx="1772981" cy="36920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2399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嘉宾演讲</a:t>
            </a:r>
          </a:p>
        </p:txBody>
      </p:sp>
      <p:sp>
        <p:nvSpPr>
          <p:cNvPr id="84" name="TextBox 106"/>
          <p:cNvSpPr txBox="1"/>
          <p:nvPr/>
        </p:nvSpPr>
        <p:spPr>
          <a:xfrm>
            <a:off x="7475893" y="5284336"/>
            <a:ext cx="2880128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0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点击输入简要文字内容，言简意赅的说明分项内容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COOLLA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专业设计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</a:p>
        </p:txBody>
      </p:sp>
      <p:sp>
        <p:nvSpPr>
          <p:cNvPr id="85" name="TextBox 19"/>
          <p:cNvSpPr txBox="1"/>
          <p:nvPr/>
        </p:nvSpPr>
        <p:spPr>
          <a:xfrm>
            <a:off x="3003731" y="4769721"/>
            <a:ext cx="1772981" cy="36920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zh-CN" altLang="en-US" sz="2399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幸运抽奖</a:t>
            </a:r>
          </a:p>
        </p:txBody>
      </p:sp>
      <p:sp>
        <p:nvSpPr>
          <p:cNvPr id="86" name="TextBox 106"/>
          <p:cNvSpPr txBox="1"/>
          <p:nvPr/>
        </p:nvSpPr>
        <p:spPr>
          <a:xfrm>
            <a:off x="1904182" y="5284336"/>
            <a:ext cx="2880128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0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点击输入简要文字内容，言简意赅的说明分项内容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COOLLA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专业设计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</a:p>
        </p:txBody>
      </p:sp>
      <p:sp>
        <p:nvSpPr>
          <p:cNvPr id="87" name="TextBox 19"/>
          <p:cNvSpPr txBox="1"/>
          <p:nvPr/>
        </p:nvSpPr>
        <p:spPr>
          <a:xfrm>
            <a:off x="2128377" y="2802746"/>
            <a:ext cx="1772981" cy="36920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zh-CN" altLang="en-US" sz="2399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现场交流</a:t>
            </a:r>
          </a:p>
        </p:txBody>
      </p:sp>
      <p:sp>
        <p:nvSpPr>
          <p:cNvPr id="88" name="TextBox 106"/>
          <p:cNvSpPr txBox="1"/>
          <p:nvPr/>
        </p:nvSpPr>
        <p:spPr>
          <a:xfrm>
            <a:off x="1028825" y="3317360"/>
            <a:ext cx="2880128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0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点击输入简要文字内容，言简意赅的说明分项内容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COOLLA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专业设计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</a:p>
        </p:txBody>
      </p:sp>
    </p:spTree>
    <p:extLst>
      <p:ext uri="{BB962C8B-B14F-4D97-AF65-F5344CB8AC3E}">
        <p14:creationId xmlns:p14="http://schemas.microsoft.com/office/powerpoint/2010/main" val="26069922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conveyor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53" presetClass="entr" presetSubtype="52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53" presetClass="entr" presetSubtype="52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53" presetClass="entr" presetSubtype="52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53" presetClass="entr" presetSubtype="528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53" presetClass="entr" presetSubtype="52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500"/>
                            </p:stCondLst>
                            <p:childTnLst>
                              <p:par>
                                <p:cTn id="4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000"/>
                            </p:stCondLst>
                            <p:childTnLst>
                              <p:par>
                                <p:cTn id="5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6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9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500"/>
                            </p:stCondLst>
                            <p:childTnLst>
                              <p:par>
                                <p:cTn id="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3000"/>
                            </p:stCondLst>
                            <p:childTnLst>
                              <p:par>
                                <p:cTn id="6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3500"/>
                            </p:stCondLst>
                            <p:childTnLst>
                              <p:par>
                                <p:cTn id="7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4000"/>
                            </p:stCondLst>
                            <p:childTnLst>
                              <p:par>
                                <p:cTn id="8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4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7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4500"/>
                            </p:stCondLst>
                            <p:childTnLst>
                              <p:par>
                                <p:cTn id="8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1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4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/>
      <p:bldP spid="77" grpId="0"/>
      <p:bldP spid="78" grpId="0"/>
      <p:bldP spid="79" grpId="0"/>
      <p:bldP spid="80" grpId="0"/>
      <p:bldP spid="81" grpId="0"/>
      <p:bldP spid="82" grpId="0"/>
      <p:bldP spid="83" grpId="0"/>
      <p:bldP spid="84" grpId="0"/>
      <p:bldP spid="85" grpId="0"/>
      <p:bldP spid="86" grpId="0"/>
      <p:bldP spid="87" grpId="0"/>
      <p:bldP spid="8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1"/>
          <p:cNvGrpSpPr/>
          <p:nvPr/>
        </p:nvGrpSpPr>
        <p:grpSpPr>
          <a:xfrm>
            <a:off x="787072" y="5516325"/>
            <a:ext cx="2445192" cy="141663"/>
            <a:chOff x="727682" y="3535814"/>
            <a:chExt cx="2445523" cy="141663"/>
          </a:xfrm>
        </p:grpSpPr>
        <p:sp>
          <p:nvSpPr>
            <p:cNvPr id="58" name="Rectangle 12"/>
            <p:cNvSpPr/>
            <p:nvPr/>
          </p:nvSpPr>
          <p:spPr>
            <a:xfrm>
              <a:off x="727682" y="3535814"/>
              <a:ext cx="611381" cy="141663"/>
            </a:xfrm>
            <a:prstGeom prst="rect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66" dirty="0"/>
            </a:p>
          </p:txBody>
        </p:sp>
        <p:sp>
          <p:nvSpPr>
            <p:cNvPr id="59" name="Rectangle 13"/>
            <p:cNvSpPr/>
            <p:nvPr/>
          </p:nvSpPr>
          <p:spPr>
            <a:xfrm>
              <a:off x="1339063" y="3535814"/>
              <a:ext cx="611381" cy="141663"/>
            </a:xfrm>
            <a:prstGeom prst="rect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66" dirty="0"/>
            </a:p>
          </p:txBody>
        </p:sp>
        <p:sp>
          <p:nvSpPr>
            <p:cNvPr id="61" name="Rectangle 14"/>
            <p:cNvSpPr/>
            <p:nvPr/>
          </p:nvSpPr>
          <p:spPr>
            <a:xfrm>
              <a:off x="1950444" y="3535814"/>
              <a:ext cx="611381" cy="141663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66" dirty="0"/>
            </a:p>
          </p:txBody>
        </p:sp>
        <p:sp>
          <p:nvSpPr>
            <p:cNvPr id="68" name="Rectangle 15"/>
            <p:cNvSpPr/>
            <p:nvPr/>
          </p:nvSpPr>
          <p:spPr>
            <a:xfrm>
              <a:off x="2561824" y="3535814"/>
              <a:ext cx="611381" cy="141663"/>
            </a:xfrm>
            <a:prstGeom prst="rect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66" dirty="0"/>
            </a:p>
          </p:txBody>
        </p:sp>
      </p:grpSp>
      <p:grpSp>
        <p:nvGrpSpPr>
          <p:cNvPr id="3" name="Group 16"/>
          <p:cNvGrpSpPr/>
          <p:nvPr/>
        </p:nvGrpSpPr>
        <p:grpSpPr>
          <a:xfrm>
            <a:off x="3545589" y="5516325"/>
            <a:ext cx="2445192" cy="141663"/>
            <a:chOff x="727682" y="3535814"/>
            <a:chExt cx="2445523" cy="141663"/>
          </a:xfrm>
        </p:grpSpPr>
        <p:sp>
          <p:nvSpPr>
            <p:cNvPr id="70" name="Rectangle 17"/>
            <p:cNvSpPr/>
            <p:nvPr/>
          </p:nvSpPr>
          <p:spPr>
            <a:xfrm>
              <a:off x="727682" y="3535814"/>
              <a:ext cx="611381" cy="141663"/>
            </a:xfrm>
            <a:prstGeom prst="rect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66" dirty="0"/>
            </a:p>
          </p:txBody>
        </p:sp>
        <p:sp>
          <p:nvSpPr>
            <p:cNvPr id="71" name="Rectangle 18"/>
            <p:cNvSpPr/>
            <p:nvPr/>
          </p:nvSpPr>
          <p:spPr>
            <a:xfrm>
              <a:off x="1339063" y="3535814"/>
              <a:ext cx="611381" cy="141663"/>
            </a:xfrm>
            <a:prstGeom prst="rect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66" dirty="0"/>
            </a:p>
          </p:txBody>
        </p:sp>
        <p:sp>
          <p:nvSpPr>
            <p:cNvPr id="74" name="Rectangle 19"/>
            <p:cNvSpPr/>
            <p:nvPr/>
          </p:nvSpPr>
          <p:spPr>
            <a:xfrm>
              <a:off x="1950444" y="3535814"/>
              <a:ext cx="611381" cy="141663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66" dirty="0"/>
            </a:p>
          </p:txBody>
        </p:sp>
        <p:sp>
          <p:nvSpPr>
            <p:cNvPr id="75" name="Rectangle 20"/>
            <p:cNvSpPr/>
            <p:nvPr/>
          </p:nvSpPr>
          <p:spPr>
            <a:xfrm>
              <a:off x="2561824" y="3535814"/>
              <a:ext cx="611381" cy="141663"/>
            </a:xfrm>
            <a:prstGeom prst="rect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66" dirty="0"/>
            </a:p>
          </p:txBody>
        </p:sp>
      </p:grpSp>
      <p:grpSp>
        <p:nvGrpSpPr>
          <p:cNvPr id="4" name="Group 21"/>
          <p:cNvGrpSpPr/>
          <p:nvPr/>
        </p:nvGrpSpPr>
        <p:grpSpPr>
          <a:xfrm>
            <a:off x="6304107" y="5516325"/>
            <a:ext cx="2445192" cy="141663"/>
            <a:chOff x="727682" y="3535814"/>
            <a:chExt cx="2445523" cy="141663"/>
          </a:xfrm>
        </p:grpSpPr>
        <p:sp>
          <p:nvSpPr>
            <p:cNvPr id="77" name="Rectangle 22"/>
            <p:cNvSpPr/>
            <p:nvPr/>
          </p:nvSpPr>
          <p:spPr>
            <a:xfrm>
              <a:off x="727682" y="3535814"/>
              <a:ext cx="611381" cy="141663"/>
            </a:xfrm>
            <a:prstGeom prst="rect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66" dirty="0"/>
            </a:p>
          </p:txBody>
        </p:sp>
        <p:sp>
          <p:nvSpPr>
            <p:cNvPr id="78" name="Rectangle 23"/>
            <p:cNvSpPr/>
            <p:nvPr/>
          </p:nvSpPr>
          <p:spPr>
            <a:xfrm>
              <a:off x="1339063" y="3535814"/>
              <a:ext cx="611381" cy="141663"/>
            </a:xfrm>
            <a:prstGeom prst="rect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66" dirty="0"/>
            </a:p>
          </p:txBody>
        </p:sp>
        <p:sp>
          <p:nvSpPr>
            <p:cNvPr id="79" name="Rectangle 24"/>
            <p:cNvSpPr/>
            <p:nvPr/>
          </p:nvSpPr>
          <p:spPr>
            <a:xfrm>
              <a:off x="1950444" y="3535814"/>
              <a:ext cx="611381" cy="141663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66" dirty="0"/>
            </a:p>
          </p:txBody>
        </p:sp>
        <p:sp>
          <p:nvSpPr>
            <p:cNvPr id="80" name="Rectangle 25"/>
            <p:cNvSpPr/>
            <p:nvPr/>
          </p:nvSpPr>
          <p:spPr>
            <a:xfrm>
              <a:off x="2561824" y="3535814"/>
              <a:ext cx="611381" cy="141663"/>
            </a:xfrm>
            <a:prstGeom prst="rect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66" dirty="0"/>
            </a:p>
          </p:txBody>
        </p:sp>
      </p:grpSp>
      <p:grpSp>
        <p:nvGrpSpPr>
          <p:cNvPr id="5" name="Group 26"/>
          <p:cNvGrpSpPr/>
          <p:nvPr/>
        </p:nvGrpSpPr>
        <p:grpSpPr>
          <a:xfrm>
            <a:off x="9062625" y="5516325"/>
            <a:ext cx="2445192" cy="141663"/>
            <a:chOff x="727682" y="3535814"/>
            <a:chExt cx="2445523" cy="141663"/>
          </a:xfrm>
        </p:grpSpPr>
        <p:sp>
          <p:nvSpPr>
            <p:cNvPr id="82" name="Rectangle 27"/>
            <p:cNvSpPr/>
            <p:nvPr/>
          </p:nvSpPr>
          <p:spPr>
            <a:xfrm>
              <a:off x="727682" y="3535814"/>
              <a:ext cx="611381" cy="141663"/>
            </a:xfrm>
            <a:prstGeom prst="rect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66" dirty="0"/>
            </a:p>
          </p:txBody>
        </p:sp>
        <p:sp>
          <p:nvSpPr>
            <p:cNvPr id="83" name="Rectangle 28"/>
            <p:cNvSpPr/>
            <p:nvPr/>
          </p:nvSpPr>
          <p:spPr>
            <a:xfrm>
              <a:off x="1339063" y="3535814"/>
              <a:ext cx="611381" cy="141663"/>
            </a:xfrm>
            <a:prstGeom prst="rect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66" dirty="0"/>
            </a:p>
          </p:txBody>
        </p:sp>
        <p:sp>
          <p:nvSpPr>
            <p:cNvPr id="84" name="Rectangle 29"/>
            <p:cNvSpPr/>
            <p:nvPr/>
          </p:nvSpPr>
          <p:spPr>
            <a:xfrm>
              <a:off x="1950444" y="3535814"/>
              <a:ext cx="611381" cy="141663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66" dirty="0"/>
            </a:p>
          </p:txBody>
        </p:sp>
        <p:sp>
          <p:nvSpPr>
            <p:cNvPr id="85" name="Rectangle 30"/>
            <p:cNvSpPr/>
            <p:nvPr/>
          </p:nvSpPr>
          <p:spPr>
            <a:xfrm>
              <a:off x="2561824" y="3535814"/>
              <a:ext cx="611381" cy="141663"/>
            </a:xfrm>
            <a:prstGeom prst="rect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66" dirty="0"/>
            </a:p>
          </p:txBody>
        </p:sp>
      </p:grpSp>
      <p:sp>
        <p:nvSpPr>
          <p:cNvPr id="86" name="Rectangle 35"/>
          <p:cNvSpPr/>
          <p:nvPr/>
        </p:nvSpPr>
        <p:spPr>
          <a:xfrm>
            <a:off x="850617" y="4591969"/>
            <a:ext cx="2304739" cy="843282"/>
          </a:xfrm>
          <a:prstGeom prst="rect">
            <a:avLst/>
          </a:prstGeom>
        </p:spPr>
        <p:txBody>
          <a:bodyPr wrap="square" lIns="121893" tIns="60947" rIns="121893" bIns="60947">
            <a:spAutoFit/>
          </a:bodyPr>
          <a:lstStyle/>
          <a:p>
            <a:pPr algn="ctr" defTabSz="806037">
              <a:lnSpc>
                <a:spcPct val="130000"/>
              </a:lnSpc>
              <a:defRPr/>
            </a:pPr>
            <a:r>
              <a:rPr lang="zh-CN" altLang="en-US" sz="1200" kern="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</a:p>
        </p:txBody>
      </p:sp>
      <p:grpSp>
        <p:nvGrpSpPr>
          <p:cNvPr id="6" name="Group 2"/>
          <p:cNvGrpSpPr/>
          <p:nvPr/>
        </p:nvGrpSpPr>
        <p:grpSpPr>
          <a:xfrm>
            <a:off x="983273" y="3887490"/>
            <a:ext cx="1742839" cy="660465"/>
            <a:chOff x="938423" y="4096816"/>
            <a:chExt cx="1743075" cy="660463"/>
          </a:xfrm>
        </p:grpSpPr>
        <p:sp>
          <p:nvSpPr>
            <p:cNvPr id="88" name="TextBox 87"/>
            <p:cNvSpPr txBox="1"/>
            <p:nvPr/>
          </p:nvSpPr>
          <p:spPr>
            <a:xfrm>
              <a:off x="1086916" y="4096816"/>
              <a:ext cx="1415963" cy="33842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599" dirty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添加需要标题</a:t>
              </a:r>
            </a:p>
          </p:txBody>
        </p:sp>
        <p:sp>
          <p:nvSpPr>
            <p:cNvPr id="89" name="TextBox 88"/>
            <p:cNvSpPr txBox="1"/>
            <p:nvPr/>
          </p:nvSpPr>
          <p:spPr>
            <a:xfrm>
              <a:off x="938423" y="4387948"/>
              <a:ext cx="1743075" cy="369331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kern="1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（添加补充内容）</a:t>
              </a:r>
              <a:endParaRPr lang="en-US" altLang="zh-CN" sz="1200" kern="1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90" name="Rectangle 46"/>
          <p:cNvSpPr/>
          <p:nvPr/>
        </p:nvSpPr>
        <p:spPr>
          <a:xfrm>
            <a:off x="3627994" y="4591969"/>
            <a:ext cx="2304739" cy="843282"/>
          </a:xfrm>
          <a:prstGeom prst="rect">
            <a:avLst/>
          </a:prstGeom>
        </p:spPr>
        <p:txBody>
          <a:bodyPr wrap="square" lIns="121893" tIns="60947" rIns="121893" bIns="60947">
            <a:spAutoFit/>
          </a:bodyPr>
          <a:lstStyle/>
          <a:p>
            <a:pPr algn="ctr" defTabSz="806037">
              <a:lnSpc>
                <a:spcPct val="130000"/>
              </a:lnSpc>
              <a:defRPr/>
            </a:pPr>
            <a:r>
              <a:rPr lang="zh-CN" altLang="en-US" sz="1200" kern="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</a:p>
        </p:txBody>
      </p:sp>
      <p:grpSp>
        <p:nvGrpSpPr>
          <p:cNvPr id="7" name="Group 4"/>
          <p:cNvGrpSpPr/>
          <p:nvPr/>
        </p:nvGrpSpPr>
        <p:grpSpPr>
          <a:xfrm>
            <a:off x="3905769" y="3887490"/>
            <a:ext cx="1742839" cy="660465"/>
            <a:chOff x="3861315" y="4096816"/>
            <a:chExt cx="1743075" cy="660463"/>
          </a:xfrm>
        </p:grpSpPr>
        <p:sp>
          <p:nvSpPr>
            <p:cNvPr id="92" name="TextBox 91"/>
            <p:cNvSpPr txBox="1"/>
            <p:nvPr/>
          </p:nvSpPr>
          <p:spPr>
            <a:xfrm>
              <a:off x="4027949" y="4096816"/>
              <a:ext cx="1415963" cy="33842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599" dirty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添加需要标题</a:t>
              </a:r>
            </a:p>
          </p:txBody>
        </p:sp>
        <p:sp>
          <p:nvSpPr>
            <p:cNvPr id="93" name="TextBox 92"/>
            <p:cNvSpPr txBox="1"/>
            <p:nvPr/>
          </p:nvSpPr>
          <p:spPr>
            <a:xfrm>
              <a:off x="3861315" y="4387948"/>
              <a:ext cx="1743075" cy="369331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kern="1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（添加补充内容）</a:t>
              </a:r>
              <a:endParaRPr lang="en-US" altLang="zh-CN" sz="1200" kern="1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94" name="Rectangle 50"/>
          <p:cNvSpPr/>
          <p:nvPr/>
        </p:nvSpPr>
        <p:spPr>
          <a:xfrm>
            <a:off x="6375525" y="4591969"/>
            <a:ext cx="2304739" cy="843282"/>
          </a:xfrm>
          <a:prstGeom prst="rect">
            <a:avLst/>
          </a:prstGeom>
        </p:spPr>
        <p:txBody>
          <a:bodyPr wrap="square" lIns="121893" tIns="60947" rIns="121893" bIns="60947">
            <a:spAutoFit/>
          </a:bodyPr>
          <a:lstStyle/>
          <a:p>
            <a:pPr algn="ctr" defTabSz="806037">
              <a:lnSpc>
                <a:spcPct val="130000"/>
              </a:lnSpc>
              <a:defRPr/>
            </a:pPr>
            <a:r>
              <a:rPr lang="zh-CN" altLang="en-US" sz="1200" kern="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</a:p>
        </p:txBody>
      </p:sp>
      <p:grpSp>
        <p:nvGrpSpPr>
          <p:cNvPr id="8" name="Group 6"/>
          <p:cNvGrpSpPr/>
          <p:nvPr/>
        </p:nvGrpSpPr>
        <p:grpSpPr>
          <a:xfrm>
            <a:off x="6653299" y="3887490"/>
            <a:ext cx="1742839" cy="660465"/>
            <a:chOff x="6609216" y="4096816"/>
            <a:chExt cx="1743075" cy="660463"/>
          </a:xfrm>
        </p:grpSpPr>
        <p:sp>
          <p:nvSpPr>
            <p:cNvPr id="96" name="TextBox 95"/>
            <p:cNvSpPr txBox="1"/>
            <p:nvPr/>
          </p:nvSpPr>
          <p:spPr>
            <a:xfrm>
              <a:off x="6775850" y="4096816"/>
              <a:ext cx="1415963" cy="33842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599" dirty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添加需要标题</a:t>
              </a:r>
            </a:p>
          </p:txBody>
        </p:sp>
        <p:sp>
          <p:nvSpPr>
            <p:cNvPr id="97" name="TextBox 96"/>
            <p:cNvSpPr txBox="1"/>
            <p:nvPr/>
          </p:nvSpPr>
          <p:spPr>
            <a:xfrm>
              <a:off x="6609216" y="4387948"/>
              <a:ext cx="1743075" cy="369331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kern="1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（添加补充内容）</a:t>
              </a:r>
              <a:endParaRPr lang="en-US" altLang="zh-CN" sz="1200" kern="1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98" name="Rectangle 54"/>
          <p:cNvSpPr/>
          <p:nvPr/>
        </p:nvSpPr>
        <p:spPr>
          <a:xfrm>
            <a:off x="9135184" y="4591969"/>
            <a:ext cx="2304739" cy="843282"/>
          </a:xfrm>
          <a:prstGeom prst="rect">
            <a:avLst/>
          </a:prstGeom>
        </p:spPr>
        <p:txBody>
          <a:bodyPr wrap="square" lIns="121893" tIns="60947" rIns="121893" bIns="60947">
            <a:spAutoFit/>
          </a:bodyPr>
          <a:lstStyle/>
          <a:p>
            <a:pPr algn="ctr" defTabSz="806037">
              <a:lnSpc>
                <a:spcPct val="130000"/>
              </a:lnSpc>
              <a:defRPr/>
            </a:pPr>
            <a:r>
              <a:rPr lang="zh-CN" altLang="en-US" sz="1200" kern="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</a:p>
        </p:txBody>
      </p:sp>
      <p:grpSp>
        <p:nvGrpSpPr>
          <p:cNvPr id="9" name="Group 8"/>
          <p:cNvGrpSpPr/>
          <p:nvPr/>
        </p:nvGrpSpPr>
        <p:grpSpPr>
          <a:xfrm>
            <a:off x="9412958" y="3887490"/>
            <a:ext cx="1742839" cy="660465"/>
            <a:chOff x="9369248" y="4096816"/>
            <a:chExt cx="1743075" cy="660463"/>
          </a:xfrm>
        </p:grpSpPr>
        <p:sp>
          <p:nvSpPr>
            <p:cNvPr id="100" name="TextBox 99"/>
            <p:cNvSpPr txBox="1"/>
            <p:nvPr/>
          </p:nvSpPr>
          <p:spPr>
            <a:xfrm>
              <a:off x="9535882" y="4096816"/>
              <a:ext cx="1415963" cy="33842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599" dirty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添加需要标题</a:t>
              </a:r>
            </a:p>
          </p:txBody>
        </p:sp>
        <p:sp>
          <p:nvSpPr>
            <p:cNvPr id="101" name="TextBox 100"/>
            <p:cNvSpPr txBox="1"/>
            <p:nvPr/>
          </p:nvSpPr>
          <p:spPr>
            <a:xfrm>
              <a:off x="9369248" y="4387948"/>
              <a:ext cx="1743075" cy="369331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kern="1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（添加补充内容）</a:t>
              </a:r>
              <a:endParaRPr lang="en-US" altLang="zh-CN" sz="1200" kern="1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</p:grpSp>
      <p:pic>
        <p:nvPicPr>
          <p:cNvPr id="102" name="Picture 16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77082" y="1211087"/>
            <a:ext cx="2465174" cy="2419443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  <a:extLst/>
        </p:spPr>
      </p:pic>
      <p:pic>
        <p:nvPicPr>
          <p:cNvPr id="103" name="Picture 19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033981" y="1211086"/>
            <a:ext cx="2473838" cy="24194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" name="Picture 18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304109" y="1211084"/>
            <a:ext cx="2458797" cy="24194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" name="Picture 17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545591" y="1211087"/>
            <a:ext cx="2478503" cy="24194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451370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conveyor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00"/>
                            </p:stCondLst>
                            <p:childTnLst>
                              <p:par>
                                <p:cTn id="39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500"/>
                            </p:stCondLst>
                            <p:childTnLst>
                              <p:par>
                                <p:cTn id="46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000"/>
                            </p:stCondLst>
                            <p:childTnLst>
                              <p:par>
                                <p:cTn id="53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2500"/>
                            </p:stCondLst>
                            <p:childTnLst>
                              <p:par>
                                <p:cTn id="60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3000"/>
                            </p:stCondLst>
                            <p:childTnLst>
                              <p:par>
                                <p:cTn id="6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6" grpId="0"/>
      <p:bldP spid="90" grpId="0"/>
      <p:bldP spid="94" grpId="0"/>
      <p:bldP spid="9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任意多边形 35"/>
          <p:cNvSpPr>
            <a:spLocks noChangeArrowheads="1"/>
          </p:cNvSpPr>
          <p:nvPr/>
        </p:nvSpPr>
        <p:spPr bwMode="auto">
          <a:xfrm>
            <a:off x="2396040" y="3114438"/>
            <a:ext cx="1352368" cy="1746250"/>
          </a:xfrm>
          <a:custGeom>
            <a:avLst/>
            <a:gdLst>
              <a:gd name="T0" fmla="*/ 901473 w 1352638"/>
              <a:gd name="T1" fmla="*/ 16 h 1747217"/>
              <a:gd name="T2" fmla="*/ 974192 w 1352638"/>
              <a:gd name="T3" fmla="*/ 31619 h 1747217"/>
              <a:gd name="T4" fmla="*/ 1352550 w 1352638"/>
              <a:gd name="T5" fmla="*/ 423231 h 1747217"/>
              <a:gd name="T6" fmla="*/ 948292 w 1352638"/>
              <a:gd name="T7" fmla="*/ 813428 h 1747217"/>
              <a:gd name="T8" fmla="*/ 945734 w 1352638"/>
              <a:gd name="T9" fmla="*/ 959852 h 1747217"/>
              <a:gd name="T10" fmla="*/ 1312064 w 1352638"/>
              <a:gd name="T11" fmla="*/ 1339012 h 1747217"/>
              <a:gd name="T12" fmla="*/ 920260 w 1352638"/>
              <a:gd name="T13" fmla="*/ 1717186 h 1747217"/>
              <a:gd name="T14" fmla="*/ 773764 w 1352638"/>
              <a:gd name="T15" fmla="*/ 1714631 h 1747217"/>
              <a:gd name="T16" fmla="*/ 29077 w 1352638"/>
              <a:gd name="T17" fmla="*/ 943861 h 1747217"/>
              <a:gd name="T18" fmla="*/ 15 w 1352638"/>
              <a:gd name="T19" fmla="*/ 870119 h 1747217"/>
              <a:gd name="T20" fmla="*/ 31634 w 1352638"/>
              <a:gd name="T21" fmla="*/ 797436 h 1747217"/>
              <a:gd name="T22" fmla="*/ 827695 w 1352638"/>
              <a:gd name="T23" fmla="*/ 29064 h 1747217"/>
              <a:gd name="T24" fmla="*/ 901473 w 1352638"/>
              <a:gd name="T25" fmla="*/ 16 h 1747217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1352638"/>
              <a:gd name="T40" fmla="*/ 0 h 1747217"/>
              <a:gd name="T41" fmla="*/ 1352638 w 1352638"/>
              <a:gd name="T42" fmla="*/ 1747217 h 1747217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1352638" h="1747217">
                <a:moveTo>
                  <a:pt x="901532" y="16"/>
                </a:moveTo>
                <a:cubicBezTo>
                  <a:pt x="928044" y="479"/>
                  <a:pt x="954380" y="11056"/>
                  <a:pt x="974255" y="31637"/>
                </a:cubicBezTo>
                <a:lnTo>
                  <a:pt x="1352638" y="423465"/>
                </a:lnTo>
                <a:lnTo>
                  <a:pt x="948354" y="813878"/>
                </a:lnTo>
                <a:cubicBezTo>
                  <a:pt x="907190" y="853629"/>
                  <a:pt x="906046" y="919221"/>
                  <a:pt x="945796" y="960384"/>
                </a:cubicBezTo>
                <a:lnTo>
                  <a:pt x="1312149" y="1339753"/>
                </a:lnTo>
                <a:lnTo>
                  <a:pt x="920320" y="1718137"/>
                </a:lnTo>
                <a:cubicBezTo>
                  <a:pt x="879157" y="1757888"/>
                  <a:pt x="813565" y="1756743"/>
                  <a:pt x="773814" y="1715580"/>
                </a:cubicBezTo>
                <a:lnTo>
                  <a:pt x="29079" y="944384"/>
                </a:lnTo>
                <a:cubicBezTo>
                  <a:pt x="9203" y="923802"/>
                  <a:pt x="-448" y="897114"/>
                  <a:pt x="15" y="870601"/>
                </a:cubicBezTo>
                <a:cubicBezTo>
                  <a:pt x="478" y="844089"/>
                  <a:pt x="11055" y="817753"/>
                  <a:pt x="31636" y="797878"/>
                </a:cubicBezTo>
                <a:lnTo>
                  <a:pt x="827749" y="29080"/>
                </a:lnTo>
                <a:cubicBezTo>
                  <a:pt x="848331" y="9205"/>
                  <a:pt x="875020" y="-446"/>
                  <a:pt x="901532" y="16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lIns="215933" tIns="0" rIns="0" bIns="0" anchor="ctr"/>
          <a:lstStyle/>
          <a:p>
            <a:pPr>
              <a:defRPr/>
            </a:pPr>
            <a:r>
              <a:rPr lang="zh-CN" altLang="en-US" sz="1999" b="1" ker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9" name="任意多边形 36"/>
          <p:cNvSpPr>
            <a:spLocks noChangeArrowheads="1"/>
          </p:cNvSpPr>
          <p:nvPr/>
        </p:nvSpPr>
        <p:spPr bwMode="auto">
          <a:xfrm>
            <a:off x="2427785" y="2154002"/>
            <a:ext cx="1749189" cy="1344612"/>
          </a:xfrm>
          <a:custGeom>
            <a:avLst/>
            <a:gdLst>
              <a:gd name="T0" fmla="*/ 861672 w 1747878"/>
              <a:gd name="T1" fmla="*/ 0 h 1344614"/>
              <a:gd name="T2" fmla="*/ 934935 w 1747878"/>
              <a:gd name="T3" fmla="*/ 30347 h 1344614"/>
              <a:gd name="T4" fmla="*/ 1717492 w 1747878"/>
              <a:gd name="T5" fmla="*/ 812921 h 1344614"/>
              <a:gd name="T6" fmla="*/ 1717492 w 1747878"/>
              <a:gd name="T7" fmla="*/ 959449 h 1344614"/>
              <a:gd name="T8" fmla="*/ 1332337 w 1747878"/>
              <a:gd name="T9" fmla="*/ 1344613 h 1344614"/>
              <a:gd name="T10" fmla="*/ 934936 w 1747878"/>
              <a:gd name="T11" fmla="*/ 947204 h 1344614"/>
              <a:gd name="T12" fmla="*/ 788411 w 1747878"/>
              <a:gd name="T13" fmla="*/ 947204 h 1344614"/>
              <a:gd name="T14" fmla="*/ 415502 w 1747878"/>
              <a:gd name="T15" fmla="*/ 1320121 h 1344614"/>
              <a:gd name="T16" fmla="*/ 30346 w 1747878"/>
              <a:gd name="T17" fmla="*/ 934956 h 1344614"/>
              <a:gd name="T18" fmla="*/ 30346 w 1747878"/>
              <a:gd name="T19" fmla="*/ 788428 h 1344614"/>
              <a:gd name="T20" fmla="*/ 788410 w 1747878"/>
              <a:gd name="T21" fmla="*/ 30347 h 1344614"/>
              <a:gd name="T22" fmla="*/ 861672 w 1747878"/>
              <a:gd name="T23" fmla="*/ 0 h 1344614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1747878"/>
              <a:gd name="T37" fmla="*/ 0 h 1344614"/>
              <a:gd name="T38" fmla="*/ 1747878 w 1747878"/>
              <a:gd name="T39" fmla="*/ 1344614 h 1344614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1747878" h="1344614">
                <a:moveTo>
                  <a:pt x="861692" y="0"/>
                </a:moveTo>
                <a:cubicBezTo>
                  <a:pt x="888209" y="0"/>
                  <a:pt x="914725" y="10116"/>
                  <a:pt x="934956" y="30347"/>
                </a:cubicBezTo>
                <a:lnTo>
                  <a:pt x="1717531" y="812922"/>
                </a:lnTo>
                <a:cubicBezTo>
                  <a:pt x="1757994" y="853385"/>
                  <a:pt x="1757994" y="918988"/>
                  <a:pt x="1717531" y="959450"/>
                </a:cubicBezTo>
                <a:lnTo>
                  <a:pt x="1332367" y="1344614"/>
                </a:lnTo>
                <a:lnTo>
                  <a:pt x="934957" y="947205"/>
                </a:lnTo>
                <a:cubicBezTo>
                  <a:pt x="894494" y="906741"/>
                  <a:pt x="828892" y="906742"/>
                  <a:pt x="788429" y="947205"/>
                </a:cubicBezTo>
                <a:lnTo>
                  <a:pt x="415512" y="1320122"/>
                </a:lnTo>
                <a:lnTo>
                  <a:pt x="30347" y="934957"/>
                </a:lnTo>
                <a:cubicBezTo>
                  <a:pt x="-10116" y="894494"/>
                  <a:pt x="-10116" y="828891"/>
                  <a:pt x="30347" y="788429"/>
                </a:cubicBezTo>
                <a:lnTo>
                  <a:pt x="788428" y="30347"/>
                </a:lnTo>
                <a:cubicBezTo>
                  <a:pt x="808660" y="10115"/>
                  <a:pt x="835176" y="0"/>
                  <a:pt x="861692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/>
        </p:spPr>
        <p:txBody>
          <a:bodyPr lIns="0" tIns="0" rIns="0" bIns="215933" anchor="ctr"/>
          <a:lstStyle/>
          <a:p>
            <a:pPr algn="ctr">
              <a:defRPr/>
            </a:pPr>
            <a:r>
              <a:rPr lang="zh-CN" altLang="en-US" sz="1999" b="1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10" name="任意多边形 37"/>
          <p:cNvSpPr>
            <a:spLocks noChangeArrowheads="1"/>
          </p:cNvSpPr>
          <p:nvPr/>
        </p:nvSpPr>
        <p:spPr bwMode="auto">
          <a:xfrm>
            <a:off x="3792851" y="2185754"/>
            <a:ext cx="1352368" cy="1747838"/>
          </a:xfrm>
          <a:custGeom>
            <a:avLst/>
            <a:gdLst>
              <a:gd name="T0" fmla="*/ 506068 w 1352638"/>
              <a:gd name="T1" fmla="*/ 15 h 1747216"/>
              <a:gd name="T2" fmla="*/ 578786 w 1352638"/>
              <a:gd name="T3" fmla="*/ 31647 h 1747216"/>
              <a:gd name="T4" fmla="*/ 1323474 w 1352638"/>
              <a:gd name="T5" fmla="*/ 803119 h 1747216"/>
              <a:gd name="T6" fmla="*/ 1352535 w 1352638"/>
              <a:gd name="T7" fmla="*/ 876927 h 1747216"/>
              <a:gd name="T8" fmla="*/ 1320917 w 1352638"/>
              <a:gd name="T9" fmla="*/ 949676 h 1747216"/>
              <a:gd name="T10" fmla="*/ 524855 w 1352638"/>
              <a:gd name="T11" fmla="*/ 1718748 h 1747216"/>
              <a:gd name="T12" fmla="*/ 378358 w 1352638"/>
              <a:gd name="T13" fmla="*/ 1716190 h 1747216"/>
              <a:gd name="T14" fmla="*/ 0 w 1352638"/>
              <a:gd name="T15" fmla="*/ 1324223 h 1747216"/>
              <a:gd name="T16" fmla="*/ 404259 w 1352638"/>
              <a:gd name="T17" fmla="*/ 933670 h 1747216"/>
              <a:gd name="T18" fmla="*/ 406816 w 1352638"/>
              <a:gd name="T19" fmla="*/ 787113 h 1747216"/>
              <a:gd name="T20" fmla="*/ 40487 w 1352638"/>
              <a:gd name="T21" fmla="*/ 407608 h 1747216"/>
              <a:gd name="T22" fmla="*/ 432290 w 1352638"/>
              <a:gd name="T23" fmla="*/ 29089 h 1747216"/>
              <a:gd name="T24" fmla="*/ 506068 w 1352638"/>
              <a:gd name="T25" fmla="*/ 15 h 174721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1352638"/>
              <a:gd name="T40" fmla="*/ 0 h 1747216"/>
              <a:gd name="T41" fmla="*/ 1352638 w 1352638"/>
              <a:gd name="T42" fmla="*/ 1747216 h 174721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1352638" h="1747216">
                <a:moveTo>
                  <a:pt x="506101" y="15"/>
                </a:moveTo>
                <a:cubicBezTo>
                  <a:pt x="532613" y="478"/>
                  <a:pt x="558949" y="11055"/>
                  <a:pt x="578824" y="31636"/>
                </a:cubicBezTo>
                <a:lnTo>
                  <a:pt x="1323560" y="802833"/>
                </a:lnTo>
                <a:cubicBezTo>
                  <a:pt x="1343435" y="823414"/>
                  <a:pt x="1353086" y="850103"/>
                  <a:pt x="1352623" y="876615"/>
                </a:cubicBezTo>
                <a:cubicBezTo>
                  <a:pt x="1352161" y="903128"/>
                  <a:pt x="1341584" y="929463"/>
                  <a:pt x="1321003" y="949338"/>
                </a:cubicBezTo>
                <a:lnTo>
                  <a:pt x="524889" y="1718136"/>
                </a:lnTo>
                <a:cubicBezTo>
                  <a:pt x="483726" y="1757887"/>
                  <a:pt x="418134" y="1756742"/>
                  <a:pt x="378383" y="1715579"/>
                </a:cubicBezTo>
                <a:lnTo>
                  <a:pt x="0" y="1323752"/>
                </a:lnTo>
                <a:lnTo>
                  <a:pt x="404285" y="933338"/>
                </a:lnTo>
                <a:cubicBezTo>
                  <a:pt x="445448" y="893587"/>
                  <a:pt x="446593" y="827995"/>
                  <a:pt x="406842" y="786833"/>
                </a:cubicBezTo>
                <a:lnTo>
                  <a:pt x="40490" y="407463"/>
                </a:lnTo>
                <a:lnTo>
                  <a:pt x="432318" y="29079"/>
                </a:lnTo>
                <a:cubicBezTo>
                  <a:pt x="452900" y="9204"/>
                  <a:pt x="479589" y="-448"/>
                  <a:pt x="506101" y="1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lIns="0" tIns="0" rIns="215933" bIns="0" anchor="ctr"/>
          <a:lstStyle/>
          <a:p>
            <a:pPr algn="r">
              <a:defRPr/>
            </a:pPr>
            <a:r>
              <a:rPr lang="zh-CN" altLang="en-US" sz="1999" b="1" ker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11" name="任意多边形 38"/>
          <p:cNvSpPr>
            <a:spLocks noChangeArrowheads="1"/>
          </p:cNvSpPr>
          <p:nvPr/>
        </p:nvSpPr>
        <p:spPr bwMode="auto">
          <a:xfrm>
            <a:off x="3357935" y="3552589"/>
            <a:ext cx="1749189" cy="1352551"/>
          </a:xfrm>
          <a:custGeom>
            <a:avLst/>
            <a:gdLst>
              <a:gd name="T0" fmla="*/ 423615 w 1747216"/>
              <a:gd name="T1" fmla="*/ 0 h 1352638"/>
              <a:gd name="T2" fmla="*/ 814167 w 1747216"/>
              <a:gd name="T3" fmla="*/ 404259 h 1352638"/>
              <a:gd name="T4" fmla="*/ 960725 w 1747216"/>
              <a:gd name="T5" fmla="*/ 406816 h 1352638"/>
              <a:gd name="T6" fmla="*/ 1340229 w 1747216"/>
              <a:gd name="T7" fmla="*/ 40487 h 1352638"/>
              <a:gd name="T8" fmla="*/ 1718748 w 1747216"/>
              <a:gd name="T9" fmla="*/ 432290 h 1352638"/>
              <a:gd name="T10" fmla="*/ 1716190 w 1747216"/>
              <a:gd name="T11" fmla="*/ 578786 h 1352638"/>
              <a:gd name="T12" fmla="*/ 944719 w 1747216"/>
              <a:gd name="T13" fmla="*/ 1323474 h 1352638"/>
              <a:gd name="T14" fmla="*/ 870910 w 1747216"/>
              <a:gd name="T15" fmla="*/ 1352535 h 1352638"/>
              <a:gd name="T16" fmla="*/ 798161 w 1747216"/>
              <a:gd name="T17" fmla="*/ 1320917 h 1352638"/>
              <a:gd name="T18" fmla="*/ 29089 w 1747216"/>
              <a:gd name="T19" fmla="*/ 524855 h 1352638"/>
              <a:gd name="T20" fmla="*/ 31647 w 1747216"/>
              <a:gd name="T21" fmla="*/ 378358 h 1352638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1747216"/>
              <a:gd name="T34" fmla="*/ 0 h 1352638"/>
              <a:gd name="T35" fmla="*/ 1747216 w 1747216"/>
              <a:gd name="T36" fmla="*/ 1352638 h 1352638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1747216" h="1352638">
                <a:moveTo>
                  <a:pt x="423464" y="0"/>
                </a:moveTo>
                <a:lnTo>
                  <a:pt x="813877" y="404285"/>
                </a:lnTo>
                <a:cubicBezTo>
                  <a:pt x="853628" y="445448"/>
                  <a:pt x="919220" y="446592"/>
                  <a:pt x="960383" y="406842"/>
                </a:cubicBezTo>
                <a:lnTo>
                  <a:pt x="1339752" y="40490"/>
                </a:lnTo>
                <a:lnTo>
                  <a:pt x="1718136" y="432318"/>
                </a:lnTo>
                <a:cubicBezTo>
                  <a:pt x="1757887" y="473481"/>
                  <a:pt x="1756742" y="539074"/>
                  <a:pt x="1715579" y="578824"/>
                </a:cubicBezTo>
                <a:lnTo>
                  <a:pt x="944383" y="1323560"/>
                </a:lnTo>
                <a:cubicBezTo>
                  <a:pt x="923801" y="1343435"/>
                  <a:pt x="897113" y="1353086"/>
                  <a:pt x="870600" y="1352623"/>
                </a:cubicBezTo>
                <a:cubicBezTo>
                  <a:pt x="844088" y="1352161"/>
                  <a:pt x="817752" y="1341584"/>
                  <a:pt x="797877" y="1321003"/>
                </a:cubicBezTo>
                <a:lnTo>
                  <a:pt x="29079" y="524889"/>
                </a:lnTo>
                <a:cubicBezTo>
                  <a:pt x="-10671" y="483726"/>
                  <a:pt x="-9526" y="418134"/>
                  <a:pt x="31636" y="378383"/>
                </a:cubicBezTo>
                <a:lnTo>
                  <a:pt x="423464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lIns="0" tIns="215933" rIns="0" bIns="0" anchor="ctr"/>
          <a:lstStyle/>
          <a:p>
            <a:pPr algn="ctr">
              <a:defRPr/>
            </a:pPr>
            <a:r>
              <a:rPr lang="zh-CN" altLang="en-US" sz="1999" b="1" ker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12" name="矩形 39"/>
          <p:cNvSpPr>
            <a:spLocks noChangeArrowheads="1"/>
          </p:cNvSpPr>
          <p:nvPr/>
        </p:nvSpPr>
        <p:spPr bwMode="auto">
          <a:xfrm>
            <a:off x="5186488" y="2757252"/>
            <a:ext cx="1809507" cy="604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12" tIns="45706" rIns="91412" bIns="45706" anchor="ctr"/>
          <a:lstStyle/>
          <a:p>
            <a:pPr>
              <a:lnSpc>
                <a:spcPct val="120000"/>
              </a:lnSpc>
              <a:defRPr/>
            </a:pPr>
            <a:r>
              <a:rPr lang="zh-CN" altLang="en-US" sz="1333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此处输入文本</a:t>
            </a:r>
            <a:endParaRPr lang="en-US" sz="1333" kern="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20000"/>
              </a:lnSpc>
              <a:defRPr/>
            </a:pPr>
            <a:r>
              <a:rPr lang="zh-CN" altLang="en-US" sz="1333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此处输入文本</a:t>
            </a:r>
            <a:endParaRPr lang="en-US" sz="1333" kern="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矩形 40"/>
          <p:cNvSpPr>
            <a:spLocks noChangeArrowheads="1"/>
          </p:cNvSpPr>
          <p:nvPr/>
        </p:nvSpPr>
        <p:spPr bwMode="auto">
          <a:xfrm>
            <a:off x="3319840" y="4997216"/>
            <a:ext cx="1809507" cy="6048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12" tIns="45706" rIns="91412" bIns="45706" anchor="ctr"/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1333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此处输入文本</a:t>
            </a:r>
            <a:endParaRPr lang="en-US" sz="1333" kern="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ct val="120000"/>
              </a:lnSpc>
              <a:defRPr/>
            </a:pPr>
            <a:r>
              <a:rPr lang="zh-CN" altLang="en-US" sz="1333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此处输入文本</a:t>
            </a:r>
            <a:endParaRPr lang="en-US" sz="1333" kern="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矩形 41"/>
          <p:cNvSpPr>
            <a:spLocks noChangeArrowheads="1"/>
          </p:cNvSpPr>
          <p:nvPr/>
        </p:nvSpPr>
        <p:spPr bwMode="auto">
          <a:xfrm>
            <a:off x="2380166" y="1490427"/>
            <a:ext cx="1809507" cy="604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12" tIns="45706" rIns="91412" bIns="45706" anchor="ctr"/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1333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此处输入文本</a:t>
            </a:r>
            <a:endParaRPr lang="en-US" sz="1333" kern="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ct val="120000"/>
              </a:lnSpc>
              <a:defRPr/>
            </a:pPr>
            <a:r>
              <a:rPr lang="zh-CN" altLang="en-US" sz="1333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此处输入文本</a:t>
            </a:r>
            <a:endParaRPr lang="en-US" sz="1333" kern="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矩形 42"/>
          <p:cNvSpPr>
            <a:spLocks noChangeArrowheads="1"/>
          </p:cNvSpPr>
          <p:nvPr/>
        </p:nvSpPr>
        <p:spPr bwMode="auto">
          <a:xfrm>
            <a:off x="526218" y="3681178"/>
            <a:ext cx="1806330" cy="606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12" tIns="45706" rIns="91412" bIns="45706" anchor="ctr"/>
          <a:lstStyle/>
          <a:p>
            <a:pPr algn="r">
              <a:lnSpc>
                <a:spcPct val="120000"/>
              </a:lnSpc>
              <a:defRPr/>
            </a:pPr>
            <a:r>
              <a:rPr lang="zh-CN" altLang="en-US" sz="1333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此处输入文本</a:t>
            </a:r>
            <a:endParaRPr lang="en-US" sz="1333" kern="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algn="r">
              <a:lnSpc>
                <a:spcPct val="120000"/>
              </a:lnSpc>
              <a:defRPr/>
            </a:pPr>
            <a:r>
              <a:rPr lang="zh-CN" altLang="en-US" sz="1333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此处输入文本</a:t>
            </a:r>
            <a:endParaRPr lang="en-US" sz="1333" kern="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" name="Group 18"/>
          <p:cNvGrpSpPr>
            <a:grpSpLocks/>
          </p:cNvGrpSpPr>
          <p:nvPr/>
        </p:nvGrpSpPr>
        <p:grpSpPr bwMode="auto">
          <a:xfrm>
            <a:off x="7362655" y="1626953"/>
            <a:ext cx="3849168" cy="855265"/>
            <a:chOff x="0" y="0"/>
            <a:chExt cx="3850501" cy="856496"/>
          </a:xfrm>
        </p:grpSpPr>
        <p:sp>
          <p:nvSpPr>
            <p:cNvPr id="17" name="文本框 44"/>
            <p:cNvSpPr txBox="1">
              <a:spLocks noChangeArrowheads="1"/>
            </p:cNvSpPr>
            <p:nvPr/>
          </p:nvSpPr>
          <p:spPr bwMode="auto">
            <a:xfrm>
              <a:off x="0" y="0"/>
              <a:ext cx="2674843" cy="3800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>
                <a:defRPr/>
              </a:pPr>
              <a:r>
                <a:rPr lang="zh-CN" altLang="en-US" sz="1866" b="1" kern="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</a:p>
          </p:txBody>
        </p:sp>
        <p:sp>
          <p:nvSpPr>
            <p:cNvPr id="18" name="文本框 17"/>
            <p:cNvSpPr txBox="1">
              <a:spLocks noChangeArrowheads="1"/>
            </p:cNvSpPr>
            <p:nvPr/>
          </p:nvSpPr>
          <p:spPr bwMode="auto">
            <a:xfrm>
              <a:off x="0" y="353200"/>
              <a:ext cx="3850501" cy="5032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just">
                <a:defRPr/>
              </a:pPr>
              <a:r>
                <a:rPr lang="zh-CN" altLang="en-US" sz="1333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此处添加详细文本描述，建议与标题相关并符合整体语言风格，语言描述尽量。</a:t>
              </a:r>
            </a:p>
          </p:txBody>
        </p:sp>
      </p:grpSp>
      <p:grpSp>
        <p:nvGrpSpPr>
          <p:cNvPr id="3" name="Group 21"/>
          <p:cNvGrpSpPr>
            <a:grpSpLocks/>
          </p:cNvGrpSpPr>
          <p:nvPr/>
        </p:nvGrpSpPr>
        <p:grpSpPr bwMode="auto">
          <a:xfrm>
            <a:off x="7362655" y="3054116"/>
            <a:ext cx="3849168" cy="855862"/>
            <a:chOff x="0" y="0"/>
            <a:chExt cx="3850501" cy="855643"/>
          </a:xfrm>
        </p:grpSpPr>
        <p:sp>
          <p:nvSpPr>
            <p:cNvPr id="20" name="文本框 47"/>
            <p:cNvSpPr txBox="1">
              <a:spLocks noChangeArrowheads="1"/>
            </p:cNvSpPr>
            <p:nvPr/>
          </p:nvSpPr>
          <p:spPr bwMode="auto">
            <a:xfrm>
              <a:off x="0" y="0"/>
              <a:ext cx="2674843" cy="3793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>
                <a:defRPr/>
              </a:pPr>
              <a:r>
                <a:rPr lang="zh-CN" altLang="en-US" sz="1866" b="1" kern="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</a:p>
          </p:txBody>
        </p:sp>
        <p:sp>
          <p:nvSpPr>
            <p:cNvPr id="21" name="文本框 14"/>
            <p:cNvSpPr txBox="1">
              <a:spLocks noChangeArrowheads="1"/>
            </p:cNvSpPr>
            <p:nvPr/>
          </p:nvSpPr>
          <p:spPr bwMode="auto">
            <a:xfrm>
              <a:off x="0" y="353199"/>
              <a:ext cx="3850501" cy="5024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just">
                <a:defRPr/>
              </a:pPr>
              <a:r>
                <a:rPr lang="zh-CN" altLang="en-US" sz="1333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此处添加详细文本描述，建议与标题相关并符合整体语言风格，语言描述尽量。</a:t>
              </a:r>
            </a:p>
          </p:txBody>
        </p:sp>
      </p:grpSp>
      <p:grpSp>
        <p:nvGrpSpPr>
          <p:cNvPr id="4" name="Group 24"/>
          <p:cNvGrpSpPr>
            <a:grpSpLocks/>
          </p:cNvGrpSpPr>
          <p:nvPr/>
        </p:nvGrpSpPr>
        <p:grpSpPr bwMode="auto">
          <a:xfrm>
            <a:off x="7362655" y="4482867"/>
            <a:ext cx="3849168" cy="855862"/>
            <a:chOff x="0" y="0"/>
            <a:chExt cx="3850501" cy="855643"/>
          </a:xfrm>
        </p:grpSpPr>
        <p:sp>
          <p:nvSpPr>
            <p:cNvPr id="23" name="文本框 50"/>
            <p:cNvSpPr txBox="1">
              <a:spLocks noChangeArrowheads="1"/>
            </p:cNvSpPr>
            <p:nvPr/>
          </p:nvSpPr>
          <p:spPr bwMode="auto">
            <a:xfrm>
              <a:off x="0" y="0"/>
              <a:ext cx="2674843" cy="3793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>
                <a:defRPr/>
              </a:pPr>
              <a:r>
                <a:rPr lang="zh-CN" altLang="en-US" sz="1866" b="1" kern="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</a:p>
          </p:txBody>
        </p:sp>
        <p:sp>
          <p:nvSpPr>
            <p:cNvPr id="24" name="文本框 14"/>
            <p:cNvSpPr txBox="1">
              <a:spLocks noChangeArrowheads="1"/>
            </p:cNvSpPr>
            <p:nvPr/>
          </p:nvSpPr>
          <p:spPr bwMode="auto">
            <a:xfrm>
              <a:off x="0" y="353199"/>
              <a:ext cx="3850501" cy="5024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just">
                <a:defRPr/>
              </a:pPr>
              <a:r>
                <a:rPr lang="zh-CN" altLang="en-US" sz="1333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此处添加详细文本描述，建议与标题相关并符合整体语言风格，语言描述尽量。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674670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4000">
        <p14:conveyor dir="l"/>
      </p:transition>
    </mc:Choice>
    <mc:Fallback xmlns="">
      <p:transition spd="slow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500"/>
                            </p:stCondLst>
                            <p:childTnLst>
                              <p:par>
                                <p:cTn id="4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000"/>
                            </p:stCondLst>
                            <p:childTnLst>
                              <p:par>
                                <p:cTn id="5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/>
      <p:bldP spid="13" grpId="0"/>
      <p:bldP spid="14" grpId="0"/>
      <p:bldP spid="1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Box 30"/>
          <p:cNvSpPr txBox="1"/>
          <p:nvPr/>
        </p:nvSpPr>
        <p:spPr>
          <a:xfrm>
            <a:off x="848434" y="3636062"/>
            <a:ext cx="2307338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altLang="zh-CN" sz="2400" b="1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Add your title</a:t>
            </a:r>
            <a:endParaRPr lang="zh-CN" altLang="en-US" sz="2400" b="1" dirty="0">
              <a:solidFill>
                <a:schemeClr val="accent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3018542" y="1609020"/>
            <a:ext cx="2404357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altLang="zh-CN" sz="2400" b="1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Add your title</a:t>
            </a:r>
            <a:endParaRPr lang="zh-CN" altLang="en-US" sz="2400" b="1" dirty="0">
              <a:solidFill>
                <a:schemeClr val="accent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3" name="TextBox 30"/>
          <p:cNvSpPr txBox="1"/>
          <p:nvPr/>
        </p:nvSpPr>
        <p:spPr>
          <a:xfrm>
            <a:off x="7458436" y="1609020"/>
            <a:ext cx="2320563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altLang="zh-CN" sz="2400" b="1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Add your title</a:t>
            </a:r>
            <a:endParaRPr lang="zh-CN" altLang="en-US" sz="2400" b="1" dirty="0">
              <a:solidFill>
                <a:schemeClr val="accent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5" name="TextBox 30"/>
          <p:cNvSpPr txBox="1"/>
          <p:nvPr/>
        </p:nvSpPr>
        <p:spPr>
          <a:xfrm>
            <a:off x="9266391" y="3636062"/>
            <a:ext cx="2229556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altLang="zh-CN" sz="2400" b="1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Add your title</a:t>
            </a:r>
            <a:endParaRPr lang="zh-CN" altLang="en-US" sz="2400" b="1" dirty="0">
              <a:solidFill>
                <a:schemeClr val="accent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Freeform 12"/>
          <p:cNvSpPr>
            <a:spLocks/>
          </p:cNvSpPr>
          <p:nvPr/>
        </p:nvSpPr>
        <p:spPr bwMode="auto">
          <a:xfrm>
            <a:off x="3624023" y="4138611"/>
            <a:ext cx="1934901" cy="2719387"/>
          </a:xfrm>
          <a:custGeom>
            <a:avLst/>
            <a:gdLst>
              <a:gd name="T0" fmla="*/ 2757 w 2757"/>
              <a:gd name="T1" fmla="*/ 3864 h 3864"/>
              <a:gd name="T2" fmla="*/ 2757 w 2757"/>
              <a:gd name="T3" fmla="*/ 3056 h 3864"/>
              <a:gd name="T4" fmla="*/ 1462 w 2757"/>
              <a:gd name="T5" fmla="*/ 661 h 3864"/>
              <a:gd name="T6" fmla="*/ 722 w 2757"/>
              <a:gd name="T7" fmla="*/ 202 h 3864"/>
              <a:gd name="T8" fmla="*/ 805 w 2757"/>
              <a:gd name="T9" fmla="*/ 67 h 3864"/>
              <a:gd name="T10" fmla="*/ 759 w 2757"/>
              <a:gd name="T11" fmla="*/ 2 h 3864"/>
              <a:gd name="T12" fmla="*/ 51 w 2757"/>
              <a:gd name="T13" fmla="*/ 34 h 3864"/>
              <a:gd name="T14" fmla="*/ 12 w 2757"/>
              <a:gd name="T15" fmla="*/ 97 h 3864"/>
              <a:gd name="T16" fmla="*/ 307 w 2757"/>
              <a:gd name="T17" fmla="*/ 737 h 3864"/>
              <a:gd name="T18" fmla="*/ 384 w 2757"/>
              <a:gd name="T19" fmla="*/ 752 h 3864"/>
              <a:gd name="T20" fmla="*/ 480 w 2757"/>
              <a:gd name="T21" fmla="*/ 595 h 3864"/>
              <a:gd name="T22" fmla="*/ 1161 w 2757"/>
              <a:gd name="T23" fmla="*/ 1018 h 3864"/>
              <a:gd name="T24" fmla="*/ 2295 w 2757"/>
              <a:gd name="T25" fmla="*/ 3002 h 3864"/>
              <a:gd name="T26" fmla="*/ 2295 w 2757"/>
              <a:gd name="T27" fmla="*/ 3864 h 3864"/>
              <a:gd name="T28" fmla="*/ 2757 w 2757"/>
              <a:gd name="T29" fmla="*/ 3864 h 38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2757" h="3864">
                <a:moveTo>
                  <a:pt x="2757" y="3864"/>
                </a:moveTo>
                <a:lnTo>
                  <a:pt x="2757" y="3056"/>
                </a:lnTo>
                <a:cubicBezTo>
                  <a:pt x="2757" y="2031"/>
                  <a:pt x="2444" y="1270"/>
                  <a:pt x="1462" y="661"/>
                </a:cubicBezTo>
                <a:lnTo>
                  <a:pt x="722" y="202"/>
                </a:lnTo>
                <a:lnTo>
                  <a:pt x="805" y="67"/>
                </a:lnTo>
                <a:cubicBezTo>
                  <a:pt x="825" y="36"/>
                  <a:pt x="802" y="0"/>
                  <a:pt x="759" y="2"/>
                </a:cubicBezTo>
                <a:lnTo>
                  <a:pt x="51" y="34"/>
                </a:lnTo>
                <a:cubicBezTo>
                  <a:pt x="22" y="35"/>
                  <a:pt x="0" y="71"/>
                  <a:pt x="12" y="97"/>
                </a:cubicBezTo>
                <a:lnTo>
                  <a:pt x="307" y="737"/>
                </a:lnTo>
                <a:cubicBezTo>
                  <a:pt x="322" y="770"/>
                  <a:pt x="364" y="785"/>
                  <a:pt x="384" y="752"/>
                </a:cubicBezTo>
                <a:lnTo>
                  <a:pt x="480" y="595"/>
                </a:lnTo>
                <a:lnTo>
                  <a:pt x="1161" y="1018"/>
                </a:lnTo>
                <a:cubicBezTo>
                  <a:pt x="1976" y="1522"/>
                  <a:pt x="2295" y="2037"/>
                  <a:pt x="2295" y="3002"/>
                </a:cubicBezTo>
                <a:lnTo>
                  <a:pt x="2295" y="3864"/>
                </a:lnTo>
                <a:lnTo>
                  <a:pt x="2757" y="3864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20" tIns="45710" rIns="91420" bIns="45710" numCol="1" anchor="t" anchorCtr="0" compatLnSpc="1">
            <a:prstTxWarp prst="textNoShape">
              <a:avLst/>
            </a:prstTxWarp>
          </a:bodyPr>
          <a:lstStyle/>
          <a:p>
            <a:endParaRPr lang="zh-CN" altLang="en-US" sz="2399"/>
          </a:p>
        </p:txBody>
      </p:sp>
      <p:sp>
        <p:nvSpPr>
          <p:cNvPr id="23" name="Freeform 13"/>
          <p:cNvSpPr>
            <a:spLocks/>
          </p:cNvSpPr>
          <p:nvPr/>
        </p:nvSpPr>
        <p:spPr bwMode="auto">
          <a:xfrm>
            <a:off x="4811313" y="3084513"/>
            <a:ext cx="1215862" cy="3773487"/>
          </a:xfrm>
          <a:custGeom>
            <a:avLst/>
            <a:gdLst>
              <a:gd name="T0" fmla="*/ 1270 w 1732"/>
              <a:gd name="T1" fmla="*/ 5362 h 5362"/>
              <a:gd name="T2" fmla="*/ 1732 w 1732"/>
              <a:gd name="T3" fmla="*/ 5362 h 5362"/>
              <a:gd name="T4" fmla="*/ 1732 w 1732"/>
              <a:gd name="T5" fmla="*/ 4676 h 5362"/>
              <a:gd name="T6" fmla="*/ 1128 w 1732"/>
              <a:gd name="T7" fmla="*/ 1513 h 5362"/>
              <a:gd name="T8" fmla="*/ 647 w 1732"/>
              <a:gd name="T9" fmla="*/ 526 h 5362"/>
              <a:gd name="T10" fmla="*/ 791 w 1732"/>
              <a:gd name="T11" fmla="*/ 459 h 5362"/>
              <a:gd name="T12" fmla="*/ 789 w 1732"/>
              <a:gd name="T13" fmla="*/ 379 h 5362"/>
              <a:gd name="T14" fmla="*/ 181 w 1732"/>
              <a:gd name="T15" fmla="*/ 14 h 5362"/>
              <a:gd name="T16" fmla="*/ 114 w 1732"/>
              <a:gd name="T17" fmla="*/ 45 h 5362"/>
              <a:gd name="T18" fmla="*/ 5 w 1732"/>
              <a:gd name="T19" fmla="*/ 742 h 5362"/>
              <a:gd name="T20" fmla="*/ 61 w 1732"/>
              <a:gd name="T21" fmla="*/ 797 h 5362"/>
              <a:gd name="T22" fmla="*/ 227 w 1732"/>
              <a:gd name="T23" fmla="*/ 720 h 5362"/>
              <a:gd name="T24" fmla="*/ 734 w 1732"/>
              <a:gd name="T25" fmla="*/ 1758 h 5362"/>
              <a:gd name="T26" fmla="*/ 1270 w 1732"/>
              <a:gd name="T27" fmla="*/ 4472 h 5362"/>
              <a:gd name="T28" fmla="*/ 1270 w 1732"/>
              <a:gd name="T29" fmla="*/ 5362 h 53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732" h="5362">
                <a:moveTo>
                  <a:pt x="1270" y="5362"/>
                </a:moveTo>
                <a:lnTo>
                  <a:pt x="1732" y="5362"/>
                </a:lnTo>
                <a:lnTo>
                  <a:pt x="1732" y="4676"/>
                </a:lnTo>
                <a:cubicBezTo>
                  <a:pt x="1732" y="3345"/>
                  <a:pt x="1631" y="2545"/>
                  <a:pt x="1128" y="1513"/>
                </a:cubicBezTo>
                <a:lnTo>
                  <a:pt x="647" y="526"/>
                </a:lnTo>
                <a:lnTo>
                  <a:pt x="791" y="459"/>
                </a:lnTo>
                <a:cubicBezTo>
                  <a:pt x="825" y="443"/>
                  <a:pt x="825" y="401"/>
                  <a:pt x="789" y="379"/>
                </a:cubicBezTo>
                <a:lnTo>
                  <a:pt x="181" y="14"/>
                </a:lnTo>
                <a:cubicBezTo>
                  <a:pt x="156" y="0"/>
                  <a:pt x="118" y="17"/>
                  <a:pt x="114" y="45"/>
                </a:cubicBezTo>
                <a:lnTo>
                  <a:pt x="5" y="742"/>
                </a:lnTo>
                <a:cubicBezTo>
                  <a:pt x="0" y="777"/>
                  <a:pt x="26" y="813"/>
                  <a:pt x="61" y="797"/>
                </a:cubicBezTo>
                <a:lnTo>
                  <a:pt x="227" y="720"/>
                </a:lnTo>
                <a:lnTo>
                  <a:pt x="734" y="1758"/>
                </a:lnTo>
                <a:cubicBezTo>
                  <a:pt x="1167" y="2647"/>
                  <a:pt x="1270" y="3321"/>
                  <a:pt x="1270" y="4472"/>
                </a:cubicBezTo>
                <a:lnTo>
                  <a:pt x="1270" y="5362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20" tIns="45710" rIns="91420" bIns="45710" numCol="1" anchor="t" anchorCtr="0" compatLnSpc="1">
            <a:prstTxWarp prst="textNoShape">
              <a:avLst/>
            </a:prstTxWarp>
          </a:bodyPr>
          <a:lstStyle/>
          <a:p>
            <a:endParaRPr lang="zh-CN" altLang="en-US" sz="2399"/>
          </a:p>
        </p:txBody>
      </p:sp>
      <p:sp>
        <p:nvSpPr>
          <p:cNvPr id="24" name="Freeform 14"/>
          <p:cNvSpPr>
            <a:spLocks/>
          </p:cNvSpPr>
          <p:nvPr/>
        </p:nvSpPr>
        <p:spPr bwMode="auto">
          <a:xfrm>
            <a:off x="6676375" y="4138611"/>
            <a:ext cx="1933314" cy="2719387"/>
          </a:xfrm>
          <a:custGeom>
            <a:avLst/>
            <a:gdLst>
              <a:gd name="T0" fmla="*/ 0 w 2757"/>
              <a:gd name="T1" fmla="*/ 3864 h 3864"/>
              <a:gd name="T2" fmla="*/ 0 w 2757"/>
              <a:gd name="T3" fmla="*/ 3056 h 3864"/>
              <a:gd name="T4" fmla="*/ 1295 w 2757"/>
              <a:gd name="T5" fmla="*/ 661 h 3864"/>
              <a:gd name="T6" fmla="*/ 2035 w 2757"/>
              <a:gd name="T7" fmla="*/ 202 h 3864"/>
              <a:gd name="T8" fmla="*/ 1952 w 2757"/>
              <a:gd name="T9" fmla="*/ 67 h 3864"/>
              <a:gd name="T10" fmla="*/ 1998 w 2757"/>
              <a:gd name="T11" fmla="*/ 2 h 3864"/>
              <a:gd name="T12" fmla="*/ 2706 w 2757"/>
              <a:gd name="T13" fmla="*/ 34 h 3864"/>
              <a:gd name="T14" fmla="*/ 2745 w 2757"/>
              <a:gd name="T15" fmla="*/ 97 h 3864"/>
              <a:gd name="T16" fmla="*/ 2450 w 2757"/>
              <a:gd name="T17" fmla="*/ 737 h 3864"/>
              <a:gd name="T18" fmla="*/ 2373 w 2757"/>
              <a:gd name="T19" fmla="*/ 752 h 3864"/>
              <a:gd name="T20" fmla="*/ 2277 w 2757"/>
              <a:gd name="T21" fmla="*/ 595 h 3864"/>
              <a:gd name="T22" fmla="*/ 1596 w 2757"/>
              <a:gd name="T23" fmla="*/ 1018 h 3864"/>
              <a:gd name="T24" fmla="*/ 462 w 2757"/>
              <a:gd name="T25" fmla="*/ 3002 h 3864"/>
              <a:gd name="T26" fmla="*/ 462 w 2757"/>
              <a:gd name="T27" fmla="*/ 3864 h 3864"/>
              <a:gd name="T28" fmla="*/ 0 w 2757"/>
              <a:gd name="T29" fmla="*/ 3864 h 38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2757" h="3864">
                <a:moveTo>
                  <a:pt x="0" y="3864"/>
                </a:moveTo>
                <a:lnTo>
                  <a:pt x="0" y="3056"/>
                </a:lnTo>
                <a:cubicBezTo>
                  <a:pt x="0" y="2031"/>
                  <a:pt x="313" y="1270"/>
                  <a:pt x="1295" y="661"/>
                </a:cubicBezTo>
                <a:lnTo>
                  <a:pt x="2035" y="202"/>
                </a:lnTo>
                <a:lnTo>
                  <a:pt x="1952" y="67"/>
                </a:lnTo>
                <a:cubicBezTo>
                  <a:pt x="1933" y="36"/>
                  <a:pt x="1955" y="0"/>
                  <a:pt x="1998" y="2"/>
                </a:cubicBezTo>
                <a:lnTo>
                  <a:pt x="2706" y="34"/>
                </a:lnTo>
                <a:cubicBezTo>
                  <a:pt x="2735" y="35"/>
                  <a:pt x="2757" y="71"/>
                  <a:pt x="2745" y="97"/>
                </a:cubicBezTo>
                <a:lnTo>
                  <a:pt x="2450" y="737"/>
                </a:lnTo>
                <a:cubicBezTo>
                  <a:pt x="2435" y="770"/>
                  <a:pt x="2394" y="785"/>
                  <a:pt x="2373" y="752"/>
                </a:cubicBezTo>
                <a:lnTo>
                  <a:pt x="2277" y="595"/>
                </a:lnTo>
                <a:lnTo>
                  <a:pt x="1596" y="1018"/>
                </a:lnTo>
                <a:cubicBezTo>
                  <a:pt x="781" y="1522"/>
                  <a:pt x="462" y="2037"/>
                  <a:pt x="462" y="3002"/>
                </a:cubicBezTo>
                <a:lnTo>
                  <a:pt x="462" y="3864"/>
                </a:lnTo>
                <a:lnTo>
                  <a:pt x="0" y="3864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20" tIns="45710" rIns="91420" bIns="45710" numCol="1" anchor="t" anchorCtr="0" compatLnSpc="1">
            <a:prstTxWarp prst="textNoShape">
              <a:avLst/>
            </a:prstTxWarp>
          </a:bodyPr>
          <a:lstStyle/>
          <a:p>
            <a:endParaRPr lang="zh-CN" altLang="en-US" sz="2399"/>
          </a:p>
        </p:txBody>
      </p:sp>
      <p:sp>
        <p:nvSpPr>
          <p:cNvPr id="36" name="Freeform 15"/>
          <p:cNvSpPr>
            <a:spLocks/>
          </p:cNvSpPr>
          <p:nvPr/>
        </p:nvSpPr>
        <p:spPr bwMode="auto">
          <a:xfrm>
            <a:off x="6208125" y="3084513"/>
            <a:ext cx="1214275" cy="3773487"/>
          </a:xfrm>
          <a:custGeom>
            <a:avLst/>
            <a:gdLst>
              <a:gd name="T0" fmla="*/ 462 w 1732"/>
              <a:gd name="T1" fmla="*/ 5362 h 5362"/>
              <a:gd name="T2" fmla="*/ 0 w 1732"/>
              <a:gd name="T3" fmla="*/ 5362 h 5362"/>
              <a:gd name="T4" fmla="*/ 0 w 1732"/>
              <a:gd name="T5" fmla="*/ 4676 h 5362"/>
              <a:gd name="T6" fmla="*/ 604 w 1732"/>
              <a:gd name="T7" fmla="*/ 1513 h 5362"/>
              <a:gd name="T8" fmla="*/ 1086 w 1732"/>
              <a:gd name="T9" fmla="*/ 526 h 5362"/>
              <a:gd name="T10" fmla="*/ 941 w 1732"/>
              <a:gd name="T11" fmla="*/ 459 h 5362"/>
              <a:gd name="T12" fmla="*/ 944 w 1732"/>
              <a:gd name="T13" fmla="*/ 379 h 5362"/>
              <a:gd name="T14" fmla="*/ 1552 w 1732"/>
              <a:gd name="T15" fmla="*/ 14 h 5362"/>
              <a:gd name="T16" fmla="*/ 1618 w 1732"/>
              <a:gd name="T17" fmla="*/ 45 h 5362"/>
              <a:gd name="T18" fmla="*/ 1727 w 1732"/>
              <a:gd name="T19" fmla="*/ 742 h 5362"/>
              <a:gd name="T20" fmla="*/ 1671 w 1732"/>
              <a:gd name="T21" fmla="*/ 797 h 5362"/>
              <a:gd name="T22" fmla="*/ 1505 w 1732"/>
              <a:gd name="T23" fmla="*/ 720 h 5362"/>
              <a:gd name="T24" fmla="*/ 999 w 1732"/>
              <a:gd name="T25" fmla="*/ 1758 h 5362"/>
              <a:gd name="T26" fmla="*/ 462 w 1732"/>
              <a:gd name="T27" fmla="*/ 4472 h 5362"/>
              <a:gd name="T28" fmla="*/ 462 w 1732"/>
              <a:gd name="T29" fmla="*/ 5362 h 53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732" h="5362">
                <a:moveTo>
                  <a:pt x="462" y="5362"/>
                </a:moveTo>
                <a:lnTo>
                  <a:pt x="0" y="5362"/>
                </a:lnTo>
                <a:lnTo>
                  <a:pt x="0" y="4676"/>
                </a:lnTo>
                <a:cubicBezTo>
                  <a:pt x="0" y="3345"/>
                  <a:pt x="101" y="2545"/>
                  <a:pt x="604" y="1513"/>
                </a:cubicBezTo>
                <a:lnTo>
                  <a:pt x="1086" y="526"/>
                </a:lnTo>
                <a:lnTo>
                  <a:pt x="941" y="459"/>
                </a:lnTo>
                <a:cubicBezTo>
                  <a:pt x="908" y="443"/>
                  <a:pt x="907" y="401"/>
                  <a:pt x="944" y="379"/>
                </a:cubicBezTo>
                <a:lnTo>
                  <a:pt x="1552" y="14"/>
                </a:lnTo>
                <a:cubicBezTo>
                  <a:pt x="1576" y="0"/>
                  <a:pt x="1614" y="17"/>
                  <a:pt x="1618" y="45"/>
                </a:cubicBezTo>
                <a:lnTo>
                  <a:pt x="1727" y="742"/>
                </a:lnTo>
                <a:cubicBezTo>
                  <a:pt x="1732" y="777"/>
                  <a:pt x="1706" y="813"/>
                  <a:pt x="1671" y="797"/>
                </a:cubicBezTo>
                <a:lnTo>
                  <a:pt x="1505" y="720"/>
                </a:lnTo>
                <a:lnTo>
                  <a:pt x="999" y="1758"/>
                </a:lnTo>
                <a:cubicBezTo>
                  <a:pt x="565" y="2647"/>
                  <a:pt x="462" y="3321"/>
                  <a:pt x="462" y="4472"/>
                </a:cubicBezTo>
                <a:lnTo>
                  <a:pt x="462" y="5362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20" tIns="45710" rIns="91420" bIns="45710" numCol="1" anchor="t" anchorCtr="0" compatLnSpc="1">
            <a:prstTxWarp prst="textNoShape">
              <a:avLst/>
            </a:prstTxWarp>
          </a:bodyPr>
          <a:lstStyle/>
          <a:p>
            <a:endParaRPr lang="zh-CN" altLang="en-US" sz="2399"/>
          </a:p>
        </p:txBody>
      </p:sp>
      <p:sp>
        <p:nvSpPr>
          <p:cNvPr id="43" name="TextBox 29"/>
          <p:cNvSpPr txBox="1"/>
          <p:nvPr/>
        </p:nvSpPr>
        <p:spPr>
          <a:xfrm>
            <a:off x="691541" y="4195010"/>
            <a:ext cx="2596527" cy="76944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ts val="1999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点击输入简要文字内容，概括精炼言简意赅的说明分项内容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COOLLA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专业设计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</a:p>
        </p:txBody>
      </p:sp>
      <p:sp>
        <p:nvSpPr>
          <p:cNvPr id="44" name="TextBox 29"/>
          <p:cNvSpPr txBox="1"/>
          <p:nvPr/>
        </p:nvSpPr>
        <p:spPr>
          <a:xfrm>
            <a:off x="8899420" y="4195010"/>
            <a:ext cx="2596527" cy="76944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ts val="1999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点击输入简要文字内容，概括精炼言简意赅的说明分项内容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COOLLA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专业设计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</a:p>
        </p:txBody>
      </p:sp>
      <p:sp>
        <p:nvSpPr>
          <p:cNvPr id="45" name="TextBox 29"/>
          <p:cNvSpPr txBox="1"/>
          <p:nvPr/>
        </p:nvSpPr>
        <p:spPr>
          <a:xfrm>
            <a:off x="2340746" y="2167968"/>
            <a:ext cx="3218180" cy="4854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ts val="1999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点击输入简要文字内容，概括精炼言简意赅的说明分项内容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COOLLA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专业设计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</a:p>
        </p:txBody>
      </p:sp>
      <p:sp>
        <p:nvSpPr>
          <p:cNvPr id="46" name="TextBox 29"/>
          <p:cNvSpPr txBox="1"/>
          <p:nvPr/>
        </p:nvSpPr>
        <p:spPr>
          <a:xfrm>
            <a:off x="6780638" y="2167968"/>
            <a:ext cx="3218180" cy="4854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ts val="1999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点击输入简要文字内容，概括精炼言简意赅的说明分项内容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COOLLA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专业设计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</a:p>
        </p:txBody>
      </p:sp>
    </p:spTree>
    <p:extLst>
      <p:ext uri="{BB962C8B-B14F-4D97-AF65-F5344CB8AC3E}">
        <p14:creationId xmlns:p14="http://schemas.microsoft.com/office/powerpoint/2010/main" val="4147726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conveyor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1" grpId="0"/>
      <p:bldP spid="33" grpId="0"/>
      <p:bldP spid="35" grpId="0"/>
      <p:bldP spid="43" grpId="0"/>
      <p:bldP spid="44" grpId="0"/>
      <p:bldP spid="45" grpId="0"/>
      <p:bldP spid="4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原创作者QQ：598969553            _3"/>
          <p:cNvSpPr/>
          <p:nvPr/>
        </p:nvSpPr>
        <p:spPr>
          <a:xfrm flipV="1">
            <a:off x="3740469" y="2065339"/>
            <a:ext cx="4460273" cy="1258887"/>
          </a:xfrm>
          <a:custGeom>
            <a:avLst/>
            <a:gdLst>
              <a:gd name="connsiteX0" fmla="*/ 1928081 w 3856164"/>
              <a:gd name="connsiteY0" fmla="*/ 1088476 h 1088476"/>
              <a:gd name="connsiteX1" fmla="*/ 3734157 w 3856164"/>
              <a:gd name="connsiteY1" fmla="*/ 622681 h 1088476"/>
              <a:gd name="connsiteX2" fmla="*/ 3856164 w 3856164"/>
              <a:gd name="connsiteY2" fmla="*/ 543018 h 1088476"/>
              <a:gd name="connsiteX3" fmla="*/ 3500450 w 3856164"/>
              <a:gd name="connsiteY3" fmla="*/ 0 h 1088476"/>
              <a:gd name="connsiteX4" fmla="*/ 3364732 w 3856164"/>
              <a:gd name="connsiteY4" fmla="*/ 55801 h 1088476"/>
              <a:gd name="connsiteX5" fmla="*/ 1928080 w 3856164"/>
              <a:gd name="connsiteY5" fmla="*/ 301996 h 1088476"/>
              <a:gd name="connsiteX6" fmla="*/ 491428 w 3856164"/>
              <a:gd name="connsiteY6" fmla="*/ 55801 h 1088476"/>
              <a:gd name="connsiteX7" fmla="*/ 355714 w 3856164"/>
              <a:gd name="connsiteY7" fmla="*/ 2 h 1088476"/>
              <a:gd name="connsiteX8" fmla="*/ 0 w 3856164"/>
              <a:gd name="connsiteY8" fmla="*/ 543019 h 1088476"/>
              <a:gd name="connsiteX9" fmla="*/ 122006 w 3856164"/>
              <a:gd name="connsiteY9" fmla="*/ 622681 h 1088476"/>
              <a:gd name="connsiteX10" fmla="*/ 1928081 w 3856164"/>
              <a:gd name="connsiteY10" fmla="*/ 1088476 h 10884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856164" h="1088476">
                <a:moveTo>
                  <a:pt x="1928081" y="1088476"/>
                </a:moveTo>
                <a:cubicBezTo>
                  <a:pt x="2614132" y="1088476"/>
                  <a:pt x="3243354" y="913673"/>
                  <a:pt x="3734157" y="622681"/>
                </a:cubicBezTo>
                <a:lnTo>
                  <a:pt x="3856164" y="543018"/>
                </a:lnTo>
                <a:lnTo>
                  <a:pt x="3500450" y="0"/>
                </a:lnTo>
                <a:lnTo>
                  <a:pt x="3364732" y="55801"/>
                </a:lnTo>
                <a:cubicBezTo>
                  <a:pt x="2937669" y="212811"/>
                  <a:pt x="2448264" y="301996"/>
                  <a:pt x="1928080" y="301996"/>
                </a:cubicBezTo>
                <a:cubicBezTo>
                  <a:pt x="1407897" y="301996"/>
                  <a:pt x="918492" y="212811"/>
                  <a:pt x="491428" y="55801"/>
                </a:cubicBezTo>
                <a:lnTo>
                  <a:pt x="355714" y="2"/>
                </a:lnTo>
                <a:lnTo>
                  <a:pt x="0" y="543019"/>
                </a:lnTo>
                <a:lnTo>
                  <a:pt x="122006" y="622681"/>
                </a:lnTo>
                <a:cubicBezTo>
                  <a:pt x="612809" y="913673"/>
                  <a:pt x="1242030" y="1088476"/>
                  <a:pt x="1928081" y="1088476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6" tIns="45707" rIns="91416" bIns="45707" anchor="ctr"/>
          <a:lstStyle/>
          <a:p>
            <a:pPr algn="ctr">
              <a:defRPr/>
            </a:pPr>
            <a:endParaRPr lang="zh-CN" altLang="en-US" sz="2399" dirty="0"/>
          </a:p>
        </p:txBody>
      </p:sp>
      <p:sp>
        <p:nvSpPr>
          <p:cNvPr id="5" name="原创作者QQ：598969553            _4"/>
          <p:cNvSpPr/>
          <p:nvPr/>
        </p:nvSpPr>
        <p:spPr>
          <a:xfrm flipV="1">
            <a:off x="4176972" y="3071813"/>
            <a:ext cx="3587266" cy="965201"/>
          </a:xfrm>
          <a:custGeom>
            <a:avLst/>
            <a:gdLst>
              <a:gd name="connsiteX0" fmla="*/ 1550586 w 3101176"/>
              <a:gd name="connsiteY0" fmla="*/ 833596 h 833596"/>
              <a:gd name="connsiteX1" fmla="*/ 2987238 w 3101176"/>
              <a:gd name="connsiteY1" fmla="*/ 587401 h 833596"/>
              <a:gd name="connsiteX2" fmla="*/ 3101176 w 3101176"/>
              <a:gd name="connsiteY2" fmla="*/ 540555 h 833596"/>
              <a:gd name="connsiteX3" fmla="*/ 2747076 w 3101176"/>
              <a:gd name="connsiteY3" fmla="*/ 0 h 833596"/>
              <a:gd name="connsiteX4" fmla="*/ 2723772 w 3101176"/>
              <a:gd name="connsiteY4" fmla="*/ 7598 h 833596"/>
              <a:gd name="connsiteX5" fmla="*/ 1550586 w 3101176"/>
              <a:gd name="connsiteY5" fmla="*/ 167897 h 833596"/>
              <a:gd name="connsiteX6" fmla="*/ 377401 w 3101176"/>
              <a:gd name="connsiteY6" fmla="*/ 7598 h 833596"/>
              <a:gd name="connsiteX7" fmla="*/ 354101 w 3101176"/>
              <a:gd name="connsiteY7" fmla="*/ 2 h 833596"/>
              <a:gd name="connsiteX8" fmla="*/ 0 w 3101176"/>
              <a:gd name="connsiteY8" fmla="*/ 540557 h 833596"/>
              <a:gd name="connsiteX9" fmla="*/ 113934 w 3101176"/>
              <a:gd name="connsiteY9" fmla="*/ 587401 h 833596"/>
              <a:gd name="connsiteX10" fmla="*/ 1550586 w 3101176"/>
              <a:gd name="connsiteY10" fmla="*/ 833596 h 8335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101176" h="833596">
                <a:moveTo>
                  <a:pt x="1550586" y="833596"/>
                </a:moveTo>
                <a:cubicBezTo>
                  <a:pt x="2070770" y="833596"/>
                  <a:pt x="2560175" y="744411"/>
                  <a:pt x="2987238" y="587401"/>
                </a:cubicBezTo>
                <a:lnTo>
                  <a:pt x="3101176" y="540555"/>
                </a:lnTo>
                <a:lnTo>
                  <a:pt x="2747076" y="0"/>
                </a:lnTo>
                <a:lnTo>
                  <a:pt x="2723772" y="7598"/>
                </a:lnTo>
                <a:cubicBezTo>
                  <a:pt x="2363182" y="110819"/>
                  <a:pt x="1966733" y="167897"/>
                  <a:pt x="1550586" y="167897"/>
                </a:cubicBezTo>
                <a:cubicBezTo>
                  <a:pt x="1134440" y="167897"/>
                  <a:pt x="737991" y="110819"/>
                  <a:pt x="377401" y="7598"/>
                </a:cubicBezTo>
                <a:lnTo>
                  <a:pt x="354101" y="2"/>
                </a:lnTo>
                <a:lnTo>
                  <a:pt x="0" y="540557"/>
                </a:lnTo>
                <a:lnTo>
                  <a:pt x="113934" y="587401"/>
                </a:lnTo>
                <a:cubicBezTo>
                  <a:pt x="540998" y="744411"/>
                  <a:pt x="1030403" y="833596"/>
                  <a:pt x="1550586" y="833596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6" tIns="45707" rIns="91416" bIns="45707" anchor="ctr"/>
          <a:lstStyle/>
          <a:p>
            <a:pPr algn="ctr">
              <a:defRPr/>
            </a:pPr>
            <a:endParaRPr lang="zh-CN" altLang="en-US" sz="2399"/>
          </a:p>
        </p:txBody>
      </p:sp>
      <p:sp>
        <p:nvSpPr>
          <p:cNvPr id="6" name="原创作者QQ：598969553            _5"/>
          <p:cNvSpPr/>
          <p:nvPr/>
        </p:nvSpPr>
        <p:spPr>
          <a:xfrm flipV="1">
            <a:off x="4613476" y="3940176"/>
            <a:ext cx="2714258" cy="860425"/>
          </a:xfrm>
          <a:custGeom>
            <a:avLst/>
            <a:gdLst>
              <a:gd name="connsiteX0" fmla="*/ 1173704 w 2347413"/>
              <a:gd name="connsiteY0" fmla="*/ 744174 h 744174"/>
              <a:gd name="connsiteX1" fmla="*/ 2346890 w 2347413"/>
              <a:gd name="connsiteY1" fmla="*/ 583875 h 744174"/>
              <a:gd name="connsiteX2" fmla="*/ 2347413 w 2347413"/>
              <a:gd name="connsiteY2" fmla="*/ 583705 h 744174"/>
              <a:gd name="connsiteX3" fmla="*/ 1965046 w 2347413"/>
              <a:gd name="connsiteY3" fmla="*/ 0 h 744174"/>
              <a:gd name="connsiteX4" fmla="*/ 1781130 w 2347413"/>
              <a:gd name="connsiteY4" fmla="*/ 32004 h 744174"/>
              <a:gd name="connsiteX5" fmla="*/ 1173703 w 2347413"/>
              <a:gd name="connsiteY5" fmla="*/ 73446 h 744174"/>
              <a:gd name="connsiteX6" fmla="*/ 566277 w 2347413"/>
              <a:gd name="connsiteY6" fmla="*/ 32004 h 744174"/>
              <a:gd name="connsiteX7" fmla="*/ 382367 w 2347413"/>
              <a:gd name="connsiteY7" fmla="*/ 1 h 744174"/>
              <a:gd name="connsiteX8" fmla="*/ 0 w 2347413"/>
              <a:gd name="connsiteY8" fmla="*/ 583706 h 744174"/>
              <a:gd name="connsiteX9" fmla="*/ 519 w 2347413"/>
              <a:gd name="connsiteY9" fmla="*/ 583875 h 744174"/>
              <a:gd name="connsiteX10" fmla="*/ 1173704 w 2347413"/>
              <a:gd name="connsiteY10" fmla="*/ 744174 h 7441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347413" h="744174">
                <a:moveTo>
                  <a:pt x="1173704" y="744174"/>
                </a:moveTo>
                <a:cubicBezTo>
                  <a:pt x="1589851" y="744174"/>
                  <a:pt x="1986300" y="687095"/>
                  <a:pt x="2346890" y="583875"/>
                </a:cubicBezTo>
                <a:lnTo>
                  <a:pt x="2347413" y="583705"/>
                </a:lnTo>
                <a:lnTo>
                  <a:pt x="1965046" y="0"/>
                </a:lnTo>
                <a:lnTo>
                  <a:pt x="1781130" y="32004"/>
                </a:lnTo>
                <a:cubicBezTo>
                  <a:pt x="1584925" y="59177"/>
                  <a:pt x="1381777" y="73446"/>
                  <a:pt x="1173703" y="73446"/>
                </a:cubicBezTo>
                <a:cubicBezTo>
                  <a:pt x="965630" y="73446"/>
                  <a:pt x="762481" y="59177"/>
                  <a:pt x="566277" y="32004"/>
                </a:cubicBezTo>
                <a:lnTo>
                  <a:pt x="382367" y="1"/>
                </a:lnTo>
                <a:lnTo>
                  <a:pt x="0" y="583706"/>
                </a:lnTo>
                <a:lnTo>
                  <a:pt x="519" y="583875"/>
                </a:lnTo>
                <a:cubicBezTo>
                  <a:pt x="361109" y="687095"/>
                  <a:pt x="757558" y="744174"/>
                  <a:pt x="1173704" y="74417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6" tIns="45707" rIns="91416" bIns="45707" anchor="ctr"/>
          <a:lstStyle/>
          <a:p>
            <a:pPr algn="ctr">
              <a:defRPr/>
            </a:pPr>
            <a:endParaRPr lang="zh-CN" altLang="en-US" sz="2399" dirty="0"/>
          </a:p>
        </p:txBody>
      </p:sp>
      <p:sp>
        <p:nvSpPr>
          <p:cNvPr id="7" name="原创作者QQ：598969553            _6"/>
          <p:cNvSpPr/>
          <p:nvPr/>
        </p:nvSpPr>
        <p:spPr>
          <a:xfrm flipV="1">
            <a:off x="5092835" y="4813302"/>
            <a:ext cx="1753951" cy="1417638"/>
          </a:xfrm>
          <a:custGeom>
            <a:avLst/>
            <a:gdLst>
              <a:gd name="connsiteX0" fmla="*/ 758246 w 1516499"/>
              <a:gd name="connsiteY0" fmla="*/ 1225201 h 1225201"/>
              <a:gd name="connsiteX1" fmla="*/ 1365673 w 1516499"/>
              <a:gd name="connsiteY1" fmla="*/ 1183759 h 1225201"/>
              <a:gd name="connsiteX2" fmla="*/ 1516499 w 1516499"/>
              <a:gd name="connsiteY2" fmla="*/ 1157513 h 1225201"/>
              <a:gd name="connsiteX3" fmla="*/ 758249 w 1516499"/>
              <a:gd name="connsiteY3" fmla="*/ 0 h 1225201"/>
              <a:gd name="connsiteX4" fmla="*/ 0 w 1516499"/>
              <a:gd name="connsiteY4" fmla="*/ 1157514 h 1225201"/>
              <a:gd name="connsiteX5" fmla="*/ 150820 w 1516499"/>
              <a:gd name="connsiteY5" fmla="*/ 1183759 h 1225201"/>
              <a:gd name="connsiteX6" fmla="*/ 758246 w 1516499"/>
              <a:gd name="connsiteY6" fmla="*/ 1225201 h 12252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16499" h="1225201">
                <a:moveTo>
                  <a:pt x="758246" y="1225201"/>
                </a:moveTo>
                <a:cubicBezTo>
                  <a:pt x="966320" y="1225201"/>
                  <a:pt x="1169468" y="1210932"/>
                  <a:pt x="1365673" y="1183759"/>
                </a:cubicBezTo>
                <a:lnTo>
                  <a:pt x="1516499" y="1157513"/>
                </a:lnTo>
                <a:lnTo>
                  <a:pt x="758249" y="0"/>
                </a:lnTo>
                <a:lnTo>
                  <a:pt x="0" y="1157514"/>
                </a:lnTo>
                <a:lnTo>
                  <a:pt x="150820" y="1183759"/>
                </a:lnTo>
                <a:cubicBezTo>
                  <a:pt x="347024" y="1210932"/>
                  <a:pt x="550173" y="1225201"/>
                  <a:pt x="758246" y="122520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6" tIns="45707" rIns="91416" bIns="45707" anchor="ctr"/>
          <a:lstStyle/>
          <a:p>
            <a:pPr algn="ctr">
              <a:defRPr/>
            </a:pPr>
            <a:endParaRPr lang="zh-CN" altLang="en-US" sz="2399"/>
          </a:p>
        </p:txBody>
      </p:sp>
      <p:grpSp>
        <p:nvGrpSpPr>
          <p:cNvPr id="2" name="原创作者QQ：598969553            _7"/>
          <p:cNvGrpSpPr>
            <a:grpSpLocks noChangeAspect="1"/>
          </p:cNvGrpSpPr>
          <p:nvPr/>
        </p:nvGrpSpPr>
        <p:grpSpPr>
          <a:xfrm>
            <a:off x="5747087" y="2331149"/>
            <a:ext cx="374758" cy="370942"/>
            <a:chOff x="6967126" y="4092464"/>
            <a:chExt cx="453105" cy="448433"/>
          </a:xfrm>
          <a:solidFill>
            <a:srgbClr val="FDFDFD"/>
          </a:solidFill>
          <a:effectLst/>
        </p:grpSpPr>
        <p:sp>
          <p:nvSpPr>
            <p:cNvPr id="9" name="Freeform 136"/>
            <p:cNvSpPr>
              <a:spLocks/>
            </p:cNvSpPr>
            <p:nvPr/>
          </p:nvSpPr>
          <p:spPr bwMode="auto">
            <a:xfrm>
              <a:off x="6967126" y="4343773"/>
              <a:ext cx="453105" cy="197124"/>
            </a:xfrm>
            <a:custGeom>
              <a:avLst/>
              <a:gdLst>
                <a:gd name="T0" fmla="*/ 103 w 205"/>
                <a:gd name="T1" fmla="*/ 19 h 89"/>
                <a:gd name="T2" fmla="*/ 47 w 205"/>
                <a:gd name="T3" fmla="*/ 0 h 89"/>
                <a:gd name="T4" fmla="*/ 0 w 205"/>
                <a:gd name="T5" fmla="*/ 0 h 89"/>
                <a:gd name="T6" fmla="*/ 0 w 205"/>
                <a:gd name="T7" fmla="*/ 67 h 89"/>
                <a:gd name="T8" fmla="*/ 22 w 205"/>
                <a:gd name="T9" fmla="*/ 89 h 89"/>
                <a:gd name="T10" fmla="*/ 183 w 205"/>
                <a:gd name="T11" fmla="*/ 89 h 89"/>
                <a:gd name="T12" fmla="*/ 205 w 205"/>
                <a:gd name="T13" fmla="*/ 67 h 89"/>
                <a:gd name="T14" fmla="*/ 205 w 205"/>
                <a:gd name="T15" fmla="*/ 0 h 89"/>
                <a:gd name="T16" fmla="*/ 158 w 205"/>
                <a:gd name="T17" fmla="*/ 0 h 89"/>
                <a:gd name="T18" fmla="*/ 103 w 205"/>
                <a:gd name="T19" fmla="*/ 1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5" h="89">
                  <a:moveTo>
                    <a:pt x="103" y="19"/>
                  </a:moveTo>
                  <a:cubicBezTo>
                    <a:pt x="82" y="19"/>
                    <a:pt x="62" y="12"/>
                    <a:pt x="4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79"/>
                    <a:pt x="10" y="89"/>
                    <a:pt x="22" y="89"/>
                  </a:cubicBezTo>
                  <a:cubicBezTo>
                    <a:pt x="183" y="89"/>
                    <a:pt x="183" y="89"/>
                    <a:pt x="183" y="89"/>
                  </a:cubicBezTo>
                  <a:cubicBezTo>
                    <a:pt x="195" y="89"/>
                    <a:pt x="205" y="79"/>
                    <a:pt x="205" y="67"/>
                  </a:cubicBezTo>
                  <a:cubicBezTo>
                    <a:pt x="205" y="0"/>
                    <a:pt x="205" y="0"/>
                    <a:pt x="205" y="0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143" y="12"/>
                    <a:pt x="124" y="19"/>
                    <a:pt x="103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2399">
                <a:solidFill>
                  <a:prstClr val="black"/>
                </a:solidFill>
              </a:endParaRPr>
            </a:p>
          </p:txBody>
        </p:sp>
        <p:sp>
          <p:nvSpPr>
            <p:cNvPr id="10" name="Freeform 137"/>
            <p:cNvSpPr>
              <a:spLocks noEditPoints="1"/>
            </p:cNvSpPr>
            <p:nvPr/>
          </p:nvSpPr>
          <p:spPr bwMode="auto">
            <a:xfrm>
              <a:off x="6967126" y="4092464"/>
              <a:ext cx="453105" cy="260652"/>
            </a:xfrm>
            <a:custGeom>
              <a:avLst/>
              <a:gdLst>
                <a:gd name="T0" fmla="*/ 183 w 205"/>
                <a:gd name="T1" fmla="*/ 42 h 118"/>
                <a:gd name="T2" fmla="*/ 180 w 205"/>
                <a:gd name="T3" fmla="*/ 42 h 118"/>
                <a:gd name="T4" fmla="*/ 154 w 205"/>
                <a:gd name="T5" fmla="*/ 42 h 118"/>
                <a:gd name="T6" fmla="*/ 154 w 205"/>
                <a:gd name="T7" fmla="*/ 22 h 118"/>
                <a:gd name="T8" fmla="*/ 132 w 205"/>
                <a:gd name="T9" fmla="*/ 0 h 118"/>
                <a:gd name="T10" fmla="*/ 73 w 205"/>
                <a:gd name="T11" fmla="*/ 0 h 118"/>
                <a:gd name="T12" fmla="*/ 51 w 205"/>
                <a:gd name="T13" fmla="*/ 22 h 118"/>
                <a:gd name="T14" fmla="*/ 51 w 205"/>
                <a:gd name="T15" fmla="*/ 42 h 118"/>
                <a:gd name="T16" fmla="*/ 25 w 205"/>
                <a:gd name="T17" fmla="*/ 42 h 118"/>
                <a:gd name="T18" fmla="*/ 22 w 205"/>
                <a:gd name="T19" fmla="*/ 42 h 118"/>
                <a:gd name="T20" fmla="*/ 0 w 205"/>
                <a:gd name="T21" fmla="*/ 64 h 118"/>
                <a:gd name="T22" fmla="*/ 0 w 205"/>
                <a:gd name="T23" fmla="*/ 101 h 118"/>
                <a:gd name="T24" fmla="*/ 54 w 205"/>
                <a:gd name="T25" fmla="*/ 101 h 118"/>
                <a:gd name="T26" fmla="*/ 103 w 205"/>
                <a:gd name="T27" fmla="*/ 118 h 118"/>
                <a:gd name="T28" fmla="*/ 151 w 205"/>
                <a:gd name="T29" fmla="*/ 101 h 118"/>
                <a:gd name="T30" fmla="*/ 205 w 205"/>
                <a:gd name="T31" fmla="*/ 101 h 118"/>
                <a:gd name="T32" fmla="*/ 205 w 205"/>
                <a:gd name="T33" fmla="*/ 64 h 118"/>
                <a:gd name="T34" fmla="*/ 183 w 205"/>
                <a:gd name="T35" fmla="*/ 42 h 118"/>
                <a:gd name="T36" fmla="*/ 67 w 205"/>
                <a:gd name="T37" fmla="*/ 26 h 118"/>
                <a:gd name="T38" fmla="*/ 67 w 205"/>
                <a:gd name="T39" fmla="*/ 22 h 118"/>
                <a:gd name="T40" fmla="*/ 73 w 205"/>
                <a:gd name="T41" fmla="*/ 17 h 118"/>
                <a:gd name="T42" fmla="*/ 132 w 205"/>
                <a:gd name="T43" fmla="*/ 17 h 118"/>
                <a:gd name="T44" fmla="*/ 138 w 205"/>
                <a:gd name="T45" fmla="*/ 22 h 118"/>
                <a:gd name="T46" fmla="*/ 138 w 205"/>
                <a:gd name="T47" fmla="*/ 26 h 118"/>
                <a:gd name="T48" fmla="*/ 138 w 205"/>
                <a:gd name="T49" fmla="*/ 42 h 118"/>
                <a:gd name="T50" fmla="*/ 67 w 205"/>
                <a:gd name="T51" fmla="*/ 42 h 118"/>
                <a:gd name="T52" fmla="*/ 67 w 205"/>
                <a:gd name="T53" fmla="*/ 26 h 118"/>
                <a:gd name="T54" fmla="*/ 101 w 205"/>
                <a:gd name="T55" fmla="*/ 101 h 118"/>
                <a:gd name="T56" fmla="*/ 85 w 205"/>
                <a:gd name="T57" fmla="*/ 86 h 118"/>
                <a:gd name="T58" fmla="*/ 101 w 205"/>
                <a:gd name="T59" fmla="*/ 70 h 118"/>
                <a:gd name="T60" fmla="*/ 117 w 205"/>
                <a:gd name="T61" fmla="*/ 86 h 118"/>
                <a:gd name="T62" fmla="*/ 101 w 205"/>
                <a:gd name="T63" fmla="*/ 101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05" h="118">
                  <a:moveTo>
                    <a:pt x="183" y="42"/>
                  </a:moveTo>
                  <a:cubicBezTo>
                    <a:pt x="180" y="42"/>
                    <a:pt x="180" y="42"/>
                    <a:pt x="180" y="42"/>
                  </a:cubicBezTo>
                  <a:cubicBezTo>
                    <a:pt x="154" y="42"/>
                    <a:pt x="154" y="42"/>
                    <a:pt x="154" y="42"/>
                  </a:cubicBezTo>
                  <a:cubicBezTo>
                    <a:pt x="154" y="22"/>
                    <a:pt x="154" y="22"/>
                    <a:pt x="154" y="22"/>
                  </a:cubicBezTo>
                  <a:cubicBezTo>
                    <a:pt x="154" y="10"/>
                    <a:pt x="144" y="0"/>
                    <a:pt x="132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61" y="0"/>
                    <a:pt x="51" y="10"/>
                    <a:pt x="51" y="22"/>
                  </a:cubicBezTo>
                  <a:cubicBezTo>
                    <a:pt x="51" y="42"/>
                    <a:pt x="51" y="42"/>
                    <a:pt x="51" y="42"/>
                  </a:cubicBezTo>
                  <a:cubicBezTo>
                    <a:pt x="25" y="42"/>
                    <a:pt x="25" y="42"/>
                    <a:pt x="25" y="42"/>
                  </a:cubicBezTo>
                  <a:cubicBezTo>
                    <a:pt x="22" y="42"/>
                    <a:pt x="22" y="42"/>
                    <a:pt x="22" y="42"/>
                  </a:cubicBezTo>
                  <a:cubicBezTo>
                    <a:pt x="10" y="42"/>
                    <a:pt x="0" y="52"/>
                    <a:pt x="0" y="64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54" y="101"/>
                    <a:pt x="54" y="101"/>
                    <a:pt x="54" y="101"/>
                  </a:cubicBezTo>
                  <a:cubicBezTo>
                    <a:pt x="67" y="112"/>
                    <a:pt x="84" y="118"/>
                    <a:pt x="103" y="118"/>
                  </a:cubicBezTo>
                  <a:cubicBezTo>
                    <a:pt x="121" y="118"/>
                    <a:pt x="138" y="112"/>
                    <a:pt x="151" y="101"/>
                  </a:cubicBezTo>
                  <a:cubicBezTo>
                    <a:pt x="205" y="101"/>
                    <a:pt x="205" y="101"/>
                    <a:pt x="205" y="101"/>
                  </a:cubicBezTo>
                  <a:cubicBezTo>
                    <a:pt x="205" y="64"/>
                    <a:pt x="205" y="64"/>
                    <a:pt x="205" y="64"/>
                  </a:cubicBezTo>
                  <a:cubicBezTo>
                    <a:pt x="205" y="52"/>
                    <a:pt x="195" y="42"/>
                    <a:pt x="183" y="42"/>
                  </a:cubicBezTo>
                  <a:close/>
                  <a:moveTo>
                    <a:pt x="67" y="26"/>
                  </a:moveTo>
                  <a:cubicBezTo>
                    <a:pt x="67" y="22"/>
                    <a:pt x="67" y="22"/>
                    <a:pt x="67" y="22"/>
                  </a:cubicBezTo>
                  <a:cubicBezTo>
                    <a:pt x="67" y="19"/>
                    <a:pt x="70" y="17"/>
                    <a:pt x="73" y="17"/>
                  </a:cubicBezTo>
                  <a:cubicBezTo>
                    <a:pt x="132" y="17"/>
                    <a:pt x="132" y="17"/>
                    <a:pt x="132" y="17"/>
                  </a:cubicBezTo>
                  <a:cubicBezTo>
                    <a:pt x="135" y="17"/>
                    <a:pt x="138" y="19"/>
                    <a:pt x="138" y="22"/>
                  </a:cubicBezTo>
                  <a:cubicBezTo>
                    <a:pt x="138" y="26"/>
                    <a:pt x="138" y="26"/>
                    <a:pt x="138" y="26"/>
                  </a:cubicBezTo>
                  <a:cubicBezTo>
                    <a:pt x="138" y="42"/>
                    <a:pt x="138" y="42"/>
                    <a:pt x="138" y="42"/>
                  </a:cubicBezTo>
                  <a:cubicBezTo>
                    <a:pt x="67" y="42"/>
                    <a:pt x="67" y="42"/>
                    <a:pt x="67" y="42"/>
                  </a:cubicBezTo>
                  <a:lnTo>
                    <a:pt x="67" y="26"/>
                  </a:lnTo>
                  <a:close/>
                  <a:moveTo>
                    <a:pt x="101" y="101"/>
                  </a:moveTo>
                  <a:cubicBezTo>
                    <a:pt x="92" y="101"/>
                    <a:pt x="85" y="94"/>
                    <a:pt x="85" y="86"/>
                  </a:cubicBezTo>
                  <a:cubicBezTo>
                    <a:pt x="85" y="77"/>
                    <a:pt x="92" y="70"/>
                    <a:pt x="101" y="70"/>
                  </a:cubicBezTo>
                  <a:cubicBezTo>
                    <a:pt x="110" y="70"/>
                    <a:pt x="117" y="77"/>
                    <a:pt x="117" y="86"/>
                  </a:cubicBezTo>
                  <a:cubicBezTo>
                    <a:pt x="117" y="94"/>
                    <a:pt x="110" y="101"/>
                    <a:pt x="101" y="10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2399">
                <a:solidFill>
                  <a:prstClr val="black"/>
                </a:solidFill>
              </a:endParaRPr>
            </a:p>
          </p:txBody>
        </p:sp>
      </p:grpSp>
      <p:grpSp>
        <p:nvGrpSpPr>
          <p:cNvPr id="3" name="原创作者QQ：598969553            _8"/>
          <p:cNvGrpSpPr>
            <a:grpSpLocks noChangeAspect="1"/>
          </p:cNvGrpSpPr>
          <p:nvPr/>
        </p:nvGrpSpPr>
        <p:grpSpPr>
          <a:xfrm>
            <a:off x="5739257" y="3272913"/>
            <a:ext cx="527841" cy="401114"/>
            <a:chOff x="4268086" y="4221191"/>
            <a:chExt cx="509646" cy="387231"/>
          </a:xfrm>
          <a:solidFill>
            <a:schemeClr val="bg1"/>
          </a:solidFill>
          <a:effectLst/>
        </p:grpSpPr>
        <p:sp>
          <p:nvSpPr>
            <p:cNvPr id="12" name="Freeform 20"/>
            <p:cNvSpPr>
              <a:spLocks noEditPoints="1"/>
            </p:cNvSpPr>
            <p:nvPr/>
          </p:nvSpPr>
          <p:spPr bwMode="auto">
            <a:xfrm>
              <a:off x="4268086" y="4273030"/>
              <a:ext cx="337890" cy="335392"/>
            </a:xfrm>
            <a:custGeom>
              <a:avLst/>
              <a:gdLst>
                <a:gd name="T0" fmla="*/ 229 w 229"/>
                <a:gd name="T1" fmla="*/ 128 h 227"/>
                <a:gd name="T2" fmla="*/ 229 w 229"/>
                <a:gd name="T3" fmla="*/ 98 h 227"/>
                <a:gd name="T4" fmla="*/ 206 w 229"/>
                <a:gd name="T5" fmla="*/ 93 h 227"/>
                <a:gd name="T6" fmla="*/ 200 w 229"/>
                <a:gd name="T7" fmla="*/ 76 h 227"/>
                <a:gd name="T8" fmla="*/ 216 w 229"/>
                <a:gd name="T9" fmla="*/ 58 h 227"/>
                <a:gd name="T10" fmla="*/ 198 w 229"/>
                <a:gd name="T11" fmla="*/ 34 h 227"/>
                <a:gd name="T12" fmla="*/ 176 w 229"/>
                <a:gd name="T13" fmla="*/ 44 h 227"/>
                <a:gd name="T14" fmla="*/ 161 w 229"/>
                <a:gd name="T15" fmla="*/ 33 h 227"/>
                <a:gd name="T16" fmla="*/ 164 w 229"/>
                <a:gd name="T17" fmla="*/ 9 h 227"/>
                <a:gd name="T18" fmla="*/ 135 w 229"/>
                <a:gd name="T19" fmla="*/ 0 h 227"/>
                <a:gd name="T20" fmla="*/ 123 w 229"/>
                <a:gd name="T21" fmla="*/ 20 h 227"/>
                <a:gd name="T22" fmla="*/ 114 w 229"/>
                <a:gd name="T23" fmla="*/ 20 h 227"/>
                <a:gd name="T24" fmla="*/ 105 w 229"/>
                <a:gd name="T25" fmla="*/ 20 h 227"/>
                <a:gd name="T26" fmla="*/ 93 w 229"/>
                <a:gd name="T27" fmla="*/ 0 h 227"/>
                <a:gd name="T28" fmla="*/ 65 w 229"/>
                <a:gd name="T29" fmla="*/ 9 h 227"/>
                <a:gd name="T30" fmla="*/ 67 w 229"/>
                <a:gd name="T31" fmla="*/ 33 h 227"/>
                <a:gd name="T32" fmla="*/ 52 w 229"/>
                <a:gd name="T33" fmla="*/ 44 h 227"/>
                <a:gd name="T34" fmla="*/ 30 w 229"/>
                <a:gd name="T35" fmla="*/ 34 h 227"/>
                <a:gd name="T36" fmla="*/ 13 w 229"/>
                <a:gd name="T37" fmla="*/ 58 h 227"/>
                <a:gd name="T38" fmla="*/ 29 w 229"/>
                <a:gd name="T39" fmla="*/ 76 h 227"/>
                <a:gd name="T40" fmla="*/ 23 w 229"/>
                <a:gd name="T41" fmla="*/ 94 h 227"/>
                <a:gd name="T42" fmla="*/ 0 w 229"/>
                <a:gd name="T43" fmla="*/ 98 h 227"/>
                <a:gd name="T44" fmla="*/ 0 w 229"/>
                <a:gd name="T45" fmla="*/ 128 h 227"/>
                <a:gd name="T46" fmla="*/ 23 w 229"/>
                <a:gd name="T47" fmla="*/ 133 h 227"/>
                <a:gd name="T48" fmla="*/ 29 w 229"/>
                <a:gd name="T49" fmla="*/ 151 h 227"/>
                <a:gd name="T50" fmla="*/ 13 w 229"/>
                <a:gd name="T51" fmla="*/ 169 h 227"/>
                <a:gd name="T52" fmla="*/ 31 w 229"/>
                <a:gd name="T53" fmla="*/ 193 h 227"/>
                <a:gd name="T54" fmla="*/ 52 w 229"/>
                <a:gd name="T55" fmla="*/ 183 h 227"/>
                <a:gd name="T56" fmla="*/ 67 w 229"/>
                <a:gd name="T57" fmla="*/ 194 h 227"/>
                <a:gd name="T58" fmla="*/ 65 w 229"/>
                <a:gd name="T59" fmla="*/ 218 h 227"/>
                <a:gd name="T60" fmla="*/ 93 w 229"/>
                <a:gd name="T61" fmla="*/ 227 h 227"/>
                <a:gd name="T62" fmla="*/ 105 w 229"/>
                <a:gd name="T63" fmla="*/ 206 h 227"/>
                <a:gd name="T64" fmla="*/ 114 w 229"/>
                <a:gd name="T65" fmla="*/ 207 h 227"/>
                <a:gd name="T66" fmla="*/ 124 w 229"/>
                <a:gd name="T67" fmla="*/ 206 h 227"/>
                <a:gd name="T68" fmla="*/ 135 w 229"/>
                <a:gd name="T69" fmla="*/ 227 h 227"/>
                <a:gd name="T70" fmla="*/ 164 w 229"/>
                <a:gd name="T71" fmla="*/ 217 h 227"/>
                <a:gd name="T72" fmla="*/ 161 w 229"/>
                <a:gd name="T73" fmla="*/ 194 h 227"/>
                <a:gd name="T74" fmla="*/ 176 w 229"/>
                <a:gd name="T75" fmla="*/ 183 h 227"/>
                <a:gd name="T76" fmla="*/ 198 w 229"/>
                <a:gd name="T77" fmla="*/ 193 h 227"/>
                <a:gd name="T78" fmla="*/ 216 w 229"/>
                <a:gd name="T79" fmla="*/ 168 h 227"/>
                <a:gd name="T80" fmla="*/ 200 w 229"/>
                <a:gd name="T81" fmla="*/ 151 h 227"/>
                <a:gd name="T82" fmla="*/ 206 w 229"/>
                <a:gd name="T83" fmla="*/ 133 h 227"/>
                <a:gd name="T84" fmla="*/ 229 w 229"/>
                <a:gd name="T85" fmla="*/ 128 h 227"/>
                <a:gd name="T86" fmla="*/ 114 w 229"/>
                <a:gd name="T87" fmla="*/ 180 h 227"/>
                <a:gd name="T88" fmla="*/ 47 w 229"/>
                <a:gd name="T89" fmla="*/ 113 h 227"/>
                <a:gd name="T90" fmla="*/ 114 w 229"/>
                <a:gd name="T91" fmla="*/ 46 h 227"/>
                <a:gd name="T92" fmla="*/ 181 w 229"/>
                <a:gd name="T93" fmla="*/ 113 h 227"/>
                <a:gd name="T94" fmla="*/ 114 w 229"/>
                <a:gd name="T95" fmla="*/ 180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29" h="227">
                  <a:moveTo>
                    <a:pt x="229" y="128"/>
                  </a:moveTo>
                  <a:cubicBezTo>
                    <a:pt x="229" y="98"/>
                    <a:pt x="229" y="98"/>
                    <a:pt x="229" y="98"/>
                  </a:cubicBezTo>
                  <a:cubicBezTo>
                    <a:pt x="206" y="93"/>
                    <a:pt x="206" y="93"/>
                    <a:pt x="206" y="93"/>
                  </a:cubicBezTo>
                  <a:cubicBezTo>
                    <a:pt x="204" y="87"/>
                    <a:pt x="202" y="81"/>
                    <a:pt x="200" y="76"/>
                  </a:cubicBezTo>
                  <a:cubicBezTo>
                    <a:pt x="216" y="58"/>
                    <a:pt x="216" y="58"/>
                    <a:pt x="216" y="58"/>
                  </a:cubicBezTo>
                  <a:cubicBezTo>
                    <a:pt x="198" y="34"/>
                    <a:pt x="198" y="34"/>
                    <a:pt x="198" y="34"/>
                  </a:cubicBezTo>
                  <a:cubicBezTo>
                    <a:pt x="176" y="44"/>
                    <a:pt x="176" y="44"/>
                    <a:pt x="176" y="44"/>
                  </a:cubicBezTo>
                  <a:cubicBezTo>
                    <a:pt x="172" y="39"/>
                    <a:pt x="167" y="36"/>
                    <a:pt x="161" y="33"/>
                  </a:cubicBezTo>
                  <a:cubicBezTo>
                    <a:pt x="164" y="9"/>
                    <a:pt x="164" y="9"/>
                    <a:pt x="164" y="9"/>
                  </a:cubicBezTo>
                  <a:cubicBezTo>
                    <a:pt x="135" y="0"/>
                    <a:pt x="135" y="0"/>
                    <a:pt x="135" y="0"/>
                  </a:cubicBezTo>
                  <a:cubicBezTo>
                    <a:pt x="123" y="20"/>
                    <a:pt x="123" y="20"/>
                    <a:pt x="123" y="20"/>
                  </a:cubicBezTo>
                  <a:cubicBezTo>
                    <a:pt x="120" y="20"/>
                    <a:pt x="117" y="20"/>
                    <a:pt x="114" y="20"/>
                  </a:cubicBezTo>
                  <a:cubicBezTo>
                    <a:pt x="111" y="20"/>
                    <a:pt x="108" y="20"/>
                    <a:pt x="105" y="20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65" y="9"/>
                    <a:pt x="65" y="9"/>
                    <a:pt x="65" y="9"/>
                  </a:cubicBezTo>
                  <a:cubicBezTo>
                    <a:pt x="67" y="33"/>
                    <a:pt x="67" y="33"/>
                    <a:pt x="67" y="33"/>
                  </a:cubicBezTo>
                  <a:cubicBezTo>
                    <a:pt x="62" y="36"/>
                    <a:pt x="57" y="39"/>
                    <a:pt x="52" y="44"/>
                  </a:cubicBezTo>
                  <a:cubicBezTo>
                    <a:pt x="30" y="34"/>
                    <a:pt x="30" y="34"/>
                    <a:pt x="30" y="34"/>
                  </a:cubicBezTo>
                  <a:cubicBezTo>
                    <a:pt x="13" y="58"/>
                    <a:pt x="13" y="58"/>
                    <a:pt x="13" y="58"/>
                  </a:cubicBezTo>
                  <a:cubicBezTo>
                    <a:pt x="29" y="76"/>
                    <a:pt x="29" y="76"/>
                    <a:pt x="29" y="76"/>
                  </a:cubicBezTo>
                  <a:cubicBezTo>
                    <a:pt x="26" y="81"/>
                    <a:pt x="24" y="87"/>
                    <a:pt x="23" y="94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23" y="133"/>
                    <a:pt x="23" y="133"/>
                    <a:pt x="23" y="133"/>
                  </a:cubicBezTo>
                  <a:cubicBezTo>
                    <a:pt x="24" y="139"/>
                    <a:pt x="26" y="145"/>
                    <a:pt x="29" y="151"/>
                  </a:cubicBezTo>
                  <a:cubicBezTo>
                    <a:pt x="13" y="169"/>
                    <a:pt x="13" y="169"/>
                    <a:pt x="13" y="169"/>
                  </a:cubicBezTo>
                  <a:cubicBezTo>
                    <a:pt x="31" y="193"/>
                    <a:pt x="31" y="193"/>
                    <a:pt x="31" y="193"/>
                  </a:cubicBezTo>
                  <a:cubicBezTo>
                    <a:pt x="52" y="183"/>
                    <a:pt x="52" y="183"/>
                    <a:pt x="52" y="183"/>
                  </a:cubicBezTo>
                  <a:cubicBezTo>
                    <a:pt x="57" y="187"/>
                    <a:pt x="62" y="191"/>
                    <a:pt x="67" y="194"/>
                  </a:cubicBezTo>
                  <a:cubicBezTo>
                    <a:pt x="65" y="218"/>
                    <a:pt x="65" y="218"/>
                    <a:pt x="65" y="218"/>
                  </a:cubicBezTo>
                  <a:cubicBezTo>
                    <a:pt x="93" y="227"/>
                    <a:pt x="93" y="227"/>
                    <a:pt x="93" y="227"/>
                  </a:cubicBezTo>
                  <a:cubicBezTo>
                    <a:pt x="105" y="206"/>
                    <a:pt x="105" y="206"/>
                    <a:pt x="105" y="206"/>
                  </a:cubicBezTo>
                  <a:cubicBezTo>
                    <a:pt x="108" y="207"/>
                    <a:pt x="111" y="207"/>
                    <a:pt x="114" y="207"/>
                  </a:cubicBezTo>
                  <a:cubicBezTo>
                    <a:pt x="117" y="207"/>
                    <a:pt x="121" y="207"/>
                    <a:pt x="124" y="206"/>
                  </a:cubicBezTo>
                  <a:cubicBezTo>
                    <a:pt x="135" y="227"/>
                    <a:pt x="135" y="227"/>
                    <a:pt x="135" y="227"/>
                  </a:cubicBezTo>
                  <a:cubicBezTo>
                    <a:pt x="164" y="217"/>
                    <a:pt x="164" y="217"/>
                    <a:pt x="164" y="217"/>
                  </a:cubicBezTo>
                  <a:cubicBezTo>
                    <a:pt x="161" y="194"/>
                    <a:pt x="161" y="194"/>
                    <a:pt x="161" y="194"/>
                  </a:cubicBezTo>
                  <a:cubicBezTo>
                    <a:pt x="167" y="191"/>
                    <a:pt x="172" y="187"/>
                    <a:pt x="176" y="183"/>
                  </a:cubicBezTo>
                  <a:cubicBezTo>
                    <a:pt x="198" y="193"/>
                    <a:pt x="198" y="193"/>
                    <a:pt x="198" y="193"/>
                  </a:cubicBezTo>
                  <a:cubicBezTo>
                    <a:pt x="216" y="168"/>
                    <a:pt x="216" y="168"/>
                    <a:pt x="216" y="168"/>
                  </a:cubicBezTo>
                  <a:cubicBezTo>
                    <a:pt x="200" y="151"/>
                    <a:pt x="200" y="151"/>
                    <a:pt x="200" y="151"/>
                  </a:cubicBezTo>
                  <a:cubicBezTo>
                    <a:pt x="202" y="145"/>
                    <a:pt x="204" y="139"/>
                    <a:pt x="206" y="133"/>
                  </a:cubicBezTo>
                  <a:lnTo>
                    <a:pt x="229" y="128"/>
                  </a:lnTo>
                  <a:close/>
                  <a:moveTo>
                    <a:pt x="114" y="180"/>
                  </a:moveTo>
                  <a:cubicBezTo>
                    <a:pt x="77" y="180"/>
                    <a:pt x="47" y="150"/>
                    <a:pt x="47" y="113"/>
                  </a:cubicBezTo>
                  <a:cubicBezTo>
                    <a:pt x="47" y="76"/>
                    <a:pt x="77" y="46"/>
                    <a:pt x="114" y="46"/>
                  </a:cubicBezTo>
                  <a:cubicBezTo>
                    <a:pt x="151" y="46"/>
                    <a:pt x="181" y="76"/>
                    <a:pt x="181" y="113"/>
                  </a:cubicBezTo>
                  <a:cubicBezTo>
                    <a:pt x="181" y="150"/>
                    <a:pt x="151" y="180"/>
                    <a:pt x="114" y="1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999" dirty="0">
                <a:solidFill>
                  <a:prstClr val="black"/>
                </a:solidFill>
              </a:endParaRPr>
            </a:p>
          </p:txBody>
        </p:sp>
        <p:sp>
          <p:nvSpPr>
            <p:cNvPr id="13" name="Freeform 21"/>
            <p:cNvSpPr>
              <a:spLocks noEditPoints="1"/>
            </p:cNvSpPr>
            <p:nvPr/>
          </p:nvSpPr>
          <p:spPr bwMode="auto">
            <a:xfrm>
              <a:off x="4577871" y="4221191"/>
              <a:ext cx="199861" cy="199861"/>
            </a:xfrm>
            <a:custGeom>
              <a:avLst/>
              <a:gdLst>
                <a:gd name="T0" fmla="*/ 135 w 135"/>
                <a:gd name="T1" fmla="*/ 76 h 135"/>
                <a:gd name="T2" fmla="*/ 135 w 135"/>
                <a:gd name="T3" fmla="*/ 58 h 135"/>
                <a:gd name="T4" fmla="*/ 122 w 135"/>
                <a:gd name="T5" fmla="*/ 55 h 135"/>
                <a:gd name="T6" fmla="*/ 118 w 135"/>
                <a:gd name="T7" fmla="*/ 45 h 135"/>
                <a:gd name="T8" fmla="*/ 128 w 135"/>
                <a:gd name="T9" fmla="*/ 34 h 135"/>
                <a:gd name="T10" fmla="*/ 117 w 135"/>
                <a:gd name="T11" fmla="*/ 20 h 135"/>
                <a:gd name="T12" fmla="*/ 104 w 135"/>
                <a:gd name="T13" fmla="*/ 26 h 135"/>
                <a:gd name="T14" fmla="*/ 96 w 135"/>
                <a:gd name="T15" fmla="*/ 19 h 135"/>
                <a:gd name="T16" fmla="*/ 97 w 135"/>
                <a:gd name="T17" fmla="*/ 5 h 135"/>
                <a:gd name="T18" fmla="*/ 80 w 135"/>
                <a:gd name="T19" fmla="*/ 0 h 135"/>
                <a:gd name="T20" fmla="*/ 73 w 135"/>
                <a:gd name="T21" fmla="*/ 12 h 135"/>
                <a:gd name="T22" fmla="*/ 67 w 135"/>
                <a:gd name="T23" fmla="*/ 12 h 135"/>
                <a:gd name="T24" fmla="*/ 62 w 135"/>
                <a:gd name="T25" fmla="*/ 12 h 135"/>
                <a:gd name="T26" fmla="*/ 55 w 135"/>
                <a:gd name="T27" fmla="*/ 0 h 135"/>
                <a:gd name="T28" fmla="*/ 38 w 135"/>
                <a:gd name="T29" fmla="*/ 5 h 135"/>
                <a:gd name="T30" fmla="*/ 39 w 135"/>
                <a:gd name="T31" fmla="*/ 19 h 135"/>
                <a:gd name="T32" fmla="*/ 30 w 135"/>
                <a:gd name="T33" fmla="*/ 26 h 135"/>
                <a:gd name="T34" fmla="*/ 18 w 135"/>
                <a:gd name="T35" fmla="*/ 20 h 135"/>
                <a:gd name="T36" fmla="*/ 7 w 135"/>
                <a:gd name="T37" fmla="*/ 34 h 135"/>
                <a:gd name="T38" fmla="*/ 17 w 135"/>
                <a:gd name="T39" fmla="*/ 45 h 135"/>
                <a:gd name="T40" fmla="*/ 13 w 135"/>
                <a:gd name="T41" fmla="*/ 55 h 135"/>
                <a:gd name="T42" fmla="*/ 0 w 135"/>
                <a:gd name="T43" fmla="*/ 58 h 135"/>
                <a:gd name="T44" fmla="*/ 0 w 135"/>
                <a:gd name="T45" fmla="*/ 76 h 135"/>
                <a:gd name="T46" fmla="*/ 13 w 135"/>
                <a:gd name="T47" fmla="*/ 79 h 135"/>
                <a:gd name="T48" fmla="*/ 17 w 135"/>
                <a:gd name="T49" fmla="*/ 90 h 135"/>
                <a:gd name="T50" fmla="*/ 7 w 135"/>
                <a:gd name="T51" fmla="*/ 100 h 135"/>
                <a:gd name="T52" fmla="*/ 18 w 135"/>
                <a:gd name="T53" fmla="*/ 114 h 135"/>
                <a:gd name="T54" fmla="*/ 31 w 135"/>
                <a:gd name="T55" fmla="*/ 109 h 135"/>
                <a:gd name="T56" fmla="*/ 39 w 135"/>
                <a:gd name="T57" fmla="*/ 115 h 135"/>
                <a:gd name="T58" fmla="*/ 38 w 135"/>
                <a:gd name="T59" fmla="*/ 129 h 135"/>
                <a:gd name="T60" fmla="*/ 55 w 135"/>
                <a:gd name="T61" fmla="*/ 135 h 135"/>
                <a:gd name="T62" fmla="*/ 62 w 135"/>
                <a:gd name="T63" fmla="*/ 122 h 135"/>
                <a:gd name="T64" fmla="*/ 68 w 135"/>
                <a:gd name="T65" fmla="*/ 123 h 135"/>
                <a:gd name="T66" fmla="*/ 73 w 135"/>
                <a:gd name="T67" fmla="*/ 122 h 135"/>
                <a:gd name="T68" fmla="*/ 80 w 135"/>
                <a:gd name="T69" fmla="*/ 135 h 135"/>
                <a:gd name="T70" fmla="*/ 97 w 135"/>
                <a:gd name="T71" fmla="*/ 129 h 135"/>
                <a:gd name="T72" fmla="*/ 96 w 135"/>
                <a:gd name="T73" fmla="*/ 115 h 135"/>
                <a:gd name="T74" fmla="*/ 104 w 135"/>
                <a:gd name="T75" fmla="*/ 109 h 135"/>
                <a:gd name="T76" fmla="*/ 117 w 135"/>
                <a:gd name="T77" fmla="*/ 114 h 135"/>
                <a:gd name="T78" fmla="*/ 128 w 135"/>
                <a:gd name="T79" fmla="*/ 100 h 135"/>
                <a:gd name="T80" fmla="*/ 118 w 135"/>
                <a:gd name="T81" fmla="*/ 89 h 135"/>
                <a:gd name="T82" fmla="*/ 122 w 135"/>
                <a:gd name="T83" fmla="*/ 79 h 135"/>
                <a:gd name="T84" fmla="*/ 135 w 135"/>
                <a:gd name="T85" fmla="*/ 76 h 135"/>
                <a:gd name="T86" fmla="*/ 67 w 135"/>
                <a:gd name="T87" fmla="*/ 107 h 135"/>
                <a:gd name="T88" fmla="*/ 28 w 135"/>
                <a:gd name="T89" fmla="*/ 67 h 135"/>
                <a:gd name="T90" fmla="*/ 67 w 135"/>
                <a:gd name="T91" fmla="*/ 27 h 135"/>
                <a:gd name="T92" fmla="*/ 107 w 135"/>
                <a:gd name="T93" fmla="*/ 67 h 135"/>
                <a:gd name="T94" fmla="*/ 67 w 135"/>
                <a:gd name="T95" fmla="*/ 107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35" h="135">
                  <a:moveTo>
                    <a:pt x="135" y="76"/>
                  </a:moveTo>
                  <a:cubicBezTo>
                    <a:pt x="135" y="58"/>
                    <a:pt x="135" y="58"/>
                    <a:pt x="135" y="58"/>
                  </a:cubicBezTo>
                  <a:cubicBezTo>
                    <a:pt x="122" y="55"/>
                    <a:pt x="122" y="55"/>
                    <a:pt x="122" y="55"/>
                  </a:cubicBezTo>
                  <a:cubicBezTo>
                    <a:pt x="121" y="52"/>
                    <a:pt x="120" y="48"/>
                    <a:pt x="118" y="45"/>
                  </a:cubicBezTo>
                  <a:cubicBezTo>
                    <a:pt x="128" y="34"/>
                    <a:pt x="128" y="34"/>
                    <a:pt x="128" y="34"/>
                  </a:cubicBezTo>
                  <a:cubicBezTo>
                    <a:pt x="117" y="20"/>
                    <a:pt x="117" y="20"/>
                    <a:pt x="117" y="20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102" y="23"/>
                    <a:pt x="99" y="21"/>
                    <a:pt x="96" y="19"/>
                  </a:cubicBezTo>
                  <a:cubicBezTo>
                    <a:pt x="97" y="5"/>
                    <a:pt x="97" y="5"/>
                    <a:pt x="97" y="5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73" y="12"/>
                    <a:pt x="73" y="12"/>
                    <a:pt x="73" y="12"/>
                  </a:cubicBezTo>
                  <a:cubicBezTo>
                    <a:pt x="71" y="12"/>
                    <a:pt x="69" y="12"/>
                    <a:pt x="67" y="12"/>
                  </a:cubicBezTo>
                  <a:cubicBezTo>
                    <a:pt x="66" y="12"/>
                    <a:pt x="64" y="12"/>
                    <a:pt x="62" y="12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38" y="5"/>
                    <a:pt x="38" y="5"/>
                    <a:pt x="38" y="5"/>
                  </a:cubicBezTo>
                  <a:cubicBezTo>
                    <a:pt x="39" y="19"/>
                    <a:pt x="39" y="19"/>
                    <a:pt x="39" y="19"/>
                  </a:cubicBezTo>
                  <a:cubicBezTo>
                    <a:pt x="36" y="21"/>
                    <a:pt x="33" y="23"/>
                    <a:pt x="30" y="26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17" y="45"/>
                    <a:pt x="17" y="45"/>
                    <a:pt x="17" y="45"/>
                  </a:cubicBezTo>
                  <a:cubicBezTo>
                    <a:pt x="15" y="48"/>
                    <a:pt x="14" y="52"/>
                    <a:pt x="13" y="55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3" y="79"/>
                    <a:pt x="13" y="79"/>
                    <a:pt x="13" y="79"/>
                  </a:cubicBezTo>
                  <a:cubicBezTo>
                    <a:pt x="14" y="83"/>
                    <a:pt x="15" y="86"/>
                    <a:pt x="17" y="90"/>
                  </a:cubicBezTo>
                  <a:cubicBezTo>
                    <a:pt x="7" y="100"/>
                    <a:pt x="7" y="100"/>
                    <a:pt x="7" y="100"/>
                  </a:cubicBezTo>
                  <a:cubicBezTo>
                    <a:pt x="18" y="114"/>
                    <a:pt x="18" y="114"/>
                    <a:pt x="18" y="114"/>
                  </a:cubicBezTo>
                  <a:cubicBezTo>
                    <a:pt x="31" y="109"/>
                    <a:pt x="31" y="109"/>
                    <a:pt x="31" y="109"/>
                  </a:cubicBezTo>
                  <a:cubicBezTo>
                    <a:pt x="33" y="111"/>
                    <a:pt x="36" y="113"/>
                    <a:pt x="39" y="115"/>
                  </a:cubicBezTo>
                  <a:cubicBezTo>
                    <a:pt x="38" y="129"/>
                    <a:pt x="38" y="129"/>
                    <a:pt x="38" y="129"/>
                  </a:cubicBezTo>
                  <a:cubicBezTo>
                    <a:pt x="55" y="135"/>
                    <a:pt x="55" y="135"/>
                    <a:pt x="55" y="135"/>
                  </a:cubicBezTo>
                  <a:cubicBezTo>
                    <a:pt x="62" y="122"/>
                    <a:pt x="62" y="122"/>
                    <a:pt x="62" y="122"/>
                  </a:cubicBezTo>
                  <a:cubicBezTo>
                    <a:pt x="64" y="123"/>
                    <a:pt x="66" y="123"/>
                    <a:pt x="68" y="123"/>
                  </a:cubicBezTo>
                  <a:cubicBezTo>
                    <a:pt x="69" y="123"/>
                    <a:pt x="71" y="123"/>
                    <a:pt x="73" y="122"/>
                  </a:cubicBezTo>
                  <a:cubicBezTo>
                    <a:pt x="80" y="135"/>
                    <a:pt x="80" y="135"/>
                    <a:pt x="80" y="135"/>
                  </a:cubicBezTo>
                  <a:cubicBezTo>
                    <a:pt x="97" y="129"/>
                    <a:pt x="97" y="129"/>
                    <a:pt x="97" y="129"/>
                  </a:cubicBezTo>
                  <a:cubicBezTo>
                    <a:pt x="96" y="115"/>
                    <a:pt x="96" y="115"/>
                    <a:pt x="96" y="115"/>
                  </a:cubicBezTo>
                  <a:cubicBezTo>
                    <a:pt x="99" y="113"/>
                    <a:pt x="102" y="111"/>
                    <a:pt x="104" y="109"/>
                  </a:cubicBezTo>
                  <a:cubicBezTo>
                    <a:pt x="117" y="114"/>
                    <a:pt x="117" y="114"/>
                    <a:pt x="117" y="114"/>
                  </a:cubicBezTo>
                  <a:cubicBezTo>
                    <a:pt x="128" y="100"/>
                    <a:pt x="128" y="100"/>
                    <a:pt x="128" y="100"/>
                  </a:cubicBezTo>
                  <a:cubicBezTo>
                    <a:pt x="118" y="89"/>
                    <a:pt x="118" y="89"/>
                    <a:pt x="118" y="89"/>
                  </a:cubicBezTo>
                  <a:cubicBezTo>
                    <a:pt x="120" y="86"/>
                    <a:pt x="121" y="83"/>
                    <a:pt x="122" y="79"/>
                  </a:cubicBezTo>
                  <a:lnTo>
                    <a:pt x="135" y="76"/>
                  </a:lnTo>
                  <a:close/>
                  <a:moveTo>
                    <a:pt x="67" y="107"/>
                  </a:moveTo>
                  <a:cubicBezTo>
                    <a:pt x="46" y="107"/>
                    <a:pt x="28" y="89"/>
                    <a:pt x="28" y="67"/>
                  </a:cubicBezTo>
                  <a:cubicBezTo>
                    <a:pt x="28" y="45"/>
                    <a:pt x="46" y="27"/>
                    <a:pt x="67" y="27"/>
                  </a:cubicBezTo>
                  <a:cubicBezTo>
                    <a:pt x="89" y="27"/>
                    <a:pt x="107" y="45"/>
                    <a:pt x="107" y="67"/>
                  </a:cubicBezTo>
                  <a:cubicBezTo>
                    <a:pt x="107" y="89"/>
                    <a:pt x="89" y="107"/>
                    <a:pt x="67" y="10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999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8" name="原创作者QQ：598969553            _9"/>
          <p:cNvGrpSpPr>
            <a:grpSpLocks noChangeAspect="1"/>
          </p:cNvGrpSpPr>
          <p:nvPr/>
        </p:nvGrpSpPr>
        <p:grpSpPr>
          <a:xfrm>
            <a:off x="5782579" y="4129667"/>
            <a:ext cx="358047" cy="400467"/>
            <a:chOff x="5999255" y="3275006"/>
            <a:chExt cx="402656" cy="450303"/>
          </a:xfrm>
          <a:solidFill>
            <a:srgbClr val="FDFDFD"/>
          </a:solidFill>
          <a:effectLst/>
        </p:grpSpPr>
        <p:sp>
          <p:nvSpPr>
            <p:cNvPr id="15" name="Freeform 108"/>
            <p:cNvSpPr>
              <a:spLocks noEditPoints="1"/>
            </p:cNvSpPr>
            <p:nvPr/>
          </p:nvSpPr>
          <p:spPr bwMode="auto">
            <a:xfrm>
              <a:off x="6068389" y="3442234"/>
              <a:ext cx="56988" cy="57923"/>
            </a:xfrm>
            <a:custGeom>
              <a:avLst/>
              <a:gdLst>
                <a:gd name="T0" fmla="*/ 13 w 26"/>
                <a:gd name="T1" fmla="*/ 0 h 26"/>
                <a:gd name="T2" fmla="*/ 0 w 26"/>
                <a:gd name="T3" fmla="*/ 13 h 26"/>
                <a:gd name="T4" fmla="*/ 13 w 26"/>
                <a:gd name="T5" fmla="*/ 26 h 26"/>
                <a:gd name="T6" fmla="*/ 26 w 26"/>
                <a:gd name="T7" fmla="*/ 13 h 26"/>
                <a:gd name="T8" fmla="*/ 13 w 26"/>
                <a:gd name="T9" fmla="*/ 0 h 26"/>
                <a:gd name="T10" fmla="*/ 13 w 26"/>
                <a:gd name="T11" fmla="*/ 23 h 26"/>
                <a:gd name="T12" fmla="*/ 3 w 26"/>
                <a:gd name="T13" fmla="*/ 13 h 26"/>
                <a:gd name="T14" fmla="*/ 13 w 26"/>
                <a:gd name="T15" fmla="*/ 3 h 26"/>
                <a:gd name="T16" fmla="*/ 23 w 26"/>
                <a:gd name="T17" fmla="*/ 13 h 26"/>
                <a:gd name="T18" fmla="*/ 13 w 26"/>
                <a:gd name="T19" fmla="*/ 2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26">
                  <a:moveTo>
                    <a:pt x="13" y="0"/>
                  </a:moveTo>
                  <a:cubicBezTo>
                    <a:pt x="6" y="0"/>
                    <a:pt x="0" y="6"/>
                    <a:pt x="0" y="13"/>
                  </a:cubicBezTo>
                  <a:cubicBezTo>
                    <a:pt x="0" y="20"/>
                    <a:pt x="6" y="26"/>
                    <a:pt x="13" y="26"/>
                  </a:cubicBezTo>
                  <a:cubicBezTo>
                    <a:pt x="20" y="26"/>
                    <a:pt x="26" y="20"/>
                    <a:pt x="26" y="13"/>
                  </a:cubicBezTo>
                  <a:cubicBezTo>
                    <a:pt x="26" y="6"/>
                    <a:pt x="20" y="0"/>
                    <a:pt x="13" y="0"/>
                  </a:cubicBezTo>
                  <a:close/>
                  <a:moveTo>
                    <a:pt x="13" y="23"/>
                  </a:moveTo>
                  <a:cubicBezTo>
                    <a:pt x="8" y="23"/>
                    <a:pt x="3" y="18"/>
                    <a:pt x="3" y="13"/>
                  </a:cubicBezTo>
                  <a:cubicBezTo>
                    <a:pt x="3" y="7"/>
                    <a:pt x="8" y="3"/>
                    <a:pt x="13" y="3"/>
                  </a:cubicBezTo>
                  <a:cubicBezTo>
                    <a:pt x="19" y="3"/>
                    <a:pt x="23" y="7"/>
                    <a:pt x="23" y="13"/>
                  </a:cubicBezTo>
                  <a:cubicBezTo>
                    <a:pt x="23" y="18"/>
                    <a:pt x="19" y="23"/>
                    <a:pt x="13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2399">
                <a:solidFill>
                  <a:prstClr val="black"/>
                </a:solidFill>
              </a:endParaRPr>
            </a:p>
          </p:txBody>
        </p:sp>
        <p:sp>
          <p:nvSpPr>
            <p:cNvPr id="16" name="Freeform 109"/>
            <p:cNvSpPr>
              <a:spLocks noEditPoints="1"/>
            </p:cNvSpPr>
            <p:nvPr/>
          </p:nvSpPr>
          <p:spPr bwMode="auto">
            <a:xfrm>
              <a:off x="6196380" y="3404865"/>
              <a:ext cx="48580" cy="48580"/>
            </a:xfrm>
            <a:custGeom>
              <a:avLst/>
              <a:gdLst>
                <a:gd name="T0" fmla="*/ 11 w 22"/>
                <a:gd name="T1" fmla="*/ 0 h 22"/>
                <a:gd name="T2" fmla="*/ 0 w 22"/>
                <a:gd name="T3" fmla="*/ 11 h 22"/>
                <a:gd name="T4" fmla="*/ 11 w 22"/>
                <a:gd name="T5" fmla="*/ 22 h 22"/>
                <a:gd name="T6" fmla="*/ 22 w 22"/>
                <a:gd name="T7" fmla="*/ 11 h 22"/>
                <a:gd name="T8" fmla="*/ 11 w 22"/>
                <a:gd name="T9" fmla="*/ 0 h 22"/>
                <a:gd name="T10" fmla="*/ 11 w 22"/>
                <a:gd name="T11" fmla="*/ 17 h 22"/>
                <a:gd name="T12" fmla="*/ 5 w 22"/>
                <a:gd name="T13" fmla="*/ 11 h 22"/>
                <a:gd name="T14" fmla="*/ 11 w 22"/>
                <a:gd name="T15" fmla="*/ 5 h 22"/>
                <a:gd name="T16" fmla="*/ 17 w 22"/>
                <a:gd name="T17" fmla="*/ 11 h 22"/>
                <a:gd name="T18" fmla="*/ 11 w 22"/>
                <a:gd name="T19" fmla="*/ 17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" h="22">
                  <a:moveTo>
                    <a:pt x="11" y="0"/>
                  </a:moveTo>
                  <a:cubicBezTo>
                    <a:pt x="5" y="0"/>
                    <a:pt x="0" y="5"/>
                    <a:pt x="0" y="11"/>
                  </a:cubicBezTo>
                  <a:cubicBezTo>
                    <a:pt x="0" y="17"/>
                    <a:pt x="5" y="22"/>
                    <a:pt x="11" y="22"/>
                  </a:cubicBezTo>
                  <a:cubicBezTo>
                    <a:pt x="17" y="22"/>
                    <a:pt x="22" y="17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lose/>
                  <a:moveTo>
                    <a:pt x="11" y="17"/>
                  </a:moveTo>
                  <a:cubicBezTo>
                    <a:pt x="8" y="17"/>
                    <a:pt x="5" y="14"/>
                    <a:pt x="5" y="11"/>
                  </a:cubicBezTo>
                  <a:cubicBezTo>
                    <a:pt x="5" y="8"/>
                    <a:pt x="8" y="5"/>
                    <a:pt x="11" y="5"/>
                  </a:cubicBezTo>
                  <a:cubicBezTo>
                    <a:pt x="14" y="5"/>
                    <a:pt x="17" y="8"/>
                    <a:pt x="17" y="11"/>
                  </a:cubicBezTo>
                  <a:cubicBezTo>
                    <a:pt x="17" y="14"/>
                    <a:pt x="14" y="17"/>
                    <a:pt x="11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2399">
                <a:solidFill>
                  <a:prstClr val="black"/>
                </a:solidFill>
              </a:endParaRPr>
            </a:p>
          </p:txBody>
        </p:sp>
        <p:sp>
          <p:nvSpPr>
            <p:cNvPr id="17" name="Freeform 110"/>
            <p:cNvSpPr>
              <a:spLocks noEditPoints="1"/>
            </p:cNvSpPr>
            <p:nvPr/>
          </p:nvSpPr>
          <p:spPr bwMode="auto">
            <a:xfrm>
              <a:off x="6081468" y="3456248"/>
              <a:ext cx="30830" cy="30830"/>
            </a:xfrm>
            <a:custGeom>
              <a:avLst/>
              <a:gdLst>
                <a:gd name="T0" fmla="*/ 7 w 14"/>
                <a:gd name="T1" fmla="*/ 0 h 14"/>
                <a:gd name="T2" fmla="*/ 0 w 14"/>
                <a:gd name="T3" fmla="*/ 7 h 14"/>
                <a:gd name="T4" fmla="*/ 7 w 14"/>
                <a:gd name="T5" fmla="*/ 14 h 14"/>
                <a:gd name="T6" fmla="*/ 14 w 14"/>
                <a:gd name="T7" fmla="*/ 7 h 14"/>
                <a:gd name="T8" fmla="*/ 7 w 14"/>
                <a:gd name="T9" fmla="*/ 0 h 14"/>
                <a:gd name="T10" fmla="*/ 7 w 14"/>
                <a:gd name="T11" fmla="*/ 10 h 14"/>
                <a:gd name="T12" fmla="*/ 4 w 14"/>
                <a:gd name="T13" fmla="*/ 7 h 14"/>
                <a:gd name="T14" fmla="*/ 7 w 14"/>
                <a:gd name="T15" fmla="*/ 3 h 14"/>
                <a:gd name="T16" fmla="*/ 11 w 14"/>
                <a:gd name="T17" fmla="*/ 7 h 14"/>
                <a:gd name="T18" fmla="*/ 7 w 14"/>
                <a:gd name="T19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" h="14">
                  <a:moveTo>
                    <a:pt x="7" y="0"/>
                  </a:moveTo>
                  <a:cubicBezTo>
                    <a:pt x="3" y="0"/>
                    <a:pt x="0" y="3"/>
                    <a:pt x="0" y="7"/>
                  </a:cubicBezTo>
                  <a:cubicBezTo>
                    <a:pt x="0" y="11"/>
                    <a:pt x="3" y="14"/>
                    <a:pt x="7" y="14"/>
                  </a:cubicBezTo>
                  <a:cubicBezTo>
                    <a:pt x="11" y="14"/>
                    <a:pt x="14" y="11"/>
                    <a:pt x="14" y="7"/>
                  </a:cubicBezTo>
                  <a:cubicBezTo>
                    <a:pt x="14" y="3"/>
                    <a:pt x="11" y="0"/>
                    <a:pt x="7" y="0"/>
                  </a:cubicBezTo>
                  <a:close/>
                  <a:moveTo>
                    <a:pt x="7" y="10"/>
                  </a:moveTo>
                  <a:cubicBezTo>
                    <a:pt x="5" y="10"/>
                    <a:pt x="4" y="9"/>
                    <a:pt x="4" y="7"/>
                  </a:cubicBezTo>
                  <a:cubicBezTo>
                    <a:pt x="4" y="5"/>
                    <a:pt x="5" y="3"/>
                    <a:pt x="7" y="3"/>
                  </a:cubicBezTo>
                  <a:cubicBezTo>
                    <a:pt x="9" y="3"/>
                    <a:pt x="11" y="5"/>
                    <a:pt x="11" y="7"/>
                  </a:cubicBezTo>
                  <a:cubicBezTo>
                    <a:pt x="11" y="9"/>
                    <a:pt x="9" y="10"/>
                    <a:pt x="7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2399">
                <a:solidFill>
                  <a:prstClr val="black"/>
                </a:solidFill>
              </a:endParaRPr>
            </a:p>
          </p:txBody>
        </p:sp>
        <p:sp>
          <p:nvSpPr>
            <p:cNvPr id="18" name="Freeform 111"/>
            <p:cNvSpPr>
              <a:spLocks noEditPoints="1"/>
            </p:cNvSpPr>
            <p:nvPr/>
          </p:nvSpPr>
          <p:spPr bwMode="auto">
            <a:xfrm>
              <a:off x="6172089" y="3380574"/>
              <a:ext cx="97161" cy="97161"/>
            </a:xfrm>
            <a:custGeom>
              <a:avLst/>
              <a:gdLst>
                <a:gd name="T0" fmla="*/ 22 w 44"/>
                <a:gd name="T1" fmla="*/ 0 h 44"/>
                <a:gd name="T2" fmla="*/ 0 w 44"/>
                <a:gd name="T3" fmla="*/ 22 h 44"/>
                <a:gd name="T4" fmla="*/ 22 w 44"/>
                <a:gd name="T5" fmla="*/ 44 h 44"/>
                <a:gd name="T6" fmla="*/ 44 w 44"/>
                <a:gd name="T7" fmla="*/ 22 h 44"/>
                <a:gd name="T8" fmla="*/ 22 w 44"/>
                <a:gd name="T9" fmla="*/ 0 h 44"/>
                <a:gd name="T10" fmla="*/ 22 w 44"/>
                <a:gd name="T11" fmla="*/ 39 h 44"/>
                <a:gd name="T12" fmla="*/ 5 w 44"/>
                <a:gd name="T13" fmla="*/ 22 h 44"/>
                <a:gd name="T14" fmla="*/ 22 w 44"/>
                <a:gd name="T15" fmla="*/ 6 h 44"/>
                <a:gd name="T16" fmla="*/ 39 w 44"/>
                <a:gd name="T17" fmla="*/ 22 h 44"/>
                <a:gd name="T18" fmla="*/ 22 w 44"/>
                <a:gd name="T19" fmla="*/ 39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" h="44">
                  <a:moveTo>
                    <a:pt x="22" y="0"/>
                  </a:moveTo>
                  <a:cubicBezTo>
                    <a:pt x="10" y="0"/>
                    <a:pt x="0" y="10"/>
                    <a:pt x="0" y="22"/>
                  </a:cubicBezTo>
                  <a:cubicBezTo>
                    <a:pt x="0" y="34"/>
                    <a:pt x="10" y="44"/>
                    <a:pt x="22" y="44"/>
                  </a:cubicBezTo>
                  <a:cubicBezTo>
                    <a:pt x="34" y="44"/>
                    <a:pt x="44" y="34"/>
                    <a:pt x="44" y="22"/>
                  </a:cubicBezTo>
                  <a:cubicBezTo>
                    <a:pt x="44" y="10"/>
                    <a:pt x="34" y="0"/>
                    <a:pt x="22" y="0"/>
                  </a:cubicBezTo>
                  <a:close/>
                  <a:moveTo>
                    <a:pt x="22" y="39"/>
                  </a:moveTo>
                  <a:cubicBezTo>
                    <a:pt x="13" y="39"/>
                    <a:pt x="5" y="31"/>
                    <a:pt x="5" y="22"/>
                  </a:cubicBezTo>
                  <a:cubicBezTo>
                    <a:pt x="5" y="13"/>
                    <a:pt x="13" y="6"/>
                    <a:pt x="22" y="6"/>
                  </a:cubicBezTo>
                  <a:cubicBezTo>
                    <a:pt x="31" y="6"/>
                    <a:pt x="39" y="13"/>
                    <a:pt x="39" y="22"/>
                  </a:cubicBezTo>
                  <a:cubicBezTo>
                    <a:pt x="39" y="31"/>
                    <a:pt x="31" y="39"/>
                    <a:pt x="22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2399">
                <a:solidFill>
                  <a:prstClr val="black"/>
                </a:solidFill>
              </a:endParaRPr>
            </a:p>
          </p:txBody>
        </p:sp>
        <p:sp>
          <p:nvSpPr>
            <p:cNvPr id="19" name="Freeform 112"/>
            <p:cNvSpPr>
              <a:spLocks noEditPoints="1"/>
            </p:cNvSpPr>
            <p:nvPr/>
          </p:nvSpPr>
          <p:spPr bwMode="auto">
            <a:xfrm>
              <a:off x="5999255" y="3275006"/>
              <a:ext cx="402656" cy="450303"/>
            </a:xfrm>
            <a:custGeom>
              <a:avLst/>
              <a:gdLst>
                <a:gd name="T0" fmla="*/ 157 w 182"/>
                <a:gd name="T1" fmla="*/ 96 h 204"/>
                <a:gd name="T2" fmla="*/ 153 w 182"/>
                <a:gd name="T3" fmla="*/ 48 h 204"/>
                <a:gd name="T4" fmla="*/ 78 w 182"/>
                <a:gd name="T5" fmla="*/ 0 h 204"/>
                <a:gd name="T6" fmla="*/ 1 w 182"/>
                <a:gd name="T7" fmla="*/ 79 h 204"/>
                <a:gd name="T8" fmla="*/ 0 w 182"/>
                <a:gd name="T9" fmla="*/ 204 h 204"/>
                <a:gd name="T10" fmla="*/ 113 w 182"/>
                <a:gd name="T11" fmla="*/ 176 h 204"/>
                <a:gd name="T12" fmla="*/ 147 w 182"/>
                <a:gd name="T13" fmla="*/ 176 h 204"/>
                <a:gd name="T14" fmla="*/ 147 w 182"/>
                <a:gd name="T15" fmla="*/ 176 h 204"/>
                <a:gd name="T16" fmla="*/ 156 w 182"/>
                <a:gd name="T17" fmla="*/ 151 h 204"/>
                <a:gd name="T18" fmla="*/ 146 w 182"/>
                <a:gd name="T19" fmla="*/ 145 h 204"/>
                <a:gd name="T20" fmla="*/ 156 w 182"/>
                <a:gd name="T21" fmla="*/ 140 h 204"/>
                <a:gd name="T22" fmla="*/ 155 w 182"/>
                <a:gd name="T23" fmla="*/ 138 h 204"/>
                <a:gd name="T24" fmla="*/ 170 w 182"/>
                <a:gd name="T25" fmla="*/ 111 h 204"/>
                <a:gd name="T26" fmla="*/ 62 w 182"/>
                <a:gd name="T27" fmla="*/ 93 h 204"/>
                <a:gd name="T28" fmla="*/ 62 w 182"/>
                <a:gd name="T29" fmla="*/ 102 h 204"/>
                <a:gd name="T30" fmla="*/ 54 w 182"/>
                <a:gd name="T31" fmla="*/ 105 h 204"/>
                <a:gd name="T32" fmla="*/ 48 w 182"/>
                <a:gd name="T33" fmla="*/ 110 h 204"/>
                <a:gd name="T34" fmla="*/ 40 w 182"/>
                <a:gd name="T35" fmla="*/ 107 h 204"/>
                <a:gd name="T36" fmla="*/ 32 w 182"/>
                <a:gd name="T37" fmla="*/ 107 h 204"/>
                <a:gd name="T38" fmla="*/ 28 w 182"/>
                <a:gd name="T39" fmla="*/ 99 h 204"/>
                <a:gd name="T40" fmla="*/ 22 w 182"/>
                <a:gd name="T41" fmla="*/ 93 h 204"/>
                <a:gd name="T42" fmla="*/ 26 w 182"/>
                <a:gd name="T43" fmla="*/ 85 h 204"/>
                <a:gd name="T44" fmla="*/ 26 w 182"/>
                <a:gd name="T45" fmla="*/ 76 h 204"/>
                <a:gd name="T46" fmla="*/ 34 w 182"/>
                <a:gd name="T47" fmla="*/ 73 h 204"/>
                <a:gd name="T48" fmla="*/ 40 w 182"/>
                <a:gd name="T49" fmla="*/ 68 h 204"/>
                <a:gd name="T50" fmla="*/ 48 w 182"/>
                <a:gd name="T51" fmla="*/ 71 h 204"/>
                <a:gd name="T52" fmla="*/ 57 w 182"/>
                <a:gd name="T53" fmla="*/ 71 h 204"/>
                <a:gd name="T54" fmla="*/ 60 w 182"/>
                <a:gd name="T55" fmla="*/ 79 h 204"/>
                <a:gd name="T56" fmla="*/ 66 w 182"/>
                <a:gd name="T57" fmla="*/ 85 h 204"/>
                <a:gd name="T58" fmla="*/ 136 w 182"/>
                <a:gd name="T59" fmla="*/ 77 h 204"/>
                <a:gd name="T60" fmla="*/ 126 w 182"/>
                <a:gd name="T61" fmla="*/ 87 h 204"/>
                <a:gd name="T62" fmla="*/ 121 w 182"/>
                <a:gd name="T63" fmla="*/ 100 h 204"/>
                <a:gd name="T64" fmla="*/ 107 w 182"/>
                <a:gd name="T65" fmla="*/ 100 h 204"/>
                <a:gd name="T66" fmla="*/ 94 w 182"/>
                <a:gd name="T67" fmla="*/ 105 h 204"/>
                <a:gd name="T68" fmla="*/ 83 w 182"/>
                <a:gd name="T69" fmla="*/ 96 h 204"/>
                <a:gd name="T70" fmla="*/ 70 w 182"/>
                <a:gd name="T71" fmla="*/ 91 h 204"/>
                <a:gd name="T72" fmla="*/ 70 w 182"/>
                <a:gd name="T73" fmla="*/ 77 h 204"/>
                <a:gd name="T74" fmla="*/ 64 w 182"/>
                <a:gd name="T75" fmla="*/ 64 h 204"/>
                <a:gd name="T76" fmla="*/ 74 w 182"/>
                <a:gd name="T77" fmla="*/ 53 h 204"/>
                <a:gd name="T78" fmla="*/ 79 w 182"/>
                <a:gd name="T79" fmla="*/ 40 h 204"/>
                <a:gd name="T80" fmla="*/ 94 w 182"/>
                <a:gd name="T81" fmla="*/ 40 h 204"/>
                <a:gd name="T82" fmla="*/ 107 w 182"/>
                <a:gd name="T83" fmla="*/ 35 h 204"/>
                <a:gd name="T84" fmla="*/ 117 w 182"/>
                <a:gd name="T85" fmla="*/ 44 h 204"/>
                <a:gd name="T86" fmla="*/ 130 w 182"/>
                <a:gd name="T87" fmla="*/ 49 h 204"/>
                <a:gd name="T88" fmla="*/ 130 w 182"/>
                <a:gd name="T89" fmla="*/ 64 h 204"/>
                <a:gd name="T90" fmla="*/ 136 w 182"/>
                <a:gd name="T91" fmla="*/ 77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82" h="204">
                  <a:moveTo>
                    <a:pt x="170" y="111"/>
                  </a:moveTo>
                  <a:cubicBezTo>
                    <a:pt x="166" y="107"/>
                    <a:pt x="160" y="102"/>
                    <a:pt x="157" y="96"/>
                  </a:cubicBezTo>
                  <a:cubicBezTo>
                    <a:pt x="153" y="87"/>
                    <a:pt x="158" y="79"/>
                    <a:pt x="157" y="70"/>
                  </a:cubicBezTo>
                  <a:cubicBezTo>
                    <a:pt x="157" y="63"/>
                    <a:pt x="155" y="54"/>
                    <a:pt x="153" y="48"/>
                  </a:cubicBezTo>
                  <a:cubicBezTo>
                    <a:pt x="149" y="37"/>
                    <a:pt x="142" y="28"/>
                    <a:pt x="133" y="21"/>
                  </a:cubicBezTo>
                  <a:cubicBezTo>
                    <a:pt x="119" y="8"/>
                    <a:pt x="100" y="0"/>
                    <a:pt x="78" y="0"/>
                  </a:cubicBezTo>
                  <a:cubicBezTo>
                    <a:pt x="35" y="0"/>
                    <a:pt x="0" y="32"/>
                    <a:pt x="0" y="71"/>
                  </a:cubicBezTo>
                  <a:cubicBezTo>
                    <a:pt x="0" y="74"/>
                    <a:pt x="0" y="77"/>
                    <a:pt x="1" y="79"/>
                  </a:cubicBezTo>
                  <a:cubicBezTo>
                    <a:pt x="1" y="96"/>
                    <a:pt x="6" y="117"/>
                    <a:pt x="22" y="139"/>
                  </a:cubicBezTo>
                  <a:cubicBezTo>
                    <a:pt x="22" y="139"/>
                    <a:pt x="43" y="182"/>
                    <a:pt x="0" y="204"/>
                  </a:cubicBezTo>
                  <a:cubicBezTo>
                    <a:pt x="95" y="204"/>
                    <a:pt x="95" y="204"/>
                    <a:pt x="95" y="204"/>
                  </a:cubicBezTo>
                  <a:cubicBezTo>
                    <a:pt x="95" y="204"/>
                    <a:pt x="102" y="176"/>
                    <a:pt x="113" y="176"/>
                  </a:cubicBezTo>
                  <a:cubicBezTo>
                    <a:pt x="123" y="176"/>
                    <a:pt x="133" y="177"/>
                    <a:pt x="142" y="176"/>
                  </a:cubicBezTo>
                  <a:cubicBezTo>
                    <a:pt x="144" y="177"/>
                    <a:pt x="146" y="176"/>
                    <a:pt x="147" y="176"/>
                  </a:cubicBezTo>
                  <a:cubicBezTo>
                    <a:pt x="147" y="176"/>
                    <a:pt x="147" y="176"/>
                    <a:pt x="147" y="176"/>
                  </a:cubicBezTo>
                  <a:cubicBezTo>
                    <a:pt x="147" y="176"/>
                    <a:pt x="147" y="176"/>
                    <a:pt x="147" y="176"/>
                  </a:cubicBezTo>
                  <a:cubicBezTo>
                    <a:pt x="154" y="173"/>
                    <a:pt x="149" y="157"/>
                    <a:pt x="149" y="157"/>
                  </a:cubicBezTo>
                  <a:cubicBezTo>
                    <a:pt x="153" y="155"/>
                    <a:pt x="156" y="153"/>
                    <a:pt x="156" y="151"/>
                  </a:cubicBezTo>
                  <a:cubicBezTo>
                    <a:pt x="156" y="150"/>
                    <a:pt x="156" y="150"/>
                    <a:pt x="156" y="150"/>
                  </a:cubicBezTo>
                  <a:cubicBezTo>
                    <a:pt x="156" y="148"/>
                    <a:pt x="152" y="146"/>
                    <a:pt x="146" y="145"/>
                  </a:cubicBezTo>
                  <a:cubicBezTo>
                    <a:pt x="149" y="145"/>
                    <a:pt x="149" y="145"/>
                    <a:pt x="149" y="145"/>
                  </a:cubicBezTo>
                  <a:cubicBezTo>
                    <a:pt x="153" y="145"/>
                    <a:pt x="156" y="143"/>
                    <a:pt x="156" y="140"/>
                  </a:cubicBezTo>
                  <a:cubicBezTo>
                    <a:pt x="156" y="140"/>
                    <a:pt x="156" y="140"/>
                    <a:pt x="156" y="140"/>
                  </a:cubicBezTo>
                  <a:cubicBezTo>
                    <a:pt x="156" y="139"/>
                    <a:pt x="156" y="138"/>
                    <a:pt x="155" y="138"/>
                  </a:cubicBezTo>
                  <a:cubicBezTo>
                    <a:pt x="156" y="135"/>
                    <a:pt x="159" y="121"/>
                    <a:pt x="160" y="121"/>
                  </a:cubicBezTo>
                  <a:cubicBezTo>
                    <a:pt x="182" y="119"/>
                    <a:pt x="170" y="111"/>
                    <a:pt x="170" y="111"/>
                  </a:cubicBezTo>
                  <a:close/>
                  <a:moveTo>
                    <a:pt x="66" y="93"/>
                  </a:moveTo>
                  <a:cubicBezTo>
                    <a:pt x="62" y="93"/>
                    <a:pt x="62" y="93"/>
                    <a:pt x="62" y="93"/>
                  </a:cubicBezTo>
                  <a:cubicBezTo>
                    <a:pt x="62" y="95"/>
                    <a:pt x="61" y="97"/>
                    <a:pt x="60" y="99"/>
                  </a:cubicBezTo>
                  <a:cubicBezTo>
                    <a:pt x="62" y="102"/>
                    <a:pt x="62" y="102"/>
                    <a:pt x="62" y="102"/>
                  </a:cubicBezTo>
                  <a:cubicBezTo>
                    <a:pt x="57" y="107"/>
                    <a:pt x="57" y="107"/>
                    <a:pt x="57" y="107"/>
                  </a:cubicBezTo>
                  <a:cubicBezTo>
                    <a:pt x="54" y="105"/>
                    <a:pt x="54" y="105"/>
                    <a:pt x="54" y="105"/>
                  </a:cubicBezTo>
                  <a:cubicBezTo>
                    <a:pt x="52" y="106"/>
                    <a:pt x="50" y="107"/>
                    <a:pt x="48" y="107"/>
                  </a:cubicBezTo>
                  <a:cubicBezTo>
                    <a:pt x="48" y="110"/>
                    <a:pt x="48" y="110"/>
                    <a:pt x="48" y="110"/>
                  </a:cubicBezTo>
                  <a:cubicBezTo>
                    <a:pt x="40" y="110"/>
                    <a:pt x="40" y="110"/>
                    <a:pt x="40" y="110"/>
                  </a:cubicBezTo>
                  <a:cubicBezTo>
                    <a:pt x="40" y="107"/>
                    <a:pt x="40" y="107"/>
                    <a:pt x="40" y="107"/>
                  </a:cubicBezTo>
                  <a:cubicBezTo>
                    <a:pt x="38" y="107"/>
                    <a:pt x="36" y="106"/>
                    <a:pt x="34" y="105"/>
                  </a:cubicBezTo>
                  <a:cubicBezTo>
                    <a:pt x="32" y="107"/>
                    <a:pt x="32" y="107"/>
                    <a:pt x="32" y="107"/>
                  </a:cubicBezTo>
                  <a:cubicBezTo>
                    <a:pt x="26" y="102"/>
                    <a:pt x="26" y="102"/>
                    <a:pt x="26" y="102"/>
                  </a:cubicBezTo>
                  <a:cubicBezTo>
                    <a:pt x="28" y="99"/>
                    <a:pt x="28" y="99"/>
                    <a:pt x="28" y="99"/>
                  </a:cubicBezTo>
                  <a:cubicBezTo>
                    <a:pt x="27" y="97"/>
                    <a:pt x="26" y="95"/>
                    <a:pt x="26" y="93"/>
                  </a:cubicBezTo>
                  <a:cubicBezTo>
                    <a:pt x="22" y="93"/>
                    <a:pt x="22" y="93"/>
                    <a:pt x="22" y="93"/>
                  </a:cubicBezTo>
                  <a:cubicBezTo>
                    <a:pt x="22" y="85"/>
                    <a:pt x="22" y="85"/>
                    <a:pt x="22" y="85"/>
                  </a:cubicBezTo>
                  <a:cubicBezTo>
                    <a:pt x="26" y="85"/>
                    <a:pt x="26" y="85"/>
                    <a:pt x="26" y="85"/>
                  </a:cubicBezTo>
                  <a:cubicBezTo>
                    <a:pt x="26" y="83"/>
                    <a:pt x="27" y="81"/>
                    <a:pt x="28" y="79"/>
                  </a:cubicBezTo>
                  <a:cubicBezTo>
                    <a:pt x="26" y="76"/>
                    <a:pt x="26" y="76"/>
                    <a:pt x="26" y="76"/>
                  </a:cubicBezTo>
                  <a:cubicBezTo>
                    <a:pt x="31" y="71"/>
                    <a:pt x="31" y="71"/>
                    <a:pt x="31" y="71"/>
                  </a:cubicBezTo>
                  <a:cubicBezTo>
                    <a:pt x="34" y="73"/>
                    <a:pt x="34" y="73"/>
                    <a:pt x="34" y="73"/>
                  </a:cubicBezTo>
                  <a:cubicBezTo>
                    <a:pt x="36" y="72"/>
                    <a:pt x="38" y="71"/>
                    <a:pt x="40" y="71"/>
                  </a:cubicBezTo>
                  <a:cubicBezTo>
                    <a:pt x="40" y="68"/>
                    <a:pt x="40" y="68"/>
                    <a:pt x="40" y="68"/>
                  </a:cubicBezTo>
                  <a:cubicBezTo>
                    <a:pt x="48" y="68"/>
                    <a:pt x="48" y="68"/>
                    <a:pt x="48" y="68"/>
                  </a:cubicBezTo>
                  <a:cubicBezTo>
                    <a:pt x="48" y="71"/>
                    <a:pt x="48" y="71"/>
                    <a:pt x="48" y="71"/>
                  </a:cubicBezTo>
                  <a:cubicBezTo>
                    <a:pt x="50" y="71"/>
                    <a:pt x="52" y="72"/>
                    <a:pt x="54" y="73"/>
                  </a:cubicBezTo>
                  <a:cubicBezTo>
                    <a:pt x="57" y="71"/>
                    <a:pt x="57" y="71"/>
                    <a:pt x="57" y="71"/>
                  </a:cubicBezTo>
                  <a:cubicBezTo>
                    <a:pt x="63" y="76"/>
                    <a:pt x="63" y="76"/>
                    <a:pt x="63" y="76"/>
                  </a:cubicBezTo>
                  <a:cubicBezTo>
                    <a:pt x="60" y="79"/>
                    <a:pt x="60" y="79"/>
                    <a:pt x="60" y="79"/>
                  </a:cubicBezTo>
                  <a:cubicBezTo>
                    <a:pt x="61" y="81"/>
                    <a:pt x="62" y="83"/>
                    <a:pt x="63" y="85"/>
                  </a:cubicBezTo>
                  <a:cubicBezTo>
                    <a:pt x="66" y="85"/>
                    <a:pt x="66" y="85"/>
                    <a:pt x="66" y="85"/>
                  </a:cubicBezTo>
                  <a:lnTo>
                    <a:pt x="66" y="93"/>
                  </a:lnTo>
                  <a:close/>
                  <a:moveTo>
                    <a:pt x="136" y="77"/>
                  </a:moveTo>
                  <a:cubicBezTo>
                    <a:pt x="130" y="77"/>
                    <a:pt x="130" y="77"/>
                    <a:pt x="130" y="77"/>
                  </a:cubicBezTo>
                  <a:cubicBezTo>
                    <a:pt x="129" y="80"/>
                    <a:pt x="128" y="84"/>
                    <a:pt x="126" y="87"/>
                  </a:cubicBezTo>
                  <a:cubicBezTo>
                    <a:pt x="130" y="91"/>
                    <a:pt x="130" y="91"/>
                    <a:pt x="130" y="91"/>
                  </a:cubicBezTo>
                  <a:cubicBezTo>
                    <a:pt x="121" y="100"/>
                    <a:pt x="121" y="100"/>
                    <a:pt x="121" y="100"/>
                  </a:cubicBezTo>
                  <a:cubicBezTo>
                    <a:pt x="117" y="96"/>
                    <a:pt x="117" y="96"/>
                    <a:pt x="117" y="96"/>
                  </a:cubicBezTo>
                  <a:cubicBezTo>
                    <a:pt x="114" y="98"/>
                    <a:pt x="110" y="99"/>
                    <a:pt x="107" y="100"/>
                  </a:cubicBezTo>
                  <a:cubicBezTo>
                    <a:pt x="107" y="105"/>
                    <a:pt x="107" y="105"/>
                    <a:pt x="107" y="105"/>
                  </a:cubicBezTo>
                  <a:cubicBezTo>
                    <a:pt x="94" y="105"/>
                    <a:pt x="94" y="105"/>
                    <a:pt x="94" y="105"/>
                  </a:cubicBezTo>
                  <a:cubicBezTo>
                    <a:pt x="94" y="100"/>
                    <a:pt x="94" y="100"/>
                    <a:pt x="94" y="100"/>
                  </a:cubicBezTo>
                  <a:cubicBezTo>
                    <a:pt x="90" y="100"/>
                    <a:pt x="86" y="98"/>
                    <a:pt x="83" y="96"/>
                  </a:cubicBezTo>
                  <a:cubicBezTo>
                    <a:pt x="79" y="100"/>
                    <a:pt x="79" y="100"/>
                    <a:pt x="79" y="100"/>
                  </a:cubicBezTo>
                  <a:cubicBezTo>
                    <a:pt x="70" y="91"/>
                    <a:pt x="70" y="91"/>
                    <a:pt x="70" y="91"/>
                  </a:cubicBezTo>
                  <a:cubicBezTo>
                    <a:pt x="74" y="87"/>
                    <a:pt x="74" y="87"/>
                    <a:pt x="74" y="87"/>
                  </a:cubicBezTo>
                  <a:cubicBezTo>
                    <a:pt x="72" y="84"/>
                    <a:pt x="71" y="81"/>
                    <a:pt x="70" y="77"/>
                  </a:cubicBezTo>
                  <a:cubicBezTo>
                    <a:pt x="64" y="77"/>
                    <a:pt x="64" y="77"/>
                    <a:pt x="64" y="77"/>
                  </a:cubicBezTo>
                  <a:cubicBezTo>
                    <a:pt x="64" y="64"/>
                    <a:pt x="64" y="64"/>
                    <a:pt x="64" y="64"/>
                  </a:cubicBezTo>
                  <a:cubicBezTo>
                    <a:pt x="70" y="64"/>
                    <a:pt x="70" y="64"/>
                    <a:pt x="70" y="64"/>
                  </a:cubicBezTo>
                  <a:cubicBezTo>
                    <a:pt x="70" y="60"/>
                    <a:pt x="72" y="56"/>
                    <a:pt x="74" y="53"/>
                  </a:cubicBezTo>
                  <a:cubicBezTo>
                    <a:pt x="70" y="49"/>
                    <a:pt x="70" y="49"/>
                    <a:pt x="70" y="49"/>
                  </a:cubicBezTo>
                  <a:cubicBezTo>
                    <a:pt x="79" y="40"/>
                    <a:pt x="79" y="40"/>
                    <a:pt x="79" y="40"/>
                  </a:cubicBezTo>
                  <a:cubicBezTo>
                    <a:pt x="83" y="44"/>
                    <a:pt x="83" y="44"/>
                    <a:pt x="83" y="44"/>
                  </a:cubicBezTo>
                  <a:cubicBezTo>
                    <a:pt x="86" y="42"/>
                    <a:pt x="90" y="41"/>
                    <a:pt x="94" y="40"/>
                  </a:cubicBezTo>
                  <a:cubicBezTo>
                    <a:pt x="94" y="35"/>
                    <a:pt x="94" y="35"/>
                    <a:pt x="94" y="35"/>
                  </a:cubicBezTo>
                  <a:cubicBezTo>
                    <a:pt x="107" y="35"/>
                    <a:pt x="107" y="35"/>
                    <a:pt x="107" y="35"/>
                  </a:cubicBezTo>
                  <a:cubicBezTo>
                    <a:pt x="107" y="40"/>
                    <a:pt x="107" y="40"/>
                    <a:pt x="107" y="40"/>
                  </a:cubicBezTo>
                  <a:cubicBezTo>
                    <a:pt x="110" y="41"/>
                    <a:pt x="114" y="42"/>
                    <a:pt x="117" y="44"/>
                  </a:cubicBezTo>
                  <a:cubicBezTo>
                    <a:pt x="121" y="40"/>
                    <a:pt x="121" y="40"/>
                    <a:pt x="121" y="40"/>
                  </a:cubicBezTo>
                  <a:cubicBezTo>
                    <a:pt x="130" y="49"/>
                    <a:pt x="130" y="49"/>
                    <a:pt x="130" y="49"/>
                  </a:cubicBezTo>
                  <a:cubicBezTo>
                    <a:pt x="126" y="53"/>
                    <a:pt x="126" y="53"/>
                    <a:pt x="126" y="53"/>
                  </a:cubicBezTo>
                  <a:cubicBezTo>
                    <a:pt x="128" y="57"/>
                    <a:pt x="130" y="60"/>
                    <a:pt x="130" y="64"/>
                  </a:cubicBezTo>
                  <a:cubicBezTo>
                    <a:pt x="136" y="64"/>
                    <a:pt x="136" y="64"/>
                    <a:pt x="136" y="64"/>
                  </a:cubicBezTo>
                  <a:lnTo>
                    <a:pt x="136" y="7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2399">
                <a:solidFill>
                  <a:prstClr val="black"/>
                </a:solidFill>
              </a:endParaRPr>
            </a:p>
          </p:txBody>
        </p:sp>
      </p:grpSp>
      <p:grpSp>
        <p:nvGrpSpPr>
          <p:cNvPr id="11" name="原创作者QQ：598969553            _10"/>
          <p:cNvGrpSpPr/>
          <p:nvPr/>
        </p:nvGrpSpPr>
        <p:grpSpPr>
          <a:xfrm>
            <a:off x="5755530" y="5092828"/>
            <a:ext cx="417640" cy="472430"/>
            <a:chOff x="4994016" y="4872552"/>
            <a:chExt cx="406393" cy="459645"/>
          </a:xfrm>
          <a:solidFill>
            <a:schemeClr val="bg1"/>
          </a:solidFill>
          <a:effectLst/>
        </p:grpSpPr>
        <p:sp>
          <p:nvSpPr>
            <p:cNvPr id="21" name="Freeform 148"/>
            <p:cNvSpPr>
              <a:spLocks noEditPoints="1"/>
            </p:cNvSpPr>
            <p:nvPr/>
          </p:nvSpPr>
          <p:spPr bwMode="auto">
            <a:xfrm>
              <a:off x="5049136" y="4872552"/>
              <a:ext cx="351273" cy="456842"/>
            </a:xfrm>
            <a:custGeom>
              <a:avLst/>
              <a:gdLst>
                <a:gd name="T0" fmla="*/ 157 w 159"/>
                <a:gd name="T1" fmla="*/ 185 h 207"/>
                <a:gd name="T2" fmla="*/ 89 w 159"/>
                <a:gd name="T3" fmla="*/ 79 h 207"/>
                <a:gd name="T4" fmla="*/ 92 w 159"/>
                <a:gd name="T5" fmla="*/ 24 h 207"/>
                <a:gd name="T6" fmla="*/ 42 w 159"/>
                <a:gd name="T7" fmla="*/ 4 h 207"/>
                <a:gd name="T8" fmla="*/ 70 w 159"/>
                <a:gd name="T9" fmla="*/ 48 h 207"/>
                <a:gd name="T10" fmla="*/ 37 w 159"/>
                <a:gd name="T11" fmla="*/ 69 h 207"/>
                <a:gd name="T12" fmla="*/ 10 w 159"/>
                <a:gd name="T13" fmla="*/ 27 h 207"/>
                <a:gd name="T14" fmla="*/ 10 w 159"/>
                <a:gd name="T15" fmla="*/ 77 h 207"/>
                <a:gd name="T16" fmla="*/ 62 w 159"/>
                <a:gd name="T17" fmla="*/ 96 h 207"/>
                <a:gd name="T18" fmla="*/ 130 w 159"/>
                <a:gd name="T19" fmla="*/ 202 h 207"/>
                <a:gd name="T20" fmla="*/ 143 w 159"/>
                <a:gd name="T21" fmla="*/ 205 h 207"/>
                <a:gd name="T22" fmla="*/ 154 w 159"/>
                <a:gd name="T23" fmla="*/ 197 h 207"/>
                <a:gd name="T24" fmla="*/ 157 w 159"/>
                <a:gd name="T25" fmla="*/ 185 h 207"/>
                <a:gd name="T26" fmla="*/ 144 w 159"/>
                <a:gd name="T27" fmla="*/ 193 h 207"/>
                <a:gd name="T28" fmla="*/ 134 w 159"/>
                <a:gd name="T29" fmla="*/ 191 h 207"/>
                <a:gd name="T30" fmla="*/ 137 w 159"/>
                <a:gd name="T31" fmla="*/ 182 h 207"/>
                <a:gd name="T32" fmla="*/ 146 w 159"/>
                <a:gd name="T33" fmla="*/ 184 h 207"/>
                <a:gd name="T34" fmla="*/ 144 w 159"/>
                <a:gd name="T35" fmla="*/ 193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59" h="207">
                  <a:moveTo>
                    <a:pt x="157" y="185"/>
                  </a:moveTo>
                  <a:cubicBezTo>
                    <a:pt x="89" y="79"/>
                    <a:pt x="89" y="79"/>
                    <a:pt x="89" y="79"/>
                  </a:cubicBezTo>
                  <a:cubicBezTo>
                    <a:pt x="101" y="63"/>
                    <a:pt x="103" y="42"/>
                    <a:pt x="92" y="24"/>
                  </a:cubicBezTo>
                  <a:cubicBezTo>
                    <a:pt x="81" y="8"/>
                    <a:pt x="61" y="0"/>
                    <a:pt x="42" y="4"/>
                  </a:cubicBezTo>
                  <a:cubicBezTo>
                    <a:pt x="70" y="48"/>
                    <a:pt x="70" y="48"/>
                    <a:pt x="70" y="48"/>
                  </a:cubicBezTo>
                  <a:cubicBezTo>
                    <a:pt x="37" y="69"/>
                    <a:pt x="37" y="69"/>
                    <a:pt x="37" y="69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" y="42"/>
                    <a:pt x="0" y="61"/>
                    <a:pt x="10" y="77"/>
                  </a:cubicBezTo>
                  <a:cubicBezTo>
                    <a:pt x="21" y="95"/>
                    <a:pt x="43" y="102"/>
                    <a:pt x="62" y="96"/>
                  </a:cubicBezTo>
                  <a:cubicBezTo>
                    <a:pt x="130" y="202"/>
                    <a:pt x="130" y="202"/>
                    <a:pt x="130" y="202"/>
                  </a:cubicBezTo>
                  <a:cubicBezTo>
                    <a:pt x="133" y="206"/>
                    <a:pt x="138" y="207"/>
                    <a:pt x="143" y="205"/>
                  </a:cubicBezTo>
                  <a:cubicBezTo>
                    <a:pt x="154" y="197"/>
                    <a:pt x="154" y="197"/>
                    <a:pt x="154" y="197"/>
                  </a:cubicBezTo>
                  <a:cubicBezTo>
                    <a:pt x="158" y="195"/>
                    <a:pt x="159" y="189"/>
                    <a:pt x="157" y="185"/>
                  </a:cubicBezTo>
                  <a:close/>
                  <a:moveTo>
                    <a:pt x="144" y="193"/>
                  </a:moveTo>
                  <a:cubicBezTo>
                    <a:pt x="141" y="195"/>
                    <a:pt x="136" y="195"/>
                    <a:pt x="134" y="191"/>
                  </a:cubicBezTo>
                  <a:cubicBezTo>
                    <a:pt x="132" y="188"/>
                    <a:pt x="133" y="184"/>
                    <a:pt x="137" y="182"/>
                  </a:cubicBezTo>
                  <a:cubicBezTo>
                    <a:pt x="140" y="180"/>
                    <a:pt x="144" y="181"/>
                    <a:pt x="146" y="184"/>
                  </a:cubicBezTo>
                  <a:cubicBezTo>
                    <a:pt x="148" y="187"/>
                    <a:pt x="147" y="191"/>
                    <a:pt x="144" y="19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2399">
                <a:solidFill>
                  <a:prstClr val="black"/>
                </a:solidFill>
              </a:endParaRPr>
            </a:p>
          </p:txBody>
        </p:sp>
        <p:sp>
          <p:nvSpPr>
            <p:cNvPr id="22" name="Freeform 149"/>
            <p:cNvSpPr>
              <a:spLocks noEditPoints="1"/>
            </p:cNvSpPr>
            <p:nvPr/>
          </p:nvSpPr>
          <p:spPr bwMode="auto">
            <a:xfrm>
              <a:off x="4994016" y="5104243"/>
              <a:ext cx="231691" cy="227954"/>
            </a:xfrm>
            <a:custGeom>
              <a:avLst/>
              <a:gdLst>
                <a:gd name="T0" fmla="*/ 91 w 105"/>
                <a:gd name="T1" fmla="*/ 26 h 103"/>
                <a:gd name="T2" fmla="*/ 97 w 105"/>
                <a:gd name="T3" fmla="*/ 20 h 103"/>
                <a:gd name="T4" fmla="*/ 84 w 105"/>
                <a:gd name="T5" fmla="*/ 7 h 103"/>
                <a:gd name="T6" fmla="*/ 78 w 105"/>
                <a:gd name="T7" fmla="*/ 13 h 103"/>
                <a:gd name="T8" fmla="*/ 62 w 105"/>
                <a:gd name="T9" fmla="*/ 7 h 103"/>
                <a:gd name="T10" fmla="*/ 62 w 105"/>
                <a:gd name="T11" fmla="*/ 0 h 103"/>
                <a:gd name="T12" fmla="*/ 43 w 105"/>
                <a:gd name="T13" fmla="*/ 0 h 103"/>
                <a:gd name="T14" fmla="*/ 43 w 105"/>
                <a:gd name="T15" fmla="*/ 7 h 103"/>
                <a:gd name="T16" fmla="*/ 28 w 105"/>
                <a:gd name="T17" fmla="*/ 13 h 103"/>
                <a:gd name="T18" fmla="*/ 22 w 105"/>
                <a:gd name="T19" fmla="*/ 7 h 103"/>
                <a:gd name="T20" fmla="*/ 8 w 105"/>
                <a:gd name="T21" fmla="*/ 20 h 103"/>
                <a:gd name="T22" fmla="*/ 15 w 105"/>
                <a:gd name="T23" fmla="*/ 27 h 103"/>
                <a:gd name="T24" fmla="*/ 8 w 105"/>
                <a:gd name="T25" fmla="*/ 42 h 103"/>
                <a:gd name="T26" fmla="*/ 0 w 105"/>
                <a:gd name="T27" fmla="*/ 42 h 103"/>
                <a:gd name="T28" fmla="*/ 0 w 105"/>
                <a:gd name="T29" fmla="*/ 61 h 103"/>
                <a:gd name="T30" fmla="*/ 9 w 105"/>
                <a:gd name="T31" fmla="*/ 61 h 103"/>
                <a:gd name="T32" fmla="*/ 15 w 105"/>
                <a:gd name="T33" fmla="*/ 76 h 103"/>
                <a:gd name="T34" fmla="*/ 9 w 105"/>
                <a:gd name="T35" fmla="*/ 82 h 103"/>
                <a:gd name="T36" fmla="*/ 22 w 105"/>
                <a:gd name="T37" fmla="*/ 95 h 103"/>
                <a:gd name="T38" fmla="*/ 28 w 105"/>
                <a:gd name="T39" fmla="*/ 89 h 103"/>
                <a:gd name="T40" fmla="*/ 43 w 105"/>
                <a:gd name="T41" fmla="*/ 95 h 103"/>
                <a:gd name="T42" fmla="*/ 43 w 105"/>
                <a:gd name="T43" fmla="*/ 103 h 103"/>
                <a:gd name="T44" fmla="*/ 62 w 105"/>
                <a:gd name="T45" fmla="*/ 103 h 103"/>
                <a:gd name="T46" fmla="*/ 62 w 105"/>
                <a:gd name="T47" fmla="*/ 95 h 103"/>
                <a:gd name="T48" fmla="*/ 77 w 105"/>
                <a:gd name="T49" fmla="*/ 89 h 103"/>
                <a:gd name="T50" fmla="*/ 83 w 105"/>
                <a:gd name="T51" fmla="*/ 95 h 103"/>
                <a:gd name="T52" fmla="*/ 96 w 105"/>
                <a:gd name="T53" fmla="*/ 82 h 103"/>
                <a:gd name="T54" fmla="*/ 91 w 105"/>
                <a:gd name="T55" fmla="*/ 76 h 103"/>
                <a:gd name="T56" fmla="*/ 97 w 105"/>
                <a:gd name="T57" fmla="*/ 61 h 103"/>
                <a:gd name="T58" fmla="*/ 105 w 105"/>
                <a:gd name="T59" fmla="*/ 61 h 103"/>
                <a:gd name="T60" fmla="*/ 105 w 105"/>
                <a:gd name="T61" fmla="*/ 42 h 103"/>
                <a:gd name="T62" fmla="*/ 97 w 105"/>
                <a:gd name="T63" fmla="*/ 42 h 103"/>
                <a:gd name="T64" fmla="*/ 91 w 105"/>
                <a:gd name="T65" fmla="*/ 26 h 103"/>
                <a:gd name="T66" fmla="*/ 53 w 105"/>
                <a:gd name="T67" fmla="*/ 83 h 103"/>
                <a:gd name="T68" fmla="*/ 21 w 105"/>
                <a:gd name="T69" fmla="*/ 51 h 103"/>
                <a:gd name="T70" fmla="*/ 53 w 105"/>
                <a:gd name="T71" fmla="*/ 19 h 103"/>
                <a:gd name="T72" fmla="*/ 85 w 105"/>
                <a:gd name="T73" fmla="*/ 51 h 103"/>
                <a:gd name="T74" fmla="*/ 53 w 105"/>
                <a:gd name="T75" fmla="*/ 83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05" h="103">
                  <a:moveTo>
                    <a:pt x="91" y="26"/>
                  </a:moveTo>
                  <a:cubicBezTo>
                    <a:pt x="97" y="20"/>
                    <a:pt x="97" y="20"/>
                    <a:pt x="97" y="20"/>
                  </a:cubicBezTo>
                  <a:cubicBezTo>
                    <a:pt x="84" y="7"/>
                    <a:pt x="84" y="7"/>
                    <a:pt x="84" y="7"/>
                  </a:cubicBezTo>
                  <a:cubicBezTo>
                    <a:pt x="78" y="13"/>
                    <a:pt x="78" y="13"/>
                    <a:pt x="78" y="13"/>
                  </a:cubicBezTo>
                  <a:cubicBezTo>
                    <a:pt x="73" y="10"/>
                    <a:pt x="67" y="8"/>
                    <a:pt x="62" y="7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3" y="7"/>
                    <a:pt x="43" y="7"/>
                    <a:pt x="43" y="7"/>
                  </a:cubicBezTo>
                  <a:cubicBezTo>
                    <a:pt x="38" y="8"/>
                    <a:pt x="33" y="10"/>
                    <a:pt x="28" y="13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15" y="27"/>
                    <a:pt x="15" y="27"/>
                    <a:pt x="15" y="27"/>
                  </a:cubicBezTo>
                  <a:cubicBezTo>
                    <a:pt x="12" y="31"/>
                    <a:pt x="10" y="36"/>
                    <a:pt x="8" y="42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9" y="61"/>
                    <a:pt x="9" y="61"/>
                    <a:pt x="9" y="61"/>
                  </a:cubicBezTo>
                  <a:cubicBezTo>
                    <a:pt x="10" y="66"/>
                    <a:pt x="12" y="71"/>
                    <a:pt x="15" y="76"/>
                  </a:cubicBezTo>
                  <a:cubicBezTo>
                    <a:pt x="9" y="82"/>
                    <a:pt x="9" y="82"/>
                    <a:pt x="9" y="82"/>
                  </a:cubicBezTo>
                  <a:cubicBezTo>
                    <a:pt x="22" y="95"/>
                    <a:pt x="22" y="95"/>
                    <a:pt x="22" y="95"/>
                  </a:cubicBezTo>
                  <a:cubicBezTo>
                    <a:pt x="28" y="89"/>
                    <a:pt x="28" y="89"/>
                    <a:pt x="28" y="89"/>
                  </a:cubicBezTo>
                  <a:cubicBezTo>
                    <a:pt x="33" y="92"/>
                    <a:pt x="38" y="94"/>
                    <a:pt x="43" y="95"/>
                  </a:cubicBezTo>
                  <a:cubicBezTo>
                    <a:pt x="43" y="103"/>
                    <a:pt x="43" y="103"/>
                    <a:pt x="43" y="103"/>
                  </a:cubicBezTo>
                  <a:cubicBezTo>
                    <a:pt x="62" y="103"/>
                    <a:pt x="62" y="103"/>
                    <a:pt x="62" y="103"/>
                  </a:cubicBezTo>
                  <a:cubicBezTo>
                    <a:pt x="62" y="95"/>
                    <a:pt x="62" y="95"/>
                    <a:pt x="62" y="95"/>
                  </a:cubicBezTo>
                  <a:cubicBezTo>
                    <a:pt x="67" y="94"/>
                    <a:pt x="73" y="92"/>
                    <a:pt x="77" y="89"/>
                  </a:cubicBezTo>
                  <a:cubicBezTo>
                    <a:pt x="83" y="95"/>
                    <a:pt x="83" y="95"/>
                    <a:pt x="83" y="95"/>
                  </a:cubicBezTo>
                  <a:cubicBezTo>
                    <a:pt x="96" y="82"/>
                    <a:pt x="96" y="82"/>
                    <a:pt x="96" y="82"/>
                  </a:cubicBezTo>
                  <a:cubicBezTo>
                    <a:pt x="91" y="76"/>
                    <a:pt x="91" y="76"/>
                    <a:pt x="91" y="76"/>
                  </a:cubicBezTo>
                  <a:cubicBezTo>
                    <a:pt x="94" y="71"/>
                    <a:pt x="96" y="66"/>
                    <a:pt x="97" y="61"/>
                  </a:cubicBezTo>
                  <a:cubicBezTo>
                    <a:pt x="105" y="61"/>
                    <a:pt x="105" y="61"/>
                    <a:pt x="105" y="61"/>
                  </a:cubicBezTo>
                  <a:cubicBezTo>
                    <a:pt x="105" y="42"/>
                    <a:pt x="105" y="42"/>
                    <a:pt x="105" y="42"/>
                  </a:cubicBezTo>
                  <a:cubicBezTo>
                    <a:pt x="97" y="42"/>
                    <a:pt x="97" y="42"/>
                    <a:pt x="97" y="42"/>
                  </a:cubicBezTo>
                  <a:cubicBezTo>
                    <a:pt x="96" y="36"/>
                    <a:pt x="94" y="31"/>
                    <a:pt x="91" y="26"/>
                  </a:cubicBezTo>
                  <a:close/>
                  <a:moveTo>
                    <a:pt x="53" y="83"/>
                  </a:moveTo>
                  <a:cubicBezTo>
                    <a:pt x="35" y="83"/>
                    <a:pt x="21" y="69"/>
                    <a:pt x="21" y="51"/>
                  </a:cubicBezTo>
                  <a:cubicBezTo>
                    <a:pt x="21" y="33"/>
                    <a:pt x="35" y="19"/>
                    <a:pt x="53" y="19"/>
                  </a:cubicBezTo>
                  <a:cubicBezTo>
                    <a:pt x="71" y="19"/>
                    <a:pt x="85" y="33"/>
                    <a:pt x="85" y="51"/>
                  </a:cubicBezTo>
                  <a:cubicBezTo>
                    <a:pt x="85" y="69"/>
                    <a:pt x="71" y="83"/>
                    <a:pt x="53" y="8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2399">
                <a:solidFill>
                  <a:prstClr val="black"/>
                </a:solidFill>
              </a:endParaRPr>
            </a:p>
          </p:txBody>
        </p:sp>
        <p:sp>
          <p:nvSpPr>
            <p:cNvPr id="23" name="Oval 150"/>
            <p:cNvSpPr>
              <a:spLocks noChangeArrowheads="1"/>
            </p:cNvSpPr>
            <p:nvPr/>
          </p:nvSpPr>
          <p:spPr bwMode="auto">
            <a:xfrm>
              <a:off x="5091176" y="5199535"/>
              <a:ext cx="37370" cy="3737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2399">
                <a:solidFill>
                  <a:prstClr val="black"/>
                </a:solidFill>
              </a:endParaRPr>
            </a:p>
          </p:txBody>
        </p:sp>
      </p:grpSp>
      <p:grpSp>
        <p:nvGrpSpPr>
          <p:cNvPr id="14" name="原创作者QQ：598969553            _11"/>
          <p:cNvGrpSpPr>
            <a:grpSpLocks/>
          </p:cNvGrpSpPr>
          <p:nvPr/>
        </p:nvGrpSpPr>
        <p:grpSpPr bwMode="auto">
          <a:xfrm>
            <a:off x="88126" y="2486026"/>
            <a:ext cx="3215841" cy="786659"/>
            <a:chOff x="-413508" y="670692"/>
            <a:chExt cx="2412076" cy="589051"/>
          </a:xfrm>
        </p:grpSpPr>
        <p:sp>
          <p:nvSpPr>
            <p:cNvPr id="45077" name="TextBox 27"/>
            <p:cNvSpPr txBox="1">
              <a:spLocks noChangeArrowheads="1"/>
            </p:cNvSpPr>
            <p:nvPr/>
          </p:nvSpPr>
          <p:spPr bwMode="auto">
            <a:xfrm>
              <a:off x="991576" y="670692"/>
              <a:ext cx="1006992" cy="25341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r"/>
              <a:r>
                <a:rPr lang="en-US" altLang="zh-CN" sz="1599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 Rounded MT Bold" pitchFamily="34" charset="0"/>
                </a:rPr>
                <a:t>YOUR TEXT</a:t>
              </a:r>
              <a:endParaRPr lang="zh-CN" altLang="en-US" sz="1599" dirty="0">
                <a:solidFill>
                  <a:schemeClr val="tx1">
                    <a:lumMod val="75000"/>
                    <a:lumOff val="25000"/>
                  </a:schemeClr>
                </a:solidFill>
                <a:latin typeface="Arial Rounded MT Bold" pitchFamily="34" charset="0"/>
              </a:endParaRPr>
            </a:p>
          </p:txBody>
        </p:sp>
        <p:sp>
          <p:nvSpPr>
            <p:cNvPr id="45078" name="TextBox 28"/>
            <p:cNvSpPr txBox="1">
              <a:spLocks noChangeArrowheads="1"/>
            </p:cNvSpPr>
            <p:nvPr/>
          </p:nvSpPr>
          <p:spPr bwMode="auto">
            <a:xfrm>
              <a:off x="-413508" y="914048"/>
              <a:ext cx="2412076" cy="34569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r"/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细黑" pitchFamily="2" charset="-122"/>
                  <a:ea typeface="华文细黑" pitchFamily="2" charset="-122"/>
                </a:rPr>
                <a:t>A designer can use default text to simulate what text would look like. </a:t>
              </a:r>
              <a:endPara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 Light" pitchFamily="34" charset="0"/>
              </a:endParaRPr>
            </a:p>
          </p:txBody>
        </p:sp>
      </p:grpSp>
      <p:grpSp>
        <p:nvGrpSpPr>
          <p:cNvPr id="20" name="原创作者QQ：598969553            _12"/>
          <p:cNvGrpSpPr>
            <a:grpSpLocks/>
          </p:cNvGrpSpPr>
          <p:nvPr/>
        </p:nvGrpSpPr>
        <p:grpSpPr bwMode="auto">
          <a:xfrm>
            <a:off x="88126" y="4541838"/>
            <a:ext cx="3215841" cy="786005"/>
            <a:chOff x="-413508" y="670692"/>
            <a:chExt cx="2412076" cy="589749"/>
          </a:xfrm>
        </p:grpSpPr>
        <p:sp>
          <p:nvSpPr>
            <p:cNvPr id="45075" name="TextBox 27"/>
            <p:cNvSpPr txBox="1">
              <a:spLocks noChangeArrowheads="1"/>
            </p:cNvSpPr>
            <p:nvPr/>
          </p:nvSpPr>
          <p:spPr bwMode="auto">
            <a:xfrm>
              <a:off x="991576" y="670692"/>
              <a:ext cx="1006992" cy="2539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r"/>
              <a:r>
                <a:rPr lang="en-US" altLang="zh-CN" sz="1599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 Rounded MT Bold" pitchFamily="34" charset="0"/>
                </a:rPr>
                <a:t>YOUR TEXT</a:t>
              </a:r>
              <a:endParaRPr lang="zh-CN" altLang="en-US" sz="1599" dirty="0">
                <a:solidFill>
                  <a:schemeClr val="tx1">
                    <a:lumMod val="75000"/>
                    <a:lumOff val="25000"/>
                  </a:schemeClr>
                </a:solidFill>
                <a:latin typeface="Arial Rounded MT Bold" pitchFamily="34" charset="0"/>
              </a:endParaRPr>
            </a:p>
          </p:txBody>
        </p:sp>
        <p:sp>
          <p:nvSpPr>
            <p:cNvPr id="45076" name="TextBox 28"/>
            <p:cNvSpPr txBox="1">
              <a:spLocks noChangeArrowheads="1"/>
            </p:cNvSpPr>
            <p:nvPr/>
          </p:nvSpPr>
          <p:spPr bwMode="auto">
            <a:xfrm>
              <a:off x="-413508" y="914048"/>
              <a:ext cx="2412076" cy="34639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r"/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细黑" pitchFamily="2" charset="-122"/>
                  <a:ea typeface="华文细黑" pitchFamily="2" charset="-122"/>
                </a:rPr>
                <a:t>A designer can use default text to simulate what text would look like. </a:t>
              </a:r>
              <a:endPara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 Light" pitchFamily="34" charset="0"/>
              </a:endParaRPr>
            </a:p>
          </p:txBody>
        </p:sp>
      </p:grpSp>
      <p:sp>
        <p:nvSpPr>
          <p:cNvPr id="45070" name="原创作者QQ：598969553            _13"/>
          <p:cNvSpPr txBox="1">
            <a:spLocks noChangeArrowheads="1"/>
          </p:cNvSpPr>
          <p:nvPr/>
        </p:nvSpPr>
        <p:spPr bwMode="auto">
          <a:xfrm>
            <a:off x="8475342" y="2486027"/>
            <a:ext cx="1342499" cy="33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416" tIns="45707" rIns="91416" bIns="45707">
            <a:spAutoFit/>
          </a:bodyPr>
          <a:lstStyle/>
          <a:p>
            <a:r>
              <a:rPr lang="en-US" altLang="zh-CN" sz="1599" dirty="0">
                <a:solidFill>
                  <a:schemeClr val="tx1">
                    <a:lumMod val="75000"/>
                    <a:lumOff val="25000"/>
                  </a:schemeClr>
                </a:solidFill>
                <a:latin typeface="Arial Rounded MT Bold" pitchFamily="34" charset="0"/>
              </a:rPr>
              <a:t>YOUR TEXT</a:t>
            </a:r>
            <a:endParaRPr lang="zh-CN" altLang="en-US" sz="1599" dirty="0">
              <a:solidFill>
                <a:schemeClr val="tx1">
                  <a:lumMod val="75000"/>
                  <a:lumOff val="25000"/>
                </a:schemeClr>
              </a:solidFill>
              <a:latin typeface="Arial Rounded MT Bold" pitchFamily="34" charset="0"/>
            </a:endParaRPr>
          </a:p>
        </p:txBody>
      </p:sp>
      <p:sp>
        <p:nvSpPr>
          <p:cNvPr id="45071" name="原创作者QQ：598969553            _14"/>
          <p:cNvSpPr txBox="1">
            <a:spLocks noChangeArrowheads="1"/>
          </p:cNvSpPr>
          <p:nvPr/>
        </p:nvSpPr>
        <p:spPr bwMode="auto">
          <a:xfrm>
            <a:off x="8475344" y="2811464"/>
            <a:ext cx="3215841" cy="4616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16" tIns="45707" rIns="91416" bIns="45707">
            <a:spAutoFit/>
          </a:bodyPr>
          <a:lstStyle/>
          <a:p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细黑" pitchFamily="2" charset="-122"/>
                <a:ea typeface="华文细黑" pitchFamily="2" charset="-122"/>
              </a:rPr>
              <a:t>A designer can use default text to simulate what text would look like. 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Segoe UI Light" pitchFamily="34" charset="0"/>
            </a:endParaRPr>
          </a:p>
        </p:txBody>
      </p:sp>
      <p:sp>
        <p:nvSpPr>
          <p:cNvPr id="45072" name="原创作者QQ：598969553            _15"/>
          <p:cNvSpPr txBox="1">
            <a:spLocks noChangeArrowheads="1"/>
          </p:cNvSpPr>
          <p:nvPr/>
        </p:nvSpPr>
        <p:spPr bwMode="auto">
          <a:xfrm>
            <a:off x="8475342" y="4541840"/>
            <a:ext cx="1342499" cy="33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416" tIns="45707" rIns="91416" bIns="45707">
            <a:spAutoFit/>
          </a:bodyPr>
          <a:lstStyle/>
          <a:p>
            <a:r>
              <a:rPr lang="en-US" altLang="zh-CN" sz="1599" dirty="0">
                <a:solidFill>
                  <a:schemeClr val="tx1">
                    <a:lumMod val="75000"/>
                    <a:lumOff val="25000"/>
                  </a:schemeClr>
                </a:solidFill>
                <a:latin typeface="Arial Rounded MT Bold" pitchFamily="34" charset="0"/>
              </a:rPr>
              <a:t>YOUR TEXT</a:t>
            </a:r>
            <a:endParaRPr lang="zh-CN" altLang="en-US" sz="1599" dirty="0">
              <a:solidFill>
                <a:schemeClr val="tx1">
                  <a:lumMod val="75000"/>
                  <a:lumOff val="25000"/>
                </a:schemeClr>
              </a:solidFill>
              <a:latin typeface="Arial Rounded MT Bold" pitchFamily="34" charset="0"/>
            </a:endParaRPr>
          </a:p>
        </p:txBody>
      </p:sp>
      <p:sp>
        <p:nvSpPr>
          <p:cNvPr id="45073" name="原创作者QQ：598969553            _16"/>
          <p:cNvSpPr txBox="1">
            <a:spLocks noChangeArrowheads="1"/>
          </p:cNvSpPr>
          <p:nvPr/>
        </p:nvSpPr>
        <p:spPr bwMode="auto">
          <a:xfrm>
            <a:off x="8475344" y="4865688"/>
            <a:ext cx="3215841" cy="4616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16" tIns="45707" rIns="91416" bIns="45707">
            <a:spAutoFit/>
          </a:bodyPr>
          <a:lstStyle/>
          <a:p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细黑" pitchFamily="2" charset="-122"/>
                <a:ea typeface="华文细黑" pitchFamily="2" charset="-122"/>
              </a:rPr>
              <a:t>A designer can use default text to simulate what text would look like. 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Segoe UI Light" pitchFamily="34" charset="0"/>
            </a:endParaRPr>
          </a:p>
        </p:txBody>
      </p:sp>
      <p:pic>
        <p:nvPicPr>
          <p:cNvPr id="45074" name="Picture 64"/>
          <p:cNvPicPr>
            <a:picLocks noGrp="1" noSelect="1" noRot="1" noChangeAspect="1" noMove="1" noResize="1" noChangeShapeType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07122" y="14851065"/>
            <a:ext cx="1977758" cy="5111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1011781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conveyor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 1"/>
          <p:cNvGrpSpPr/>
          <p:nvPr/>
        </p:nvGrpSpPr>
        <p:grpSpPr>
          <a:xfrm>
            <a:off x="3534842" y="2430040"/>
            <a:ext cx="5650802" cy="1946686"/>
            <a:chOff x="3957557" y="1328692"/>
            <a:chExt cx="4568202" cy="1946686"/>
          </a:xfrm>
        </p:grpSpPr>
        <p:sp>
          <p:nvSpPr>
            <p:cNvPr id="3" name="矩形 2"/>
            <p:cNvSpPr/>
            <p:nvPr/>
          </p:nvSpPr>
          <p:spPr>
            <a:xfrm>
              <a:off x="3957557" y="1328692"/>
              <a:ext cx="4329586" cy="1038312"/>
            </a:xfrm>
            <a:prstGeom prst="rect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1351">
                <a:solidFill>
                  <a:srgbClr val="DFEBE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4223141" y="1336386"/>
              <a:ext cx="4302618" cy="193899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kumimoji="1" lang="en-US" altLang="zh-CN" sz="6000" b="1" dirty="0">
                  <a:solidFill>
                    <a:schemeClr val="accent2">
                      <a:lumMod val="7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THANK YOU</a:t>
              </a:r>
              <a:endParaRPr kumimoji="1" lang="zh-CN" altLang="en-US" sz="6000" b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520984" y="3674499"/>
            <a:ext cx="11061416" cy="120609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6600" b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谢谢观赏</a:t>
            </a:r>
          </a:p>
        </p:txBody>
      </p:sp>
      <p:sp>
        <p:nvSpPr>
          <p:cNvPr id="8" name="椭圆 7"/>
          <p:cNvSpPr/>
          <p:nvPr/>
        </p:nvSpPr>
        <p:spPr>
          <a:xfrm rot="1718587">
            <a:off x="3687826" y="2256954"/>
            <a:ext cx="353591" cy="353591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351">
              <a:solidFill>
                <a:srgbClr val="DFEBE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椭圆 8"/>
          <p:cNvSpPr/>
          <p:nvPr/>
        </p:nvSpPr>
        <p:spPr>
          <a:xfrm rot="1718587">
            <a:off x="3566278" y="1837315"/>
            <a:ext cx="291271" cy="291271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351">
              <a:solidFill>
                <a:srgbClr val="DFEBE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椭圆 9"/>
          <p:cNvSpPr/>
          <p:nvPr/>
        </p:nvSpPr>
        <p:spPr>
          <a:xfrm rot="1718587">
            <a:off x="3062498" y="2935464"/>
            <a:ext cx="150853" cy="150853"/>
          </a:xfrm>
          <a:prstGeom prst="ellipse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351">
              <a:solidFill>
                <a:srgbClr val="DFEBE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椭圆 10"/>
          <p:cNvSpPr/>
          <p:nvPr/>
        </p:nvSpPr>
        <p:spPr>
          <a:xfrm rot="1718587">
            <a:off x="2960362" y="2112843"/>
            <a:ext cx="558631" cy="558631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351">
              <a:solidFill>
                <a:srgbClr val="DFEBE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94721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conveyor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1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 animBg="1"/>
      <p:bldP spid="9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 1"/>
          <p:cNvGrpSpPr/>
          <p:nvPr/>
        </p:nvGrpSpPr>
        <p:grpSpPr>
          <a:xfrm>
            <a:off x="4128199" y="2472061"/>
            <a:ext cx="4329587" cy="1038313"/>
            <a:chOff x="3957557" y="1328691"/>
            <a:chExt cx="4329586" cy="1038313"/>
          </a:xfrm>
        </p:grpSpPr>
        <p:sp>
          <p:nvSpPr>
            <p:cNvPr id="3" name="矩形 2"/>
            <p:cNvSpPr/>
            <p:nvPr/>
          </p:nvSpPr>
          <p:spPr>
            <a:xfrm>
              <a:off x="3957557" y="1328692"/>
              <a:ext cx="4329586" cy="1038312"/>
            </a:xfrm>
            <a:prstGeom prst="rect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1351">
                <a:solidFill>
                  <a:srgbClr val="DFEBE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3984525" y="1328691"/>
              <a:ext cx="4302618" cy="101566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kumimoji="1" lang="en-US" altLang="zh-CN" sz="6000" b="1" dirty="0">
                  <a:solidFill>
                    <a:schemeClr val="accent2">
                      <a:lumMod val="7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PART</a:t>
              </a:r>
              <a:r>
                <a:rPr kumimoji="1" lang="zh-CN" altLang="en-US" sz="6000" b="1" dirty="0">
                  <a:solidFill>
                    <a:schemeClr val="accent2">
                      <a:lumMod val="7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 </a:t>
              </a:r>
              <a:r>
                <a:rPr kumimoji="1" lang="en-US" altLang="zh-CN" sz="6000" b="1" dirty="0">
                  <a:solidFill>
                    <a:schemeClr val="accent2">
                      <a:lumMod val="7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ONE</a:t>
              </a:r>
              <a:endParaRPr kumimoji="1" lang="zh-CN" altLang="en-US" sz="6000" b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762284" y="3674500"/>
            <a:ext cx="11061416" cy="120609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6600" b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</a:p>
        </p:txBody>
      </p:sp>
      <p:sp>
        <p:nvSpPr>
          <p:cNvPr id="8" name="椭圆 7"/>
          <p:cNvSpPr/>
          <p:nvPr/>
        </p:nvSpPr>
        <p:spPr>
          <a:xfrm rot="1718587">
            <a:off x="4224291" y="2253246"/>
            <a:ext cx="353591" cy="353591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351">
              <a:solidFill>
                <a:srgbClr val="DFEBE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椭圆 8"/>
          <p:cNvSpPr/>
          <p:nvPr/>
        </p:nvSpPr>
        <p:spPr>
          <a:xfrm rot="1718587">
            <a:off x="4102743" y="1833607"/>
            <a:ext cx="291271" cy="291271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351">
              <a:solidFill>
                <a:srgbClr val="DFEBE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椭圆 9"/>
          <p:cNvSpPr/>
          <p:nvPr/>
        </p:nvSpPr>
        <p:spPr>
          <a:xfrm rot="1718587">
            <a:off x="3598963" y="2931756"/>
            <a:ext cx="150853" cy="150853"/>
          </a:xfrm>
          <a:prstGeom prst="ellipse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351">
              <a:solidFill>
                <a:srgbClr val="DFEBE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椭圆 10"/>
          <p:cNvSpPr/>
          <p:nvPr/>
        </p:nvSpPr>
        <p:spPr>
          <a:xfrm rot="1718587">
            <a:off x="3496827" y="2109135"/>
            <a:ext cx="558631" cy="558631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351">
              <a:solidFill>
                <a:srgbClr val="DFEBE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179571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conveyor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1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6"/>
          <p:cNvGrpSpPr>
            <a:grpSpLocks noChangeAspect="1"/>
          </p:cNvGrpSpPr>
          <p:nvPr/>
        </p:nvGrpSpPr>
        <p:grpSpPr>
          <a:xfrm>
            <a:off x="2846437" y="1867039"/>
            <a:ext cx="907427" cy="907596"/>
            <a:chOff x="6560456" y="2515733"/>
            <a:chExt cx="359999" cy="359998"/>
          </a:xfrm>
        </p:grpSpPr>
        <p:sp>
          <p:nvSpPr>
            <p:cNvPr id="18" name="Oval 17"/>
            <p:cNvSpPr/>
            <p:nvPr/>
          </p:nvSpPr>
          <p:spPr>
            <a:xfrm>
              <a:off x="6560456" y="2515733"/>
              <a:ext cx="359999" cy="359998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3">
                <a:hueOff val="552171"/>
                <a:satOff val="28263"/>
                <a:lumOff val="11872"/>
                <a:alphaOff val="0"/>
              </a:schemeClr>
            </a:lnRef>
            <a:fillRef idx="1">
              <a:schemeClr val="accent3">
                <a:hueOff val="552171"/>
                <a:satOff val="28263"/>
                <a:lumOff val="11872"/>
                <a:alphaOff val="0"/>
              </a:schemeClr>
            </a:fillRef>
            <a:effectRef idx="0">
              <a:schemeClr val="accent3">
                <a:hueOff val="552171"/>
                <a:satOff val="28263"/>
                <a:lumOff val="11872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3" name="Group 18"/>
            <p:cNvGrpSpPr>
              <a:grpSpLocks noChangeAspect="1"/>
            </p:cNvGrpSpPr>
            <p:nvPr/>
          </p:nvGrpSpPr>
          <p:grpSpPr>
            <a:xfrm>
              <a:off x="6653303" y="2610240"/>
              <a:ext cx="174299" cy="177740"/>
              <a:chOff x="7160655" y="2178006"/>
              <a:chExt cx="379359" cy="386846"/>
            </a:xfrm>
            <a:solidFill>
              <a:schemeClr val="bg1">
                <a:lumMod val="95000"/>
              </a:schemeClr>
            </a:solidFill>
          </p:grpSpPr>
          <p:sp>
            <p:nvSpPr>
              <p:cNvPr id="20" name="Freeform 36"/>
              <p:cNvSpPr>
                <a:spLocks noEditPoints="1"/>
              </p:cNvSpPr>
              <p:nvPr/>
            </p:nvSpPr>
            <p:spPr bwMode="auto">
              <a:xfrm>
                <a:off x="7277956" y="2178006"/>
                <a:ext cx="262058" cy="262058"/>
              </a:xfrm>
              <a:custGeom>
                <a:avLst/>
                <a:gdLst>
                  <a:gd name="T0" fmla="*/ 65 w 79"/>
                  <a:gd name="T1" fmla="*/ 14 h 79"/>
                  <a:gd name="T2" fmla="*/ 14 w 79"/>
                  <a:gd name="T3" fmla="*/ 14 h 79"/>
                  <a:gd name="T4" fmla="*/ 11 w 79"/>
                  <a:gd name="T5" fmla="*/ 63 h 79"/>
                  <a:gd name="T6" fmla="*/ 11 w 79"/>
                  <a:gd name="T7" fmla="*/ 63 h 79"/>
                  <a:gd name="T8" fmla="*/ 17 w 79"/>
                  <a:gd name="T9" fmla="*/ 68 h 79"/>
                  <a:gd name="T10" fmla="*/ 64 w 79"/>
                  <a:gd name="T11" fmla="*/ 65 h 79"/>
                  <a:gd name="T12" fmla="*/ 65 w 79"/>
                  <a:gd name="T13" fmla="*/ 14 h 79"/>
                  <a:gd name="T14" fmla="*/ 58 w 79"/>
                  <a:gd name="T15" fmla="*/ 59 h 79"/>
                  <a:gd name="T16" fmla="*/ 20 w 79"/>
                  <a:gd name="T17" fmla="*/ 59 h 79"/>
                  <a:gd name="T18" fmla="*/ 20 w 79"/>
                  <a:gd name="T19" fmla="*/ 21 h 79"/>
                  <a:gd name="T20" fmla="*/ 58 w 79"/>
                  <a:gd name="T21" fmla="*/ 21 h 79"/>
                  <a:gd name="T22" fmla="*/ 58 w 79"/>
                  <a:gd name="T23" fmla="*/ 59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9" h="79">
                    <a:moveTo>
                      <a:pt x="65" y="14"/>
                    </a:moveTo>
                    <a:cubicBezTo>
                      <a:pt x="51" y="0"/>
                      <a:pt x="28" y="0"/>
                      <a:pt x="14" y="14"/>
                    </a:cubicBezTo>
                    <a:cubicBezTo>
                      <a:pt x="0" y="28"/>
                      <a:pt x="0" y="49"/>
                      <a:pt x="11" y="63"/>
                    </a:cubicBezTo>
                    <a:cubicBezTo>
                      <a:pt x="11" y="63"/>
                      <a:pt x="11" y="63"/>
                      <a:pt x="11" y="63"/>
                    </a:cubicBezTo>
                    <a:cubicBezTo>
                      <a:pt x="14" y="66"/>
                      <a:pt x="15" y="67"/>
                      <a:pt x="17" y="68"/>
                    </a:cubicBezTo>
                    <a:cubicBezTo>
                      <a:pt x="31" y="79"/>
                      <a:pt x="51" y="78"/>
                      <a:pt x="64" y="65"/>
                    </a:cubicBezTo>
                    <a:cubicBezTo>
                      <a:pt x="78" y="51"/>
                      <a:pt x="79" y="29"/>
                      <a:pt x="65" y="14"/>
                    </a:cubicBezTo>
                    <a:close/>
                    <a:moveTo>
                      <a:pt x="58" y="59"/>
                    </a:moveTo>
                    <a:cubicBezTo>
                      <a:pt x="47" y="69"/>
                      <a:pt x="30" y="69"/>
                      <a:pt x="20" y="59"/>
                    </a:cubicBezTo>
                    <a:cubicBezTo>
                      <a:pt x="9" y="48"/>
                      <a:pt x="9" y="31"/>
                      <a:pt x="20" y="21"/>
                    </a:cubicBezTo>
                    <a:cubicBezTo>
                      <a:pt x="31" y="10"/>
                      <a:pt x="48" y="10"/>
                      <a:pt x="58" y="21"/>
                    </a:cubicBezTo>
                    <a:cubicBezTo>
                      <a:pt x="69" y="31"/>
                      <a:pt x="69" y="48"/>
                      <a:pt x="58" y="5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40" tIns="64271" rIns="128540" bIns="64271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399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1" name="Freeform 37"/>
              <p:cNvSpPr>
                <a:spLocks/>
              </p:cNvSpPr>
              <p:nvPr/>
            </p:nvSpPr>
            <p:spPr bwMode="auto">
              <a:xfrm>
                <a:off x="7160655" y="2400130"/>
                <a:ext cx="159730" cy="164722"/>
              </a:xfrm>
              <a:custGeom>
                <a:avLst/>
                <a:gdLst>
                  <a:gd name="T0" fmla="*/ 0 w 64"/>
                  <a:gd name="T1" fmla="*/ 52 h 66"/>
                  <a:gd name="T2" fmla="*/ 12 w 64"/>
                  <a:gd name="T3" fmla="*/ 66 h 66"/>
                  <a:gd name="T4" fmla="*/ 64 w 64"/>
                  <a:gd name="T5" fmla="*/ 8 h 66"/>
                  <a:gd name="T6" fmla="*/ 55 w 64"/>
                  <a:gd name="T7" fmla="*/ 0 h 66"/>
                  <a:gd name="T8" fmla="*/ 0 w 64"/>
                  <a:gd name="T9" fmla="*/ 52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4" h="66">
                    <a:moveTo>
                      <a:pt x="0" y="52"/>
                    </a:moveTo>
                    <a:lnTo>
                      <a:pt x="12" y="66"/>
                    </a:lnTo>
                    <a:lnTo>
                      <a:pt x="64" y="8"/>
                    </a:lnTo>
                    <a:lnTo>
                      <a:pt x="55" y="0"/>
                    </a:lnTo>
                    <a:lnTo>
                      <a:pt x="0" y="5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40" tIns="64271" rIns="128540" bIns="64271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399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2" name="Freeform 38"/>
              <p:cNvSpPr>
                <a:spLocks/>
              </p:cNvSpPr>
              <p:nvPr/>
            </p:nvSpPr>
            <p:spPr bwMode="auto">
              <a:xfrm>
                <a:off x="7412728" y="2265358"/>
                <a:ext cx="99831" cy="119797"/>
              </a:xfrm>
              <a:custGeom>
                <a:avLst/>
                <a:gdLst>
                  <a:gd name="T0" fmla="*/ 16 w 30"/>
                  <a:gd name="T1" fmla="*/ 0 h 36"/>
                  <a:gd name="T2" fmla="*/ 0 w 30"/>
                  <a:gd name="T3" fmla="*/ 34 h 36"/>
                  <a:gd name="T4" fmla="*/ 6 w 30"/>
                  <a:gd name="T5" fmla="*/ 36 h 36"/>
                  <a:gd name="T6" fmla="*/ 16 w 30"/>
                  <a:gd name="T7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0" h="36">
                    <a:moveTo>
                      <a:pt x="16" y="0"/>
                    </a:moveTo>
                    <a:cubicBezTo>
                      <a:pt x="20" y="26"/>
                      <a:pt x="0" y="34"/>
                      <a:pt x="0" y="34"/>
                    </a:cubicBezTo>
                    <a:cubicBezTo>
                      <a:pt x="6" y="36"/>
                      <a:pt x="6" y="36"/>
                      <a:pt x="6" y="36"/>
                    </a:cubicBezTo>
                    <a:cubicBezTo>
                      <a:pt x="30" y="21"/>
                      <a:pt x="16" y="0"/>
                      <a:pt x="16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40" tIns="64271" rIns="128540" bIns="64271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399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4" name="Group 22"/>
          <p:cNvGrpSpPr>
            <a:grpSpLocks noChangeAspect="1"/>
          </p:cNvGrpSpPr>
          <p:nvPr/>
        </p:nvGrpSpPr>
        <p:grpSpPr>
          <a:xfrm>
            <a:off x="6943004" y="1852525"/>
            <a:ext cx="907427" cy="907596"/>
            <a:chOff x="6560455" y="4169941"/>
            <a:chExt cx="359999" cy="359998"/>
          </a:xfrm>
        </p:grpSpPr>
        <p:sp>
          <p:nvSpPr>
            <p:cNvPr id="24" name="Oval 23"/>
            <p:cNvSpPr/>
            <p:nvPr/>
          </p:nvSpPr>
          <p:spPr>
            <a:xfrm>
              <a:off x="6560455" y="4169941"/>
              <a:ext cx="359999" cy="359998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3">
                <a:hueOff val="552171"/>
                <a:satOff val="28263"/>
                <a:lumOff val="11872"/>
                <a:alphaOff val="0"/>
              </a:schemeClr>
            </a:lnRef>
            <a:fillRef idx="1">
              <a:schemeClr val="accent3">
                <a:hueOff val="552171"/>
                <a:satOff val="28263"/>
                <a:lumOff val="11872"/>
                <a:alphaOff val="0"/>
              </a:schemeClr>
            </a:fillRef>
            <a:effectRef idx="0">
              <a:schemeClr val="accent3">
                <a:hueOff val="552171"/>
                <a:satOff val="28263"/>
                <a:lumOff val="11872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5" name="Group 24"/>
            <p:cNvGrpSpPr>
              <a:grpSpLocks noChangeAspect="1"/>
            </p:cNvGrpSpPr>
            <p:nvPr/>
          </p:nvGrpSpPr>
          <p:grpSpPr>
            <a:xfrm>
              <a:off x="6649416" y="4269792"/>
              <a:ext cx="182074" cy="160295"/>
              <a:chOff x="6040049" y="4182118"/>
              <a:chExt cx="521619" cy="459224"/>
            </a:xfrm>
            <a:solidFill>
              <a:schemeClr val="bg1">
                <a:lumMod val="95000"/>
              </a:schemeClr>
            </a:solidFill>
          </p:grpSpPr>
          <p:sp>
            <p:nvSpPr>
              <p:cNvPr id="26" name="Freeform 84"/>
              <p:cNvSpPr>
                <a:spLocks/>
              </p:cNvSpPr>
              <p:nvPr/>
            </p:nvSpPr>
            <p:spPr bwMode="auto">
              <a:xfrm>
                <a:off x="6087469" y="4202084"/>
                <a:ext cx="194671" cy="419291"/>
              </a:xfrm>
              <a:custGeom>
                <a:avLst/>
                <a:gdLst>
                  <a:gd name="T0" fmla="*/ 52 w 59"/>
                  <a:gd name="T1" fmla="*/ 5 h 126"/>
                  <a:gd name="T2" fmla="*/ 9 w 59"/>
                  <a:gd name="T3" fmla="*/ 38 h 126"/>
                  <a:gd name="T4" fmla="*/ 0 w 59"/>
                  <a:gd name="T5" fmla="*/ 39 h 126"/>
                  <a:gd name="T6" fmla="*/ 0 w 59"/>
                  <a:gd name="T7" fmla="*/ 86 h 126"/>
                  <a:gd name="T8" fmla="*/ 9 w 59"/>
                  <a:gd name="T9" fmla="*/ 88 h 126"/>
                  <a:gd name="T10" fmla="*/ 51 w 59"/>
                  <a:gd name="T11" fmla="*/ 119 h 126"/>
                  <a:gd name="T12" fmla="*/ 59 w 59"/>
                  <a:gd name="T13" fmla="*/ 119 h 126"/>
                  <a:gd name="T14" fmla="*/ 59 w 59"/>
                  <a:gd name="T15" fmla="*/ 5 h 126"/>
                  <a:gd name="T16" fmla="*/ 52 w 59"/>
                  <a:gd name="T17" fmla="*/ 5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9" h="126">
                    <a:moveTo>
                      <a:pt x="52" y="5"/>
                    </a:moveTo>
                    <a:cubicBezTo>
                      <a:pt x="9" y="38"/>
                      <a:pt x="9" y="38"/>
                      <a:pt x="9" y="38"/>
                    </a:cubicBezTo>
                    <a:cubicBezTo>
                      <a:pt x="9" y="38"/>
                      <a:pt x="5" y="38"/>
                      <a:pt x="0" y="39"/>
                    </a:cubicBezTo>
                    <a:cubicBezTo>
                      <a:pt x="0" y="86"/>
                      <a:pt x="0" y="86"/>
                      <a:pt x="0" y="86"/>
                    </a:cubicBezTo>
                    <a:cubicBezTo>
                      <a:pt x="5" y="87"/>
                      <a:pt x="9" y="88"/>
                      <a:pt x="9" y="88"/>
                    </a:cubicBezTo>
                    <a:cubicBezTo>
                      <a:pt x="51" y="119"/>
                      <a:pt x="51" y="119"/>
                      <a:pt x="51" y="119"/>
                    </a:cubicBezTo>
                    <a:cubicBezTo>
                      <a:pt x="51" y="119"/>
                      <a:pt x="59" y="126"/>
                      <a:pt x="59" y="119"/>
                    </a:cubicBezTo>
                    <a:cubicBezTo>
                      <a:pt x="59" y="112"/>
                      <a:pt x="59" y="11"/>
                      <a:pt x="59" y="5"/>
                    </a:cubicBezTo>
                    <a:cubicBezTo>
                      <a:pt x="59" y="0"/>
                      <a:pt x="52" y="5"/>
                      <a:pt x="52" y="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40" tIns="64271" rIns="128540" bIns="64271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399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7" name="Freeform 85"/>
              <p:cNvSpPr>
                <a:spLocks/>
              </p:cNvSpPr>
              <p:nvPr/>
            </p:nvSpPr>
            <p:spPr bwMode="auto">
              <a:xfrm>
                <a:off x="6040049" y="4339353"/>
                <a:ext cx="27454" cy="147252"/>
              </a:xfrm>
              <a:custGeom>
                <a:avLst/>
                <a:gdLst>
                  <a:gd name="T0" fmla="*/ 0 w 8"/>
                  <a:gd name="T1" fmla="*/ 8 h 44"/>
                  <a:gd name="T2" fmla="*/ 0 w 8"/>
                  <a:gd name="T3" fmla="*/ 38 h 44"/>
                  <a:gd name="T4" fmla="*/ 8 w 8"/>
                  <a:gd name="T5" fmla="*/ 44 h 44"/>
                  <a:gd name="T6" fmla="*/ 8 w 8"/>
                  <a:gd name="T7" fmla="*/ 0 h 44"/>
                  <a:gd name="T8" fmla="*/ 0 w 8"/>
                  <a:gd name="T9" fmla="*/ 8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44">
                    <a:moveTo>
                      <a:pt x="0" y="8"/>
                    </a:moveTo>
                    <a:cubicBezTo>
                      <a:pt x="0" y="16"/>
                      <a:pt x="0" y="32"/>
                      <a:pt x="0" y="38"/>
                    </a:cubicBezTo>
                    <a:cubicBezTo>
                      <a:pt x="0" y="40"/>
                      <a:pt x="4" y="42"/>
                      <a:pt x="8" y="44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4" y="2"/>
                      <a:pt x="0" y="4"/>
                      <a:pt x="0" y="8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40" tIns="64271" rIns="128540" bIns="64271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399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8" name="Freeform 86"/>
              <p:cNvSpPr>
                <a:spLocks/>
              </p:cNvSpPr>
              <p:nvPr/>
            </p:nvSpPr>
            <p:spPr bwMode="auto">
              <a:xfrm>
                <a:off x="6329559" y="4296924"/>
                <a:ext cx="77370" cy="229612"/>
              </a:xfrm>
              <a:custGeom>
                <a:avLst/>
                <a:gdLst>
                  <a:gd name="T0" fmla="*/ 10 w 23"/>
                  <a:gd name="T1" fmla="*/ 2 h 69"/>
                  <a:gd name="T2" fmla="*/ 2 w 23"/>
                  <a:gd name="T3" fmla="*/ 2 h 69"/>
                  <a:gd name="T4" fmla="*/ 2 w 23"/>
                  <a:gd name="T5" fmla="*/ 10 h 69"/>
                  <a:gd name="T6" fmla="*/ 12 w 23"/>
                  <a:gd name="T7" fmla="*/ 35 h 69"/>
                  <a:gd name="T8" fmla="*/ 2 w 23"/>
                  <a:gd name="T9" fmla="*/ 60 h 69"/>
                  <a:gd name="T10" fmla="*/ 2 w 23"/>
                  <a:gd name="T11" fmla="*/ 67 h 69"/>
                  <a:gd name="T12" fmla="*/ 6 w 23"/>
                  <a:gd name="T13" fmla="*/ 69 h 69"/>
                  <a:gd name="T14" fmla="*/ 10 w 23"/>
                  <a:gd name="T15" fmla="*/ 67 h 69"/>
                  <a:gd name="T16" fmla="*/ 23 w 23"/>
                  <a:gd name="T17" fmla="*/ 35 h 69"/>
                  <a:gd name="T18" fmla="*/ 10 w 23"/>
                  <a:gd name="T19" fmla="*/ 2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3" h="69">
                    <a:moveTo>
                      <a:pt x="10" y="2"/>
                    </a:moveTo>
                    <a:cubicBezTo>
                      <a:pt x="7" y="0"/>
                      <a:pt x="4" y="0"/>
                      <a:pt x="2" y="2"/>
                    </a:cubicBezTo>
                    <a:cubicBezTo>
                      <a:pt x="0" y="4"/>
                      <a:pt x="0" y="8"/>
                      <a:pt x="2" y="10"/>
                    </a:cubicBezTo>
                    <a:cubicBezTo>
                      <a:pt x="9" y="17"/>
                      <a:pt x="12" y="26"/>
                      <a:pt x="12" y="35"/>
                    </a:cubicBezTo>
                    <a:cubicBezTo>
                      <a:pt x="12" y="44"/>
                      <a:pt x="9" y="53"/>
                      <a:pt x="2" y="60"/>
                    </a:cubicBezTo>
                    <a:cubicBezTo>
                      <a:pt x="0" y="62"/>
                      <a:pt x="0" y="65"/>
                      <a:pt x="2" y="67"/>
                    </a:cubicBezTo>
                    <a:cubicBezTo>
                      <a:pt x="3" y="68"/>
                      <a:pt x="4" y="69"/>
                      <a:pt x="6" y="69"/>
                    </a:cubicBezTo>
                    <a:cubicBezTo>
                      <a:pt x="7" y="69"/>
                      <a:pt x="9" y="68"/>
                      <a:pt x="10" y="67"/>
                    </a:cubicBezTo>
                    <a:cubicBezTo>
                      <a:pt x="19" y="58"/>
                      <a:pt x="23" y="47"/>
                      <a:pt x="23" y="35"/>
                    </a:cubicBezTo>
                    <a:cubicBezTo>
                      <a:pt x="23" y="23"/>
                      <a:pt x="19" y="11"/>
                      <a:pt x="10" y="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40" tIns="64271" rIns="128540" bIns="64271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399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9" name="Freeform 87"/>
              <p:cNvSpPr>
                <a:spLocks/>
              </p:cNvSpPr>
              <p:nvPr/>
            </p:nvSpPr>
            <p:spPr bwMode="auto">
              <a:xfrm>
                <a:off x="6376980" y="4239521"/>
                <a:ext cx="102328" cy="341923"/>
              </a:xfrm>
              <a:custGeom>
                <a:avLst/>
                <a:gdLst>
                  <a:gd name="T0" fmla="*/ 10 w 31"/>
                  <a:gd name="T1" fmla="*/ 2 h 103"/>
                  <a:gd name="T2" fmla="*/ 3 w 31"/>
                  <a:gd name="T3" fmla="*/ 2 h 103"/>
                  <a:gd name="T4" fmla="*/ 3 w 31"/>
                  <a:gd name="T5" fmla="*/ 10 h 103"/>
                  <a:gd name="T6" fmla="*/ 20 w 31"/>
                  <a:gd name="T7" fmla="*/ 52 h 103"/>
                  <a:gd name="T8" fmla="*/ 3 w 31"/>
                  <a:gd name="T9" fmla="*/ 94 h 103"/>
                  <a:gd name="T10" fmla="*/ 3 w 31"/>
                  <a:gd name="T11" fmla="*/ 102 h 103"/>
                  <a:gd name="T12" fmla="*/ 6 w 31"/>
                  <a:gd name="T13" fmla="*/ 103 h 103"/>
                  <a:gd name="T14" fmla="*/ 10 w 31"/>
                  <a:gd name="T15" fmla="*/ 102 h 103"/>
                  <a:gd name="T16" fmla="*/ 31 w 31"/>
                  <a:gd name="T17" fmla="*/ 52 h 103"/>
                  <a:gd name="T18" fmla="*/ 10 w 31"/>
                  <a:gd name="T19" fmla="*/ 2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1" h="103">
                    <a:moveTo>
                      <a:pt x="10" y="2"/>
                    </a:moveTo>
                    <a:cubicBezTo>
                      <a:pt x="8" y="0"/>
                      <a:pt x="5" y="0"/>
                      <a:pt x="3" y="2"/>
                    </a:cubicBezTo>
                    <a:cubicBezTo>
                      <a:pt x="0" y="4"/>
                      <a:pt x="0" y="8"/>
                      <a:pt x="3" y="10"/>
                    </a:cubicBezTo>
                    <a:cubicBezTo>
                      <a:pt x="14" y="21"/>
                      <a:pt x="20" y="37"/>
                      <a:pt x="20" y="52"/>
                    </a:cubicBezTo>
                    <a:cubicBezTo>
                      <a:pt x="20" y="67"/>
                      <a:pt x="14" y="82"/>
                      <a:pt x="3" y="94"/>
                    </a:cubicBezTo>
                    <a:cubicBezTo>
                      <a:pt x="0" y="96"/>
                      <a:pt x="0" y="100"/>
                      <a:pt x="3" y="102"/>
                    </a:cubicBezTo>
                    <a:cubicBezTo>
                      <a:pt x="4" y="103"/>
                      <a:pt x="5" y="103"/>
                      <a:pt x="6" y="103"/>
                    </a:cubicBezTo>
                    <a:cubicBezTo>
                      <a:pt x="8" y="103"/>
                      <a:pt x="9" y="103"/>
                      <a:pt x="10" y="102"/>
                    </a:cubicBezTo>
                    <a:cubicBezTo>
                      <a:pt x="24" y="88"/>
                      <a:pt x="31" y="70"/>
                      <a:pt x="31" y="52"/>
                    </a:cubicBezTo>
                    <a:cubicBezTo>
                      <a:pt x="31" y="34"/>
                      <a:pt x="24" y="16"/>
                      <a:pt x="10" y="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40" tIns="64271" rIns="128540" bIns="64271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399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0" name="Freeform 88"/>
              <p:cNvSpPr>
                <a:spLocks/>
              </p:cNvSpPr>
              <p:nvPr/>
            </p:nvSpPr>
            <p:spPr bwMode="auto">
              <a:xfrm>
                <a:off x="6436879" y="4182118"/>
                <a:ext cx="124789" cy="459224"/>
              </a:xfrm>
              <a:custGeom>
                <a:avLst/>
                <a:gdLst>
                  <a:gd name="T0" fmla="*/ 10 w 38"/>
                  <a:gd name="T1" fmla="*/ 2 h 138"/>
                  <a:gd name="T2" fmla="*/ 2 w 38"/>
                  <a:gd name="T3" fmla="*/ 2 h 138"/>
                  <a:gd name="T4" fmla="*/ 2 w 38"/>
                  <a:gd name="T5" fmla="*/ 9 h 138"/>
                  <a:gd name="T6" fmla="*/ 27 w 38"/>
                  <a:gd name="T7" fmla="*/ 69 h 138"/>
                  <a:gd name="T8" fmla="*/ 2 w 38"/>
                  <a:gd name="T9" fmla="*/ 128 h 138"/>
                  <a:gd name="T10" fmla="*/ 2 w 38"/>
                  <a:gd name="T11" fmla="*/ 136 h 138"/>
                  <a:gd name="T12" fmla="*/ 6 w 38"/>
                  <a:gd name="T13" fmla="*/ 138 h 138"/>
                  <a:gd name="T14" fmla="*/ 10 w 38"/>
                  <a:gd name="T15" fmla="*/ 136 h 138"/>
                  <a:gd name="T16" fmla="*/ 38 w 38"/>
                  <a:gd name="T17" fmla="*/ 69 h 138"/>
                  <a:gd name="T18" fmla="*/ 10 w 38"/>
                  <a:gd name="T19" fmla="*/ 2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8" h="138">
                    <a:moveTo>
                      <a:pt x="10" y="2"/>
                    </a:moveTo>
                    <a:cubicBezTo>
                      <a:pt x="8" y="0"/>
                      <a:pt x="5" y="0"/>
                      <a:pt x="2" y="2"/>
                    </a:cubicBezTo>
                    <a:cubicBezTo>
                      <a:pt x="0" y="4"/>
                      <a:pt x="0" y="7"/>
                      <a:pt x="2" y="9"/>
                    </a:cubicBezTo>
                    <a:cubicBezTo>
                      <a:pt x="19" y="26"/>
                      <a:pt x="27" y="47"/>
                      <a:pt x="27" y="69"/>
                    </a:cubicBezTo>
                    <a:cubicBezTo>
                      <a:pt x="27" y="90"/>
                      <a:pt x="19" y="112"/>
                      <a:pt x="2" y="128"/>
                    </a:cubicBezTo>
                    <a:cubicBezTo>
                      <a:pt x="0" y="130"/>
                      <a:pt x="0" y="134"/>
                      <a:pt x="2" y="136"/>
                    </a:cubicBezTo>
                    <a:cubicBezTo>
                      <a:pt x="4" y="137"/>
                      <a:pt x="5" y="138"/>
                      <a:pt x="6" y="138"/>
                    </a:cubicBezTo>
                    <a:cubicBezTo>
                      <a:pt x="8" y="138"/>
                      <a:pt x="9" y="137"/>
                      <a:pt x="10" y="136"/>
                    </a:cubicBezTo>
                    <a:cubicBezTo>
                      <a:pt x="29" y="117"/>
                      <a:pt x="38" y="93"/>
                      <a:pt x="38" y="69"/>
                    </a:cubicBezTo>
                    <a:cubicBezTo>
                      <a:pt x="38" y="45"/>
                      <a:pt x="29" y="20"/>
                      <a:pt x="10" y="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40" tIns="64271" rIns="128540" bIns="64271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399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6" name="Group 30"/>
          <p:cNvGrpSpPr>
            <a:grpSpLocks noChangeAspect="1"/>
          </p:cNvGrpSpPr>
          <p:nvPr/>
        </p:nvGrpSpPr>
        <p:grpSpPr>
          <a:xfrm>
            <a:off x="8976779" y="1866603"/>
            <a:ext cx="907427" cy="907596"/>
            <a:chOff x="6560454" y="4997045"/>
            <a:chExt cx="359999" cy="359998"/>
          </a:xfrm>
        </p:grpSpPr>
        <p:sp>
          <p:nvSpPr>
            <p:cNvPr id="32" name="Oval 31"/>
            <p:cNvSpPr/>
            <p:nvPr/>
          </p:nvSpPr>
          <p:spPr>
            <a:xfrm>
              <a:off x="6560454" y="4997045"/>
              <a:ext cx="359999" cy="35999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3">
                <a:hueOff val="552171"/>
                <a:satOff val="28263"/>
                <a:lumOff val="11872"/>
                <a:alphaOff val="0"/>
              </a:schemeClr>
            </a:lnRef>
            <a:fillRef idx="1">
              <a:schemeClr val="accent3">
                <a:hueOff val="552171"/>
                <a:satOff val="28263"/>
                <a:lumOff val="11872"/>
                <a:alphaOff val="0"/>
              </a:schemeClr>
            </a:fillRef>
            <a:effectRef idx="0">
              <a:schemeClr val="accent3">
                <a:hueOff val="552171"/>
                <a:satOff val="28263"/>
                <a:lumOff val="11872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3" name="Freeform 16"/>
            <p:cNvSpPr>
              <a:spLocks noChangeAspect="1" noEditPoints="1"/>
            </p:cNvSpPr>
            <p:nvPr/>
          </p:nvSpPr>
          <p:spPr bwMode="auto">
            <a:xfrm>
              <a:off x="6643957" y="5058288"/>
              <a:ext cx="179924" cy="208483"/>
            </a:xfrm>
            <a:custGeom>
              <a:avLst/>
              <a:gdLst>
                <a:gd name="T0" fmla="*/ 233 w 320"/>
                <a:gd name="T1" fmla="*/ 138 h 371"/>
                <a:gd name="T2" fmla="*/ 261 w 320"/>
                <a:gd name="T3" fmla="*/ 12 h 371"/>
                <a:gd name="T4" fmla="*/ 168 w 320"/>
                <a:gd name="T5" fmla="*/ 104 h 371"/>
                <a:gd name="T6" fmla="*/ 80 w 320"/>
                <a:gd name="T7" fmla="*/ 182 h 371"/>
                <a:gd name="T8" fmla="*/ 80 w 320"/>
                <a:gd name="T9" fmla="*/ 319 h 371"/>
                <a:gd name="T10" fmla="*/ 253 w 320"/>
                <a:gd name="T11" fmla="*/ 371 h 371"/>
                <a:gd name="T12" fmla="*/ 320 w 320"/>
                <a:gd name="T13" fmla="*/ 172 h 371"/>
                <a:gd name="T14" fmla="*/ 233 w 320"/>
                <a:gd name="T15" fmla="*/ 138 h 371"/>
                <a:gd name="T16" fmla="*/ 60 w 320"/>
                <a:gd name="T17" fmla="*/ 140 h 371"/>
                <a:gd name="T18" fmla="*/ 0 w 320"/>
                <a:gd name="T19" fmla="*/ 202 h 371"/>
                <a:gd name="T20" fmla="*/ 0 w 320"/>
                <a:gd name="T21" fmla="*/ 299 h 371"/>
                <a:gd name="T22" fmla="*/ 60 w 320"/>
                <a:gd name="T23" fmla="*/ 360 h 371"/>
                <a:gd name="T24" fmla="*/ 40 w 320"/>
                <a:gd name="T25" fmla="*/ 315 h 371"/>
                <a:gd name="T26" fmla="*/ 40 w 320"/>
                <a:gd name="T27" fmla="*/ 187 h 371"/>
                <a:gd name="T28" fmla="*/ 60 w 320"/>
                <a:gd name="T29" fmla="*/ 140 h 3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20" h="371">
                  <a:moveTo>
                    <a:pt x="233" y="138"/>
                  </a:moveTo>
                  <a:cubicBezTo>
                    <a:pt x="230" y="131"/>
                    <a:pt x="304" y="65"/>
                    <a:pt x="261" y="12"/>
                  </a:cubicBezTo>
                  <a:cubicBezTo>
                    <a:pt x="251" y="0"/>
                    <a:pt x="217" y="72"/>
                    <a:pt x="168" y="104"/>
                  </a:cubicBezTo>
                  <a:cubicBezTo>
                    <a:pt x="142" y="122"/>
                    <a:pt x="80" y="161"/>
                    <a:pt x="80" y="182"/>
                  </a:cubicBezTo>
                  <a:cubicBezTo>
                    <a:pt x="80" y="319"/>
                    <a:pt x="80" y="319"/>
                    <a:pt x="80" y="319"/>
                  </a:cubicBezTo>
                  <a:cubicBezTo>
                    <a:pt x="80" y="344"/>
                    <a:pt x="178" y="371"/>
                    <a:pt x="253" y="371"/>
                  </a:cubicBezTo>
                  <a:cubicBezTo>
                    <a:pt x="280" y="371"/>
                    <a:pt x="320" y="199"/>
                    <a:pt x="320" y="172"/>
                  </a:cubicBezTo>
                  <a:cubicBezTo>
                    <a:pt x="320" y="145"/>
                    <a:pt x="235" y="145"/>
                    <a:pt x="233" y="138"/>
                  </a:cubicBezTo>
                  <a:close/>
                  <a:moveTo>
                    <a:pt x="60" y="140"/>
                  </a:moveTo>
                  <a:cubicBezTo>
                    <a:pt x="47" y="140"/>
                    <a:pt x="0" y="148"/>
                    <a:pt x="0" y="202"/>
                  </a:cubicBezTo>
                  <a:cubicBezTo>
                    <a:pt x="0" y="299"/>
                    <a:pt x="0" y="299"/>
                    <a:pt x="0" y="299"/>
                  </a:cubicBezTo>
                  <a:cubicBezTo>
                    <a:pt x="0" y="354"/>
                    <a:pt x="47" y="360"/>
                    <a:pt x="60" y="360"/>
                  </a:cubicBezTo>
                  <a:cubicBezTo>
                    <a:pt x="73" y="360"/>
                    <a:pt x="40" y="348"/>
                    <a:pt x="40" y="315"/>
                  </a:cubicBezTo>
                  <a:cubicBezTo>
                    <a:pt x="40" y="187"/>
                    <a:pt x="40" y="187"/>
                    <a:pt x="40" y="187"/>
                  </a:cubicBezTo>
                  <a:cubicBezTo>
                    <a:pt x="40" y="152"/>
                    <a:pt x="73" y="140"/>
                    <a:pt x="60" y="14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8540" tIns="64271" rIns="128540" bIns="64271" numCol="1" anchor="t" anchorCtr="0" compatLnSpc="1">
              <a:prstTxWarp prst="textNoShape">
                <a:avLst/>
              </a:prstTxWarp>
            </a:bodyPr>
            <a:lstStyle/>
            <a:p>
              <a:endParaRPr lang="en-US" sz="2399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7" name="Group 33"/>
          <p:cNvGrpSpPr>
            <a:grpSpLocks noChangeAspect="1"/>
          </p:cNvGrpSpPr>
          <p:nvPr/>
        </p:nvGrpSpPr>
        <p:grpSpPr>
          <a:xfrm>
            <a:off x="4923746" y="1852525"/>
            <a:ext cx="907427" cy="907596"/>
            <a:chOff x="6560456" y="3342837"/>
            <a:chExt cx="359999" cy="359998"/>
          </a:xfrm>
        </p:grpSpPr>
        <p:sp>
          <p:nvSpPr>
            <p:cNvPr id="35" name="Oval 34"/>
            <p:cNvSpPr/>
            <p:nvPr/>
          </p:nvSpPr>
          <p:spPr>
            <a:xfrm>
              <a:off x="6560456" y="3342837"/>
              <a:ext cx="359999" cy="35999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3">
                <a:hueOff val="552171"/>
                <a:satOff val="28263"/>
                <a:lumOff val="11872"/>
                <a:alphaOff val="0"/>
              </a:schemeClr>
            </a:lnRef>
            <a:fillRef idx="1">
              <a:schemeClr val="accent3">
                <a:hueOff val="552171"/>
                <a:satOff val="28263"/>
                <a:lumOff val="11872"/>
                <a:alphaOff val="0"/>
              </a:schemeClr>
            </a:fillRef>
            <a:effectRef idx="0">
              <a:schemeClr val="accent3">
                <a:hueOff val="552171"/>
                <a:satOff val="28263"/>
                <a:lumOff val="11872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6" name="Freeform 6"/>
            <p:cNvSpPr>
              <a:spLocks noEditPoints="1"/>
            </p:cNvSpPr>
            <p:nvPr/>
          </p:nvSpPr>
          <p:spPr bwMode="auto">
            <a:xfrm>
              <a:off x="6664380" y="3422532"/>
              <a:ext cx="167110" cy="146795"/>
            </a:xfrm>
            <a:custGeom>
              <a:avLst/>
              <a:gdLst>
                <a:gd name="T0" fmla="*/ 400 w 400"/>
                <a:gd name="T1" fmla="*/ 352 h 352"/>
                <a:gd name="T2" fmla="*/ 394 w 400"/>
                <a:gd name="T3" fmla="*/ 268 h 352"/>
                <a:gd name="T4" fmla="*/ 342 w 400"/>
                <a:gd name="T5" fmla="*/ 236 h 352"/>
                <a:gd name="T6" fmla="*/ 303 w 400"/>
                <a:gd name="T7" fmla="*/ 191 h 352"/>
                <a:gd name="T8" fmla="*/ 316 w 400"/>
                <a:gd name="T9" fmla="*/ 157 h 352"/>
                <a:gd name="T10" fmla="*/ 327 w 400"/>
                <a:gd name="T11" fmla="*/ 134 h 352"/>
                <a:gd name="T12" fmla="*/ 322 w 400"/>
                <a:gd name="T13" fmla="*/ 122 h 352"/>
                <a:gd name="T14" fmla="*/ 325 w 400"/>
                <a:gd name="T15" fmla="*/ 98 h 352"/>
                <a:gd name="T16" fmla="*/ 278 w 400"/>
                <a:gd name="T17" fmla="*/ 51 h 352"/>
                <a:gd name="T18" fmla="*/ 230 w 400"/>
                <a:gd name="T19" fmla="*/ 98 h 352"/>
                <a:gd name="T20" fmla="*/ 233 w 400"/>
                <a:gd name="T21" fmla="*/ 122 h 352"/>
                <a:gd name="T22" fmla="*/ 229 w 400"/>
                <a:gd name="T23" fmla="*/ 134 h 352"/>
                <a:gd name="T24" fmla="*/ 240 w 400"/>
                <a:gd name="T25" fmla="*/ 157 h 352"/>
                <a:gd name="T26" fmla="*/ 253 w 400"/>
                <a:gd name="T27" fmla="*/ 191 h 352"/>
                <a:gd name="T28" fmla="*/ 236 w 400"/>
                <a:gd name="T29" fmla="*/ 224 h 352"/>
                <a:gd name="T30" fmla="*/ 310 w 400"/>
                <a:gd name="T31" fmla="*/ 292 h 352"/>
                <a:gd name="T32" fmla="*/ 310 w 400"/>
                <a:gd name="T33" fmla="*/ 352 h 352"/>
                <a:gd name="T34" fmla="*/ 400 w 400"/>
                <a:gd name="T35" fmla="*/ 352 h 352"/>
                <a:gd name="T36" fmla="*/ 204 w 400"/>
                <a:gd name="T37" fmla="*/ 247 h 352"/>
                <a:gd name="T38" fmla="*/ 152 w 400"/>
                <a:gd name="T39" fmla="*/ 187 h 352"/>
                <a:gd name="T40" fmla="*/ 169 w 400"/>
                <a:gd name="T41" fmla="*/ 142 h 352"/>
                <a:gd name="T42" fmla="*/ 184 w 400"/>
                <a:gd name="T43" fmla="*/ 111 h 352"/>
                <a:gd name="T44" fmla="*/ 179 w 400"/>
                <a:gd name="T45" fmla="*/ 95 h 352"/>
                <a:gd name="T46" fmla="*/ 183 w 400"/>
                <a:gd name="T47" fmla="*/ 63 h 352"/>
                <a:gd name="T48" fmla="*/ 119 w 400"/>
                <a:gd name="T49" fmla="*/ 0 h 352"/>
                <a:gd name="T50" fmla="*/ 55 w 400"/>
                <a:gd name="T51" fmla="*/ 63 h 352"/>
                <a:gd name="T52" fmla="*/ 59 w 400"/>
                <a:gd name="T53" fmla="*/ 95 h 352"/>
                <a:gd name="T54" fmla="*/ 53 w 400"/>
                <a:gd name="T55" fmla="*/ 111 h 352"/>
                <a:gd name="T56" fmla="*/ 68 w 400"/>
                <a:gd name="T57" fmla="*/ 142 h 352"/>
                <a:gd name="T58" fmla="*/ 86 w 400"/>
                <a:gd name="T59" fmla="*/ 187 h 352"/>
                <a:gd name="T60" fmla="*/ 33 w 400"/>
                <a:gd name="T61" fmla="*/ 247 h 352"/>
                <a:gd name="T62" fmla="*/ 0 w 400"/>
                <a:gd name="T63" fmla="*/ 279 h 352"/>
                <a:gd name="T64" fmla="*/ 0 w 400"/>
                <a:gd name="T65" fmla="*/ 352 h 352"/>
                <a:gd name="T66" fmla="*/ 278 w 400"/>
                <a:gd name="T67" fmla="*/ 352 h 352"/>
                <a:gd name="T68" fmla="*/ 278 w 400"/>
                <a:gd name="T69" fmla="*/ 297 h 352"/>
                <a:gd name="T70" fmla="*/ 204 w 400"/>
                <a:gd name="T71" fmla="*/ 247 h 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00" h="352">
                  <a:moveTo>
                    <a:pt x="400" y="352"/>
                  </a:moveTo>
                  <a:cubicBezTo>
                    <a:pt x="400" y="352"/>
                    <a:pt x="399" y="276"/>
                    <a:pt x="394" y="268"/>
                  </a:cubicBezTo>
                  <a:cubicBezTo>
                    <a:pt x="387" y="257"/>
                    <a:pt x="371" y="249"/>
                    <a:pt x="342" y="236"/>
                  </a:cubicBezTo>
                  <a:cubicBezTo>
                    <a:pt x="312" y="224"/>
                    <a:pt x="303" y="213"/>
                    <a:pt x="303" y="191"/>
                  </a:cubicBezTo>
                  <a:cubicBezTo>
                    <a:pt x="303" y="177"/>
                    <a:pt x="312" y="182"/>
                    <a:pt x="316" y="157"/>
                  </a:cubicBezTo>
                  <a:cubicBezTo>
                    <a:pt x="317" y="147"/>
                    <a:pt x="325" y="157"/>
                    <a:pt x="327" y="134"/>
                  </a:cubicBezTo>
                  <a:cubicBezTo>
                    <a:pt x="327" y="124"/>
                    <a:pt x="322" y="122"/>
                    <a:pt x="322" y="122"/>
                  </a:cubicBezTo>
                  <a:cubicBezTo>
                    <a:pt x="322" y="122"/>
                    <a:pt x="325" y="108"/>
                    <a:pt x="325" y="98"/>
                  </a:cubicBezTo>
                  <a:cubicBezTo>
                    <a:pt x="327" y="85"/>
                    <a:pt x="319" y="51"/>
                    <a:pt x="278" y="51"/>
                  </a:cubicBezTo>
                  <a:cubicBezTo>
                    <a:pt x="236" y="51"/>
                    <a:pt x="229" y="85"/>
                    <a:pt x="230" y="98"/>
                  </a:cubicBezTo>
                  <a:cubicBezTo>
                    <a:pt x="231" y="108"/>
                    <a:pt x="233" y="122"/>
                    <a:pt x="233" y="122"/>
                  </a:cubicBezTo>
                  <a:cubicBezTo>
                    <a:pt x="233" y="122"/>
                    <a:pt x="229" y="124"/>
                    <a:pt x="229" y="134"/>
                  </a:cubicBezTo>
                  <a:cubicBezTo>
                    <a:pt x="230" y="157"/>
                    <a:pt x="238" y="147"/>
                    <a:pt x="240" y="157"/>
                  </a:cubicBezTo>
                  <a:cubicBezTo>
                    <a:pt x="244" y="182"/>
                    <a:pt x="253" y="177"/>
                    <a:pt x="253" y="191"/>
                  </a:cubicBezTo>
                  <a:cubicBezTo>
                    <a:pt x="253" y="206"/>
                    <a:pt x="248" y="216"/>
                    <a:pt x="236" y="224"/>
                  </a:cubicBezTo>
                  <a:cubicBezTo>
                    <a:pt x="301" y="257"/>
                    <a:pt x="310" y="263"/>
                    <a:pt x="310" y="292"/>
                  </a:cubicBezTo>
                  <a:cubicBezTo>
                    <a:pt x="310" y="352"/>
                    <a:pt x="310" y="352"/>
                    <a:pt x="310" y="352"/>
                  </a:cubicBezTo>
                  <a:lnTo>
                    <a:pt x="400" y="352"/>
                  </a:lnTo>
                  <a:close/>
                  <a:moveTo>
                    <a:pt x="204" y="247"/>
                  </a:moveTo>
                  <a:cubicBezTo>
                    <a:pt x="165" y="231"/>
                    <a:pt x="152" y="217"/>
                    <a:pt x="152" y="187"/>
                  </a:cubicBezTo>
                  <a:cubicBezTo>
                    <a:pt x="152" y="169"/>
                    <a:pt x="164" y="175"/>
                    <a:pt x="169" y="142"/>
                  </a:cubicBezTo>
                  <a:cubicBezTo>
                    <a:pt x="172" y="129"/>
                    <a:pt x="182" y="142"/>
                    <a:pt x="184" y="111"/>
                  </a:cubicBezTo>
                  <a:cubicBezTo>
                    <a:pt x="184" y="98"/>
                    <a:pt x="179" y="95"/>
                    <a:pt x="179" y="95"/>
                  </a:cubicBezTo>
                  <a:cubicBezTo>
                    <a:pt x="179" y="95"/>
                    <a:pt x="181" y="77"/>
                    <a:pt x="183" y="63"/>
                  </a:cubicBezTo>
                  <a:cubicBezTo>
                    <a:pt x="184" y="45"/>
                    <a:pt x="174" y="0"/>
                    <a:pt x="119" y="0"/>
                  </a:cubicBezTo>
                  <a:cubicBezTo>
                    <a:pt x="64" y="0"/>
                    <a:pt x="54" y="45"/>
                    <a:pt x="55" y="63"/>
                  </a:cubicBezTo>
                  <a:cubicBezTo>
                    <a:pt x="56" y="77"/>
                    <a:pt x="59" y="95"/>
                    <a:pt x="59" y="95"/>
                  </a:cubicBezTo>
                  <a:cubicBezTo>
                    <a:pt x="59" y="95"/>
                    <a:pt x="53" y="98"/>
                    <a:pt x="53" y="111"/>
                  </a:cubicBezTo>
                  <a:cubicBezTo>
                    <a:pt x="55" y="142"/>
                    <a:pt x="66" y="129"/>
                    <a:pt x="68" y="142"/>
                  </a:cubicBezTo>
                  <a:cubicBezTo>
                    <a:pt x="74" y="175"/>
                    <a:pt x="86" y="169"/>
                    <a:pt x="86" y="187"/>
                  </a:cubicBezTo>
                  <a:cubicBezTo>
                    <a:pt x="86" y="217"/>
                    <a:pt x="73" y="231"/>
                    <a:pt x="33" y="247"/>
                  </a:cubicBezTo>
                  <a:cubicBezTo>
                    <a:pt x="21" y="252"/>
                    <a:pt x="0" y="260"/>
                    <a:pt x="0" y="279"/>
                  </a:cubicBezTo>
                  <a:cubicBezTo>
                    <a:pt x="0" y="352"/>
                    <a:pt x="0" y="352"/>
                    <a:pt x="0" y="352"/>
                  </a:cubicBezTo>
                  <a:cubicBezTo>
                    <a:pt x="278" y="352"/>
                    <a:pt x="278" y="352"/>
                    <a:pt x="278" y="352"/>
                  </a:cubicBezTo>
                  <a:cubicBezTo>
                    <a:pt x="278" y="352"/>
                    <a:pt x="278" y="309"/>
                    <a:pt x="278" y="297"/>
                  </a:cubicBezTo>
                  <a:cubicBezTo>
                    <a:pt x="278" y="280"/>
                    <a:pt x="244" y="264"/>
                    <a:pt x="204" y="24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8540" tIns="64271" rIns="128540" bIns="64271" numCol="1" anchor="t" anchorCtr="0" compatLnSpc="1">
              <a:prstTxWarp prst="textNoShape">
                <a:avLst/>
              </a:prstTxWarp>
            </a:bodyPr>
            <a:lstStyle/>
            <a:p>
              <a:endParaRPr lang="en-US" sz="2399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cxnSp>
        <p:nvCxnSpPr>
          <p:cNvPr id="9" name="Elbow Connector 8"/>
          <p:cNvCxnSpPr/>
          <p:nvPr/>
        </p:nvCxnSpPr>
        <p:spPr>
          <a:xfrm rot="10800000" flipV="1">
            <a:off x="2312914" y="2378001"/>
            <a:ext cx="554372" cy="450306"/>
          </a:xfrm>
          <a:prstGeom prst="bentConnector3">
            <a:avLst>
              <a:gd name="adj1" fmla="val 50000"/>
            </a:avLst>
          </a:prstGeom>
          <a:ln w="9525">
            <a:solidFill>
              <a:schemeClr val="tx1">
                <a:lumMod val="65000"/>
                <a:lumOff val="35000"/>
              </a:schemeClr>
            </a:solidFill>
            <a:prstDash val="solid"/>
            <a:headEnd type="none" w="lg" len="lg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Elbow Connector 53"/>
          <p:cNvCxnSpPr/>
          <p:nvPr/>
        </p:nvCxnSpPr>
        <p:spPr>
          <a:xfrm rot="10800000" flipV="1">
            <a:off x="4379673" y="2370209"/>
            <a:ext cx="554372" cy="450306"/>
          </a:xfrm>
          <a:prstGeom prst="bentConnector3">
            <a:avLst>
              <a:gd name="adj1" fmla="val 50000"/>
            </a:avLst>
          </a:prstGeom>
          <a:ln w="9525">
            <a:solidFill>
              <a:schemeClr val="tx1">
                <a:lumMod val="65000"/>
                <a:lumOff val="35000"/>
              </a:schemeClr>
            </a:solidFill>
            <a:prstDash val="solid"/>
            <a:headEnd type="none" w="lg" len="lg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Elbow Connector 54"/>
          <p:cNvCxnSpPr/>
          <p:nvPr/>
        </p:nvCxnSpPr>
        <p:spPr>
          <a:xfrm rot="10800000" flipV="1">
            <a:off x="6403893" y="2374944"/>
            <a:ext cx="554372" cy="450306"/>
          </a:xfrm>
          <a:prstGeom prst="bentConnector3">
            <a:avLst>
              <a:gd name="adj1" fmla="val 50000"/>
            </a:avLst>
          </a:prstGeom>
          <a:ln w="9525">
            <a:solidFill>
              <a:schemeClr val="tx1">
                <a:lumMod val="65000"/>
                <a:lumOff val="35000"/>
              </a:schemeClr>
            </a:solidFill>
            <a:prstDash val="solid"/>
            <a:headEnd type="none" w="lg" len="lg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Elbow Connector 55"/>
          <p:cNvCxnSpPr/>
          <p:nvPr/>
        </p:nvCxnSpPr>
        <p:spPr>
          <a:xfrm rot="10800000" flipV="1">
            <a:off x="8431795" y="2370209"/>
            <a:ext cx="554372" cy="450306"/>
          </a:xfrm>
          <a:prstGeom prst="bentConnector3">
            <a:avLst>
              <a:gd name="adj1" fmla="val 50000"/>
            </a:avLst>
          </a:prstGeom>
          <a:ln w="9525">
            <a:solidFill>
              <a:schemeClr val="tx1">
                <a:lumMod val="65000"/>
                <a:lumOff val="35000"/>
              </a:schemeClr>
            </a:solidFill>
            <a:prstDash val="solid"/>
            <a:headEnd type="none" w="lg" len="lg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TextBox 23"/>
          <p:cNvSpPr txBox="1"/>
          <p:nvPr/>
        </p:nvSpPr>
        <p:spPr>
          <a:xfrm>
            <a:off x="1637439" y="4091645"/>
            <a:ext cx="1909563" cy="641526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lIns="86683" tIns="43341" rIns="86683" bIns="43341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点击添加相关标题文字，点击添加相关标题文字，点击添加相关标题文字，点击添加相关标题文字。</a:t>
            </a:r>
            <a:endParaRPr lang="en-GB" altLang="zh-CN" sz="8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5" name="TextBox 24"/>
          <p:cNvSpPr txBox="1"/>
          <p:nvPr/>
        </p:nvSpPr>
        <p:spPr>
          <a:xfrm>
            <a:off x="1637439" y="3770625"/>
            <a:ext cx="1675470" cy="313103"/>
          </a:xfrm>
          <a:prstGeom prst="rect">
            <a:avLst/>
          </a:prstGeom>
          <a:noFill/>
        </p:spPr>
        <p:txBody>
          <a:bodyPr wrap="none" lIns="86683" tIns="43341" rIns="86683" bIns="43341" rtlCol="0">
            <a:spAutoFit/>
          </a:bodyPr>
          <a:lstStyle/>
          <a:p>
            <a:r>
              <a:rPr lang="zh-CN" altLang="en-US" sz="1466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总体目标顺利完成</a:t>
            </a:r>
          </a:p>
        </p:txBody>
      </p:sp>
      <p:sp>
        <p:nvSpPr>
          <p:cNvPr id="53" name="TextBox 23"/>
          <p:cNvSpPr txBox="1"/>
          <p:nvPr/>
        </p:nvSpPr>
        <p:spPr>
          <a:xfrm>
            <a:off x="3876853" y="4091645"/>
            <a:ext cx="1909563" cy="641526"/>
          </a:xfrm>
          <a:prstGeom prst="rect">
            <a:avLst/>
          </a:prstGeom>
          <a:noFill/>
        </p:spPr>
        <p:txBody>
          <a:bodyPr wrap="square" lIns="86683" tIns="43341" rIns="86683" bIns="43341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点击添加相关标题文字，点击添加相关标题文字，点击添加相关标题文字，点击添加相关标题文字。</a:t>
            </a:r>
            <a:endParaRPr lang="en-GB" altLang="zh-CN" sz="8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9" name="TextBox 24"/>
          <p:cNvSpPr txBox="1"/>
          <p:nvPr/>
        </p:nvSpPr>
        <p:spPr>
          <a:xfrm>
            <a:off x="3876852" y="3770625"/>
            <a:ext cx="1675470" cy="313103"/>
          </a:xfrm>
          <a:prstGeom prst="rect">
            <a:avLst/>
          </a:prstGeom>
          <a:noFill/>
        </p:spPr>
        <p:txBody>
          <a:bodyPr wrap="none" lIns="86683" tIns="43341" rIns="86683" bIns="43341" rtlCol="0">
            <a:spAutoFit/>
          </a:bodyPr>
          <a:lstStyle/>
          <a:p>
            <a:r>
              <a:rPr lang="zh-CN" altLang="en-US" sz="1466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思想认识不断提高</a:t>
            </a:r>
          </a:p>
        </p:txBody>
      </p:sp>
      <p:sp>
        <p:nvSpPr>
          <p:cNvPr id="60" name="TextBox 23"/>
          <p:cNvSpPr txBox="1"/>
          <p:nvPr/>
        </p:nvSpPr>
        <p:spPr>
          <a:xfrm>
            <a:off x="6197536" y="4091645"/>
            <a:ext cx="1909563" cy="641526"/>
          </a:xfrm>
          <a:prstGeom prst="rect">
            <a:avLst/>
          </a:prstGeom>
          <a:noFill/>
        </p:spPr>
        <p:txBody>
          <a:bodyPr wrap="square" lIns="86683" tIns="43341" rIns="86683" bIns="43341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点击添加相关标题文字，点击添加相关标题文字，点击添加相关标题文字，点击添加相关标题文字。</a:t>
            </a:r>
            <a:endParaRPr lang="en-GB" altLang="zh-CN" sz="8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1" name="TextBox 24"/>
          <p:cNvSpPr txBox="1"/>
          <p:nvPr/>
        </p:nvSpPr>
        <p:spPr>
          <a:xfrm>
            <a:off x="6197534" y="3770625"/>
            <a:ext cx="1675470" cy="313103"/>
          </a:xfrm>
          <a:prstGeom prst="rect">
            <a:avLst/>
          </a:prstGeom>
          <a:noFill/>
        </p:spPr>
        <p:txBody>
          <a:bodyPr wrap="none" lIns="86683" tIns="43341" rIns="86683" bIns="43341" rtlCol="0">
            <a:spAutoFit/>
          </a:bodyPr>
          <a:lstStyle/>
          <a:p>
            <a:r>
              <a:rPr lang="zh-CN" altLang="en-US" sz="1466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部门管理逐渐强化</a:t>
            </a:r>
          </a:p>
        </p:txBody>
      </p:sp>
      <p:sp>
        <p:nvSpPr>
          <p:cNvPr id="62" name="TextBox 23"/>
          <p:cNvSpPr txBox="1"/>
          <p:nvPr/>
        </p:nvSpPr>
        <p:spPr>
          <a:xfrm>
            <a:off x="8436949" y="4091645"/>
            <a:ext cx="1909563" cy="641526"/>
          </a:xfrm>
          <a:prstGeom prst="rect">
            <a:avLst/>
          </a:prstGeom>
          <a:noFill/>
        </p:spPr>
        <p:txBody>
          <a:bodyPr wrap="square" lIns="86683" tIns="43341" rIns="86683" bIns="43341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点击添加相关标题文字，点击添加相关标题文字，点击添加相关标题文字，点击添加相关标题文字。</a:t>
            </a:r>
            <a:endParaRPr lang="en-GB" altLang="zh-CN" sz="8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3" name="TextBox 24"/>
          <p:cNvSpPr txBox="1"/>
          <p:nvPr/>
        </p:nvSpPr>
        <p:spPr>
          <a:xfrm>
            <a:off x="8436947" y="3770625"/>
            <a:ext cx="1487919" cy="313103"/>
          </a:xfrm>
          <a:prstGeom prst="rect">
            <a:avLst/>
          </a:prstGeom>
          <a:noFill/>
        </p:spPr>
        <p:txBody>
          <a:bodyPr wrap="none" lIns="86683" tIns="43341" rIns="86683" bIns="43341" rtlCol="0">
            <a:spAutoFit/>
          </a:bodyPr>
          <a:lstStyle/>
          <a:p>
            <a:r>
              <a:rPr lang="zh-CN" altLang="en-US" sz="1466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</a:p>
        </p:txBody>
      </p:sp>
    </p:spTree>
    <p:extLst>
      <p:ext uri="{BB962C8B-B14F-4D97-AF65-F5344CB8AC3E}">
        <p14:creationId xmlns:p14="http://schemas.microsoft.com/office/powerpoint/2010/main" val="9507527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conveyor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1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1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1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1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750"/>
                            </p:stCondLst>
                            <p:childTnLst>
                              <p:par>
                                <p:cTn id="3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250"/>
                            </p:stCondLst>
                            <p:childTnLst>
                              <p:par>
                                <p:cTn id="47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750"/>
                            </p:stCondLst>
                            <p:childTnLst>
                              <p:par>
                                <p:cTn id="5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250"/>
                            </p:stCondLst>
                            <p:childTnLst>
                              <p:par>
                                <p:cTn id="6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8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/>
      <p:bldP spid="45" grpId="0"/>
      <p:bldP spid="53" grpId="0"/>
      <p:bldP spid="59" grpId="0"/>
      <p:bldP spid="60" grpId="0"/>
      <p:bldP spid="61" grpId="0"/>
      <p:bldP spid="62" grpId="0"/>
      <p:bldP spid="6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 1"/>
          <p:cNvGraphicFramePr/>
          <p:nvPr>
            <p:extLst>
              <p:ext uri="{D42A27DB-BD31-4B8C-83A1-F6EECF244321}">
                <p14:modId xmlns:p14="http://schemas.microsoft.com/office/powerpoint/2010/main" val="3291932502"/>
              </p:ext>
            </p:extLst>
          </p:nvPr>
        </p:nvGraphicFramePr>
        <p:xfrm>
          <a:off x="2943872" y="1573275"/>
          <a:ext cx="6351138" cy="36624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9" name="Oval 8"/>
          <p:cNvSpPr>
            <a:spLocks noChangeAspect="1"/>
          </p:cNvSpPr>
          <p:nvPr/>
        </p:nvSpPr>
        <p:spPr>
          <a:xfrm>
            <a:off x="8095872" y="2453137"/>
            <a:ext cx="252365" cy="252413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3">
              <a:hueOff val="552171"/>
              <a:satOff val="28263"/>
              <a:lumOff val="11872"/>
              <a:alphaOff val="0"/>
            </a:schemeClr>
          </a:lnRef>
          <a:fillRef idx="1">
            <a:schemeClr val="accent3">
              <a:hueOff val="552171"/>
              <a:satOff val="28263"/>
              <a:lumOff val="11872"/>
              <a:alphaOff val="0"/>
            </a:schemeClr>
          </a:fillRef>
          <a:effectRef idx="0">
            <a:schemeClr val="accent3">
              <a:hueOff val="552171"/>
              <a:satOff val="28263"/>
              <a:lumOff val="11872"/>
              <a:alphaOff val="0"/>
            </a:schemeClr>
          </a:effectRef>
          <a:fontRef idx="minor">
            <a:schemeClr val="lt1"/>
          </a:fontRef>
        </p:style>
        <p:txBody>
          <a:bodyPr lIns="86683" tIns="43341" rIns="86683" bIns="43341"/>
          <a:lstStyle/>
          <a:p>
            <a:pPr algn="just">
              <a:lnSpc>
                <a:spcPct val="120000"/>
              </a:lnSpc>
            </a:pPr>
            <a:endParaRPr lang="zh-CN" alt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" name="Oval 14"/>
          <p:cNvSpPr>
            <a:spLocks noChangeAspect="1"/>
          </p:cNvSpPr>
          <p:nvPr/>
        </p:nvSpPr>
        <p:spPr>
          <a:xfrm>
            <a:off x="8095872" y="3994602"/>
            <a:ext cx="252365" cy="25241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3">
              <a:hueOff val="552171"/>
              <a:satOff val="28263"/>
              <a:lumOff val="11872"/>
              <a:alphaOff val="0"/>
            </a:schemeClr>
          </a:lnRef>
          <a:fillRef idx="1">
            <a:schemeClr val="accent3">
              <a:hueOff val="552171"/>
              <a:satOff val="28263"/>
              <a:lumOff val="11872"/>
              <a:alphaOff val="0"/>
            </a:schemeClr>
          </a:fillRef>
          <a:effectRef idx="0">
            <a:schemeClr val="accent3">
              <a:hueOff val="552171"/>
              <a:satOff val="28263"/>
              <a:lumOff val="11872"/>
              <a:alphaOff val="0"/>
            </a:schemeClr>
          </a:effectRef>
          <a:fontRef idx="minor">
            <a:schemeClr val="lt1"/>
          </a:fontRef>
        </p:style>
        <p:txBody>
          <a:bodyPr lIns="86683" tIns="43341" rIns="86683" bIns="43341"/>
          <a:lstStyle/>
          <a:p>
            <a:pPr algn="just">
              <a:lnSpc>
                <a:spcPct val="120000"/>
              </a:lnSpc>
            </a:pPr>
            <a:endParaRPr lang="zh-CN" alt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6" name="Oval 25"/>
          <p:cNvSpPr>
            <a:spLocks noChangeAspect="1"/>
          </p:cNvSpPr>
          <p:nvPr/>
        </p:nvSpPr>
        <p:spPr>
          <a:xfrm>
            <a:off x="8095872" y="3238951"/>
            <a:ext cx="252365" cy="250824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3">
              <a:hueOff val="552171"/>
              <a:satOff val="28263"/>
              <a:lumOff val="11872"/>
              <a:alphaOff val="0"/>
            </a:schemeClr>
          </a:lnRef>
          <a:fillRef idx="1">
            <a:schemeClr val="accent3">
              <a:hueOff val="552171"/>
              <a:satOff val="28263"/>
              <a:lumOff val="11872"/>
              <a:alphaOff val="0"/>
            </a:schemeClr>
          </a:fillRef>
          <a:effectRef idx="0">
            <a:schemeClr val="accent3">
              <a:hueOff val="552171"/>
              <a:satOff val="28263"/>
              <a:lumOff val="11872"/>
              <a:alphaOff val="0"/>
            </a:schemeClr>
          </a:effectRef>
          <a:fontRef idx="minor">
            <a:schemeClr val="lt1"/>
          </a:fontRef>
        </p:style>
        <p:txBody>
          <a:bodyPr lIns="86683" tIns="43341" rIns="86683" bIns="43341"/>
          <a:lstStyle/>
          <a:p>
            <a:pPr algn="just">
              <a:lnSpc>
                <a:spcPct val="120000"/>
              </a:lnSpc>
            </a:pPr>
            <a:endParaRPr lang="zh-CN" alt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8" name="Content Placeholder 2"/>
          <p:cNvSpPr txBox="1">
            <a:spLocks/>
          </p:cNvSpPr>
          <p:nvPr/>
        </p:nvSpPr>
        <p:spPr bwMode="auto">
          <a:xfrm>
            <a:off x="8595918" y="2108866"/>
            <a:ext cx="2259251" cy="6893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defTabSz="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defTabSz="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defTabSz="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defTabSz="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lnSpc>
                <a:spcPct val="120000"/>
              </a:lnSpc>
              <a:buClr>
                <a:srgbClr val="1F608B"/>
              </a:buClr>
              <a:buSzPct val="145000"/>
            </a:pPr>
            <a:r>
              <a:rPr lang="zh-CN" altLang="en-US" sz="1333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333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</a:t>
            </a:r>
            <a:endParaRPr lang="id-ID" altLang="zh-CN" sz="8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9" name="Content Placeholder 2"/>
          <p:cNvSpPr txBox="1">
            <a:spLocks/>
          </p:cNvSpPr>
          <p:nvPr/>
        </p:nvSpPr>
        <p:spPr bwMode="auto">
          <a:xfrm>
            <a:off x="8596534" y="3191434"/>
            <a:ext cx="2258019" cy="6893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defTabSz="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defTabSz="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defTabSz="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defTabSz="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lnSpc>
                <a:spcPct val="120000"/>
              </a:lnSpc>
              <a:buClr>
                <a:srgbClr val="1F608B"/>
              </a:buClr>
              <a:buSzPct val="145000"/>
            </a:pPr>
            <a:r>
              <a:rPr lang="zh-CN" altLang="en-US" sz="1333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333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</a:t>
            </a:r>
            <a:endParaRPr lang="id-ID" altLang="zh-CN" sz="8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0" name="Content Placeholder 2"/>
          <p:cNvSpPr txBox="1">
            <a:spLocks/>
          </p:cNvSpPr>
          <p:nvPr/>
        </p:nvSpPr>
        <p:spPr bwMode="auto">
          <a:xfrm>
            <a:off x="8596534" y="4274003"/>
            <a:ext cx="2258019" cy="6893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defTabSz="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defTabSz="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defTabSz="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defTabSz="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lnSpc>
                <a:spcPct val="120000"/>
              </a:lnSpc>
              <a:buClr>
                <a:srgbClr val="1F608B"/>
              </a:buClr>
              <a:buSzPct val="145000"/>
            </a:pPr>
            <a:r>
              <a:rPr lang="zh-CN" altLang="en-US" sz="1333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333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</a:t>
            </a:r>
            <a:endParaRPr lang="id-ID" altLang="zh-CN" sz="8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1" name="Oval 30"/>
          <p:cNvSpPr>
            <a:spLocks noChangeAspect="1"/>
          </p:cNvSpPr>
          <p:nvPr/>
        </p:nvSpPr>
        <p:spPr>
          <a:xfrm>
            <a:off x="3761233" y="2467427"/>
            <a:ext cx="250777" cy="252411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3">
              <a:hueOff val="552171"/>
              <a:satOff val="28263"/>
              <a:lumOff val="11872"/>
              <a:alphaOff val="0"/>
            </a:schemeClr>
          </a:lnRef>
          <a:fillRef idx="1">
            <a:schemeClr val="accent3">
              <a:hueOff val="552171"/>
              <a:satOff val="28263"/>
              <a:lumOff val="11872"/>
              <a:alphaOff val="0"/>
            </a:schemeClr>
          </a:fillRef>
          <a:effectRef idx="0">
            <a:schemeClr val="accent3">
              <a:hueOff val="552171"/>
              <a:satOff val="28263"/>
              <a:lumOff val="11872"/>
              <a:alphaOff val="0"/>
            </a:schemeClr>
          </a:effectRef>
          <a:fontRef idx="minor">
            <a:schemeClr val="lt1"/>
          </a:fontRef>
        </p:style>
        <p:txBody>
          <a:bodyPr lIns="86683" tIns="43341" rIns="86683" bIns="43341"/>
          <a:lstStyle/>
          <a:p>
            <a:pPr algn="just">
              <a:lnSpc>
                <a:spcPct val="120000"/>
              </a:lnSpc>
            </a:pPr>
            <a:endParaRPr lang="zh-CN" alt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" name="Oval 31"/>
          <p:cNvSpPr>
            <a:spLocks noChangeAspect="1"/>
          </p:cNvSpPr>
          <p:nvPr/>
        </p:nvSpPr>
        <p:spPr>
          <a:xfrm>
            <a:off x="3761233" y="4008888"/>
            <a:ext cx="250777" cy="252413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3">
              <a:hueOff val="552171"/>
              <a:satOff val="28263"/>
              <a:lumOff val="11872"/>
              <a:alphaOff val="0"/>
            </a:schemeClr>
          </a:lnRef>
          <a:fillRef idx="1">
            <a:schemeClr val="accent3">
              <a:hueOff val="552171"/>
              <a:satOff val="28263"/>
              <a:lumOff val="11872"/>
              <a:alphaOff val="0"/>
            </a:schemeClr>
          </a:fillRef>
          <a:effectRef idx="0">
            <a:schemeClr val="accent3">
              <a:hueOff val="552171"/>
              <a:satOff val="28263"/>
              <a:lumOff val="11872"/>
              <a:alphaOff val="0"/>
            </a:schemeClr>
          </a:effectRef>
          <a:fontRef idx="minor">
            <a:schemeClr val="lt1"/>
          </a:fontRef>
        </p:style>
        <p:txBody>
          <a:bodyPr lIns="86683" tIns="43341" rIns="86683" bIns="43341"/>
          <a:lstStyle/>
          <a:p>
            <a:pPr algn="just">
              <a:lnSpc>
                <a:spcPct val="120000"/>
              </a:lnSpc>
            </a:pPr>
            <a:endParaRPr lang="zh-CN" alt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3" name="Oval 32"/>
          <p:cNvSpPr>
            <a:spLocks noChangeAspect="1"/>
          </p:cNvSpPr>
          <p:nvPr/>
        </p:nvSpPr>
        <p:spPr>
          <a:xfrm>
            <a:off x="3761233" y="3253238"/>
            <a:ext cx="250777" cy="25082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3">
              <a:hueOff val="552171"/>
              <a:satOff val="28263"/>
              <a:lumOff val="11872"/>
              <a:alphaOff val="0"/>
            </a:schemeClr>
          </a:lnRef>
          <a:fillRef idx="1">
            <a:schemeClr val="accent3">
              <a:hueOff val="552171"/>
              <a:satOff val="28263"/>
              <a:lumOff val="11872"/>
              <a:alphaOff val="0"/>
            </a:schemeClr>
          </a:fillRef>
          <a:effectRef idx="0">
            <a:schemeClr val="accent3">
              <a:hueOff val="552171"/>
              <a:satOff val="28263"/>
              <a:lumOff val="11872"/>
              <a:alphaOff val="0"/>
            </a:schemeClr>
          </a:effectRef>
          <a:fontRef idx="minor">
            <a:schemeClr val="lt1"/>
          </a:fontRef>
        </p:style>
        <p:txBody>
          <a:bodyPr lIns="86683" tIns="43341" rIns="86683" bIns="43341"/>
          <a:lstStyle/>
          <a:p>
            <a:pPr algn="just">
              <a:lnSpc>
                <a:spcPct val="120000"/>
              </a:lnSpc>
            </a:pPr>
            <a:endParaRPr lang="zh-CN" alt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4" name="Content Placeholder 2"/>
          <p:cNvSpPr txBox="1">
            <a:spLocks/>
          </p:cNvSpPr>
          <p:nvPr/>
        </p:nvSpPr>
        <p:spPr bwMode="auto">
          <a:xfrm>
            <a:off x="1229462" y="2082592"/>
            <a:ext cx="2305516" cy="6893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defTabSz="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defTabSz="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defTabSz="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defTabSz="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lnSpc>
                <a:spcPct val="120000"/>
              </a:lnSpc>
              <a:buClr>
                <a:srgbClr val="1F608B"/>
              </a:buClr>
              <a:buSzPct val="145000"/>
            </a:pPr>
            <a:r>
              <a:rPr lang="zh-CN" altLang="en-US" sz="1333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333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</a:t>
            </a:r>
            <a:endParaRPr lang="id-ID" altLang="zh-CN" sz="8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5" name="Content Placeholder 2"/>
          <p:cNvSpPr txBox="1">
            <a:spLocks/>
          </p:cNvSpPr>
          <p:nvPr/>
        </p:nvSpPr>
        <p:spPr bwMode="auto">
          <a:xfrm>
            <a:off x="1213590" y="3164802"/>
            <a:ext cx="2305516" cy="6893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defTabSz="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defTabSz="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defTabSz="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defTabSz="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lnSpc>
                <a:spcPct val="120000"/>
              </a:lnSpc>
              <a:buClr>
                <a:srgbClr val="1F608B"/>
              </a:buClr>
              <a:buSzPct val="145000"/>
            </a:pPr>
            <a:r>
              <a:rPr lang="zh-CN" altLang="en-US" sz="1333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333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</a:t>
            </a:r>
            <a:endParaRPr lang="id-ID" altLang="zh-CN" sz="8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6" name="Content Placeholder 2"/>
          <p:cNvSpPr txBox="1">
            <a:spLocks/>
          </p:cNvSpPr>
          <p:nvPr/>
        </p:nvSpPr>
        <p:spPr bwMode="auto">
          <a:xfrm>
            <a:off x="1213590" y="4247014"/>
            <a:ext cx="2305516" cy="6893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defTabSz="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defTabSz="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defTabSz="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defTabSz="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lnSpc>
                <a:spcPct val="120000"/>
              </a:lnSpc>
              <a:buClr>
                <a:srgbClr val="1F608B"/>
              </a:buClr>
              <a:buSzPct val="145000"/>
            </a:pPr>
            <a:r>
              <a:rPr lang="zh-CN" altLang="en-US" sz="1333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333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</a:t>
            </a:r>
            <a:endParaRPr lang="id-ID" altLang="zh-CN" sz="8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152043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conveyor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7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7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9" dur="7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2" dur="7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5" dur="7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>
        <p:bldAsOne/>
      </p:bldGraphic>
      <p:bldP spid="28" grpId="0"/>
      <p:bldP spid="29" grpId="0"/>
      <p:bldP spid="30" grpId="0"/>
      <p:bldP spid="34" grpId="0"/>
      <p:bldP spid="35" grpId="0"/>
      <p:bldP spid="3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16206" y="5074648"/>
            <a:ext cx="9546074" cy="2118"/>
          </a:xfrm>
          <a:prstGeom prst="line">
            <a:avLst/>
          </a:prstGeom>
          <a:ln w="12700" cap="flat">
            <a:solidFill>
              <a:schemeClr val="bg2">
                <a:lumMod val="25000"/>
              </a:schemeClr>
            </a:solidFill>
            <a:prstDash val="sysDash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Group 61"/>
          <p:cNvGrpSpPr/>
          <p:nvPr/>
        </p:nvGrpSpPr>
        <p:grpSpPr>
          <a:xfrm>
            <a:off x="2720386" y="1718949"/>
            <a:ext cx="1706484" cy="3494534"/>
            <a:chOff x="2005914" y="1637612"/>
            <a:chExt cx="1280202" cy="2620294"/>
          </a:xfrm>
        </p:grpSpPr>
        <p:sp>
          <p:nvSpPr>
            <p:cNvPr id="18" name="Oval 12"/>
            <p:cNvSpPr/>
            <p:nvPr/>
          </p:nvSpPr>
          <p:spPr>
            <a:xfrm>
              <a:off x="2111286" y="4049700"/>
              <a:ext cx="208206" cy="208206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399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5" name="Group 66"/>
            <p:cNvGrpSpPr/>
            <p:nvPr/>
          </p:nvGrpSpPr>
          <p:grpSpPr>
            <a:xfrm>
              <a:off x="2285984" y="2214560"/>
              <a:ext cx="1000132" cy="1945156"/>
              <a:chOff x="2285984" y="2214560"/>
              <a:chExt cx="1000132" cy="1945156"/>
            </a:xfrm>
          </p:grpSpPr>
          <p:sp>
            <p:nvSpPr>
              <p:cNvPr id="24" name="Rectangle 43"/>
              <p:cNvSpPr/>
              <p:nvPr/>
            </p:nvSpPr>
            <p:spPr>
              <a:xfrm>
                <a:off x="2285984" y="2428874"/>
                <a:ext cx="1000132" cy="173084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Open Sans Light" pitchFamily="34" charset="0"/>
                    <a:sym typeface="Arial" panose="020B0604020202020204" pitchFamily="34" charset="0"/>
                  </a:rPr>
                  <a:t>此处添加详细文本描述，建议与标题相关并符合整体语言风格，语言描述尽量简洁生动。尽量将每页幻灯片的字数控制在</a:t>
                </a:r>
                <a:r>
                  <a:rPr lang="en-US" altLang="zh-CN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Open Sans Light" pitchFamily="34" charset="0"/>
                    <a:sym typeface="Arial" panose="020B0604020202020204" pitchFamily="34" charset="0"/>
                  </a:rPr>
                  <a:t>200</a:t>
                </a:r>
                <a:r>
                  <a:rPr lang="zh-CN" altLang="en-US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Open Sans Light" pitchFamily="34" charset="0"/>
                    <a:sym typeface="Arial" panose="020B0604020202020204" pitchFamily="34" charset="0"/>
                  </a:rPr>
                  <a:t>字以内，据统计每页幻灯片的最好控制在</a:t>
                </a:r>
                <a:r>
                  <a:rPr lang="en-US" altLang="zh-CN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Open Sans Light" pitchFamily="34" charset="0"/>
                    <a:sym typeface="Arial" panose="020B0604020202020204" pitchFamily="34" charset="0"/>
                  </a:rPr>
                  <a:t>5</a:t>
                </a:r>
                <a:r>
                  <a:rPr lang="zh-CN" altLang="en-US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Open Sans Light" pitchFamily="34" charset="0"/>
                    <a:sym typeface="Arial" panose="020B0604020202020204" pitchFamily="34" charset="0"/>
                  </a:rPr>
                  <a:t>分钟之内。</a:t>
                </a:r>
                <a:endParaRPr lang="ms-MY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 Light" pitchFamily="34" charset="0"/>
                  <a:sym typeface="Arial" panose="020B0604020202020204" pitchFamily="34" charset="0"/>
                </a:endParaRPr>
              </a:p>
            </p:txBody>
          </p:sp>
          <p:sp>
            <p:nvSpPr>
              <p:cNvPr id="25" name="Rectangle 44"/>
              <p:cNvSpPr/>
              <p:nvPr/>
            </p:nvSpPr>
            <p:spPr>
              <a:xfrm>
                <a:off x="2285984" y="2214560"/>
                <a:ext cx="653236" cy="22303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1333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Open Sans" pitchFamily="34" charset="0"/>
                    <a:sym typeface="Arial" panose="020B0604020202020204" pitchFamily="34" charset="0"/>
                  </a:rPr>
                  <a:t>添加标题</a:t>
                </a:r>
                <a:endParaRPr lang="en-US" sz="1333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itchFamily="34" charset="0"/>
                  <a:sym typeface="Arial" panose="020B0604020202020204" pitchFamily="34" charset="0"/>
                </a:endParaRPr>
              </a:p>
            </p:txBody>
          </p:sp>
        </p:grpSp>
        <p:cxnSp>
          <p:nvCxnSpPr>
            <p:cNvPr id="20" name="Straight Connector 26"/>
            <p:cNvCxnSpPr/>
            <p:nvPr/>
          </p:nvCxnSpPr>
          <p:spPr>
            <a:xfrm rot="16200000" flipH="1">
              <a:off x="1337273" y="3163270"/>
              <a:ext cx="1763355" cy="8809"/>
            </a:xfrm>
            <a:prstGeom prst="line">
              <a:avLst/>
            </a:prstGeom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6" name="Group 59"/>
            <p:cNvGrpSpPr/>
            <p:nvPr/>
          </p:nvGrpSpPr>
          <p:grpSpPr>
            <a:xfrm>
              <a:off x="2005914" y="1637612"/>
              <a:ext cx="418280" cy="418280"/>
              <a:chOff x="2005914" y="1637612"/>
              <a:chExt cx="418280" cy="418280"/>
            </a:xfrm>
          </p:grpSpPr>
          <p:sp>
            <p:nvSpPr>
              <p:cNvPr id="22" name="Teardrop 25"/>
              <p:cNvSpPr/>
              <p:nvPr/>
            </p:nvSpPr>
            <p:spPr>
              <a:xfrm rot="8100000">
                <a:off x="2005914" y="1637612"/>
                <a:ext cx="418280" cy="418280"/>
              </a:xfrm>
              <a:prstGeom prst="teardrop">
                <a:avLst>
                  <a:gd name="adj" fmla="val 131619"/>
                </a:avLst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399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3" name="Freeform 63"/>
              <p:cNvSpPr>
                <a:spLocks noEditPoints="1"/>
              </p:cNvSpPr>
              <p:nvPr/>
            </p:nvSpPr>
            <p:spPr bwMode="auto">
              <a:xfrm>
                <a:off x="2115407" y="1762183"/>
                <a:ext cx="199914" cy="171356"/>
              </a:xfrm>
              <a:custGeom>
                <a:avLst/>
                <a:gdLst/>
                <a:ahLst/>
                <a:cxnLst>
                  <a:cxn ang="0">
                    <a:pos x="15" y="2"/>
                  </a:cxn>
                  <a:cxn ang="0">
                    <a:pos x="0" y="4"/>
                  </a:cxn>
                  <a:cxn ang="0">
                    <a:pos x="0" y="62"/>
                  </a:cxn>
                  <a:cxn ang="0">
                    <a:pos x="9" y="71"/>
                  </a:cxn>
                  <a:cxn ang="0">
                    <a:pos x="53" y="45"/>
                  </a:cxn>
                  <a:cxn ang="0">
                    <a:pos x="58" y="31"/>
                  </a:cxn>
                  <a:cxn ang="0">
                    <a:pos x="307" y="11"/>
                  </a:cxn>
                  <a:cxn ang="0">
                    <a:pos x="95" y="11"/>
                  </a:cxn>
                  <a:cxn ang="0">
                    <a:pos x="85" y="27"/>
                  </a:cxn>
                  <a:cxn ang="0">
                    <a:pos x="85" y="51"/>
                  </a:cxn>
                  <a:cxn ang="0">
                    <a:pos x="102" y="62"/>
                  </a:cxn>
                  <a:cxn ang="0">
                    <a:pos x="314" y="60"/>
                  </a:cxn>
                  <a:cxn ang="0">
                    <a:pos x="323" y="43"/>
                  </a:cxn>
                  <a:cxn ang="0">
                    <a:pos x="323" y="20"/>
                  </a:cxn>
                  <a:cxn ang="0">
                    <a:pos x="307" y="11"/>
                  </a:cxn>
                  <a:cxn ang="0">
                    <a:pos x="53" y="147"/>
                  </a:cxn>
                  <a:cxn ang="0">
                    <a:pos x="60" y="138"/>
                  </a:cxn>
                  <a:cxn ang="0">
                    <a:pos x="15" y="112"/>
                  </a:cxn>
                  <a:cxn ang="0">
                    <a:pos x="4" y="111"/>
                  </a:cxn>
                  <a:cxn ang="0">
                    <a:pos x="0" y="163"/>
                  </a:cxn>
                  <a:cxn ang="0">
                    <a:pos x="4" y="172"/>
                  </a:cxn>
                  <a:cxn ang="0">
                    <a:pos x="15" y="172"/>
                  </a:cxn>
                  <a:cxn ang="0">
                    <a:pos x="102" y="112"/>
                  </a:cxn>
                  <a:cxn ang="0">
                    <a:pos x="85" y="123"/>
                  </a:cxn>
                  <a:cxn ang="0">
                    <a:pos x="85" y="147"/>
                  </a:cxn>
                  <a:cxn ang="0">
                    <a:pos x="95" y="163"/>
                  </a:cxn>
                  <a:cxn ang="0">
                    <a:pos x="307" y="163"/>
                  </a:cxn>
                  <a:cxn ang="0">
                    <a:pos x="323" y="154"/>
                  </a:cxn>
                  <a:cxn ang="0">
                    <a:pos x="323" y="129"/>
                  </a:cxn>
                  <a:cxn ang="0">
                    <a:pos x="314" y="114"/>
                  </a:cxn>
                  <a:cxn ang="0">
                    <a:pos x="53" y="232"/>
                  </a:cxn>
                  <a:cxn ang="0">
                    <a:pos x="9" y="205"/>
                  </a:cxn>
                  <a:cxn ang="0">
                    <a:pos x="0" y="214"/>
                  </a:cxn>
                  <a:cxn ang="0">
                    <a:pos x="0" y="272"/>
                  </a:cxn>
                  <a:cxn ang="0">
                    <a:pos x="15" y="274"/>
                  </a:cxn>
                  <a:cxn ang="0">
                    <a:pos x="58" y="245"/>
                  </a:cxn>
                  <a:cxn ang="0">
                    <a:pos x="53" y="232"/>
                  </a:cxn>
                  <a:cxn ang="0">
                    <a:pos x="102" y="214"/>
                  </a:cxn>
                  <a:cxn ang="0">
                    <a:pos x="91" y="219"/>
                  </a:cxn>
                  <a:cxn ang="0">
                    <a:pos x="85" y="248"/>
                  </a:cxn>
                  <a:cxn ang="0">
                    <a:pos x="91" y="261"/>
                  </a:cxn>
                  <a:cxn ang="0">
                    <a:pos x="307" y="266"/>
                  </a:cxn>
                  <a:cxn ang="0">
                    <a:pos x="319" y="261"/>
                  </a:cxn>
                  <a:cxn ang="0">
                    <a:pos x="323" y="232"/>
                  </a:cxn>
                  <a:cxn ang="0">
                    <a:pos x="319" y="219"/>
                  </a:cxn>
                  <a:cxn ang="0">
                    <a:pos x="307" y="214"/>
                  </a:cxn>
                </a:cxnLst>
                <a:rect l="0" t="0" r="r" b="b"/>
                <a:pathLst>
                  <a:path w="323" h="275">
                    <a:moveTo>
                      <a:pt x="53" y="27"/>
                    </a:moveTo>
                    <a:lnTo>
                      <a:pt x="15" y="2"/>
                    </a:lnTo>
                    <a:lnTo>
                      <a:pt x="15" y="2"/>
                    </a:lnTo>
                    <a:lnTo>
                      <a:pt x="9" y="0"/>
                    </a:lnTo>
                    <a:lnTo>
                      <a:pt x="4" y="0"/>
                    </a:lnTo>
                    <a:lnTo>
                      <a:pt x="0" y="4"/>
                    </a:lnTo>
                    <a:lnTo>
                      <a:pt x="0" y="11"/>
                    </a:lnTo>
                    <a:lnTo>
                      <a:pt x="0" y="62"/>
                    </a:lnTo>
                    <a:lnTo>
                      <a:pt x="0" y="62"/>
                    </a:lnTo>
                    <a:lnTo>
                      <a:pt x="0" y="67"/>
                    </a:lnTo>
                    <a:lnTo>
                      <a:pt x="4" y="71"/>
                    </a:lnTo>
                    <a:lnTo>
                      <a:pt x="9" y="71"/>
                    </a:lnTo>
                    <a:lnTo>
                      <a:pt x="15" y="69"/>
                    </a:lnTo>
                    <a:lnTo>
                      <a:pt x="53" y="45"/>
                    </a:lnTo>
                    <a:lnTo>
                      <a:pt x="53" y="45"/>
                    </a:lnTo>
                    <a:lnTo>
                      <a:pt x="58" y="40"/>
                    </a:lnTo>
                    <a:lnTo>
                      <a:pt x="60" y="36"/>
                    </a:lnTo>
                    <a:lnTo>
                      <a:pt x="58" y="31"/>
                    </a:lnTo>
                    <a:lnTo>
                      <a:pt x="53" y="27"/>
                    </a:lnTo>
                    <a:lnTo>
                      <a:pt x="53" y="27"/>
                    </a:lnTo>
                    <a:close/>
                    <a:moveTo>
                      <a:pt x="307" y="11"/>
                    </a:moveTo>
                    <a:lnTo>
                      <a:pt x="102" y="11"/>
                    </a:lnTo>
                    <a:lnTo>
                      <a:pt x="102" y="11"/>
                    </a:lnTo>
                    <a:lnTo>
                      <a:pt x="95" y="11"/>
                    </a:lnTo>
                    <a:lnTo>
                      <a:pt x="91" y="14"/>
                    </a:lnTo>
                    <a:lnTo>
                      <a:pt x="85" y="20"/>
                    </a:lnTo>
                    <a:lnTo>
                      <a:pt x="85" y="27"/>
                    </a:lnTo>
                    <a:lnTo>
                      <a:pt x="85" y="43"/>
                    </a:lnTo>
                    <a:lnTo>
                      <a:pt x="85" y="43"/>
                    </a:lnTo>
                    <a:lnTo>
                      <a:pt x="85" y="51"/>
                    </a:lnTo>
                    <a:lnTo>
                      <a:pt x="91" y="56"/>
                    </a:lnTo>
                    <a:lnTo>
                      <a:pt x="95" y="60"/>
                    </a:lnTo>
                    <a:lnTo>
                      <a:pt x="102" y="62"/>
                    </a:lnTo>
                    <a:lnTo>
                      <a:pt x="307" y="62"/>
                    </a:lnTo>
                    <a:lnTo>
                      <a:pt x="307" y="62"/>
                    </a:lnTo>
                    <a:lnTo>
                      <a:pt x="314" y="60"/>
                    </a:lnTo>
                    <a:lnTo>
                      <a:pt x="319" y="56"/>
                    </a:lnTo>
                    <a:lnTo>
                      <a:pt x="323" y="51"/>
                    </a:lnTo>
                    <a:lnTo>
                      <a:pt x="323" y="43"/>
                    </a:lnTo>
                    <a:lnTo>
                      <a:pt x="323" y="27"/>
                    </a:lnTo>
                    <a:lnTo>
                      <a:pt x="323" y="27"/>
                    </a:lnTo>
                    <a:lnTo>
                      <a:pt x="323" y="20"/>
                    </a:lnTo>
                    <a:lnTo>
                      <a:pt x="319" y="14"/>
                    </a:lnTo>
                    <a:lnTo>
                      <a:pt x="314" y="11"/>
                    </a:lnTo>
                    <a:lnTo>
                      <a:pt x="307" y="11"/>
                    </a:lnTo>
                    <a:lnTo>
                      <a:pt x="307" y="11"/>
                    </a:lnTo>
                    <a:close/>
                    <a:moveTo>
                      <a:pt x="15" y="172"/>
                    </a:moveTo>
                    <a:lnTo>
                      <a:pt x="53" y="147"/>
                    </a:lnTo>
                    <a:lnTo>
                      <a:pt x="53" y="147"/>
                    </a:lnTo>
                    <a:lnTo>
                      <a:pt x="58" y="143"/>
                    </a:lnTo>
                    <a:lnTo>
                      <a:pt x="60" y="138"/>
                    </a:lnTo>
                    <a:lnTo>
                      <a:pt x="58" y="134"/>
                    </a:lnTo>
                    <a:lnTo>
                      <a:pt x="53" y="130"/>
                    </a:lnTo>
                    <a:lnTo>
                      <a:pt x="15" y="112"/>
                    </a:lnTo>
                    <a:lnTo>
                      <a:pt x="15" y="112"/>
                    </a:lnTo>
                    <a:lnTo>
                      <a:pt x="9" y="111"/>
                    </a:lnTo>
                    <a:lnTo>
                      <a:pt x="4" y="111"/>
                    </a:lnTo>
                    <a:lnTo>
                      <a:pt x="0" y="114"/>
                    </a:lnTo>
                    <a:lnTo>
                      <a:pt x="0" y="121"/>
                    </a:lnTo>
                    <a:lnTo>
                      <a:pt x="0" y="163"/>
                    </a:lnTo>
                    <a:lnTo>
                      <a:pt x="0" y="163"/>
                    </a:lnTo>
                    <a:lnTo>
                      <a:pt x="0" y="170"/>
                    </a:lnTo>
                    <a:lnTo>
                      <a:pt x="4" y="172"/>
                    </a:lnTo>
                    <a:lnTo>
                      <a:pt x="9" y="174"/>
                    </a:lnTo>
                    <a:lnTo>
                      <a:pt x="15" y="172"/>
                    </a:lnTo>
                    <a:lnTo>
                      <a:pt x="15" y="172"/>
                    </a:lnTo>
                    <a:close/>
                    <a:moveTo>
                      <a:pt x="307" y="112"/>
                    </a:moveTo>
                    <a:lnTo>
                      <a:pt x="102" y="112"/>
                    </a:lnTo>
                    <a:lnTo>
                      <a:pt x="102" y="112"/>
                    </a:lnTo>
                    <a:lnTo>
                      <a:pt x="95" y="114"/>
                    </a:lnTo>
                    <a:lnTo>
                      <a:pt x="91" y="118"/>
                    </a:lnTo>
                    <a:lnTo>
                      <a:pt x="85" y="123"/>
                    </a:lnTo>
                    <a:lnTo>
                      <a:pt x="85" y="129"/>
                    </a:lnTo>
                    <a:lnTo>
                      <a:pt x="85" y="147"/>
                    </a:lnTo>
                    <a:lnTo>
                      <a:pt x="85" y="147"/>
                    </a:lnTo>
                    <a:lnTo>
                      <a:pt x="85" y="154"/>
                    </a:lnTo>
                    <a:lnTo>
                      <a:pt x="91" y="159"/>
                    </a:lnTo>
                    <a:lnTo>
                      <a:pt x="95" y="163"/>
                    </a:lnTo>
                    <a:lnTo>
                      <a:pt x="102" y="163"/>
                    </a:lnTo>
                    <a:lnTo>
                      <a:pt x="307" y="163"/>
                    </a:lnTo>
                    <a:lnTo>
                      <a:pt x="307" y="163"/>
                    </a:lnTo>
                    <a:lnTo>
                      <a:pt x="314" y="163"/>
                    </a:lnTo>
                    <a:lnTo>
                      <a:pt x="319" y="159"/>
                    </a:lnTo>
                    <a:lnTo>
                      <a:pt x="323" y="154"/>
                    </a:lnTo>
                    <a:lnTo>
                      <a:pt x="323" y="147"/>
                    </a:lnTo>
                    <a:lnTo>
                      <a:pt x="323" y="129"/>
                    </a:lnTo>
                    <a:lnTo>
                      <a:pt x="323" y="129"/>
                    </a:lnTo>
                    <a:lnTo>
                      <a:pt x="323" y="123"/>
                    </a:lnTo>
                    <a:lnTo>
                      <a:pt x="319" y="118"/>
                    </a:lnTo>
                    <a:lnTo>
                      <a:pt x="314" y="114"/>
                    </a:lnTo>
                    <a:lnTo>
                      <a:pt x="307" y="112"/>
                    </a:lnTo>
                    <a:lnTo>
                      <a:pt x="307" y="112"/>
                    </a:lnTo>
                    <a:close/>
                    <a:moveTo>
                      <a:pt x="53" y="232"/>
                    </a:moveTo>
                    <a:lnTo>
                      <a:pt x="15" y="207"/>
                    </a:lnTo>
                    <a:lnTo>
                      <a:pt x="15" y="207"/>
                    </a:lnTo>
                    <a:lnTo>
                      <a:pt x="9" y="205"/>
                    </a:lnTo>
                    <a:lnTo>
                      <a:pt x="4" y="205"/>
                    </a:lnTo>
                    <a:lnTo>
                      <a:pt x="0" y="208"/>
                    </a:lnTo>
                    <a:lnTo>
                      <a:pt x="0" y="214"/>
                    </a:lnTo>
                    <a:lnTo>
                      <a:pt x="0" y="266"/>
                    </a:lnTo>
                    <a:lnTo>
                      <a:pt x="0" y="266"/>
                    </a:lnTo>
                    <a:lnTo>
                      <a:pt x="0" y="272"/>
                    </a:lnTo>
                    <a:lnTo>
                      <a:pt x="4" y="275"/>
                    </a:lnTo>
                    <a:lnTo>
                      <a:pt x="9" y="275"/>
                    </a:lnTo>
                    <a:lnTo>
                      <a:pt x="15" y="274"/>
                    </a:lnTo>
                    <a:lnTo>
                      <a:pt x="53" y="250"/>
                    </a:lnTo>
                    <a:lnTo>
                      <a:pt x="53" y="250"/>
                    </a:lnTo>
                    <a:lnTo>
                      <a:pt x="58" y="245"/>
                    </a:lnTo>
                    <a:lnTo>
                      <a:pt x="60" y="241"/>
                    </a:lnTo>
                    <a:lnTo>
                      <a:pt x="58" y="236"/>
                    </a:lnTo>
                    <a:lnTo>
                      <a:pt x="53" y="232"/>
                    </a:lnTo>
                    <a:lnTo>
                      <a:pt x="53" y="232"/>
                    </a:lnTo>
                    <a:close/>
                    <a:moveTo>
                      <a:pt x="307" y="214"/>
                    </a:moveTo>
                    <a:lnTo>
                      <a:pt x="102" y="214"/>
                    </a:lnTo>
                    <a:lnTo>
                      <a:pt x="102" y="214"/>
                    </a:lnTo>
                    <a:lnTo>
                      <a:pt x="95" y="216"/>
                    </a:lnTo>
                    <a:lnTo>
                      <a:pt x="91" y="219"/>
                    </a:lnTo>
                    <a:lnTo>
                      <a:pt x="85" y="225"/>
                    </a:lnTo>
                    <a:lnTo>
                      <a:pt x="85" y="232"/>
                    </a:lnTo>
                    <a:lnTo>
                      <a:pt x="85" y="248"/>
                    </a:lnTo>
                    <a:lnTo>
                      <a:pt x="85" y="248"/>
                    </a:lnTo>
                    <a:lnTo>
                      <a:pt x="85" y="256"/>
                    </a:lnTo>
                    <a:lnTo>
                      <a:pt x="91" y="261"/>
                    </a:lnTo>
                    <a:lnTo>
                      <a:pt x="95" y="265"/>
                    </a:lnTo>
                    <a:lnTo>
                      <a:pt x="102" y="266"/>
                    </a:lnTo>
                    <a:lnTo>
                      <a:pt x="307" y="266"/>
                    </a:lnTo>
                    <a:lnTo>
                      <a:pt x="307" y="266"/>
                    </a:lnTo>
                    <a:lnTo>
                      <a:pt x="314" y="265"/>
                    </a:lnTo>
                    <a:lnTo>
                      <a:pt x="319" y="261"/>
                    </a:lnTo>
                    <a:lnTo>
                      <a:pt x="323" y="256"/>
                    </a:lnTo>
                    <a:lnTo>
                      <a:pt x="323" y="248"/>
                    </a:lnTo>
                    <a:lnTo>
                      <a:pt x="323" y="232"/>
                    </a:lnTo>
                    <a:lnTo>
                      <a:pt x="323" y="232"/>
                    </a:lnTo>
                    <a:lnTo>
                      <a:pt x="323" y="225"/>
                    </a:lnTo>
                    <a:lnTo>
                      <a:pt x="319" y="219"/>
                    </a:lnTo>
                    <a:lnTo>
                      <a:pt x="314" y="216"/>
                    </a:lnTo>
                    <a:lnTo>
                      <a:pt x="307" y="214"/>
                    </a:lnTo>
                    <a:lnTo>
                      <a:pt x="307" y="214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882" tIns="60941" rIns="121882" bIns="60941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399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7" name="Group 72"/>
          <p:cNvGrpSpPr/>
          <p:nvPr/>
        </p:nvGrpSpPr>
        <p:grpSpPr>
          <a:xfrm>
            <a:off x="6815077" y="1718949"/>
            <a:ext cx="1801709" cy="3494534"/>
            <a:chOff x="5077748" y="1637612"/>
            <a:chExt cx="1351640" cy="2620294"/>
          </a:xfrm>
        </p:grpSpPr>
        <p:sp>
          <p:nvSpPr>
            <p:cNvPr id="27" name="Oval 16"/>
            <p:cNvSpPr/>
            <p:nvPr/>
          </p:nvSpPr>
          <p:spPr>
            <a:xfrm>
              <a:off x="5183120" y="4049700"/>
              <a:ext cx="208206" cy="208206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399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cxnSp>
          <p:nvCxnSpPr>
            <p:cNvPr id="28" name="Straight Connector 38"/>
            <p:cNvCxnSpPr/>
            <p:nvPr/>
          </p:nvCxnSpPr>
          <p:spPr>
            <a:xfrm rot="16200000" flipH="1">
              <a:off x="4409107" y="3163270"/>
              <a:ext cx="1763355" cy="8809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9" name="Group 67"/>
            <p:cNvGrpSpPr/>
            <p:nvPr/>
          </p:nvGrpSpPr>
          <p:grpSpPr>
            <a:xfrm>
              <a:off x="5429256" y="2214560"/>
              <a:ext cx="1000132" cy="1945156"/>
              <a:chOff x="5429256" y="2214560"/>
              <a:chExt cx="1000132" cy="1945156"/>
            </a:xfrm>
          </p:grpSpPr>
          <p:sp>
            <p:nvSpPr>
              <p:cNvPr id="33" name="Rectangle 49"/>
              <p:cNvSpPr/>
              <p:nvPr/>
            </p:nvSpPr>
            <p:spPr>
              <a:xfrm>
                <a:off x="5429256" y="2428874"/>
                <a:ext cx="1000132" cy="173084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Open Sans Light" pitchFamily="34" charset="0"/>
                    <a:sym typeface="Arial" panose="020B0604020202020204" pitchFamily="34" charset="0"/>
                  </a:rPr>
                  <a:t>此处添加详细文本描述，建议与标题相关并符合整体语言风格，语言描述尽量简洁生动。尽量将每页幻灯片的字数控制在</a:t>
                </a:r>
                <a:r>
                  <a:rPr lang="en-US" altLang="zh-CN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Open Sans Light" pitchFamily="34" charset="0"/>
                    <a:sym typeface="Arial" panose="020B0604020202020204" pitchFamily="34" charset="0"/>
                  </a:rPr>
                  <a:t>200</a:t>
                </a:r>
                <a:r>
                  <a:rPr lang="zh-CN" altLang="en-US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Open Sans Light" pitchFamily="34" charset="0"/>
                    <a:sym typeface="Arial" panose="020B0604020202020204" pitchFamily="34" charset="0"/>
                  </a:rPr>
                  <a:t>字以内，据统计每页幻灯片的最好控制在</a:t>
                </a:r>
                <a:r>
                  <a:rPr lang="en-US" altLang="zh-CN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Open Sans Light" pitchFamily="34" charset="0"/>
                    <a:sym typeface="Arial" panose="020B0604020202020204" pitchFamily="34" charset="0"/>
                  </a:rPr>
                  <a:t>5</a:t>
                </a:r>
                <a:r>
                  <a:rPr lang="zh-CN" altLang="en-US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Open Sans Light" pitchFamily="34" charset="0"/>
                    <a:sym typeface="Arial" panose="020B0604020202020204" pitchFamily="34" charset="0"/>
                  </a:rPr>
                  <a:t>分钟之内。</a:t>
                </a:r>
                <a:endParaRPr lang="ms-MY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 Light" pitchFamily="34" charset="0"/>
                  <a:sym typeface="Arial" panose="020B0604020202020204" pitchFamily="34" charset="0"/>
                </a:endParaRPr>
              </a:p>
            </p:txBody>
          </p:sp>
          <p:sp>
            <p:nvSpPr>
              <p:cNvPr id="34" name="Rectangle 50"/>
              <p:cNvSpPr/>
              <p:nvPr/>
            </p:nvSpPr>
            <p:spPr>
              <a:xfrm>
                <a:off x="5429256" y="2214560"/>
                <a:ext cx="653236" cy="22303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1333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Open Sans" pitchFamily="34" charset="0"/>
                    <a:sym typeface="Arial" panose="020B0604020202020204" pitchFamily="34" charset="0"/>
                  </a:rPr>
                  <a:t>添加标题</a:t>
                </a:r>
                <a:endParaRPr lang="en-US" sz="1333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itchFamily="34" charset="0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2" name="Group 63"/>
            <p:cNvGrpSpPr/>
            <p:nvPr/>
          </p:nvGrpSpPr>
          <p:grpSpPr>
            <a:xfrm>
              <a:off x="5077748" y="1637612"/>
              <a:ext cx="418280" cy="418280"/>
              <a:chOff x="5077748" y="1637612"/>
              <a:chExt cx="418280" cy="418280"/>
            </a:xfrm>
          </p:grpSpPr>
          <p:sp>
            <p:nvSpPr>
              <p:cNvPr id="31" name="Teardrop 37"/>
              <p:cNvSpPr/>
              <p:nvPr/>
            </p:nvSpPr>
            <p:spPr>
              <a:xfrm rot="8100000">
                <a:off x="5077748" y="1637612"/>
                <a:ext cx="418280" cy="418280"/>
              </a:xfrm>
              <a:prstGeom prst="teardrop">
                <a:avLst>
                  <a:gd name="adj" fmla="val 131619"/>
                </a:avLst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399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2" name="Freeform 100"/>
              <p:cNvSpPr>
                <a:spLocks/>
              </p:cNvSpPr>
              <p:nvPr/>
            </p:nvSpPr>
            <p:spPr bwMode="auto">
              <a:xfrm>
                <a:off x="5169641" y="1770740"/>
                <a:ext cx="176324" cy="198674"/>
              </a:xfrm>
              <a:custGeom>
                <a:avLst/>
                <a:gdLst/>
                <a:ahLst/>
                <a:cxnLst>
                  <a:cxn ang="0">
                    <a:pos x="230" y="212"/>
                  </a:cxn>
                  <a:cxn ang="0">
                    <a:pos x="212" y="216"/>
                  </a:cxn>
                  <a:cxn ang="0">
                    <a:pos x="197" y="223"/>
                  </a:cxn>
                  <a:cxn ang="0">
                    <a:pos x="105" y="169"/>
                  </a:cxn>
                  <a:cxn ang="0">
                    <a:pos x="105" y="160"/>
                  </a:cxn>
                  <a:cxn ang="0">
                    <a:pos x="197" y="96"/>
                  </a:cxn>
                  <a:cxn ang="0">
                    <a:pos x="204" y="100"/>
                  </a:cxn>
                  <a:cxn ang="0">
                    <a:pos x="221" y="105"/>
                  </a:cxn>
                  <a:cxn ang="0">
                    <a:pos x="230" y="107"/>
                  </a:cxn>
                  <a:cxn ang="0">
                    <a:pos x="250" y="102"/>
                  </a:cxn>
                  <a:cxn ang="0">
                    <a:pos x="266" y="91"/>
                  </a:cxn>
                  <a:cxn ang="0">
                    <a:pos x="277" y="75"/>
                  </a:cxn>
                  <a:cxn ang="0">
                    <a:pos x="282" y="53"/>
                  </a:cxn>
                  <a:cxn ang="0">
                    <a:pos x="281" y="44"/>
                  </a:cxn>
                  <a:cxn ang="0">
                    <a:pos x="273" y="24"/>
                  </a:cxn>
                  <a:cxn ang="0">
                    <a:pos x="259" y="9"/>
                  </a:cxn>
                  <a:cxn ang="0">
                    <a:pos x="239" y="2"/>
                  </a:cxn>
                  <a:cxn ang="0">
                    <a:pos x="230" y="0"/>
                  </a:cxn>
                  <a:cxn ang="0">
                    <a:pos x="208" y="4"/>
                  </a:cxn>
                  <a:cxn ang="0">
                    <a:pos x="192" y="17"/>
                  </a:cxn>
                  <a:cxn ang="0">
                    <a:pos x="181" y="33"/>
                  </a:cxn>
                  <a:cxn ang="0">
                    <a:pos x="175" y="53"/>
                  </a:cxn>
                  <a:cxn ang="0">
                    <a:pos x="177" y="62"/>
                  </a:cxn>
                  <a:cxn ang="0">
                    <a:pos x="85" y="118"/>
                  </a:cxn>
                  <a:cxn ang="0">
                    <a:pos x="68" y="109"/>
                  </a:cxn>
                  <a:cxn ang="0">
                    <a:pos x="52" y="107"/>
                  </a:cxn>
                  <a:cxn ang="0">
                    <a:pos x="41" y="107"/>
                  </a:cxn>
                  <a:cxn ang="0">
                    <a:pos x="23" y="116"/>
                  </a:cxn>
                  <a:cxn ang="0">
                    <a:pos x="9" y="131"/>
                  </a:cxn>
                  <a:cxn ang="0">
                    <a:pos x="0" y="149"/>
                  </a:cxn>
                  <a:cxn ang="0">
                    <a:pos x="0" y="160"/>
                  </a:cxn>
                  <a:cxn ang="0">
                    <a:pos x="3" y="180"/>
                  </a:cxn>
                  <a:cxn ang="0">
                    <a:pos x="14" y="198"/>
                  </a:cxn>
                  <a:cxn ang="0">
                    <a:pos x="30" y="209"/>
                  </a:cxn>
                  <a:cxn ang="0">
                    <a:pos x="52" y="212"/>
                  </a:cxn>
                  <a:cxn ang="0">
                    <a:pos x="61" y="212"/>
                  </a:cxn>
                  <a:cxn ang="0">
                    <a:pos x="78" y="207"/>
                  </a:cxn>
                  <a:cxn ang="0">
                    <a:pos x="177" y="258"/>
                  </a:cxn>
                  <a:cxn ang="0">
                    <a:pos x="175" y="267"/>
                  </a:cxn>
                  <a:cxn ang="0">
                    <a:pos x="177" y="278"/>
                  </a:cxn>
                  <a:cxn ang="0">
                    <a:pos x="184" y="296"/>
                  </a:cxn>
                  <a:cxn ang="0">
                    <a:pos x="199" y="310"/>
                  </a:cxn>
                  <a:cxn ang="0">
                    <a:pos x="219" y="318"/>
                  </a:cxn>
                  <a:cxn ang="0">
                    <a:pos x="230" y="319"/>
                  </a:cxn>
                  <a:cxn ang="0">
                    <a:pos x="250" y="316"/>
                  </a:cxn>
                  <a:cxn ang="0">
                    <a:pos x="266" y="303"/>
                  </a:cxn>
                  <a:cxn ang="0">
                    <a:pos x="277" y="287"/>
                  </a:cxn>
                  <a:cxn ang="0">
                    <a:pos x="282" y="267"/>
                  </a:cxn>
                  <a:cxn ang="0">
                    <a:pos x="281" y="256"/>
                  </a:cxn>
                  <a:cxn ang="0">
                    <a:pos x="273" y="236"/>
                  </a:cxn>
                  <a:cxn ang="0">
                    <a:pos x="259" y="221"/>
                  </a:cxn>
                  <a:cxn ang="0">
                    <a:pos x="239" y="214"/>
                  </a:cxn>
                  <a:cxn ang="0">
                    <a:pos x="230" y="212"/>
                  </a:cxn>
                </a:cxnLst>
                <a:rect l="0" t="0" r="r" b="b"/>
                <a:pathLst>
                  <a:path w="282" h="319">
                    <a:moveTo>
                      <a:pt x="230" y="212"/>
                    </a:moveTo>
                    <a:lnTo>
                      <a:pt x="230" y="212"/>
                    </a:lnTo>
                    <a:lnTo>
                      <a:pt x="221" y="214"/>
                    </a:lnTo>
                    <a:lnTo>
                      <a:pt x="212" y="216"/>
                    </a:lnTo>
                    <a:lnTo>
                      <a:pt x="204" y="220"/>
                    </a:lnTo>
                    <a:lnTo>
                      <a:pt x="197" y="223"/>
                    </a:lnTo>
                    <a:lnTo>
                      <a:pt x="105" y="169"/>
                    </a:lnTo>
                    <a:lnTo>
                      <a:pt x="105" y="169"/>
                    </a:lnTo>
                    <a:lnTo>
                      <a:pt x="105" y="160"/>
                    </a:lnTo>
                    <a:lnTo>
                      <a:pt x="105" y="160"/>
                    </a:lnTo>
                    <a:lnTo>
                      <a:pt x="105" y="151"/>
                    </a:lnTo>
                    <a:lnTo>
                      <a:pt x="197" y="96"/>
                    </a:lnTo>
                    <a:lnTo>
                      <a:pt x="197" y="96"/>
                    </a:lnTo>
                    <a:lnTo>
                      <a:pt x="204" y="100"/>
                    </a:lnTo>
                    <a:lnTo>
                      <a:pt x="212" y="104"/>
                    </a:lnTo>
                    <a:lnTo>
                      <a:pt x="221" y="105"/>
                    </a:lnTo>
                    <a:lnTo>
                      <a:pt x="230" y="107"/>
                    </a:lnTo>
                    <a:lnTo>
                      <a:pt x="230" y="107"/>
                    </a:lnTo>
                    <a:lnTo>
                      <a:pt x="239" y="105"/>
                    </a:lnTo>
                    <a:lnTo>
                      <a:pt x="250" y="102"/>
                    </a:lnTo>
                    <a:lnTo>
                      <a:pt x="259" y="98"/>
                    </a:lnTo>
                    <a:lnTo>
                      <a:pt x="266" y="91"/>
                    </a:lnTo>
                    <a:lnTo>
                      <a:pt x="273" y="84"/>
                    </a:lnTo>
                    <a:lnTo>
                      <a:pt x="277" y="75"/>
                    </a:lnTo>
                    <a:lnTo>
                      <a:pt x="281" y="64"/>
                    </a:lnTo>
                    <a:lnTo>
                      <a:pt x="282" y="53"/>
                    </a:lnTo>
                    <a:lnTo>
                      <a:pt x="282" y="53"/>
                    </a:lnTo>
                    <a:lnTo>
                      <a:pt x="281" y="44"/>
                    </a:lnTo>
                    <a:lnTo>
                      <a:pt x="277" y="33"/>
                    </a:lnTo>
                    <a:lnTo>
                      <a:pt x="273" y="24"/>
                    </a:lnTo>
                    <a:lnTo>
                      <a:pt x="266" y="17"/>
                    </a:lnTo>
                    <a:lnTo>
                      <a:pt x="259" y="9"/>
                    </a:lnTo>
                    <a:lnTo>
                      <a:pt x="250" y="4"/>
                    </a:lnTo>
                    <a:lnTo>
                      <a:pt x="239" y="2"/>
                    </a:lnTo>
                    <a:lnTo>
                      <a:pt x="230" y="0"/>
                    </a:lnTo>
                    <a:lnTo>
                      <a:pt x="230" y="0"/>
                    </a:lnTo>
                    <a:lnTo>
                      <a:pt x="219" y="2"/>
                    </a:lnTo>
                    <a:lnTo>
                      <a:pt x="208" y="4"/>
                    </a:lnTo>
                    <a:lnTo>
                      <a:pt x="199" y="9"/>
                    </a:lnTo>
                    <a:lnTo>
                      <a:pt x="192" y="17"/>
                    </a:lnTo>
                    <a:lnTo>
                      <a:pt x="184" y="24"/>
                    </a:lnTo>
                    <a:lnTo>
                      <a:pt x="181" y="33"/>
                    </a:lnTo>
                    <a:lnTo>
                      <a:pt x="177" y="44"/>
                    </a:lnTo>
                    <a:lnTo>
                      <a:pt x="175" y="53"/>
                    </a:lnTo>
                    <a:lnTo>
                      <a:pt x="175" y="53"/>
                    </a:lnTo>
                    <a:lnTo>
                      <a:pt x="177" y="62"/>
                    </a:lnTo>
                    <a:lnTo>
                      <a:pt x="85" y="118"/>
                    </a:lnTo>
                    <a:lnTo>
                      <a:pt x="85" y="118"/>
                    </a:lnTo>
                    <a:lnTo>
                      <a:pt x="78" y="113"/>
                    </a:lnTo>
                    <a:lnTo>
                      <a:pt x="68" y="109"/>
                    </a:lnTo>
                    <a:lnTo>
                      <a:pt x="61" y="107"/>
                    </a:lnTo>
                    <a:lnTo>
                      <a:pt x="52" y="107"/>
                    </a:lnTo>
                    <a:lnTo>
                      <a:pt x="52" y="107"/>
                    </a:lnTo>
                    <a:lnTo>
                      <a:pt x="41" y="107"/>
                    </a:lnTo>
                    <a:lnTo>
                      <a:pt x="30" y="111"/>
                    </a:lnTo>
                    <a:lnTo>
                      <a:pt x="23" y="116"/>
                    </a:lnTo>
                    <a:lnTo>
                      <a:pt x="14" y="122"/>
                    </a:lnTo>
                    <a:lnTo>
                      <a:pt x="9" y="131"/>
                    </a:lnTo>
                    <a:lnTo>
                      <a:pt x="3" y="140"/>
                    </a:lnTo>
                    <a:lnTo>
                      <a:pt x="0" y="149"/>
                    </a:lnTo>
                    <a:lnTo>
                      <a:pt x="0" y="160"/>
                    </a:lnTo>
                    <a:lnTo>
                      <a:pt x="0" y="160"/>
                    </a:lnTo>
                    <a:lnTo>
                      <a:pt x="0" y="171"/>
                    </a:lnTo>
                    <a:lnTo>
                      <a:pt x="3" y="180"/>
                    </a:lnTo>
                    <a:lnTo>
                      <a:pt x="9" y="189"/>
                    </a:lnTo>
                    <a:lnTo>
                      <a:pt x="14" y="198"/>
                    </a:lnTo>
                    <a:lnTo>
                      <a:pt x="23" y="203"/>
                    </a:lnTo>
                    <a:lnTo>
                      <a:pt x="30" y="209"/>
                    </a:lnTo>
                    <a:lnTo>
                      <a:pt x="41" y="212"/>
                    </a:lnTo>
                    <a:lnTo>
                      <a:pt x="52" y="212"/>
                    </a:lnTo>
                    <a:lnTo>
                      <a:pt x="52" y="212"/>
                    </a:lnTo>
                    <a:lnTo>
                      <a:pt x="61" y="212"/>
                    </a:lnTo>
                    <a:lnTo>
                      <a:pt x="68" y="211"/>
                    </a:lnTo>
                    <a:lnTo>
                      <a:pt x="78" y="207"/>
                    </a:lnTo>
                    <a:lnTo>
                      <a:pt x="85" y="202"/>
                    </a:lnTo>
                    <a:lnTo>
                      <a:pt x="177" y="258"/>
                    </a:lnTo>
                    <a:lnTo>
                      <a:pt x="177" y="258"/>
                    </a:lnTo>
                    <a:lnTo>
                      <a:pt x="175" y="267"/>
                    </a:lnTo>
                    <a:lnTo>
                      <a:pt x="175" y="267"/>
                    </a:lnTo>
                    <a:lnTo>
                      <a:pt x="177" y="278"/>
                    </a:lnTo>
                    <a:lnTo>
                      <a:pt x="181" y="287"/>
                    </a:lnTo>
                    <a:lnTo>
                      <a:pt x="184" y="296"/>
                    </a:lnTo>
                    <a:lnTo>
                      <a:pt x="192" y="303"/>
                    </a:lnTo>
                    <a:lnTo>
                      <a:pt x="199" y="310"/>
                    </a:lnTo>
                    <a:lnTo>
                      <a:pt x="208" y="316"/>
                    </a:lnTo>
                    <a:lnTo>
                      <a:pt x="219" y="318"/>
                    </a:lnTo>
                    <a:lnTo>
                      <a:pt x="230" y="319"/>
                    </a:lnTo>
                    <a:lnTo>
                      <a:pt x="230" y="319"/>
                    </a:lnTo>
                    <a:lnTo>
                      <a:pt x="239" y="318"/>
                    </a:lnTo>
                    <a:lnTo>
                      <a:pt x="250" y="316"/>
                    </a:lnTo>
                    <a:lnTo>
                      <a:pt x="259" y="310"/>
                    </a:lnTo>
                    <a:lnTo>
                      <a:pt x="266" y="303"/>
                    </a:lnTo>
                    <a:lnTo>
                      <a:pt x="273" y="296"/>
                    </a:lnTo>
                    <a:lnTo>
                      <a:pt x="277" y="287"/>
                    </a:lnTo>
                    <a:lnTo>
                      <a:pt x="281" y="278"/>
                    </a:lnTo>
                    <a:lnTo>
                      <a:pt x="282" y="267"/>
                    </a:lnTo>
                    <a:lnTo>
                      <a:pt x="282" y="267"/>
                    </a:lnTo>
                    <a:lnTo>
                      <a:pt x="281" y="256"/>
                    </a:lnTo>
                    <a:lnTo>
                      <a:pt x="277" y="245"/>
                    </a:lnTo>
                    <a:lnTo>
                      <a:pt x="273" y="236"/>
                    </a:lnTo>
                    <a:lnTo>
                      <a:pt x="266" y="229"/>
                    </a:lnTo>
                    <a:lnTo>
                      <a:pt x="259" y="221"/>
                    </a:lnTo>
                    <a:lnTo>
                      <a:pt x="250" y="218"/>
                    </a:lnTo>
                    <a:lnTo>
                      <a:pt x="239" y="214"/>
                    </a:lnTo>
                    <a:lnTo>
                      <a:pt x="230" y="212"/>
                    </a:lnTo>
                    <a:lnTo>
                      <a:pt x="230" y="212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882" tIns="60941" rIns="121882" bIns="60941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399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17" name="Group 71"/>
          <p:cNvGrpSpPr/>
          <p:nvPr/>
        </p:nvGrpSpPr>
        <p:grpSpPr>
          <a:xfrm>
            <a:off x="4721052" y="2794469"/>
            <a:ext cx="1705552" cy="2419015"/>
            <a:chOff x="3506811" y="2444065"/>
            <a:chExt cx="1279503" cy="1813841"/>
          </a:xfrm>
        </p:grpSpPr>
        <p:sp>
          <p:nvSpPr>
            <p:cNvPr id="36" name="Oval 14"/>
            <p:cNvSpPr/>
            <p:nvPr/>
          </p:nvSpPr>
          <p:spPr>
            <a:xfrm>
              <a:off x="3611484" y="4049700"/>
              <a:ext cx="208206" cy="20820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399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cxnSp>
          <p:nvCxnSpPr>
            <p:cNvPr id="37" name="Straight Connector 34"/>
            <p:cNvCxnSpPr/>
            <p:nvPr/>
          </p:nvCxnSpPr>
          <p:spPr>
            <a:xfrm rot="5400000">
              <a:off x="3251191" y="3584212"/>
              <a:ext cx="928694" cy="1588"/>
            </a:xfrm>
            <a:prstGeom prst="line">
              <a:avLst/>
            </a:prstGeom>
            <a:ln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9" name="Group 65"/>
            <p:cNvGrpSpPr/>
            <p:nvPr/>
          </p:nvGrpSpPr>
          <p:grpSpPr>
            <a:xfrm>
              <a:off x="3786182" y="3000378"/>
              <a:ext cx="1000132" cy="1114352"/>
              <a:chOff x="3786182" y="3000378"/>
              <a:chExt cx="1000132" cy="1114352"/>
            </a:xfrm>
          </p:grpSpPr>
          <p:sp>
            <p:nvSpPr>
              <p:cNvPr id="42" name="Rectangle 47"/>
              <p:cNvSpPr/>
              <p:nvPr/>
            </p:nvSpPr>
            <p:spPr>
              <a:xfrm>
                <a:off x="3786182" y="3214692"/>
                <a:ext cx="1000132" cy="90003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Open Sans Light" pitchFamily="34" charset="0"/>
                    <a:sym typeface="Arial" panose="020B0604020202020204" pitchFamily="34" charset="0"/>
                  </a:rPr>
                  <a:t>此处添加详细文本描述，建议与标题相关并符合整体语言风格，语言描述尽量简洁生动。</a:t>
                </a:r>
                <a:endParaRPr lang="ms-MY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 Light" pitchFamily="34" charset="0"/>
                  <a:sym typeface="Arial" panose="020B0604020202020204" pitchFamily="34" charset="0"/>
                </a:endParaRPr>
              </a:p>
            </p:txBody>
          </p:sp>
          <p:sp>
            <p:nvSpPr>
              <p:cNvPr id="43" name="Rectangle 48"/>
              <p:cNvSpPr/>
              <p:nvPr/>
            </p:nvSpPr>
            <p:spPr>
              <a:xfrm>
                <a:off x="3786182" y="3000378"/>
                <a:ext cx="653236" cy="22303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1333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Open Sans" pitchFamily="34" charset="0"/>
                    <a:sym typeface="Arial" panose="020B0604020202020204" pitchFamily="34" charset="0"/>
                  </a:rPr>
                  <a:t>添加标题</a:t>
                </a:r>
                <a:endParaRPr lang="en-US" sz="1333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itchFamily="34" charset="0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1" name="Group 62"/>
            <p:cNvGrpSpPr/>
            <p:nvPr/>
          </p:nvGrpSpPr>
          <p:grpSpPr>
            <a:xfrm>
              <a:off x="3506811" y="2444065"/>
              <a:ext cx="418280" cy="418280"/>
              <a:chOff x="3506811" y="2444065"/>
              <a:chExt cx="418280" cy="418280"/>
            </a:xfrm>
          </p:grpSpPr>
          <p:sp>
            <p:nvSpPr>
              <p:cNvPr id="40" name="Teardrop 33"/>
              <p:cNvSpPr/>
              <p:nvPr/>
            </p:nvSpPr>
            <p:spPr>
              <a:xfrm rot="8100000">
                <a:off x="3506811" y="2444065"/>
                <a:ext cx="418280" cy="418280"/>
              </a:xfrm>
              <a:prstGeom prst="teardrop">
                <a:avLst>
                  <a:gd name="adj" fmla="val 131619"/>
                </a:avLst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399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1" name="Freeform 103"/>
              <p:cNvSpPr>
                <a:spLocks/>
              </p:cNvSpPr>
              <p:nvPr/>
            </p:nvSpPr>
            <p:spPr bwMode="auto">
              <a:xfrm>
                <a:off x="3628143" y="2604458"/>
                <a:ext cx="187500" cy="166390"/>
              </a:xfrm>
              <a:custGeom>
                <a:avLst/>
                <a:gdLst/>
                <a:ahLst/>
                <a:cxnLst>
                  <a:cxn ang="0">
                    <a:pos x="300" y="79"/>
                  </a:cxn>
                  <a:cxn ang="0">
                    <a:pos x="220" y="1"/>
                  </a:cxn>
                  <a:cxn ang="0">
                    <a:pos x="220" y="1"/>
                  </a:cxn>
                  <a:cxn ang="0">
                    <a:pos x="218" y="0"/>
                  </a:cxn>
                  <a:cxn ang="0">
                    <a:pos x="218" y="0"/>
                  </a:cxn>
                  <a:cxn ang="0">
                    <a:pos x="216" y="3"/>
                  </a:cxn>
                  <a:cxn ang="0">
                    <a:pos x="216" y="47"/>
                  </a:cxn>
                  <a:cxn ang="0">
                    <a:pos x="216" y="47"/>
                  </a:cxn>
                  <a:cxn ang="0">
                    <a:pos x="200" y="49"/>
                  </a:cxn>
                  <a:cxn ang="0">
                    <a:pos x="185" y="50"/>
                  </a:cxn>
                  <a:cxn ang="0">
                    <a:pos x="155" y="56"/>
                  </a:cxn>
                  <a:cxn ang="0">
                    <a:pos x="127" y="67"/>
                  </a:cxn>
                  <a:cxn ang="0">
                    <a:pos x="102" y="81"/>
                  </a:cxn>
                  <a:cxn ang="0">
                    <a:pos x="102" y="81"/>
                  </a:cxn>
                  <a:cxn ang="0">
                    <a:pos x="87" y="90"/>
                  </a:cxn>
                  <a:cxn ang="0">
                    <a:pos x="75" y="101"/>
                  </a:cxn>
                  <a:cxn ang="0">
                    <a:pos x="62" y="114"/>
                  </a:cxn>
                  <a:cxn ang="0">
                    <a:pos x="49" y="127"/>
                  </a:cxn>
                  <a:cxn ang="0">
                    <a:pos x="49" y="127"/>
                  </a:cxn>
                  <a:cxn ang="0">
                    <a:pos x="39" y="141"/>
                  </a:cxn>
                  <a:cxn ang="0">
                    <a:pos x="29" y="157"/>
                  </a:cxn>
                  <a:cxn ang="0">
                    <a:pos x="20" y="172"/>
                  </a:cxn>
                  <a:cxn ang="0">
                    <a:pos x="15" y="190"/>
                  </a:cxn>
                  <a:cxn ang="0">
                    <a:pos x="10" y="206"/>
                  </a:cxn>
                  <a:cxn ang="0">
                    <a:pos x="4" y="224"/>
                  </a:cxn>
                  <a:cxn ang="0">
                    <a:pos x="2" y="244"/>
                  </a:cxn>
                  <a:cxn ang="0">
                    <a:pos x="0" y="263"/>
                  </a:cxn>
                  <a:cxn ang="0">
                    <a:pos x="0" y="263"/>
                  </a:cxn>
                  <a:cxn ang="0">
                    <a:pos x="2" y="266"/>
                  </a:cxn>
                  <a:cxn ang="0">
                    <a:pos x="4" y="266"/>
                  </a:cxn>
                  <a:cxn ang="0">
                    <a:pos x="64" y="266"/>
                  </a:cxn>
                  <a:cxn ang="0">
                    <a:pos x="64" y="266"/>
                  </a:cxn>
                  <a:cxn ang="0">
                    <a:pos x="66" y="266"/>
                  </a:cxn>
                  <a:cxn ang="0">
                    <a:pos x="66" y="266"/>
                  </a:cxn>
                  <a:cxn ang="0">
                    <a:pos x="66" y="263"/>
                  </a:cxn>
                  <a:cxn ang="0">
                    <a:pos x="66" y="263"/>
                  </a:cxn>
                  <a:cxn ang="0">
                    <a:pos x="68" y="250"/>
                  </a:cxn>
                  <a:cxn ang="0">
                    <a:pos x="69" y="237"/>
                  </a:cxn>
                  <a:cxn ang="0">
                    <a:pos x="71" y="223"/>
                  </a:cxn>
                  <a:cxn ang="0">
                    <a:pos x="77" y="212"/>
                  </a:cxn>
                  <a:cxn ang="0">
                    <a:pos x="80" y="199"/>
                  </a:cxn>
                  <a:cxn ang="0">
                    <a:pos x="87" y="188"/>
                  </a:cxn>
                  <a:cxn ang="0">
                    <a:pos x="102" y="166"/>
                  </a:cxn>
                  <a:cxn ang="0">
                    <a:pos x="102" y="166"/>
                  </a:cxn>
                  <a:cxn ang="0">
                    <a:pos x="113" y="154"/>
                  </a:cxn>
                  <a:cxn ang="0">
                    <a:pos x="126" y="145"/>
                  </a:cxn>
                  <a:cxn ang="0">
                    <a:pos x="138" y="134"/>
                  </a:cxn>
                  <a:cxn ang="0">
                    <a:pos x="153" y="127"/>
                  </a:cxn>
                  <a:cxn ang="0">
                    <a:pos x="153" y="127"/>
                  </a:cxn>
                  <a:cxn ang="0">
                    <a:pos x="167" y="121"/>
                  </a:cxn>
                  <a:cxn ang="0">
                    <a:pos x="184" y="116"/>
                  </a:cxn>
                  <a:cxn ang="0">
                    <a:pos x="198" y="114"/>
                  </a:cxn>
                  <a:cxn ang="0">
                    <a:pos x="216" y="112"/>
                  </a:cxn>
                  <a:cxn ang="0">
                    <a:pos x="216" y="161"/>
                  </a:cxn>
                  <a:cxn ang="0">
                    <a:pos x="216" y="161"/>
                  </a:cxn>
                  <a:cxn ang="0">
                    <a:pos x="218" y="165"/>
                  </a:cxn>
                  <a:cxn ang="0">
                    <a:pos x="218" y="165"/>
                  </a:cxn>
                  <a:cxn ang="0">
                    <a:pos x="220" y="165"/>
                  </a:cxn>
                  <a:cxn ang="0">
                    <a:pos x="300" y="85"/>
                  </a:cxn>
                  <a:cxn ang="0">
                    <a:pos x="300" y="85"/>
                  </a:cxn>
                  <a:cxn ang="0">
                    <a:pos x="301" y="83"/>
                  </a:cxn>
                  <a:cxn ang="0">
                    <a:pos x="300" y="79"/>
                  </a:cxn>
                  <a:cxn ang="0">
                    <a:pos x="300" y="79"/>
                  </a:cxn>
                </a:cxnLst>
                <a:rect l="0" t="0" r="r" b="b"/>
                <a:pathLst>
                  <a:path w="301" h="266">
                    <a:moveTo>
                      <a:pt x="300" y="79"/>
                    </a:moveTo>
                    <a:lnTo>
                      <a:pt x="220" y="1"/>
                    </a:lnTo>
                    <a:lnTo>
                      <a:pt x="220" y="1"/>
                    </a:lnTo>
                    <a:lnTo>
                      <a:pt x="218" y="0"/>
                    </a:lnTo>
                    <a:lnTo>
                      <a:pt x="218" y="0"/>
                    </a:lnTo>
                    <a:lnTo>
                      <a:pt x="216" y="3"/>
                    </a:lnTo>
                    <a:lnTo>
                      <a:pt x="216" y="47"/>
                    </a:lnTo>
                    <a:lnTo>
                      <a:pt x="216" y="47"/>
                    </a:lnTo>
                    <a:lnTo>
                      <a:pt x="200" y="49"/>
                    </a:lnTo>
                    <a:lnTo>
                      <a:pt x="185" y="50"/>
                    </a:lnTo>
                    <a:lnTo>
                      <a:pt x="155" y="56"/>
                    </a:lnTo>
                    <a:lnTo>
                      <a:pt x="127" y="67"/>
                    </a:lnTo>
                    <a:lnTo>
                      <a:pt x="102" y="81"/>
                    </a:lnTo>
                    <a:lnTo>
                      <a:pt x="102" y="81"/>
                    </a:lnTo>
                    <a:lnTo>
                      <a:pt x="87" y="90"/>
                    </a:lnTo>
                    <a:lnTo>
                      <a:pt x="75" y="101"/>
                    </a:lnTo>
                    <a:lnTo>
                      <a:pt x="62" y="114"/>
                    </a:lnTo>
                    <a:lnTo>
                      <a:pt x="49" y="127"/>
                    </a:lnTo>
                    <a:lnTo>
                      <a:pt x="49" y="127"/>
                    </a:lnTo>
                    <a:lnTo>
                      <a:pt x="39" y="141"/>
                    </a:lnTo>
                    <a:lnTo>
                      <a:pt x="29" y="157"/>
                    </a:lnTo>
                    <a:lnTo>
                      <a:pt x="20" y="172"/>
                    </a:lnTo>
                    <a:lnTo>
                      <a:pt x="15" y="190"/>
                    </a:lnTo>
                    <a:lnTo>
                      <a:pt x="10" y="206"/>
                    </a:lnTo>
                    <a:lnTo>
                      <a:pt x="4" y="224"/>
                    </a:lnTo>
                    <a:lnTo>
                      <a:pt x="2" y="244"/>
                    </a:lnTo>
                    <a:lnTo>
                      <a:pt x="0" y="263"/>
                    </a:lnTo>
                    <a:lnTo>
                      <a:pt x="0" y="263"/>
                    </a:lnTo>
                    <a:lnTo>
                      <a:pt x="2" y="266"/>
                    </a:lnTo>
                    <a:lnTo>
                      <a:pt x="4" y="266"/>
                    </a:lnTo>
                    <a:lnTo>
                      <a:pt x="64" y="266"/>
                    </a:lnTo>
                    <a:lnTo>
                      <a:pt x="64" y="266"/>
                    </a:lnTo>
                    <a:lnTo>
                      <a:pt x="66" y="266"/>
                    </a:lnTo>
                    <a:lnTo>
                      <a:pt x="66" y="266"/>
                    </a:lnTo>
                    <a:lnTo>
                      <a:pt x="66" y="263"/>
                    </a:lnTo>
                    <a:lnTo>
                      <a:pt x="66" y="263"/>
                    </a:lnTo>
                    <a:lnTo>
                      <a:pt x="68" y="250"/>
                    </a:lnTo>
                    <a:lnTo>
                      <a:pt x="69" y="237"/>
                    </a:lnTo>
                    <a:lnTo>
                      <a:pt x="71" y="223"/>
                    </a:lnTo>
                    <a:lnTo>
                      <a:pt x="77" y="212"/>
                    </a:lnTo>
                    <a:lnTo>
                      <a:pt x="80" y="199"/>
                    </a:lnTo>
                    <a:lnTo>
                      <a:pt x="87" y="188"/>
                    </a:lnTo>
                    <a:lnTo>
                      <a:pt x="102" y="166"/>
                    </a:lnTo>
                    <a:lnTo>
                      <a:pt x="102" y="166"/>
                    </a:lnTo>
                    <a:lnTo>
                      <a:pt x="113" y="154"/>
                    </a:lnTo>
                    <a:lnTo>
                      <a:pt x="126" y="145"/>
                    </a:lnTo>
                    <a:lnTo>
                      <a:pt x="138" y="134"/>
                    </a:lnTo>
                    <a:lnTo>
                      <a:pt x="153" y="127"/>
                    </a:lnTo>
                    <a:lnTo>
                      <a:pt x="153" y="127"/>
                    </a:lnTo>
                    <a:lnTo>
                      <a:pt x="167" y="121"/>
                    </a:lnTo>
                    <a:lnTo>
                      <a:pt x="184" y="116"/>
                    </a:lnTo>
                    <a:lnTo>
                      <a:pt x="198" y="114"/>
                    </a:lnTo>
                    <a:lnTo>
                      <a:pt x="216" y="112"/>
                    </a:lnTo>
                    <a:lnTo>
                      <a:pt x="216" y="161"/>
                    </a:lnTo>
                    <a:lnTo>
                      <a:pt x="216" y="161"/>
                    </a:lnTo>
                    <a:lnTo>
                      <a:pt x="218" y="165"/>
                    </a:lnTo>
                    <a:lnTo>
                      <a:pt x="218" y="165"/>
                    </a:lnTo>
                    <a:lnTo>
                      <a:pt x="220" y="165"/>
                    </a:lnTo>
                    <a:lnTo>
                      <a:pt x="300" y="85"/>
                    </a:lnTo>
                    <a:lnTo>
                      <a:pt x="300" y="85"/>
                    </a:lnTo>
                    <a:lnTo>
                      <a:pt x="301" y="83"/>
                    </a:lnTo>
                    <a:lnTo>
                      <a:pt x="300" y="79"/>
                    </a:lnTo>
                    <a:lnTo>
                      <a:pt x="300" y="79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882" tIns="60941" rIns="121882" bIns="60941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399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26" name="Group 73"/>
          <p:cNvGrpSpPr/>
          <p:nvPr/>
        </p:nvGrpSpPr>
        <p:grpSpPr>
          <a:xfrm>
            <a:off x="8910970" y="2794469"/>
            <a:ext cx="1705552" cy="2419015"/>
            <a:chOff x="6650083" y="2444065"/>
            <a:chExt cx="1279503" cy="1813841"/>
          </a:xfrm>
        </p:grpSpPr>
        <p:sp>
          <p:nvSpPr>
            <p:cNvPr id="45" name="Oval 18"/>
            <p:cNvSpPr/>
            <p:nvPr/>
          </p:nvSpPr>
          <p:spPr>
            <a:xfrm>
              <a:off x="6754756" y="4049700"/>
              <a:ext cx="208206" cy="208206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399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cxnSp>
          <p:nvCxnSpPr>
            <p:cNvPr id="46" name="Straight Connector 24"/>
            <p:cNvCxnSpPr/>
            <p:nvPr/>
          </p:nvCxnSpPr>
          <p:spPr>
            <a:xfrm rot="5400000">
              <a:off x="6394463" y="3584212"/>
              <a:ext cx="928694" cy="1588"/>
            </a:xfrm>
            <a:prstGeom prst="line">
              <a:avLst/>
            </a:prstGeom>
            <a:ln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9" name="Group 68"/>
            <p:cNvGrpSpPr/>
            <p:nvPr/>
          </p:nvGrpSpPr>
          <p:grpSpPr>
            <a:xfrm>
              <a:off x="6929454" y="3000378"/>
              <a:ext cx="1000132" cy="1114352"/>
              <a:chOff x="6929454" y="3000378"/>
              <a:chExt cx="1000132" cy="1114352"/>
            </a:xfrm>
          </p:grpSpPr>
          <p:sp>
            <p:nvSpPr>
              <p:cNvPr id="53" name="Rectangle 51"/>
              <p:cNvSpPr/>
              <p:nvPr/>
            </p:nvSpPr>
            <p:spPr>
              <a:xfrm>
                <a:off x="6929454" y="3214692"/>
                <a:ext cx="1000132" cy="90003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Open Sans Light" pitchFamily="34" charset="0"/>
                    <a:sym typeface="Arial" panose="020B0604020202020204" pitchFamily="34" charset="0"/>
                  </a:rPr>
                  <a:t>此处添加详细文本描述，建议与标题相关并符合整体语言风格，语言描述尽量简洁生动。</a:t>
                </a:r>
                <a:endParaRPr lang="ms-MY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 Light" pitchFamily="34" charset="0"/>
                  <a:sym typeface="Arial" panose="020B0604020202020204" pitchFamily="34" charset="0"/>
                </a:endParaRPr>
              </a:p>
            </p:txBody>
          </p:sp>
          <p:sp>
            <p:nvSpPr>
              <p:cNvPr id="54" name="Rectangle 52"/>
              <p:cNvSpPr/>
              <p:nvPr/>
            </p:nvSpPr>
            <p:spPr>
              <a:xfrm>
                <a:off x="6929454" y="3000378"/>
                <a:ext cx="653236" cy="22303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1333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Open Sans" pitchFamily="34" charset="0"/>
                    <a:sym typeface="Arial" panose="020B0604020202020204" pitchFamily="34" charset="0"/>
                  </a:rPr>
                  <a:t>添加标题</a:t>
                </a:r>
                <a:endParaRPr lang="en-US" sz="1333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itchFamily="34" charset="0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30" name="Group 64"/>
            <p:cNvGrpSpPr/>
            <p:nvPr/>
          </p:nvGrpSpPr>
          <p:grpSpPr>
            <a:xfrm>
              <a:off x="6650083" y="2444065"/>
              <a:ext cx="418280" cy="418280"/>
              <a:chOff x="6650083" y="2444065"/>
              <a:chExt cx="418280" cy="418280"/>
            </a:xfrm>
          </p:grpSpPr>
          <p:sp>
            <p:nvSpPr>
              <p:cNvPr id="49" name="Teardrop 21"/>
              <p:cNvSpPr/>
              <p:nvPr/>
            </p:nvSpPr>
            <p:spPr>
              <a:xfrm rot="8100000">
                <a:off x="6650083" y="2444065"/>
                <a:ext cx="418280" cy="418280"/>
              </a:xfrm>
              <a:prstGeom prst="teardrop">
                <a:avLst>
                  <a:gd name="adj" fmla="val 131619"/>
                </a:avLst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399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grpSp>
            <p:nvGrpSpPr>
              <p:cNvPr id="35" name="Group 58"/>
              <p:cNvGrpSpPr/>
              <p:nvPr/>
            </p:nvGrpSpPr>
            <p:grpSpPr>
              <a:xfrm>
                <a:off x="6760454" y="2563811"/>
                <a:ext cx="188740" cy="250826"/>
                <a:chOff x="8429652" y="3143254"/>
                <a:chExt cx="241300" cy="320675"/>
              </a:xfrm>
              <a:solidFill>
                <a:schemeClr val="bg1"/>
              </a:solidFill>
            </p:grpSpPr>
            <p:sp>
              <p:nvSpPr>
                <p:cNvPr id="51" name="Freeform 108"/>
                <p:cNvSpPr>
                  <a:spLocks noEditPoints="1"/>
                </p:cNvSpPr>
                <p:nvPr/>
              </p:nvSpPr>
              <p:spPr bwMode="auto">
                <a:xfrm>
                  <a:off x="8429652" y="3143254"/>
                  <a:ext cx="241300" cy="320675"/>
                </a:xfrm>
                <a:custGeom>
                  <a:avLst/>
                  <a:gdLst/>
                  <a:ahLst/>
                  <a:cxnLst>
                    <a:cxn ang="0">
                      <a:pos x="136" y="2"/>
                    </a:cxn>
                    <a:cxn ang="0">
                      <a:pos x="92" y="13"/>
                    </a:cxn>
                    <a:cxn ang="0">
                      <a:pos x="56" y="35"/>
                    </a:cxn>
                    <a:cxn ang="0">
                      <a:pos x="25" y="67"/>
                    </a:cxn>
                    <a:cxn ang="0">
                      <a:pos x="7" y="107"/>
                    </a:cxn>
                    <a:cxn ang="0">
                      <a:pos x="0" y="153"/>
                    </a:cxn>
                    <a:cxn ang="0">
                      <a:pos x="5" y="187"/>
                    </a:cxn>
                    <a:cxn ang="0">
                      <a:pos x="25" y="236"/>
                    </a:cxn>
                    <a:cxn ang="0">
                      <a:pos x="63" y="274"/>
                    </a:cxn>
                    <a:cxn ang="0">
                      <a:pos x="69" y="278"/>
                    </a:cxn>
                    <a:cxn ang="0">
                      <a:pos x="76" y="301"/>
                    </a:cxn>
                    <a:cxn ang="0">
                      <a:pos x="76" y="354"/>
                    </a:cxn>
                    <a:cxn ang="0">
                      <a:pos x="83" y="372"/>
                    </a:cxn>
                    <a:cxn ang="0">
                      <a:pos x="140" y="401"/>
                    </a:cxn>
                    <a:cxn ang="0">
                      <a:pos x="150" y="405"/>
                    </a:cxn>
                    <a:cxn ang="0">
                      <a:pos x="214" y="376"/>
                    </a:cxn>
                    <a:cxn ang="0">
                      <a:pos x="225" y="367"/>
                    </a:cxn>
                    <a:cxn ang="0">
                      <a:pos x="228" y="303"/>
                    </a:cxn>
                    <a:cxn ang="0">
                      <a:pos x="230" y="289"/>
                    </a:cxn>
                    <a:cxn ang="0">
                      <a:pos x="243" y="270"/>
                    </a:cxn>
                    <a:cxn ang="0">
                      <a:pos x="261" y="256"/>
                    </a:cxn>
                    <a:cxn ang="0">
                      <a:pos x="288" y="216"/>
                    </a:cxn>
                    <a:cxn ang="0">
                      <a:pos x="301" y="169"/>
                    </a:cxn>
                    <a:cxn ang="0">
                      <a:pos x="301" y="136"/>
                    </a:cxn>
                    <a:cxn ang="0">
                      <a:pos x="290" y="93"/>
                    </a:cxn>
                    <a:cxn ang="0">
                      <a:pos x="268" y="57"/>
                    </a:cxn>
                    <a:cxn ang="0">
                      <a:pos x="236" y="28"/>
                    </a:cxn>
                    <a:cxn ang="0">
                      <a:pos x="196" y="8"/>
                    </a:cxn>
                    <a:cxn ang="0">
                      <a:pos x="150" y="0"/>
                    </a:cxn>
                    <a:cxn ang="0">
                      <a:pos x="100" y="354"/>
                    </a:cxn>
                    <a:cxn ang="0">
                      <a:pos x="203" y="303"/>
                    </a:cxn>
                    <a:cxn ang="0">
                      <a:pos x="100" y="303"/>
                    </a:cxn>
                    <a:cxn ang="0">
                      <a:pos x="203" y="303"/>
                    </a:cxn>
                    <a:cxn ang="0">
                      <a:pos x="230" y="249"/>
                    </a:cxn>
                    <a:cxn ang="0">
                      <a:pos x="210" y="270"/>
                    </a:cxn>
                    <a:cxn ang="0">
                      <a:pos x="96" y="278"/>
                    </a:cxn>
                    <a:cxn ang="0">
                      <a:pos x="85" y="260"/>
                    </a:cxn>
                    <a:cxn ang="0">
                      <a:pos x="67" y="245"/>
                    </a:cxn>
                    <a:cxn ang="0">
                      <a:pos x="40" y="211"/>
                    </a:cxn>
                    <a:cxn ang="0">
                      <a:pos x="27" y="167"/>
                    </a:cxn>
                    <a:cxn ang="0">
                      <a:pos x="25" y="140"/>
                    </a:cxn>
                    <a:cxn ang="0">
                      <a:pos x="36" y="104"/>
                    </a:cxn>
                    <a:cxn ang="0">
                      <a:pos x="54" y="71"/>
                    </a:cxn>
                    <a:cxn ang="0">
                      <a:pos x="82" y="47"/>
                    </a:cxn>
                    <a:cxn ang="0">
                      <a:pos x="114" y="31"/>
                    </a:cxn>
                    <a:cxn ang="0">
                      <a:pos x="150" y="26"/>
                    </a:cxn>
                    <a:cxn ang="0">
                      <a:pos x="176" y="29"/>
                    </a:cxn>
                    <a:cxn ang="0">
                      <a:pos x="212" y="42"/>
                    </a:cxn>
                    <a:cxn ang="0">
                      <a:pos x="239" y="64"/>
                    </a:cxn>
                    <a:cxn ang="0">
                      <a:pos x="261" y="93"/>
                    </a:cxn>
                    <a:cxn ang="0">
                      <a:pos x="274" y="127"/>
                    </a:cxn>
                    <a:cxn ang="0">
                      <a:pos x="277" y="153"/>
                    </a:cxn>
                    <a:cxn ang="0">
                      <a:pos x="270" y="192"/>
                    </a:cxn>
                    <a:cxn ang="0">
                      <a:pos x="250" y="229"/>
                    </a:cxn>
                    <a:cxn ang="0">
                      <a:pos x="232" y="249"/>
                    </a:cxn>
                  </a:cxnLst>
                  <a:rect l="0" t="0" r="r" b="b"/>
                  <a:pathLst>
                    <a:path w="303" h="405">
                      <a:moveTo>
                        <a:pt x="150" y="0"/>
                      </a:moveTo>
                      <a:lnTo>
                        <a:pt x="150" y="0"/>
                      </a:lnTo>
                      <a:lnTo>
                        <a:pt x="136" y="2"/>
                      </a:lnTo>
                      <a:lnTo>
                        <a:pt x="121" y="4"/>
                      </a:lnTo>
                      <a:lnTo>
                        <a:pt x="107" y="8"/>
                      </a:lnTo>
                      <a:lnTo>
                        <a:pt x="92" y="13"/>
                      </a:lnTo>
                      <a:lnTo>
                        <a:pt x="80" y="18"/>
                      </a:lnTo>
                      <a:lnTo>
                        <a:pt x="67" y="28"/>
                      </a:lnTo>
                      <a:lnTo>
                        <a:pt x="56" y="35"/>
                      </a:lnTo>
                      <a:lnTo>
                        <a:pt x="45" y="46"/>
                      </a:lnTo>
                      <a:lnTo>
                        <a:pt x="34" y="57"/>
                      </a:lnTo>
                      <a:lnTo>
                        <a:pt x="25" y="67"/>
                      </a:lnTo>
                      <a:lnTo>
                        <a:pt x="18" y="80"/>
                      </a:lnTo>
                      <a:lnTo>
                        <a:pt x="13" y="93"/>
                      </a:lnTo>
                      <a:lnTo>
                        <a:pt x="7" y="107"/>
                      </a:lnTo>
                      <a:lnTo>
                        <a:pt x="4" y="122"/>
                      </a:lnTo>
                      <a:lnTo>
                        <a:pt x="2" y="136"/>
                      </a:lnTo>
                      <a:lnTo>
                        <a:pt x="0" y="153"/>
                      </a:lnTo>
                      <a:lnTo>
                        <a:pt x="0" y="153"/>
                      </a:lnTo>
                      <a:lnTo>
                        <a:pt x="2" y="171"/>
                      </a:lnTo>
                      <a:lnTo>
                        <a:pt x="5" y="187"/>
                      </a:lnTo>
                      <a:lnTo>
                        <a:pt x="9" y="205"/>
                      </a:lnTo>
                      <a:lnTo>
                        <a:pt x="16" y="221"/>
                      </a:lnTo>
                      <a:lnTo>
                        <a:pt x="25" y="236"/>
                      </a:lnTo>
                      <a:lnTo>
                        <a:pt x="36" y="251"/>
                      </a:lnTo>
                      <a:lnTo>
                        <a:pt x="49" y="263"/>
                      </a:lnTo>
                      <a:lnTo>
                        <a:pt x="63" y="274"/>
                      </a:lnTo>
                      <a:lnTo>
                        <a:pt x="65" y="276"/>
                      </a:lnTo>
                      <a:lnTo>
                        <a:pt x="65" y="276"/>
                      </a:lnTo>
                      <a:lnTo>
                        <a:pt x="69" y="278"/>
                      </a:lnTo>
                      <a:lnTo>
                        <a:pt x="71" y="281"/>
                      </a:lnTo>
                      <a:lnTo>
                        <a:pt x="74" y="290"/>
                      </a:lnTo>
                      <a:lnTo>
                        <a:pt x="76" y="301"/>
                      </a:lnTo>
                      <a:lnTo>
                        <a:pt x="76" y="303"/>
                      </a:lnTo>
                      <a:lnTo>
                        <a:pt x="76" y="354"/>
                      </a:lnTo>
                      <a:lnTo>
                        <a:pt x="76" y="354"/>
                      </a:lnTo>
                      <a:lnTo>
                        <a:pt x="76" y="359"/>
                      </a:lnTo>
                      <a:lnTo>
                        <a:pt x="80" y="367"/>
                      </a:lnTo>
                      <a:lnTo>
                        <a:pt x="83" y="372"/>
                      </a:lnTo>
                      <a:lnTo>
                        <a:pt x="89" y="376"/>
                      </a:lnTo>
                      <a:lnTo>
                        <a:pt x="140" y="401"/>
                      </a:lnTo>
                      <a:lnTo>
                        <a:pt x="140" y="401"/>
                      </a:lnTo>
                      <a:lnTo>
                        <a:pt x="145" y="403"/>
                      </a:lnTo>
                      <a:lnTo>
                        <a:pt x="150" y="405"/>
                      </a:lnTo>
                      <a:lnTo>
                        <a:pt x="150" y="405"/>
                      </a:lnTo>
                      <a:lnTo>
                        <a:pt x="158" y="403"/>
                      </a:lnTo>
                      <a:lnTo>
                        <a:pt x="163" y="401"/>
                      </a:lnTo>
                      <a:lnTo>
                        <a:pt x="214" y="376"/>
                      </a:lnTo>
                      <a:lnTo>
                        <a:pt x="214" y="376"/>
                      </a:lnTo>
                      <a:lnTo>
                        <a:pt x="219" y="372"/>
                      </a:lnTo>
                      <a:lnTo>
                        <a:pt x="225" y="367"/>
                      </a:lnTo>
                      <a:lnTo>
                        <a:pt x="227" y="359"/>
                      </a:lnTo>
                      <a:lnTo>
                        <a:pt x="228" y="354"/>
                      </a:lnTo>
                      <a:lnTo>
                        <a:pt x="228" y="303"/>
                      </a:lnTo>
                      <a:lnTo>
                        <a:pt x="228" y="303"/>
                      </a:lnTo>
                      <a:lnTo>
                        <a:pt x="228" y="296"/>
                      </a:lnTo>
                      <a:lnTo>
                        <a:pt x="230" y="289"/>
                      </a:lnTo>
                      <a:lnTo>
                        <a:pt x="236" y="278"/>
                      </a:lnTo>
                      <a:lnTo>
                        <a:pt x="241" y="272"/>
                      </a:lnTo>
                      <a:lnTo>
                        <a:pt x="243" y="270"/>
                      </a:lnTo>
                      <a:lnTo>
                        <a:pt x="248" y="267"/>
                      </a:lnTo>
                      <a:lnTo>
                        <a:pt x="248" y="267"/>
                      </a:lnTo>
                      <a:lnTo>
                        <a:pt x="261" y="256"/>
                      </a:lnTo>
                      <a:lnTo>
                        <a:pt x="272" y="243"/>
                      </a:lnTo>
                      <a:lnTo>
                        <a:pt x="281" y="231"/>
                      </a:lnTo>
                      <a:lnTo>
                        <a:pt x="288" y="216"/>
                      </a:lnTo>
                      <a:lnTo>
                        <a:pt x="294" y="200"/>
                      </a:lnTo>
                      <a:lnTo>
                        <a:pt x="299" y="185"/>
                      </a:lnTo>
                      <a:lnTo>
                        <a:pt x="301" y="169"/>
                      </a:lnTo>
                      <a:lnTo>
                        <a:pt x="303" y="153"/>
                      </a:lnTo>
                      <a:lnTo>
                        <a:pt x="303" y="153"/>
                      </a:lnTo>
                      <a:lnTo>
                        <a:pt x="301" y="136"/>
                      </a:lnTo>
                      <a:lnTo>
                        <a:pt x="299" y="122"/>
                      </a:lnTo>
                      <a:lnTo>
                        <a:pt x="295" y="107"/>
                      </a:lnTo>
                      <a:lnTo>
                        <a:pt x="290" y="93"/>
                      </a:lnTo>
                      <a:lnTo>
                        <a:pt x="285" y="80"/>
                      </a:lnTo>
                      <a:lnTo>
                        <a:pt x="275" y="67"/>
                      </a:lnTo>
                      <a:lnTo>
                        <a:pt x="268" y="57"/>
                      </a:lnTo>
                      <a:lnTo>
                        <a:pt x="257" y="46"/>
                      </a:lnTo>
                      <a:lnTo>
                        <a:pt x="246" y="35"/>
                      </a:lnTo>
                      <a:lnTo>
                        <a:pt x="236" y="28"/>
                      </a:lnTo>
                      <a:lnTo>
                        <a:pt x="223" y="18"/>
                      </a:lnTo>
                      <a:lnTo>
                        <a:pt x="210" y="13"/>
                      </a:lnTo>
                      <a:lnTo>
                        <a:pt x="196" y="8"/>
                      </a:lnTo>
                      <a:lnTo>
                        <a:pt x="181" y="4"/>
                      </a:lnTo>
                      <a:lnTo>
                        <a:pt x="167" y="2"/>
                      </a:lnTo>
                      <a:lnTo>
                        <a:pt x="150" y="0"/>
                      </a:lnTo>
                      <a:lnTo>
                        <a:pt x="150" y="0"/>
                      </a:lnTo>
                      <a:close/>
                      <a:moveTo>
                        <a:pt x="150" y="379"/>
                      </a:moveTo>
                      <a:lnTo>
                        <a:pt x="100" y="354"/>
                      </a:lnTo>
                      <a:lnTo>
                        <a:pt x="203" y="354"/>
                      </a:lnTo>
                      <a:lnTo>
                        <a:pt x="150" y="379"/>
                      </a:lnTo>
                      <a:close/>
                      <a:moveTo>
                        <a:pt x="203" y="303"/>
                      </a:moveTo>
                      <a:lnTo>
                        <a:pt x="203" y="328"/>
                      </a:lnTo>
                      <a:lnTo>
                        <a:pt x="100" y="328"/>
                      </a:lnTo>
                      <a:lnTo>
                        <a:pt x="100" y="303"/>
                      </a:lnTo>
                      <a:lnTo>
                        <a:pt x="100" y="303"/>
                      </a:lnTo>
                      <a:lnTo>
                        <a:pt x="203" y="303"/>
                      </a:lnTo>
                      <a:lnTo>
                        <a:pt x="203" y="303"/>
                      </a:lnTo>
                      <a:close/>
                      <a:moveTo>
                        <a:pt x="232" y="249"/>
                      </a:moveTo>
                      <a:lnTo>
                        <a:pt x="232" y="249"/>
                      </a:lnTo>
                      <a:lnTo>
                        <a:pt x="230" y="249"/>
                      </a:lnTo>
                      <a:lnTo>
                        <a:pt x="223" y="254"/>
                      </a:lnTo>
                      <a:lnTo>
                        <a:pt x="214" y="263"/>
                      </a:lnTo>
                      <a:lnTo>
                        <a:pt x="210" y="270"/>
                      </a:lnTo>
                      <a:lnTo>
                        <a:pt x="207" y="278"/>
                      </a:lnTo>
                      <a:lnTo>
                        <a:pt x="96" y="278"/>
                      </a:lnTo>
                      <a:lnTo>
                        <a:pt x="96" y="278"/>
                      </a:lnTo>
                      <a:lnTo>
                        <a:pt x="94" y="270"/>
                      </a:lnTo>
                      <a:lnTo>
                        <a:pt x="91" y="265"/>
                      </a:lnTo>
                      <a:lnTo>
                        <a:pt x="85" y="260"/>
                      </a:lnTo>
                      <a:lnTo>
                        <a:pt x="78" y="254"/>
                      </a:lnTo>
                      <a:lnTo>
                        <a:pt x="78" y="254"/>
                      </a:lnTo>
                      <a:lnTo>
                        <a:pt x="67" y="245"/>
                      </a:lnTo>
                      <a:lnTo>
                        <a:pt x="56" y="234"/>
                      </a:lnTo>
                      <a:lnTo>
                        <a:pt x="47" y="223"/>
                      </a:lnTo>
                      <a:lnTo>
                        <a:pt x="40" y="211"/>
                      </a:lnTo>
                      <a:lnTo>
                        <a:pt x="34" y="196"/>
                      </a:lnTo>
                      <a:lnTo>
                        <a:pt x="29" y="182"/>
                      </a:lnTo>
                      <a:lnTo>
                        <a:pt x="27" y="167"/>
                      </a:lnTo>
                      <a:lnTo>
                        <a:pt x="25" y="153"/>
                      </a:lnTo>
                      <a:lnTo>
                        <a:pt x="25" y="153"/>
                      </a:lnTo>
                      <a:lnTo>
                        <a:pt x="25" y="140"/>
                      </a:lnTo>
                      <a:lnTo>
                        <a:pt x="27" y="127"/>
                      </a:lnTo>
                      <a:lnTo>
                        <a:pt x="31" y="115"/>
                      </a:lnTo>
                      <a:lnTo>
                        <a:pt x="36" y="104"/>
                      </a:lnTo>
                      <a:lnTo>
                        <a:pt x="40" y="93"/>
                      </a:lnTo>
                      <a:lnTo>
                        <a:pt x="47" y="82"/>
                      </a:lnTo>
                      <a:lnTo>
                        <a:pt x="54" y="71"/>
                      </a:lnTo>
                      <a:lnTo>
                        <a:pt x="62" y="64"/>
                      </a:lnTo>
                      <a:lnTo>
                        <a:pt x="71" y="55"/>
                      </a:lnTo>
                      <a:lnTo>
                        <a:pt x="82" y="47"/>
                      </a:lnTo>
                      <a:lnTo>
                        <a:pt x="91" y="42"/>
                      </a:lnTo>
                      <a:lnTo>
                        <a:pt x="101" y="37"/>
                      </a:lnTo>
                      <a:lnTo>
                        <a:pt x="114" y="31"/>
                      </a:lnTo>
                      <a:lnTo>
                        <a:pt x="125" y="29"/>
                      </a:lnTo>
                      <a:lnTo>
                        <a:pt x="138" y="28"/>
                      </a:lnTo>
                      <a:lnTo>
                        <a:pt x="150" y="26"/>
                      </a:lnTo>
                      <a:lnTo>
                        <a:pt x="150" y="26"/>
                      </a:lnTo>
                      <a:lnTo>
                        <a:pt x="165" y="28"/>
                      </a:lnTo>
                      <a:lnTo>
                        <a:pt x="176" y="29"/>
                      </a:lnTo>
                      <a:lnTo>
                        <a:pt x="188" y="31"/>
                      </a:lnTo>
                      <a:lnTo>
                        <a:pt x="199" y="37"/>
                      </a:lnTo>
                      <a:lnTo>
                        <a:pt x="212" y="42"/>
                      </a:lnTo>
                      <a:lnTo>
                        <a:pt x="221" y="47"/>
                      </a:lnTo>
                      <a:lnTo>
                        <a:pt x="232" y="55"/>
                      </a:lnTo>
                      <a:lnTo>
                        <a:pt x="239" y="64"/>
                      </a:lnTo>
                      <a:lnTo>
                        <a:pt x="248" y="71"/>
                      </a:lnTo>
                      <a:lnTo>
                        <a:pt x="256" y="82"/>
                      </a:lnTo>
                      <a:lnTo>
                        <a:pt x="261" y="93"/>
                      </a:lnTo>
                      <a:lnTo>
                        <a:pt x="266" y="104"/>
                      </a:lnTo>
                      <a:lnTo>
                        <a:pt x="272" y="115"/>
                      </a:lnTo>
                      <a:lnTo>
                        <a:pt x="274" y="127"/>
                      </a:lnTo>
                      <a:lnTo>
                        <a:pt x="275" y="140"/>
                      </a:lnTo>
                      <a:lnTo>
                        <a:pt x="277" y="153"/>
                      </a:lnTo>
                      <a:lnTo>
                        <a:pt x="277" y="153"/>
                      </a:lnTo>
                      <a:lnTo>
                        <a:pt x="275" y="165"/>
                      </a:lnTo>
                      <a:lnTo>
                        <a:pt x="274" y="180"/>
                      </a:lnTo>
                      <a:lnTo>
                        <a:pt x="270" y="192"/>
                      </a:lnTo>
                      <a:lnTo>
                        <a:pt x="265" y="205"/>
                      </a:lnTo>
                      <a:lnTo>
                        <a:pt x="259" y="218"/>
                      </a:lnTo>
                      <a:lnTo>
                        <a:pt x="250" y="229"/>
                      </a:lnTo>
                      <a:lnTo>
                        <a:pt x="243" y="240"/>
                      </a:lnTo>
                      <a:lnTo>
                        <a:pt x="232" y="249"/>
                      </a:lnTo>
                      <a:lnTo>
                        <a:pt x="232" y="249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1882" tIns="60941" rIns="121882" bIns="60941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399">
                    <a:solidFill>
                      <a:schemeClr val="bg1">
                        <a:lumMod val="50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52" name="Freeform 109"/>
                <p:cNvSpPr>
                  <a:spLocks/>
                </p:cNvSpPr>
                <p:nvPr/>
              </p:nvSpPr>
              <p:spPr bwMode="auto">
                <a:xfrm>
                  <a:off x="8550302" y="3184529"/>
                  <a:ext cx="79375" cy="79375"/>
                </a:xfrm>
                <a:custGeom>
                  <a:avLst/>
                  <a:gdLst/>
                  <a:ahLst/>
                  <a:cxnLst>
                    <a:cxn ang="0">
                      <a:pos x="13" y="0"/>
                    </a:cxn>
                    <a:cxn ang="0">
                      <a:pos x="13" y="0"/>
                    </a:cxn>
                    <a:cxn ang="0">
                      <a:pos x="9" y="2"/>
                    </a:cxn>
                    <a:cxn ang="0">
                      <a:pos x="4" y="4"/>
                    </a:cxn>
                    <a:cxn ang="0">
                      <a:pos x="2" y="7"/>
                    </a:cxn>
                    <a:cxn ang="0">
                      <a:pos x="0" y="13"/>
                    </a:cxn>
                    <a:cxn ang="0">
                      <a:pos x="0" y="13"/>
                    </a:cxn>
                    <a:cxn ang="0">
                      <a:pos x="2" y="18"/>
                    </a:cxn>
                    <a:cxn ang="0">
                      <a:pos x="4" y="22"/>
                    </a:cxn>
                    <a:cxn ang="0">
                      <a:pos x="9" y="24"/>
                    </a:cxn>
                    <a:cxn ang="0">
                      <a:pos x="13" y="25"/>
                    </a:cxn>
                    <a:cxn ang="0">
                      <a:pos x="13" y="25"/>
                    </a:cxn>
                    <a:cxn ang="0">
                      <a:pos x="24" y="27"/>
                    </a:cxn>
                    <a:cxn ang="0">
                      <a:pos x="35" y="31"/>
                    </a:cxn>
                    <a:cxn ang="0">
                      <a:pos x="46" y="36"/>
                    </a:cxn>
                    <a:cxn ang="0">
                      <a:pos x="57" y="44"/>
                    </a:cxn>
                    <a:cxn ang="0">
                      <a:pos x="64" y="53"/>
                    </a:cxn>
                    <a:cxn ang="0">
                      <a:pos x="71" y="64"/>
                    </a:cxn>
                    <a:cxn ang="0">
                      <a:pos x="75" y="76"/>
                    </a:cxn>
                    <a:cxn ang="0">
                      <a:pos x="77" y="89"/>
                    </a:cxn>
                    <a:cxn ang="0">
                      <a:pos x="77" y="89"/>
                    </a:cxn>
                    <a:cxn ang="0">
                      <a:pos x="78" y="94"/>
                    </a:cxn>
                    <a:cxn ang="0">
                      <a:pos x="80" y="98"/>
                    </a:cxn>
                    <a:cxn ang="0">
                      <a:pos x="84" y="102"/>
                    </a:cxn>
                    <a:cxn ang="0">
                      <a:pos x="89" y="102"/>
                    </a:cxn>
                    <a:cxn ang="0">
                      <a:pos x="89" y="102"/>
                    </a:cxn>
                    <a:cxn ang="0">
                      <a:pos x="95" y="102"/>
                    </a:cxn>
                    <a:cxn ang="0">
                      <a:pos x="98" y="98"/>
                    </a:cxn>
                    <a:cxn ang="0">
                      <a:pos x="100" y="94"/>
                    </a:cxn>
                    <a:cxn ang="0">
                      <a:pos x="102" y="89"/>
                    </a:cxn>
                    <a:cxn ang="0">
                      <a:pos x="102" y="89"/>
                    </a:cxn>
                    <a:cxn ang="0">
                      <a:pos x="100" y="69"/>
                    </a:cxn>
                    <a:cxn ang="0">
                      <a:pos x="95" y="51"/>
                    </a:cxn>
                    <a:cxn ang="0">
                      <a:pos x="86" y="36"/>
                    </a:cxn>
                    <a:cxn ang="0">
                      <a:pos x="75" y="24"/>
                    </a:cxn>
                    <a:cxn ang="0">
                      <a:pos x="60" y="13"/>
                    </a:cxn>
                    <a:cxn ang="0">
                      <a:pos x="46" y="6"/>
                    </a:cxn>
                    <a:cxn ang="0">
                      <a:pos x="29" y="2"/>
                    </a:cxn>
                    <a:cxn ang="0">
                      <a:pos x="13" y="0"/>
                    </a:cxn>
                    <a:cxn ang="0">
                      <a:pos x="13" y="0"/>
                    </a:cxn>
                  </a:cxnLst>
                  <a:rect l="0" t="0" r="r" b="b"/>
                  <a:pathLst>
                    <a:path w="102" h="102">
                      <a:moveTo>
                        <a:pt x="13" y="0"/>
                      </a:moveTo>
                      <a:lnTo>
                        <a:pt x="13" y="0"/>
                      </a:lnTo>
                      <a:lnTo>
                        <a:pt x="9" y="2"/>
                      </a:lnTo>
                      <a:lnTo>
                        <a:pt x="4" y="4"/>
                      </a:lnTo>
                      <a:lnTo>
                        <a:pt x="2" y="7"/>
                      </a:lnTo>
                      <a:lnTo>
                        <a:pt x="0" y="13"/>
                      </a:lnTo>
                      <a:lnTo>
                        <a:pt x="0" y="13"/>
                      </a:lnTo>
                      <a:lnTo>
                        <a:pt x="2" y="18"/>
                      </a:lnTo>
                      <a:lnTo>
                        <a:pt x="4" y="22"/>
                      </a:lnTo>
                      <a:lnTo>
                        <a:pt x="9" y="24"/>
                      </a:lnTo>
                      <a:lnTo>
                        <a:pt x="13" y="25"/>
                      </a:lnTo>
                      <a:lnTo>
                        <a:pt x="13" y="25"/>
                      </a:lnTo>
                      <a:lnTo>
                        <a:pt x="24" y="27"/>
                      </a:lnTo>
                      <a:lnTo>
                        <a:pt x="35" y="31"/>
                      </a:lnTo>
                      <a:lnTo>
                        <a:pt x="46" y="36"/>
                      </a:lnTo>
                      <a:lnTo>
                        <a:pt x="57" y="44"/>
                      </a:lnTo>
                      <a:lnTo>
                        <a:pt x="64" y="53"/>
                      </a:lnTo>
                      <a:lnTo>
                        <a:pt x="71" y="64"/>
                      </a:lnTo>
                      <a:lnTo>
                        <a:pt x="75" y="76"/>
                      </a:lnTo>
                      <a:lnTo>
                        <a:pt x="77" y="89"/>
                      </a:lnTo>
                      <a:lnTo>
                        <a:pt x="77" y="89"/>
                      </a:lnTo>
                      <a:lnTo>
                        <a:pt x="78" y="94"/>
                      </a:lnTo>
                      <a:lnTo>
                        <a:pt x="80" y="98"/>
                      </a:lnTo>
                      <a:lnTo>
                        <a:pt x="84" y="102"/>
                      </a:lnTo>
                      <a:lnTo>
                        <a:pt x="89" y="102"/>
                      </a:lnTo>
                      <a:lnTo>
                        <a:pt x="89" y="102"/>
                      </a:lnTo>
                      <a:lnTo>
                        <a:pt x="95" y="102"/>
                      </a:lnTo>
                      <a:lnTo>
                        <a:pt x="98" y="98"/>
                      </a:lnTo>
                      <a:lnTo>
                        <a:pt x="100" y="94"/>
                      </a:lnTo>
                      <a:lnTo>
                        <a:pt x="102" y="89"/>
                      </a:lnTo>
                      <a:lnTo>
                        <a:pt x="102" y="89"/>
                      </a:lnTo>
                      <a:lnTo>
                        <a:pt x="100" y="69"/>
                      </a:lnTo>
                      <a:lnTo>
                        <a:pt x="95" y="51"/>
                      </a:lnTo>
                      <a:lnTo>
                        <a:pt x="86" y="36"/>
                      </a:lnTo>
                      <a:lnTo>
                        <a:pt x="75" y="24"/>
                      </a:lnTo>
                      <a:lnTo>
                        <a:pt x="60" y="13"/>
                      </a:lnTo>
                      <a:lnTo>
                        <a:pt x="46" y="6"/>
                      </a:lnTo>
                      <a:lnTo>
                        <a:pt x="29" y="2"/>
                      </a:lnTo>
                      <a:lnTo>
                        <a:pt x="13" y="0"/>
                      </a:lnTo>
                      <a:lnTo>
                        <a:pt x="13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1882" tIns="60941" rIns="121882" bIns="60941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399">
                    <a:solidFill>
                      <a:schemeClr val="bg1">
                        <a:lumMod val="50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7205870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conveyor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Text Placeholder 9"/>
          <p:cNvSpPr>
            <a:spLocks noGrp="1"/>
          </p:cNvSpPr>
          <p:nvPr>
            <p:ph type="body" sz="quarter" idx="4294967295"/>
          </p:nvPr>
        </p:nvSpPr>
        <p:spPr>
          <a:xfrm>
            <a:off x="8386131" y="2038584"/>
            <a:ext cx="2399559" cy="44319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AU" sz="8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4" name="Text Placeholder 9"/>
          <p:cNvSpPr>
            <a:spLocks noGrp="1"/>
          </p:cNvSpPr>
          <p:nvPr>
            <p:ph type="body" sz="quarter" idx="4294967295"/>
          </p:nvPr>
        </p:nvSpPr>
        <p:spPr>
          <a:xfrm>
            <a:off x="8386131" y="3050038"/>
            <a:ext cx="2399559" cy="44319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AU" altLang="zh-CN" sz="8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5" name="Text Placeholder 9"/>
          <p:cNvSpPr>
            <a:spLocks noGrp="1"/>
          </p:cNvSpPr>
          <p:nvPr>
            <p:ph type="body" sz="quarter" idx="4294967295"/>
          </p:nvPr>
        </p:nvSpPr>
        <p:spPr>
          <a:xfrm>
            <a:off x="8386131" y="4048797"/>
            <a:ext cx="2399559" cy="44319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AU" altLang="zh-CN" sz="8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6" name="Text Placeholder 9"/>
          <p:cNvSpPr>
            <a:spLocks noGrp="1"/>
          </p:cNvSpPr>
          <p:nvPr>
            <p:ph type="body" sz="quarter" idx="4294967295"/>
          </p:nvPr>
        </p:nvSpPr>
        <p:spPr>
          <a:xfrm>
            <a:off x="8386131" y="5047555"/>
            <a:ext cx="2399559" cy="44319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AU" altLang="zh-CN" sz="8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2" name="Group 3"/>
          <p:cNvGrpSpPr/>
          <p:nvPr/>
        </p:nvGrpSpPr>
        <p:grpSpPr>
          <a:xfrm>
            <a:off x="3699468" y="1803720"/>
            <a:ext cx="4120943" cy="1833447"/>
            <a:chOff x="3031241" y="2222477"/>
            <a:chExt cx="4121726" cy="1833447"/>
          </a:xfrm>
        </p:grpSpPr>
        <p:grpSp>
          <p:nvGrpSpPr>
            <p:cNvPr id="3" name="Group 14"/>
            <p:cNvGrpSpPr/>
            <p:nvPr/>
          </p:nvGrpSpPr>
          <p:grpSpPr>
            <a:xfrm flipH="1">
              <a:off x="3031241" y="2222477"/>
              <a:ext cx="4121726" cy="1833447"/>
              <a:chOff x="3876268" y="1741695"/>
              <a:chExt cx="4404882" cy="1959402"/>
            </a:xfrm>
          </p:grpSpPr>
          <p:grpSp>
            <p:nvGrpSpPr>
              <p:cNvPr id="4" name="Group 33"/>
              <p:cNvGrpSpPr/>
              <p:nvPr/>
            </p:nvGrpSpPr>
            <p:grpSpPr>
              <a:xfrm>
                <a:off x="3876268" y="1741695"/>
                <a:ext cx="4404882" cy="1959402"/>
                <a:chOff x="3237996" y="1785939"/>
                <a:chExt cx="4404882" cy="1959402"/>
              </a:xfrm>
            </p:grpSpPr>
            <p:sp>
              <p:nvSpPr>
                <p:cNvPr id="38" name="Rectangle 34"/>
                <p:cNvSpPr>
                  <a:spLocks noChangeArrowheads="1"/>
                </p:cNvSpPr>
                <p:nvPr/>
              </p:nvSpPr>
              <p:spPr bwMode="auto">
                <a:xfrm flipH="1">
                  <a:off x="3767775" y="1785939"/>
                  <a:ext cx="1639995" cy="1035295"/>
                </a:xfrm>
                <a:prstGeom prst="rect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txBody>
                <a:bodyPr vert="horz" wrap="square" lIns="128540" tIns="64271" rIns="128540" bIns="64271" numCol="1" anchor="t" anchorCtr="0" compatLnSpc="1">
                  <a:prstTxWarp prst="textNoShape">
                    <a:avLst/>
                  </a:prstTxWarp>
                </a:bodyPr>
                <a:lstStyle/>
                <a:p>
                  <a:pPr algn="just">
                    <a:lnSpc>
                      <a:spcPct val="120000"/>
                    </a:lnSpc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39" name="Rectangle 38"/>
                <p:cNvSpPr>
                  <a:spLocks noChangeArrowheads="1"/>
                </p:cNvSpPr>
                <p:nvPr/>
              </p:nvSpPr>
              <p:spPr bwMode="auto">
                <a:xfrm flipH="1">
                  <a:off x="6398591" y="3589676"/>
                  <a:ext cx="1244287" cy="155665"/>
                </a:xfrm>
                <a:prstGeom prst="rect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txBody>
                <a:bodyPr vert="horz" wrap="square" lIns="128540" tIns="64271" rIns="128540" bIns="64271" numCol="1" anchor="t" anchorCtr="0" compatLnSpc="1">
                  <a:prstTxWarp prst="textNoShape">
                    <a:avLst/>
                  </a:prstTxWarp>
                </a:bodyPr>
                <a:lstStyle/>
                <a:p>
                  <a:pPr algn="just">
                    <a:lnSpc>
                      <a:spcPct val="120000"/>
                    </a:lnSpc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40" name="Freeform 42"/>
                <p:cNvSpPr>
                  <a:spLocks/>
                </p:cNvSpPr>
                <p:nvPr/>
              </p:nvSpPr>
              <p:spPr bwMode="auto">
                <a:xfrm flipH="1">
                  <a:off x="5407769" y="1785939"/>
                  <a:ext cx="990821" cy="1959402"/>
                </a:xfrm>
                <a:custGeom>
                  <a:avLst/>
                  <a:gdLst>
                    <a:gd name="T0" fmla="*/ 0 w 401"/>
                    <a:gd name="T1" fmla="*/ 730 h 793"/>
                    <a:gd name="T2" fmla="*/ 401 w 401"/>
                    <a:gd name="T3" fmla="*/ 0 h 793"/>
                    <a:gd name="T4" fmla="*/ 401 w 401"/>
                    <a:gd name="T5" fmla="*/ 419 h 793"/>
                    <a:gd name="T6" fmla="*/ 0 w 401"/>
                    <a:gd name="T7" fmla="*/ 793 h 793"/>
                    <a:gd name="T8" fmla="*/ 0 w 401"/>
                    <a:gd name="T9" fmla="*/ 730 h 79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01" h="793">
                      <a:moveTo>
                        <a:pt x="0" y="730"/>
                      </a:moveTo>
                      <a:lnTo>
                        <a:pt x="401" y="0"/>
                      </a:lnTo>
                      <a:lnTo>
                        <a:pt x="401" y="419"/>
                      </a:lnTo>
                      <a:lnTo>
                        <a:pt x="0" y="793"/>
                      </a:lnTo>
                      <a:lnTo>
                        <a:pt x="0" y="730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vert="horz" wrap="square" lIns="128540" tIns="64271" rIns="128540" bIns="64271" numCol="1" anchor="t" anchorCtr="0" compatLnSpc="1">
                  <a:prstTxWarp prst="textNoShape">
                    <a:avLst/>
                  </a:prstTxWarp>
                </a:bodyPr>
                <a:lstStyle/>
                <a:p>
                  <a:pPr algn="just">
                    <a:lnSpc>
                      <a:spcPct val="120000"/>
                    </a:lnSpc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41" name="Oval 40"/>
                <p:cNvSpPr/>
                <p:nvPr/>
              </p:nvSpPr>
              <p:spPr>
                <a:xfrm>
                  <a:off x="3237996" y="1785939"/>
                  <a:ext cx="1035295" cy="1035295"/>
                </a:xfrm>
                <a:prstGeom prst="ellipse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just">
                    <a:lnSpc>
                      <a:spcPct val="120000"/>
                    </a:lnSpc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</p:grpSp>
          <p:sp>
            <p:nvSpPr>
              <p:cNvPr id="36" name="Oval 35"/>
              <p:cNvSpPr/>
              <p:nvPr/>
            </p:nvSpPr>
            <p:spPr>
              <a:xfrm>
                <a:off x="3989228" y="1851755"/>
                <a:ext cx="809372" cy="80937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just">
                  <a:lnSpc>
                    <a:spcPct val="120000"/>
                  </a:lnSpc>
                </a:pPr>
                <a:endParaRPr lang="en-US" sz="800" dirty="0">
                  <a:solidFill>
                    <a:srgbClr val="F23B48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69" name="Shape 2102"/>
            <p:cNvSpPr/>
            <p:nvPr/>
          </p:nvSpPr>
          <p:spPr>
            <a:xfrm>
              <a:off x="6432083" y="2522136"/>
              <a:ext cx="473021" cy="37840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143" y="10800"/>
                  </a:moveTo>
                  <a:cubicBezTo>
                    <a:pt x="17065" y="10800"/>
                    <a:pt x="16800" y="11898"/>
                    <a:pt x="16709" y="12419"/>
                  </a:cubicBezTo>
                  <a:cubicBezTo>
                    <a:pt x="16115" y="15817"/>
                    <a:pt x="13696" y="18359"/>
                    <a:pt x="10800" y="18359"/>
                  </a:cubicBezTo>
                  <a:cubicBezTo>
                    <a:pt x="9130" y="18359"/>
                    <a:pt x="7618" y="17514"/>
                    <a:pt x="6524" y="16146"/>
                  </a:cubicBezTo>
                  <a:cubicBezTo>
                    <a:pt x="6018" y="15513"/>
                    <a:pt x="5198" y="15513"/>
                    <a:pt x="4691" y="16146"/>
                  </a:cubicBezTo>
                  <a:cubicBezTo>
                    <a:pt x="4185" y="16779"/>
                    <a:pt x="4185" y="17804"/>
                    <a:pt x="4691" y="18437"/>
                  </a:cubicBezTo>
                  <a:cubicBezTo>
                    <a:pt x="6255" y="20391"/>
                    <a:pt x="8415" y="21600"/>
                    <a:pt x="10800" y="21600"/>
                  </a:cubicBezTo>
                  <a:cubicBezTo>
                    <a:pt x="14669" y="21600"/>
                    <a:pt x="17943" y="18421"/>
                    <a:pt x="19043" y="14039"/>
                  </a:cubicBezTo>
                  <a:lnTo>
                    <a:pt x="21600" y="14039"/>
                  </a:lnTo>
                  <a:lnTo>
                    <a:pt x="21600" y="10800"/>
                  </a:lnTo>
                  <a:cubicBezTo>
                    <a:pt x="21600" y="10800"/>
                    <a:pt x="18143" y="10800"/>
                    <a:pt x="18143" y="10800"/>
                  </a:cubicBezTo>
                  <a:close/>
                  <a:moveTo>
                    <a:pt x="4891" y="9180"/>
                  </a:moveTo>
                  <a:cubicBezTo>
                    <a:pt x="5484" y="5783"/>
                    <a:pt x="7904" y="3240"/>
                    <a:pt x="10800" y="3240"/>
                  </a:cubicBezTo>
                  <a:cubicBezTo>
                    <a:pt x="12470" y="3240"/>
                    <a:pt x="13982" y="4086"/>
                    <a:pt x="15076" y="5454"/>
                  </a:cubicBezTo>
                  <a:cubicBezTo>
                    <a:pt x="15582" y="6086"/>
                    <a:pt x="16404" y="6086"/>
                    <a:pt x="16909" y="5454"/>
                  </a:cubicBezTo>
                  <a:cubicBezTo>
                    <a:pt x="17415" y="4821"/>
                    <a:pt x="17415" y="3796"/>
                    <a:pt x="16909" y="3163"/>
                  </a:cubicBezTo>
                  <a:cubicBezTo>
                    <a:pt x="15346" y="1209"/>
                    <a:pt x="13186" y="0"/>
                    <a:pt x="10800" y="0"/>
                  </a:cubicBezTo>
                  <a:cubicBezTo>
                    <a:pt x="6931" y="0"/>
                    <a:pt x="3658" y="3178"/>
                    <a:pt x="2557" y="7560"/>
                  </a:cubicBezTo>
                  <a:lnTo>
                    <a:pt x="0" y="7560"/>
                  </a:lnTo>
                  <a:lnTo>
                    <a:pt x="0" y="10800"/>
                  </a:lnTo>
                  <a:lnTo>
                    <a:pt x="3457" y="10800"/>
                  </a:lnTo>
                  <a:cubicBezTo>
                    <a:pt x="4535" y="10800"/>
                    <a:pt x="4800" y="9702"/>
                    <a:pt x="4891" y="9180"/>
                  </a:cubicBezTo>
                  <a:close/>
                  <a:moveTo>
                    <a:pt x="7343" y="10800"/>
                  </a:moveTo>
                  <a:cubicBezTo>
                    <a:pt x="7343" y="13185"/>
                    <a:pt x="8891" y="15120"/>
                    <a:pt x="10800" y="15120"/>
                  </a:cubicBezTo>
                  <a:cubicBezTo>
                    <a:pt x="12709" y="15120"/>
                    <a:pt x="14255" y="13185"/>
                    <a:pt x="14255" y="10800"/>
                  </a:cubicBezTo>
                  <a:cubicBezTo>
                    <a:pt x="14255" y="8415"/>
                    <a:pt x="12709" y="6480"/>
                    <a:pt x="10800" y="6480"/>
                  </a:cubicBezTo>
                  <a:cubicBezTo>
                    <a:pt x="8891" y="6480"/>
                    <a:pt x="7343" y="8415"/>
                    <a:pt x="7343" y="10800"/>
                  </a:cubicBezTo>
                  <a:close/>
                </a:path>
              </a:pathLst>
            </a:cu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53558" tIns="53558" rIns="53558" bIns="53558" numCol="1" anchor="ctr">
              <a:noAutofit/>
            </a:bodyPr>
            <a:lstStyle/>
            <a:p>
              <a:pPr algn="just">
                <a:lnSpc>
                  <a:spcPct val="120000"/>
                </a:lnSpc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" name="Group 4"/>
          <p:cNvGrpSpPr/>
          <p:nvPr/>
        </p:nvGrpSpPr>
        <p:grpSpPr>
          <a:xfrm>
            <a:off x="3699468" y="2814081"/>
            <a:ext cx="4120943" cy="980307"/>
            <a:chOff x="3031241" y="3232838"/>
            <a:chExt cx="4121726" cy="980307"/>
          </a:xfrm>
        </p:grpSpPr>
        <p:grpSp>
          <p:nvGrpSpPr>
            <p:cNvPr id="6" name="Group 13"/>
            <p:cNvGrpSpPr/>
            <p:nvPr/>
          </p:nvGrpSpPr>
          <p:grpSpPr>
            <a:xfrm flipH="1">
              <a:off x="3031241" y="3232838"/>
              <a:ext cx="4121726" cy="980307"/>
              <a:chOff x="3876268" y="2821466"/>
              <a:chExt cx="4404882" cy="1047652"/>
            </a:xfrm>
          </p:grpSpPr>
          <p:grpSp>
            <p:nvGrpSpPr>
              <p:cNvPr id="7" name="Group 41"/>
              <p:cNvGrpSpPr/>
              <p:nvPr/>
            </p:nvGrpSpPr>
            <p:grpSpPr>
              <a:xfrm>
                <a:off x="3876268" y="2821466"/>
                <a:ext cx="4404882" cy="1047652"/>
                <a:chOff x="3237996" y="2865710"/>
                <a:chExt cx="4404882" cy="1047652"/>
              </a:xfrm>
            </p:grpSpPr>
            <p:sp>
              <p:nvSpPr>
                <p:cNvPr id="48" name="Rectangle 35"/>
                <p:cNvSpPr>
                  <a:spLocks noChangeArrowheads="1"/>
                </p:cNvSpPr>
                <p:nvPr/>
              </p:nvSpPr>
              <p:spPr bwMode="auto">
                <a:xfrm flipH="1">
                  <a:off x="3767775" y="2865710"/>
                  <a:ext cx="1639995" cy="1032825"/>
                </a:xfrm>
                <a:prstGeom prst="rect">
                  <a:avLst/>
                </a:prstGeom>
                <a:solidFill>
                  <a:schemeClr val="accent2"/>
                </a:solidFill>
                <a:ln>
                  <a:noFill/>
                </a:ln>
              </p:spPr>
              <p:txBody>
                <a:bodyPr vert="horz" wrap="square" lIns="128540" tIns="64271" rIns="128540" bIns="64271" numCol="1" anchor="t" anchorCtr="0" compatLnSpc="1">
                  <a:prstTxWarp prst="textNoShape">
                    <a:avLst/>
                  </a:prstTxWarp>
                </a:bodyPr>
                <a:lstStyle/>
                <a:p>
                  <a:pPr algn="just">
                    <a:lnSpc>
                      <a:spcPct val="120000"/>
                    </a:lnSpc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49" name="Rectangle 39"/>
                <p:cNvSpPr>
                  <a:spLocks noChangeArrowheads="1"/>
                </p:cNvSpPr>
                <p:nvPr/>
              </p:nvSpPr>
              <p:spPr bwMode="auto">
                <a:xfrm flipH="1">
                  <a:off x="6398591" y="3757697"/>
                  <a:ext cx="1244287" cy="155665"/>
                </a:xfrm>
                <a:prstGeom prst="rect">
                  <a:avLst/>
                </a:prstGeom>
                <a:solidFill>
                  <a:schemeClr val="accent2"/>
                </a:solidFill>
                <a:ln>
                  <a:noFill/>
                </a:ln>
              </p:spPr>
              <p:txBody>
                <a:bodyPr vert="horz" wrap="square" lIns="128540" tIns="64271" rIns="128540" bIns="64271" numCol="1" anchor="t" anchorCtr="0" compatLnSpc="1">
                  <a:prstTxWarp prst="textNoShape">
                    <a:avLst/>
                  </a:prstTxWarp>
                </a:bodyPr>
                <a:lstStyle/>
                <a:p>
                  <a:pPr algn="just">
                    <a:lnSpc>
                      <a:spcPct val="120000"/>
                    </a:lnSpc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50" name="Freeform 43"/>
                <p:cNvSpPr>
                  <a:spLocks/>
                </p:cNvSpPr>
                <p:nvPr/>
              </p:nvSpPr>
              <p:spPr bwMode="auto">
                <a:xfrm flipH="1">
                  <a:off x="5407769" y="2865710"/>
                  <a:ext cx="990821" cy="1047650"/>
                </a:xfrm>
                <a:custGeom>
                  <a:avLst/>
                  <a:gdLst>
                    <a:gd name="T0" fmla="*/ 0 w 401"/>
                    <a:gd name="T1" fmla="*/ 361 h 424"/>
                    <a:gd name="T2" fmla="*/ 401 w 401"/>
                    <a:gd name="T3" fmla="*/ 0 h 424"/>
                    <a:gd name="T4" fmla="*/ 401 w 401"/>
                    <a:gd name="T5" fmla="*/ 418 h 424"/>
                    <a:gd name="T6" fmla="*/ 0 w 401"/>
                    <a:gd name="T7" fmla="*/ 424 h 424"/>
                    <a:gd name="T8" fmla="*/ 0 w 401"/>
                    <a:gd name="T9" fmla="*/ 361 h 4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01" h="424">
                      <a:moveTo>
                        <a:pt x="0" y="361"/>
                      </a:moveTo>
                      <a:lnTo>
                        <a:pt x="401" y="0"/>
                      </a:lnTo>
                      <a:lnTo>
                        <a:pt x="401" y="418"/>
                      </a:lnTo>
                      <a:lnTo>
                        <a:pt x="0" y="424"/>
                      </a:lnTo>
                      <a:lnTo>
                        <a:pt x="0" y="361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vert="horz" wrap="square" lIns="128540" tIns="64271" rIns="128540" bIns="64271" numCol="1" anchor="t" anchorCtr="0" compatLnSpc="1">
                  <a:prstTxWarp prst="textNoShape">
                    <a:avLst/>
                  </a:prstTxWarp>
                </a:bodyPr>
                <a:lstStyle/>
                <a:p>
                  <a:pPr algn="just">
                    <a:lnSpc>
                      <a:spcPct val="120000"/>
                    </a:lnSpc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51" name="Oval 50"/>
                <p:cNvSpPr/>
                <p:nvPr/>
              </p:nvSpPr>
              <p:spPr>
                <a:xfrm>
                  <a:off x="3237996" y="2866143"/>
                  <a:ext cx="1035295" cy="1035295"/>
                </a:xfrm>
                <a:prstGeom prst="ellipse">
                  <a:avLst/>
                </a:pr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just">
                    <a:lnSpc>
                      <a:spcPct val="120000"/>
                    </a:lnSpc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</p:grpSp>
          <p:sp>
            <p:nvSpPr>
              <p:cNvPr id="44" name="Oval 43"/>
              <p:cNvSpPr/>
              <p:nvPr/>
            </p:nvSpPr>
            <p:spPr>
              <a:xfrm>
                <a:off x="3989228" y="2931239"/>
                <a:ext cx="809372" cy="80937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just">
                  <a:lnSpc>
                    <a:spcPct val="120000"/>
                  </a:lnSpc>
                </a:pPr>
                <a:endParaRPr lang="en-US" sz="800" dirty="0">
                  <a:solidFill>
                    <a:srgbClr val="FFC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70" name="Freeform 28"/>
            <p:cNvSpPr>
              <a:spLocks/>
            </p:cNvSpPr>
            <p:nvPr/>
          </p:nvSpPr>
          <p:spPr bwMode="auto">
            <a:xfrm>
              <a:off x="6529452" y="3525293"/>
              <a:ext cx="278281" cy="392275"/>
            </a:xfrm>
            <a:custGeom>
              <a:avLst/>
              <a:gdLst>
                <a:gd name="T0" fmla="*/ 274 w 281"/>
                <a:gd name="T1" fmla="*/ 106 h 396"/>
                <a:gd name="T2" fmla="*/ 94 w 281"/>
                <a:gd name="T3" fmla="*/ 13 h 396"/>
                <a:gd name="T4" fmla="*/ 7 w 281"/>
                <a:gd name="T5" fmla="*/ 47 h 396"/>
                <a:gd name="T6" fmla="*/ 1 w 281"/>
                <a:gd name="T7" fmla="*/ 68 h 396"/>
                <a:gd name="T8" fmla="*/ 3 w 281"/>
                <a:gd name="T9" fmla="*/ 278 h 396"/>
                <a:gd name="T10" fmla="*/ 14 w 281"/>
                <a:gd name="T11" fmla="*/ 291 h 396"/>
                <a:gd name="T12" fmla="*/ 179 w 281"/>
                <a:gd name="T13" fmla="*/ 394 h 396"/>
                <a:gd name="T14" fmla="*/ 187 w 281"/>
                <a:gd name="T15" fmla="*/ 396 h 396"/>
                <a:gd name="T16" fmla="*/ 193 w 281"/>
                <a:gd name="T17" fmla="*/ 395 h 396"/>
                <a:gd name="T18" fmla="*/ 201 w 281"/>
                <a:gd name="T19" fmla="*/ 384 h 396"/>
                <a:gd name="T20" fmla="*/ 201 w 281"/>
                <a:gd name="T21" fmla="*/ 164 h 396"/>
                <a:gd name="T22" fmla="*/ 194 w 281"/>
                <a:gd name="T23" fmla="*/ 152 h 396"/>
                <a:gd name="T24" fmla="*/ 30 w 281"/>
                <a:gd name="T25" fmla="*/ 61 h 396"/>
                <a:gd name="T26" fmla="*/ 53 w 281"/>
                <a:gd name="T27" fmla="*/ 43 h 396"/>
                <a:gd name="T28" fmla="*/ 80 w 281"/>
                <a:gd name="T29" fmla="*/ 39 h 396"/>
                <a:gd name="T30" fmla="*/ 242 w 281"/>
                <a:gd name="T31" fmla="*/ 126 h 396"/>
                <a:gd name="T32" fmla="*/ 246 w 281"/>
                <a:gd name="T33" fmla="*/ 133 h 396"/>
                <a:gd name="T34" fmla="*/ 246 w 281"/>
                <a:gd name="T35" fmla="*/ 342 h 396"/>
                <a:gd name="T36" fmla="*/ 265 w 281"/>
                <a:gd name="T37" fmla="*/ 356 h 396"/>
                <a:gd name="T38" fmla="*/ 281 w 281"/>
                <a:gd name="T39" fmla="*/ 342 h 396"/>
                <a:gd name="T40" fmla="*/ 281 w 281"/>
                <a:gd name="T41" fmla="*/ 117 h 396"/>
                <a:gd name="T42" fmla="*/ 274 w 281"/>
                <a:gd name="T43" fmla="*/ 106 h 3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81" h="396">
                  <a:moveTo>
                    <a:pt x="274" y="106"/>
                  </a:moveTo>
                  <a:cubicBezTo>
                    <a:pt x="94" y="13"/>
                    <a:pt x="94" y="13"/>
                    <a:pt x="94" y="13"/>
                  </a:cubicBezTo>
                  <a:cubicBezTo>
                    <a:pt x="69" y="0"/>
                    <a:pt x="21" y="25"/>
                    <a:pt x="7" y="47"/>
                  </a:cubicBezTo>
                  <a:cubicBezTo>
                    <a:pt x="0" y="57"/>
                    <a:pt x="1" y="64"/>
                    <a:pt x="1" y="68"/>
                  </a:cubicBezTo>
                  <a:cubicBezTo>
                    <a:pt x="3" y="278"/>
                    <a:pt x="3" y="278"/>
                    <a:pt x="3" y="278"/>
                  </a:cubicBezTo>
                  <a:cubicBezTo>
                    <a:pt x="3" y="282"/>
                    <a:pt x="9" y="288"/>
                    <a:pt x="14" y="291"/>
                  </a:cubicBezTo>
                  <a:cubicBezTo>
                    <a:pt x="24" y="297"/>
                    <a:pt x="175" y="392"/>
                    <a:pt x="179" y="394"/>
                  </a:cubicBezTo>
                  <a:cubicBezTo>
                    <a:pt x="181" y="396"/>
                    <a:pt x="184" y="396"/>
                    <a:pt x="187" y="396"/>
                  </a:cubicBezTo>
                  <a:cubicBezTo>
                    <a:pt x="189" y="396"/>
                    <a:pt x="191" y="396"/>
                    <a:pt x="193" y="395"/>
                  </a:cubicBezTo>
                  <a:cubicBezTo>
                    <a:pt x="198" y="393"/>
                    <a:pt x="201" y="388"/>
                    <a:pt x="201" y="384"/>
                  </a:cubicBezTo>
                  <a:cubicBezTo>
                    <a:pt x="201" y="164"/>
                    <a:pt x="201" y="164"/>
                    <a:pt x="201" y="164"/>
                  </a:cubicBezTo>
                  <a:cubicBezTo>
                    <a:pt x="201" y="159"/>
                    <a:pt x="198" y="155"/>
                    <a:pt x="194" y="152"/>
                  </a:cubicBezTo>
                  <a:cubicBezTo>
                    <a:pt x="30" y="61"/>
                    <a:pt x="30" y="61"/>
                    <a:pt x="30" y="61"/>
                  </a:cubicBezTo>
                  <a:cubicBezTo>
                    <a:pt x="32" y="57"/>
                    <a:pt x="39" y="50"/>
                    <a:pt x="53" y="43"/>
                  </a:cubicBezTo>
                  <a:cubicBezTo>
                    <a:pt x="67" y="36"/>
                    <a:pt x="77" y="38"/>
                    <a:pt x="80" y="39"/>
                  </a:cubicBezTo>
                  <a:cubicBezTo>
                    <a:pt x="80" y="39"/>
                    <a:pt x="237" y="123"/>
                    <a:pt x="242" y="126"/>
                  </a:cubicBezTo>
                  <a:cubicBezTo>
                    <a:pt x="246" y="128"/>
                    <a:pt x="246" y="129"/>
                    <a:pt x="246" y="133"/>
                  </a:cubicBezTo>
                  <a:cubicBezTo>
                    <a:pt x="246" y="137"/>
                    <a:pt x="246" y="342"/>
                    <a:pt x="246" y="342"/>
                  </a:cubicBezTo>
                  <a:cubicBezTo>
                    <a:pt x="246" y="352"/>
                    <a:pt x="257" y="356"/>
                    <a:pt x="265" y="356"/>
                  </a:cubicBezTo>
                  <a:cubicBezTo>
                    <a:pt x="272" y="356"/>
                    <a:pt x="281" y="349"/>
                    <a:pt x="281" y="342"/>
                  </a:cubicBezTo>
                  <a:cubicBezTo>
                    <a:pt x="281" y="117"/>
                    <a:pt x="281" y="117"/>
                    <a:pt x="281" y="117"/>
                  </a:cubicBezTo>
                  <a:cubicBezTo>
                    <a:pt x="281" y="112"/>
                    <a:pt x="278" y="108"/>
                    <a:pt x="274" y="10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128540" tIns="64271" rIns="128540" bIns="64271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8" name="Group 5"/>
          <p:cNvGrpSpPr/>
          <p:nvPr/>
        </p:nvGrpSpPr>
        <p:grpSpPr>
          <a:xfrm>
            <a:off x="3699468" y="3805946"/>
            <a:ext cx="4120943" cy="985332"/>
            <a:chOff x="3031241" y="4224704"/>
            <a:chExt cx="4121726" cy="985332"/>
          </a:xfrm>
        </p:grpSpPr>
        <p:grpSp>
          <p:nvGrpSpPr>
            <p:cNvPr id="9" name="Group 12"/>
            <p:cNvGrpSpPr/>
            <p:nvPr/>
          </p:nvGrpSpPr>
          <p:grpSpPr>
            <a:xfrm flipH="1">
              <a:off x="3031241" y="4224704"/>
              <a:ext cx="4121726" cy="985332"/>
              <a:chOff x="3876268" y="3881472"/>
              <a:chExt cx="4404882" cy="1053023"/>
            </a:xfrm>
          </p:grpSpPr>
          <p:grpSp>
            <p:nvGrpSpPr>
              <p:cNvPr id="10" name="Group 51"/>
              <p:cNvGrpSpPr/>
              <p:nvPr/>
            </p:nvGrpSpPr>
            <p:grpSpPr>
              <a:xfrm>
                <a:off x="3876268" y="3881472"/>
                <a:ext cx="4404882" cy="1053023"/>
                <a:chOff x="3237996" y="3925716"/>
                <a:chExt cx="4404882" cy="1053023"/>
              </a:xfrm>
            </p:grpSpPr>
            <p:sp>
              <p:nvSpPr>
                <p:cNvPr id="56" name="Rectangle 36"/>
                <p:cNvSpPr>
                  <a:spLocks noChangeArrowheads="1"/>
                </p:cNvSpPr>
                <p:nvPr/>
              </p:nvSpPr>
              <p:spPr bwMode="auto">
                <a:xfrm flipH="1">
                  <a:off x="3767775" y="3943011"/>
                  <a:ext cx="1639995" cy="1035295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</a:ln>
              </p:spPr>
              <p:txBody>
                <a:bodyPr vert="horz" wrap="square" lIns="128540" tIns="64271" rIns="128540" bIns="64271" numCol="1" anchor="t" anchorCtr="0" compatLnSpc="1">
                  <a:prstTxWarp prst="textNoShape">
                    <a:avLst/>
                  </a:prstTxWarp>
                </a:bodyPr>
                <a:lstStyle/>
                <a:p>
                  <a:pPr algn="just">
                    <a:lnSpc>
                      <a:spcPct val="120000"/>
                    </a:lnSpc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57" name="Rectangle 40"/>
                <p:cNvSpPr>
                  <a:spLocks noChangeArrowheads="1"/>
                </p:cNvSpPr>
                <p:nvPr/>
              </p:nvSpPr>
              <p:spPr bwMode="auto">
                <a:xfrm flipH="1">
                  <a:off x="6398591" y="3925716"/>
                  <a:ext cx="1244287" cy="160606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</a:ln>
              </p:spPr>
              <p:txBody>
                <a:bodyPr vert="horz" wrap="square" lIns="128540" tIns="64271" rIns="128540" bIns="64271" numCol="1" anchor="t" anchorCtr="0" compatLnSpc="1">
                  <a:prstTxWarp prst="textNoShape">
                    <a:avLst/>
                  </a:prstTxWarp>
                </a:bodyPr>
                <a:lstStyle/>
                <a:p>
                  <a:pPr algn="just">
                    <a:lnSpc>
                      <a:spcPct val="120000"/>
                    </a:lnSpc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58" name="Freeform 45"/>
                <p:cNvSpPr>
                  <a:spLocks/>
                </p:cNvSpPr>
                <p:nvPr/>
              </p:nvSpPr>
              <p:spPr bwMode="auto">
                <a:xfrm flipH="1">
                  <a:off x="5407769" y="3925716"/>
                  <a:ext cx="990821" cy="1052592"/>
                </a:xfrm>
                <a:custGeom>
                  <a:avLst/>
                  <a:gdLst>
                    <a:gd name="T0" fmla="*/ 401 w 401"/>
                    <a:gd name="T1" fmla="*/ 426 h 426"/>
                    <a:gd name="T2" fmla="*/ 0 w 401"/>
                    <a:gd name="T3" fmla="*/ 65 h 426"/>
                    <a:gd name="T4" fmla="*/ 0 w 401"/>
                    <a:gd name="T5" fmla="*/ 0 h 426"/>
                    <a:gd name="T6" fmla="*/ 401 w 401"/>
                    <a:gd name="T7" fmla="*/ 7 h 426"/>
                    <a:gd name="T8" fmla="*/ 401 w 401"/>
                    <a:gd name="T9" fmla="*/ 426 h 4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01" h="426">
                      <a:moveTo>
                        <a:pt x="401" y="426"/>
                      </a:moveTo>
                      <a:lnTo>
                        <a:pt x="0" y="65"/>
                      </a:lnTo>
                      <a:lnTo>
                        <a:pt x="0" y="0"/>
                      </a:lnTo>
                      <a:lnTo>
                        <a:pt x="401" y="7"/>
                      </a:lnTo>
                      <a:lnTo>
                        <a:pt x="401" y="426"/>
                      </a:ln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vert="horz" wrap="square" lIns="128540" tIns="64271" rIns="128540" bIns="64271" numCol="1" anchor="t" anchorCtr="0" compatLnSpc="1">
                  <a:prstTxWarp prst="textNoShape">
                    <a:avLst/>
                  </a:prstTxWarp>
                </a:bodyPr>
                <a:lstStyle/>
                <a:p>
                  <a:pPr algn="just">
                    <a:lnSpc>
                      <a:spcPct val="120000"/>
                    </a:lnSpc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59" name="Oval 58"/>
                <p:cNvSpPr/>
                <p:nvPr/>
              </p:nvSpPr>
              <p:spPr>
                <a:xfrm>
                  <a:off x="3237996" y="3943444"/>
                  <a:ext cx="1035295" cy="1035295"/>
                </a:xfrm>
                <a:prstGeom prst="ellipse">
                  <a:avLst/>
                </a:prstGeom>
                <a:solidFill>
                  <a:schemeClr val="accent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just">
                    <a:lnSpc>
                      <a:spcPct val="120000"/>
                    </a:lnSpc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</p:grpSp>
          <p:sp>
            <p:nvSpPr>
              <p:cNvPr id="54" name="Oval 53"/>
              <p:cNvSpPr/>
              <p:nvPr/>
            </p:nvSpPr>
            <p:spPr>
              <a:xfrm>
                <a:off x="3989228" y="4009186"/>
                <a:ext cx="809372" cy="80937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just">
                  <a:lnSpc>
                    <a:spcPct val="120000"/>
                  </a:lnSpc>
                </a:pPr>
                <a:endParaRPr lang="en-US" sz="800" dirty="0">
                  <a:solidFill>
                    <a:srgbClr val="00BBD6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71" name="Freeform 61"/>
            <p:cNvSpPr>
              <a:spLocks noEditPoints="1"/>
            </p:cNvSpPr>
            <p:nvPr/>
          </p:nvSpPr>
          <p:spPr bwMode="auto">
            <a:xfrm>
              <a:off x="6472235" y="4547297"/>
              <a:ext cx="432870" cy="339742"/>
            </a:xfrm>
            <a:custGeom>
              <a:avLst/>
              <a:gdLst>
                <a:gd name="T0" fmla="*/ 50 w 106"/>
                <a:gd name="T1" fmla="*/ 11 h 83"/>
                <a:gd name="T2" fmla="*/ 51 w 106"/>
                <a:gd name="T3" fmla="*/ 11 h 83"/>
                <a:gd name="T4" fmla="*/ 51 w 106"/>
                <a:gd name="T5" fmla="*/ 43 h 83"/>
                <a:gd name="T6" fmla="*/ 19 w 106"/>
                <a:gd name="T7" fmla="*/ 27 h 83"/>
                <a:gd name="T8" fmla="*/ 19 w 106"/>
                <a:gd name="T9" fmla="*/ 26 h 83"/>
                <a:gd name="T10" fmla="*/ 55 w 106"/>
                <a:gd name="T11" fmla="*/ 42 h 83"/>
                <a:gd name="T12" fmla="*/ 56 w 106"/>
                <a:gd name="T13" fmla="*/ 43 h 83"/>
                <a:gd name="T14" fmla="*/ 87 w 106"/>
                <a:gd name="T15" fmla="*/ 27 h 83"/>
                <a:gd name="T16" fmla="*/ 56 w 106"/>
                <a:gd name="T17" fmla="*/ 11 h 83"/>
                <a:gd name="T18" fmla="*/ 55 w 106"/>
                <a:gd name="T19" fmla="*/ 11 h 83"/>
                <a:gd name="T20" fmla="*/ 15 w 106"/>
                <a:gd name="T21" fmla="*/ 29 h 83"/>
                <a:gd name="T22" fmla="*/ 1 w 106"/>
                <a:gd name="T23" fmla="*/ 35 h 83"/>
                <a:gd name="T24" fmla="*/ 1 w 106"/>
                <a:gd name="T25" fmla="*/ 37 h 83"/>
                <a:gd name="T26" fmla="*/ 34 w 106"/>
                <a:gd name="T27" fmla="*/ 53 h 83"/>
                <a:gd name="T28" fmla="*/ 48 w 106"/>
                <a:gd name="T29" fmla="*/ 46 h 83"/>
                <a:gd name="T30" fmla="*/ 105 w 106"/>
                <a:gd name="T31" fmla="*/ 16 h 83"/>
                <a:gd name="T32" fmla="*/ 105 w 106"/>
                <a:gd name="T33" fmla="*/ 18 h 83"/>
                <a:gd name="T34" fmla="*/ 91 w 106"/>
                <a:gd name="T35" fmla="*/ 25 h 83"/>
                <a:gd name="T36" fmla="*/ 58 w 106"/>
                <a:gd name="T37" fmla="*/ 8 h 83"/>
                <a:gd name="T38" fmla="*/ 72 w 106"/>
                <a:gd name="T39" fmla="*/ 0 h 83"/>
                <a:gd name="T40" fmla="*/ 105 w 106"/>
                <a:gd name="T41" fmla="*/ 16 h 83"/>
                <a:gd name="T42" fmla="*/ 106 w 106"/>
                <a:gd name="T43" fmla="*/ 36 h 83"/>
                <a:gd name="T44" fmla="*/ 72 w 106"/>
                <a:gd name="T45" fmla="*/ 53 h 83"/>
                <a:gd name="T46" fmla="*/ 58 w 106"/>
                <a:gd name="T47" fmla="*/ 47 h 83"/>
                <a:gd name="T48" fmla="*/ 58 w 106"/>
                <a:gd name="T49" fmla="*/ 45 h 83"/>
                <a:gd name="T50" fmla="*/ 92 w 106"/>
                <a:gd name="T51" fmla="*/ 29 h 83"/>
                <a:gd name="T52" fmla="*/ 48 w 106"/>
                <a:gd name="T53" fmla="*/ 7 h 83"/>
                <a:gd name="T54" fmla="*/ 33 w 106"/>
                <a:gd name="T55" fmla="*/ 0 h 83"/>
                <a:gd name="T56" fmla="*/ 0 w 106"/>
                <a:gd name="T57" fmla="*/ 17 h 83"/>
                <a:gd name="T58" fmla="*/ 14 w 106"/>
                <a:gd name="T59" fmla="*/ 25 h 83"/>
                <a:gd name="T60" fmla="*/ 48 w 106"/>
                <a:gd name="T61" fmla="*/ 9 h 83"/>
                <a:gd name="T62" fmla="*/ 48 w 106"/>
                <a:gd name="T63" fmla="*/ 7 h 83"/>
                <a:gd name="T64" fmla="*/ 55 w 106"/>
                <a:gd name="T65" fmla="*/ 82 h 83"/>
                <a:gd name="T66" fmla="*/ 56 w 106"/>
                <a:gd name="T67" fmla="*/ 83 h 83"/>
                <a:gd name="T68" fmla="*/ 90 w 106"/>
                <a:gd name="T69" fmla="*/ 65 h 83"/>
                <a:gd name="T70" fmla="*/ 89 w 106"/>
                <a:gd name="T71" fmla="*/ 49 h 83"/>
                <a:gd name="T72" fmla="*/ 73 w 106"/>
                <a:gd name="T73" fmla="*/ 57 h 83"/>
                <a:gd name="T74" fmla="*/ 72 w 106"/>
                <a:gd name="T75" fmla="*/ 57 h 83"/>
                <a:gd name="T76" fmla="*/ 56 w 106"/>
                <a:gd name="T77" fmla="*/ 49 h 83"/>
                <a:gd name="T78" fmla="*/ 55 w 106"/>
                <a:gd name="T79" fmla="*/ 50 h 83"/>
                <a:gd name="T80" fmla="*/ 17 w 106"/>
                <a:gd name="T81" fmla="*/ 49 h 83"/>
                <a:gd name="T82" fmla="*/ 33 w 106"/>
                <a:gd name="T83" fmla="*/ 57 h 83"/>
                <a:gd name="T84" fmla="*/ 50 w 106"/>
                <a:gd name="T85" fmla="*/ 49 h 83"/>
                <a:gd name="T86" fmla="*/ 51 w 106"/>
                <a:gd name="T87" fmla="*/ 50 h 83"/>
                <a:gd name="T88" fmla="*/ 51 w 106"/>
                <a:gd name="T89" fmla="*/ 83 h 83"/>
                <a:gd name="T90" fmla="*/ 17 w 106"/>
                <a:gd name="T91" fmla="*/ 66 h 83"/>
                <a:gd name="T92" fmla="*/ 16 w 106"/>
                <a:gd name="T93" fmla="*/ 5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06" h="83">
                  <a:moveTo>
                    <a:pt x="19" y="26"/>
                  </a:moveTo>
                  <a:cubicBezTo>
                    <a:pt x="50" y="11"/>
                    <a:pt x="50" y="11"/>
                    <a:pt x="50" y="11"/>
                  </a:cubicBezTo>
                  <a:cubicBezTo>
                    <a:pt x="50" y="11"/>
                    <a:pt x="51" y="11"/>
                    <a:pt x="51" y="11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1" y="42"/>
                    <a:pt x="51" y="42"/>
                    <a:pt x="51" y="42"/>
                  </a:cubicBezTo>
                  <a:cubicBezTo>
                    <a:pt x="51" y="42"/>
                    <a:pt x="51" y="43"/>
                    <a:pt x="51" y="43"/>
                  </a:cubicBezTo>
                  <a:cubicBezTo>
                    <a:pt x="51" y="43"/>
                    <a:pt x="50" y="43"/>
                    <a:pt x="50" y="43"/>
                  </a:cubicBezTo>
                  <a:cubicBezTo>
                    <a:pt x="19" y="27"/>
                    <a:pt x="19" y="27"/>
                    <a:pt x="19" y="27"/>
                  </a:cubicBezTo>
                  <a:cubicBezTo>
                    <a:pt x="19" y="27"/>
                    <a:pt x="19" y="27"/>
                    <a:pt x="19" y="27"/>
                  </a:cubicBezTo>
                  <a:cubicBezTo>
                    <a:pt x="19" y="26"/>
                    <a:pt x="19" y="26"/>
                    <a:pt x="19" y="26"/>
                  </a:cubicBezTo>
                  <a:close/>
                  <a:moveTo>
                    <a:pt x="55" y="11"/>
                  </a:moveTo>
                  <a:cubicBezTo>
                    <a:pt x="55" y="42"/>
                    <a:pt x="55" y="42"/>
                    <a:pt x="55" y="42"/>
                  </a:cubicBezTo>
                  <a:cubicBezTo>
                    <a:pt x="55" y="42"/>
                    <a:pt x="55" y="43"/>
                    <a:pt x="55" y="43"/>
                  </a:cubicBezTo>
                  <a:cubicBezTo>
                    <a:pt x="55" y="43"/>
                    <a:pt x="56" y="43"/>
                    <a:pt x="56" y="43"/>
                  </a:cubicBezTo>
                  <a:cubicBezTo>
                    <a:pt x="87" y="27"/>
                    <a:pt x="87" y="27"/>
                    <a:pt x="87" y="27"/>
                  </a:cubicBezTo>
                  <a:cubicBezTo>
                    <a:pt x="87" y="27"/>
                    <a:pt x="87" y="27"/>
                    <a:pt x="87" y="27"/>
                  </a:cubicBezTo>
                  <a:cubicBezTo>
                    <a:pt x="87" y="26"/>
                    <a:pt x="87" y="26"/>
                    <a:pt x="87" y="26"/>
                  </a:cubicBezTo>
                  <a:cubicBezTo>
                    <a:pt x="56" y="11"/>
                    <a:pt x="56" y="11"/>
                    <a:pt x="56" y="11"/>
                  </a:cubicBezTo>
                  <a:cubicBezTo>
                    <a:pt x="56" y="11"/>
                    <a:pt x="55" y="11"/>
                    <a:pt x="55" y="11"/>
                  </a:cubicBezTo>
                  <a:cubicBezTo>
                    <a:pt x="55" y="11"/>
                    <a:pt x="55" y="11"/>
                    <a:pt x="55" y="11"/>
                  </a:cubicBezTo>
                  <a:close/>
                  <a:moveTo>
                    <a:pt x="48" y="45"/>
                  </a:moveTo>
                  <a:cubicBezTo>
                    <a:pt x="15" y="29"/>
                    <a:pt x="15" y="29"/>
                    <a:pt x="15" y="29"/>
                  </a:cubicBezTo>
                  <a:cubicBezTo>
                    <a:pt x="15" y="29"/>
                    <a:pt x="15" y="29"/>
                    <a:pt x="14" y="29"/>
                  </a:cubicBezTo>
                  <a:cubicBezTo>
                    <a:pt x="1" y="35"/>
                    <a:pt x="1" y="35"/>
                    <a:pt x="1" y="35"/>
                  </a:cubicBezTo>
                  <a:cubicBezTo>
                    <a:pt x="1" y="36"/>
                    <a:pt x="0" y="36"/>
                    <a:pt x="0" y="36"/>
                  </a:cubicBezTo>
                  <a:cubicBezTo>
                    <a:pt x="0" y="37"/>
                    <a:pt x="1" y="37"/>
                    <a:pt x="1" y="37"/>
                  </a:cubicBezTo>
                  <a:cubicBezTo>
                    <a:pt x="33" y="53"/>
                    <a:pt x="33" y="53"/>
                    <a:pt x="33" y="53"/>
                  </a:cubicBezTo>
                  <a:cubicBezTo>
                    <a:pt x="34" y="54"/>
                    <a:pt x="34" y="54"/>
                    <a:pt x="34" y="53"/>
                  </a:cubicBezTo>
                  <a:cubicBezTo>
                    <a:pt x="48" y="47"/>
                    <a:pt x="48" y="47"/>
                    <a:pt x="48" y="47"/>
                  </a:cubicBezTo>
                  <a:cubicBezTo>
                    <a:pt x="48" y="47"/>
                    <a:pt x="48" y="46"/>
                    <a:pt x="48" y="46"/>
                  </a:cubicBezTo>
                  <a:cubicBezTo>
                    <a:pt x="48" y="45"/>
                    <a:pt x="48" y="45"/>
                    <a:pt x="48" y="45"/>
                  </a:cubicBezTo>
                  <a:close/>
                  <a:moveTo>
                    <a:pt x="105" y="16"/>
                  </a:moveTo>
                  <a:cubicBezTo>
                    <a:pt x="105" y="17"/>
                    <a:pt x="106" y="17"/>
                    <a:pt x="106" y="17"/>
                  </a:cubicBezTo>
                  <a:cubicBezTo>
                    <a:pt x="106" y="18"/>
                    <a:pt x="105" y="18"/>
                    <a:pt x="105" y="18"/>
                  </a:cubicBezTo>
                  <a:cubicBezTo>
                    <a:pt x="92" y="25"/>
                    <a:pt x="92" y="25"/>
                    <a:pt x="92" y="25"/>
                  </a:cubicBezTo>
                  <a:cubicBezTo>
                    <a:pt x="91" y="25"/>
                    <a:pt x="91" y="25"/>
                    <a:pt x="91" y="25"/>
                  </a:cubicBezTo>
                  <a:cubicBezTo>
                    <a:pt x="58" y="9"/>
                    <a:pt x="58" y="9"/>
                    <a:pt x="58" y="9"/>
                  </a:cubicBezTo>
                  <a:cubicBezTo>
                    <a:pt x="58" y="8"/>
                    <a:pt x="58" y="8"/>
                    <a:pt x="58" y="8"/>
                  </a:cubicBezTo>
                  <a:cubicBezTo>
                    <a:pt x="58" y="7"/>
                    <a:pt x="58" y="7"/>
                    <a:pt x="58" y="7"/>
                  </a:cubicBezTo>
                  <a:cubicBezTo>
                    <a:pt x="72" y="0"/>
                    <a:pt x="72" y="0"/>
                    <a:pt x="72" y="0"/>
                  </a:cubicBezTo>
                  <a:cubicBezTo>
                    <a:pt x="72" y="0"/>
                    <a:pt x="72" y="0"/>
                    <a:pt x="72" y="0"/>
                  </a:cubicBezTo>
                  <a:cubicBezTo>
                    <a:pt x="105" y="16"/>
                    <a:pt x="105" y="16"/>
                    <a:pt x="105" y="16"/>
                  </a:cubicBezTo>
                  <a:close/>
                  <a:moveTo>
                    <a:pt x="105" y="35"/>
                  </a:moveTo>
                  <a:cubicBezTo>
                    <a:pt x="105" y="36"/>
                    <a:pt x="106" y="36"/>
                    <a:pt x="106" y="36"/>
                  </a:cubicBezTo>
                  <a:cubicBezTo>
                    <a:pt x="106" y="37"/>
                    <a:pt x="105" y="37"/>
                    <a:pt x="105" y="37"/>
                  </a:cubicBezTo>
                  <a:cubicBezTo>
                    <a:pt x="72" y="53"/>
                    <a:pt x="72" y="53"/>
                    <a:pt x="72" y="53"/>
                  </a:cubicBezTo>
                  <a:cubicBezTo>
                    <a:pt x="72" y="54"/>
                    <a:pt x="72" y="54"/>
                    <a:pt x="72" y="53"/>
                  </a:cubicBezTo>
                  <a:cubicBezTo>
                    <a:pt x="58" y="47"/>
                    <a:pt x="58" y="47"/>
                    <a:pt x="58" y="47"/>
                  </a:cubicBezTo>
                  <a:cubicBezTo>
                    <a:pt x="58" y="47"/>
                    <a:pt x="58" y="46"/>
                    <a:pt x="58" y="46"/>
                  </a:cubicBezTo>
                  <a:cubicBezTo>
                    <a:pt x="58" y="45"/>
                    <a:pt x="58" y="45"/>
                    <a:pt x="58" y="45"/>
                  </a:cubicBezTo>
                  <a:cubicBezTo>
                    <a:pt x="91" y="29"/>
                    <a:pt x="91" y="29"/>
                    <a:pt x="91" y="29"/>
                  </a:cubicBezTo>
                  <a:cubicBezTo>
                    <a:pt x="91" y="29"/>
                    <a:pt x="91" y="29"/>
                    <a:pt x="92" y="29"/>
                  </a:cubicBezTo>
                  <a:cubicBezTo>
                    <a:pt x="105" y="35"/>
                    <a:pt x="105" y="35"/>
                    <a:pt x="105" y="35"/>
                  </a:cubicBezTo>
                  <a:close/>
                  <a:moveTo>
                    <a:pt x="48" y="7"/>
                  </a:moveTo>
                  <a:cubicBezTo>
                    <a:pt x="34" y="0"/>
                    <a:pt x="34" y="0"/>
                    <a:pt x="34" y="0"/>
                  </a:cubicBezTo>
                  <a:cubicBezTo>
                    <a:pt x="34" y="0"/>
                    <a:pt x="34" y="0"/>
                    <a:pt x="33" y="0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1" y="17"/>
                    <a:pt x="0" y="17"/>
                    <a:pt x="0" y="17"/>
                  </a:cubicBezTo>
                  <a:cubicBezTo>
                    <a:pt x="0" y="18"/>
                    <a:pt x="1" y="18"/>
                    <a:pt x="1" y="18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48" y="9"/>
                    <a:pt x="48" y="9"/>
                    <a:pt x="48" y="9"/>
                  </a:cubicBezTo>
                  <a:cubicBezTo>
                    <a:pt x="48" y="8"/>
                    <a:pt x="48" y="8"/>
                    <a:pt x="48" y="8"/>
                  </a:cubicBezTo>
                  <a:cubicBezTo>
                    <a:pt x="48" y="7"/>
                    <a:pt x="48" y="7"/>
                    <a:pt x="48" y="7"/>
                  </a:cubicBezTo>
                  <a:close/>
                  <a:moveTo>
                    <a:pt x="55" y="50"/>
                  </a:moveTo>
                  <a:cubicBezTo>
                    <a:pt x="55" y="82"/>
                    <a:pt x="55" y="82"/>
                    <a:pt x="55" y="82"/>
                  </a:cubicBezTo>
                  <a:cubicBezTo>
                    <a:pt x="55" y="82"/>
                    <a:pt x="55" y="83"/>
                    <a:pt x="55" y="83"/>
                  </a:cubicBezTo>
                  <a:cubicBezTo>
                    <a:pt x="55" y="83"/>
                    <a:pt x="56" y="83"/>
                    <a:pt x="56" y="83"/>
                  </a:cubicBezTo>
                  <a:cubicBezTo>
                    <a:pt x="89" y="66"/>
                    <a:pt x="89" y="66"/>
                    <a:pt x="89" y="66"/>
                  </a:cubicBezTo>
                  <a:cubicBezTo>
                    <a:pt x="89" y="66"/>
                    <a:pt x="90" y="66"/>
                    <a:pt x="90" y="65"/>
                  </a:cubicBezTo>
                  <a:cubicBezTo>
                    <a:pt x="90" y="50"/>
                    <a:pt x="90" y="50"/>
                    <a:pt x="90" y="50"/>
                  </a:cubicBezTo>
                  <a:cubicBezTo>
                    <a:pt x="90" y="50"/>
                    <a:pt x="89" y="49"/>
                    <a:pt x="89" y="49"/>
                  </a:cubicBezTo>
                  <a:cubicBezTo>
                    <a:pt x="89" y="49"/>
                    <a:pt x="89" y="49"/>
                    <a:pt x="88" y="49"/>
                  </a:cubicBezTo>
                  <a:cubicBezTo>
                    <a:pt x="73" y="57"/>
                    <a:pt x="73" y="57"/>
                    <a:pt x="73" y="57"/>
                  </a:cubicBezTo>
                  <a:cubicBezTo>
                    <a:pt x="72" y="57"/>
                    <a:pt x="72" y="57"/>
                    <a:pt x="72" y="57"/>
                  </a:cubicBezTo>
                  <a:cubicBezTo>
                    <a:pt x="72" y="57"/>
                    <a:pt x="72" y="57"/>
                    <a:pt x="72" y="57"/>
                  </a:cubicBezTo>
                  <a:cubicBezTo>
                    <a:pt x="71" y="57"/>
                    <a:pt x="71" y="57"/>
                    <a:pt x="71" y="57"/>
                  </a:cubicBezTo>
                  <a:cubicBezTo>
                    <a:pt x="56" y="49"/>
                    <a:pt x="56" y="49"/>
                    <a:pt x="56" y="49"/>
                  </a:cubicBezTo>
                  <a:cubicBezTo>
                    <a:pt x="56" y="49"/>
                    <a:pt x="55" y="49"/>
                    <a:pt x="55" y="49"/>
                  </a:cubicBezTo>
                  <a:cubicBezTo>
                    <a:pt x="55" y="49"/>
                    <a:pt x="55" y="50"/>
                    <a:pt x="55" y="50"/>
                  </a:cubicBezTo>
                  <a:close/>
                  <a:moveTo>
                    <a:pt x="16" y="50"/>
                  </a:moveTo>
                  <a:cubicBezTo>
                    <a:pt x="16" y="50"/>
                    <a:pt x="17" y="49"/>
                    <a:pt x="17" y="49"/>
                  </a:cubicBezTo>
                  <a:cubicBezTo>
                    <a:pt x="17" y="49"/>
                    <a:pt x="17" y="49"/>
                    <a:pt x="18" y="49"/>
                  </a:cubicBezTo>
                  <a:cubicBezTo>
                    <a:pt x="33" y="57"/>
                    <a:pt x="33" y="57"/>
                    <a:pt x="33" y="57"/>
                  </a:cubicBezTo>
                  <a:cubicBezTo>
                    <a:pt x="34" y="57"/>
                    <a:pt x="34" y="57"/>
                    <a:pt x="34" y="57"/>
                  </a:cubicBezTo>
                  <a:cubicBezTo>
                    <a:pt x="50" y="49"/>
                    <a:pt x="50" y="49"/>
                    <a:pt x="50" y="49"/>
                  </a:cubicBezTo>
                  <a:cubicBezTo>
                    <a:pt x="50" y="49"/>
                    <a:pt x="51" y="49"/>
                    <a:pt x="51" y="49"/>
                  </a:cubicBezTo>
                  <a:cubicBezTo>
                    <a:pt x="51" y="49"/>
                    <a:pt x="51" y="50"/>
                    <a:pt x="51" y="50"/>
                  </a:cubicBezTo>
                  <a:cubicBezTo>
                    <a:pt x="51" y="82"/>
                    <a:pt x="51" y="82"/>
                    <a:pt x="51" y="82"/>
                  </a:cubicBezTo>
                  <a:cubicBezTo>
                    <a:pt x="51" y="82"/>
                    <a:pt x="51" y="83"/>
                    <a:pt x="51" y="83"/>
                  </a:cubicBezTo>
                  <a:cubicBezTo>
                    <a:pt x="51" y="83"/>
                    <a:pt x="50" y="83"/>
                    <a:pt x="50" y="83"/>
                  </a:cubicBezTo>
                  <a:cubicBezTo>
                    <a:pt x="17" y="66"/>
                    <a:pt x="17" y="66"/>
                    <a:pt x="17" y="66"/>
                  </a:cubicBezTo>
                  <a:cubicBezTo>
                    <a:pt x="17" y="66"/>
                    <a:pt x="16" y="66"/>
                    <a:pt x="16" y="65"/>
                  </a:cubicBezTo>
                  <a:lnTo>
                    <a:pt x="16" y="5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128540" tIns="64271" rIns="128540" bIns="64271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1" name="Group 6"/>
          <p:cNvGrpSpPr/>
          <p:nvPr/>
        </p:nvGrpSpPr>
        <p:grpSpPr>
          <a:xfrm>
            <a:off x="3699468" y="3967788"/>
            <a:ext cx="4120943" cy="1828824"/>
            <a:chOff x="3031241" y="4386546"/>
            <a:chExt cx="4121726" cy="1828824"/>
          </a:xfrm>
        </p:grpSpPr>
        <p:grpSp>
          <p:nvGrpSpPr>
            <p:cNvPr id="12" name="Group 11"/>
            <p:cNvGrpSpPr/>
            <p:nvPr/>
          </p:nvGrpSpPr>
          <p:grpSpPr>
            <a:xfrm flipH="1">
              <a:off x="3031241" y="4386546"/>
              <a:ext cx="4121726" cy="1828824"/>
              <a:chOff x="3876268" y="4054432"/>
              <a:chExt cx="4404882" cy="1954461"/>
            </a:xfrm>
          </p:grpSpPr>
          <p:grpSp>
            <p:nvGrpSpPr>
              <p:cNvPr id="13" name="Group 59"/>
              <p:cNvGrpSpPr/>
              <p:nvPr/>
            </p:nvGrpSpPr>
            <p:grpSpPr>
              <a:xfrm>
                <a:off x="3876268" y="4054432"/>
                <a:ext cx="4404882" cy="1954461"/>
                <a:chOff x="3237996" y="4098676"/>
                <a:chExt cx="4404882" cy="1954461"/>
              </a:xfrm>
            </p:grpSpPr>
            <p:sp>
              <p:nvSpPr>
                <p:cNvPr id="62" name="Rectangle 37"/>
                <p:cNvSpPr>
                  <a:spLocks noChangeArrowheads="1"/>
                </p:cNvSpPr>
                <p:nvPr/>
              </p:nvSpPr>
              <p:spPr bwMode="auto">
                <a:xfrm flipH="1">
                  <a:off x="3767775" y="5017842"/>
                  <a:ext cx="1639995" cy="1035295"/>
                </a:xfrm>
                <a:prstGeom prst="rect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txBody>
                <a:bodyPr vert="horz" wrap="square" lIns="128540" tIns="64271" rIns="128540" bIns="64271" numCol="1" anchor="t" anchorCtr="0" compatLnSpc="1">
                  <a:prstTxWarp prst="textNoShape">
                    <a:avLst/>
                  </a:prstTxWarp>
                </a:bodyPr>
                <a:lstStyle/>
                <a:p>
                  <a:pPr algn="just">
                    <a:lnSpc>
                      <a:spcPct val="120000"/>
                    </a:lnSpc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63" name="Rectangle 41"/>
                <p:cNvSpPr>
                  <a:spLocks noChangeArrowheads="1"/>
                </p:cNvSpPr>
                <p:nvPr/>
              </p:nvSpPr>
              <p:spPr bwMode="auto">
                <a:xfrm flipH="1">
                  <a:off x="6398591" y="4098676"/>
                  <a:ext cx="1244287" cy="155665"/>
                </a:xfrm>
                <a:prstGeom prst="rect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txBody>
                <a:bodyPr vert="horz" wrap="square" lIns="128540" tIns="64271" rIns="128540" bIns="64271" numCol="1" anchor="t" anchorCtr="0" compatLnSpc="1">
                  <a:prstTxWarp prst="textNoShape">
                    <a:avLst/>
                  </a:prstTxWarp>
                </a:bodyPr>
                <a:lstStyle/>
                <a:p>
                  <a:pPr algn="just">
                    <a:lnSpc>
                      <a:spcPct val="120000"/>
                    </a:lnSpc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64" name="Freeform 44"/>
                <p:cNvSpPr>
                  <a:spLocks/>
                </p:cNvSpPr>
                <p:nvPr/>
              </p:nvSpPr>
              <p:spPr bwMode="auto">
                <a:xfrm flipH="1">
                  <a:off x="5407769" y="4098676"/>
                  <a:ext cx="990821" cy="1954461"/>
                </a:xfrm>
                <a:custGeom>
                  <a:avLst/>
                  <a:gdLst>
                    <a:gd name="T0" fmla="*/ 401 w 401"/>
                    <a:gd name="T1" fmla="*/ 791 h 791"/>
                    <a:gd name="T2" fmla="*/ 0 w 401"/>
                    <a:gd name="T3" fmla="*/ 63 h 791"/>
                    <a:gd name="T4" fmla="*/ 0 w 401"/>
                    <a:gd name="T5" fmla="*/ 0 h 791"/>
                    <a:gd name="T6" fmla="*/ 401 w 401"/>
                    <a:gd name="T7" fmla="*/ 372 h 791"/>
                    <a:gd name="T8" fmla="*/ 401 w 401"/>
                    <a:gd name="T9" fmla="*/ 791 h 79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01" h="791">
                      <a:moveTo>
                        <a:pt x="401" y="791"/>
                      </a:moveTo>
                      <a:lnTo>
                        <a:pt x="0" y="63"/>
                      </a:lnTo>
                      <a:lnTo>
                        <a:pt x="0" y="0"/>
                      </a:lnTo>
                      <a:lnTo>
                        <a:pt x="401" y="372"/>
                      </a:lnTo>
                      <a:lnTo>
                        <a:pt x="401" y="791"/>
                      </a:ln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vert="horz" wrap="square" lIns="128540" tIns="64271" rIns="128540" bIns="64271" numCol="1" anchor="t" anchorCtr="0" compatLnSpc="1">
                  <a:prstTxWarp prst="textNoShape">
                    <a:avLst/>
                  </a:prstTxWarp>
                </a:bodyPr>
                <a:lstStyle/>
                <a:p>
                  <a:pPr algn="just">
                    <a:lnSpc>
                      <a:spcPct val="120000"/>
                    </a:lnSpc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65" name="Oval 64"/>
                <p:cNvSpPr/>
                <p:nvPr/>
              </p:nvSpPr>
              <p:spPr>
                <a:xfrm>
                  <a:off x="3237996" y="5017841"/>
                  <a:ext cx="1035295" cy="1035295"/>
                </a:xfrm>
                <a:prstGeom prst="ellipse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just">
                    <a:lnSpc>
                      <a:spcPct val="120000"/>
                    </a:lnSpc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</p:grpSp>
          <p:sp>
            <p:nvSpPr>
              <p:cNvPr id="61" name="Oval 60"/>
              <p:cNvSpPr/>
              <p:nvPr/>
            </p:nvSpPr>
            <p:spPr>
              <a:xfrm>
                <a:off x="3989229" y="5088670"/>
                <a:ext cx="809372" cy="80937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just">
                  <a:lnSpc>
                    <a:spcPct val="120000"/>
                  </a:lnSpc>
                </a:pPr>
                <a:endParaRPr lang="en-US" sz="800" dirty="0">
                  <a:solidFill>
                    <a:srgbClr val="937963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72" name="Freeform 81"/>
            <p:cNvSpPr>
              <a:spLocks noEditPoints="1"/>
            </p:cNvSpPr>
            <p:nvPr/>
          </p:nvSpPr>
          <p:spPr bwMode="auto">
            <a:xfrm>
              <a:off x="6468227" y="5534859"/>
              <a:ext cx="400730" cy="392275"/>
            </a:xfrm>
            <a:custGeom>
              <a:avLst/>
              <a:gdLst>
                <a:gd name="T0" fmla="*/ 86 w 100"/>
                <a:gd name="T1" fmla="*/ 61 h 98"/>
                <a:gd name="T2" fmla="*/ 100 w 100"/>
                <a:gd name="T3" fmla="*/ 55 h 98"/>
                <a:gd name="T4" fmla="*/ 100 w 100"/>
                <a:gd name="T5" fmla="*/ 44 h 98"/>
                <a:gd name="T6" fmla="*/ 86 w 100"/>
                <a:gd name="T7" fmla="*/ 38 h 98"/>
                <a:gd name="T8" fmla="*/ 84 w 100"/>
                <a:gd name="T9" fmla="*/ 32 h 98"/>
                <a:gd name="T10" fmla="*/ 89 w 100"/>
                <a:gd name="T11" fmla="*/ 18 h 98"/>
                <a:gd name="T12" fmla="*/ 82 w 100"/>
                <a:gd name="T13" fmla="*/ 11 h 98"/>
                <a:gd name="T14" fmla="*/ 68 w 100"/>
                <a:gd name="T15" fmla="*/ 16 h 98"/>
                <a:gd name="T16" fmla="*/ 62 w 100"/>
                <a:gd name="T17" fmla="*/ 14 h 98"/>
                <a:gd name="T18" fmla="*/ 56 w 100"/>
                <a:gd name="T19" fmla="*/ 0 h 98"/>
                <a:gd name="T20" fmla="*/ 45 w 100"/>
                <a:gd name="T21" fmla="*/ 0 h 98"/>
                <a:gd name="T22" fmla="*/ 39 w 100"/>
                <a:gd name="T23" fmla="*/ 14 h 98"/>
                <a:gd name="T24" fmla="*/ 33 w 100"/>
                <a:gd name="T25" fmla="*/ 16 h 98"/>
                <a:gd name="T26" fmla="*/ 19 w 100"/>
                <a:gd name="T27" fmla="*/ 11 h 98"/>
                <a:gd name="T28" fmla="*/ 11 w 100"/>
                <a:gd name="T29" fmla="*/ 18 h 98"/>
                <a:gd name="T30" fmla="*/ 17 w 100"/>
                <a:gd name="T31" fmla="*/ 32 h 98"/>
                <a:gd name="T32" fmla="*/ 15 w 100"/>
                <a:gd name="T33" fmla="*/ 38 h 98"/>
                <a:gd name="T34" fmla="*/ 0 w 100"/>
                <a:gd name="T35" fmla="*/ 45 h 98"/>
                <a:gd name="T36" fmla="*/ 0 w 100"/>
                <a:gd name="T37" fmla="*/ 55 h 98"/>
                <a:gd name="T38" fmla="*/ 15 w 100"/>
                <a:gd name="T39" fmla="*/ 61 h 98"/>
                <a:gd name="T40" fmla="*/ 17 w 100"/>
                <a:gd name="T41" fmla="*/ 67 h 98"/>
                <a:gd name="T42" fmla="*/ 12 w 100"/>
                <a:gd name="T43" fmla="*/ 80 h 98"/>
                <a:gd name="T44" fmla="*/ 19 w 100"/>
                <a:gd name="T45" fmla="*/ 88 h 98"/>
                <a:gd name="T46" fmla="*/ 33 w 100"/>
                <a:gd name="T47" fmla="*/ 83 h 98"/>
                <a:gd name="T48" fmla="*/ 39 w 100"/>
                <a:gd name="T49" fmla="*/ 85 h 98"/>
                <a:gd name="T50" fmla="*/ 45 w 100"/>
                <a:gd name="T51" fmla="*/ 98 h 98"/>
                <a:gd name="T52" fmla="*/ 56 w 100"/>
                <a:gd name="T53" fmla="*/ 98 h 98"/>
                <a:gd name="T54" fmla="*/ 62 w 100"/>
                <a:gd name="T55" fmla="*/ 85 h 98"/>
                <a:gd name="T56" fmla="*/ 68 w 100"/>
                <a:gd name="T57" fmla="*/ 82 h 98"/>
                <a:gd name="T58" fmla="*/ 82 w 100"/>
                <a:gd name="T59" fmla="*/ 88 h 98"/>
                <a:gd name="T60" fmla="*/ 90 w 100"/>
                <a:gd name="T61" fmla="*/ 80 h 98"/>
                <a:gd name="T62" fmla="*/ 84 w 100"/>
                <a:gd name="T63" fmla="*/ 67 h 98"/>
                <a:gd name="T64" fmla="*/ 86 w 100"/>
                <a:gd name="T65" fmla="*/ 61 h 98"/>
                <a:gd name="T66" fmla="*/ 86 w 100"/>
                <a:gd name="T67" fmla="*/ 61 h 98"/>
                <a:gd name="T68" fmla="*/ 50 w 100"/>
                <a:gd name="T69" fmla="*/ 65 h 98"/>
                <a:gd name="T70" fmla="*/ 35 w 100"/>
                <a:gd name="T71" fmla="*/ 50 h 98"/>
                <a:gd name="T72" fmla="*/ 50 w 100"/>
                <a:gd name="T73" fmla="*/ 33 h 98"/>
                <a:gd name="T74" fmla="*/ 66 w 100"/>
                <a:gd name="T75" fmla="*/ 50 h 98"/>
                <a:gd name="T76" fmla="*/ 50 w 100"/>
                <a:gd name="T77" fmla="*/ 65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00" h="98">
                  <a:moveTo>
                    <a:pt x="86" y="61"/>
                  </a:moveTo>
                  <a:cubicBezTo>
                    <a:pt x="86" y="61"/>
                    <a:pt x="100" y="56"/>
                    <a:pt x="100" y="55"/>
                  </a:cubicBezTo>
                  <a:cubicBezTo>
                    <a:pt x="100" y="44"/>
                    <a:pt x="100" y="44"/>
                    <a:pt x="100" y="44"/>
                  </a:cubicBezTo>
                  <a:cubicBezTo>
                    <a:pt x="100" y="42"/>
                    <a:pt x="86" y="38"/>
                    <a:pt x="86" y="38"/>
                  </a:cubicBezTo>
                  <a:cubicBezTo>
                    <a:pt x="84" y="32"/>
                    <a:pt x="84" y="32"/>
                    <a:pt x="84" y="32"/>
                  </a:cubicBezTo>
                  <a:cubicBezTo>
                    <a:pt x="84" y="32"/>
                    <a:pt x="90" y="19"/>
                    <a:pt x="89" y="18"/>
                  </a:cubicBezTo>
                  <a:cubicBezTo>
                    <a:pt x="82" y="11"/>
                    <a:pt x="82" y="11"/>
                    <a:pt x="82" y="11"/>
                  </a:cubicBezTo>
                  <a:cubicBezTo>
                    <a:pt x="81" y="10"/>
                    <a:pt x="68" y="16"/>
                    <a:pt x="68" y="16"/>
                  </a:cubicBezTo>
                  <a:cubicBezTo>
                    <a:pt x="62" y="14"/>
                    <a:pt x="62" y="14"/>
                    <a:pt x="62" y="14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4" y="0"/>
                    <a:pt x="39" y="14"/>
                    <a:pt x="39" y="14"/>
                  </a:cubicBezTo>
                  <a:cubicBezTo>
                    <a:pt x="33" y="16"/>
                    <a:pt x="33" y="16"/>
                    <a:pt x="33" y="16"/>
                  </a:cubicBezTo>
                  <a:cubicBezTo>
                    <a:pt x="33" y="16"/>
                    <a:pt x="20" y="10"/>
                    <a:pt x="19" y="11"/>
                  </a:cubicBezTo>
                  <a:cubicBezTo>
                    <a:pt x="11" y="18"/>
                    <a:pt x="11" y="18"/>
                    <a:pt x="11" y="18"/>
                  </a:cubicBezTo>
                  <a:cubicBezTo>
                    <a:pt x="11" y="19"/>
                    <a:pt x="17" y="32"/>
                    <a:pt x="17" y="32"/>
                  </a:cubicBezTo>
                  <a:cubicBezTo>
                    <a:pt x="15" y="38"/>
                    <a:pt x="15" y="38"/>
                    <a:pt x="15" y="38"/>
                  </a:cubicBezTo>
                  <a:cubicBezTo>
                    <a:pt x="15" y="38"/>
                    <a:pt x="0" y="44"/>
                    <a:pt x="0" y="45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0" y="56"/>
                    <a:pt x="15" y="61"/>
                    <a:pt x="15" y="61"/>
                  </a:cubicBezTo>
                  <a:cubicBezTo>
                    <a:pt x="17" y="67"/>
                    <a:pt x="17" y="67"/>
                    <a:pt x="17" y="67"/>
                  </a:cubicBezTo>
                  <a:cubicBezTo>
                    <a:pt x="17" y="67"/>
                    <a:pt x="11" y="80"/>
                    <a:pt x="12" y="80"/>
                  </a:cubicBezTo>
                  <a:cubicBezTo>
                    <a:pt x="19" y="88"/>
                    <a:pt x="19" y="88"/>
                    <a:pt x="19" y="88"/>
                  </a:cubicBezTo>
                  <a:cubicBezTo>
                    <a:pt x="20" y="89"/>
                    <a:pt x="33" y="83"/>
                    <a:pt x="33" y="83"/>
                  </a:cubicBezTo>
                  <a:cubicBezTo>
                    <a:pt x="39" y="85"/>
                    <a:pt x="39" y="85"/>
                    <a:pt x="39" y="85"/>
                  </a:cubicBezTo>
                  <a:cubicBezTo>
                    <a:pt x="45" y="98"/>
                    <a:pt x="45" y="98"/>
                    <a:pt x="45" y="98"/>
                  </a:cubicBezTo>
                  <a:cubicBezTo>
                    <a:pt x="56" y="98"/>
                    <a:pt x="56" y="98"/>
                    <a:pt x="56" y="98"/>
                  </a:cubicBezTo>
                  <a:cubicBezTo>
                    <a:pt x="57" y="98"/>
                    <a:pt x="62" y="85"/>
                    <a:pt x="62" y="85"/>
                  </a:cubicBezTo>
                  <a:cubicBezTo>
                    <a:pt x="68" y="82"/>
                    <a:pt x="68" y="82"/>
                    <a:pt x="68" y="82"/>
                  </a:cubicBezTo>
                  <a:cubicBezTo>
                    <a:pt x="68" y="82"/>
                    <a:pt x="81" y="88"/>
                    <a:pt x="82" y="88"/>
                  </a:cubicBezTo>
                  <a:cubicBezTo>
                    <a:pt x="90" y="80"/>
                    <a:pt x="90" y="80"/>
                    <a:pt x="90" y="80"/>
                  </a:cubicBezTo>
                  <a:cubicBezTo>
                    <a:pt x="84" y="67"/>
                    <a:pt x="84" y="67"/>
                    <a:pt x="84" y="67"/>
                  </a:cubicBezTo>
                  <a:cubicBezTo>
                    <a:pt x="86" y="61"/>
                    <a:pt x="86" y="61"/>
                    <a:pt x="86" y="61"/>
                  </a:cubicBezTo>
                  <a:cubicBezTo>
                    <a:pt x="86" y="61"/>
                    <a:pt x="86" y="61"/>
                    <a:pt x="86" y="61"/>
                  </a:cubicBezTo>
                  <a:close/>
                  <a:moveTo>
                    <a:pt x="50" y="65"/>
                  </a:moveTo>
                  <a:cubicBezTo>
                    <a:pt x="42" y="65"/>
                    <a:pt x="35" y="58"/>
                    <a:pt x="35" y="50"/>
                  </a:cubicBezTo>
                  <a:cubicBezTo>
                    <a:pt x="35" y="40"/>
                    <a:pt x="42" y="33"/>
                    <a:pt x="50" y="33"/>
                  </a:cubicBezTo>
                  <a:cubicBezTo>
                    <a:pt x="59" y="33"/>
                    <a:pt x="66" y="40"/>
                    <a:pt x="66" y="50"/>
                  </a:cubicBezTo>
                  <a:cubicBezTo>
                    <a:pt x="66" y="58"/>
                    <a:pt x="59" y="65"/>
                    <a:pt x="50" y="65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128540" tIns="64271" rIns="128540" bIns="64271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4" name="Group 67"/>
          <p:cNvGrpSpPr/>
          <p:nvPr/>
        </p:nvGrpSpPr>
        <p:grpSpPr>
          <a:xfrm>
            <a:off x="1374032" y="2518703"/>
            <a:ext cx="2392995" cy="2403462"/>
            <a:chOff x="705364" y="2937461"/>
            <a:chExt cx="2393449" cy="2403462"/>
          </a:xfrm>
        </p:grpSpPr>
        <p:sp>
          <p:nvSpPr>
            <p:cNvPr id="25" name="Freeform 5"/>
            <p:cNvSpPr>
              <a:spLocks/>
            </p:cNvSpPr>
            <p:nvPr/>
          </p:nvSpPr>
          <p:spPr bwMode="auto">
            <a:xfrm flipH="1">
              <a:off x="705364" y="2937461"/>
              <a:ext cx="2393448" cy="2403461"/>
            </a:xfrm>
            <a:custGeom>
              <a:avLst/>
              <a:gdLst>
                <a:gd name="T0" fmla="*/ 252 w 505"/>
                <a:gd name="T1" fmla="*/ 0 h 505"/>
                <a:gd name="T2" fmla="*/ 331 w 505"/>
                <a:gd name="T3" fmla="*/ 78 h 505"/>
                <a:gd name="T4" fmla="*/ 252 w 505"/>
                <a:gd name="T5" fmla="*/ 157 h 505"/>
                <a:gd name="T6" fmla="*/ 157 w 505"/>
                <a:gd name="T7" fmla="*/ 252 h 505"/>
                <a:gd name="T8" fmla="*/ 252 w 505"/>
                <a:gd name="T9" fmla="*/ 348 h 505"/>
                <a:gd name="T10" fmla="*/ 348 w 505"/>
                <a:gd name="T11" fmla="*/ 252 h 505"/>
                <a:gd name="T12" fmla="*/ 427 w 505"/>
                <a:gd name="T13" fmla="*/ 174 h 505"/>
                <a:gd name="T14" fmla="*/ 505 w 505"/>
                <a:gd name="T15" fmla="*/ 252 h 505"/>
                <a:gd name="T16" fmla="*/ 252 w 505"/>
                <a:gd name="T17" fmla="*/ 505 h 505"/>
                <a:gd name="T18" fmla="*/ 0 w 505"/>
                <a:gd name="T19" fmla="*/ 252 h 505"/>
                <a:gd name="T20" fmla="*/ 252 w 505"/>
                <a:gd name="T21" fmla="*/ 0 h 5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05" h="505">
                  <a:moveTo>
                    <a:pt x="252" y="0"/>
                  </a:moveTo>
                  <a:cubicBezTo>
                    <a:pt x="296" y="0"/>
                    <a:pt x="331" y="35"/>
                    <a:pt x="331" y="78"/>
                  </a:cubicBezTo>
                  <a:cubicBezTo>
                    <a:pt x="331" y="121"/>
                    <a:pt x="296" y="157"/>
                    <a:pt x="252" y="157"/>
                  </a:cubicBezTo>
                  <a:cubicBezTo>
                    <a:pt x="200" y="157"/>
                    <a:pt x="157" y="200"/>
                    <a:pt x="157" y="252"/>
                  </a:cubicBezTo>
                  <a:cubicBezTo>
                    <a:pt x="157" y="305"/>
                    <a:pt x="200" y="348"/>
                    <a:pt x="252" y="348"/>
                  </a:cubicBezTo>
                  <a:cubicBezTo>
                    <a:pt x="305" y="348"/>
                    <a:pt x="348" y="305"/>
                    <a:pt x="348" y="252"/>
                  </a:cubicBezTo>
                  <a:cubicBezTo>
                    <a:pt x="348" y="209"/>
                    <a:pt x="383" y="174"/>
                    <a:pt x="427" y="174"/>
                  </a:cubicBezTo>
                  <a:cubicBezTo>
                    <a:pt x="470" y="174"/>
                    <a:pt x="505" y="209"/>
                    <a:pt x="505" y="252"/>
                  </a:cubicBezTo>
                  <a:cubicBezTo>
                    <a:pt x="505" y="392"/>
                    <a:pt x="392" y="505"/>
                    <a:pt x="252" y="505"/>
                  </a:cubicBezTo>
                  <a:cubicBezTo>
                    <a:pt x="113" y="505"/>
                    <a:pt x="0" y="392"/>
                    <a:pt x="0" y="252"/>
                  </a:cubicBezTo>
                  <a:cubicBezTo>
                    <a:pt x="0" y="113"/>
                    <a:pt x="113" y="0"/>
                    <a:pt x="25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Freeform 6"/>
            <p:cNvSpPr>
              <a:spLocks/>
            </p:cNvSpPr>
            <p:nvPr/>
          </p:nvSpPr>
          <p:spPr bwMode="auto">
            <a:xfrm flipH="1">
              <a:off x="705364" y="2937461"/>
              <a:ext cx="1199729" cy="1574266"/>
            </a:xfrm>
            <a:custGeom>
              <a:avLst/>
              <a:gdLst>
                <a:gd name="T0" fmla="*/ 0 w 253"/>
                <a:gd name="T1" fmla="*/ 157 h 331"/>
                <a:gd name="T2" fmla="*/ 96 w 253"/>
                <a:gd name="T3" fmla="*/ 252 h 331"/>
                <a:gd name="T4" fmla="*/ 175 w 253"/>
                <a:gd name="T5" fmla="*/ 331 h 331"/>
                <a:gd name="T6" fmla="*/ 253 w 253"/>
                <a:gd name="T7" fmla="*/ 252 h 331"/>
                <a:gd name="T8" fmla="*/ 0 w 253"/>
                <a:gd name="T9" fmla="*/ 0 h 331"/>
                <a:gd name="T10" fmla="*/ 0 w 253"/>
                <a:gd name="T11" fmla="*/ 157 h 3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3" h="331">
                  <a:moveTo>
                    <a:pt x="0" y="157"/>
                  </a:moveTo>
                  <a:cubicBezTo>
                    <a:pt x="53" y="157"/>
                    <a:pt x="96" y="200"/>
                    <a:pt x="96" y="252"/>
                  </a:cubicBezTo>
                  <a:cubicBezTo>
                    <a:pt x="96" y="296"/>
                    <a:pt x="131" y="331"/>
                    <a:pt x="175" y="331"/>
                  </a:cubicBezTo>
                  <a:cubicBezTo>
                    <a:pt x="218" y="331"/>
                    <a:pt x="253" y="296"/>
                    <a:pt x="253" y="252"/>
                  </a:cubicBezTo>
                  <a:cubicBezTo>
                    <a:pt x="253" y="113"/>
                    <a:pt x="140" y="0"/>
                    <a:pt x="0" y="0"/>
                  </a:cubicBezTo>
                  <a:lnTo>
                    <a:pt x="0" y="157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" name="Oval 7"/>
            <p:cNvSpPr>
              <a:spLocks noChangeArrowheads="1"/>
            </p:cNvSpPr>
            <p:nvPr/>
          </p:nvSpPr>
          <p:spPr bwMode="auto">
            <a:xfrm flipH="1">
              <a:off x="1530552" y="2937461"/>
              <a:ext cx="743071" cy="747076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" name="Freeform 8"/>
            <p:cNvSpPr>
              <a:spLocks/>
            </p:cNvSpPr>
            <p:nvPr/>
          </p:nvSpPr>
          <p:spPr bwMode="auto">
            <a:xfrm flipH="1">
              <a:off x="705364" y="4137190"/>
              <a:ext cx="1568259" cy="1203733"/>
            </a:xfrm>
            <a:custGeom>
              <a:avLst/>
              <a:gdLst>
                <a:gd name="T0" fmla="*/ 174 w 331"/>
                <a:gd name="T1" fmla="*/ 0 h 253"/>
                <a:gd name="T2" fmla="*/ 78 w 331"/>
                <a:gd name="T3" fmla="*/ 96 h 253"/>
                <a:gd name="T4" fmla="*/ 0 w 331"/>
                <a:gd name="T5" fmla="*/ 175 h 253"/>
                <a:gd name="T6" fmla="*/ 78 w 331"/>
                <a:gd name="T7" fmla="*/ 253 h 253"/>
                <a:gd name="T8" fmla="*/ 331 w 331"/>
                <a:gd name="T9" fmla="*/ 0 h 253"/>
                <a:gd name="T10" fmla="*/ 174 w 331"/>
                <a:gd name="T11" fmla="*/ 0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1" h="253">
                  <a:moveTo>
                    <a:pt x="174" y="0"/>
                  </a:moveTo>
                  <a:cubicBezTo>
                    <a:pt x="174" y="53"/>
                    <a:pt x="131" y="96"/>
                    <a:pt x="78" y="96"/>
                  </a:cubicBezTo>
                  <a:cubicBezTo>
                    <a:pt x="35" y="96"/>
                    <a:pt x="0" y="131"/>
                    <a:pt x="0" y="175"/>
                  </a:cubicBezTo>
                  <a:cubicBezTo>
                    <a:pt x="0" y="218"/>
                    <a:pt x="35" y="253"/>
                    <a:pt x="78" y="253"/>
                  </a:cubicBezTo>
                  <a:cubicBezTo>
                    <a:pt x="218" y="253"/>
                    <a:pt x="331" y="140"/>
                    <a:pt x="331" y="0"/>
                  </a:cubicBezTo>
                  <a:lnTo>
                    <a:pt x="174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9" name="Oval 9"/>
            <p:cNvSpPr>
              <a:spLocks noChangeArrowheads="1"/>
            </p:cNvSpPr>
            <p:nvPr/>
          </p:nvSpPr>
          <p:spPr bwMode="auto">
            <a:xfrm flipH="1">
              <a:off x="705364" y="3764652"/>
              <a:ext cx="745073" cy="747076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" name="Freeform 10"/>
            <p:cNvSpPr>
              <a:spLocks/>
            </p:cNvSpPr>
            <p:nvPr/>
          </p:nvSpPr>
          <p:spPr bwMode="auto">
            <a:xfrm flipH="1">
              <a:off x="1905093" y="3764652"/>
              <a:ext cx="1193719" cy="1576271"/>
            </a:xfrm>
            <a:custGeom>
              <a:avLst/>
              <a:gdLst>
                <a:gd name="T0" fmla="*/ 252 w 252"/>
                <a:gd name="T1" fmla="*/ 174 h 331"/>
                <a:gd name="T2" fmla="*/ 157 w 252"/>
                <a:gd name="T3" fmla="*/ 78 h 331"/>
                <a:gd name="T4" fmla="*/ 78 w 252"/>
                <a:gd name="T5" fmla="*/ 0 h 331"/>
                <a:gd name="T6" fmla="*/ 0 w 252"/>
                <a:gd name="T7" fmla="*/ 78 h 331"/>
                <a:gd name="T8" fmla="*/ 252 w 252"/>
                <a:gd name="T9" fmla="*/ 331 h 331"/>
                <a:gd name="T10" fmla="*/ 252 w 252"/>
                <a:gd name="T11" fmla="*/ 174 h 3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2" h="331">
                  <a:moveTo>
                    <a:pt x="252" y="174"/>
                  </a:moveTo>
                  <a:cubicBezTo>
                    <a:pt x="200" y="174"/>
                    <a:pt x="157" y="131"/>
                    <a:pt x="157" y="78"/>
                  </a:cubicBezTo>
                  <a:cubicBezTo>
                    <a:pt x="157" y="35"/>
                    <a:pt x="122" y="0"/>
                    <a:pt x="78" y="0"/>
                  </a:cubicBezTo>
                  <a:cubicBezTo>
                    <a:pt x="35" y="0"/>
                    <a:pt x="0" y="35"/>
                    <a:pt x="0" y="78"/>
                  </a:cubicBezTo>
                  <a:cubicBezTo>
                    <a:pt x="0" y="218"/>
                    <a:pt x="113" y="331"/>
                    <a:pt x="252" y="331"/>
                  </a:cubicBezTo>
                  <a:lnTo>
                    <a:pt x="252" y="174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1" name="Oval 11"/>
            <p:cNvSpPr>
              <a:spLocks noChangeArrowheads="1"/>
            </p:cNvSpPr>
            <p:nvPr/>
          </p:nvSpPr>
          <p:spPr bwMode="auto">
            <a:xfrm flipH="1">
              <a:off x="1530552" y="4593847"/>
              <a:ext cx="743071" cy="747076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2" name="Oval 7"/>
            <p:cNvSpPr>
              <a:spLocks noChangeArrowheads="1"/>
            </p:cNvSpPr>
            <p:nvPr/>
          </p:nvSpPr>
          <p:spPr bwMode="auto">
            <a:xfrm flipH="1">
              <a:off x="2273623" y="3763651"/>
              <a:ext cx="825190" cy="74707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3" name="Oval 32"/>
            <p:cNvSpPr/>
            <p:nvPr/>
          </p:nvSpPr>
          <p:spPr>
            <a:xfrm flipH="1">
              <a:off x="1446432" y="3684537"/>
              <a:ext cx="909310" cy="90931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just">
                <a:lnSpc>
                  <a:spcPct val="120000"/>
                </a:lnSpc>
              </a:pPr>
              <a:endParaRPr 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665282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conveyor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000"/>
                            </p:stCondLst>
                            <p:childTnLst>
                              <p:par>
                                <p:cTn id="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" grpId="0" build="p"/>
      <p:bldP spid="74" grpId="0" build="p"/>
      <p:bldP spid="75" grpId="0" build="p"/>
      <p:bldP spid="76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 1"/>
          <p:cNvGrpSpPr/>
          <p:nvPr/>
        </p:nvGrpSpPr>
        <p:grpSpPr>
          <a:xfrm>
            <a:off x="4128199" y="2472061"/>
            <a:ext cx="4329587" cy="1038313"/>
            <a:chOff x="3957557" y="1328691"/>
            <a:chExt cx="4329586" cy="1038313"/>
          </a:xfrm>
        </p:grpSpPr>
        <p:sp>
          <p:nvSpPr>
            <p:cNvPr id="3" name="矩形 2"/>
            <p:cNvSpPr/>
            <p:nvPr/>
          </p:nvSpPr>
          <p:spPr>
            <a:xfrm>
              <a:off x="3957557" y="1328692"/>
              <a:ext cx="4329586" cy="1038312"/>
            </a:xfrm>
            <a:prstGeom prst="rect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1351">
                <a:solidFill>
                  <a:srgbClr val="DFEBE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3984525" y="1328691"/>
              <a:ext cx="4302618" cy="101566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kumimoji="1" lang="en-US" altLang="zh-CN" sz="6000" b="1" dirty="0">
                  <a:solidFill>
                    <a:schemeClr val="accent2">
                      <a:lumMod val="7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PART</a:t>
              </a:r>
              <a:r>
                <a:rPr kumimoji="1" lang="zh-CN" altLang="en-US" sz="6000" b="1" dirty="0">
                  <a:solidFill>
                    <a:schemeClr val="accent2">
                      <a:lumMod val="7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 </a:t>
              </a:r>
              <a:r>
                <a:rPr kumimoji="1" lang="en-US" altLang="zh-CN" sz="6000" b="1" dirty="0">
                  <a:solidFill>
                    <a:schemeClr val="accent2">
                      <a:lumMod val="7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TWO</a:t>
              </a:r>
              <a:endParaRPr kumimoji="1" lang="zh-CN" altLang="en-US" sz="6000" b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762284" y="3674500"/>
            <a:ext cx="11061416" cy="120609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6600" b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工作完成情况</a:t>
            </a:r>
            <a:endParaRPr lang="en-US" altLang="zh-CN" sz="6600" b="1" dirty="0">
              <a:solidFill>
                <a:schemeClr val="accent2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椭圆 7"/>
          <p:cNvSpPr/>
          <p:nvPr/>
        </p:nvSpPr>
        <p:spPr>
          <a:xfrm rot="1718587">
            <a:off x="4224291" y="2253246"/>
            <a:ext cx="353591" cy="353591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351">
              <a:solidFill>
                <a:srgbClr val="DFEBE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椭圆 8"/>
          <p:cNvSpPr/>
          <p:nvPr/>
        </p:nvSpPr>
        <p:spPr>
          <a:xfrm rot="1718587">
            <a:off x="4102743" y="1833607"/>
            <a:ext cx="291271" cy="291271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351">
              <a:solidFill>
                <a:srgbClr val="DFEBE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椭圆 9"/>
          <p:cNvSpPr/>
          <p:nvPr/>
        </p:nvSpPr>
        <p:spPr>
          <a:xfrm rot="1718587">
            <a:off x="3598963" y="2931756"/>
            <a:ext cx="150853" cy="150853"/>
          </a:xfrm>
          <a:prstGeom prst="ellipse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351">
              <a:solidFill>
                <a:srgbClr val="DFEBE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椭圆 10"/>
          <p:cNvSpPr/>
          <p:nvPr/>
        </p:nvSpPr>
        <p:spPr>
          <a:xfrm rot="1718587">
            <a:off x="3496827" y="2109135"/>
            <a:ext cx="558631" cy="558631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351">
              <a:solidFill>
                <a:srgbClr val="DFEBE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894417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conveyor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1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 animBg="1"/>
      <p:bldP spid="9" grpId="0" animBg="1"/>
      <p:bldP spid="10" grpId="0" animBg="1"/>
      <p:bldP spid="1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34"/>
          <p:cNvGrpSpPr/>
          <p:nvPr/>
        </p:nvGrpSpPr>
        <p:grpSpPr>
          <a:xfrm>
            <a:off x="7036618" y="1943401"/>
            <a:ext cx="899829" cy="486001"/>
            <a:chOff x="7166383" y="2666161"/>
            <a:chExt cx="900000" cy="486001"/>
          </a:xfrm>
        </p:grpSpPr>
        <p:sp>
          <p:nvSpPr>
            <p:cNvPr id="21" name="Freeform 95"/>
            <p:cNvSpPr>
              <a:spLocks noEditPoints="1"/>
            </p:cNvSpPr>
            <p:nvPr/>
          </p:nvSpPr>
          <p:spPr bwMode="auto">
            <a:xfrm>
              <a:off x="7166383" y="2666161"/>
              <a:ext cx="900000" cy="486001"/>
            </a:xfrm>
            <a:custGeom>
              <a:avLst/>
              <a:gdLst>
                <a:gd name="T0" fmla="*/ 113 w 125"/>
                <a:gd name="T1" fmla="*/ 18 h 78"/>
                <a:gd name="T2" fmla="*/ 113 w 125"/>
                <a:gd name="T3" fmla="*/ 0 h 78"/>
                <a:gd name="T4" fmla="*/ 0 w 125"/>
                <a:gd name="T5" fmla="*/ 0 h 78"/>
                <a:gd name="T6" fmla="*/ 0 w 125"/>
                <a:gd name="T7" fmla="*/ 78 h 78"/>
                <a:gd name="T8" fmla="*/ 113 w 125"/>
                <a:gd name="T9" fmla="*/ 78 h 78"/>
                <a:gd name="T10" fmla="*/ 113 w 125"/>
                <a:gd name="T11" fmla="*/ 60 h 78"/>
                <a:gd name="T12" fmla="*/ 125 w 125"/>
                <a:gd name="T13" fmla="*/ 54 h 78"/>
                <a:gd name="T14" fmla="*/ 125 w 125"/>
                <a:gd name="T15" fmla="*/ 25 h 78"/>
                <a:gd name="T16" fmla="*/ 113 w 125"/>
                <a:gd name="T17" fmla="*/ 18 h 78"/>
                <a:gd name="T18" fmla="*/ 104 w 125"/>
                <a:gd name="T19" fmla="*/ 68 h 78"/>
                <a:gd name="T20" fmla="*/ 10 w 125"/>
                <a:gd name="T21" fmla="*/ 68 h 78"/>
                <a:gd name="T22" fmla="*/ 10 w 125"/>
                <a:gd name="T23" fmla="*/ 9 h 78"/>
                <a:gd name="T24" fmla="*/ 104 w 125"/>
                <a:gd name="T25" fmla="*/ 9 h 78"/>
                <a:gd name="T26" fmla="*/ 104 w 125"/>
                <a:gd name="T27" fmla="*/ 6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5" h="78">
                  <a:moveTo>
                    <a:pt x="113" y="18"/>
                  </a:moveTo>
                  <a:cubicBezTo>
                    <a:pt x="113" y="0"/>
                    <a:pt x="113" y="0"/>
                    <a:pt x="11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113" y="78"/>
                    <a:pt x="113" y="78"/>
                    <a:pt x="113" y="78"/>
                  </a:cubicBezTo>
                  <a:cubicBezTo>
                    <a:pt x="113" y="60"/>
                    <a:pt x="113" y="60"/>
                    <a:pt x="113" y="60"/>
                  </a:cubicBezTo>
                  <a:cubicBezTo>
                    <a:pt x="117" y="60"/>
                    <a:pt x="125" y="61"/>
                    <a:pt x="125" y="54"/>
                  </a:cubicBezTo>
                  <a:cubicBezTo>
                    <a:pt x="125" y="25"/>
                    <a:pt x="125" y="25"/>
                    <a:pt x="125" y="25"/>
                  </a:cubicBezTo>
                  <a:cubicBezTo>
                    <a:pt x="125" y="17"/>
                    <a:pt x="116" y="18"/>
                    <a:pt x="113" y="18"/>
                  </a:cubicBezTo>
                  <a:close/>
                  <a:moveTo>
                    <a:pt x="104" y="68"/>
                  </a:moveTo>
                  <a:cubicBezTo>
                    <a:pt x="10" y="68"/>
                    <a:pt x="10" y="68"/>
                    <a:pt x="10" y="68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04" y="9"/>
                    <a:pt x="104" y="9"/>
                    <a:pt x="104" y="9"/>
                  </a:cubicBezTo>
                  <a:lnTo>
                    <a:pt x="104" y="68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40" tIns="64271" rIns="128540" bIns="64271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" name="Rectangle 96"/>
            <p:cNvSpPr>
              <a:spLocks noChangeArrowheads="1"/>
            </p:cNvSpPr>
            <p:nvPr/>
          </p:nvSpPr>
          <p:spPr bwMode="auto">
            <a:xfrm>
              <a:off x="7261305" y="2738737"/>
              <a:ext cx="144000" cy="3420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8540" tIns="64271" rIns="128540" bIns="64271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2" name="Rectangle 96"/>
            <p:cNvSpPr>
              <a:spLocks noChangeArrowheads="1"/>
            </p:cNvSpPr>
            <p:nvPr/>
          </p:nvSpPr>
          <p:spPr bwMode="auto">
            <a:xfrm>
              <a:off x="7420592" y="2738737"/>
              <a:ext cx="144000" cy="3420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8540" tIns="64271" rIns="128540" bIns="64271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3" name="Rectangle 96"/>
            <p:cNvSpPr>
              <a:spLocks noChangeArrowheads="1"/>
            </p:cNvSpPr>
            <p:nvPr/>
          </p:nvSpPr>
          <p:spPr bwMode="auto">
            <a:xfrm>
              <a:off x="7586442" y="2738684"/>
              <a:ext cx="144000" cy="3420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8540" tIns="64271" rIns="128540" bIns="64271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" name="Group 39"/>
          <p:cNvGrpSpPr/>
          <p:nvPr/>
        </p:nvGrpSpPr>
        <p:grpSpPr>
          <a:xfrm>
            <a:off x="4453266" y="1944516"/>
            <a:ext cx="899829" cy="486001"/>
            <a:chOff x="4605752" y="2667275"/>
            <a:chExt cx="900000" cy="486001"/>
          </a:xfrm>
        </p:grpSpPr>
        <p:sp>
          <p:nvSpPr>
            <p:cNvPr id="16" name="Freeform 95"/>
            <p:cNvSpPr>
              <a:spLocks noEditPoints="1"/>
            </p:cNvSpPr>
            <p:nvPr/>
          </p:nvSpPr>
          <p:spPr bwMode="auto">
            <a:xfrm>
              <a:off x="4605752" y="2667275"/>
              <a:ext cx="900000" cy="486001"/>
            </a:xfrm>
            <a:custGeom>
              <a:avLst/>
              <a:gdLst>
                <a:gd name="T0" fmla="*/ 113 w 125"/>
                <a:gd name="T1" fmla="*/ 18 h 78"/>
                <a:gd name="T2" fmla="*/ 113 w 125"/>
                <a:gd name="T3" fmla="*/ 0 h 78"/>
                <a:gd name="T4" fmla="*/ 0 w 125"/>
                <a:gd name="T5" fmla="*/ 0 h 78"/>
                <a:gd name="T6" fmla="*/ 0 w 125"/>
                <a:gd name="T7" fmla="*/ 78 h 78"/>
                <a:gd name="T8" fmla="*/ 113 w 125"/>
                <a:gd name="T9" fmla="*/ 78 h 78"/>
                <a:gd name="T10" fmla="*/ 113 w 125"/>
                <a:gd name="T11" fmla="*/ 60 h 78"/>
                <a:gd name="T12" fmla="*/ 125 w 125"/>
                <a:gd name="T13" fmla="*/ 54 h 78"/>
                <a:gd name="T14" fmla="*/ 125 w 125"/>
                <a:gd name="T15" fmla="*/ 25 h 78"/>
                <a:gd name="T16" fmla="*/ 113 w 125"/>
                <a:gd name="T17" fmla="*/ 18 h 78"/>
                <a:gd name="T18" fmla="*/ 104 w 125"/>
                <a:gd name="T19" fmla="*/ 68 h 78"/>
                <a:gd name="T20" fmla="*/ 10 w 125"/>
                <a:gd name="T21" fmla="*/ 68 h 78"/>
                <a:gd name="T22" fmla="*/ 10 w 125"/>
                <a:gd name="T23" fmla="*/ 9 h 78"/>
                <a:gd name="T24" fmla="*/ 104 w 125"/>
                <a:gd name="T25" fmla="*/ 9 h 78"/>
                <a:gd name="T26" fmla="*/ 104 w 125"/>
                <a:gd name="T27" fmla="*/ 6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5" h="78">
                  <a:moveTo>
                    <a:pt x="113" y="18"/>
                  </a:moveTo>
                  <a:cubicBezTo>
                    <a:pt x="113" y="0"/>
                    <a:pt x="113" y="0"/>
                    <a:pt x="11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113" y="78"/>
                    <a:pt x="113" y="78"/>
                    <a:pt x="113" y="78"/>
                  </a:cubicBezTo>
                  <a:cubicBezTo>
                    <a:pt x="113" y="60"/>
                    <a:pt x="113" y="60"/>
                    <a:pt x="113" y="60"/>
                  </a:cubicBezTo>
                  <a:cubicBezTo>
                    <a:pt x="117" y="60"/>
                    <a:pt x="125" y="61"/>
                    <a:pt x="125" y="54"/>
                  </a:cubicBezTo>
                  <a:cubicBezTo>
                    <a:pt x="125" y="25"/>
                    <a:pt x="125" y="25"/>
                    <a:pt x="125" y="25"/>
                  </a:cubicBezTo>
                  <a:cubicBezTo>
                    <a:pt x="125" y="17"/>
                    <a:pt x="116" y="18"/>
                    <a:pt x="113" y="18"/>
                  </a:cubicBezTo>
                  <a:close/>
                  <a:moveTo>
                    <a:pt x="104" y="68"/>
                  </a:moveTo>
                  <a:cubicBezTo>
                    <a:pt x="10" y="68"/>
                    <a:pt x="10" y="68"/>
                    <a:pt x="10" y="68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04" y="9"/>
                    <a:pt x="104" y="9"/>
                    <a:pt x="104" y="9"/>
                  </a:cubicBezTo>
                  <a:lnTo>
                    <a:pt x="104" y="68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40" tIns="64271" rIns="128540" bIns="64271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US" sz="1333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6" name="Rectangle 96"/>
            <p:cNvSpPr>
              <a:spLocks noChangeArrowheads="1"/>
            </p:cNvSpPr>
            <p:nvPr/>
          </p:nvSpPr>
          <p:spPr bwMode="auto">
            <a:xfrm>
              <a:off x="4699080" y="2738737"/>
              <a:ext cx="144000" cy="3420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8540" tIns="64271" rIns="128540" bIns="64271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US" sz="1333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7" name="Rectangle 96"/>
            <p:cNvSpPr>
              <a:spLocks noChangeArrowheads="1"/>
            </p:cNvSpPr>
            <p:nvPr/>
          </p:nvSpPr>
          <p:spPr bwMode="auto">
            <a:xfrm>
              <a:off x="4858367" y="2738737"/>
              <a:ext cx="144000" cy="3420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8540" tIns="64271" rIns="128540" bIns="64271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US" sz="1333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" name="Group 44"/>
          <p:cNvGrpSpPr/>
          <p:nvPr/>
        </p:nvGrpSpPr>
        <p:grpSpPr>
          <a:xfrm>
            <a:off x="1869916" y="1943401"/>
            <a:ext cx="899829" cy="486001"/>
            <a:chOff x="2006307" y="2666161"/>
            <a:chExt cx="900000" cy="486001"/>
          </a:xfrm>
        </p:grpSpPr>
        <p:sp>
          <p:nvSpPr>
            <p:cNvPr id="11" name="Freeform 95"/>
            <p:cNvSpPr>
              <a:spLocks noEditPoints="1"/>
            </p:cNvSpPr>
            <p:nvPr/>
          </p:nvSpPr>
          <p:spPr bwMode="auto">
            <a:xfrm>
              <a:off x="2006307" y="2666161"/>
              <a:ext cx="900000" cy="486001"/>
            </a:xfrm>
            <a:custGeom>
              <a:avLst/>
              <a:gdLst>
                <a:gd name="T0" fmla="*/ 113 w 125"/>
                <a:gd name="T1" fmla="*/ 18 h 78"/>
                <a:gd name="T2" fmla="*/ 113 w 125"/>
                <a:gd name="T3" fmla="*/ 0 h 78"/>
                <a:gd name="T4" fmla="*/ 0 w 125"/>
                <a:gd name="T5" fmla="*/ 0 h 78"/>
                <a:gd name="T6" fmla="*/ 0 w 125"/>
                <a:gd name="T7" fmla="*/ 78 h 78"/>
                <a:gd name="T8" fmla="*/ 113 w 125"/>
                <a:gd name="T9" fmla="*/ 78 h 78"/>
                <a:gd name="T10" fmla="*/ 113 w 125"/>
                <a:gd name="T11" fmla="*/ 60 h 78"/>
                <a:gd name="T12" fmla="*/ 125 w 125"/>
                <a:gd name="T13" fmla="*/ 54 h 78"/>
                <a:gd name="T14" fmla="*/ 125 w 125"/>
                <a:gd name="T15" fmla="*/ 25 h 78"/>
                <a:gd name="T16" fmla="*/ 113 w 125"/>
                <a:gd name="T17" fmla="*/ 18 h 78"/>
                <a:gd name="T18" fmla="*/ 104 w 125"/>
                <a:gd name="T19" fmla="*/ 68 h 78"/>
                <a:gd name="T20" fmla="*/ 10 w 125"/>
                <a:gd name="T21" fmla="*/ 68 h 78"/>
                <a:gd name="T22" fmla="*/ 10 w 125"/>
                <a:gd name="T23" fmla="*/ 9 h 78"/>
                <a:gd name="T24" fmla="*/ 104 w 125"/>
                <a:gd name="T25" fmla="*/ 9 h 78"/>
                <a:gd name="T26" fmla="*/ 104 w 125"/>
                <a:gd name="T27" fmla="*/ 6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5" h="78">
                  <a:moveTo>
                    <a:pt x="113" y="18"/>
                  </a:moveTo>
                  <a:cubicBezTo>
                    <a:pt x="113" y="0"/>
                    <a:pt x="113" y="0"/>
                    <a:pt x="11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113" y="78"/>
                    <a:pt x="113" y="78"/>
                    <a:pt x="113" y="78"/>
                  </a:cubicBezTo>
                  <a:cubicBezTo>
                    <a:pt x="113" y="60"/>
                    <a:pt x="113" y="60"/>
                    <a:pt x="113" y="60"/>
                  </a:cubicBezTo>
                  <a:cubicBezTo>
                    <a:pt x="117" y="60"/>
                    <a:pt x="125" y="61"/>
                    <a:pt x="125" y="54"/>
                  </a:cubicBezTo>
                  <a:cubicBezTo>
                    <a:pt x="125" y="25"/>
                    <a:pt x="125" y="25"/>
                    <a:pt x="125" y="25"/>
                  </a:cubicBezTo>
                  <a:cubicBezTo>
                    <a:pt x="125" y="17"/>
                    <a:pt x="116" y="18"/>
                    <a:pt x="113" y="18"/>
                  </a:cubicBezTo>
                  <a:close/>
                  <a:moveTo>
                    <a:pt x="104" y="68"/>
                  </a:moveTo>
                  <a:cubicBezTo>
                    <a:pt x="10" y="68"/>
                    <a:pt x="10" y="68"/>
                    <a:pt x="10" y="68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04" y="9"/>
                    <a:pt x="104" y="9"/>
                    <a:pt x="104" y="9"/>
                  </a:cubicBezTo>
                  <a:lnTo>
                    <a:pt x="104" y="68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40" tIns="64271" rIns="128540" bIns="64271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1" name="Rectangle 96"/>
            <p:cNvSpPr>
              <a:spLocks noChangeArrowheads="1"/>
            </p:cNvSpPr>
            <p:nvPr/>
          </p:nvSpPr>
          <p:spPr bwMode="auto">
            <a:xfrm>
              <a:off x="2098755" y="2738737"/>
              <a:ext cx="144000" cy="342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8540" tIns="64271" rIns="128540" bIns="64271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" name="Group 49"/>
          <p:cNvGrpSpPr/>
          <p:nvPr/>
        </p:nvGrpSpPr>
        <p:grpSpPr>
          <a:xfrm>
            <a:off x="9619968" y="1943401"/>
            <a:ext cx="899829" cy="486001"/>
            <a:chOff x="9913617" y="2666161"/>
            <a:chExt cx="900000" cy="486001"/>
          </a:xfrm>
        </p:grpSpPr>
        <p:sp>
          <p:nvSpPr>
            <p:cNvPr id="26" name="Freeform 95"/>
            <p:cNvSpPr>
              <a:spLocks noEditPoints="1"/>
            </p:cNvSpPr>
            <p:nvPr/>
          </p:nvSpPr>
          <p:spPr bwMode="auto">
            <a:xfrm>
              <a:off x="9913617" y="2666161"/>
              <a:ext cx="900000" cy="486001"/>
            </a:xfrm>
            <a:custGeom>
              <a:avLst/>
              <a:gdLst>
                <a:gd name="T0" fmla="*/ 113 w 125"/>
                <a:gd name="T1" fmla="*/ 18 h 78"/>
                <a:gd name="T2" fmla="*/ 113 w 125"/>
                <a:gd name="T3" fmla="*/ 0 h 78"/>
                <a:gd name="T4" fmla="*/ 0 w 125"/>
                <a:gd name="T5" fmla="*/ 0 h 78"/>
                <a:gd name="T6" fmla="*/ 0 w 125"/>
                <a:gd name="T7" fmla="*/ 78 h 78"/>
                <a:gd name="T8" fmla="*/ 113 w 125"/>
                <a:gd name="T9" fmla="*/ 78 h 78"/>
                <a:gd name="T10" fmla="*/ 113 w 125"/>
                <a:gd name="T11" fmla="*/ 60 h 78"/>
                <a:gd name="T12" fmla="*/ 125 w 125"/>
                <a:gd name="T13" fmla="*/ 54 h 78"/>
                <a:gd name="T14" fmla="*/ 125 w 125"/>
                <a:gd name="T15" fmla="*/ 25 h 78"/>
                <a:gd name="T16" fmla="*/ 113 w 125"/>
                <a:gd name="T17" fmla="*/ 18 h 78"/>
                <a:gd name="T18" fmla="*/ 104 w 125"/>
                <a:gd name="T19" fmla="*/ 68 h 78"/>
                <a:gd name="T20" fmla="*/ 10 w 125"/>
                <a:gd name="T21" fmla="*/ 68 h 78"/>
                <a:gd name="T22" fmla="*/ 10 w 125"/>
                <a:gd name="T23" fmla="*/ 9 h 78"/>
                <a:gd name="T24" fmla="*/ 104 w 125"/>
                <a:gd name="T25" fmla="*/ 9 h 78"/>
                <a:gd name="T26" fmla="*/ 104 w 125"/>
                <a:gd name="T27" fmla="*/ 6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5" h="78">
                  <a:moveTo>
                    <a:pt x="113" y="18"/>
                  </a:moveTo>
                  <a:cubicBezTo>
                    <a:pt x="113" y="0"/>
                    <a:pt x="113" y="0"/>
                    <a:pt x="11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113" y="78"/>
                    <a:pt x="113" y="78"/>
                    <a:pt x="113" y="78"/>
                  </a:cubicBezTo>
                  <a:cubicBezTo>
                    <a:pt x="113" y="60"/>
                    <a:pt x="113" y="60"/>
                    <a:pt x="113" y="60"/>
                  </a:cubicBezTo>
                  <a:cubicBezTo>
                    <a:pt x="117" y="60"/>
                    <a:pt x="125" y="61"/>
                    <a:pt x="125" y="54"/>
                  </a:cubicBezTo>
                  <a:cubicBezTo>
                    <a:pt x="125" y="25"/>
                    <a:pt x="125" y="25"/>
                    <a:pt x="125" y="25"/>
                  </a:cubicBezTo>
                  <a:cubicBezTo>
                    <a:pt x="125" y="17"/>
                    <a:pt x="116" y="18"/>
                    <a:pt x="113" y="18"/>
                  </a:cubicBezTo>
                  <a:close/>
                  <a:moveTo>
                    <a:pt x="104" y="68"/>
                  </a:moveTo>
                  <a:cubicBezTo>
                    <a:pt x="10" y="68"/>
                    <a:pt x="10" y="68"/>
                    <a:pt x="10" y="68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04" y="9"/>
                    <a:pt x="104" y="9"/>
                    <a:pt x="104" y="9"/>
                  </a:cubicBezTo>
                  <a:lnTo>
                    <a:pt x="104" y="68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40" tIns="64271" rIns="128540" bIns="64271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6" name="Rectangle 96"/>
            <p:cNvSpPr>
              <a:spLocks noChangeArrowheads="1"/>
            </p:cNvSpPr>
            <p:nvPr/>
          </p:nvSpPr>
          <p:spPr bwMode="auto">
            <a:xfrm>
              <a:off x="10004505" y="2738737"/>
              <a:ext cx="144000" cy="34200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8540" tIns="64271" rIns="128540" bIns="64271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7" name="Rectangle 96"/>
            <p:cNvSpPr>
              <a:spLocks noChangeArrowheads="1"/>
            </p:cNvSpPr>
            <p:nvPr/>
          </p:nvSpPr>
          <p:spPr bwMode="auto">
            <a:xfrm>
              <a:off x="10163792" y="2738737"/>
              <a:ext cx="144000" cy="34200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8540" tIns="64271" rIns="128540" bIns="64271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8" name="Rectangle 96"/>
            <p:cNvSpPr>
              <a:spLocks noChangeArrowheads="1"/>
            </p:cNvSpPr>
            <p:nvPr/>
          </p:nvSpPr>
          <p:spPr bwMode="auto">
            <a:xfrm>
              <a:off x="10329642" y="2738684"/>
              <a:ext cx="144000" cy="34200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8540" tIns="64271" rIns="128540" bIns="64271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9" name="Rectangle 96"/>
            <p:cNvSpPr>
              <a:spLocks noChangeArrowheads="1"/>
            </p:cNvSpPr>
            <p:nvPr/>
          </p:nvSpPr>
          <p:spPr bwMode="auto">
            <a:xfrm>
              <a:off x="10496212" y="2738684"/>
              <a:ext cx="144000" cy="34200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8540" tIns="64271" rIns="128540" bIns="64271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" name="Group 74"/>
          <p:cNvGrpSpPr/>
          <p:nvPr/>
        </p:nvGrpSpPr>
        <p:grpSpPr>
          <a:xfrm>
            <a:off x="1964418" y="4059942"/>
            <a:ext cx="710825" cy="710958"/>
            <a:chOff x="821491" y="4182919"/>
            <a:chExt cx="710960" cy="710958"/>
          </a:xfrm>
        </p:grpSpPr>
        <p:sp>
          <p:nvSpPr>
            <p:cNvPr id="52" name="Oval 51"/>
            <p:cNvSpPr/>
            <p:nvPr/>
          </p:nvSpPr>
          <p:spPr>
            <a:xfrm>
              <a:off x="821491" y="4182919"/>
              <a:ext cx="710960" cy="710958"/>
            </a:xfrm>
            <a:prstGeom prst="ellipse">
              <a:avLst/>
            </a:prstGeom>
            <a:noFill/>
            <a:ln>
              <a:solidFill>
                <a:schemeClr val="accent2"/>
              </a:solidFill>
            </a:ln>
          </p:spPr>
          <p:style>
            <a:lnRef idx="2">
              <a:schemeClr val="accent3">
                <a:hueOff val="552171"/>
                <a:satOff val="28263"/>
                <a:lumOff val="11872"/>
                <a:alphaOff val="0"/>
              </a:schemeClr>
            </a:lnRef>
            <a:fillRef idx="1">
              <a:schemeClr val="accent3">
                <a:hueOff val="552171"/>
                <a:satOff val="28263"/>
                <a:lumOff val="11872"/>
                <a:alphaOff val="0"/>
              </a:schemeClr>
            </a:fillRef>
            <a:effectRef idx="0">
              <a:schemeClr val="accent3">
                <a:hueOff val="552171"/>
                <a:satOff val="28263"/>
                <a:lumOff val="11872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pPr algn="just">
                <a:lnSpc>
                  <a:spcPct val="120000"/>
                </a:lnSpc>
              </a:pPr>
              <a:endParaRPr lang="zh-CN" alt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7" name="Group 52"/>
            <p:cNvGrpSpPr>
              <a:grpSpLocks noChangeAspect="1"/>
            </p:cNvGrpSpPr>
            <p:nvPr/>
          </p:nvGrpSpPr>
          <p:grpSpPr>
            <a:xfrm>
              <a:off x="1004854" y="4369560"/>
              <a:ext cx="344222" cy="351018"/>
              <a:chOff x="7160655" y="2178006"/>
              <a:chExt cx="379359" cy="386846"/>
            </a:xfrm>
            <a:solidFill>
              <a:schemeClr val="accent2"/>
            </a:solidFill>
          </p:grpSpPr>
          <p:sp>
            <p:nvSpPr>
              <p:cNvPr id="54" name="Freeform 36"/>
              <p:cNvSpPr>
                <a:spLocks noEditPoints="1"/>
              </p:cNvSpPr>
              <p:nvPr/>
            </p:nvSpPr>
            <p:spPr bwMode="auto">
              <a:xfrm>
                <a:off x="7277956" y="2178006"/>
                <a:ext cx="262058" cy="262058"/>
              </a:xfrm>
              <a:custGeom>
                <a:avLst/>
                <a:gdLst>
                  <a:gd name="T0" fmla="*/ 65 w 79"/>
                  <a:gd name="T1" fmla="*/ 14 h 79"/>
                  <a:gd name="T2" fmla="*/ 14 w 79"/>
                  <a:gd name="T3" fmla="*/ 14 h 79"/>
                  <a:gd name="T4" fmla="*/ 11 w 79"/>
                  <a:gd name="T5" fmla="*/ 63 h 79"/>
                  <a:gd name="T6" fmla="*/ 11 w 79"/>
                  <a:gd name="T7" fmla="*/ 63 h 79"/>
                  <a:gd name="T8" fmla="*/ 17 w 79"/>
                  <a:gd name="T9" fmla="*/ 68 h 79"/>
                  <a:gd name="T10" fmla="*/ 64 w 79"/>
                  <a:gd name="T11" fmla="*/ 65 h 79"/>
                  <a:gd name="T12" fmla="*/ 65 w 79"/>
                  <a:gd name="T13" fmla="*/ 14 h 79"/>
                  <a:gd name="T14" fmla="*/ 58 w 79"/>
                  <a:gd name="T15" fmla="*/ 59 h 79"/>
                  <a:gd name="T16" fmla="*/ 20 w 79"/>
                  <a:gd name="T17" fmla="*/ 59 h 79"/>
                  <a:gd name="T18" fmla="*/ 20 w 79"/>
                  <a:gd name="T19" fmla="*/ 21 h 79"/>
                  <a:gd name="T20" fmla="*/ 58 w 79"/>
                  <a:gd name="T21" fmla="*/ 21 h 79"/>
                  <a:gd name="T22" fmla="*/ 58 w 79"/>
                  <a:gd name="T23" fmla="*/ 59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9" h="79">
                    <a:moveTo>
                      <a:pt x="65" y="14"/>
                    </a:moveTo>
                    <a:cubicBezTo>
                      <a:pt x="51" y="0"/>
                      <a:pt x="28" y="0"/>
                      <a:pt x="14" y="14"/>
                    </a:cubicBezTo>
                    <a:cubicBezTo>
                      <a:pt x="0" y="28"/>
                      <a:pt x="0" y="49"/>
                      <a:pt x="11" y="63"/>
                    </a:cubicBezTo>
                    <a:cubicBezTo>
                      <a:pt x="11" y="63"/>
                      <a:pt x="11" y="63"/>
                      <a:pt x="11" y="63"/>
                    </a:cubicBezTo>
                    <a:cubicBezTo>
                      <a:pt x="14" y="66"/>
                      <a:pt x="15" y="67"/>
                      <a:pt x="17" y="68"/>
                    </a:cubicBezTo>
                    <a:cubicBezTo>
                      <a:pt x="31" y="79"/>
                      <a:pt x="51" y="78"/>
                      <a:pt x="64" y="65"/>
                    </a:cubicBezTo>
                    <a:cubicBezTo>
                      <a:pt x="78" y="51"/>
                      <a:pt x="79" y="29"/>
                      <a:pt x="65" y="14"/>
                    </a:cubicBezTo>
                    <a:close/>
                    <a:moveTo>
                      <a:pt x="58" y="59"/>
                    </a:moveTo>
                    <a:cubicBezTo>
                      <a:pt x="47" y="69"/>
                      <a:pt x="30" y="69"/>
                      <a:pt x="20" y="59"/>
                    </a:cubicBezTo>
                    <a:cubicBezTo>
                      <a:pt x="9" y="48"/>
                      <a:pt x="9" y="31"/>
                      <a:pt x="20" y="21"/>
                    </a:cubicBezTo>
                    <a:cubicBezTo>
                      <a:pt x="31" y="10"/>
                      <a:pt x="48" y="10"/>
                      <a:pt x="58" y="21"/>
                    </a:cubicBezTo>
                    <a:cubicBezTo>
                      <a:pt x="69" y="31"/>
                      <a:pt x="69" y="48"/>
                      <a:pt x="58" y="5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40" tIns="64271" rIns="128540" bIns="64271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55" name="Freeform 37"/>
              <p:cNvSpPr>
                <a:spLocks/>
              </p:cNvSpPr>
              <p:nvPr/>
            </p:nvSpPr>
            <p:spPr bwMode="auto">
              <a:xfrm>
                <a:off x="7160655" y="2400130"/>
                <a:ext cx="159730" cy="164722"/>
              </a:xfrm>
              <a:custGeom>
                <a:avLst/>
                <a:gdLst>
                  <a:gd name="T0" fmla="*/ 0 w 64"/>
                  <a:gd name="T1" fmla="*/ 52 h 66"/>
                  <a:gd name="T2" fmla="*/ 12 w 64"/>
                  <a:gd name="T3" fmla="*/ 66 h 66"/>
                  <a:gd name="T4" fmla="*/ 64 w 64"/>
                  <a:gd name="T5" fmla="*/ 8 h 66"/>
                  <a:gd name="T6" fmla="*/ 55 w 64"/>
                  <a:gd name="T7" fmla="*/ 0 h 66"/>
                  <a:gd name="T8" fmla="*/ 0 w 64"/>
                  <a:gd name="T9" fmla="*/ 52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4" h="66">
                    <a:moveTo>
                      <a:pt x="0" y="52"/>
                    </a:moveTo>
                    <a:lnTo>
                      <a:pt x="12" y="66"/>
                    </a:lnTo>
                    <a:lnTo>
                      <a:pt x="64" y="8"/>
                    </a:lnTo>
                    <a:lnTo>
                      <a:pt x="55" y="0"/>
                    </a:lnTo>
                    <a:lnTo>
                      <a:pt x="0" y="5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40" tIns="64271" rIns="128540" bIns="64271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56" name="Freeform 38"/>
              <p:cNvSpPr>
                <a:spLocks/>
              </p:cNvSpPr>
              <p:nvPr/>
            </p:nvSpPr>
            <p:spPr bwMode="auto">
              <a:xfrm>
                <a:off x="7412728" y="2265358"/>
                <a:ext cx="99831" cy="119797"/>
              </a:xfrm>
              <a:custGeom>
                <a:avLst/>
                <a:gdLst>
                  <a:gd name="T0" fmla="*/ 16 w 30"/>
                  <a:gd name="T1" fmla="*/ 0 h 36"/>
                  <a:gd name="T2" fmla="*/ 0 w 30"/>
                  <a:gd name="T3" fmla="*/ 34 h 36"/>
                  <a:gd name="T4" fmla="*/ 6 w 30"/>
                  <a:gd name="T5" fmla="*/ 36 h 36"/>
                  <a:gd name="T6" fmla="*/ 16 w 30"/>
                  <a:gd name="T7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0" h="36">
                    <a:moveTo>
                      <a:pt x="16" y="0"/>
                    </a:moveTo>
                    <a:cubicBezTo>
                      <a:pt x="20" y="26"/>
                      <a:pt x="0" y="34"/>
                      <a:pt x="0" y="34"/>
                    </a:cubicBezTo>
                    <a:cubicBezTo>
                      <a:pt x="6" y="36"/>
                      <a:pt x="6" y="36"/>
                      <a:pt x="6" y="36"/>
                    </a:cubicBezTo>
                    <a:cubicBezTo>
                      <a:pt x="30" y="21"/>
                      <a:pt x="16" y="0"/>
                      <a:pt x="1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40" tIns="64271" rIns="128540" bIns="64271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8" name="Group 76"/>
          <p:cNvGrpSpPr/>
          <p:nvPr/>
        </p:nvGrpSpPr>
        <p:grpSpPr>
          <a:xfrm>
            <a:off x="7131120" y="4056044"/>
            <a:ext cx="710825" cy="710958"/>
            <a:chOff x="6038386" y="4179022"/>
            <a:chExt cx="710960" cy="710958"/>
          </a:xfrm>
        </p:grpSpPr>
        <p:sp>
          <p:nvSpPr>
            <p:cNvPr id="58" name="Oval 57"/>
            <p:cNvSpPr/>
            <p:nvPr/>
          </p:nvSpPr>
          <p:spPr>
            <a:xfrm>
              <a:off x="6038386" y="4179022"/>
              <a:ext cx="710960" cy="710958"/>
            </a:xfrm>
            <a:prstGeom prst="ellipse">
              <a:avLst/>
            </a:prstGeom>
            <a:noFill/>
            <a:ln>
              <a:solidFill>
                <a:schemeClr val="accent4"/>
              </a:solidFill>
            </a:ln>
          </p:spPr>
          <p:style>
            <a:lnRef idx="2">
              <a:schemeClr val="accent3">
                <a:hueOff val="552171"/>
                <a:satOff val="28263"/>
                <a:lumOff val="11872"/>
                <a:alphaOff val="0"/>
              </a:schemeClr>
            </a:lnRef>
            <a:fillRef idx="1">
              <a:schemeClr val="accent3">
                <a:hueOff val="552171"/>
                <a:satOff val="28263"/>
                <a:lumOff val="11872"/>
                <a:alphaOff val="0"/>
              </a:schemeClr>
            </a:fillRef>
            <a:effectRef idx="0">
              <a:schemeClr val="accent3">
                <a:hueOff val="552171"/>
                <a:satOff val="28263"/>
                <a:lumOff val="11872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pPr algn="just">
                <a:lnSpc>
                  <a:spcPct val="120000"/>
                </a:lnSpc>
              </a:pPr>
              <a:endParaRPr lang="zh-CN" alt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9" name="Group 58"/>
            <p:cNvGrpSpPr>
              <a:grpSpLocks noChangeAspect="1"/>
            </p:cNvGrpSpPr>
            <p:nvPr/>
          </p:nvGrpSpPr>
          <p:grpSpPr>
            <a:xfrm>
              <a:off x="6214075" y="4376217"/>
              <a:ext cx="359577" cy="316566"/>
              <a:chOff x="6040049" y="4182118"/>
              <a:chExt cx="521619" cy="459224"/>
            </a:xfrm>
            <a:solidFill>
              <a:schemeClr val="accent4"/>
            </a:solidFill>
          </p:grpSpPr>
          <p:sp>
            <p:nvSpPr>
              <p:cNvPr id="60" name="Freeform 84"/>
              <p:cNvSpPr>
                <a:spLocks/>
              </p:cNvSpPr>
              <p:nvPr/>
            </p:nvSpPr>
            <p:spPr bwMode="auto">
              <a:xfrm>
                <a:off x="6087469" y="4202084"/>
                <a:ext cx="194671" cy="419291"/>
              </a:xfrm>
              <a:custGeom>
                <a:avLst/>
                <a:gdLst>
                  <a:gd name="T0" fmla="*/ 52 w 59"/>
                  <a:gd name="T1" fmla="*/ 5 h 126"/>
                  <a:gd name="T2" fmla="*/ 9 w 59"/>
                  <a:gd name="T3" fmla="*/ 38 h 126"/>
                  <a:gd name="T4" fmla="*/ 0 w 59"/>
                  <a:gd name="T5" fmla="*/ 39 h 126"/>
                  <a:gd name="T6" fmla="*/ 0 w 59"/>
                  <a:gd name="T7" fmla="*/ 86 h 126"/>
                  <a:gd name="T8" fmla="*/ 9 w 59"/>
                  <a:gd name="T9" fmla="*/ 88 h 126"/>
                  <a:gd name="T10" fmla="*/ 51 w 59"/>
                  <a:gd name="T11" fmla="*/ 119 h 126"/>
                  <a:gd name="T12" fmla="*/ 59 w 59"/>
                  <a:gd name="T13" fmla="*/ 119 h 126"/>
                  <a:gd name="T14" fmla="*/ 59 w 59"/>
                  <a:gd name="T15" fmla="*/ 5 h 126"/>
                  <a:gd name="T16" fmla="*/ 52 w 59"/>
                  <a:gd name="T17" fmla="*/ 5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9" h="126">
                    <a:moveTo>
                      <a:pt x="52" y="5"/>
                    </a:moveTo>
                    <a:cubicBezTo>
                      <a:pt x="9" y="38"/>
                      <a:pt x="9" y="38"/>
                      <a:pt x="9" y="38"/>
                    </a:cubicBezTo>
                    <a:cubicBezTo>
                      <a:pt x="9" y="38"/>
                      <a:pt x="5" y="38"/>
                      <a:pt x="0" y="39"/>
                    </a:cubicBezTo>
                    <a:cubicBezTo>
                      <a:pt x="0" y="86"/>
                      <a:pt x="0" y="86"/>
                      <a:pt x="0" y="86"/>
                    </a:cubicBezTo>
                    <a:cubicBezTo>
                      <a:pt x="5" y="87"/>
                      <a:pt x="9" y="88"/>
                      <a:pt x="9" y="88"/>
                    </a:cubicBezTo>
                    <a:cubicBezTo>
                      <a:pt x="51" y="119"/>
                      <a:pt x="51" y="119"/>
                      <a:pt x="51" y="119"/>
                    </a:cubicBezTo>
                    <a:cubicBezTo>
                      <a:pt x="51" y="119"/>
                      <a:pt x="59" y="126"/>
                      <a:pt x="59" y="119"/>
                    </a:cubicBezTo>
                    <a:cubicBezTo>
                      <a:pt x="59" y="112"/>
                      <a:pt x="59" y="11"/>
                      <a:pt x="59" y="5"/>
                    </a:cubicBezTo>
                    <a:cubicBezTo>
                      <a:pt x="59" y="0"/>
                      <a:pt x="52" y="5"/>
                      <a:pt x="52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40" tIns="64271" rIns="128540" bIns="64271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61" name="Freeform 85"/>
              <p:cNvSpPr>
                <a:spLocks/>
              </p:cNvSpPr>
              <p:nvPr/>
            </p:nvSpPr>
            <p:spPr bwMode="auto">
              <a:xfrm>
                <a:off x="6040049" y="4339353"/>
                <a:ext cx="27454" cy="147252"/>
              </a:xfrm>
              <a:custGeom>
                <a:avLst/>
                <a:gdLst>
                  <a:gd name="T0" fmla="*/ 0 w 8"/>
                  <a:gd name="T1" fmla="*/ 8 h 44"/>
                  <a:gd name="T2" fmla="*/ 0 w 8"/>
                  <a:gd name="T3" fmla="*/ 38 h 44"/>
                  <a:gd name="T4" fmla="*/ 8 w 8"/>
                  <a:gd name="T5" fmla="*/ 44 h 44"/>
                  <a:gd name="T6" fmla="*/ 8 w 8"/>
                  <a:gd name="T7" fmla="*/ 0 h 44"/>
                  <a:gd name="T8" fmla="*/ 0 w 8"/>
                  <a:gd name="T9" fmla="*/ 8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44">
                    <a:moveTo>
                      <a:pt x="0" y="8"/>
                    </a:moveTo>
                    <a:cubicBezTo>
                      <a:pt x="0" y="16"/>
                      <a:pt x="0" y="32"/>
                      <a:pt x="0" y="38"/>
                    </a:cubicBezTo>
                    <a:cubicBezTo>
                      <a:pt x="0" y="40"/>
                      <a:pt x="4" y="42"/>
                      <a:pt x="8" y="44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4" y="2"/>
                      <a:pt x="0" y="4"/>
                      <a:pt x="0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40" tIns="64271" rIns="128540" bIns="64271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62" name="Freeform 86"/>
              <p:cNvSpPr>
                <a:spLocks/>
              </p:cNvSpPr>
              <p:nvPr/>
            </p:nvSpPr>
            <p:spPr bwMode="auto">
              <a:xfrm>
                <a:off x="6329559" y="4296924"/>
                <a:ext cx="77370" cy="229612"/>
              </a:xfrm>
              <a:custGeom>
                <a:avLst/>
                <a:gdLst>
                  <a:gd name="T0" fmla="*/ 10 w 23"/>
                  <a:gd name="T1" fmla="*/ 2 h 69"/>
                  <a:gd name="T2" fmla="*/ 2 w 23"/>
                  <a:gd name="T3" fmla="*/ 2 h 69"/>
                  <a:gd name="T4" fmla="*/ 2 w 23"/>
                  <a:gd name="T5" fmla="*/ 10 h 69"/>
                  <a:gd name="T6" fmla="*/ 12 w 23"/>
                  <a:gd name="T7" fmla="*/ 35 h 69"/>
                  <a:gd name="T8" fmla="*/ 2 w 23"/>
                  <a:gd name="T9" fmla="*/ 60 h 69"/>
                  <a:gd name="T10" fmla="*/ 2 w 23"/>
                  <a:gd name="T11" fmla="*/ 67 h 69"/>
                  <a:gd name="T12" fmla="*/ 6 w 23"/>
                  <a:gd name="T13" fmla="*/ 69 h 69"/>
                  <a:gd name="T14" fmla="*/ 10 w 23"/>
                  <a:gd name="T15" fmla="*/ 67 h 69"/>
                  <a:gd name="T16" fmla="*/ 23 w 23"/>
                  <a:gd name="T17" fmla="*/ 35 h 69"/>
                  <a:gd name="T18" fmla="*/ 10 w 23"/>
                  <a:gd name="T19" fmla="*/ 2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3" h="69">
                    <a:moveTo>
                      <a:pt x="10" y="2"/>
                    </a:moveTo>
                    <a:cubicBezTo>
                      <a:pt x="7" y="0"/>
                      <a:pt x="4" y="0"/>
                      <a:pt x="2" y="2"/>
                    </a:cubicBezTo>
                    <a:cubicBezTo>
                      <a:pt x="0" y="4"/>
                      <a:pt x="0" y="8"/>
                      <a:pt x="2" y="10"/>
                    </a:cubicBezTo>
                    <a:cubicBezTo>
                      <a:pt x="9" y="17"/>
                      <a:pt x="12" y="26"/>
                      <a:pt x="12" y="35"/>
                    </a:cubicBezTo>
                    <a:cubicBezTo>
                      <a:pt x="12" y="44"/>
                      <a:pt x="9" y="53"/>
                      <a:pt x="2" y="60"/>
                    </a:cubicBezTo>
                    <a:cubicBezTo>
                      <a:pt x="0" y="62"/>
                      <a:pt x="0" y="65"/>
                      <a:pt x="2" y="67"/>
                    </a:cubicBezTo>
                    <a:cubicBezTo>
                      <a:pt x="3" y="68"/>
                      <a:pt x="4" y="69"/>
                      <a:pt x="6" y="69"/>
                    </a:cubicBezTo>
                    <a:cubicBezTo>
                      <a:pt x="7" y="69"/>
                      <a:pt x="9" y="68"/>
                      <a:pt x="10" y="67"/>
                    </a:cubicBezTo>
                    <a:cubicBezTo>
                      <a:pt x="19" y="58"/>
                      <a:pt x="23" y="47"/>
                      <a:pt x="23" y="35"/>
                    </a:cubicBezTo>
                    <a:cubicBezTo>
                      <a:pt x="23" y="23"/>
                      <a:pt x="19" y="11"/>
                      <a:pt x="1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40" tIns="64271" rIns="128540" bIns="64271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63" name="Freeform 87"/>
              <p:cNvSpPr>
                <a:spLocks/>
              </p:cNvSpPr>
              <p:nvPr/>
            </p:nvSpPr>
            <p:spPr bwMode="auto">
              <a:xfrm>
                <a:off x="6376980" y="4239521"/>
                <a:ext cx="102328" cy="341923"/>
              </a:xfrm>
              <a:custGeom>
                <a:avLst/>
                <a:gdLst>
                  <a:gd name="T0" fmla="*/ 10 w 31"/>
                  <a:gd name="T1" fmla="*/ 2 h 103"/>
                  <a:gd name="T2" fmla="*/ 3 w 31"/>
                  <a:gd name="T3" fmla="*/ 2 h 103"/>
                  <a:gd name="T4" fmla="*/ 3 w 31"/>
                  <a:gd name="T5" fmla="*/ 10 h 103"/>
                  <a:gd name="T6" fmla="*/ 20 w 31"/>
                  <a:gd name="T7" fmla="*/ 52 h 103"/>
                  <a:gd name="T8" fmla="*/ 3 w 31"/>
                  <a:gd name="T9" fmla="*/ 94 h 103"/>
                  <a:gd name="T10" fmla="*/ 3 w 31"/>
                  <a:gd name="T11" fmla="*/ 102 h 103"/>
                  <a:gd name="T12" fmla="*/ 6 w 31"/>
                  <a:gd name="T13" fmla="*/ 103 h 103"/>
                  <a:gd name="T14" fmla="*/ 10 w 31"/>
                  <a:gd name="T15" fmla="*/ 102 h 103"/>
                  <a:gd name="T16" fmla="*/ 31 w 31"/>
                  <a:gd name="T17" fmla="*/ 52 h 103"/>
                  <a:gd name="T18" fmla="*/ 10 w 31"/>
                  <a:gd name="T19" fmla="*/ 2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1" h="103">
                    <a:moveTo>
                      <a:pt x="10" y="2"/>
                    </a:moveTo>
                    <a:cubicBezTo>
                      <a:pt x="8" y="0"/>
                      <a:pt x="5" y="0"/>
                      <a:pt x="3" y="2"/>
                    </a:cubicBezTo>
                    <a:cubicBezTo>
                      <a:pt x="0" y="4"/>
                      <a:pt x="0" y="8"/>
                      <a:pt x="3" y="10"/>
                    </a:cubicBezTo>
                    <a:cubicBezTo>
                      <a:pt x="14" y="21"/>
                      <a:pt x="20" y="37"/>
                      <a:pt x="20" y="52"/>
                    </a:cubicBezTo>
                    <a:cubicBezTo>
                      <a:pt x="20" y="67"/>
                      <a:pt x="14" y="82"/>
                      <a:pt x="3" y="94"/>
                    </a:cubicBezTo>
                    <a:cubicBezTo>
                      <a:pt x="0" y="96"/>
                      <a:pt x="0" y="100"/>
                      <a:pt x="3" y="102"/>
                    </a:cubicBezTo>
                    <a:cubicBezTo>
                      <a:pt x="4" y="103"/>
                      <a:pt x="5" y="103"/>
                      <a:pt x="6" y="103"/>
                    </a:cubicBezTo>
                    <a:cubicBezTo>
                      <a:pt x="8" y="103"/>
                      <a:pt x="9" y="103"/>
                      <a:pt x="10" y="102"/>
                    </a:cubicBezTo>
                    <a:cubicBezTo>
                      <a:pt x="24" y="88"/>
                      <a:pt x="31" y="70"/>
                      <a:pt x="31" y="52"/>
                    </a:cubicBezTo>
                    <a:cubicBezTo>
                      <a:pt x="31" y="34"/>
                      <a:pt x="24" y="16"/>
                      <a:pt x="1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40" tIns="64271" rIns="128540" bIns="64271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64" name="Freeform 88"/>
              <p:cNvSpPr>
                <a:spLocks/>
              </p:cNvSpPr>
              <p:nvPr/>
            </p:nvSpPr>
            <p:spPr bwMode="auto">
              <a:xfrm>
                <a:off x="6436879" y="4182118"/>
                <a:ext cx="124789" cy="459224"/>
              </a:xfrm>
              <a:custGeom>
                <a:avLst/>
                <a:gdLst>
                  <a:gd name="T0" fmla="*/ 10 w 38"/>
                  <a:gd name="T1" fmla="*/ 2 h 138"/>
                  <a:gd name="T2" fmla="*/ 2 w 38"/>
                  <a:gd name="T3" fmla="*/ 2 h 138"/>
                  <a:gd name="T4" fmla="*/ 2 w 38"/>
                  <a:gd name="T5" fmla="*/ 9 h 138"/>
                  <a:gd name="T6" fmla="*/ 27 w 38"/>
                  <a:gd name="T7" fmla="*/ 69 h 138"/>
                  <a:gd name="T8" fmla="*/ 2 w 38"/>
                  <a:gd name="T9" fmla="*/ 128 h 138"/>
                  <a:gd name="T10" fmla="*/ 2 w 38"/>
                  <a:gd name="T11" fmla="*/ 136 h 138"/>
                  <a:gd name="T12" fmla="*/ 6 w 38"/>
                  <a:gd name="T13" fmla="*/ 138 h 138"/>
                  <a:gd name="T14" fmla="*/ 10 w 38"/>
                  <a:gd name="T15" fmla="*/ 136 h 138"/>
                  <a:gd name="T16" fmla="*/ 38 w 38"/>
                  <a:gd name="T17" fmla="*/ 69 h 138"/>
                  <a:gd name="T18" fmla="*/ 10 w 38"/>
                  <a:gd name="T19" fmla="*/ 2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8" h="138">
                    <a:moveTo>
                      <a:pt x="10" y="2"/>
                    </a:moveTo>
                    <a:cubicBezTo>
                      <a:pt x="8" y="0"/>
                      <a:pt x="5" y="0"/>
                      <a:pt x="2" y="2"/>
                    </a:cubicBezTo>
                    <a:cubicBezTo>
                      <a:pt x="0" y="4"/>
                      <a:pt x="0" y="7"/>
                      <a:pt x="2" y="9"/>
                    </a:cubicBezTo>
                    <a:cubicBezTo>
                      <a:pt x="19" y="26"/>
                      <a:pt x="27" y="47"/>
                      <a:pt x="27" y="69"/>
                    </a:cubicBezTo>
                    <a:cubicBezTo>
                      <a:pt x="27" y="90"/>
                      <a:pt x="19" y="112"/>
                      <a:pt x="2" y="128"/>
                    </a:cubicBezTo>
                    <a:cubicBezTo>
                      <a:pt x="0" y="130"/>
                      <a:pt x="0" y="134"/>
                      <a:pt x="2" y="136"/>
                    </a:cubicBezTo>
                    <a:cubicBezTo>
                      <a:pt x="4" y="137"/>
                      <a:pt x="5" y="138"/>
                      <a:pt x="6" y="138"/>
                    </a:cubicBezTo>
                    <a:cubicBezTo>
                      <a:pt x="8" y="138"/>
                      <a:pt x="9" y="137"/>
                      <a:pt x="10" y="136"/>
                    </a:cubicBezTo>
                    <a:cubicBezTo>
                      <a:pt x="29" y="117"/>
                      <a:pt x="38" y="93"/>
                      <a:pt x="38" y="69"/>
                    </a:cubicBezTo>
                    <a:cubicBezTo>
                      <a:pt x="38" y="45"/>
                      <a:pt x="29" y="20"/>
                      <a:pt x="1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40" tIns="64271" rIns="128540" bIns="64271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10" name="Group 77"/>
          <p:cNvGrpSpPr/>
          <p:nvPr/>
        </p:nvGrpSpPr>
        <p:grpSpPr>
          <a:xfrm>
            <a:off x="9714471" y="4050097"/>
            <a:ext cx="710825" cy="710958"/>
            <a:chOff x="8613835" y="4173075"/>
            <a:chExt cx="710960" cy="710958"/>
          </a:xfrm>
        </p:grpSpPr>
        <p:sp>
          <p:nvSpPr>
            <p:cNvPr id="66" name="Oval 65"/>
            <p:cNvSpPr/>
            <p:nvPr/>
          </p:nvSpPr>
          <p:spPr>
            <a:xfrm>
              <a:off x="8613835" y="4173075"/>
              <a:ext cx="710960" cy="710958"/>
            </a:xfrm>
            <a:prstGeom prst="ellipse">
              <a:avLst/>
            </a:prstGeom>
            <a:noFill/>
            <a:ln>
              <a:solidFill>
                <a:schemeClr val="accent5"/>
              </a:solidFill>
            </a:ln>
          </p:spPr>
          <p:style>
            <a:lnRef idx="2">
              <a:schemeClr val="accent3">
                <a:hueOff val="552171"/>
                <a:satOff val="28263"/>
                <a:lumOff val="11872"/>
                <a:alphaOff val="0"/>
              </a:schemeClr>
            </a:lnRef>
            <a:fillRef idx="1">
              <a:schemeClr val="accent3">
                <a:hueOff val="552171"/>
                <a:satOff val="28263"/>
                <a:lumOff val="11872"/>
                <a:alphaOff val="0"/>
              </a:schemeClr>
            </a:fillRef>
            <a:effectRef idx="0">
              <a:schemeClr val="accent3">
                <a:hueOff val="552171"/>
                <a:satOff val="28263"/>
                <a:lumOff val="11872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pPr algn="just">
                <a:lnSpc>
                  <a:spcPct val="120000"/>
                </a:lnSpc>
              </a:pPr>
              <a:endParaRPr lang="zh-CN" alt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7" name="Freeform 16"/>
            <p:cNvSpPr>
              <a:spLocks noChangeAspect="1" noEditPoints="1"/>
            </p:cNvSpPr>
            <p:nvPr/>
          </p:nvSpPr>
          <p:spPr bwMode="auto">
            <a:xfrm>
              <a:off x="8807774" y="4323051"/>
              <a:ext cx="310685" cy="360000"/>
            </a:xfrm>
            <a:custGeom>
              <a:avLst/>
              <a:gdLst>
                <a:gd name="T0" fmla="*/ 233 w 320"/>
                <a:gd name="T1" fmla="*/ 138 h 371"/>
                <a:gd name="T2" fmla="*/ 261 w 320"/>
                <a:gd name="T3" fmla="*/ 12 h 371"/>
                <a:gd name="T4" fmla="*/ 168 w 320"/>
                <a:gd name="T5" fmla="*/ 104 h 371"/>
                <a:gd name="T6" fmla="*/ 80 w 320"/>
                <a:gd name="T7" fmla="*/ 182 h 371"/>
                <a:gd name="T8" fmla="*/ 80 w 320"/>
                <a:gd name="T9" fmla="*/ 319 h 371"/>
                <a:gd name="T10" fmla="*/ 253 w 320"/>
                <a:gd name="T11" fmla="*/ 371 h 371"/>
                <a:gd name="T12" fmla="*/ 320 w 320"/>
                <a:gd name="T13" fmla="*/ 172 h 371"/>
                <a:gd name="T14" fmla="*/ 233 w 320"/>
                <a:gd name="T15" fmla="*/ 138 h 371"/>
                <a:gd name="T16" fmla="*/ 60 w 320"/>
                <a:gd name="T17" fmla="*/ 140 h 371"/>
                <a:gd name="T18" fmla="*/ 0 w 320"/>
                <a:gd name="T19" fmla="*/ 202 h 371"/>
                <a:gd name="T20" fmla="*/ 0 w 320"/>
                <a:gd name="T21" fmla="*/ 299 h 371"/>
                <a:gd name="T22" fmla="*/ 60 w 320"/>
                <a:gd name="T23" fmla="*/ 360 h 371"/>
                <a:gd name="T24" fmla="*/ 40 w 320"/>
                <a:gd name="T25" fmla="*/ 315 h 371"/>
                <a:gd name="T26" fmla="*/ 40 w 320"/>
                <a:gd name="T27" fmla="*/ 187 h 371"/>
                <a:gd name="T28" fmla="*/ 60 w 320"/>
                <a:gd name="T29" fmla="*/ 140 h 3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20" h="371">
                  <a:moveTo>
                    <a:pt x="233" y="138"/>
                  </a:moveTo>
                  <a:cubicBezTo>
                    <a:pt x="230" y="131"/>
                    <a:pt x="304" y="65"/>
                    <a:pt x="261" y="12"/>
                  </a:cubicBezTo>
                  <a:cubicBezTo>
                    <a:pt x="251" y="0"/>
                    <a:pt x="217" y="72"/>
                    <a:pt x="168" y="104"/>
                  </a:cubicBezTo>
                  <a:cubicBezTo>
                    <a:pt x="142" y="122"/>
                    <a:pt x="80" y="161"/>
                    <a:pt x="80" y="182"/>
                  </a:cubicBezTo>
                  <a:cubicBezTo>
                    <a:pt x="80" y="319"/>
                    <a:pt x="80" y="319"/>
                    <a:pt x="80" y="319"/>
                  </a:cubicBezTo>
                  <a:cubicBezTo>
                    <a:pt x="80" y="344"/>
                    <a:pt x="178" y="371"/>
                    <a:pt x="253" y="371"/>
                  </a:cubicBezTo>
                  <a:cubicBezTo>
                    <a:pt x="280" y="371"/>
                    <a:pt x="320" y="199"/>
                    <a:pt x="320" y="172"/>
                  </a:cubicBezTo>
                  <a:cubicBezTo>
                    <a:pt x="320" y="145"/>
                    <a:pt x="235" y="145"/>
                    <a:pt x="233" y="138"/>
                  </a:cubicBezTo>
                  <a:close/>
                  <a:moveTo>
                    <a:pt x="60" y="140"/>
                  </a:moveTo>
                  <a:cubicBezTo>
                    <a:pt x="47" y="140"/>
                    <a:pt x="0" y="148"/>
                    <a:pt x="0" y="202"/>
                  </a:cubicBezTo>
                  <a:cubicBezTo>
                    <a:pt x="0" y="299"/>
                    <a:pt x="0" y="299"/>
                    <a:pt x="0" y="299"/>
                  </a:cubicBezTo>
                  <a:cubicBezTo>
                    <a:pt x="0" y="354"/>
                    <a:pt x="47" y="360"/>
                    <a:pt x="60" y="360"/>
                  </a:cubicBezTo>
                  <a:cubicBezTo>
                    <a:pt x="73" y="360"/>
                    <a:pt x="40" y="348"/>
                    <a:pt x="40" y="315"/>
                  </a:cubicBezTo>
                  <a:cubicBezTo>
                    <a:pt x="40" y="187"/>
                    <a:pt x="40" y="187"/>
                    <a:pt x="40" y="187"/>
                  </a:cubicBezTo>
                  <a:cubicBezTo>
                    <a:pt x="40" y="152"/>
                    <a:pt x="73" y="140"/>
                    <a:pt x="60" y="14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128540" tIns="64271" rIns="128540" bIns="64271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2" name="Group 75"/>
          <p:cNvGrpSpPr/>
          <p:nvPr/>
        </p:nvGrpSpPr>
        <p:grpSpPr>
          <a:xfrm>
            <a:off x="4547770" y="4050097"/>
            <a:ext cx="710825" cy="710958"/>
            <a:chOff x="3445843" y="4173075"/>
            <a:chExt cx="710960" cy="710958"/>
          </a:xfrm>
        </p:grpSpPr>
        <p:sp>
          <p:nvSpPr>
            <p:cNvPr id="69" name="Oval 68"/>
            <p:cNvSpPr/>
            <p:nvPr/>
          </p:nvSpPr>
          <p:spPr>
            <a:xfrm>
              <a:off x="3445843" y="4173075"/>
              <a:ext cx="710960" cy="710958"/>
            </a:xfrm>
            <a:prstGeom prst="ellipse">
              <a:avLst/>
            </a:prstGeom>
            <a:noFill/>
            <a:ln>
              <a:solidFill>
                <a:schemeClr val="accent3"/>
              </a:solidFill>
            </a:ln>
          </p:spPr>
          <p:style>
            <a:lnRef idx="2">
              <a:schemeClr val="accent3">
                <a:hueOff val="552171"/>
                <a:satOff val="28263"/>
                <a:lumOff val="11872"/>
                <a:alphaOff val="0"/>
              </a:schemeClr>
            </a:lnRef>
            <a:fillRef idx="1">
              <a:schemeClr val="accent3">
                <a:hueOff val="552171"/>
                <a:satOff val="28263"/>
                <a:lumOff val="11872"/>
                <a:alphaOff val="0"/>
              </a:schemeClr>
            </a:fillRef>
            <a:effectRef idx="0">
              <a:schemeClr val="accent3">
                <a:hueOff val="552171"/>
                <a:satOff val="28263"/>
                <a:lumOff val="11872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pPr algn="just">
                <a:lnSpc>
                  <a:spcPct val="120000"/>
                </a:lnSpc>
              </a:pPr>
              <a:endParaRPr lang="zh-CN" alt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0" name="Freeform 6"/>
            <p:cNvSpPr>
              <a:spLocks noEditPoints="1"/>
            </p:cNvSpPr>
            <p:nvPr/>
          </p:nvSpPr>
          <p:spPr bwMode="auto">
            <a:xfrm>
              <a:off x="3636568" y="4374006"/>
              <a:ext cx="330025" cy="289905"/>
            </a:xfrm>
            <a:custGeom>
              <a:avLst/>
              <a:gdLst>
                <a:gd name="T0" fmla="*/ 400 w 400"/>
                <a:gd name="T1" fmla="*/ 352 h 352"/>
                <a:gd name="T2" fmla="*/ 394 w 400"/>
                <a:gd name="T3" fmla="*/ 268 h 352"/>
                <a:gd name="T4" fmla="*/ 342 w 400"/>
                <a:gd name="T5" fmla="*/ 236 h 352"/>
                <a:gd name="T6" fmla="*/ 303 w 400"/>
                <a:gd name="T7" fmla="*/ 191 h 352"/>
                <a:gd name="T8" fmla="*/ 316 w 400"/>
                <a:gd name="T9" fmla="*/ 157 h 352"/>
                <a:gd name="T10" fmla="*/ 327 w 400"/>
                <a:gd name="T11" fmla="*/ 134 h 352"/>
                <a:gd name="T12" fmla="*/ 322 w 400"/>
                <a:gd name="T13" fmla="*/ 122 h 352"/>
                <a:gd name="T14" fmla="*/ 325 w 400"/>
                <a:gd name="T15" fmla="*/ 98 h 352"/>
                <a:gd name="T16" fmla="*/ 278 w 400"/>
                <a:gd name="T17" fmla="*/ 51 h 352"/>
                <a:gd name="T18" fmla="*/ 230 w 400"/>
                <a:gd name="T19" fmla="*/ 98 h 352"/>
                <a:gd name="T20" fmla="*/ 233 w 400"/>
                <a:gd name="T21" fmla="*/ 122 h 352"/>
                <a:gd name="T22" fmla="*/ 229 w 400"/>
                <a:gd name="T23" fmla="*/ 134 h 352"/>
                <a:gd name="T24" fmla="*/ 240 w 400"/>
                <a:gd name="T25" fmla="*/ 157 h 352"/>
                <a:gd name="T26" fmla="*/ 253 w 400"/>
                <a:gd name="T27" fmla="*/ 191 h 352"/>
                <a:gd name="T28" fmla="*/ 236 w 400"/>
                <a:gd name="T29" fmla="*/ 224 h 352"/>
                <a:gd name="T30" fmla="*/ 310 w 400"/>
                <a:gd name="T31" fmla="*/ 292 h 352"/>
                <a:gd name="T32" fmla="*/ 310 w 400"/>
                <a:gd name="T33" fmla="*/ 352 h 352"/>
                <a:gd name="T34" fmla="*/ 400 w 400"/>
                <a:gd name="T35" fmla="*/ 352 h 352"/>
                <a:gd name="T36" fmla="*/ 204 w 400"/>
                <a:gd name="T37" fmla="*/ 247 h 352"/>
                <a:gd name="T38" fmla="*/ 152 w 400"/>
                <a:gd name="T39" fmla="*/ 187 h 352"/>
                <a:gd name="T40" fmla="*/ 169 w 400"/>
                <a:gd name="T41" fmla="*/ 142 h 352"/>
                <a:gd name="T42" fmla="*/ 184 w 400"/>
                <a:gd name="T43" fmla="*/ 111 h 352"/>
                <a:gd name="T44" fmla="*/ 179 w 400"/>
                <a:gd name="T45" fmla="*/ 95 h 352"/>
                <a:gd name="T46" fmla="*/ 183 w 400"/>
                <a:gd name="T47" fmla="*/ 63 h 352"/>
                <a:gd name="T48" fmla="*/ 119 w 400"/>
                <a:gd name="T49" fmla="*/ 0 h 352"/>
                <a:gd name="T50" fmla="*/ 55 w 400"/>
                <a:gd name="T51" fmla="*/ 63 h 352"/>
                <a:gd name="T52" fmla="*/ 59 w 400"/>
                <a:gd name="T53" fmla="*/ 95 h 352"/>
                <a:gd name="T54" fmla="*/ 53 w 400"/>
                <a:gd name="T55" fmla="*/ 111 h 352"/>
                <a:gd name="T56" fmla="*/ 68 w 400"/>
                <a:gd name="T57" fmla="*/ 142 h 352"/>
                <a:gd name="T58" fmla="*/ 86 w 400"/>
                <a:gd name="T59" fmla="*/ 187 h 352"/>
                <a:gd name="T60" fmla="*/ 33 w 400"/>
                <a:gd name="T61" fmla="*/ 247 h 352"/>
                <a:gd name="T62" fmla="*/ 0 w 400"/>
                <a:gd name="T63" fmla="*/ 279 h 352"/>
                <a:gd name="T64" fmla="*/ 0 w 400"/>
                <a:gd name="T65" fmla="*/ 352 h 352"/>
                <a:gd name="T66" fmla="*/ 278 w 400"/>
                <a:gd name="T67" fmla="*/ 352 h 352"/>
                <a:gd name="T68" fmla="*/ 278 w 400"/>
                <a:gd name="T69" fmla="*/ 297 h 352"/>
                <a:gd name="T70" fmla="*/ 204 w 400"/>
                <a:gd name="T71" fmla="*/ 247 h 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00" h="352">
                  <a:moveTo>
                    <a:pt x="400" y="352"/>
                  </a:moveTo>
                  <a:cubicBezTo>
                    <a:pt x="400" y="352"/>
                    <a:pt x="399" y="276"/>
                    <a:pt x="394" y="268"/>
                  </a:cubicBezTo>
                  <a:cubicBezTo>
                    <a:pt x="387" y="257"/>
                    <a:pt x="371" y="249"/>
                    <a:pt x="342" y="236"/>
                  </a:cubicBezTo>
                  <a:cubicBezTo>
                    <a:pt x="312" y="224"/>
                    <a:pt x="303" y="213"/>
                    <a:pt x="303" y="191"/>
                  </a:cubicBezTo>
                  <a:cubicBezTo>
                    <a:pt x="303" y="177"/>
                    <a:pt x="312" y="182"/>
                    <a:pt x="316" y="157"/>
                  </a:cubicBezTo>
                  <a:cubicBezTo>
                    <a:pt x="317" y="147"/>
                    <a:pt x="325" y="157"/>
                    <a:pt x="327" y="134"/>
                  </a:cubicBezTo>
                  <a:cubicBezTo>
                    <a:pt x="327" y="124"/>
                    <a:pt x="322" y="122"/>
                    <a:pt x="322" y="122"/>
                  </a:cubicBezTo>
                  <a:cubicBezTo>
                    <a:pt x="322" y="122"/>
                    <a:pt x="325" y="108"/>
                    <a:pt x="325" y="98"/>
                  </a:cubicBezTo>
                  <a:cubicBezTo>
                    <a:pt x="327" y="85"/>
                    <a:pt x="319" y="51"/>
                    <a:pt x="278" y="51"/>
                  </a:cubicBezTo>
                  <a:cubicBezTo>
                    <a:pt x="236" y="51"/>
                    <a:pt x="229" y="85"/>
                    <a:pt x="230" y="98"/>
                  </a:cubicBezTo>
                  <a:cubicBezTo>
                    <a:pt x="231" y="108"/>
                    <a:pt x="233" y="122"/>
                    <a:pt x="233" y="122"/>
                  </a:cubicBezTo>
                  <a:cubicBezTo>
                    <a:pt x="233" y="122"/>
                    <a:pt x="229" y="124"/>
                    <a:pt x="229" y="134"/>
                  </a:cubicBezTo>
                  <a:cubicBezTo>
                    <a:pt x="230" y="157"/>
                    <a:pt x="238" y="147"/>
                    <a:pt x="240" y="157"/>
                  </a:cubicBezTo>
                  <a:cubicBezTo>
                    <a:pt x="244" y="182"/>
                    <a:pt x="253" y="177"/>
                    <a:pt x="253" y="191"/>
                  </a:cubicBezTo>
                  <a:cubicBezTo>
                    <a:pt x="253" y="206"/>
                    <a:pt x="248" y="216"/>
                    <a:pt x="236" y="224"/>
                  </a:cubicBezTo>
                  <a:cubicBezTo>
                    <a:pt x="301" y="257"/>
                    <a:pt x="310" y="263"/>
                    <a:pt x="310" y="292"/>
                  </a:cubicBezTo>
                  <a:cubicBezTo>
                    <a:pt x="310" y="352"/>
                    <a:pt x="310" y="352"/>
                    <a:pt x="310" y="352"/>
                  </a:cubicBezTo>
                  <a:lnTo>
                    <a:pt x="400" y="352"/>
                  </a:lnTo>
                  <a:close/>
                  <a:moveTo>
                    <a:pt x="204" y="247"/>
                  </a:moveTo>
                  <a:cubicBezTo>
                    <a:pt x="165" y="231"/>
                    <a:pt x="152" y="217"/>
                    <a:pt x="152" y="187"/>
                  </a:cubicBezTo>
                  <a:cubicBezTo>
                    <a:pt x="152" y="169"/>
                    <a:pt x="164" y="175"/>
                    <a:pt x="169" y="142"/>
                  </a:cubicBezTo>
                  <a:cubicBezTo>
                    <a:pt x="172" y="129"/>
                    <a:pt x="182" y="142"/>
                    <a:pt x="184" y="111"/>
                  </a:cubicBezTo>
                  <a:cubicBezTo>
                    <a:pt x="184" y="98"/>
                    <a:pt x="179" y="95"/>
                    <a:pt x="179" y="95"/>
                  </a:cubicBezTo>
                  <a:cubicBezTo>
                    <a:pt x="179" y="95"/>
                    <a:pt x="181" y="77"/>
                    <a:pt x="183" y="63"/>
                  </a:cubicBezTo>
                  <a:cubicBezTo>
                    <a:pt x="184" y="45"/>
                    <a:pt x="174" y="0"/>
                    <a:pt x="119" y="0"/>
                  </a:cubicBezTo>
                  <a:cubicBezTo>
                    <a:pt x="64" y="0"/>
                    <a:pt x="54" y="45"/>
                    <a:pt x="55" y="63"/>
                  </a:cubicBezTo>
                  <a:cubicBezTo>
                    <a:pt x="56" y="77"/>
                    <a:pt x="59" y="95"/>
                    <a:pt x="59" y="95"/>
                  </a:cubicBezTo>
                  <a:cubicBezTo>
                    <a:pt x="59" y="95"/>
                    <a:pt x="53" y="98"/>
                    <a:pt x="53" y="111"/>
                  </a:cubicBezTo>
                  <a:cubicBezTo>
                    <a:pt x="55" y="142"/>
                    <a:pt x="66" y="129"/>
                    <a:pt x="68" y="142"/>
                  </a:cubicBezTo>
                  <a:cubicBezTo>
                    <a:pt x="74" y="175"/>
                    <a:pt x="86" y="169"/>
                    <a:pt x="86" y="187"/>
                  </a:cubicBezTo>
                  <a:cubicBezTo>
                    <a:pt x="86" y="217"/>
                    <a:pt x="73" y="231"/>
                    <a:pt x="33" y="247"/>
                  </a:cubicBezTo>
                  <a:cubicBezTo>
                    <a:pt x="21" y="252"/>
                    <a:pt x="0" y="260"/>
                    <a:pt x="0" y="279"/>
                  </a:cubicBezTo>
                  <a:cubicBezTo>
                    <a:pt x="0" y="352"/>
                    <a:pt x="0" y="352"/>
                    <a:pt x="0" y="352"/>
                  </a:cubicBezTo>
                  <a:cubicBezTo>
                    <a:pt x="278" y="352"/>
                    <a:pt x="278" y="352"/>
                    <a:pt x="278" y="352"/>
                  </a:cubicBezTo>
                  <a:cubicBezTo>
                    <a:pt x="278" y="352"/>
                    <a:pt x="278" y="309"/>
                    <a:pt x="278" y="297"/>
                  </a:cubicBezTo>
                  <a:cubicBezTo>
                    <a:pt x="278" y="280"/>
                    <a:pt x="244" y="264"/>
                    <a:pt x="204" y="247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128540" tIns="64271" rIns="128540" bIns="64271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51" name="Content Placeholder 2"/>
          <p:cNvSpPr txBox="1">
            <a:spLocks/>
          </p:cNvSpPr>
          <p:nvPr/>
        </p:nvSpPr>
        <p:spPr>
          <a:xfrm>
            <a:off x="1286327" y="2602700"/>
            <a:ext cx="2067006" cy="339213"/>
          </a:xfrm>
          <a:prstGeom prst="rect">
            <a:avLst/>
          </a:prstGeom>
        </p:spPr>
        <p:txBody>
          <a:bodyPr vert="horz" lIns="91418" tIns="45710" rIns="91418" bIns="45710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333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工作完成情况一</a:t>
            </a:r>
            <a:endParaRPr lang="en-US" sz="1333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7" name="Content Placeholder 2"/>
          <p:cNvSpPr txBox="1">
            <a:spLocks/>
          </p:cNvSpPr>
          <p:nvPr/>
        </p:nvSpPr>
        <p:spPr>
          <a:xfrm>
            <a:off x="1286327" y="2891262"/>
            <a:ext cx="2067006" cy="755647"/>
          </a:xfrm>
          <a:prstGeom prst="rect">
            <a:avLst/>
          </a:prstGeom>
        </p:spPr>
        <p:txBody>
          <a:bodyPr vert="horz" lIns="91418" tIns="45710" rIns="91418" bIns="45710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5" name="Content Placeholder 2"/>
          <p:cNvSpPr txBox="1">
            <a:spLocks/>
          </p:cNvSpPr>
          <p:nvPr/>
        </p:nvSpPr>
        <p:spPr>
          <a:xfrm>
            <a:off x="3869679" y="2602700"/>
            <a:ext cx="2067006" cy="339213"/>
          </a:xfrm>
          <a:prstGeom prst="rect">
            <a:avLst/>
          </a:prstGeom>
        </p:spPr>
        <p:txBody>
          <a:bodyPr vert="horz" lIns="91418" tIns="45710" rIns="91418" bIns="45710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333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工作完成情况二</a:t>
            </a:r>
            <a:endParaRPr lang="en-US" sz="1333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8" name="Content Placeholder 2"/>
          <p:cNvSpPr txBox="1">
            <a:spLocks/>
          </p:cNvSpPr>
          <p:nvPr/>
        </p:nvSpPr>
        <p:spPr>
          <a:xfrm>
            <a:off x="3869679" y="2891262"/>
            <a:ext cx="2067006" cy="755647"/>
          </a:xfrm>
          <a:prstGeom prst="rect">
            <a:avLst/>
          </a:prstGeom>
        </p:spPr>
        <p:txBody>
          <a:bodyPr vert="horz" lIns="91418" tIns="45710" rIns="91418" bIns="45710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9" name="Content Placeholder 2"/>
          <p:cNvSpPr txBox="1">
            <a:spLocks/>
          </p:cNvSpPr>
          <p:nvPr/>
        </p:nvSpPr>
        <p:spPr>
          <a:xfrm>
            <a:off x="6453030" y="2602700"/>
            <a:ext cx="2067006" cy="339213"/>
          </a:xfrm>
          <a:prstGeom prst="rect">
            <a:avLst/>
          </a:prstGeom>
        </p:spPr>
        <p:txBody>
          <a:bodyPr vert="horz" lIns="91418" tIns="45710" rIns="91418" bIns="45710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333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工作完成情况三</a:t>
            </a:r>
            <a:endParaRPr lang="en-US" sz="1333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0" name="Content Placeholder 2"/>
          <p:cNvSpPr txBox="1">
            <a:spLocks/>
          </p:cNvSpPr>
          <p:nvPr/>
        </p:nvSpPr>
        <p:spPr>
          <a:xfrm>
            <a:off x="6453030" y="2891262"/>
            <a:ext cx="2067006" cy="755647"/>
          </a:xfrm>
          <a:prstGeom prst="rect">
            <a:avLst/>
          </a:prstGeom>
        </p:spPr>
        <p:txBody>
          <a:bodyPr vert="horz" lIns="91418" tIns="45710" rIns="91418" bIns="45710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1" name="Content Placeholder 2"/>
          <p:cNvSpPr txBox="1">
            <a:spLocks/>
          </p:cNvSpPr>
          <p:nvPr/>
        </p:nvSpPr>
        <p:spPr>
          <a:xfrm>
            <a:off x="9036380" y="2602700"/>
            <a:ext cx="2067006" cy="339213"/>
          </a:xfrm>
          <a:prstGeom prst="rect">
            <a:avLst/>
          </a:prstGeom>
        </p:spPr>
        <p:txBody>
          <a:bodyPr vert="horz" lIns="91418" tIns="45710" rIns="91418" bIns="45710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333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工作完成情况四</a:t>
            </a:r>
            <a:endParaRPr lang="en-US" sz="1333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2" name="Content Placeholder 2"/>
          <p:cNvSpPr txBox="1">
            <a:spLocks/>
          </p:cNvSpPr>
          <p:nvPr/>
        </p:nvSpPr>
        <p:spPr>
          <a:xfrm>
            <a:off x="9036380" y="2891262"/>
            <a:ext cx="2067006" cy="755647"/>
          </a:xfrm>
          <a:prstGeom prst="rect">
            <a:avLst/>
          </a:prstGeom>
        </p:spPr>
        <p:txBody>
          <a:bodyPr vert="horz" lIns="91418" tIns="45710" rIns="91418" bIns="45710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669462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conveyor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7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75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7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75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75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75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500"/>
                            </p:stCondLst>
                            <p:childTnLst>
                              <p:par>
                                <p:cTn id="4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75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750"/>
                            </p:stCondLst>
                            <p:childTnLst>
                              <p:par>
                                <p:cTn id="5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75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500"/>
                            </p:stCondLst>
                            <p:childTnLst>
                              <p:par>
                                <p:cTn id="6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75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750"/>
                            </p:stCondLst>
                            <p:childTnLst>
                              <p:par>
                                <p:cTn id="7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75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500"/>
                            </p:stCondLst>
                            <p:childTnLst>
                              <p:par>
                                <p:cTn id="7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/>
      <p:bldP spid="57" grpId="0"/>
      <p:bldP spid="65" grpId="0"/>
      <p:bldP spid="68" grpId="0"/>
      <p:bldP spid="79" grpId="0"/>
      <p:bldP spid="80" grpId="0"/>
      <p:bldP spid="81" grpId="0"/>
      <p:bldP spid="82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5"/>
  <p:tag name="MH_CATEGORY" val="#LiuChBZh#"/>
  <p:tag name="MH_LAYOUT" val="SubTitleTextDesc"/>
  <p:tag name="MH" val="20150820163733"/>
  <p:tag name="MH_LIBRARY" val="GRAPHIC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20163733"/>
  <p:tag name="MH_LIBRARY" val="GRAPHIC"/>
  <p:tag name="MH_TYPE" val="Other"/>
  <p:tag name="MH_ORDER" val="10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20163733"/>
  <p:tag name="MH_LIBRARY" val="GRAPHIC"/>
  <p:tag name="MH_TYPE" val="Other"/>
  <p:tag name="MH_ORDER" val="1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20163733"/>
  <p:tag name="MH_LIBRARY" val="GRAPHIC"/>
  <p:tag name="MH_TYPE" val="Other"/>
  <p:tag name="MH_ORDER" val="12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20163733"/>
  <p:tag name="MH_LIBRARY" val="GRAPHIC"/>
  <p:tag name="MH_TYPE" val="Other"/>
  <p:tag name="MH_ORDER" val="1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20163733"/>
  <p:tag name="MH_LIBRARY" val="GRAPHIC"/>
  <p:tag name="MH_TYPE" val="Other"/>
  <p:tag name="MH_ORDER" val="1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20163733"/>
  <p:tag name="MH_LIBRARY" val="GRAPHIC"/>
  <p:tag name="MH_TYPE" val="Other"/>
  <p:tag name="MH_ORDER" val="2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20163733"/>
  <p:tag name="MH_LIBRARY" val="GRAPHIC"/>
  <p:tag name="MH_TYPE" val="Other"/>
  <p:tag name="MH_ORDER" val="3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20163733"/>
  <p:tag name="MH_LIBRARY" val="GRAPHIC"/>
  <p:tag name="MH_TYPE" val="Other"/>
  <p:tag name="MH_ORDER" val="4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20163733"/>
  <p:tag name="MH_LIBRARY" val="GRAPHIC"/>
  <p:tag name="MH_TYPE" val="Other"/>
  <p:tag name="MH_ORDER" val="5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20163733"/>
  <p:tag name="MH_LIBRARY" val="GRAPHIC"/>
  <p:tag name="MH_TYPE" val="Other"/>
  <p:tag name="MH_ORDER" val="6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20163733"/>
  <p:tag name="MH_LIBRARY" val="GRAPHIC"/>
  <p:tag name="MH_TYPE" val="Other"/>
  <p:tag name="MH_ORDER" val="7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20163733"/>
  <p:tag name="MH_LIBRARY" val="GRAPHIC"/>
  <p:tag name="MH_TYPE" val="Other"/>
  <p:tag name="MH_ORDER" val="8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20163733"/>
  <p:tag name="MH_LIBRARY" val="GRAPHIC"/>
  <p:tag name="MH_TYPE" val="Other"/>
  <p:tag name="MH_ORDER" val="9"/>
</p:tagLst>
</file>

<file path=ppt/theme/theme1.xml><?xml version="1.0" encoding="utf-8"?>
<a:theme xmlns:a="http://schemas.openxmlformats.org/drawingml/2006/main" name="Office 主题​​">
  <a:themeElements>
    <a:clrScheme name="自定义 34">
      <a:dk1>
        <a:srgbClr val="000000"/>
      </a:dk1>
      <a:lt1>
        <a:sysClr val="window" lastClr="FFFFFF"/>
      </a:lt1>
      <a:dk2>
        <a:srgbClr val="262626"/>
      </a:dk2>
      <a:lt2>
        <a:srgbClr val="E7E6E6"/>
      </a:lt2>
      <a:accent1>
        <a:srgbClr val="008239"/>
      </a:accent1>
      <a:accent2>
        <a:srgbClr val="00C155"/>
      </a:accent2>
      <a:accent3>
        <a:srgbClr val="008239"/>
      </a:accent3>
      <a:accent4>
        <a:srgbClr val="00C155"/>
      </a:accent4>
      <a:accent5>
        <a:srgbClr val="008239"/>
      </a:accent5>
      <a:accent6>
        <a:srgbClr val="00C155"/>
      </a:accent6>
      <a:hlink>
        <a:srgbClr val="002060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189</TotalTime>
  <Words>2736</Words>
  <Application>Microsoft Macintosh PowerPoint</Application>
  <PresentationFormat>宽屏</PresentationFormat>
  <Paragraphs>258</Paragraphs>
  <Slides>25</Slides>
  <Notes>22</Notes>
  <HiddenSlides>0</HiddenSlides>
  <MMClips>1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8" baseType="lpstr">
      <vt:lpstr>Agency FB</vt:lpstr>
      <vt:lpstr>Arial</vt:lpstr>
      <vt:lpstr>Arial Rounded MT Bold</vt:lpstr>
      <vt:lpstr>Lato</vt:lpstr>
      <vt:lpstr>Open Sans</vt:lpstr>
      <vt:lpstr>Open Sans Light</vt:lpstr>
      <vt:lpstr>Segoe UI Light</vt:lpstr>
      <vt:lpstr>Times New Roman</vt:lpstr>
      <vt:lpstr>等线</vt:lpstr>
      <vt:lpstr>等线 Light</vt:lpstr>
      <vt:lpstr>华文细黑</vt:lpstr>
      <vt:lpstr>微软雅黑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15.0024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cp:lastModifiedBy>Z 西米Hymira</cp:lastModifiedBy>
  <cp:revision>2</cp:revision>
  <dcterms:created xsi:type="dcterms:W3CDTF">2017-06-12T01:54:17Z</dcterms:created>
  <dcterms:modified xsi:type="dcterms:W3CDTF">2019-06-17T07:40:49Z</dcterms:modified>
</cp:coreProperties>
</file>