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3"/>
    <p:sldId id="258" r:id="rId4"/>
    <p:sldId id="265" r:id="rId5"/>
    <p:sldId id="257" r:id="rId6"/>
    <p:sldId id="259" r:id="rId7"/>
    <p:sldId id="263" r:id="rId8"/>
    <p:sldId id="260" r:id="rId9"/>
    <p:sldId id="266" r:id="rId10"/>
    <p:sldId id="261" r:id="rId11"/>
    <p:sldId id="262" r:id="rId12"/>
    <p:sldId id="264" r:id="rId13"/>
    <p:sldId id="268" r:id="rId14"/>
    <p:sldId id="267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35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4660"/>
  </p:normalViewPr>
  <p:slideViewPr>
    <p:cSldViewPr snapToGrid="0">
      <p:cViewPr>
        <p:scale>
          <a:sx n="78" d="100"/>
          <a:sy n="78" d="100"/>
        </p:scale>
        <p:origin x="152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73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6073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EB75-FE24-43CB-90FD-280975C686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38963-1525-4E4E-A5AE-A2B069EC33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30738" y="332893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手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绘校园风格模板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0581" y="3856271"/>
            <a:ext cx="3618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 ELIT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7434" y="1783021"/>
            <a:ext cx="2893695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2019</a:t>
            </a:r>
            <a:endParaRPr lang="zh-CN" altLang="en-US" sz="13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265" y="3553391"/>
            <a:ext cx="1707788" cy="1398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585" y="3517766"/>
            <a:ext cx="1332756" cy="13986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0913" y="5207510"/>
            <a:ext cx="2876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9130" y="5207510"/>
            <a:ext cx="2876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540" y="3345396"/>
            <a:ext cx="1253487" cy="15624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67347" y="5207510"/>
            <a:ext cx="2876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47" y="687419"/>
            <a:ext cx="8827139" cy="1153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70592" y="921420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3663" y="2227019"/>
            <a:ext cx="93729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047" y="2852359"/>
            <a:ext cx="3811978" cy="31218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0926">
            <a:off x="5199050" y="1930731"/>
            <a:ext cx="1551314" cy="16839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47" y="568666"/>
            <a:ext cx="8827139" cy="11531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0592" y="802667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1444" y="3126005"/>
            <a:ext cx="2375065" cy="157430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11493" y="2276440"/>
            <a:ext cx="1205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DOLORE MAGNA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7240">
            <a:off x="9929821" y="2475625"/>
            <a:ext cx="1551314" cy="16839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324989" y="2902079"/>
            <a:ext cx="1205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DOLORE MAGNA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054">
            <a:off x="7990901" y="1891515"/>
            <a:ext cx="1026849" cy="11146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88036" y="2217989"/>
            <a:ext cx="92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AMET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8569" y="4097868"/>
            <a:ext cx="45172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995" y="3576016"/>
            <a:ext cx="4812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51" y="2184888"/>
            <a:ext cx="2511344" cy="25357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0251" y="2430325"/>
            <a:ext cx="2836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PART THREE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422" y="2997499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4826" y="2292102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47" y="568666"/>
            <a:ext cx="8827139" cy="11531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70592" y="802667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71" y="2055069"/>
            <a:ext cx="4861337" cy="37542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24" y="4157366"/>
            <a:ext cx="975335" cy="10586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59" y="3507084"/>
            <a:ext cx="975335" cy="10586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48" y="2873495"/>
            <a:ext cx="975335" cy="10586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610" y="2055069"/>
            <a:ext cx="975335" cy="10586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55224" y="4465472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DOLOR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8597" y="382738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TEMPOR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1257" y="3218177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ESSE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71914" y="2383229"/>
            <a:ext cx="726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IRURE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69348" y="4115502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1752" y="3410105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20" y="2041539"/>
            <a:ext cx="1327252" cy="184945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0986" y="4079968"/>
            <a:ext cx="1312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527" y="2453631"/>
            <a:ext cx="803719" cy="10018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61" y="2048136"/>
            <a:ext cx="1327252" cy="18494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370" y="2041539"/>
            <a:ext cx="1327252" cy="18494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74" y="2570395"/>
            <a:ext cx="826495" cy="9957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13" y="2947355"/>
            <a:ext cx="729897" cy="2876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626" y="2947355"/>
            <a:ext cx="729897" cy="2876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58" y="2048136"/>
            <a:ext cx="1327252" cy="18494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11" y="2570395"/>
            <a:ext cx="948884" cy="9957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611" y="3012426"/>
            <a:ext cx="729897" cy="287636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146" y="2534821"/>
            <a:ext cx="963881" cy="1082971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4199136" y="4079968"/>
            <a:ext cx="1312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077286" y="4079968"/>
            <a:ext cx="1312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955436" y="4079968"/>
            <a:ext cx="1312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5" y="428501"/>
            <a:ext cx="8827139" cy="1153113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2858400" y="662502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371471" y="5563284"/>
            <a:ext cx="93729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7096">
            <a:off x="4360494" y="2696511"/>
            <a:ext cx="905655" cy="205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64" y="3120382"/>
            <a:ext cx="3791398" cy="304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5149" y="2680414"/>
            <a:ext cx="388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7096">
            <a:off x="4345309" y="3660361"/>
            <a:ext cx="905655" cy="2058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79" y="4084232"/>
            <a:ext cx="3791398" cy="3047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9964" y="3644264"/>
            <a:ext cx="388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7096">
            <a:off x="4330124" y="4624211"/>
            <a:ext cx="905655" cy="2058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94" y="5048082"/>
            <a:ext cx="3791398" cy="304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4779" y="4608114"/>
            <a:ext cx="388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7096">
            <a:off x="4314939" y="5588061"/>
            <a:ext cx="905655" cy="2058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09" y="6011932"/>
            <a:ext cx="3791398" cy="3047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19594" y="5571964"/>
            <a:ext cx="388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5" y="721109"/>
            <a:ext cx="8827139" cy="115311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858400" y="955110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91268" y="3078035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93672" y="2372638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91268" y="4943757"/>
            <a:ext cx="6176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DUIS AUTE IRURE DOLOR IN REPREHENDERIT IN VOLUPTATE VELIT ESSE CILLUM DOLORE EU FUGIAT NULLA PARIATUR. EXCEPTEUR SINT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474" y="2679275"/>
            <a:ext cx="2773451" cy="20115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63" y="745493"/>
            <a:ext cx="8827139" cy="11531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46208" y="979494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1730" y="3841837"/>
            <a:ext cx="2802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7042" y="2674069"/>
            <a:ext cx="3049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68186" y="3750483"/>
            <a:ext cx="3049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8" y="2564341"/>
            <a:ext cx="660238" cy="71666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9131" y="273058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ESSE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68186" y="4827701"/>
            <a:ext cx="2802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555" y="3799251"/>
            <a:ext cx="744399" cy="80802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433666" y="3995834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MAGNA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64473" y="4843090"/>
            <a:ext cx="2723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49" y="3796976"/>
            <a:ext cx="3011247" cy="10949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9472" y="3025237"/>
            <a:ext cx="3610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5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THANK YOU!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442" y="836954"/>
            <a:ext cx="2621063" cy="437656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30277" y="4183337"/>
            <a:ext cx="2300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THE END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690" y="836954"/>
            <a:ext cx="2621063" cy="437656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81335" y="39358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目录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33835" y="4446259"/>
            <a:ext cx="1835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contents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9"/>
          <a:stretch>
            <a:fillRect/>
          </a:stretch>
        </p:blipFill>
        <p:spPr>
          <a:xfrm>
            <a:off x="1195552" y="896335"/>
            <a:ext cx="1010522" cy="9918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49424" y="1118772"/>
            <a:ext cx="50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7036" y="972599"/>
            <a:ext cx="4720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9"/>
          <a:stretch>
            <a:fillRect/>
          </a:stretch>
        </p:blipFill>
        <p:spPr>
          <a:xfrm>
            <a:off x="2196207" y="2315688"/>
            <a:ext cx="1010522" cy="9918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50079" y="2538125"/>
            <a:ext cx="561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7691" y="2391952"/>
            <a:ext cx="4720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9"/>
          <a:stretch>
            <a:fillRect/>
          </a:stretch>
        </p:blipFill>
        <p:spPr>
          <a:xfrm>
            <a:off x="1195552" y="3614609"/>
            <a:ext cx="1010522" cy="9918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49424" y="3837046"/>
            <a:ext cx="53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3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7036" y="3690873"/>
            <a:ext cx="4720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9"/>
          <a:stretch>
            <a:fillRect/>
          </a:stretch>
        </p:blipFill>
        <p:spPr>
          <a:xfrm>
            <a:off x="2286175" y="4814149"/>
            <a:ext cx="1010522" cy="9918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540047" y="5036586"/>
            <a:ext cx="575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4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7659" y="4890413"/>
            <a:ext cx="4720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51" y="2184888"/>
            <a:ext cx="2511344" cy="25357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3510" y="2441461"/>
            <a:ext cx="2404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PART ONE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422" y="2997499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4826" y="2292102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032" y="1091324"/>
            <a:ext cx="8827139" cy="11531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56177" y="1325325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84" y="3093214"/>
            <a:ext cx="1804706" cy="8210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09270" y="3180597"/>
            <a:ext cx="1127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DOLOR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577" y="3093214"/>
            <a:ext cx="1804706" cy="82109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26838" y="3180597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TEMPOR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522" y="3093214"/>
            <a:ext cx="1804706" cy="82109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946287" y="3180597"/>
            <a:ext cx="85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ESSE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340" y="3093214"/>
            <a:ext cx="1804706" cy="8210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333226" y="3180597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IRURE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81" y="4258407"/>
            <a:ext cx="21977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2072" y="4258407"/>
            <a:ext cx="21977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2771" y="4258407"/>
            <a:ext cx="21977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8462" y="4258407"/>
            <a:ext cx="21977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86" y="1716286"/>
            <a:ext cx="3785720" cy="373202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71383" y="1910750"/>
            <a:ext cx="3236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53" y="2354856"/>
            <a:ext cx="658183" cy="4965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03682" y="2249175"/>
            <a:ext cx="4720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EXCEPTEUR SINT OCCAECAT CUPIDATAT NON PROIDENT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53" y="3620866"/>
            <a:ext cx="658183" cy="4965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03682" y="3515185"/>
            <a:ext cx="4720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EXCEPTEUR SINT OCCAECAT CUPIDATAT NON PROIDENT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53" y="4992557"/>
            <a:ext cx="658183" cy="4965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03682" y="4886876"/>
            <a:ext cx="4720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EXCEPTEUR SINT OCCAECAT CUPIDATAT NON PROIDENT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8020" y="749763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24" y="995875"/>
            <a:ext cx="2191414" cy="3053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17" y="1560780"/>
            <a:ext cx="1752904" cy="21679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7222" t="-4182" r="-51600" b="-89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009" y="3343743"/>
            <a:ext cx="2049009" cy="28551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58382" y="3859805"/>
            <a:ext cx="1638994" cy="20270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4176" y="1881839"/>
            <a:ext cx="4720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EXCEPTEUR SINT OCCAECAT CUPIDATAT NON PROIDENT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6516" y="995874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125" y="2102034"/>
            <a:ext cx="729897" cy="28763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965581" y="3793766"/>
            <a:ext cx="31497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 ESSE CILLUM DOLORE EU FUGIAT NULLA PARIATUR. EXCEPTEUR SINT OCCAECAT CUPIDATAT NON PROIDENT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851" y="4041809"/>
            <a:ext cx="729897" cy="2876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32" y="2137370"/>
            <a:ext cx="4452762" cy="34484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8980" y="5585808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DOLOR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4624" y="5585808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TEMPOR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5729" y="558580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ESSE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4041" y="5585808"/>
            <a:ext cx="726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IRURE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1993" y="5585808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CILLUM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5569" y="2890621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060" y="323313"/>
            <a:ext cx="8827139" cy="115311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74205" y="557314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09445" y="2339250"/>
            <a:ext cx="2723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VOLUPTATE VELIT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7973" y="2185224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5569" y="4508452"/>
            <a:ext cx="6176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DUIS AUTE IRURE DOLOR IN REPREHENDERIT IN VOLUPTATE VELIT ESSE CILLUM DOLORE EU FUGIAT NULLA PARIATUR. EXCEPTEUR SINT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51" y="2184888"/>
            <a:ext cx="2511344" cy="25357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5473" y="2465211"/>
            <a:ext cx="24561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PART TWO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422" y="2997499"/>
            <a:ext cx="6176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 LABORE ET DOLORE MAGNA ALIQUA. UT ENIM AD MINIM VENIAM, QUIS NOSTRUD EXERCITATION ULLAMCO LABORIS NISI UT ALIQUIP EX EA COMMODO CONSEQUAT.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4826" y="2292102"/>
            <a:ext cx="5977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CONSECTETUR ADIPISICING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043" y="2486857"/>
            <a:ext cx="3199944" cy="38553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97862" y="5320784"/>
            <a:ext cx="2048573" cy="65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6930" y="4251318"/>
            <a:ext cx="2403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12115" y="3192660"/>
            <a:ext cx="2048573" cy="65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5452" y="2132914"/>
            <a:ext cx="2642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0403" y="2080675"/>
            <a:ext cx="2048573" cy="65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8571" y="4251318"/>
            <a:ext cx="2264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EIUSMOD TEMPOR INCIDIDUNT UT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48571" y="3079785"/>
            <a:ext cx="2464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9548" y="5068908"/>
            <a:ext cx="2501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LABORE ET DOLORE MAGNA ALIQUA.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44" y="413637"/>
            <a:ext cx="8827139" cy="115311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23989" y="647638"/>
            <a:ext cx="598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LOREM IPSUM DOLOR SIT AMET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28222" y="3406964"/>
            <a:ext cx="14554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VELIT ESSE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4245</Words>
  <Application>WPS 演示</Application>
  <PresentationFormat>宽屏</PresentationFormat>
  <Paragraphs>202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方正喵呜体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39</cp:revision>
  <dcterms:created xsi:type="dcterms:W3CDTF">2016-10-20T09:15:00Z</dcterms:created>
  <dcterms:modified xsi:type="dcterms:W3CDTF">2017-09-26T13:22:04Z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