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58" r:id="rId5"/>
    <p:sldId id="261" r:id="rId6"/>
    <p:sldId id="335" r:id="rId7"/>
    <p:sldId id="330" r:id="rId8"/>
    <p:sldId id="259" r:id="rId9"/>
    <p:sldId id="289" r:id="rId10"/>
    <p:sldId id="315" r:id="rId11"/>
    <p:sldId id="333" r:id="rId12"/>
    <p:sldId id="334" r:id="rId13"/>
    <p:sldId id="279" r:id="rId14"/>
    <p:sldId id="284" r:id="rId15"/>
    <p:sldId id="316" r:id="rId16"/>
    <p:sldId id="281" r:id="rId17"/>
    <p:sldId id="280" r:id="rId18"/>
    <p:sldId id="282" r:id="rId19"/>
    <p:sldId id="283" r:id="rId20"/>
    <p:sldId id="265" r:id="rId21"/>
    <p:sldId id="317" r:id="rId22"/>
    <p:sldId id="285" r:id="rId23"/>
    <p:sldId id="286" r:id="rId24"/>
    <p:sldId id="331" r:id="rId25"/>
    <p:sldId id="332" r:id="rId26"/>
    <p:sldId id="31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F7F7F"/>
    <a:srgbClr val="212121"/>
    <a:srgbClr val="010101"/>
    <a:srgbClr val="080808"/>
    <a:srgbClr val="FCCE8B"/>
    <a:srgbClr val="F18FA7"/>
    <a:srgbClr val="CC1D23"/>
    <a:srgbClr val="C4BBB6"/>
    <a:srgbClr val="BCAE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09" autoAdjust="0"/>
  </p:normalViewPr>
  <p:slideViewPr>
    <p:cSldViewPr snapToGrid="0">
      <p:cViewPr varScale="1">
        <p:scale>
          <a:sx n="108" d="100"/>
          <a:sy n="108" d="100"/>
        </p:scale>
        <p:origin x="678" y="108"/>
      </p:cViewPr>
      <p:guideLst>
        <p:guide pos="3840"/>
        <p:guide orient="horz" pos="2097"/>
      </p:guideLst>
    </p:cSldViewPr>
  </p:slideViewPr>
  <p:notesTextViewPr>
    <p:cViewPr>
      <p:scale>
        <a:sx n="1" d="1"/>
        <a:sy n="1" d="1"/>
      </p:scale>
      <p:origin x="0" y="0"/>
    </p:cViewPr>
  </p:notesTextViewPr>
  <p:notesViewPr>
    <p:cSldViewPr snapToGrid="0">
      <p:cViewPr varScale="1">
        <p:scale>
          <a:sx n="63" d="100"/>
          <a:sy n="63" d="100"/>
        </p:scale>
        <p:origin x="3318"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spPr>
              <a:solidFill>
                <a:schemeClr val="dk1">
                  <a:tint val="88500"/>
                </a:schemeClr>
              </a:solidFill>
              <a:ln w="19050">
                <a:solidFill>
                  <a:schemeClr val="lt1"/>
                </a:solidFill>
              </a:ln>
              <a:effectLst/>
            </c:spPr>
          </c:dPt>
          <c:dPt>
            <c:idx val="1"/>
            <c:bubble3D val="0"/>
            <c:spPr>
              <a:solidFill>
                <a:schemeClr val="dk1">
                  <a:tint val="55000"/>
                </a:schemeClr>
              </a:solidFill>
              <a:ln w="19050">
                <a:solidFill>
                  <a:schemeClr val="lt1"/>
                </a:solidFill>
              </a:ln>
              <a:effectLst/>
            </c:spPr>
          </c:dPt>
          <c:dPt>
            <c:idx val="2"/>
            <c:bubble3D val="0"/>
            <c:spPr>
              <a:solidFill>
                <a:schemeClr val="dk1">
                  <a:tint val="75000"/>
                </a:schemeClr>
              </a:solidFill>
              <a:ln w="19050">
                <a:solidFill>
                  <a:schemeClr val="lt1"/>
                </a:solidFill>
              </a:ln>
              <a:effectLst/>
            </c:spPr>
          </c:dPt>
          <c:dPt>
            <c:idx val="3"/>
            <c:bubble3D val="0"/>
            <c:spPr>
              <a:solidFill>
                <a:schemeClr val="dk1">
                  <a:tint val="98500"/>
                </a:schemeClr>
              </a:solidFill>
              <a:ln w="19050">
                <a:solidFill>
                  <a:schemeClr val="lt1"/>
                </a:solidFill>
              </a:ln>
              <a:effectLst/>
            </c:spPr>
          </c:dPt>
          <c:dLbls>
            <c:dLbl>
              <c:idx val="0"/>
              <c:layout>
                <c:manualLayout>
                  <c:x val="-0.179590920275591"/>
                  <c:y val="-0.0910873467588985"/>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4000" b="0" i="0" u="none" strike="noStrike" kern="1200" baseline="0">
                      <a:solidFill>
                        <a:schemeClr val="bg1"/>
                      </a:solidFill>
                      <a:latin typeface="+mn-lt"/>
                      <a:ea typeface="长城行楷体" panose="02010609000101010101" pitchFamily="49"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3600" b="0" i="0" u="none" strike="noStrike" kern="1200" baseline="0">
                      <a:solidFill>
                        <a:schemeClr val="bg1"/>
                      </a:solidFill>
                      <a:latin typeface="+mn-lt"/>
                      <a:ea typeface="长城行楷体" panose="02010609000101010101" pitchFamily="49"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extLst>
            </c:dLbl>
            <c:dLbl>
              <c:idx val="2"/>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长城行楷体" panose="02010609000101010101" pitchFamily="49"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2800" b="0" i="0" u="none" strike="noStrike" kern="1200" baseline="0">
                    <a:solidFill>
                      <a:schemeClr val="bg1"/>
                    </a:solidFill>
                    <a:latin typeface="+mn-lt"/>
                    <a:ea typeface="长城行楷体" panose="02010609000101010101" pitchFamily="49" charset="-122"/>
                    <a:cs typeface="+mn-cs"/>
                  </a:defRPr>
                </a:pPr>
              </a:p>
            </c:txPr>
            <c:dLblPos val="bestFit"/>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82559375"/>
          <c:y val="0.721164633294498"/>
          <c:w val="0.174406313694512"/>
          <c:h val="0.278835285612353"/>
        </c:manualLayout>
      </c:layout>
      <c:overlay val="0"/>
      <c:spPr>
        <a:noFill/>
        <a:ln>
          <a:noFill/>
        </a:ln>
        <a:effectLst/>
      </c:spPr>
      <c:txPr>
        <a:bodyPr rot="0" spcFirstLastPara="1" vertOverflow="ellipsis" vert="horz" wrap="square" anchor="ctr" anchorCtr="1"/>
        <a:lstStyle/>
        <a:p>
          <a:pPr>
            <a:defRPr lang="zh-CN" sz="2000" b="0" i="0" u="none" strike="noStrike" kern="1200" baseline="0">
              <a:solidFill>
                <a:schemeClr val="tx1">
                  <a:lumMod val="65000"/>
                  <a:lumOff val="35000"/>
                </a:schemeClr>
              </a:solidFill>
              <a:latin typeface="禹卫书法行书简体" panose="02000603000000000000" pitchFamily="2" charset="-122"/>
              <a:ea typeface="长城行楷体" panose="02010609000101010101" pitchFamily="49"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D4B578-6C3D-40AB-B021-E9FD3830528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910354-DBF9-42F3-8321-7FC04703F7A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D2811A-9B66-4F3B-9F02-60F9EBC57B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523835-EF47-4B28-AAC4-BEC6878FD99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chemeClr val="bg1"/>
        </a:solidFill>
        <a:effectLst/>
      </p:bgPr>
    </p:bg>
    <p:spTree>
      <p:nvGrpSpPr>
        <p:cNvPr id="1" name=""/>
        <p:cNvGrpSpPr/>
        <p:nvPr/>
      </p:nvGrpSpPr>
      <p:grpSpPr>
        <a:xfrm>
          <a:off x="0" y="0"/>
          <a:ext cx="0" cy="0"/>
          <a:chOff x="0" y="0"/>
          <a:chExt cx="0" cy="0"/>
        </a:xfrm>
      </p:grpSpPr>
      <p:pic>
        <p:nvPicPr>
          <p:cNvPr id="5" name="图片 4" descr="5d8795a57fa6d95dd79e0125c58b90e0"/>
          <p:cNvPicPr>
            <a:picLocks noChangeAspect="1"/>
          </p:cNvPicPr>
          <p:nvPr userDrawn="1"/>
        </p:nvPicPr>
        <p:blipFill>
          <a:blip r:embed="rId2"/>
          <a:srcRect l="28405" r="68590"/>
          <a:stretch>
            <a:fillRect/>
          </a:stretch>
        </p:blipFill>
        <p:spPr>
          <a:xfrm rot="5400000">
            <a:off x="5655310" y="-5688965"/>
            <a:ext cx="880745" cy="12212320"/>
          </a:xfrm>
          <a:prstGeom prst="rect">
            <a:avLst/>
          </a:prstGeom>
        </p:spPr>
      </p:pic>
      <p:sp>
        <p:nvSpPr>
          <p:cNvPr id="2" name="矩形 1"/>
          <p:cNvSpPr/>
          <p:nvPr userDrawn="1"/>
        </p:nvSpPr>
        <p:spPr>
          <a:xfrm>
            <a:off x="211873" y="-1"/>
            <a:ext cx="289932" cy="8474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p:cNvSpPr>
            <a:spLocks noGrp="1"/>
          </p:cNvSpPr>
          <p:nvPr>
            <p:ph type="body" sz="quarter" idx="10"/>
          </p:nvPr>
        </p:nvSpPr>
        <p:spPr>
          <a:xfrm>
            <a:off x="501650" y="166688"/>
            <a:ext cx="7516813" cy="558800"/>
          </a:xfrm>
          <a:prstGeom prst="rect">
            <a:avLst/>
          </a:prstGeom>
        </p:spPr>
        <p:txBody>
          <a:bodyPr anchor="ctr"/>
          <a:lstStyle>
            <a:lvl1pPr marL="0" indent="0">
              <a:buFontTx/>
              <a:buNone/>
              <a:defRPr sz="4000" b="0" i="0">
                <a:latin typeface="禹卫书法行书简体" panose="02000603000000000000" pitchFamily="2" charset="-122"/>
                <a:ea typeface="禹卫书法行书简体" panose="02000603000000000000" pitchFamily="2" charset="-122"/>
              </a:defRPr>
            </a:lvl1pPr>
          </a:lstStyle>
          <a:p>
            <a:pPr lvl="0"/>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0"/>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1451"/>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1.jpeg"/><Relationship Id="rId2" Type="http://schemas.microsoft.com/office/2007/relationships/hdphoto" Target="../media/hdphoto1.wdp"/><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6" Type="http://schemas.openxmlformats.org/officeDocument/2006/relationships/notesSlide" Target="../notesSlides/notesSlide14.xml"/><Relationship Id="rId45" Type="http://schemas.openxmlformats.org/officeDocument/2006/relationships/slideLayout" Target="../slideLayouts/slideLayout1.xml"/><Relationship Id="rId44" Type="http://schemas.openxmlformats.org/officeDocument/2006/relationships/tags" Target="../tags/tag64.xml"/><Relationship Id="rId43" Type="http://schemas.openxmlformats.org/officeDocument/2006/relationships/tags" Target="../tags/tag63.xml"/><Relationship Id="rId42" Type="http://schemas.openxmlformats.org/officeDocument/2006/relationships/tags" Target="../tags/tag62.xml"/><Relationship Id="rId41" Type="http://schemas.openxmlformats.org/officeDocument/2006/relationships/tags" Target="../tags/tag61.xml"/><Relationship Id="rId40" Type="http://schemas.openxmlformats.org/officeDocument/2006/relationships/tags" Target="../tags/tag60.xml"/><Relationship Id="rId4" Type="http://schemas.openxmlformats.org/officeDocument/2006/relationships/tags" Target="../tags/tag24.xml"/><Relationship Id="rId39" Type="http://schemas.openxmlformats.org/officeDocument/2006/relationships/tags" Target="../tags/tag59.xml"/><Relationship Id="rId38" Type="http://schemas.openxmlformats.org/officeDocument/2006/relationships/tags" Target="../tags/tag58.xml"/><Relationship Id="rId37" Type="http://schemas.openxmlformats.org/officeDocument/2006/relationships/tags" Target="../tags/tag57.xml"/><Relationship Id="rId36" Type="http://schemas.openxmlformats.org/officeDocument/2006/relationships/tags" Target="../tags/tag56.xml"/><Relationship Id="rId35" Type="http://schemas.openxmlformats.org/officeDocument/2006/relationships/tags" Target="../tags/tag55.xml"/><Relationship Id="rId34" Type="http://schemas.openxmlformats.org/officeDocument/2006/relationships/tags" Target="../tags/tag54.xml"/><Relationship Id="rId33" Type="http://schemas.openxmlformats.org/officeDocument/2006/relationships/tags" Target="../tags/tag53.xml"/><Relationship Id="rId32" Type="http://schemas.openxmlformats.org/officeDocument/2006/relationships/tags" Target="../tags/tag52.xml"/><Relationship Id="rId31" Type="http://schemas.openxmlformats.org/officeDocument/2006/relationships/tags" Target="../tags/tag51.xml"/><Relationship Id="rId30" Type="http://schemas.openxmlformats.org/officeDocument/2006/relationships/tags" Target="../tags/tag50.xml"/><Relationship Id="rId3" Type="http://schemas.openxmlformats.org/officeDocument/2006/relationships/tags" Target="../tags/tag23.xml"/><Relationship Id="rId29" Type="http://schemas.openxmlformats.org/officeDocument/2006/relationships/tags" Target="../tags/tag49.xml"/><Relationship Id="rId28" Type="http://schemas.openxmlformats.org/officeDocument/2006/relationships/tags" Target="../tags/tag48.xml"/><Relationship Id="rId27" Type="http://schemas.openxmlformats.org/officeDocument/2006/relationships/tags" Target="../tags/tag47.xml"/><Relationship Id="rId26" Type="http://schemas.openxmlformats.org/officeDocument/2006/relationships/tags" Target="../tags/tag46.xml"/><Relationship Id="rId25" Type="http://schemas.openxmlformats.org/officeDocument/2006/relationships/tags" Target="../tags/tag45.xml"/><Relationship Id="rId24" Type="http://schemas.openxmlformats.org/officeDocument/2006/relationships/tags" Target="../tags/tag44.xml"/><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tags" Target="../tags/tag67.xml"/><Relationship Id="rId4" Type="http://schemas.microsoft.com/office/2007/relationships/hdphoto" Target="../media/hdphoto3.wdp"/><Relationship Id="rId3" Type="http://schemas.openxmlformats.org/officeDocument/2006/relationships/image" Target="../media/image31.png"/><Relationship Id="rId2" Type="http://schemas.openxmlformats.org/officeDocument/2006/relationships/tags" Target="../tags/tag66.xml"/><Relationship Id="rId1" Type="http://schemas.openxmlformats.org/officeDocument/2006/relationships/tags" Target="../tags/tag65.xml"/></Relationships>
</file>

<file path=ppt/slides/_rels/slide17.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3" Type="http://schemas.openxmlformats.org/officeDocument/2006/relationships/notesSlide" Target="../notesSlides/notesSlide17.xml"/><Relationship Id="rId22" Type="http://schemas.openxmlformats.org/officeDocument/2006/relationships/slideLayout" Target="../slideLayouts/slideLayout1.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xml"/><Relationship Id="rId7" Type="http://schemas.openxmlformats.org/officeDocument/2006/relationships/image" Target="../media/image34.png"/><Relationship Id="rId6" Type="http://schemas.openxmlformats.org/officeDocument/2006/relationships/tags" Target="../tags/tag91.xml"/><Relationship Id="rId5" Type="http://schemas.openxmlformats.org/officeDocument/2006/relationships/image" Target="../media/image33.png"/><Relationship Id="rId4" Type="http://schemas.openxmlformats.org/officeDocument/2006/relationships/tags" Target="../tags/tag90.xml"/><Relationship Id="rId3" Type="http://schemas.openxmlformats.org/officeDocument/2006/relationships/image" Target="../media/image32.png"/><Relationship Id="rId2" Type="http://schemas.openxmlformats.org/officeDocument/2006/relationships/tags" Target="../tags/tag89.xml"/><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1.jpeg"/><Relationship Id="rId2" Type="http://schemas.microsoft.com/office/2007/relationships/hdphoto" Target="../media/hdphoto1.wdp"/><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3.png"/><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2" Type="http://schemas.openxmlformats.org/officeDocument/2006/relationships/notesSlide" Target="../notesSlides/notesSlide21.xml"/><Relationship Id="rId11" Type="http://schemas.openxmlformats.org/officeDocument/2006/relationships/slideLayout" Target="../slideLayouts/slideLayout1.xml"/><Relationship Id="rId10" Type="http://schemas.openxmlformats.org/officeDocument/2006/relationships/image" Target="../media/image4.png"/><Relationship Id="rId1" Type="http://schemas.openxmlformats.org/officeDocument/2006/relationships/tags" Target="../tags/tag9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1.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21.jpeg"/><Relationship Id="rId1" Type="http://schemas.openxmlformats.org/officeDocument/2006/relationships/tags" Target="../tags/tag10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1.jpeg"/><Relationship Id="rId2" Type="http://schemas.microsoft.com/office/2007/relationships/hdphoto" Target="../media/hdphoto1.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8.png"/><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1.jpeg"/><Relationship Id="rId2" Type="http://schemas.microsoft.com/office/2007/relationships/hdphoto" Target="../media/hdphoto1.wdp"/><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image" Target="../media/image20.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19.jpeg"/><Relationship Id="rId26" Type="http://schemas.openxmlformats.org/officeDocument/2006/relationships/notesSlide" Target="../notesSlides/notesSlide9.xml"/><Relationship Id="rId25" Type="http://schemas.openxmlformats.org/officeDocument/2006/relationships/slideLayout" Target="../slideLayouts/slideLayout1.xml"/><Relationship Id="rId24" Type="http://schemas.openxmlformats.org/officeDocument/2006/relationships/tags" Target="../tags/tag20.xml"/><Relationship Id="rId23" Type="http://schemas.openxmlformats.org/officeDocument/2006/relationships/tags" Target="../tags/tag19.xml"/><Relationship Id="rId22" Type="http://schemas.openxmlformats.org/officeDocument/2006/relationships/tags" Target="../tags/tag18.xml"/><Relationship Id="rId21" Type="http://schemas.openxmlformats.org/officeDocument/2006/relationships/tags" Target="../tags/tag17.xml"/><Relationship Id="rId20" Type="http://schemas.openxmlformats.org/officeDocument/2006/relationships/tags" Target="../tags/tag16.xml"/><Relationship Id="rId2" Type="http://schemas.openxmlformats.org/officeDocument/2006/relationships/tags" Target="../tags/tag3.xml"/><Relationship Id="rId19" Type="http://schemas.openxmlformats.org/officeDocument/2006/relationships/tags" Target="../tags/tag15.xml"/><Relationship Id="rId18" Type="http://schemas.openxmlformats.org/officeDocument/2006/relationships/tags" Target="../tags/tag14.xml"/><Relationship Id="rId17" Type="http://schemas.openxmlformats.org/officeDocument/2006/relationships/tags" Target="../tags/tag13.xml"/><Relationship Id="rId16" Type="http://schemas.openxmlformats.org/officeDocument/2006/relationships/tags" Target="../tags/tag12.xml"/><Relationship Id="rId15" Type="http://schemas.openxmlformats.org/officeDocument/2006/relationships/image" Target="../media/image23.jpeg"/><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image" Target="../media/image22.jpe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5d8795a57fa6d95dd79e0125c58b90e0"/>
          <p:cNvPicPr>
            <a:picLocks noChangeAspect="1"/>
          </p:cNvPicPr>
          <p:nvPr/>
        </p:nvPicPr>
        <p:blipFill>
          <a:blip r:embed="rId1"/>
          <a:stretch>
            <a:fillRect/>
          </a:stretch>
        </p:blipFill>
        <p:spPr>
          <a:xfrm>
            <a:off x="-2178050" y="-8255"/>
            <a:ext cx="16496665" cy="6873875"/>
          </a:xfrm>
          <a:prstGeom prst="rect">
            <a:avLst/>
          </a:prstGeom>
        </p:spPr>
      </p:pic>
      <p:sp>
        <p:nvSpPr>
          <p:cNvPr id="19" name="PA_文本框 18"/>
          <p:cNvSpPr txBox="1"/>
          <p:nvPr>
            <p:custDataLst>
              <p:tags r:id="rId2"/>
            </p:custDataLst>
          </p:nvPr>
        </p:nvSpPr>
        <p:spPr>
          <a:xfrm>
            <a:off x="7350125" y="4131310"/>
            <a:ext cx="675005" cy="2190750"/>
          </a:xfrm>
          <a:prstGeom prst="rect">
            <a:avLst/>
          </a:prstGeom>
          <a:noFill/>
        </p:spPr>
        <p:txBody>
          <a:bodyPr vert="eaVert" wrap="square" rtlCol="0">
            <a:spAutoFit/>
          </a:bodyPr>
          <a:lstStyle/>
          <a:p>
            <a:pPr algn="l"/>
            <a:r>
              <a:rPr lang="zh-CN" altLang="en-US" sz="1600" dirty="0">
                <a:latin typeface="叶根友毛笔行书简体" panose="02010601030101010101" pitchFamily="2" charset="-122"/>
                <a:ea typeface="叶根友毛笔行书简体" panose="02010601030101010101" pitchFamily="2" charset="-122"/>
              </a:rPr>
              <a:t>汇报人</a:t>
            </a:r>
            <a:r>
              <a:rPr lang="zh-CN" altLang="en-US" sz="1600" dirty="0" smtClean="0">
                <a:latin typeface="叶根友毛笔行书简体" panose="02010601030101010101" pitchFamily="2" charset="-122"/>
                <a:ea typeface="叶根友毛笔行书简体" panose="02010601030101010101" pitchFamily="2" charset="-122"/>
              </a:rPr>
              <a:t>：小木头</a:t>
            </a:r>
            <a:endParaRPr lang="en-US" altLang="zh-CN" sz="1600" dirty="0" smtClean="0">
              <a:latin typeface="叶根友毛笔行书简体" panose="02010601030101010101" pitchFamily="2" charset="-122"/>
              <a:ea typeface="叶根友毛笔行书简体" panose="02010601030101010101" pitchFamily="2" charset="-122"/>
            </a:endParaRPr>
          </a:p>
          <a:p>
            <a:pPr algn="l"/>
            <a:r>
              <a:rPr lang="zh-CN" altLang="en-US" sz="1600" dirty="0" smtClean="0">
                <a:latin typeface="叶根友毛笔行书简体" panose="02010601030101010101" pitchFamily="2" charset="-122"/>
                <a:ea typeface="叶根友毛笔行书简体" panose="02010601030101010101" pitchFamily="2" charset="-122"/>
              </a:rPr>
              <a:t>时间</a:t>
            </a:r>
            <a:r>
              <a:rPr lang="zh-CN" altLang="en-US" sz="1600" dirty="0">
                <a:latin typeface="叶根友毛笔行书简体" panose="02010601030101010101" pitchFamily="2" charset="-122"/>
                <a:ea typeface="叶根友毛笔行书简体" panose="02010601030101010101" pitchFamily="2" charset="-122"/>
              </a:rPr>
              <a:t>：</a:t>
            </a:r>
            <a:r>
              <a:rPr lang="en-US" altLang="zh-CN" sz="1600" dirty="0" smtClean="0">
                <a:latin typeface="叶根友毛笔行书简体" panose="02010601030101010101" pitchFamily="2" charset="-122"/>
                <a:ea typeface="叶根友毛笔行书简体" panose="02010601030101010101" pitchFamily="2" charset="-122"/>
              </a:rPr>
              <a:t>XX</a:t>
            </a:r>
            <a:r>
              <a:rPr lang="zh-CN" altLang="en-US" sz="1600" dirty="0" smtClean="0">
                <a:latin typeface="叶根友毛笔行书简体" panose="02010601030101010101" pitchFamily="2" charset="-122"/>
                <a:ea typeface="叶根友毛笔行书简体" panose="02010601030101010101" pitchFamily="2" charset="-122"/>
              </a:rPr>
              <a:t>年</a:t>
            </a:r>
            <a:r>
              <a:rPr lang="en-US" altLang="zh-CN" sz="1600" dirty="0" smtClean="0">
                <a:latin typeface="叶根友毛笔行书简体" panose="02010601030101010101" pitchFamily="2" charset="-122"/>
                <a:ea typeface="叶根友毛笔行书简体" panose="02010601030101010101" pitchFamily="2" charset="-122"/>
              </a:rPr>
              <a:t>XX</a:t>
            </a:r>
            <a:r>
              <a:rPr lang="zh-CN" altLang="en-US" sz="1600" dirty="0" smtClean="0">
                <a:latin typeface="叶根友毛笔行书简体" panose="02010601030101010101" pitchFamily="2" charset="-122"/>
                <a:ea typeface="叶根友毛笔行书简体" panose="02010601030101010101" pitchFamily="2" charset="-122"/>
              </a:rPr>
              <a:t>月</a:t>
            </a:r>
            <a:endParaRPr lang="en-US" altLang="zh-CN" sz="1600" dirty="0">
              <a:latin typeface="叶根友毛笔行书简体" panose="02010601030101010101" pitchFamily="2" charset="-122"/>
              <a:ea typeface="叶根友毛笔行书简体" panose="02010601030101010101" pitchFamily="2" charset="-122"/>
            </a:endParaRPr>
          </a:p>
        </p:txBody>
      </p:sp>
      <p:sp>
        <p:nvSpPr>
          <p:cNvPr id="21" name="_14"/>
          <p:cNvSpPr txBox="1">
            <a:spLocks noChangeArrowheads="1"/>
          </p:cNvSpPr>
          <p:nvPr/>
        </p:nvSpPr>
        <p:spPr bwMode="auto">
          <a:xfrm>
            <a:off x="4126055" y="1051764"/>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4000" spc="600" dirty="0">
                <a:solidFill>
                  <a:schemeClr val="bg2">
                    <a:lumMod val="10000"/>
                  </a:schemeClr>
                </a:solidFill>
                <a:latin typeface="华文行楷" panose="02010800040101010101" pitchFamily="2" charset="-122"/>
                <a:ea typeface="华文行楷" panose="02010800040101010101" pitchFamily="2" charset="-122"/>
              </a:rPr>
              <a:t>水</a:t>
            </a:r>
            <a:endParaRPr lang="zh-CN" sz="14000" spc="600" dirty="0">
              <a:solidFill>
                <a:schemeClr val="bg2">
                  <a:lumMod val="10000"/>
                </a:schemeClr>
              </a:solidFill>
              <a:latin typeface="华文行楷" panose="02010800040101010101" pitchFamily="2" charset="-122"/>
              <a:ea typeface="华文行楷" panose="02010800040101010101" pitchFamily="2" charset="-122"/>
            </a:endParaRPr>
          </a:p>
        </p:txBody>
      </p:sp>
      <p:sp>
        <p:nvSpPr>
          <p:cNvPr id="22" name="_14"/>
          <p:cNvSpPr txBox="1">
            <a:spLocks noChangeArrowheads="1"/>
          </p:cNvSpPr>
          <p:nvPr/>
        </p:nvSpPr>
        <p:spPr bwMode="auto">
          <a:xfrm>
            <a:off x="4958714" y="1921793"/>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000" spc="600" dirty="0">
                <a:solidFill>
                  <a:srgbClr val="0070C0"/>
                </a:solidFill>
                <a:latin typeface="华文中宋" panose="02010600040101010101" pitchFamily="2" charset="-122"/>
                <a:ea typeface="华文中宋" panose="02010600040101010101" pitchFamily="2" charset="-122"/>
              </a:rPr>
              <a:t>墨</a:t>
            </a:r>
            <a:endParaRPr lang="zh-CN" altLang="en-US" sz="9000" spc="600" dirty="0">
              <a:solidFill>
                <a:srgbClr val="0070C0"/>
              </a:solidFill>
              <a:latin typeface="华文中宋" panose="02010600040101010101" pitchFamily="2" charset="-122"/>
              <a:ea typeface="华文中宋" panose="02010600040101010101" pitchFamily="2" charset="-122"/>
            </a:endParaRPr>
          </a:p>
        </p:txBody>
      </p:sp>
      <p:sp>
        <p:nvSpPr>
          <p:cNvPr id="23" name="_14"/>
          <p:cNvSpPr txBox="1">
            <a:spLocks noChangeArrowheads="1"/>
          </p:cNvSpPr>
          <p:nvPr/>
        </p:nvSpPr>
        <p:spPr bwMode="auto">
          <a:xfrm>
            <a:off x="5161202" y="315789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0000" spc="600" dirty="0">
                <a:solidFill>
                  <a:schemeClr val="bg2">
                    <a:lumMod val="10000"/>
                  </a:schemeClr>
                </a:solidFill>
                <a:latin typeface="华文隶书" panose="02010800040101010101" pitchFamily="2" charset="-122"/>
                <a:ea typeface="华文隶书" panose="02010800040101010101" pitchFamily="2" charset="-122"/>
              </a:rPr>
              <a:t>风</a:t>
            </a:r>
            <a:endParaRPr lang="zh-CN" altLang="zh-CN" sz="10000" spc="600" dirty="0">
              <a:solidFill>
                <a:schemeClr val="bg2">
                  <a:lumMod val="10000"/>
                </a:schemeClr>
              </a:solidFill>
              <a:latin typeface="华文隶书" panose="02010800040101010101" pitchFamily="2" charset="-122"/>
              <a:ea typeface="华文隶书" panose="02010800040101010101" pitchFamily="2" charset="-122"/>
            </a:endParaRPr>
          </a:p>
        </p:txBody>
      </p:sp>
      <p:sp>
        <p:nvSpPr>
          <p:cNvPr id="25" name="TextBox 7"/>
          <p:cNvSpPr txBox="1">
            <a:spLocks noChangeArrowheads="1"/>
          </p:cNvSpPr>
          <p:nvPr/>
        </p:nvSpPr>
        <p:spPr bwMode="auto">
          <a:xfrm>
            <a:off x="4627560" y="2738755"/>
            <a:ext cx="738664" cy="3583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3600" b="1" dirty="0">
                <a:solidFill>
                  <a:srgbClr val="404040"/>
                </a:solidFill>
                <a:latin typeface="华文行楷" panose="02010800040101010101" pitchFamily="2" charset="-122"/>
                <a:ea typeface="华文行楷" panose="02010800040101010101" pitchFamily="2" charset="-122"/>
              </a:rPr>
              <a:t>复古风商务报告</a:t>
            </a:r>
            <a:endParaRPr lang="zh-CN" altLang="en-US" sz="3600" b="1" dirty="0">
              <a:solidFill>
                <a:srgbClr val="404040"/>
              </a:solidFill>
              <a:latin typeface="华文行楷" panose="02010800040101010101" pitchFamily="2" charset="-122"/>
              <a:ea typeface="华文行楷"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2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25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childTnLst>
                          </p:cTn>
                        </p:par>
                        <p:par>
                          <p:cTn id="14" fill="hold">
                            <p:stCondLst>
                              <p:cond delay="725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by="(-#ppt_w*2)" calcmode="lin" valueType="num">
                                      <p:cBhvr rctx="PPT">
                                        <p:cTn id="17" dur="625" autoRev="1" fill="hold">
                                          <p:stCondLst>
                                            <p:cond delay="0"/>
                                          </p:stCondLst>
                                        </p:cTn>
                                        <p:tgtEl>
                                          <p:spTgt spid="21"/>
                                        </p:tgtEl>
                                        <p:attrNameLst>
                                          <p:attrName>ppt_w</p:attrName>
                                        </p:attrNameLst>
                                      </p:cBhvr>
                                    </p:anim>
                                    <p:anim by="(#ppt_w*0.50)" calcmode="lin" valueType="num">
                                      <p:cBhvr>
                                        <p:cTn id="18" dur="625" decel="50000" autoRev="1" fill="hold">
                                          <p:stCondLst>
                                            <p:cond delay="0"/>
                                          </p:stCondLst>
                                        </p:cTn>
                                        <p:tgtEl>
                                          <p:spTgt spid="21"/>
                                        </p:tgtEl>
                                        <p:attrNameLst>
                                          <p:attrName>ppt_x</p:attrName>
                                        </p:attrNameLst>
                                      </p:cBhvr>
                                    </p:anim>
                                    <p:anim from="(-#ppt_h/2)" to="(#ppt_y)" calcmode="lin" valueType="num">
                                      <p:cBhvr>
                                        <p:cTn id="19" dur="1250" fill="hold">
                                          <p:stCondLst>
                                            <p:cond delay="0"/>
                                          </p:stCondLst>
                                        </p:cTn>
                                        <p:tgtEl>
                                          <p:spTgt spid="21"/>
                                        </p:tgtEl>
                                        <p:attrNameLst>
                                          <p:attrName>ppt_y</p:attrName>
                                        </p:attrNameLst>
                                      </p:cBhvr>
                                    </p:anim>
                                    <p:animRot by="21600000">
                                      <p:cBhvr>
                                        <p:cTn id="20" dur="1250" fill="hold">
                                          <p:stCondLst>
                                            <p:cond delay="0"/>
                                          </p:stCondLst>
                                        </p:cTn>
                                        <p:tgtEl>
                                          <p:spTgt spid="21"/>
                                        </p:tgtEl>
                                        <p:attrNameLst>
                                          <p:attrName>r</p:attrName>
                                        </p:attrNameLst>
                                      </p:cBhvr>
                                    </p:animRot>
                                  </p:childTnLst>
                                </p:cTn>
                              </p:par>
                            </p:childTnLst>
                          </p:cTn>
                        </p:par>
                        <p:par>
                          <p:cTn id="21" fill="hold">
                            <p:stCondLst>
                              <p:cond delay="3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22"/>
                                        </p:tgtEl>
                                        <p:attrNameLst>
                                          <p:attrName>style.visibility</p:attrName>
                                        </p:attrNameLst>
                                      </p:cBhvr>
                                      <p:to>
                                        <p:strVal val="visible"/>
                                      </p:to>
                                    </p:set>
                                    <p:anim by="(-#ppt_w*2)" calcmode="lin" valueType="num">
                                      <p:cBhvr rctx="PPT">
                                        <p:cTn id="24" dur="625" autoRev="1" fill="hold">
                                          <p:stCondLst>
                                            <p:cond delay="0"/>
                                          </p:stCondLst>
                                        </p:cTn>
                                        <p:tgtEl>
                                          <p:spTgt spid="22"/>
                                        </p:tgtEl>
                                        <p:attrNameLst>
                                          <p:attrName>ppt_w</p:attrName>
                                        </p:attrNameLst>
                                      </p:cBhvr>
                                    </p:anim>
                                    <p:anim by="(#ppt_w*0.50)" calcmode="lin" valueType="num">
                                      <p:cBhvr>
                                        <p:cTn id="25" dur="625" decel="50000" autoRev="1" fill="hold">
                                          <p:stCondLst>
                                            <p:cond delay="0"/>
                                          </p:stCondLst>
                                        </p:cTn>
                                        <p:tgtEl>
                                          <p:spTgt spid="22"/>
                                        </p:tgtEl>
                                        <p:attrNameLst>
                                          <p:attrName>ppt_x</p:attrName>
                                        </p:attrNameLst>
                                      </p:cBhvr>
                                    </p:anim>
                                    <p:anim from="(-#ppt_h/2)" to="(#ppt_y)" calcmode="lin" valueType="num">
                                      <p:cBhvr>
                                        <p:cTn id="26" dur="1250" fill="hold">
                                          <p:stCondLst>
                                            <p:cond delay="0"/>
                                          </p:stCondLst>
                                        </p:cTn>
                                        <p:tgtEl>
                                          <p:spTgt spid="22"/>
                                        </p:tgtEl>
                                        <p:attrNameLst>
                                          <p:attrName>ppt_y</p:attrName>
                                        </p:attrNameLst>
                                      </p:cBhvr>
                                    </p:anim>
                                    <p:animRot by="21600000">
                                      <p:cBhvr>
                                        <p:cTn id="27" dur="1250" fill="hold">
                                          <p:stCondLst>
                                            <p:cond delay="0"/>
                                          </p:stCondLst>
                                        </p:cTn>
                                        <p:tgtEl>
                                          <p:spTgt spid="22"/>
                                        </p:tgtEl>
                                        <p:attrNameLst>
                                          <p:attrName>r</p:attrName>
                                        </p:attrNameLst>
                                      </p:cBhvr>
                                    </p:animRot>
                                  </p:childTnLst>
                                </p:cTn>
                              </p:par>
                            </p:childTnLst>
                          </p:cTn>
                        </p:par>
                        <p:par>
                          <p:cTn id="28" fill="hold">
                            <p:stCondLst>
                              <p:cond delay="45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 by="(-#ppt_w*2)" calcmode="lin" valueType="num">
                                      <p:cBhvr rctx="PPT">
                                        <p:cTn id="31" dur="625" autoRev="1" fill="hold">
                                          <p:stCondLst>
                                            <p:cond delay="0"/>
                                          </p:stCondLst>
                                        </p:cTn>
                                        <p:tgtEl>
                                          <p:spTgt spid="23"/>
                                        </p:tgtEl>
                                        <p:attrNameLst>
                                          <p:attrName>ppt_w</p:attrName>
                                        </p:attrNameLst>
                                      </p:cBhvr>
                                    </p:anim>
                                    <p:anim by="(#ppt_w*0.50)" calcmode="lin" valueType="num">
                                      <p:cBhvr>
                                        <p:cTn id="32" dur="625" decel="50000" autoRev="1" fill="hold">
                                          <p:stCondLst>
                                            <p:cond delay="0"/>
                                          </p:stCondLst>
                                        </p:cTn>
                                        <p:tgtEl>
                                          <p:spTgt spid="23"/>
                                        </p:tgtEl>
                                        <p:attrNameLst>
                                          <p:attrName>ppt_x</p:attrName>
                                        </p:attrNameLst>
                                      </p:cBhvr>
                                    </p:anim>
                                    <p:anim from="(-#ppt_h/2)" to="(#ppt_y)" calcmode="lin" valueType="num">
                                      <p:cBhvr>
                                        <p:cTn id="33" dur="1250" fill="hold">
                                          <p:stCondLst>
                                            <p:cond delay="0"/>
                                          </p:stCondLst>
                                        </p:cTn>
                                        <p:tgtEl>
                                          <p:spTgt spid="23"/>
                                        </p:tgtEl>
                                        <p:attrNameLst>
                                          <p:attrName>ppt_y</p:attrName>
                                        </p:attrNameLst>
                                      </p:cBhvr>
                                    </p:anim>
                                    <p:animRot by="21600000">
                                      <p:cBhvr>
                                        <p:cTn id="34" dur="1250" fill="hold">
                                          <p:stCondLst>
                                            <p:cond delay="0"/>
                                          </p:stCondLst>
                                        </p:cTn>
                                        <p:tgtEl>
                                          <p:spTgt spid="23"/>
                                        </p:tgtEl>
                                        <p:attrNameLst>
                                          <p:attrName>r</p:attrName>
                                        </p:attrNameLst>
                                      </p:cBhvr>
                                    </p:animRot>
                                  </p:childTnLst>
                                </p:cTn>
                              </p:par>
                              <p:par>
                                <p:cTn id="35" presetID="22" presetClass="entr" presetSubtype="1" fill="hold" grpId="0" nodeType="withEffect">
                                  <p:stCondLst>
                                    <p:cond delay="1250"/>
                                  </p:stCondLst>
                                  <p:childTnLst>
                                    <p:set>
                                      <p:cBhvr>
                                        <p:cTn id="36" dur="1" fill="hold">
                                          <p:stCondLst>
                                            <p:cond delay="0"/>
                                          </p:stCondLst>
                                        </p:cTn>
                                        <p:tgtEl>
                                          <p:spTgt spid="25"/>
                                        </p:tgtEl>
                                        <p:attrNameLst>
                                          <p:attrName>style.visibility</p:attrName>
                                        </p:attrNameLst>
                                      </p:cBhvr>
                                      <p:to>
                                        <p:strVal val="visible"/>
                                      </p:to>
                                    </p:set>
                                    <p:animEffect transition="in" filter="wipe(up)">
                                      <p:cBhvr>
                                        <p:cTn id="37"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bldLvl="0" animBg="1"/>
      <p:bldP spid="22" grpId="0" bldLvl="0" animBg="1"/>
      <p:bldP spid="23" grpId="0" bldLvl="0" animBg="1"/>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66" name="Rectangle 6"/>
          <p:cNvSpPr/>
          <p:nvPr/>
        </p:nvSpPr>
        <p:spPr bwMode="auto">
          <a:xfrm>
            <a:off x="1046797" y="2056220"/>
            <a:ext cx="2383156" cy="3589859"/>
          </a:xfrm>
          <a:prstGeom prst="rect">
            <a:avLst/>
          </a:prstGeom>
          <a:solidFill>
            <a:schemeClr val="bg1">
              <a:alpha val="60000"/>
            </a:schemeClr>
          </a:solidFill>
          <a:ln w="952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1334" tIns="129067" rIns="161334" bIns="129067" numCol="1" spcCol="0" rtlCol="0" fromWordArt="0" anchor="t" anchorCtr="0" forceAA="0" compatLnSpc="1">
            <a:noAutofit/>
          </a:bodyPr>
          <a:lstStyle/>
          <a:p>
            <a:pPr algn="ctr" defTabSz="685165">
              <a:lnSpc>
                <a:spcPct val="90000"/>
              </a:lnSpc>
              <a:defRPr/>
            </a:pPr>
            <a:endParaRPr lang="en-US" sz="2040" dirty="0">
              <a:solidFill>
                <a:schemeClr val="bg1">
                  <a:lumMod val="50000"/>
                </a:schemeClr>
              </a:solidFill>
              <a:latin typeface="Segoe UI" panose="020B0502040204020203"/>
              <a:ea typeface="Segoe UI" panose="020B0502040204020203" pitchFamily="34" charset="0"/>
              <a:cs typeface="Segoe UI" panose="020B0502040204020203" pitchFamily="34" charset="0"/>
            </a:endParaRPr>
          </a:p>
        </p:txBody>
      </p:sp>
      <p:sp>
        <p:nvSpPr>
          <p:cNvPr id="67" name="Rectangle 6"/>
          <p:cNvSpPr/>
          <p:nvPr/>
        </p:nvSpPr>
        <p:spPr bwMode="auto">
          <a:xfrm>
            <a:off x="3618547" y="2056220"/>
            <a:ext cx="2383156" cy="3589859"/>
          </a:xfrm>
          <a:prstGeom prst="rect">
            <a:avLst/>
          </a:prstGeom>
          <a:solidFill>
            <a:schemeClr val="bg1">
              <a:alpha val="60000"/>
            </a:schemeClr>
          </a:solidFill>
          <a:ln w="9525">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1334" tIns="129067" rIns="161334" bIns="129067" numCol="1" spcCol="0" rtlCol="0" fromWordArt="0" anchor="t" anchorCtr="0" forceAA="0" compatLnSpc="1">
            <a:noAutofit/>
          </a:bodyPr>
          <a:lstStyle/>
          <a:p>
            <a:pPr algn="ctr" defTabSz="685165">
              <a:lnSpc>
                <a:spcPct val="90000"/>
              </a:lnSpc>
              <a:defRPr/>
            </a:pPr>
            <a:endParaRPr lang="en-US" sz="2040" dirty="0">
              <a:solidFill>
                <a:schemeClr val="bg1">
                  <a:lumMod val="50000"/>
                </a:schemeClr>
              </a:solidFill>
              <a:latin typeface="Segoe UI" panose="020B0502040204020203"/>
              <a:ea typeface="Segoe UI" panose="020B0502040204020203" pitchFamily="34" charset="0"/>
              <a:cs typeface="Segoe UI" panose="020B0502040204020203" pitchFamily="34" charset="0"/>
            </a:endParaRPr>
          </a:p>
        </p:txBody>
      </p:sp>
      <p:sp>
        <p:nvSpPr>
          <p:cNvPr id="68" name="Rectangle 6"/>
          <p:cNvSpPr/>
          <p:nvPr/>
        </p:nvSpPr>
        <p:spPr bwMode="auto">
          <a:xfrm>
            <a:off x="6183778" y="2106358"/>
            <a:ext cx="2383156" cy="3589859"/>
          </a:xfrm>
          <a:prstGeom prst="rect">
            <a:avLst/>
          </a:prstGeom>
          <a:solidFill>
            <a:schemeClr val="bg1">
              <a:alpha val="60000"/>
            </a:schemeClr>
          </a:solidFill>
          <a:ln w="9525">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1334" tIns="129067" rIns="161334" bIns="129067" numCol="1" spcCol="0" rtlCol="0" fromWordArt="0" anchor="t" anchorCtr="0" forceAA="0" compatLnSpc="1">
            <a:noAutofit/>
          </a:bodyPr>
          <a:lstStyle/>
          <a:p>
            <a:pPr algn="ctr" defTabSz="685165">
              <a:lnSpc>
                <a:spcPct val="90000"/>
              </a:lnSpc>
              <a:defRPr/>
            </a:pPr>
            <a:endParaRPr lang="en-US" sz="2040" dirty="0">
              <a:solidFill>
                <a:schemeClr val="bg1">
                  <a:lumMod val="50000"/>
                </a:schemeClr>
              </a:solidFill>
              <a:latin typeface="Segoe UI" panose="020B0502040204020203"/>
              <a:ea typeface="Segoe UI" panose="020B0502040204020203" pitchFamily="34" charset="0"/>
              <a:cs typeface="Segoe UI" panose="020B0502040204020203" pitchFamily="34" charset="0"/>
            </a:endParaRPr>
          </a:p>
        </p:txBody>
      </p:sp>
      <p:sp>
        <p:nvSpPr>
          <p:cNvPr id="69" name="Rectangle 6"/>
          <p:cNvSpPr/>
          <p:nvPr/>
        </p:nvSpPr>
        <p:spPr bwMode="auto">
          <a:xfrm>
            <a:off x="8762048" y="2056220"/>
            <a:ext cx="2383156" cy="3589859"/>
          </a:xfrm>
          <a:prstGeom prst="rect">
            <a:avLst/>
          </a:prstGeom>
          <a:solidFill>
            <a:schemeClr val="bg1">
              <a:alpha val="60000"/>
            </a:schemeClr>
          </a:solidFill>
          <a:ln w="952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1334" tIns="129067" rIns="161334" bIns="129067" numCol="1" spcCol="0" rtlCol="0" fromWordArt="0" anchor="t" anchorCtr="0" forceAA="0" compatLnSpc="1">
            <a:noAutofit/>
          </a:bodyPr>
          <a:lstStyle/>
          <a:p>
            <a:pPr algn="ctr" defTabSz="685165">
              <a:lnSpc>
                <a:spcPct val="90000"/>
              </a:lnSpc>
              <a:defRPr/>
            </a:pPr>
            <a:endParaRPr lang="en-US" sz="2040" dirty="0">
              <a:solidFill>
                <a:schemeClr val="bg1">
                  <a:lumMod val="50000"/>
                </a:schemeClr>
              </a:solidFill>
              <a:latin typeface="Segoe UI" panose="020B0502040204020203"/>
              <a:ea typeface="Segoe UI" panose="020B0502040204020203" pitchFamily="34" charset="0"/>
              <a:cs typeface="Segoe UI" panose="020B0502040204020203" pitchFamily="34" charset="0"/>
            </a:endParaRPr>
          </a:p>
        </p:txBody>
      </p:sp>
      <p:sp>
        <p:nvSpPr>
          <p:cNvPr id="70" name="文本框 40"/>
          <p:cNvSpPr txBox="1"/>
          <p:nvPr/>
        </p:nvSpPr>
        <p:spPr>
          <a:xfrm>
            <a:off x="1280418" y="4379342"/>
            <a:ext cx="1915915" cy="1109980"/>
          </a:xfrm>
          <a:prstGeom prst="rect">
            <a:avLst/>
          </a:prstGeom>
          <a:noFill/>
          <a:ln w="9525">
            <a:noFill/>
          </a:ln>
        </p:spPr>
        <p:txBody>
          <a:bodyPr wrap="square" lIns="82282" tIns="41142" rIns="82282" bIns="41142">
            <a:spAutoFit/>
          </a:bodyPr>
          <a:lstStyle/>
          <a:p>
            <a:pPr defTabSz="913765">
              <a:spcBef>
                <a:spcPct val="20000"/>
              </a:spcBef>
              <a:defRPr/>
            </a:pPr>
            <a:r>
              <a:rPr lang="zh-CN" altLang="en-US" sz="1080" dirty="0">
                <a:solidFill>
                  <a:schemeClr val="bg1">
                    <a:lumMod val="50000"/>
                  </a:schemeClr>
                </a:solidFill>
              </a:rPr>
              <a:t>单击此处可编辑内容单击此处可编辑内容单击此处可编辑内容单击此处可编辑内容单击此处可编辑内容单击此处可编辑内容</a:t>
            </a:r>
            <a:endParaRPr lang="en-US" altLang="zh-CN" sz="1080" dirty="0">
              <a:solidFill>
                <a:schemeClr val="bg1">
                  <a:lumMod val="50000"/>
                </a:schemeClr>
              </a:solidFill>
            </a:endParaRPr>
          </a:p>
          <a:p>
            <a:pPr defTabSz="913765">
              <a:spcBef>
                <a:spcPct val="20000"/>
              </a:spcBef>
              <a:defRPr/>
            </a:pPr>
            <a:endParaRPr lang="en-US" altLang="zh-CN" sz="1080" dirty="0">
              <a:solidFill>
                <a:schemeClr val="bg1">
                  <a:lumMod val="50000"/>
                </a:schemeClr>
              </a:solidFill>
            </a:endParaRPr>
          </a:p>
        </p:txBody>
      </p:sp>
      <p:sp>
        <p:nvSpPr>
          <p:cNvPr id="71" name="文本框 40"/>
          <p:cNvSpPr txBox="1"/>
          <p:nvPr/>
        </p:nvSpPr>
        <p:spPr>
          <a:xfrm>
            <a:off x="3852168" y="4379342"/>
            <a:ext cx="1915915" cy="1109980"/>
          </a:xfrm>
          <a:prstGeom prst="rect">
            <a:avLst/>
          </a:prstGeom>
          <a:noFill/>
          <a:ln w="9525">
            <a:noFill/>
          </a:ln>
        </p:spPr>
        <p:txBody>
          <a:bodyPr wrap="square" lIns="82282" tIns="41142" rIns="82282" bIns="41142">
            <a:spAutoFit/>
          </a:bodyPr>
          <a:lstStyle/>
          <a:p>
            <a:pPr defTabSz="913765">
              <a:spcBef>
                <a:spcPct val="20000"/>
              </a:spcBef>
              <a:defRPr/>
            </a:pPr>
            <a:r>
              <a:rPr lang="zh-CN" altLang="en-US" sz="1080" dirty="0">
                <a:solidFill>
                  <a:schemeClr val="bg1">
                    <a:lumMod val="50000"/>
                  </a:schemeClr>
                </a:solidFill>
              </a:rPr>
              <a:t>单击此处可编辑内容单击此处可编辑内容单击此处可编辑内容单击此处可编辑内容单击此处可编辑内容单击此处可编辑内容</a:t>
            </a:r>
            <a:endParaRPr lang="en-US" altLang="zh-CN" sz="1080" dirty="0">
              <a:solidFill>
                <a:schemeClr val="bg1">
                  <a:lumMod val="50000"/>
                </a:schemeClr>
              </a:solidFill>
            </a:endParaRPr>
          </a:p>
          <a:p>
            <a:pPr defTabSz="913765">
              <a:spcBef>
                <a:spcPct val="20000"/>
              </a:spcBef>
              <a:defRPr/>
            </a:pPr>
            <a:endParaRPr lang="en-US" altLang="zh-CN" sz="1080" dirty="0">
              <a:solidFill>
                <a:schemeClr val="bg1">
                  <a:lumMod val="50000"/>
                </a:schemeClr>
              </a:solidFill>
            </a:endParaRPr>
          </a:p>
        </p:txBody>
      </p:sp>
      <p:sp>
        <p:nvSpPr>
          <p:cNvPr id="72" name="文本框 40"/>
          <p:cNvSpPr txBox="1"/>
          <p:nvPr/>
        </p:nvSpPr>
        <p:spPr>
          <a:xfrm>
            <a:off x="6423918" y="4379342"/>
            <a:ext cx="1915915" cy="1109980"/>
          </a:xfrm>
          <a:prstGeom prst="rect">
            <a:avLst/>
          </a:prstGeom>
          <a:noFill/>
          <a:ln w="9525">
            <a:noFill/>
          </a:ln>
        </p:spPr>
        <p:txBody>
          <a:bodyPr wrap="square" lIns="82282" tIns="41142" rIns="82282" bIns="41142">
            <a:spAutoFit/>
          </a:bodyPr>
          <a:lstStyle/>
          <a:p>
            <a:pPr defTabSz="913765">
              <a:spcBef>
                <a:spcPct val="20000"/>
              </a:spcBef>
              <a:defRPr/>
            </a:pPr>
            <a:r>
              <a:rPr lang="zh-CN" altLang="en-US" sz="1080" dirty="0">
                <a:solidFill>
                  <a:schemeClr val="bg1">
                    <a:lumMod val="50000"/>
                  </a:schemeClr>
                </a:solidFill>
              </a:rPr>
              <a:t>单击此处可编辑内容单击此处可编辑内容单击此处可编辑内容单击此处可编辑内容单击此处可编辑内容单击此处可编辑内容</a:t>
            </a:r>
            <a:endParaRPr lang="en-US" altLang="zh-CN" sz="1080" dirty="0">
              <a:solidFill>
                <a:schemeClr val="bg1">
                  <a:lumMod val="50000"/>
                </a:schemeClr>
              </a:solidFill>
            </a:endParaRPr>
          </a:p>
          <a:p>
            <a:pPr defTabSz="913765">
              <a:spcBef>
                <a:spcPct val="20000"/>
              </a:spcBef>
              <a:defRPr/>
            </a:pPr>
            <a:endParaRPr lang="en-US" altLang="zh-CN" sz="1080" dirty="0">
              <a:solidFill>
                <a:schemeClr val="bg1">
                  <a:lumMod val="50000"/>
                </a:schemeClr>
              </a:solidFill>
            </a:endParaRPr>
          </a:p>
        </p:txBody>
      </p:sp>
      <p:sp>
        <p:nvSpPr>
          <p:cNvPr id="73" name="文本框 40"/>
          <p:cNvSpPr txBox="1"/>
          <p:nvPr/>
        </p:nvSpPr>
        <p:spPr>
          <a:xfrm>
            <a:off x="8995668" y="4379342"/>
            <a:ext cx="1915915" cy="1109980"/>
          </a:xfrm>
          <a:prstGeom prst="rect">
            <a:avLst/>
          </a:prstGeom>
          <a:noFill/>
          <a:ln w="9525">
            <a:noFill/>
          </a:ln>
        </p:spPr>
        <p:txBody>
          <a:bodyPr wrap="square" lIns="82282" tIns="41142" rIns="82282" bIns="41142">
            <a:spAutoFit/>
          </a:bodyPr>
          <a:lstStyle/>
          <a:p>
            <a:pPr defTabSz="913765">
              <a:spcBef>
                <a:spcPct val="20000"/>
              </a:spcBef>
              <a:defRPr/>
            </a:pPr>
            <a:r>
              <a:rPr lang="zh-CN" altLang="en-US" sz="1080" dirty="0">
                <a:solidFill>
                  <a:schemeClr val="bg1">
                    <a:lumMod val="50000"/>
                  </a:schemeClr>
                </a:solidFill>
              </a:rPr>
              <a:t>单击此处可编辑内容单击此处可编辑内容单击此处可编辑内容单击此处可编辑内容单击此处可编辑内容单击此处可编辑内容</a:t>
            </a:r>
            <a:endParaRPr lang="en-US" altLang="zh-CN" sz="1080" dirty="0">
              <a:solidFill>
                <a:schemeClr val="bg1">
                  <a:lumMod val="50000"/>
                </a:schemeClr>
              </a:solidFill>
            </a:endParaRPr>
          </a:p>
          <a:p>
            <a:pPr defTabSz="913765">
              <a:spcBef>
                <a:spcPct val="20000"/>
              </a:spcBef>
              <a:defRPr/>
            </a:pPr>
            <a:endParaRPr lang="en-US" altLang="zh-CN" sz="1080" dirty="0">
              <a:solidFill>
                <a:schemeClr val="bg1">
                  <a:lumMod val="50000"/>
                </a:schemeClr>
              </a:solidFill>
            </a:endParaRPr>
          </a:p>
        </p:txBody>
      </p:sp>
      <p:sp>
        <p:nvSpPr>
          <p:cNvPr id="74" name="椭圆 73"/>
          <p:cNvSpPr/>
          <p:nvPr/>
        </p:nvSpPr>
        <p:spPr>
          <a:xfrm>
            <a:off x="1582578" y="2787012"/>
            <a:ext cx="1311593" cy="1311593"/>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2" rIns="82282" bIns="41142" rtlCol="0" anchor="ctr"/>
          <a:lstStyle/>
          <a:p>
            <a:pPr algn="ctr"/>
            <a:endParaRPr lang="zh-CN" altLang="en-US" sz="2160">
              <a:solidFill>
                <a:schemeClr val="bg1">
                  <a:lumMod val="50000"/>
                </a:schemeClr>
              </a:solidFill>
            </a:endParaRPr>
          </a:p>
        </p:txBody>
      </p:sp>
      <p:sp>
        <p:nvSpPr>
          <p:cNvPr id="75" name="椭圆 74"/>
          <p:cNvSpPr/>
          <p:nvPr/>
        </p:nvSpPr>
        <p:spPr>
          <a:xfrm>
            <a:off x="4154328" y="2787012"/>
            <a:ext cx="1311593" cy="1311593"/>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2" rIns="82282" bIns="41142" rtlCol="0" anchor="ctr"/>
          <a:lstStyle/>
          <a:p>
            <a:pPr algn="ctr"/>
            <a:endParaRPr lang="zh-CN" altLang="en-US" sz="2160">
              <a:solidFill>
                <a:schemeClr val="bg1">
                  <a:lumMod val="50000"/>
                </a:schemeClr>
              </a:solidFill>
            </a:endParaRPr>
          </a:p>
        </p:txBody>
      </p:sp>
      <p:sp>
        <p:nvSpPr>
          <p:cNvPr id="76" name="椭圆 75"/>
          <p:cNvSpPr/>
          <p:nvPr/>
        </p:nvSpPr>
        <p:spPr>
          <a:xfrm>
            <a:off x="6726079" y="2787012"/>
            <a:ext cx="1311593" cy="131159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2" rIns="82282" bIns="41142" rtlCol="0" anchor="ctr"/>
          <a:lstStyle/>
          <a:p>
            <a:pPr algn="ctr"/>
            <a:endParaRPr lang="zh-CN" altLang="en-US" sz="2160">
              <a:solidFill>
                <a:schemeClr val="bg1">
                  <a:lumMod val="50000"/>
                </a:schemeClr>
              </a:solidFill>
            </a:endParaRPr>
          </a:p>
        </p:txBody>
      </p:sp>
      <p:sp>
        <p:nvSpPr>
          <p:cNvPr id="77" name="椭圆 76"/>
          <p:cNvSpPr/>
          <p:nvPr/>
        </p:nvSpPr>
        <p:spPr>
          <a:xfrm>
            <a:off x="9297829" y="2787012"/>
            <a:ext cx="1311593" cy="131159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2" rIns="82282" bIns="41142" rtlCol="0" anchor="ctr"/>
          <a:lstStyle/>
          <a:p>
            <a:pPr algn="ctr"/>
            <a:endParaRPr lang="zh-CN" altLang="en-US" sz="2160">
              <a:solidFill>
                <a:schemeClr val="bg1">
                  <a:lumMod val="50000"/>
                </a:schemeClr>
              </a:solidFill>
            </a:endParaRPr>
          </a:p>
        </p:txBody>
      </p:sp>
      <p:sp>
        <p:nvSpPr>
          <p:cNvPr id="79" name="矩形 78"/>
          <p:cNvSpPr>
            <a:spLocks noChangeArrowheads="1"/>
          </p:cNvSpPr>
          <p:nvPr/>
        </p:nvSpPr>
        <p:spPr bwMode="auto">
          <a:xfrm>
            <a:off x="1427558" y="2269267"/>
            <a:ext cx="1621632" cy="5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2" rIns="82282" bIns="41142">
            <a:spAutoFit/>
          </a:bodyPr>
          <a:lstStyle/>
          <a:p>
            <a:pPr lvl="0" algn="ctr"/>
            <a:r>
              <a:rPr lang="zh-CN" altLang="en-US" sz="144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20" dirty="0">
              <a:solidFill>
                <a:schemeClr val="bg1">
                  <a:lumMod val="50000"/>
                </a:schemeClr>
              </a:solidFill>
              <a:latin typeface="Bebas Neue" panose="020B0606020202050201" pitchFamily="34" charset="0"/>
              <a:ea typeface="微软雅黑" panose="020B0503020204020204" pitchFamily="34" charset="-122"/>
            </a:endParaRPr>
          </a:p>
          <a:p>
            <a:pPr algn="ctr"/>
            <a:endParaRPr lang="en-US" altLang="en-US" sz="1440" b="1"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矩形 79"/>
          <p:cNvSpPr>
            <a:spLocks noChangeArrowheads="1"/>
          </p:cNvSpPr>
          <p:nvPr/>
        </p:nvSpPr>
        <p:spPr bwMode="auto">
          <a:xfrm>
            <a:off x="3999308" y="2269267"/>
            <a:ext cx="1621632" cy="30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2" rIns="82282" bIns="41142">
            <a:spAutoFit/>
          </a:bodyPr>
          <a:lstStyle/>
          <a:p>
            <a:pPr lvl="0" algn="ctr"/>
            <a:r>
              <a:rPr lang="zh-CN" altLang="en-US" sz="144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20" dirty="0">
              <a:solidFill>
                <a:schemeClr val="bg1">
                  <a:lumMod val="50000"/>
                </a:schemeClr>
              </a:solidFill>
              <a:latin typeface="Bebas Neue" panose="020B0606020202050201" pitchFamily="34" charset="0"/>
              <a:ea typeface="微软雅黑" panose="020B0503020204020204" pitchFamily="34" charset="-122"/>
            </a:endParaRPr>
          </a:p>
        </p:txBody>
      </p:sp>
      <p:sp>
        <p:nvSpPr>
          <p:cNvPr id="82" name="矩形 81"/>
          <p:cNvSpPr>
            <a:spLocks noChangeArrowheads="1"/>
          </p:cNvSpPr>
          <p:nvPr/>
        </p:nvSpPr>
        <p:spPr bwMode="auto">
          <a:xfrm>
            <a:off x="6571060" y="2269267"/>
            <a:ext cx="1621632" cy="30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2" rIns="82282" bIns="41142">
            <a:spAutoFit/>
          </a:bodyPr>
          <a:lstStyle/>
          <a:p>
            <a:pPr lvl="0" algn="ctr"/>
            <a:r>
              <a:rPr lang="zh-CN" altLang="en-US" sz="144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20" dirty="0">
              <a:solidFill>
                <a:schemeClr val="bg1">
                  <a:lumMod val="50000"/>
                </a:schemeClr>
              </a:solidFill>
              <a:latin typeface="Bebas Neue" panose="020B0606020202050201" pitchFamily="34" charset="0"/>
              <a:ea typeface="微软雅黑" panose="020B0503020204020204" pitchFamily="34" charset="-122"/>
            </a:endParaRPr>
          </a:p>
        </p:txBody>
      </p:sp>
      <p:sp>
        <p:nvSpPr>
          <p:cNvPr id="83" name="矩形 82"/>
          <p:cNvSpPr>
            <a:spLocks noChangeArrowheads="1"/>
          </p:cNvSpPr>
          <p:nvPr/>
        </p:nvSpPr>
        <p:spPr bwMode="auto">
          <a:xfrm>
            <a:off x="9142808" y="2269267"/>
            <a:ext cx="1621632" cy="30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2" rIns="82282" bIns="41142">
            <a:spAutoFit/>
          </a:bodyPr>
          <a:lstStyle/>
          <a:p>
            <a:pPr lvl="0" algn="ctr"/>
            <a:r>
              <a:rPr lang="zh-CN" altLang="en-US" sz="144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20" dirty="0">
              <a:solidFill>
                <a:schemeClr val="bg1">
                  <a:lumMod val="50000"/>
                </a:schemeClr>
              </a:solidFill>
              <a:latin typeface="Bebas Neue" panose="020B0606020202050201"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ppt_x"/>
                                          </p:val>
                                        </p:tav>
                                        <p:tav tm="100000">
                                          <p:val>
                                            <p:strVal val="#ppt_x"/>
                                          </p:val>
                                        </p:tav>
                                      </p:tavLst>
                                    </p:anim>
                                    <p:anim calcmode="lin" valueType="num">
                                      <p:cBhvr additive="base">
                                        <p:cTn id="13" dur="500" fill="hold"/>
                                        <p:tgtEl>
                                          <p:spTgt spid="7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ppt_x"/>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fill="hold"/>
                                        <p:tgtEl>
                                          <p:spTgt spid="79"/>
                                        </p:tgtEl>
                                        <p:attrNameLst>
                                          <p:attrName>ppt_x</p:attrName>
                                        </p:attrNameLst>
                                      </p:cBhvr>
                                      <p:tavLst>
                                        <p:tav tm="0">
                                          <p:val>
                                            <p:strVal val="#ppt_x"/>
                                          </p:val>
                                        </p:tav>
                                        <p:tav tm="100000">
                                          <p:val>
                                            <p:strVal val="#ppt_x"/>
                                          </p:val>
                                        </p:tav>
                                      </p:tavLst>
                                    </p:anim>
                                    <p:anim calcmode="lin" valueType="num">
                                      <p:cBhvr additive="base">
                                        <p:cTn id="23" dur="500" fill="hold"/>
                                        <p:tgtEl>
                                          <p:spTgt spid="7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500" fill="hold"/>
                                        <p:tgtEl>
                                          <p:spTgt spid="75"/>
                                        </p:tgtEl>
                                        <p:attrNameLst>
                                          <p:attrName>ppt_x</p:attrName>
                                        </p:attrNameLst>
                                      </p:cBhvr>
                                      <p:tavLst>
                                        <p:tav tm="0">
                                          <p:val>
                                            <p:strVal val="#ppt_x"/>
                                          </p:val>
                                        </p:tav>
                                        <p:tav tm="100000">
                                          <p:val>
                                            <p:strVal val="#ppt_x"/>
                                          </p:val>
                                        </p:tav>
                                      </p:tavLst>
                                    </p:anim>
                                    <p:anim calcmode="lin" valueType="num">
                                      <p:cBhvr additive="base">
                                        <p:cTn id="38" dur="500" fill="hold"/>
                                        <p:tgtEl>
                                          <p:spTgt spid="7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500" fill="hold"/>
                                        <p:tgtEl>
                                          <p:spTgt spid="80"/>
                                        </p:tgtEl>
                                        <p:attrNameLst>
                                          <p:attrName>ppt_x</p:attrName>
                                        </p:attrNameLst>
                                      </p:cBhvr>
                                      <p:tavLst>
                                        <p:tav tm="0">
                                          <p:val>
                                            <p:strVal val="#ppt_x"/>
                                          </p:val>
                                        </p:tav>
                                        <p:tav tm="100000">
                                          <p:val>
                                            <p:strVal val="#ppt_x"/>
                                          </p:val>
                                        </p:tav>
                                      </p:tavLst>
                                    </p:anim>
                                    <p:anim calcmode="lin" valueType="num">
                                      <p:cBhvr additive="base">
                                        <p:cTn id="43" dur="500" fill="hold"/>
                                        <p:tgtEl>
                                          <p:spTgt spid="8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ppt_x"/>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fill="hold"/>
                                        <p:tgtEl>
                                          <p:spTgt spid="72"/>
                                        </p:tgtEl>
                                        <p:attrNameLst>
                                          <p:attrName>ppt_x</p:attrName>
                                        </p:attrNameLst>
                                      </p:cBhvr>
                                      <p:tavLst>
                                        <p:tav tm="0">
                                          <p:val>
                                            <p:strVal val="#ppt_x"/>
                                          </p:val>
                                        </p:tav>
                                        <p:tav tm="100000">
                                          <p:val>
                                            <p:strVal val="#ppt_x"/>
                                          </p:val>
                                        </p:tav>
                                      </p:tavLst>
                                    </p:anim>
                                    <p:anim calcmode="lin" valueType="num">
                                      <p:cBhvr additive="base">
                                        <p:cTn id="53" dur="500" fill="hold"/>
                                        <p:tgtEl>
                                          <p:spTgt spid="7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76"/>
                                        </p:tgtEl>
                                        <p:attrNameLst>
                                          <p:attrName>style.visibility</p:attrName>
                                        </p:attrNameLst>
                                      </p:cBhvr>
                                      <p:to>
                                        <p:strVal val="visible"/>
                                      </p:to>
                                    </p:set>
                                    <p:anim calcmode="lin" valueType="num">
                                      <p:cBhvr additive="base">
                                        <p:cTn id="57" dur="500" fill="hold"/>
                                        <p:tgtEl>
                                          <p:spTgt spid="76"/>
                                        </p:tgtEl>
                                        <p:attrNameLst>
                                          <p:attrName>ppt_x</p:attrName>
                                        </p:attrNameLst>
                                      </p:cBhvr>
                                      <p:tavLst>
                                        <p:tav tm="0">
                                          <p:val>
                                            <p:strVal val="#ppt_x"/>
                                          </p:val>
                                        </p:tav>
                                        <p:tav tm="100000">
                                          <p:val>
                                            <p:strVal val="#ppt_x"/>
                                          </p:val>
                                        </p:tav>
                                      </p:tavLst>
                                    </p:anim>
                                    <p:anim calcmode="lin" valueType="num">
                                      <p:cBhvr additive="base">
                                        <p:cTn id="58" dur="500" fill="hold"/>
                                        <p:tgtEl>
                                          <p:spTgt spid="7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ppt_x"/>
                                          </p:val>
                                        </p:tav>
                                        <p:tav tm="100000">
                                          <p:val>
                                            <p:strVal val="#ppt_x"/>
                                          </p:val>
                                        </p:tav>
                                      </p:tavLst>
                                    </p:anim>
                                    <p:anim calcmode="lin" valueType="num">
                                      <p:cBhvr additive="base">
                                        <p:cTn id="63" dur="500" fill="hold"/>
                                        <p:tgtEl>
                                          <p:spTgt spid="8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ppt_x"/>
                                          </p:val>
                                        </p:tav>
                                        <p:tav tm="100000">
                                          <p:val>
                                            <p:strVal val="#ppt_x"/>
                                          </p:val>
                                        </p:tav>
                                      </p:tavLst>
                                    </p:anim>
                                    <p:anim calcmode="lin" valueType="num">
                                      <p:cBhvr additive="base">
                                        <p:cTn id="68" dur="500" fill="hold"/>
                                        <p:tgtEl>
                                          <p:spTgt spid="6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ppt_x"/>
                                          </p:val>
                                        </p:tav>
                                        <p:tav tm="100000">
                                          <p:val>
                                            <p:strVal val="#ppt_x"/>
                                          </p:val>
                                        </p:tav>
                                      </p:tavLst>
                                    </p:anim>
                                    <p:anim calcmode="lin" valueType="num">
                                      <p:cBhvr additive="base">
                                        <p:cTn id="73" dur="500" fill="hold"/>
                                        <p:tgtEl>
                                          <p:spTgt spid="7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additive="base">
                                        <p:cTn id="77" dur="500" fill="hold"/>
                                        <p:tgtEl>
                                          <p:spTgt spid="77"/>
                                        </p:tgtEl>
                                        <p:attrNameLst>
                                          <p:attrName>ppt_x</p:attrName>
                                        </p:attrNameLst>
                                      </p:cBhvr>
                                      <p:tavLst>
                                        <p:tav tm="0">
                                          <p:val>
                                            <p:strVal val="#ppt_x"/>
                                          </p:val>
                                        </p:tav>
                                        <p:tav tm="100000">
                                          <p:val>
                                            <p:strVal val="#ppt_x"/>
                                          </p:val>
                                        </p:tav>
                                      </p:tavLst>
                                    </p:anim>
                                    <p:anim calcmode="lin" valueType="num">
                                      <p:cBhvr additive="base">
                                        <p:cTn id="78" dur="500" fill="hold"/>
                                        <p:tgtEl>
                                          <p:spTgt spid="77"/>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500" fill="hold"/>
                                        <p:tgtEl>
                                          <p:spTgt spid="83"/>
                                        </p:tgtEl>
                                        <p:attrNameLst>
                                          <p:attrName>ppt_x</p:attrName>
                                        </p:attrNameLst>
                                      </p:cBhvr>
                                      <p:tavLst>
                                        <p:tav tm="0">
                                          <p:val>
                                            <p:strVal val="#ppt_x"/>
                                          </p:val>
                                        </p:tav>
                                        <p:tav tm="100000">
                                          <p:val>
                                            <p:strVal val="#ppt_x"/>
                                          </p:val>
                                        </p:tav>
                                      </p:tavLst>
                                    </p:anim>
                                    <p:anim calcmode="lin" valueType="num">
                                      <p:cBhvr additive="base">
                                        <p:cTn id="83"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nimBg="1"/>
      <p:bldP spid="67" grpId="0" bldLvl="0" animBg="1"/>
      <p:bldP spid="68" grpId="0" bldLvl="0" animBg="1"/>
      <p:bldP spid="69" grpId="0" bldLvl="0" animBg="1"/>
      <p:bldP spid="70" grpId="0"/>
      <p:bldP spid="71" grpId="0"/>
      <p:bldP spid="72" grpId="0"/>
      <p:bldP spid="73" grpId="0"/>
      <p:bldP spid="74" grpId="0" bldLvl="0" animBg="1"/>
      <p:bldP spid="75" grpId="0" bldLvl="0" animBg="1"/>
      <p:bldP spid="76" grpId="0" bldLvl="0" animBg="1"/>
      <p:bldP spid="77" grpId="0" bldLvl="0" animBg="1"/>
      <p:bldP spid="79" grpId="0"/>
      <p:bldP spid="80" grpId="0"/>
      <p:bldP spid="82" grpId="0"/>
      <p:bldP spid="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5" name="不完整圆 4"/>
          <p:cNvSpPr/>
          <p:nvPr/>
        </p:nvSpPr>
        <p:spPr>
          <a:xfrm>
            <a:off x="1460873" y="2174508"/>
            <a:ext cx="2476500" cy="2476500"/>
          </a:xfrm>
          <a:prstGeom prst="pie">
            <a:avLst>
              <a:gd name="adj1" fmla="val 0"/>
              <a:gd name="adj2" fmla="val 1375363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 name="圆: 空心 1"/>
          <p:cNvSpPr/>
          <p:nvPr/>
        </p:nvSpPr>
        <p:spPr>
          <a:xfrm>
            <a:off x="1460873" y="2174508"/>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不完整圆 7"/>
          <p:cNvSpPr/>
          <p:nvPr/>
        </p:nvSpPr>
        <p:spPr>
          <a:xfrm>
            <a:off x="4869821" y="2174508"/>
            <a:ext cx="2476500" cy="2476500"/>
          </a:xfrm>
          <a:prstGeom prst="pie">
            <a:avLst>
              <a:gd name="adj1" fmla="val 4374040"/>
              <a:gd name="adj2" fmla="val 1165002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 name="圆: 空心 8"/>
          <p:cNvSpPr/>
          <p:nvPr/>
        </p:nvSpPr>
        <p:spPr>
          <a:xfrm>
            <a:off x="4869821" y="2174508"/>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不完整圆 10"/>
          <p:cNvSpPr/>
          <p:nvPr/>
        </p:nvSpPr>
        <p:spPr>
          <a:xfrm>
            <a:off x="8278768" y="2174508"/>
            <a:ext cx="2476500" cy="2476500"/>
          </a:xfrm>
          <a:prstGeom prst="pie">
            <a:avLst>
              <a:gd name="adj1" fmla="val 8771132"/>
              <a:gd name="adj2" fmla="val 1274577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2" name="圆: 空心 11"/>
          <p:cNvSpPr/>
          <p:nvPr/>
        </p:nvSpPr>
        <p:spPr>
          <a:xfrm>
            <a:off x="8278768" y="2174508"/>
            <a:ext cx="2476500" cy="2476500"/>
          </a:xfrm>
          <a:prstGeom prst="donut">
            <a:avLst>
              <a:gd name="adj" fmla="val 13512"/>
            </a:avLst>
          </a:prstGeom>
          <a:noFill/>
          <a:ln>
            <a:solidFill>
              <a:srgbClr val="0808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椭圆 2"/>
          <p:cNvSpPr/>
          <p:nvPr/>
        </p:nvSpPr>
        <p:spPr>
          <a:xfrm>
            <a:off x="1796469" y="2508790"/>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210578" y="2511112"/>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619525" y="2508790"/>
            <a:ext cx="1819370" cy="1819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113907" y="3052340"/>
            <a:ext cx="1170432" cy="707886"/>
          </a:xfrm>
          <a:prstGeom prst="rect">
            <a:avLst/>
          </a:prstGeom>
          <a:noFill/>
        </p:spPr>
        <p:txBody>
          <a:bodyPr wrap="square" rtlCol="0">
            <a:spAutoFit/>
          </a:bodyPr>
          <a:lstStyle/>
          <a:p>
            <a:r>
              <a:rPr lang="en-US" altLang="zh-CN" sz="4000" dirty="0">
                <a:ea typeface="长城行楷体" panose="02010609000101010101" pitchFamily="49" charset="-122"/>
              </a:rPr>
              <a:t>75%</a:t>
            </a:r>
            <a:endParaRPr lang="zh-CN" altLang="en-US" sz="4000" dirty="0">
              <a:ea typeface="长城行楷体" panose="02010609000101010101" pitchFamily="49" charset="-122"/>
            </a:endParaRPr>
          </a:p>
        </p:txBody>
      </p:sp>
      <p:sp>
        <p:nvSpPr>
          <p:cNvPr id="18" name="文本框 17"/>
          <p:cNvSpPr txBox="1"/>
          <p:nvPr/>
        </p:nvSpPr>
        <p:spPr>
          <a:xfrm>
            <a:off x="5625203" y="3052340"/>
            <a:ext cx="1170432" cy="707886"/>
          </a:xfrm>
          <a:prstGeom prst="rect">
            <a:avLst/>
          </a:prstGeom>
          <a:noFill/>
        </p:spPr>
        <p:txBody>
          <a:bodyPr wrap="square" rtlCol="0">
            <a:spAutoFit/>
          </a:bodyPr>
          <a:lstStyle/>
          <a:p>
            <a:r>
              <a:rPr lang="en-US" altLang="zh-CN" sz="4000" dirty="0">
                <a:ea typeface="长城行楷体" panose="02010609000101010101" pitchFamily="49" charset="-122"/>
              </a:rPr>
              <a:t>60%</a:t>
            </a:r>
            <a:endParaRPr lang="zh-CN" altLang="en-US" sz="4000" dirty="0">
              <a:ea typeface="长城行楷体" panose="02010609000101010101" pitchFamily="49" charset="-122"/>
            </a:endParaRPr>
          </a:p>
        </p:txBody>
      </p:sp>
      <p:sp>
        <p:nvSpPr>
          <p:cNvPr id="19" name="文本框 18"/>
          <p:cNvSpPr txBox="1"/>
          <p:nvPr/>
        </p:nvSpPr>
        <p:spPr>
          <a:xfrm>
            <a:off x="8980570" y="3052340"/>
            <a:ext cx="1170432" cy="707886"/>
          </a:xfrm>
          <a:prstGeom prst="rect">
            <a:avLst/>
          </a:prstGeom>
          <a:noFill/>
        </p:spPr>
        <p:txBody>
          <a:bodyPr wrap="square" rtlCol="0">
            <a:spAutoFit/>
          </a:bodyPr>
          <a:lstStyle/>
          <a:p>
            <a:r>
              <a:rPr lang="en-US" altLang="zh-CN" sz="4000" dirty="0">
                <a:ea typeface="长城行楷体" panose="02010609000101010101" pitchFamily="49" charset="-122"/>
              </a:rPr>
              <a:t>30%</a:t>
            </a:r>
            <a:endParaRPr lang="zh-CN" altLang="en-US" sz="4000" dirty="0">
              <a:ea typeface="长城行楷体" panose="02010609000101010101" pitchFamily="49" charset="-122"/>
            </a:endParaRPr>
          </a:p>
        </p:txBody>
      </p:sp>
      <p:sp>
        <p:nvSpPr>
          <p:cNvPr id="20" name="文本框 19"/>
          <p:cNvSpPr txBox="1"/>
          <p:nvPr/>
        </p:nvSpPr>
        <p:spPr>
          <a:xfrm>
            <a:off x="1585333" y="4871710"/>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21" name="文本框 20"/>
          <p:cNvSpPr txBox="1"/>
          <p:nvPr/>
        </p:nvSpPr>
        <p:spPr>
          <a:xfrm>
            <a:off x="5056510" y="4871710"/>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22" name="文本框 21"/>
          <p:cNvSpPr txBox="1"/>
          <p:nvPr/>
        </p:nvSpPr>
        <p:spPr>
          <a:xfrm>
            <a:off x="8527688" y="4871710"/>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24" name="文本框 23"/>
          <p:cNvSpPr txBox="1"/>
          <p:nvPr/>
        </p:nvSpPr>
        <p:spPr>
          <a:xfrm>
            <a:off x="282194" y="1078202"/>
            <a:ext cx="2302510" cy="817211"/>
          </a:xfrm>
          <a:prstGeom prst="rect">
            <a:avLst/>
          </a:prstGeom>
          <a:noFill/>
        </p:spPr>
        <p:txBody>
          <a:bodyPr wrap="square" rtlCol="0">
            <a:spAutoFit/>
          </a:bodyPr>
          <a:lstStyle/>
          <a:p>
            <a:pPr algn="ctr">
              <a:lnSpc>
                <a:spcPct val="150000"/>
              </a:lnSpc>
            </a:pPr>
            <a:r>
              <a:rPr lang="zh-CN" altLang="en-US" sz="3600" dirty="0">
                <a:solidFill>
                  <a:schemeClr val="tx1">
                    <a:lumMod val="75000"/>
                    <a:lumOff val="25000"/>
                  </a:schemeClr>
                </a:solidFill>
                <a:latin typeface="禹卫书法行书简体" panose="02000603000000000000" pitchFamily="2" charset="-122"/>
                <a:ea typeface="长城行楷体" panose="02010609000101010101" pitchFamily="49" charset="-122"/>
              </a:rPr>
              <a:t>数据分析</a:t>
            </a:r>
            <a:endParaRPr lang="en-US" altLang="zh-CN" sz="3600" dirty="0">
              <a:solidFill>
                <a:schemeClr val="tx1">
                  <a:lumMod val="75000"/>
                  <a:lumOff val="25000"/>
                </a:schemeClr>
              </a:solidFill>
              <a:latin typeface="禹卫书法行书简体" panose="02000603000000000000" pitchFamily="2" charset="-122"/>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21"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500"/>
                                        <p:tgtEl>
                                          <p:spTgt spid="5"/>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49" presetClass="entr" presetSubtype="0" decel="10000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 calcmode="lin" valueType="num">
                                      <p:cBhvr>
                                        <p:cTn id="37" dur="500" fill="hold"/>
                                        <p:tgtEl>
                                          <p:spTgt spid="9"/>
                                        </p:tgtEl>
                                        <p:attrNameLst>
                                          <p:attrName>style.rotation</p:attrName>
                                        </p:attrNameLst>
                                      </p:cBhvr>
                                      <p:tavLst>
                                        <p:tav tm="0">
                                          <p:val>
                                            <p:fltVal val="360"/>
                                          </p:val>
                                        </p:tav>
                                        <p:tav tm="100000">
                                          <p:val>
                                            <p:fltVal val="0"/>
                                          </p:val>
                                        </p:tav>
                                      </p:tavLst>
                                    </p:anim>
                                    <p:animEffect transition="in" filter="fade">
                                      <p:cBhvr>
                                        <p:cTn id="38" dur="500"/>
                                        <p:tgtEl>
                                          <p:spTgt spid="9"/>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3500"/>
                            </p:stCondLst>
                            <p:childTnLst>
                              <p:par>
                                <p:cTn id="46" presetID="21"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heel(1)">
                                      <p:cBhvr>
                                        <p:cTn id="48" dur="500"/>
                                        <p:tgtEl>
                                          <p:spTgt spid="8"/>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childTnLst>
                          </p:cTn>
                        </p:par>
                        <p:par>
                          <p:cTn id="55" fill="hold">
                            <p:stCondLst>
                              <p:cond delay="4500"/>
                            </p:stCondLst>
                            <p:childTnLst>
                              <p:par>
                                <p:cTn id="56" presetID="2" presetClass="entr" presetSubtype="4"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49" presetClass="entr" presetSubtype="0" decel="10000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 calcmode="lin" valueType="num">
                                      <p:cBhvr>
                                        <p:cTn id="65" dur="500" fill="hold"/>
                                        <p:tgtEl>
                                          <p:spTgt spid="12"/>
                                        </p:tgtEl>
                                        <p:attrNameLst>
                                          <p:attrName>style.rotation</p:attrName>
                                        </p:attrNameLst>
                                      </p:cBhvr>
                                      <p:tavLst>
                                        <p:tav tm="0">
                                          <p:val>
                                            <p:fltVal val="360"/>
                                          </p:val>
                                        </p:tav>
                                        <p:tav tm="100000">
                                          <p:val>
                                            <p:fltVal val="0"/>
                                          </p:val>
                                        </p:tav>
                                      </p:tavLst>
                                    </p:anim>
                                    <p:animEffect transition="in" filter="fade">
                                      <p:cBhvr>
                                        <p:cTn id="66" dur="500"/>
                                        <p:tgtEl>
                                          <p:spTgt spid="12"/>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par>
                          <p:cTn id="73" fill="hold">
                            <p:stCondLst>
                              <p:cond delay="6000"/>
                            </p:stCondLst>
                            <p:childTnLst>
                              <p:par>
                                <p:cTn id="74" presetID="21"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heel(1)">
                                      <p:cBhvr>
                                        <p:cTn id="76" dur="500"/>
                                        <p:tgtEl>
                                          <p:spTgt spid="11"/>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ppt_w</p:attrName>
                                        </p:attrNameLst>
                                      </p:cBhvr>
                                      <p:tavLst>
                                        <p:tav tm="0">
                                          <p:val>
                                            <p:fltVal val="0"/>
                                          </p:val>
                                        </p:tav>
                                        <p:tav tm="100000">
                                          <p:val>
                                            <p:strVal val="#ppt_w"/>
                                          </p:val>
                                        </p:tav>
                                      </p:tavLst>
                                    </p:anim>
                                    <p:anim calcmode="lin" valueType="num">
                                      <p:cBhvr>
                                        <p:cTn id="81" dur="500" fill="hold"/>
                                        <p:tgtEl>
                                          <p:spTgt spid="19"/>
                                        </p:tgtEl>
                                        <p:attrNameLst>
                                          <p:attrName>ppt_h</p:attrName>
                                        </p:attrNameLst>
                                      </p:cBhvr>
                                      <p:tavLst>
                                        <p:tav tm="0">
                                          <p:val>
                                            <p:fltVal val="0"/>
                                          </p:val>
                                        </p:tav>
                                        <p:tav tm="100000">
                                          <p:val>
                                            <p:strVal val="#ppt_h"/>
                                          </p:val>
                                        </p:tav>
                                      </p:tavLst>
                                    </p:anim>
                                    <p:animEffect transition="in" filter="fade">
                                      <p:cBhvr>
                                        <p:cTn id="82" dur="500"/>
                                        <p:tgtEl>
                                          <p:spTgt spid="19"/>
                                        </p:tgtEl>
                                      </p:cBhvr>
                                    </p:animEffect>
                                  </p:childTnLst>
                                </p:cTn>
                              </p:par>
                            </p:childTnLst>
                          </p:cTn>
                        </p:par>
                        <p:par>
                          <p:cTn id="83" fill="hold">
                            <p:stCondLst>
                              <p:cond delay="7000"/>
                            </p:stCondLst>
                            <p:childTnLst>
                              <p:par>
                                <p:cTn id="84" presetID="2" presetClass="entr" presetSubtype="4"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ppt_x"/>
                                          </p:val>
                                        </p:tav>
                                        <p:tav tm="100000">
                                          <p:val>
                                            <p:strVal val="#ppt_x"/>
                                          </p:val>
                                        </p:tav>
                                      </p:tavLst>
                                    </p:anim>
                                    <p:anim calcmode="lin" valueType="num">
                                      <p:cBhvr additive="base">
                                        <p:cTn id="8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8" grpId="0" animBg="1"/>
      <p:bldP spid="9" grpId="0" animBg="1"/>
      <p:bldP spid="11" grpId="0" animBg="1"/>
      <p:bldP spid="12" grpId="0" animBg="1"/>
      <p:bldP spid="3" grpId="0" animBg="1"/>
      <p:bldP spid="13" grpId="0" animBg="1"/>
      <p:bldP spid="14" grpId="0" animBg="1"/>
      <p:bldP spid="15"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7478" y="2865526"/>
            <a:ext cx="3394364" cy="698456"/>
          </a:xfrm>
          <a:prstGeom prst="rect">
            <a:avLst/>
          </a:prstGeom>
        </p:spPr>
      </p:pic>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70678" y="2865526"/>
            <a:ext cx="3394364" cy="698456"/>
          </a:xfrm>
          <a:prstGeom prst="rect">
            <a:avLst/>
          </a:prstGeom>
        </p:spPr>
      </p:pic>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13878" y="2865526"/>
            <a:ext cx="3394364" cy="698456"/>
          </a:xfrm>
          <a:prstGeom prst="rect">
            <a:avLst/>
          </a:prstGeom>
        </p:spPr>
      </p:pic>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57078" y="2865526"/>
            <a:ext cx="3394364" cy="698456"/>
          </a:xfrm>
          <a:prstGeom prst="rect">
            <a:avLst/>
          </a:prstGeom>
        </p:spPr>
      </p:pic>
      <p:sp>
        <p:nvSpPr>
          <p:cNvPr id="8" name="文本框 7"/>
          <p:cNvSpPr txBox="1"/>
          <p:nvPr/>
        </p:nvSpPr>
        <p:spPr>
          <a:xfrm>
            <a:off x="716762" y="3387135"/>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9" name="文本框 8"/>
          <p:cNvSpPr txBox="1"/>
          <p:nvPr/>
        </p:nvSpPr>
        <p:spPr>
          <a:xfrm>
            <a:off x="3328488" y="1849863"/>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10" name="文本框 9"/>
          <p:cNvSpPr txBox="1"/>
          <p:nvPr/>
        </p:nvSpPr>
        <p:spPr>
          <a:xfrm>
            <a:off x="6329498" y="3387135"/>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11" name="文本框 10"/>
          <p:cNvSpPr txBox="1"/>
          <p:nvPr/>
        </p:nvSpPr>
        <p:spPr>
          <a:xfrm>
            <a:off x="8971098" y="1849863"/>
            <a:ext cx="2227580" cy="1015663"/>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sp>
        <p:nvSpPr>
          <p:cNvPr id="2" name="文本框 1"/>
          <p:cNvSpPr txBox="1"/>
          <p:nvPr/>
        </p:nvSpPr>
        <p:spPr>
          <a:xfrm>
            <a:off x="1274354" y="2541555"/>
            <a:ext cx="1059543" cy="584775"/>
          </a:xfrm>
          <a:prstGeom prst="rect">
            <a:avLst/>
          </a:prstGeom>
          <a:noFill/>
        </p:spPr>
        <p:txBody>
          <a:bodyPr wrap="square" rtlCol="0">
            <a:spAutoFit/>
          </a:bodyPr>
          <a:lstStyle/>
          <a:p>
            <a:r>
              <a:rPr lang="en-US" altLang="zh-CN" sz="3200" dirty="0">
                <a:ea typeface="长城行楷体" panose="02010609000101010101" pitchFamily="49" charset="-122"/>
              </a:rPr>
              <a:t>2014</a:t>
            </a:r>
            <a:endParaRPr lang="zh-CN" altLang="en-US" sz="3200" dirty="0">
              <a:ea typeface="长城行楷体" panose="02010609000101010101" pitchFamily="49" charset="-122"/>
            </a:endParaRPr>
          </a:p>
        </p:txBody>
      </p:sp>
      <p:sp>
        <p:nvSpPr>
          <p:cNvPr id="12" name="文本框 11"/>
          <p:cNvSpPr txBox="1"/>
          <p:nvPr/>
        </p:nvSpPr>
        <p:spPr>
          <a:xfrm>
            <a:off x="3966127" y="3398614"/>
            <a:ext cx="1059543" cy="584775"/>
          </a:xfrm>
          <a:prstGeom prst="rect">
            <a:avLst/>
          </a:prstGeom>
          <a:noFill/>
        </p:spPr>
        <p:txBody>
          <a:bodyPr wrap="square" rtlCol="0">
            <a:spAutoFit/>
          </a:bodyPr>
          <a:lstStyle/>
          <a:p>
            <a:r>
              <a:rPr lang="en-US" altLang="zh-CN" sz="3200" dirty="0">
                <a:ea typeface="长城行楷体" panose="02010609000101010101" pitchFamily="49" charset="-122"/>
              </a:rPr>
              <a:t>2015</a:t>
            </a:r>
            <a:endParaRPr lang="zh-CN" altLang="en-US" sz="3200" dirty="0">
              <a:ea typeface="长城行楷体" panose="02010609000101010101" pitchFamily="49" charset="-122"/>
            </a:endParaRPr>
          </a:p>
        </p:txBody>
      </p:sp>
      <p:sp>
        <p:nvSpPr>
          <p:cNvPr id="13" name="文本框 12"/>
          <p:cNvSpPr txBox="1"/>
          <p:nvPr/>
        </p:nvSpPr>
        <p:spPr>
          <a:xfrm>
            <a:off x="6906003" y="2541555"/>
            <a:ext cx="1059543" cy="584775"/>
          </a:xfrm>
          <a:prstGeom prst="rect">
            <a:avLst/>
          </a:prstGeom>
          <a:noFill/>
        </p:spPr>
        <p:txBody>
          <a:bodyPr wrap="square" rtlCol="0">
            <a:spAutoFit/>
          </a:bodyPr>
          <a:lstStyle/>
          <a:p>
            <a:r>
              <a:rPr lang="en-US" altLang="zh-CN" sz="3200" dirty="0">
                <a:ea typeface="长城行楷体" panose="02010609000101010101" pitchFamily="49" charset="-122"/>
              </a:rPr>
              <a:t>2016</a:t>
            </a:r>
            <a:endParaRPr lang="zh-CN" altLang="en-US" sz="3200" dirty="0">
              <a:ea typeface="长城行楷体" panose="02010609000101010101" pitchFamily="49" charset="-122"/>
            </a:endParaRPr>
          </a:p>
        </p:txBody>
      </p:sp>
      <p:sp>
        <p:nvSpPr>
          <p:cNvPr id="14" name="文本框 13"/>
          <p:cNvSpPr txBox="1"/>
          <p:nvPr/>
        </p:nvSpPr>
        <p:spPr>
          <a:xfrm>
            <a:off x="9628541" y="3398614"/>
            <a:ext cx="1059543" cy="584775"/>
          </a:xfrm>
          <a:prstGeom prst="rect">
            <a:avLst/>
          </a:prstGeom>
          <a:noFill/>
        </p:spPr>
        <p:txBody>
          <a:bodyPr wrap="square" rtlCol="0">
            <a:spAutoFit/>
          </a:bodyPr>
          <a:lstStyle/>
          <a:p>
            <a:r>
              <a:rPr lang="en-US" altLang="zh-CN" sz="3200" dirty="0">
                <a:ea typeface="长城行楷体" panose="02010609000101010101" pitchFamily="49" charset="-122"/>
              </a:rPr>
              <a:t>2017</a:t>
            </a:r>
            <a:endParaRPr lang="zh-CN" altLang="en-US" sz="3200" dirty="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7"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22" presetClass="entr" presetSubtype="8"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8000"/>
                            </p:stCondLst>
                            <p:childTnLst>
                              <p:par>
                                <p:cTn id="57" presetID="47"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428625" y="274320"/>
            <a:ext cx="5394960" cy="4853305"/>
            <a:chOff x="1848562" y="1510213"/>
            <a:chExt cx="2695298" cy="2654140"/>
          </a:xfrm>
        </p:grpSpPr>
        <p:sp>
          <p:nvSpPr>
            <p:cNvPr id="3" name="椭圆 2"/>
            <p:cNvSpPr/>
            <p:nvPr/>
          </p:nvSpPr>
          <p:spPr>
            <a:xfrm>
              <a:off x="2394353" y="2037565"/>
              <a:ext cx="1603717" cy="1603717"/>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48562" y="1510213"/>
              <a:ext cx="2695298" cy="2654140"/>
              <a:chOff x="7977778" y="584618"/>
              <a:chExt cx="3738848" cy="3681754"/>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7977778" y="584618"/>
                <a:ext cx="3738848" cy="3681754"/>
              </a:xfrm>
              <a:prstGeom prst="rect">
                <a:avLst/>
              </a:prstGeom>
            </p:spPr>
          </p:pic>
          <p:sp>
            <p:nvSpPr>
              <p:cNvPr id="9" name="椭圆 8"/>
              <p:cNvSpPr/>
              <p:nvPr/>
            </p:nvSpPr>
            <p:spPr>
              <a:xfrm>
                <a:off x="9324474" y="1892572"/>
                <a:ext cx="1058883" cy="10694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descr="5d8795a57fa6d95dd79e0125c58b90e0"/>
          <p:cNvPicPr>
            <a:picLocks noChangeAspect="1"/>
          </p:cNvPicPr>
          <p:nvPr/>
        </p:nvPicPr>
        <p:blipFill>
          <a:blip r:embed="rId3"/>
          <a:srcRect r="68590"/>
          <a:stretch>
            <a:fillRect/>
          </a:stretch>
        </p:blipFill>
        <p:spPr>
          <a:xfrm rot="5400000">
            <a:off x="1492885" y="-8833485"/>
            <a:ext cx="9205595" cy="12212320"/>
          </a:xfrm>
          <a:prstGeom prst="rect">
            <a:avLst/>
          </a:prstGeom>
        </p:spPr>
      </p:pic>
      <p:sp>
        <p:nvSpPr>
          <p:cNvPr id="2" name="文本框 1"/>
          <p:cNvSpPr txBox="1"/>
          <p:nvPr/>
        </p:nvSpPr>
        <p:spPr>
          <a:xfrm>
            <a:off x="2348008" y="1772270"/>
            <a:ext cx="1650062" cy="1861185"/>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叁</a:t>
            </a:r>
            <a:endParaRPr lang="zh-CN" altLang="en-US" sz="11500" dirty="0">
              <a:latin typeface="禹卫书法行书简体" panose="02000603000000000000" pitchFamily="2" charset="-122"/>
              <a:ea typeface="禹卫书法行书简体" panose="02000603000000000000" pitchFamily="2" charset="-122"/>
            </a:endParaRPr>
          </a:p>
        </p:txBody>
      </p:sp>
      <p:sp>
        <p:nvSpPr>
          <p:cNvPr id="13" name="文本框 12"/>
          <p:cNvSpPr txBox="1"/>
          <p:nvPr/>
        </p:nvSpPr>
        <p:spPr>
          <a:xfrm>
            <a:off x="4746875" y="2499678"/>
            <a:ext cx="5695103" cy="706755"/>
          </a:xfrm>
          <a:prstGeom prst="rect">
            <a:avLst/>
          </a:prstGeom>
          <a:noFill/>
        </p:spPr>
        <p:txBody>
          <a:bodyPr wrap="square" rtlCol="0">
            <a:spAutoFit/>
          </a:bodyPr>
          <a:lstStyle/>
          <a:p>
            <a:r>
              <a:rPr lang="zh-CN" altLang="en-US" sz="4000" dirty="0">
                <a:latin typeface="禹卫书法行书简体" panose="02000603000000000000" pitchFamily="2" charset="-122"/>
                <a:ea typeface="禹卫书法行书简体" panose="02000603000000000000" pitchFamily="2" charset="-122"/>
              </a:rPr>
              <a:t>第三部分 点击添加标题</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4848660" y="3532830"/>
            <a:ext cx="3151163" cy="1948803"/>
          </a:xfrm>
          <a:prstGeom prst="rect">
            <a:avLst/>
          </a:prstGeom>
          <a:noFill/>
        </p:spPr>
        <p:txBody>
          <a:bodyPr wrap="square" rtlCol="0">
            <a:spAutoFit/>
          </a:bodyPr>
          <a:lstStyle/>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en-US" altLang="zh-CN"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37126" b="45409"/>
          <a:stretch>
            <a:fillRect/>
          </a:stretch>
        </p:blipFill>
        <p:spPr>
          <a:xfrm flipH="1">
            <a:off x="4746875" y="3294615"/>
            <a:ext cx="5491026" cy="699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375" autoRev="1" fill="hold">
                                          <p:stCondLst>
                                            <p:cond delay="0"/>
                                          </p:stCondLst>
                                        </p:cTn>
                                        <p:tgtEl>
                                          <p:spTgt spid="2"/>
                                        </p:tgtEl>
                                        <p:attrNameLst>
                                          <p:attrName>ppt_w</p:attrName>
                                        </p:attrNameLst>
                                      </p:cBhvr>
                                    </p:anim>
                                    <p:anim by="(#ppt_w*0.50)" calcmode="lin" valueType="num">
                                      <p:cBhvr>
                                        <p:cTn id="15" dur="375" decel="50000" autoRev="1" fill="hold">
                                          <p:stCondLst>
                                            <p:cond delay="0"/>
                                          </p:stCondLst>
                                        </p:cTn>
                                        <p:tgtEl>
                                          <p:spTgt spid="2"/>
                                        </p:tgtEl>
                                        <p:attrNameLst>
                                          <p:attrName>ppt_x</p:attrName>
                                        </p:attrNameLst>
                                      </p:cBhvr>
                                    </p:anim>
                                    <p:anim from="(-#ppt_h/2)" to="(#ppt_y)" calcmode="lin" valueType="num">
                                      <p:cBhvr>
                                        <p:cTn id="16" dur="750" fill="hold">
                                          <p:stCondLst>
                                            <p:cond delay="0"/>
                                          </p:stCondLst>
                                        </p:cTn>
                                        <p:tgtEl>
                                          <p:spTgt spid="2"/>
                                        </p:tgtEl>
                                        <p:attrNameLst>
                                          <p:attrName>ppt_y</p:attrName>
                                        </p:attrNameLst>
                                      </p:cBhvr>
                                    </p:anim>
                                    <p:animRot by="21600000">
                                      <p:cBhvr>
                                        <p:cTn id="17" dur="750" fill="hold">
                                          <p:stCondLst>
                                            <p:cond delay="0"/>
                                          </p:stCondLst>
                                        </p:cTn>
                                        <p:tgtEl>
                                          <p:spTgt spid="2"/>
                                        </p:tgtEl>
                                        <p:attrNameLst>
                                          <p:attrName>r</p:attrName>
                                        </p:attrNameLst>
                                      </p:cBhvr>
                                    </p:animRo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grpSp>
        <p:nvGrpSpPr>
          <p:cNvPr id="3" name="组合 2"/>
          <p:cNvGrpSpPr/>
          <p:nvPr/>
        </p:nvGrpSpPr>
        <p:grpSpPr>
          <a:xfrm>
            <a:off x="1290031" y="1301261"/>
            <a:ext cx="3959225" cy="1330326"/>
            <a:chOff x="3314700" y="2290763"/>
            <a:chExt cx="3959225" cy="1330326"/>
          </a:xfrm>
        </p:grpSpPr>
        <p:sp>
          <p:nvSpPr>
            <p:cNvPr id="5" name="MH_Other_1"/>
            <p:cNvSpPr/>
            <p:nvPr>
              <p:custDataLst>
                <p:tags r:id="rId1"/>
              </p:custDataLst>
            </p:nvPr>
          </p:nvSpPr>
          <p:spPr>
            <a:xfrm>
              <a:off x="3667126" y="3025776"/>
              <a:ext cx="595313" cy="5953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6" name="MH_Other_2"/>
            <p:cNvSpPr/>
            <p:nvPr>
              <p:custDataLst>
                <p:tags r:id="rId2"/>
              </p:custDataLst>
            </p:nvPr>
          </p:nvSpPr>
          <p:spPr>
            <a:xfrm>
              <a:off x="4310064" y="2389189"/>
              <a:ext cx="350837" cy="350837"/>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7" name="MH_Other_3"/>
            <p:cNvSpPr/>
            <p:nvPr>
              <p:custDataLst>
                <p:tags r:id="rId3"/>
              </p:custDataLst>
            </p:nvPr>
          </p:nvSpPr>
          <p:spPr>
            <a:xfrm>
              <a:off x="3314700" y="2798763"/>
              <a:ext cx="604838" cy="603250"/>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8" name="MH_Other_4"/>
            <p:cNvSpPr/>
            <p:nvPr>
              <p:custDataLst>
                <p:tags r:id="rId4"/>
              </p:custDataLst>
            </p:nvPr>
          </p:nvSpPr>
          <p:spPr>
            <a:xfrm>
              <a:off x="3976688" y="3140076"/>
              <a:ext cx="482600" cy="4810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9" name="MH_Other_5"/>
            <p:cNvSpPr/>
            <p:nvPr>
              <p:custDataLst>
                <p:tags r:id="rId5"/>
              </p:custDataLst>
            </p:nvPr>
          </p:nvSpPr>
          <p:spPr>
            <a:xfrm>
              <a:off x="3524251" y="2600326"/>
              <a:ext cx="390525" cy="3905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CCE34"/>
                </a:solidFill>
              </a:endParaRPr>
            </a:p>
          </p:txBody>
        </p:sp>
        <p:sp>
          <p:nvSpPr>
            <p:cNvPr id="10" name="MH_Other_6"/>
            <p:cNvSpPr/>
            <p:nvPr>
              <p:custDataLst>
                <p:tags r:id="rId6"/>
              </p:custDataLst>
            </p:nvPr>
          </p:nvSpPr>
          <p:spPr>
            <a:xfrm>
              <a:off x="4278313" y="2290763"/>
              <a:ext cx="93662" cy="93662"/>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11" name="MH_Other_7"/>
            <p:cNvSpPr/>
            <p:nvPr>
              <p:custDataLst>
                <p:tags r:id="rId7"/>
              </p:custDataLst>
            </p:nvPr>
          </p:nvSpPr>
          <p:spPr>
            <a:xfrm>
              <a:off x="3773489" y="2451101"/>
              <a:ext cx="130175" cy="13176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12" name="MH_Other_8"/>
            <p:cNvSpPr/>
            <p:nvPr>
              <p:custDataLst>
                <p:tags r:id="rId8"/>
              </p:custDataLst>
            </p:nvPr>
          </p:nvSpPr>
          <p:spPr>
            <a:xfrm>
              <a:off x="3481389" y="3460751"/>
              <a:ext cx="85725" cy="857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13" name="MH_Other_9"/>
            <p:cNvSpPr>
              <a:spLocks noChangeArrowheads="1"/>
            </p:cNvSpPr>
            <p:nvPr>
              <p:custDataLst>
                <p:tags r:id="rId9"/>
              </p:custDataLst>
            </p:nvPr>
          </p:nvSpPr>
          <p:spPr bwMode="auto">
            <a:xfrm>
              <a:off x="3671889" y="2384426"/>
              <a:ext cx="860425" cy="862013"/>
            </a:xfrm>
            <a:prstGeom prst="ellipse">
              <a:avLst/>
            </a:prstGeom>
            <a:noFill/>
            <a:ln w="9525">
              <a:solidFill>
                <a:srgbClr val="979A9C"/>
              </a:solidFill>
              <a:prstDash val="sysDot"/>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14" name="MH_SubTitle_1"/>
            <p:cNvSpPr>
              <a:spLocks noChangeArrowheads="1"/>
            </p:cNvSpPr>
            <p:nvPr>
              <p:custDataLst>
                <p:tags r:id="rId10"/>
              </p:custDataLst>
            </p:nvPr>
          </p:nvSpPr>
          <p:spPr bwMode="auto">
            <a:xfrm>
              <a:off x="3914775" y="2743200"/>
              <a:ext cx="3359150" cy="566738"/>
            </a:xfrm>
            <a:prstGeom prst="roundRect">
              <a:avLst>
                <a:gd name="adj" fmla="val 50000"/>
              </a:avLst>
            </a:prstGeom>
            <a:solidFill>
              <a:schemeClr val="tx1">
                <a:lumMod val="65000"/>
                <a:lumOff val="35000"/>
              </a:schemeClr>
            </a:solidFill>
            <a:ln>
              <a:noFill/>
            </a:ln>
          </p:spPr>
          <p:txBody>
            <a:bodyPr lIns="21600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2000" dirty="0">
                  <a:solidFill>
                    <a:srgbClr val="FFFFFF"/>
                  </a:solidFill>
                  <a:latin typeface="禹卫书法行书简体" panose="02000603000000000000" pitchFamily="2" charset="-122"/>
                  <a:ea typeface="禹卫书法行书简体" panose="02000603000000000000" pitchFamily="2" charset="-122"/>
                </a:rPr>
                <a:t>点击此处添加小标题</a:t>
              </a:r>
              <a:endParaRPr lang="da-DK" altLang="zh-CN" sz="2000" dirty="0">
                <a:solidFill>
                  <a:srgbClr val="FFFFFF"/>
                </a:solidFill>
                <a:latin typeface="禹卫书法行书简体" panose="02000603000000000000" pitchFamily="2" charset="-122"/>
                <a:ea typeface="禹卫书法行书简体" panose="02000603000000000000" pitchFamily="2" charset="-122"/>
              </a:endParaRPr>
            </a:p>
          </p:txBody>
        </p:sp>
        <p:sp>
          <p:nvSpPr>
            <p:cNvPr id="15" name="MH_Other_10"/>
            <p:cNvSpPr/>
            <p:nvPr>
              <p:custDataLst>
                <p:tags r:id="rId11"/>
              </p:custDataLst>
            </p:nvPr>
          </p:nvSpPr>
          <p:spPr>
            <a:xfrm>
              <a:off x="3714751" y="2651125"/>
              <a:ext cx="752475" cy="750888"/>
            </a:xfrm>
            <a:prstGeom prst="ellipse">
              <a:avLst/>
            </a:prstGeom>
            <a:solidFill>
              <a:srgbClr val="FFFFFF"/>
            </a:solidFill>
          </p:spPr>
          <p:txBody>
            <a:bodyPr lIns="0" tIns="0" rIns="0" bIns="0" anchor="ctr"/>
            <a:lstStyle/>
            <a:p>
              <a:pPr algn="ctr">
                <a:defRPr/>
              </a:pPr>
              <a:r>
                <a:rPr lang="en-US" altLang="zh-CN" sz="3200" b="1" dirty="0">
                  <a:solidFill>
                    <a:sysClr val="windowText" lastClr="000000"/>
                  </a:solidFill>
                </a:rPr>
                <a:t>01</a:t>
              </a:r>
              <a:endParaRPr lang="zh-CN" altLang="en-US" sz="3200" b="1" dirty="0" err="1">
                <a:solidFill>
                  <a:sysClr val="windowText" lastClr="000000"/>
                </a:solidFill>
              </a:endParaRPr>
            </a:p>
          </p:txBody>
        </p:sp>
      </p:grpSp>
      <p:grpSp>
        <p:nvGrpSpPr>
          <p:cNvPr id="16" name="组合 15"/>
          <p:cNvGrpSpPr/>
          <p:nvPr/>
        </p:nvGrpSpPr>
        <p:grpSpPr>
          <a:xfrm>
            <a:off x="2536066" y="3977979"/>
            <a:ext cx="3959224" cy="1330326"/>
            <a:chOff x="4519614" y="3916363"/>
            <a:chExt cx="3959224" cy="1330326"/>
          </a:xfrm>
        </p:grpSpPr>
        <p:sp>
          <p:nvSpPr>
            <p:cNvPr id="17" name="MH_Other_11"/>
            <p:cNvSpPr/>
            <p:nvPr>
              <p:custDataLst>
                <p:tags r:id="rId12"/>
              </p:custDataLst>
            </p:nvPr>
          </p:nvSpPr>
          <p:spPr>
            <a:xfrm>
              <a:off x="4872038" y="4651376"/>
              <a:ext cx="595312" cy="5953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18" name="MH_Other_12"/>
            <p:cNvSpPr/>
            <p:nvPr>
              <p:custDataLst>
                <p:tags r:id="rId13"/>
              </p:custDataLst>
            </p:nvPr>
          </p:nvSpPr>
          <p:spPr>
            <a:xfrm>
              <a:off x="5514975" y="4014789"/>
              <a:ext cx="350838" cy="350837"/>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19" name="MH_Other_13"/>
            <p:cNvSpPr/>
            <p:nvPr>
              <p:custDataLst>
                <p:tags r:id="rId14"/>
              </p:custDataLst>
            </p:nvPr>
          </p:nvSpPr>
          <p:spPr>
            <a:xfrm>
              <a:off x="4519614" y="4424363"/>
              <a:ext cx="604837" cy="603250"/>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20" name="MH_Other_14"/>
            <p:cNvSpPr/>
            <p:nvPr>
              <p:custDataLst>
                <p:tags r:id="rId15"/>
              </p:custDataLst>
            </p:nvPr>
          </p:nvSpPr>
          <p:spPr>
            <a:xfrm>
              <a:off x="5181601" y="4765676"/>
              <a:ext cx="481013" cy="4810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21" name="MH_Other_15"/>
            <p:cNvSpPr/>
            <p:nvPr>
              <p:custDataLst>
                <p:tags r:id="rId16"/>
              </p:custDataLst>
            </p:nvPr>
          </p:nvSpPr>
          <p:spPr>
            <a:xfrm>
              <a:off x="4729164" y="4225926"/>
              <a:ext cx="390525" cy="3905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CCE34"/>
                </a:solidFill>
              </a:endParaRPr>
            </a:p>
          </p:txBody>
        </p:sp>
        <p:sp>
          <p:nvSpPr>
            <p:cNvPr id="22" name="MH_Other_16"/>
            <p:cNvSpPr/>
            <p:nvPr>
              <p:custDataLst>
                <p:tags r:id="rId17"/>
              </p:custDataLst>
            </p:nvPr>
          </p:nvSpPr>
          <p:spPr>
            <a:xfrm>
              <a:off x="5483226" y="3916363"/>
              <a:ext cx="93663" cy="93662"/>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23" name="MH_Other_17"/>
            <p:cNvSpPr/>
            <p:nvPr>
              <p:custDataLst>
                <p:tags r:id="rId18"/>
              </p:custDataLst>
            </p:nvPr>
          </p:nvSpPr>
          <p:spPr>
            <a:xfrm>
              <a:off x="4978401" y="4076701"/>
              <a:ext cx="130175" cy="13176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24" name="MH_Other_18"/>
            <p:cNvSpPr/>
            <p:nvPr>
              <p:custDataLst>
                <p:tags r:id="rId19"/>
              </p:custDataLst>
            </p:nvPr>
          </p:nvSpPr>
          <p:spPr>
            <a:xfrm>
              <a:off x="4686301" y="5086351"/>
              <a:ext cx="85725" cy="857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25" name="MH_Other_19"/>
            <p:cNvSpPr>
              <a:spLocks noChangeArrowheads="1"/>
            </p:cNvSpPr>
            <p:nvPr>
              <p:custDataLst>
                <p:tags r:id="rId20"/>
              </p:custDataLst>
            </p:nvPr>
          </p:nvSpPr>
          <p:spPr bwMode="auto">
            <a:xfrm>
              <a:off x="4875213" y="4010026"/>
              <a:ext cx="862012" cy="862013"/>
            </a:xfrm>
            <a:prstGeom prst="ellipse">
              <a:avLst/>
            </a:prstGeom>
            <a:noFill/>
            <a:ln w="9525">
              <a:solidFill>
                <a:srgbClr val="979A9C"/>
              </a:solidFill>
              <a:prstDash val="sysDot"/>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26" name="MH_SubTitle_2"/>
            <p:cNvSpPr>
              <a:spLocks noChangeArrowheads="1"/>
            </p:cNvSpPr>
            <p:nvPr>
              <p:custDataLst>
                <p:tags r:id="rId21"/>
              </p:custDataLst>
            </p:nvPr>
          </p:nvSpPr>
          <p:spPr bwMode="auto">
            <a:xfrm>
              <a:off x="5119688" y="4368800"/>
              <a:ext cx="3359150" cy="566738"/>
            </a:xfrm>
            <a:prstGeom prst="roundRect">
              <a:avLst>
                <a:gd name="adj" fmla="val 50000"/>
              </a:avLst>
            </a:prstGeom>
            <a:solidFill>
              <a:schemeClr val="tx1">
                <a:lumMod val="65000"/>
                <a:lumOff val="35000"/>
              </a:schemeClr>
            </a:solidFill>
            <a:ln>
              <a:noFill/>
            </a:ln>
          </p:spPr>
          <p:txBody>
            <a:bodyPr lIns="21600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2000" dirty="0">
                  <a:solidFill>
                    <a:srgbClr val="FFFFFF"/>
                  </a:solidFill>
                  <a:latin typeface="禹卫书法行书简体" panose="02000603000000000000" pitchFamily="2" charset="-122"/>
                  <a:ea typeface="禹卫书法行书简体" panose="02000603000000000000" pitchFamily="2" charset="-122"/>
                </a:rPr>
                <a:t>点击此处添加小标题</a:t>
              </a:r>
              <a:r>
                <a:rPr lang="da-DK" altLang="zh-CN" sz="2000" dirty="0">
                  <a:solidFill>
                    <a:srgbClr val="FFFFFF"/>
                  </a:solidFill>
                  <a:latin typeface="禹卫书法行书简体" panose="02000603000000000000" pitchFamily="2" charset="-122"/>
                  <a:ea typeface="禹卫书法行书简体" panose="02000603000000000000" pitchFamily="2" charset="-122"/>
                </a:rPr>
                <a:t> </a:t>
              </a:r>
              <a:endParaRPr lang="da-DK" altLang="zh-CN" sz="2000" dirty="0">
                <a:solidFill>
                  <a:srgbClr val="FFFFFF"/>
                </a:solidFill>
                <a:latin typeface="禹卫书法行书简体" panose="02000603000000000000" pitchFamily="2" charset="-122"/>
                <a:ea typeface="禹卫书法行书简体" panose="02000603000000000000" pitchFamily="2" charset="-122"/>
              </a:endParaRPr>
            </a:p>
          </p:txBody>
        </p:sp>
        <p:sp>
          <p:nvSpPr>
            <p:cNvPr id="27" name="MH_Other_20"/>
            <p:cNvSpPr/>
            <p:nvPr>
              <p:custDataLst>
                <p:tags r:id="rId22"/>
              </p:custDataLst>
            </p:nvPr>
          </p:nvSpPr>
          <p:spPr>
            <a:xfrm>
              <a:off x="4919664" y="4276725"/>
              <a:ext cx="750887" cy="750888"/>
            </a:xfrm>
            <a:prstGeom prst="ellipse">
              <a:avLst/>
            </a:prstGeom>
            <a:solidFill>
              <a:srgbClr val="FFFFFF"/>
            </a:solidFill>
          </p:spPr>
          <p:txBody>
            <a:bodyPr lIns="0" tIns="0" rIns="0" bIns="0" anchor="ctr"/>
            <a:lstStyle/>
            <a:p>
              <a:pPr algn="ctr">
                <a:defRPr/>
              </a:pPr>
              <a:r>
                <a:rPr lang="en-US" altLang="zh-CN" sz="3200" b="1" dirty="0">
                  <a:solidFill>
                    <a:sysClr val="windowText" lastClr="000000"/>
                  </a:solidFill>
                </a:rPr>
                <a:t>03</a:t>
              </a:r>
              <a:endParaRPr lang="zh-CN" altLang="en-US" sz="3200" b="1" dirty="0" err="1">
                <a:solidFill>
                  <a:sysClr val="windowText" lastClr="000000"/>
                </a:solidFill>
              </a:endParaRPr>
            </a:p>
          </p:txBody>
        </p:sp>
      </p:grpSp>
      <p:grpSp>
        <p:nvGrpSpPr>
          <p:cNvPr id="28" name="组合 27"/>
          <p:cNvGrpSpPr/>
          <p:nvPr/>
        </p:nvGrpSpPr>
        <p:grpSpPr>
          <a:xfrm>
            <a:off x="4488011" y="2561928"/>
            <a:ext cx="3959224" cy="1330326"/>
            <a:chOff x="4519614" y="3916363"/>
            <a:chExt cx="3959224" cy="1330326"/>
          </a:xfrm>
        </p:grpSpPr>
        <p:sp>
          <p:nvSpPr>
            <p:cNvPr id="29" name="MH_Other_11"/>
            <p:cNvSpPr/>
            <p:nvPr>
              <p:custDataLst>
                <p:tags r:id="rId23"/>
              </p:custDataLst>
            </p:nvPr>
          </p:nvSpPr>
          <p:spPr>
            <a:xfrm>
              <a:off x="4872038" y="4651376"/>
              <a:ext cx="595312" cy="5953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0" name="MH_Other_12"/>
            <p:cNvSpPr/>
            <p:nvPr>
              <p:custDataLst>
                <p:tags r:id="rId24"/>
              </p:custDataLst>
            </p:nvPr>
          </p:nvSpPr>
          <p:spPr>
            <a:xfrm>
              <a:off x="5514975" y="4014789"/>
              <a:ext cx="350838" cy="350837"/>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1" name="MH_Other_13"/>
            <p:cNvSpPr/>
            <p:nvPr>
              <p:custDataLst>
                <p:tags r:id="rId25"/>
              </p:custDataLst>
            </p:nvPr>
          </p:nvSpPr>
          <p:spPr>
            <a:xfrm>
              <a:off x="4519614" y="4424363"/>
              <a:ext cx="604837" cy="603250"/>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2" name="MH_Other_14"/>
            <p:cNvSpPr/>
            <p:nvPr>
              <p:custDataLst>
                <p:tags r:id="rId26"/>
              </p:custDataLst>
            </p:nvPr>
          </p:nvSpPr>
          <p:spPr>
            <a:xfrm>
              <a:off x="5181601" y="4765676"/>
              <a:ext cx="481013" cy="4810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3" name="MH_Other_15"/>
            <p:cNvSpPr/>
            <p:nvPr>
              <p:custDataLst>
                <p:tags r:id="rId27"/>
              </p:custDataLst>
            </p:nvPr>
          </p:nvSpPr>
          <p:spPr>
            <a:xfrm>
              <a:off x="4729164" y="4225926"/>
              <a:ext cx="390525" cy="3905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CCE34"/>
                </a:solidFill>
              </a:endParaRPr>
            </a:p>
          </p:txBody>
        </p:sp>
        <p:sp>
          <p:nvSpPr>
            <p:cNvPr id="34" name="MH_Other_16"/>
            <p:cNvSpPr/>
            <p:nvPr>
              <p:custDataLst>
                <p:tags r:id="rId28"/>
              </p:custDataLst>
            </p:nvPr>
          </p:nvSpPr>
          <p:spPr>
            <a:xfrm>
              <a:off x="5483226" y="3916363"/>
              <a:ext cx="93663" cy="93662"/>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5" name="MH_Other_17"/>
            <p:cNvSpPr/>
            <p:nvPr>
              <p:custDataLst>
                <p:tags r:id="rId29"/>
              </p:custDataLst>
            </p:nvPr>
          </p:nvSpPr>
          <p:spPr>
            <a:xfrm>
              <a:off x="4978401" y="4076701"/>
              <a:ext cx="130175" cy="13176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6" name="MH_Other_18"/>
            <p:cNvSpPr/>
            <p:nvPr>
              <p:custDataLst>
                <p:tags r:id="rId30"/>
              </p:custDataLst>
            </p:nvPr>
          </p:nvSpPr>
          <p:spPr>
            <a:xfrm>
              <a:off x="4686301" y="5086351"/>
              <a:ext cx="85725" cy="857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37" name="MH_Other_19"/>
            <p:cNvSpPr>
              <a:spLocks noChangeArrowheads="1"/>
            </p:cNvSpPr>
            <p:nvPr>
              <p:custDataLst>
                <p:tags r:id="rId31"/>
              </p:custDataLst>
            </p:nvPr>
          </p:nvSpPr>
          <p:spPr bwMode="auto">
            <a:xfrm>
              <a:off x="4875213" y="4010026"/>
              <a:ext cx="862012" cy="862013"/>
            </a:xfrm>
            <a:prstGeom prst="ellipse">
              <a:avLst/>
            </a:prstGeom>
            <a:noFill/>
            <a:ln w="9525">
              <a:solidFill>
                <a:srgbClr val="979A9C"/>
              </a:solidFill>
              <a:prstDash val="sysDot"/>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38" name="MH_SubTitle_2"/>
            <p:cNvSpPr>
              <a:spLocks noChangeArrowheads="1"/>
            </p:cNvSpPr>
            <p:nvPr>
              <p:custDataLst>
                <p:tags r:id="rId32"/>
              </p:custDataLst>
            </p:nvPr>
          </p:nvSpPr>
          <p:spPr bwMode="auto">
            <a:xfrm>
              <a:off x="5119688" y="4368800"/>
              <a:ext cx="3359150" cy="566738"/>
            </a:xfrm>
            <a:prstGeom prst="roundRect">
              <a:avLst>
                <a:gd name="adj" fmla="val 50000"/>
              </a:avLst>
            </a:prstGeom>
            <a:solidFill>
              <a:schemeClr val="tx1">
                <a:lumMod val="65000"/>
                <a:lumOff val="35000"/>
              </a:schemeClr>
            </a:solidFill>
            <a:ln>
              <a:noFill/>
            </a:ln>
          </p:spPr>
          <p:txBody>
            <a:bodyPr lIns="21600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2000" dirty="0">
                  <a:solidFill>
                    <a:srgbClr val="FFFFFF"/>
                  </a:solidFill>
                  <a:latin typeface="禹卫书法行书简体" panose="02000603000000000000" pitchFamily="2" charset="-122"/>
                  <a:ea typeface="禹卫书法行书简体" panose="02000603000000000000" pitchFamily="2" charset="-122"/>
                </a:rPr>
                <a:t>点击此处添加小标题</a:t>
              </a:r>
              <a:r>
                <a:rPr lang="da-DK" altLang="zh-CN" sz="2000" dirty="0">
                  <a:solidFill>
                    <a:srgbClr val="FFFFFF"/>
                  </a:solidFill>
                  <a:latin typeface="禹卫书法行书简体" panose="02000603000000000000" pitchFamily="2" charset="-122"/>
                  <a:ea typeface="禹卫书法行书简体" panose="02000603000000000000" pitchFamily="2" charset="-122"/>
                </a:rPr>
                <a:t> </a:t>
              </a:r>
              <a:endParaRPr lang="da-DK" altLang="zh-CN" sz="2000" dirty="0">
                <a:solidFill>
                  <a:srgbClr val="FFFFFF"/>
                </a:solidFill>
                <a:latin typeface="禹卫书法行书简体" panose="02000603000000000000" pitchFamily="2" charset="-122"/>
                <a:ea typeface="禹卫书法行书简体" panose="02000603000000000000" pitchFamily="2" charset="-122"/>
              </a:endParaRPr>
            </a:p>
          </p:txBody>
        </p:sp>
        <p:sp>
          <p:nvSpPr>
            <p:cNvPr id="39" name="MH_Other_20"/>
            <p:cNvSpPr/>
            <p:nvPr>
              <p:custDataLst>
                <p:tags r:id="rId33"/>
              </p:custDataLst>
            </p:nvPr>
          </p:nvSpPr>
          <p:spPr>
            <a:xfrm>
              <a:off x="4919664" y="4276725"/>
              <a:ext cx="750887" cy="750888"/>
            </a:xfrm>
            <a:prstGeom prst="ellipse">
              <a:avLst/>
            </a:prstGeom>
            <a:solidFill>
              <a:srgbClr val="FFFFFF"/>
            </a:solidFill>
          </p:spPr>
          <p:txBody>
            <a:bodyPr lIns="0" tIns="0" rIns="0" bIns="0" anchor="ctr"/>
            <a:lstStyle/>
            <a:p>
              <a:pPr algn="ctr">
                <a:defRPr/>
              </a:pPr>
              <a:r>
                <a:rPr lang="en-US" altLang="zh-CN" sz="3200" b="1" dirty="0">
                  <a:solidFill>
                    <a:sysClr val="windowText" lastClr="000000"/>
                  </a:solidFill>
                </a:rPr>
                <a:t>02</a:t>
              </a:r>
              <a:endParaRPr lang="zh-CN" altLang="en-US" sz="3200" b="1" dirty="0" err="1">
                <a:solidFill>
                  <a:sysClr val="windowText" lastClr="000000"/>
                </a:solidFill>
              </a:endParaRPr>
            </a:p>
          </p:txBody>
        </p:sp>
      </p:grpSp>
      <p:grpSp>
        <p:nvGrpSpPr>
          <p:cNvPr id="40" name="组合 39"/>
          <p:cNvGrpSpPr/>
          <p:nvPr/>
        </p:nvGrpSpPr>
        <p:grpSpPr>
          <a:xfrm>
            <a:off x="7128703" y="4411755"/>
            <a:ext cx="3959224" cy="1330326"/>
            <a:chOff x="4519614" y="3916363"/>
            <a:chExt cx="3959224" cy="1330326"/>
          </a:xfrm>
        </p:grpSpPr>
        <p:sp>
          <p:nvSpPr>
            <p:cNvPr id="41" name="MH_Other_11"/>
            <p:cNvSpPr/>
            <p:nvPr>
              <p:custDataLst>
                <p:tags r:id="rId34"/>
              </p:custDataLst>
            </p:nvPr>
          </p:nvSpPr>
          <p:spPr>
            <a:xfrm>
              <a:off x="4872038" y="4651376"/>
              <a:ext cx="595312" cy="5953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2" name="MH_Other_12"/>
            <p:cNvSpPr/>
            <p:nvPr>
              <p:custDataLst>
                <p:tags r:id="rId35"/>
              </p:custDataLst>
            </p:nvPr>
          </p:nvSpPr>
          <p:spPr>
            <a:xfrm>
              <a:off x="5514975" y="4014789"/>
              <a:ext cx="350838" cy="350837"/>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3" name="MH_Other_13"/>
            <p:cNvSpPr/>
            <p:nvPr>
              <p:custDataLst>
                <p:tags r:id="rId36"/>
              </p:custDataLst>
            </p:nvPr>
          </p:nvSpPr>
          <p:spPr>
            <a:xfrm>
              <a:off x="4519614" y="4424363"/>
              <a:ext cx="604837" cy="603250"/>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4" name="MH_Other_14"/>
            <p:cNvSpPr/>
            <p:nvPr>
              <p:custDataLst>
                <p:tags r:id="rId37"/>
              </p:custDataLst>
            </p:nvPr>
          </p:nvSpPr>
          <p:spPr>
            <a:xfrm>
              <a:off x="5181601" y="4765676"/>
              <a:ext cx="481013" cy="48101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5" name="MH_Other_15"/>
            <p:cNvSpPr/>
            <p:nvPr>
              <p:custDataLst>
                <p:tags r:id="rId38"/>
              </p:custDataLst>
            </p:nvPr>
          </p:nvSpPr>
          <p:spPr>
            <a:xfrm>
              <a:off x="4729164" y="4225926"/>
              <a:ext cx="390525" cy="3905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CCE34"/>
                </a:solidFill>
              </a:endParaRPr>
            </a:p>
          </p:txBody>
        </p:sp>
        <p:sp>
          <p:nvSpPr>
            <p:cNvPr id="46" name="MH_Other_16"/>
            <p:cNvSpPr/>
            <p:nvPr>
              <p:custDataLst>
                <p:tags r:id="rId39"/>
              </p:custDataLst>
            </p:nvPr>
          </p:nvSpPr>
          <p:spPr>
            <a:xfrm>
              <a:off x="5483226" y="3916363"/>
              <a:ext cx="93663" cy="93662"/>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7" name="MH_Other_17"/>
            <p:cNvSpPr/>
            <p:nvPr>
              <p:custDataLst>
                <p:tags r:id="rId40"/>
              </p:custDataLst>
            </p:nvPr>
          </p:nvSpPr>
          <p:spPr>
            <a:xfrm>
              <a:off x="4978401" y="4076701"/>
              <a:ext cx="130175" cy="131763"/>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8" name="MH_Other_18"/>
            <p:cNvSpPr/>
            <p:nvPr>
              <p:custDataLst>
                <p:tags r:id="rId41"/>
              </p:custDataLst>
            </p:nvPr>
          </p:nvSpPr>
          <p:spPr>
            <a:xfrm>
              <a:off x="4686301" y="5086351"/>
              <a:ext cx="85725" cy="85725"/>
            </a:xfrm>
            <a:prstGeom prst="ellipse">
              <a:avLst/>
            </a:prstGeom>
            <a:solidFill>
              <a:schemeClr val="accent1">
                <a:lumMod val="60000"/>
                <a:lumOff val="40000"/>
                <a:alpha val="26000"/>
              </a:schemeClr>
            </a:solidFill>
          </p:spPr>
          <p:txBody>
            <a:bodyPr anchor="ctr"/>
            <a:lstStyle/>
            <a:p>
              <a:pPr algn="just">
                <a:lnSpc>
                  <a:spcPct val="130000"/>
                </a:lnSpc>
                <a:defRPr/>
              </a:pPr>
              <a:endParaRPr lang="zh-CN" altLang="en-US" dirty="0" err="1">
                <a:solidFill>
                  <a:srgbClr val="FFFFFF"/>
                </a:solidFill>
              </a:endParaRPr>
            </a:p>
          </p:txBody>
        </p:sp>
        <p:sp>
          <p:nvSpPr>
            <p:cNvPr id="49" name="MH_Other_19"/>
            <p:cNvSpPr>
              <a:spLocks noChangeArrowheads="1"/>
            </p:cNvSpPr>
            <p:nvPr>
              <p:custDataLst>
                <p:tags r:id="rId42"/>
              </p:custDataLst>
            </p:nvPr>
          </p:nvSpPr>
          <p:spPr bwMode="auto">
            <a:xfrm>
              <a:off x="4875213" y="4010026"/>
              <a:ext cx="862012" cy="862013"/>
            </a:xfrm>
            <a:prstGeom prst="ellipse">
              <a:avLst/>
            </a:prstGeom>
            <a:noFill/>
            <a:ln w="9525">
              <a:solidFill>
                <a:srgbClr val="979A9C"/>
              </a:solidFill>
              <a:prstDash val="sysDot"/>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50" name="MH_SubTitle_2"/>
            <p:cNvSpPr>
              <a:spLocks noChangeArrowheads="1"/>
            </p:cNvSpPr>
            <p:nvPr>
              <p:custDataLst>
                <p:tags r:id="rId43"/>
              </p:custDataLst>
            </p:nvPr>
          </p:nvSpPr>
          <p:spPr bwMode="auto">
            <a:xfrm>
              <a:off x="5119688" y="4368800"/>
              <a:ext cx="3359150" cy="566738"/>
            </a:xfrm>
            <a:prstGeom prst="roundRect">
              <a:avLst>
                <a:gd name="adj" fmla="val 50000"/>
              </a:avLst>
            </a:prstGeom>
            <a:solidFill>
              <a:schemeClr val="tx1">
                <a:lumMod val="65000"/>
                <a:lumOff val="35000"/>
              </a:schemeClr>
            </a:solidFill>
            <a:ln>
              <a:noFill/>
            </a:ln>
          </p:spPr>
          <p:txBody>
            <a:bodyPr lIns="21600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2000" dirty="0">
                  <a:solidFill>
                    <a:srgbClr val="FFFFFF"/>
                  </a:solidFill>
                  <a:latin typeface="禹卫书法行书简体" panose="02000603000000000000" pitchFamily="2" charset="-122"/>
                  <a:ea typeface="禹卫书法行书简体" panose="02000603000000000000" pitchFamily="2" charset="-122"/>
                </a:rPr>
                <a:t>点击此处添加小标题</a:t>
              </a:r>
              <a:r>
                <a:rPr lang="da-DK" altLang="zh-CN" sz="2000" dirty="0">
                  <a:solidFill>
                    <a:srgbClr val="FFFFFF"/>
                  </a:solidFill>
                  <a:latin typeface="禹卫书法行书简体" panose="02000603000000000000" pitchFamily="2" charset="-122"/>
                  <a:ea typeface="禹卫书法行书简体" panose="02000603000000000000" pitchFamily="2" charset="-122"/>
                </a:rPr>
                <a:t> </a:t>
              </a:r>
              <a:endParaRPr lang="da-DK" altLang="zh-CN" sz="2000" dirty="0">
                <a:solidFill>
                  <a:srgbClr val="FFFFFF"/>
                </a:solidFill>
                <a:latin typeface="禹卫书法行书简体" panose="02000603000000000000" pitchFamily="2" charset="-122"/>
                <a:ea typeface="禹卫书法行书简体" panose="02000603000000000000" pitchFamily="2" charset="-122"/>
              </a:endParaRPr>
            </a:p>
          </p:txBody>
        </p:sp>
        <p:sp>
          <p:nvSpPr>
            <p:cNvPr id="51" name="MH_Other_20"/>
            <p:cNvSpPr/>
            <p:nvPr>
              <p:custDataLst>
                <p:tags r:id="rId44"/>
              </p:custDataLst>
            </p:nvPr>
          </p:nvSpPr>
          <p:spPr>
            <a:xfrm>
              <a:off x="4919664" y="4276725"/>
              <a:ext cx="750887" cy="750888"/>
            </a:xfrm>
            <a:prstGeom prst="ellipse">
              <a:avLst/>
            </a:prstGeom>
            <a:solidFill>
              <a:srgbClr val="FFFFFF"/>
            </a:solidFill>
          </p:spPr>
          <p:txBody>
            <a:bodyPr lIns="0" tIns="0" rIns="0" bIns="0" anchor="ctr"/>
            <a:lstStyle/>
            <a:p>
              <a:pPr algn="ctr">
                <a:defRPr/>
              </a:pPr>
              <a:r>
                <a:rPr lang="en-US" altLang="zh-CN" sz="3200" b="1" dirty="0">
                  <a:solidFill>
                    <a:sysClr val="windowText" lastClr="000000"/>
                  </a:solidFill>
                </a:rPr>
                <a:t>04</a:t>
              </a:r>
              <a:endParaRPr lang="zh-CN" altLang="en-US" sz="3200" b="1" dirty="0" err="1">
                <a:solidFill>
                  <a:sysClr val="windowText" lastClr="000000"/>
                </a:solidFill>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0-#ppt_w/2"/>
                                          </p:val>
                                        </p:tav>
                                        <p:tav tm="100000">
                                          <p:val>
                                            <p:strVal val="#ppt_x"/>
                                          </p:val>
                                        </p:tav>
                                      </p:tavLst>
                                    </p:anim>
                                    <p:anim calcmode="lin" valueType="num">
                                      <p:cBhvr additive="base">
                                        <p:cTn id="2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grpSp>
        <p:nvGrpSpPr>
          <p:cNvPr id="11" name="组合 10"/>
          <p:cNvGrpSpPr/>
          <p:nvPr/>
        </p:nvGrpSpPr>
        <p:grpSpPr>
          <a:xfrm>
            <a:off x="722084" y="1780891"/>
            <a:ext cx="2898140" cy="835152"/>
            <a:chOff x="479044" y="2445072"/>
            <a:chExt cx="2898140" cy="835152"/>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74510" t="87881" b="2430"/>
            <a:stretch>
              <a:fillRect/>
            </a:stretch>
          </p:blipFill>
          <p:spPr>
            <a:xfrm>
              <a:off x="769874" y="2445072"/>
              <a:ext cx="2607310" cy="835152"/>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76382" t="34252" r="3466" b="44746"/>
            <a:stretch>
              <a:fillRect/>
            </a:stretch>
          </p:blipFill>
          <p:spPr>
            <a:xfrm>
              <a:off x="479044" y="2458416"/>
              <a:ext cx="899326" cy="821808"/>
            </a:xfrm>
            <a:prstGeom prst="rect">
              <a:avLst/>
            </a:prstGeom>
          </p:spPr>
        </p:pic>
        <p:sp>
          <p:nvSpPr>
            <p:cNvPr id="2" name="文本框 1"/>
            <p:cNvSpPr txBox="1"/>
            <p:nvPr/>
          </p:nvSpPr>
          <p:spPr>
            <a:xfrm>
              <a:off x="1207345" y="2629214"/>
              <a:ext cx="1865039" cy="461665"/>
            </a:xfrm>
            <a:prstGeom prst="rect">
              <a:avLst/>
            </a:prstGeom>
            <a:noFill/>
          </p:spPr>
          <p:txBody>
            <a:bodyPr wrap="square" rtlCol="0">
              <a:spAutoFit/>
            </a:bodyPr>
            <a:lstStyle/>
            <a:p>
              <a:pPr algn="ctr"/>
              <a:r>
                <a:rPr lang="zh-CN" altLang="en-US" sz="2400" dirty="0">
                  <a:solidFill>
                    <a:schemeClr val="bg1"/>
                  </a:solidFill>
                  <a:ea typeface="长城行楷体" panose="02010609000101010101" pitchFamily="49" charset="-122"/>
                </a:rPr>
                <a:t>添加小标题</a:t>
              </a:r>
              <a:endParaRPr lang="zh-CN" altLang="en-US" sz="2400" dirty="0">
                <a:solidFill>
                  <a:schemeClr val="bg1"/>
                </a:solidFill>
                <a:ea typeface="长城行楷体" panose="02010609000101010101" pitchFamily="49" charset="-122"/>
              </a:endParaRPr>
            </a:p>
          </p:txBody>
        </p:sp>
        <p:sp>
          <p:nvSpPr>
            <p:cNvPr id="10" name="文本框 9"/>
            <p:cNvSpPr txBox="1"/>
            <p:nvPr/>
          </p:nvSpPr>
          <p:spPr>
            <a:xfrm>
              <a:off x="586471" y="2624846"/>
              <a:ext cx="719329" cy="461665"/>
            </a:xfrm>
            <a:prstGeom prst="rect">
              <a:avLst/>
            </a:prstGeom>
            <a:noFill/>
          </p:spPr>
          <p:txBody>
            <a:bodyPr wrap="square" rtlCol="0">
              <a:spAutoFit/>
            </a:bodyPr>
            <a:lstStyle/>
            <a:p>
              <a:pPr algn="ctr"/>
              <a:r>
                <a:rPr lang="en-US" altLang="zh-CN" sz="2400" b="1" dirty="0">
                  <a:solidFill>
                    <a:schemeClr val="bg1"/>
                  </a:solidFill>
                  <a:effectLst>
                    <a:outerShdw blurRad="38100" dist="38100" dir="2700000" algn="tl">
                      <a:srgbClr val="000000">
                        <a:alpha val="43137"/>
                      </a:srgbClr>
                    </a:outerShdw>
                  </a:effectLst>
                  <a:ea typeface="长城行楷体" panose="02010609000101010101" pitchFamily="49" charset="-122"/>
                </a:rPr>
                <a:t>01</a:t>
              </a:r>
              <a:endParaRPr lang="zh-CN" altLang="en-US" sz="2400" b="1" dirty="0">
                <a:solidFill>
                  <a:schemeClr val="bg1"/>
                </a:solidFill>
                <a:effectLst>
                  <a:outerShdw blurRad="38100" dist="38100" dir="2700000" algn="tl">
                    <a:srgbClr val="000000">
                      <a:alpha val="43137"/>
                    </a:srgbClr>
                  </a:outerShdw>
                </a:effectLst>
                <a:ea typeface="长城行楷体" panose="02010609000101010101" pitchFamily="49" charset="-122"/>
              </a:endParaRPr>
            </a:p>
          </p:txBody>
        </p:sp>
      </p:grpSp>
      <p:sp>
        <p:nvSpPr>
          <p:cNvPr id="12" name="文本框 11"/>
          <p:cNvSpPr txBox="1"/>
          <p:nvPr/>
        </p:nvSpPr>
        <p:spPr>
          <a:xfrm>
            <a:off x="1050591" y="2748507"/>
            <a:ext cx="2227580" cy="1631216"/>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5400000">
            <a:off x="-114077" y="3565544"/>
            <a:ext cx="2160000" cy="31159"/>
          </a:xfrm>
          <a:prstGeom prst="rect">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16200000" flipV="1">
            <a:off x="2191653" y="3633937"/>
            <a:ext cx="2160000" cy="31159"/>
          </a:xfrm>
          <a:prstGeom prst="rect">
            <a:avLst/>
          </a:prstGeom>
        </p:spPr>
      </p:pic>
      <p:grpSp>
        <p:nvGrpSpPr>
          <p:cNvPr id="17" name="组合 16"/>
          <p:cNvGrpSpPr/>
          <p:nvPr/>
        </p:nvGrpSpPr>
        <p:grpSpPr>
          <a:xfrm flipV="1">
            <a:off x="981504" y="4546204"/>
            <a:ext cx="2274569" cy="36000"/>
            <a:chOff x="994496" y="4578537"/>
            <a:chExt cx="3240000" cy="31159"/>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V="1">
              <a:off x="994496" y="4578537"/>
              <a:ext cx="2160000" cy="31159"/>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H="1" flipV="1">
              <a:off x="2074496" y="4578537"/>
              <a:ext cx="2160000" cy="31159"/>
            </a:xfrm>
            <a:prstGeom prst="rect">
              <a:avLst/>
            </a:prstGeom>
          </p:spPr>
        </p:pic>
      </p:grpSp>
      <p:grpSp>
        <p:nvGrpSpPr>
          <p:cNvPr id="20" name="组合 19"/>
          <p:cNvGrpSpPr/>
          <p:nvPr/>
        </p:nvGrpSpPr>
        <p:grpSpPr>
          <a:xfrm>
            <a:off x="3425415" y="3037873"/>
            <a:ext cx="2898140" cy="835152"/>
            <a:chOff x="479044" y="2445072"/>
            <a:chExt cx="2898140" cy="835152"/>
          </a:xfrm>
        </p:grpSpPr>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l="74510" t="87881" b="2430"/>
            <a:stretch>
              <a:fillRect/>
            </a:stretch>
          </p:blipFill>
          <p:spPr>
            <a:xfrm>
              <a:off x="769874" y="2445072"/>
              <a:ext cx="2607310" cy="835152"/>
            </a:xfrm>
            <a:prstGeom prst="rect">
              <a:avLst/>
            </a:prstGeom>
          </p:spPr>
        </p:pic>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76382" t="34252" r="3466" b="44746"/>
            <a:stretch>
              <a:fillRect/>
            </a:stretch>
          </p:blipFill>
          <p:spPr>
            <a:xfrm>
              <a:off x="479044" y="2458416"/>
              <a:ext cx="899326" cy="821808"/>
            </a:xfrm>
            <a:prstGeom prst="rect">
              <a:avLst/>
            </a:prstGeom>
          </p:spPr>
        </p:pic>
        <p:sp>
          <p:nvSpPr>
            <p:cNvPr id="29" name="文本框 28"/>
            <p:cNvSpPr txBox="1"/>
            <p:nvPr/>
          </p:nvSpPr>
          <p:spPr>
            <a:xfrm>
              <a:off x="1207345" y="2629214"/>
              <a:ext cx="1865039" cy="461665"/>
            </a:xfrm>
            <a:prstGeom prst="rect">
              <a:avLst/>
            </a:prstGeom>
            <a:noFill/>
          </p:spPr>
          <p:txBody>
            <a:bodyPr wrap="square" rtlCol="0">
              <a:spAutoFit/>
            </a:bodyPr>
            <a:lstStyle/>
            <a:p>
              <a:pPr algn="ctr"/>
              <a:r>
                <a:rPr lang="zh-CN" altLang="en-US" sz="2400" dirty="0">
                  <a:solidFill>
                    <a:schemeClr val="bg1"/>
                  </a:solidFill>
                  <a:ea typeface="长城行楷体" panose="02010609000101010101" pitchFamily="49" charset="-122"/>
                </a:rPr>
                <a:t>添加小标题</a:t>
              </a:r>
              <a:endParaRPr lang="zh-CN" altLang="en-US" sz="2400" dirty="0">
                <a:solidFill>
                  <a:schemeClr val="bg1"/>
                </a:solidFill>
                <a:ea typeface="长城行楷体" panose="02010609000101010101" pitchFamily="49" charset="-122"/>
              </a:endParaRPr>
            </a:p>
          </p:txBody>
        </p:sp>
        <p:sp>
          <p:nvSpPr>
            <p:cNvPr id="30" name="文本框 29"/>
            <p:cNvSpPr txBox="1"/>
            <p:nvPr/>
          </p:nvSpPr>
          <p:spPr>
            <a:xfrm>
              <a:off x="600985" y="2624846"/>
              <a:ext cx="659978" cy="461665"/>
            </a:xfrm>
            <a:prstGeom prst="rect">
              <a:avLst/>
            </a:prstGeom>
            <a:noFill/>
          </p:spPr>
          <p:txBody>
            <a:bodyPr wrap="square" rtlCol="0">
              <a:spAutoFit/>
            </a:bodyPr>
            <a:lstStyle/>
            <a:p>
              <a:pPr algn="ctr"/>
              <a:r>
                <a:rPr lang="en-US" altLang="zh-CN" sz="2400" b="1" dirty="0">
                  <a:solidFill>
                    <a:schemeClr val="bg1"/>
                  </a:solidFill>
                  <a:effectLst>
                    <a:outerShdw blurRad="38100" dist="38100" dir="2700000" algn="tl">
                      <a:srgbClr val="000000">
                        <a:alpha val="43137"/>
                      </a:srgbClr>
                    </a:outerShdw>
                  </a:effectLst>
                  <a:ea typeface="长城行楷体" panose="02010609000101010101" pitchFamily="49" charset="-122"/>
                </a:rPr>
                <a:t>02</a:t>
              </a:r>
              <a:endParaRPr lang="zh-CN" altLang="en-US" sz="2400" b="1" dirty="0">
                <a:solidFill>
                  <a:schemeClr val="bg1"/>
                </a:solidFill>
                <a:effectLst>
                  <a:outerShdw blurRad="38100" dist="38100" dir="2700000" algn="tl">
                    <a:srgbClr val="000000">
                      <a:alpha val="43137"/>
                    </a:srgbClr>
                  </a:outerShdw>
                </a:effectLst>
                <a:ea typeface="长城行楷体" panose="02010609000101010101" pitchFamily="49" charset="-122"/>
              </a:endParaRPr>
            </a:p>
          </p:txBody>
        </p:sp>
      </p:grpSp>
      <p:sp>
        <p:nvSpPr>
          <p:cNvPr id="21" name="文本框 20"/>
          <p:cNvSpPr txBox="1"/>
          <p:nvPr/>
        </p:nvSpPr>
        <p:spPr>
          <a:xfrm>
            <a:off x="3753922" y="4005489"/>
            <a:ext cx="2227580" cy="1631216"/>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5400000">
            <a:off x="2603769" y="4803836"/>
            <a:ext cx="2160000" cy="31159"/>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16200000" flipV="1">
            <a:off x="4894984" y="4890919"/>
            <a:ext cx="2160000" cy="31159"/>
          </a:xfrm>
          <a:prstGeom prst="rect">
            <a:avLst/>
          </a:prstGeom>
        </p:spPr>
      </p:pic>
      <p:grpSp>
        <p:nvGrpSpPr>
          <p:cNvPr id="24" name="组合 23"/>
          <p:cNvGrpSpPr/>
          <p:nvPr/>
        </p:nvGrpSpPr>
        <p:grpSpPr>
          <a:xfrm flipV="1">
            <a:off x="3684835" y="5803186"/>
            <a:ext cx="2274569" cy="36000"/>
            <a:chOff x="994496" y="4578537"/>
            <a:chExt cx="3240000" cy="31159"/>
          </a:xfrm>
        </p:grpSpPr>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V="1">
              <a:off x="994496" y="4578537"/>
              <a:ext cx="2160000" cy="31159"/>
            </a:xfrm>
            <a:prstGeom prst="rect">
              <a:avLst/>
            </a:prstGeom>
          </p:spPr>
        </p:pic>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H="1" flipV="1">
              <a:off x="2074496" y="4578537"/>
              <a:ext cx="2160000" cy="31159"/>
            </a:xfrm>
            <a:prstGeom prst="rect">
              <a:avLst/>
            </a:prstGeom>
          </p:spPr>
        </p:pic>
      </p:grpSp>
      <p:grpSp>
        <p:nvGrpSpPr>
          <p:cNvPr id="32" name="组合 31"/>
          <p:cNvGrpSpPr/>
          <p:nvPr/>
        </p:nvGrpSpPr>
        <p:grpSpPr>
          <a:xfrm>
            <a:off x="6099546" y="1780890"/>
            <a:ext cx="2898140" cy="835152"/>
            <a:chOff x="479044" y="2445072"/>
            <a:chExt cx="2898140" cy="835152"/>
          </a:xfrm>
        </p:grpSpPr>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l="74510" t="87881" b="2430"/>
            <a:stretch>
              <a:fillRect/>
            </a:stretch>
          </p:blipFill>
          <p:spPr>
            <a:xfrm>
              <a:off x="769874" y="2445072"/>
              <a:ext cx="2607310" cy="835152"/>
            </a:xfrm>
            <a:prstGeom prst="rect">
              <a:avLst/>
            </a:prstGeom>
          </p:spPr>
        </p:pic>
        <p:pic>
          <p:nvPicPr>
            <p:cNvPr id="40" name="图片 39"/>
            <p:cNvPicPr>
              <a:picLocks noChangeAspect="1"/>
            </p:cNvPicPr>
            <p:nvPr/>
          </p:nvPicPr>
          <p:blipFill rotWithShape="1">
            <a:blip r:embed="rId2" cstate="print">
              <a:extLst>
                <a:ext uri="{28A0092B-C50C-407E-A947-70E740481C1C}">
                  <a14:useLocalDpi xmlns:a14="http://schemas.microsoft.com/office/drawing/2010/main" val="0"/>
                </a:ext>
              </a:extLst>
            </a:blip>
            <a:srcRect l="76382" t="34252" r="3466" b="44746"/>
            <a:stretch>
              <a:fillRect/>
            </a:stretch>
          </p:blipFill>
          <p:spPr>
            <a:xfrm>
              <a:off x="479044" y="2458416"/>
              <a:ext cx="899326" cy="821808"/>
            </a:xfrm>
            <a:prstGeom prst="rect">
              <a:avLst/>
            </a:prstGeom>
          </p:spPr>
        </p:pic>
        <p:sp>
          <p:nvSpPr>
            <p:cNvPr id="41" name="文本框 40"/>
            <p:cNvSpPr txBox="1"/>
            <p:nvPr/>
          </p:nvSpPr>
          <p:spPr>
            <a:xfrm>
              <a:off x="1207345" y="2629214"/>
              <a:ext cx="1865039" cy="461665"/>
            </a:xfrm>
            <a:prstGeom prst="rect">
              <a:avLst/>
            </a:prstGeom>
            <a:noFill/>
          </p:spPr>
          <p:txBody>
            <a:bodyPr wrap="square" rtlCol="0">
              <a:spAutoFit/>
            </a:bodyPr>
            <a:lstStyle/>
            <a:p>
              <a:pPr algn="ctr"/>
              <a:r>
                <a:rPr lang="zh-CN" altLang="en-US" sz="2400" dirty="0">
                  <a:solidFill>
                    <a:schemeClr val="bg1"/>
                  </a:solidFill>
                  <a:ea typeface="长城行楷体" panose="02010609000101010101" pitchFamily="49" charset="-122"/>
                </a:rPr>
                <a:t>添加小标题</a:t>
              </a:r>
              <a:endParaRPr lang="zh-CN" altLang="en-US" sz="2400" dirty="0">
                <a:solidFill>
                  <a:schemeClr val="bg1"/>
                </a:solidFill>
                <a:ea typeface="长城行楷体" panose="02010609000101010101" pitchFamily="49" charset="-122"/>
              </a:endParaRPr>
            </a:p>
          </p:txBody>
        </p:sp>
        <p:sp>
          <p:nvSpPr>
            <p:cNvPr id="42" name="文本框 41"/>
            <p:cNvSpPr txBox="1"/>
            <p:nvPr/>
          </p:nvSpPr>
          <p:spPr>
            <a:xfrm>
              <a:off x="571957" y="2624846"/>
              <a:ext cx="719329" cy="461665"/>
            </a:xfrm>
            <a:prstGeom prst="rect">
              <a:avLst/>
            </a:prstGeom>
            <a:noFill/>
          </p:spPr>
          <p:txBody>
            <a:bodyPr wrap="square" rtlCol="0">
              <a:spAutoFit/>
            </a:bodyPr>
            <a:lstStyle/>
            <a:p>
              <a:pPr algn="ctr"/>
              <a:r>
                <a:rPr lang="en-US" altLang="zh-CN" sz="2400" b="1" dirty="0">
                  <a:solidFill>
                    <a:schemeClr val="bg1"/>
                  </a:solidFill>
                  <a:effectLst>
                    <a:outerShdw blurRad="38100" dist="38100" dir="2700000" algn="tl">
                      <a:srgbClr val="000000">
                        <a:alpha val="43137"/>
                      </a:srgbClr>
                    </a:outerShdw>
                  </a:effectLst>
                  <a:ea typeface="长城行楷体" panose="02010609000101010101" pitchFamily="49" charset="-122"/>
                </a:rPr>
                <a:t>03</a:t>
              </a:r>
              <a:endParaRPr lang="zh-CN" altLang="en-US" sz="2400" b="1" dirty="0">
                <a:solidFill>
                  <a:schemeClr val="bg1"/>
                </a:solidFill>
                <a:effectLst>
                  <a:outerShdw blurRad="38100" dist="38100" dir="2700000" algn="tl">
                    <a:srgbClr val="000000">
                      <a:alpha val="43137"/>
                    </a:srgbClr>
                  </a:outerShdw>
                </a:effectLst>
                <a:ea typeface="长城行楷体" panose="02010609000101010101" pitchFamily="49" charset="-122"/>
              </a:endParaRPr>
            </a:p>
          </p:txBody>
        </p:sp>
      </p:grpSp>
      <p:sp>
        <p:nvSpPr>
          <p:cNvPr id="33" name="文本框 32"/>
          <p:cNvSpPr txBox="1"/>
          <p:nvPr/>
        </p:nvSpPr>
        <p:spPr>
          <a:xfrm>
            <a:off x="6428053" y="2748506"/>
            <a:ext cx="2227580" cy="1631216"/>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5400000">
            <a:off x="5277900" y="3546853"/>
            <a:ext cx="2160000" cy="31159"/>
          </a:xfrm>
          <a:prstGeom prst="rect">
            <a:avLst/>
          </a:prstGeom>
        </p:spPr>
      </p:pic>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16200000" flipV="1">
            <a:off x="7569115" y="3633936"/>
            <a:ext cx="2160000" cy="31159"/>
          </a:xfrm>
          <a:prstGeom prst="rect">
            <a:avLst/>
          </a:prstGeom>
        </p:spPr>
      </p:pic>
      <p:grpSp>
        <p:nvGrpSpPr>
          <p:cNvPr id="36" name="组合 35"/>
          <p:cNvGrpSpPr/>
          <p:nvPr/>
        </p:nvGrpSpPr>
        <p:grpSpPr>
          <a:xfrm flipV="1">
            <a:off x="6358966" y="4546203"/>
            <a:ext cx="2274569" cy="36000"/>
            <a:chOff x="994496" y="4578537"/>
            <a:chExt cx="3240000" cy="31159"/>
          </a:xfrm>
        </p:grpSpPr>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V="1">
              <a:off x="994496" y="4578537"/>
              <a:ext cx="2160000" cy="31159"/>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H="1" flipV="1">
              <a:off x="2074496" y="4578537"/>
              <a:ext cx="2160000" cy="31159"/>
            </a:xfrm>
            <a:prstGeom prst="rect">
              <a:avLst/>
            </a:prstGeom>
          </p:spPr>
        </p:pic>
      </p:grpSp>
      <p:grpSp>
        <p:nvGrpSpPr>
          <p:cNvPr id="44" name="组合 43"/>
          <p:cNvGrpSpPr/>
          <p:nvPr/>
        </p:nvGrpSpPr>
        <p:grpSpPr>
          <a:xfrm>
            <a:off x="8781620" y="3217647"/>
            <a:ext cx="2898140" cy="835152"/>
            <a:chOff x="479044" y="2445072"/>
            <a:chExt cx="2898140" cy="835152"/>
          </a:xfrm>
        </p:grpSpPr>
        <p:pic>
          <p:nvPicPr>
            <p:cNvPr id="51" name="图片 50"/>
            <p:cNvPicPr>
              <a:picLocks noChangeAspect="1"/>
            </p:cNvPicPr>
            <p:nvPr/>
          </p:nvPicPr>
          <p:blipFill rotWithShape="1">
            <a:blip r:embed="rId1" cstate="print">
              <a:extLst>
                <a:ext uri="{28A0092B-C50C-407E-A947-70E740481C1C}">
                  <a14:useLocalDpi xmlns:a14="http://schemas.microsoft.com/office/drawing/2010/main" val="0"/>
                </a:ext>
              </a:extLst>
            </a:blip>
            <a:srcRect l="74510" t="87881" b="2430"/>
            <a:stretch>
              <a:fillRect/>
            </a:stretch>
          </p:blipFill>
          <p:spPr>
            <a:xfrm>
              <a:off x="769874" y="2445072"/>
              <a:ext cx="2607310" cy="835152"/>
            </a:xfrm>
            <a:prstGeom prst="rect">
              <a:avLst/>
            </a:prstGeom>
          </p:spPr>
        </p:pic>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76382" t="34252" r="3466" b="44746"/>
            <a:stretch>
              <a:fillRect/>
            </a:stretch>
          </p:blipFill>
          <p:spPr>
            <a:xfrm>
              <a:off x="479044" y="2458416"/>
              <a:ext cx="899326" cy="821808"/>
            </a:xfrm>
            <a:prstGeom prst="rect">
              <a:avLst/>
            </a:prstGeom>
          </p:spPr>
        </p:pic>
        <p:sp>
          <p:nvSpPr>
            <p:cNvPr id="53" name="文本框 52"/>
            <p:cNvSpPr txBox="1"/>
            <p:nvPr/>
          </p:nvSpPr>
          <p:spPr>
            <a:xfrm>
              <a:off x="1207345" y="2629214"/>
              <a:ext cx="1865039" cy="461665"/>
            </a:xfrm>
            <a:prstGeom prst="rect">
              <a:avLst/>
            </a:prstGeom>
            <a:noFill/>
          </p:spPr>
          <p:txBody>
            <a:bodyPr wrap="square" rtlCol="0">
              <a:spAutoFit/>
            </a:bodyPr>
            <a:lstStyle/>
            <a:p>
              <a:pPr algn="ctr"/>
              <a:r>
                <a:rPr lang="zh-CN" altLang="en-US" sz="2400" dirty="0">
                  <a:solidFill>
                    <a:schemeClr val="bg1"/>
                  </a:solidFill>
                  <a:ea typeface="长城行楷体" panose="02010609000101010101" pitchFamily="49" charset="-122"/>
                </a:rPr>
                <a:t>添加小标题</a:t>
              </a:r>
              <a:endParaRPr lang="zh-CN" altLang="en-US" sz="2400" dirty="0">
                <a:solidFill>
                  <a:schemeClr val="bg1"/>
                </a:solidFill>
                <a:ea typeface="长城行楷体" panose="02010609000101010101" pitchFamily="49" charset="-122"/>
              </a:endParaRPr>
            </a:p>
          </p:txBody>
        </p:sp>
        <p:sp>
          <p:nvSpPr>
            <p:cNvPr id="54" name="文本框 53"/>
            <p:cNvSpPr txBox="1"/>
            <p:nvPr/>
          </p:nvSpPr>
          <p:spPr>
            <a:xfrm>
              <a:off x="659041" y="2624846"/>
              <a:ext cx="548304" cy="461665"/>
            </a:xfrm>
            <a:prstGeom prst="rect">
              <a:avLst/>
            </a:prstGeom>
            <a:noFill/>
          </p:spPr>
          <p:txBody>
            <a:bodyPr wrap="square" rtlCol="0">
              <a:spAutoFit/>
            </a:bodyPr>
            <a:lstStyle/>
            <a:p>
              <a:pPr algn="ctr"/>
              <a:r>
                <a:rPr lang="en-US" altLang="zh-CN" sz="2400" b="1" dirty="0">
                  <a:solidFill>
                    <a:schemeClr val="bg1"/>
                  </a:solidFill>
                  <a:effectLst>
                    <a:outerShdw blurRad="38100" dist="38100" dir="2700000" algn="tl">
                      <a:srgbClr val="000000">
                        <a:alpha val="43137"/>
                      </a:srgbClr>
                    </a:outerShdw>
                  </a:effectLst>
                  <a:ea typeface="长城行楷体" panose="02010609000101010101" pitchFamily="49" charset="-122"/>
                </a:rPr>
                <a:t>04</a:t>
              </a:r>
              <a:endParaRPr lang="zh-CN" altLang="en-US" sz="2400" b="1" dirty="0">
                <a:solidFill>
                  <a:schemeClr val="bg1"/>
                </a:solidFill>
                <a:effectLst>
                  <a:outerShdw blurRad="38100" dist="38100" dir="2700000" algn="tl">
                    <a:srgbClr val="000000">
                      <a:alpha val="43137"/>
                    </a:srgbClr>
                  </a:outerShdw>
                </a:effectLst>
                <a:ea typeface="长城行楷体" panose="02010609000101010101" pitchFamily="49" charset="-122"/>
              </a:endParaRPr>
            </a:p>
          </p:txBody>
        </p:sp>
      </p:grpSp>
      <p:sp>
        <p:nvSpPr>
          <p:cNvPr id="45" name="文本框 44"/>
          <p:cNvSpPr txBox="1"/>
          <p:nvPr/>
        </p:nvSpPr>
        <p:spPr>
          <a:xfrm>
            <a:off x="9110127" y="4185263"/>
            <a:ext cx="2227580" cy="1631216"/>
          </a:xfrm>
          <a:prstGeom prst="rect">
            <a:avLst/>
          </a:prstGeom>
          <a:noFill/>
        </p:spPr>
        <p:txBody>
          <a:bodyPr wrap="square" rtlCol="0">
            <a:spAutoFit/>
          </a:bodyPr>
          <a:lstStyle/>
          <a:p>
            <a:r>
              <a:rPr lang="zh-CN" altLang="en-US" sz="2000" dirty="0">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a:p>
            <a:r>
              <a:rPr lang="zh-CN" altLang="en-US" sz="2000" dirty="0">
                <a:latin typeface="禹卫书法行书简体" panose="02000603000000000000" pitchFamily="2" charset="-122"/>
                <a:ea typeface="长城行楷体" panose="02010609000101010101" pitchFamily="49" charset="-122"/>
              </a:rPr>
              <a:t>点击此处添加文字</a:t>
            </a:r>
            <a:endParaRPr lang="zh-CN" altLang="en-US" sz="2000" dirty="0">
              <a:latin typeface="禹卫书法行书简体" panose="02000603000000000000" pitchFamily="2" charset="-122"/>
              <a:ea typeface="长城行楷体" panose="02010609000101010101" pitchFamily="49" charset="-122"/>
            </a:endParaRPr>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5400000">
            <a:off x="7959974" y="4983610"/>
            <a:ext cx="2160000" cy="31159"/>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rot="16200000" flipV="1">
            <a:off x="10251189" y="5070693"/>
            <a:ext cx="2160000" cy="31159"/>
          </a:xfrm>
          <a:prstGeom prst="rect">
            <a:avLst/>
          </a:prstGeom>
        </p:spPr>
      </p:pic>
      <p:grpSp>
        <p:nvGrpSpPr>
          <p:cNvPr id="48" name="组合 47"/>
          <p:cNvGrpSpPr/>
          <p:nvPr/>
        </p:nvGrpSpPr>
        <p:grpSpPr>
          <a:xfrm flipV="1">
            <a:off x="9041040" y="5982960"/>
            <a:ext cx="2274569" cy="36000"/>
            <a:chOff x="994496" y="4578537"/>
            <a:chExt cx="3240000" cy="31159"/>
          </a:xfrm>
        </p:grpSpPr>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V="1">
              <a:off x="994496" y="4578537"/>
              <a:ext cx="2160000" cy="31159"/>
            </a:xfrm>
            <a:prstGeom prst="rect">
              <a:avLst/>
            </a:prstGeom>
          </p:spPr>
        </p:pic>
        <p:pic>
          <p:nvPicPr>
            <p:cNvPr id="50" name="图片 49"/>
            <p:cNvPicPr>
              <a:picLocks noChangeAspect="1"/>
            </p:cNvPicPr>
            <p:nvPr/>
          </p:nvPicPr>
          <p:blipFill rotWithShape="1">
            <a:blip r:embed="rId3" cstate="print">
              <a:extLst>
                <a:ext uri="{28A0092B-C50C-407E-A947-70E740481C1C}">
                  <a14:useLocalDpi xmlns:a14="http://schemas.microsoft.com/office/drawing/2010/main" val="0"/>
                </a:ext>
              </a:extLst>
            </a:blip>
            <a:srcRect t="37126" b="45409"/>
            <a:stretch>
              <a:fillRect/>
            </a:stretch>
          </p:blipFill>
          <p:spPr>
            <a:xfrm flipH="1" flipV="1">
              <a:off x="2074496" y="4578537"/>
              <a:ext cx="2160000" cy="3115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right)">
                                      <p:cBhvr>
                                        <p:cTn id="35" dur="500"/>
                                        <p:tgtEl>
                                          <p:spTgt spid="2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6000"/>
                            </p:stCondLst>
                            <p:childTnLst>
                              <p:par>
                                <p:cTn id="53" presetID="22" presetClass="entr" presetSubtype="2"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right)">
                                      <p:cBhvr>
                                        <p:cTn id="55" dur="500"/>
                                        <p:tgtEl>
                                          <p:spTgt spid="36"/>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down)">
                                      <p:cBhvr>
                                        <p:cTn id="59" dur="500"/>
                                        <p:tgtEl>
                                          <p:spTgt spid="3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8500"/>
                            </p:stCondLst>
                            <p:childTnLst>
                              <p:par>
                                <p:cTn id="73" presetID="22" presetClass="entr" presetSubtype="2"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wipe(right)">
                                      <p:cBhvr>
                                        <p:cTn id="75" dur="500"/>
                                        <p:tgtEl>
                                          <p:spTgt spid="48"/>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down)">
                                      <p:cBhvr>
                                        <p:cTn id="79" dur="500"/>
                                        <p:tgtEl>
                                          <p:spTgt spid="46"/>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33"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3" name="MH_Other_1"/>
          <p:cNvSpPr/>
          <p:nvPr>
            <p:custDataLst>
              <p:tags r:id="rId1"/>
            </p:custDataLst>
          </p:nvPr>
        </p:nvSpPr>
        <p:spPr>
          <a:xfrm>
            <a:off x="904050" y="2774764"/>
            <a:ext cx="4618926" cy="2334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Picture_1"/>
          <p:cNvSpPr/>
          <p:nvPr>
            <p:custDataLst>
              <p:tags r:id="rId2"/>
            </p:custDataLst>
          </p:nvPr>
        </p:nvSpPr>
        <p:spPr>
          <a:xfrm>
            <a:off x="904050" y="3008171"/>
            <a:ext cx="4618926" cy="3171364"/>
          </a:xfrm>
          <a:prstGeom prst="rect">
            <a:avLst/>
          </a:prstGeom>
          <a:blipFill dpi="0" rotWithShape="1">
            <a:blip r:embed="rId3">
              <a:extLst>
                <a:ext uri="{BEBA8EAE-BF5A-486C-A8C5-ECC9F3942E4B}">
                  <a14:imgProps xmlns:a14="http://schemas.microsoft.com/office/drawing/2010/main">
                    <a14:imgLayer r:embed="rId4">
                      <a14:imgEffect>
                        <a14:colorTemperature colorTemp="11200"/>
                      </a14:imgEffect>
                    </a14:imgLayer>
                  </a14:imgProps>
                </a:ext>
              </a:extLst>
            </a:blip>
            <a:srcRect/>
            <a:stretch>
              <a:fillRect t="-58556"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2"/>
          <p:cNvSpPr/>
          <p:nvPr>
            <p:custDataLst>
              <p:tags r:id="rId5"/>
            </p:custDataLst>
          </p:nvPr>
        </p:nvSpPr>
        <p:spPr>
          <a:xfrm>
            <a:off x="904050" y="6179537"/>
            <a:ext cx="4618926" cy="2355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t="37126" b="45409"/>
          <a:stretch>
            <a:fillRect/>
          </a:stretch>
        </p:blipFill>
        <p:spPr>
          <a:xfrm rot="5400000" flipH="1">
            <a:off x="3946515" y="4709850"/>
            <a:ext cx="3920108" cy="49935"/>
          </a:xfrm>
          <a:prstGeom prst="rect">
            <a:avLst/>
          </a:prstGeom>
        </p:spPr>
      </p:pic>
      <p:sp>
        <p:nvSpPr>
          <p:cNvPr id="14" name="文本框 13"/>
          <p:cNvSpPr txBox="1"/>
          <p:nvPr/>
        </p:nvSpPr>
        <p:spPr>
          <a:xfrm>
            <a:off x="904050" y="1064674"/>
            <a:ext cx="10653966" cy="830997"/>
          </a:xfrm>
          <a:prstGeom prst="rect">
            <a:avLst/>
          </a:prstGeom>
          <a:noFill/>
        </p:spPr>
        <p:txBody>
          <a:bodyPr wrap="square" rtlCol="0">
            <a:spAutoFit/>
          </a:bodyPr>
          <a:lstStyle/>
          <a:p>
            <a:r>
              <a:rPr lang="zh-CN" altLang="en-US" sz="2400" dirty="0">
                <a:latin typeface="禹卫书法行书简体" panose="02000603000000000000" pitchFamily="2" charset="-122"/>
                <a:ea typeface="长城行楷体" panose="02010609000101010101" pitchFamily="49" charset="-122"/>
              </a:rPr>
              <a:t>点击此处添加描述文字，字体、字号、文字颜色可随意进行更改，点击此处添加描述文字，字体、字号、文字颜色可随意进行更改。</a:t>
            </a:r>
            <a:endParaRPr lang="zh-CN" altLang="en-US" sz="2400" dirty="0">
              <a:latin typeface="禹卫书法行书简体" panose="02000603000000000000" pitchFamily="2" charset="-122"/>
              <a:ea typeface="长城行楷体" panose="02010609000101010101" pitchFamily="49" charset="-122"/>
            </a:endParaRPr>
          </a:p>
        </p:txBody>
      </p:sp>
      <p:sp>
        <p:nvSpPr>
          <p:cNvPr id="15" name="文本框 14"/>
          <p:cNvSpPr txBox="1"/>
          <p:nvPr/>
        </p:nvSpPr>
        <p:spPr>
          <a:xfrm>
            <a:off x="6288120" y="2774763"/>
            <a:ext cx="5586888" cy="3416320"/>
          </a:xfrm>
          <a:prstGeom prst="rect">
            <a:avLst/>
          </a:prstGeom>
          <a:noFill/>
        </p:spPr>
        <p:txBody>
          <a:bodyPr wrap="square" rtlCol="0">
            <a:spAutoFit/>
          </a:bodyPr>
          <a:lstStyle/>
          <a:p>
            <a:r>
              <a:rPr lang="zh-CN" altLang="en-US" sz="2400" dirty="0">
                <a:latin typeface="禹卫书法行书简体" panose="02000603000000000000" pitchFamily="2" charset="-122"/>
                <a:ea typeface="长城行楷体" panose="02010609000101010101" pitchFamily="49" charset="-122"/>
              </a:rPr>
              <a:t>点击此处添加描述文字，字体、字号、文字颜色可随意进行更改，点击此处添加描述文字，字体、字号、文字颜色可随意进行更改。点击此处添加描述文字，字体、字号、文字颜色可随意进行更改，点击此处添加描述文字，字体、字号、文字颜色可随意进行更改。点击此处添加描述文字，字体、字号、文字颜色可随意进行更改。</a:t>
            </a:r>
            <a:endParaRPr lang="zh-CN" altLang="en-US" sz="2400" dirty="0">
              <a:latin typeface="禹卫书法行书简体" panose="02000603000000000000" pitchFamily="2" charset="-122"/>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5263"/>
                                  </p:iterate>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xEl>
                                              <p:pRg st="0" end="0"/>
                                            </p:txEl>
                                          </p:spTgt>
                                        </p:tgtEl>
                                      </p:cBhvr>
                                    </p:animEffect>
                                  </p:childTnLst>
                                </p:cTn>
                              </p:par>
                            </p:childTnLst>
                          </p:cTn>
                        </p:par>
                        <p:par>
                          <p:cTn id="12" fill="hold">
                            <p:stCondLst>
                              <p:cond delay="1999"/>
                            </p:stCondLst>
                            <p:childTnLst>
                              <p:par>
                                <p:cTn id="13" presetID="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16" presetClass="entr" presetSubtype="42"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barn(outHorizontal)">
                                      <p:cBhvr>
                                        <p:cTn id="23" dur="500"/>
                                        <p:tgtEl>
                                          <p:spTgt spid="5"/>
                                        </p:tgtEl>
                                      </p:cBhvr>
                                    </p:animEffect>
                                  </p:childTnLst>
                                </p:cTn>
                              </p:par>
                            </p:childTnLst>
                          </p:cTn>
                        </p:par>
                        <p:par>
                          <p:cTn id="24" fill="hold">
                            <p:stCondLst>
                              <p:cond delay="2499"/>
                            </p:stCondLst>
                            <p:childTnLst>
                              <p:par>
                                <p:cTn id="25" presetID="2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999"/>
                            </p:stCondLst>
                            <p:childTnLst>
                              <p:par>
                                <p:cTn id="29" presetID="23" presetClass="entr" presetSubtype="52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4" grpId="0" build="allAtOnce"/>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2237648" y="2430004"/>
            <a:ext cx="7663543" cy="2823399"/>
          </a:xfrm>
          <a:prstGeom prst="ellipse">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grpSp>
        <p:nvGrpSpPr>
          <p:cNvPr id="61" name="组合 60"/>
          <p:cNvGrpSpPr/>
          <p:nvPr/>
        </p:nvGrpSpPr>
        <p:grpSpPr>
          <a:xfrm>
            <a:off x="4920100" y="2673276"/>
            <a:ext cx="2173296" cy="2133247"/>
            <a:chOff x="4920100" y="2673276"/>
            <a:chExt cx="2173296" cy="2133247"/>
          </a:xfrm>
        </p:grpSpPr>
        <p:grpSp>
          <p:nvGrpSpPr>
            <p:cNvPr id="35" name="组合 34"/>
            <p:cNvGrpSpPr/>
            <p:nvPr/>
          </p:nvGrpSpPr>
          <p:grpSpPr>
            <a:xfrm>
              <a:off x="4920100" y="2673276"/>
              <a:ext cx="2173296" cy="2133247"/>
              <a:chOff x="7389813" y="4141788"/>
              <a:chExt cx="1636712" cy="1606551"/>
            </a:xfrm>
            <a:solidFill>
              <a:srgbClr val="212121"/>
            </a:solidFill>
          </p:grpSpPr>
          <p:sp>
            <p:nvSpPr>
              <p:cNvPr id="36" name="MH_Other_10"/>
              <p:cNvSpPr/>
              <p:nvPr>
                <p:custDataLst>
                  <p:tags r:id="rId1"/>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8" name="文本框 47"/>
            <p:cNvSpPr txBox="1"/>
            <p:nvPr/>
          </p:nvSpPr>
          <p:spPr>
            <a:xfrm>
              <a:off x="5194981" y="3047075"/>
              <a:ext cx="1680554" cy="1200329"/>
            </a:xfrm>
            <a:prstGeom prst="rect">
              <a:avLst/>
            </a:prstGeom>
            <a:noFill/>
          </p:spPr>
          <p:txBody>
            <a:bodyPr wrap="square" rtlCol="0">
              <a:spAutoFit/>
            </a:bodyPr>
            <a:lstStyle/>
            <a:p>
              <a:r>
                <a:rPr lang="zh-CN" altLang="en-US" sz="3600" dirty="0">
                  <a:solidFill>
                    <a:schemeClr val="bg1"/>
                  </a:solidFill>
                  <a:ea typeface="长城行楷体" panose="02010609000101010101" pitchFamily="49" charset="-122"/>
                </a:rPr>
                <a:t>点击添加标题</a:t>
              </a:r>
              <a:endParaRPr lang="zh-CN" altLang="en-US" sz="3600" dirty="0">
                <a:solidFill>
                  <a:schemeClr val="bg1"/>
                </a:solidFill>
                <a:ea typeface="长城行楷体" panose="02010609000101010101" pitchFamily="49" charset="-122"/>
              </a:endParaRPr>
            </a:p>
          </p:txBody>
        </p:sp>
      </p:grpSp>
      <p:sp>
        <p:nvSpPr>
          <p:cNvPr id="49" name="文本框 48"/>
          <p:cNvSpPr txBox="1"/>
          <p:nvPr/>
        </p:nvSpPr>
        <p:spPr>
          <a:xfrm>
            <a:off x="465331" y="3705118"/>
            <a:ext cx="1324562" cy="707886"/>
          </a:xfrm>
          <a:prstGeom prst="rect">
            <a:avLst/>
          </a:prstGeom>
          <a:noFill/>
        </p:spPr>
        <p:txBody>
          <a:bodyPr wrap="square" rtlCol="0">
            <a:spAutoFit/>
          </a:bodyPr>
          <a:lstStyle/>
          <a:p>
            <a:r>
              <a:rPr lang="zh-CN" altLang="en-US" sz="2000" dirty="0">
                <a:ea typeface="长城行楷体" panose="02010609000101010101" pitchFamily="49" charset="-122"/>
              </a:rPr>
              <a:t>点击此处添加文本</a:t>
            </a:r>
            <a:endParaRPr lang="zh-CN" altLang="en-US" sz="2000" dirty="0">
              <a:ea typeface="长城行楷体" panose="02010609000101010101" pitchFamily="49" charset="-122"/>
            </a:endParaRPr>
          </a:p>
        </p:txBody>
      </p:sp>
      <p:sp>
        <p:nvSpPr>
          <p:cNvPr id="50" name="文本框 49"/>
          <p:cNvSpPr txBox="1"/>
          <p:nvPr/>
        </p:nvSpPr>
        <p:spPr>
          <a:xfrm>
            <a:off x="2515314" y="1701846"/>
            <a:ext cx="1324562" cy="707886"/>
          </a:xfrm>
          <a:prstGeom prst="rect">
            <a:avLst/>
          </a:prstGeom>
          <a:noFill/>
        </p:spPr>
        <p:txBody>
          <a:bodyPr wrap="square" rtlCol="0">
            <a:spAutoFit/>
          </a:bodyPr>
          <a:lstStyle/>
          <a:p>
            <a:r>
              <a:rPr lang="zh-CN" altLang="en-US" sz="2000" dirty="0">
                <a:ea typeface="长城行楷体" panose="02010609000101010101" pitchFamily="49" charset="-122"/>
              </a:rPr>
              <a:t>点击此处添加文本</a:t>
            </a:r>
            <a:endParaRPr lang="zh-CN" altLang="en-US" sz="2000" dirty="0">
              <a:ea typeface="长城行楷体" panose="02010609000101010101" pitchFamily="49" charset="-122"/>
            </a:endParaRPr>
          </a:p>
        </p:txBody>
      </p:sp>
      <p:sp>
        <p:nvSpPr>
          <p:cNvPr id="51" name="文本框 50"/>
          <p:cNvSpPr txBox="1"/>
          <p:nvPr/>
        </p:nvSpPr>
        <p:spPr>
          <a:xfrm>
            <a:off x="8372126" y="1745287"/>
            <a:ext cx="1324562" cy="707886"/>
          </a:xfrm>
          <a:prstGeom prst="rect">
            <a:avLst/>
          </a:prstGeom>
          <a:noFill/>
        </p:spPr>
        <p:txBody>
          <a:bodyPr wrap="square" rtlCol="0">
            <a:spAutoFit/>
          </a:bodyPr>
          <a:lstStyle/>
          <a:p>
            <a:r>
              <a:rPr lang="zh-CN" altLang="en-US" sz="2000" dirty="0">
                <a:ea typeface="长城行楷体" panose="02010609000101010101" pitchFamily="49" charset="-122"/>
              </a:rPr>
              <a:t>点击此处添加文本</a:t>
            </a:r>
            <a:endParaRPr lang="zh-CN" altLang="en-US" sz="2000" dirty="0">
              <a:ea typeface="长城行楷体" panose="02010609000101010101" pitchFamily="49" charset="-122"/>
            </a:endParaRPr>
          </a:p>
        </p:txBody>
      </p:sp>
      <p:sp>
        <p:nvSpPr>
          <p:cNvPr id="52" name="文本框 51"/>
          <p:cNvSpPr txBox="1"/>
          <p:nvPr/>
        </p:nvSpPr>
        <p:spPr>
          <a:xfrm>
            <a:off x="10541051" y="3440593"/>
            <a:ext cx="1324562" cy="707886"/>
          </a:xfrm>
          <a:prstGeom prst="rect">
            <a:avLst/>
          </a:prstGeom>
          <a:noFill/>
        </p:spPr>
        <p:txBody>
          <a:bodyPr wrap="square" rtlCol="0">
            <a:spAutoFit/>
          </a:bodyPr>
          <a:lstStyle/>
          <a:p>
            <a:r>
              <a:rPr lang="zh-CN" altLang="en-US" sz="2000" dirty="0">
                <a:ea typeface="长城行楷体" panose="02010609000101010101" pitchFamily="49" charset="-122"/>
              </a:rPr>
              <a:t>点击此处添加文本</a:t>
            </a:r>
            <a:endParaRPr lang="zh-CN" altLang="en-US" sz="2000" dirty="0">
              <a:ea typeface="长城行楷体" panose="02010609000101010101" pitchFamily="49" charset="-122"/>
            </a:endParaRPr>
          </a:p>
        </p:txBody>
      </p:sp>
      <p:sp>
        <p:nvSpPr>
          <p:cNvPr id="53" name="文本框 52"/>
          <p:cNvSpPr txBox="1"/>
          <p:nvPr/>
        </p:nvSpPr>
        <p:spPr>
          <a:xfrm>
            <a:off x="7912216" y="5608332"/>
            <a:ext cx="1324562" cy="707886"/>
          </a:xfrm>
          <a:prstGeom prst="rect">
            <a:avLst/>
          </a:prstGeom>
          <a:noFill/>
        </p:spPr>
        <p:txBody>
          <a:bodyPr wrap="square" rtlCol="0">
            <a:spAutoFit/>
          </a:bodyPr>
          <a:lstStyle/>
          <a:p>
            <a:r>
              <a:rPr lang="zh-CN" altLang="en-US" sz="2000" dirty="0">
                <a:ea typeface="长城行楷体" panose="02010609000101010101" pitchFamily="49" charset="-122"/>
              </a:rPr>
              <a:t>点击此处添加文本</a:t>
            </a:r>
            <a:endParaRPr lang="zh-CN" altLang="en-US" sz="2000" dirty="0">
              <a:ea typeface="长城行楷体" panose="02010609000101010101" pitchFamily="49" charset="-122"/>
            </a:endParaRPr>
          </a:p>
        </p:txBody>
      </p:sp>
      <p:sp>
        <p:nvSpPr>
          <p:cNvPr id="54" name="文本框 53"/>
          <p:cNvSpPr txBox="1"/>
          <p:nvPr/>
        </p:nvSpPr>
        <p:spPr>
          <a:xfrm>
            <a:off x="3117043" y="5749199"/>
            <a:ext cx="1324562" cy="707886"/>
          </a:xfrm>
          <a:prstGeom prst="rect">
            <a:avLst/>
          </a:prstGeom>
          <a:noFill/>
        </p:spPr>
        <p:txBody>
          <a:bodyPr wrap="square" rtlCol="0">
            <a:spAutoFit/>
          </a:bodyPr>
          <a:lstStyle/>
          <a:p>
            <a:r>
              <a:rPr lang="zh-CN" altLang="en-US" sz="2000" dirty="0">
                <a:ea typeface="长城行楷体" panose="02010609000101010101" pitchFamily="49" charset="-122"/>
              </a:rPr>
              <a:t>点击此处添加文本</a:t>
            </a:r>
            <a:endParaRPr lang="zh-CN" altLang="en-US" sz="2000" dirty="0">
              <a:ea typeface="长城行楷体" panose="02010609000101010101" pitchFamily="49" charset="-122"/>
            </a:endParaRPr>
          </a:p>
        </p:txBody>
      </p:sp>
      <p:grpSp>
        <p:nvGrpSpPr>
          <p:cNvPr id="63" name="组合 62"/>
          <p:cNvGrpSpPr/>
          <p:nvPr/>
        </p:nvGrpSpPr>
        <p:grpSpPr>
          <a:xfrm>
            <a:off x="7054008" y="2061271"/>
            <a:ext cx="995296" cy="976955"/>
            <a:chOff x="7054008" y="2061271"/>
            <a:chExt cx="995296" cy="976955"/>
          </a:xfrm>
        </p:grpSpPr>
        <p:grpSp>
          <p:nvGrpSpPr>
            <p:cNvPr id="31" name="组合 30"/>
            <p:cNvGrpSpPr/>
            <p:nvPr/>
          </p:nvGrpSpPr>
          <p:grpSpPr>
            <a:xfrm rot="1800000">
              <a:off x="7054008" y="2061271"/>
              <a:ext cx="995296" cy="976955"/>
              <a:chOff x="7389813" y="4141788"/>
              <a:chExt cx="1636712" cy="1606551"/>
            </a:xfrm>
            <a:solidFill>
              <a:srgbClr val="212121"/>
            </a:solidFill>
          </p:grpSpPr>
          <p:sp>
            <p:nvSpPr>
              <p:cNvPr id="32" name="MH_Other_10"/>
              <p:cNvSpPr/>
              <p:nvPr>
                <p:custDataLst>
                  <p:tags r:id="rId4"/>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MH_Other_11"/>
              <p:cNvSpPr>
                <a:spLocks noEditPoints="1"/>
              </p:cNvSpPr>
              <p:nvPr>
                <p:custDataLst>
                  <p:tags r:id="rId5"/>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MH_Other_12"/>
              <p:cNvSpPr>
                <a:spLocks noEditPoints="1"/>
              </p:cNvSpPr>
              <p:nvPr>
                <p:custDataLst>
                  <p:tags r:id="rId6"/>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5" name="文本框 54"/>
            <p:cNvSpPr txBox="1"/>
            <p:nvPr/>
          </p:nvSpPr>
          <p:spPr>
            <a:xfrm>
              <a:off x="7302893" y="2285157"/>
              <a:ext cx="674234" cy="523220"/>
            </a:xfrm>
            <a:prstGeom prst="rect">
              <a:avLst/>
            </a:prstGeom>
            <a:noFill/>
          </p:spPr>
          <p:txBody>
            <a:bodyPr wrap="square" rtlCol="0">
              <a:spAutoFit/>
            </a:bodyPr>
            <a:lstStyle/>
            <a:p>
              <a:r>
                <a:rPr lang="en-US" altLang="zh-CN" sz="2800" dirty="0">
                  <a:solidFill>
                    <a:schemeClr val="bg1"/>
                  </a:solidFill>
                  <a:ea typeface="长城行楷体" panose="02010609000101010101" pitchFamily="49" charset="-122"/>
                </a:rPr>
                <a:t>01</a:t>
              </a:r>
              <a:endParaRPr lang="zh-CN" altLang="en-US" sz="2800" dirty="0">
                <a:solidFill>
                  <a:schemeClr val="bg1"/>
                </a:solidFill>
                <a:ea typeface="长城行楷体" panose="02010609000101010101" pitchFamily="49" charset="-122"/>
              </a:endParaRPr>
            </a:p>
          </p:txBody>
        </p:sp>
      </p:grpSp>
      <p:grpSp>
        <p:nvGrpSpPr>
          <p:cNvPr id="64" name="组合 63"/>
          <p:cNvGrpSpPr/>
          <p:nvPr/>
        </p:nvGrpSpPr>
        <p:grpSpPr>
          <a:xfrm>
            <a:off x="9236778" y="3344056"/>
            <a:ext cx="976955" cy="995296"/>
            <a:chOff x="9236778" y="3344056"/>
            <a:chExt cx="976955" cy="995296"/>
          </a:xfrm>
        </p:grpSpPr>
        <p:grpSp>
          <p:nvGrpSpPr>
            <p:cNvPr id="43" name="组合 42"/>
            <p:cNvGrpSpPr/>
            <p:nvPr/>
          </p:nvGrpSpPr>
          <p:grpSpPr>
            <a:xfrm rot="5400000">
              <a:off x="9227608" y="3353226"/>
              <a:ext cx="995296" cy="976955"/>
              <a:chOff x="7389813" y="4141788"/>
              <a:chExt cx="1636712" cy="1606551"/>
            </a:xfrm>
            <a:solidFill>
              <a:srgbClr val="212121"/>
            </a:solidFill>
          </p:grpSpPr>
          <p:sp>
            <p:nvSpPr>
              <p:cNvPr id="44" name="MH_Other_10"/>
              <p:cNvSpPr/>
              <p:nvPr>
                <p:custDataLst>
                  <p:tags r:id="rId7"/>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MH_Other_11"/>
              <p:cNvSpPr>
                <a:spLocks noEditPoints="1"/>
              </p:cNvSpPr>
              <p:nvPr>
                <p:custDataLst>
                  <p:tags r:id="rId8"/>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MH_Other_12"/>
              <p:cNvSpPr>
                <a:spLocks noEditPoints="1"/>
              </p:cNvSpPr>
              <p:nvPr>
                <p:custDataLst>
                  <p:tags r:id="rId9"/>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6" name="文本框 55"/>
            <p:cNvSpPr txBox="1"/>
            <p:nvPr/>
          </p:nvSpPr>
          <p:spPr>
            <a:xfrm>
              <a:off x="9491231" y="3575883"/>
              <a:ext cx="674234" cy="523220"/>
            </a:xfrm>
            <a:prstGeom prst="rect">
              <a:avLst/>
            </a:prstGeom>
            <a:noFill/>
          </p:spPr>
          <p:txBody>
            <a:bodyPr wrap="square" rtlCol="0">
              <a:spAutoFit/>
            </a:bodyPr>
            <a:lstStyle/>
            <a:p>
              <a:r>
                <a:rPr lang="en-US" altLang="zh-CN" sz="2800" dirty="0">
                  <a:solidFill>
                    <a:schemeClr val="bg1"/>
                  </a:solidFill>
                  <a:ea typeface="长城行楷体" panose="02010609000101010101" pitchFamily="49" charset="-122"/>
                </a:rPr>
                <a:t>02</a:t>
              </a:r>
              <a:endParaRPr lang="zh-CN" altLang="en-US" sz="2800" dirty="0">
                <a:solidFill>
                  <a:schemeClr val="bg1"/>
                </a:solidFill>
                <a:ea typeface="长城行楷体" panose="02010609000101010101" pitchFamily="49" charset="-122"/>
              </a:endParaRPr>
            </a:p>
          </p:txBody>
        </p:sp>
      </p:grpSp>
      <p:grpSp>
        <p:nvGrpSpPr>
          <p:cNvPr id="65" name="组合 64"/>
          <p:cNvGrpSpPr/>
          <p:nvPr/>
        </p:nvGrpSpPr>
        <p:grpSpPr>
          <a:xfrm>
            <a:off x="7112399" y="4696915"/>
            <a:ext cx="995296" cy="976955"/>
            <a:chOff x="7112399" y="4696915"/>
            <a:chExt cx="995296" cy="976955"/>
          </a:xfrm>
        </p:grpSpPr>
        <p:grpSp>
          <p:nvGrpSpPr>
            <p:cNvPr id="39" name="组合 38"/>
            <p:cNvGrpSpPr/>
            <p:nvPr/>
          </p:nvGrpSpPr>
          <p:grpSpPr>
            <a:xfrm rot="9000000">
              <a:off x="7112399" y="4696915"/>
              <a:ext cx="995296" cy="976955"/>
              <a:chOff x="7389813" y="4141788"/>
              <a:chExt cx="1636712" cy="1606551"/>
            </a:xfrm>
            <a:solidFill>
              <a:srgbClr val="212121"/>
            </a:solidFill>
          </p:grpSpPr>
          <p:sp>
            <p:nvSpPr>
              <p:cNvPr id="40" name="MH_Other_10"/>
              <p:cNvSpPr/>
              <p:nvPr>
                <p:custDataLst>
                  <p:tags r:id="rId10"/>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MH_Other_11"/>
              <p:cNvSpPr>
                <a:spLocks noEditPoints="1"/>
              </p:cNvSpPr>
              <p:nvPr>
                <p:custDataLst>
                  <p:tags r:id="rId11"/>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MH_Other_12"/>
              <p:cNvSpPr>
                <a:spLocks noEditPoints="1"/>
              </p:cNvSpPr>
              <p:nvPr>
                <p:custDataLst>
                  <p:tags r:id="rId12"/>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7" name="文本框 56"/>
            <p:cNvSpPr txBox="1"/>
            <p:nvPr/>
          </p:nvSpPr>
          <p:spPr>
            <a:xfrm>
              <a:off x="7344229" y="4926123"/>
              <a:ext cx="674234" cy="523220"/>
            </a:xfrm>
            <a:prstGeom prst="rect">
              <a:avLst/>
            </a:prstGeom>
            <a:noFill/>
          </p:spPr>
          <p:txBody>
            <a:bodyPr wrap="square" rtlCol="0">
              <a:spAutoFit/>
            </a:bodyPr>
            <a:lstStyle/>
            <a:p>
              <a:r>
                <a:rPr lang="en-US" altLang="zh-CN" sz="2800" dirty="0">
                  <a:solidFill>
                    <a:schemeClr val="bg1"/>
                  </a:solidFill>
                  <a:ea typeface="长城行楷体" panose="02010609000101010101" pitchFamily="49" charset="-122"/>
                </a:rPr>
                <a:t>03</a:t>
              </a:r>
              <a:endParaRPr lang="zh-CN" altLang="en-US" sz="2800" dirty="0">
                <a:solidFill>
                  <a:schemeClr val="bg1"/>
                </a:solidFill>
                <a:ea typeface="长城行楷体" panose="02010609000101010101" pitchFamily="49" charset="-122"/>
              </a:endParaRPr>
            </a:p>
          </p:txBody>
        </p:sp>
      </p:grpSp>
      <p:grpSp>
        <p:nvGrpSpPr>
          <p:cNvPr id="66" name="组合 65"/>
          <p:cNvGrpSpPr/>
          <p:nvPr/>
        </p:nvGrpSpPr>
        <p:grpSpPr>
          <a:xfrm>
            <a:off x="4056965" y="4714795"/>
            <a:ext cx="995296" cy="976955"/>
            <a:chOff x="4056965" y="4714795"/>
            <a:chExt cx="995296" cy="976955"/>
          </a:xfrm>
        </p:grpSpPr>
        <p:grpSp>
          <p:nvGrpSpPr>
            <p:cNvPr id="7" name="组合 6"/>
            <p:cNvGrpSpPr/>
            <p:nvPr/>
          </p:nvGrpSpPr>
          <p:grpSpPr>
            <a:xfrm rot="12600000">
              <a:off x="4056965" y="4714795"/>
              <a:ext cx="995296" cy="976955"/>
              <a:chOff x="7389813" y="4141788"/>
              <a:chExt cx="1636712" cy="1606551"/>
            </a:xfrm>
            <a:solidFill>
              <a:srgbClr val="212121"/>
            </a:solidFill>
          </p:grpSpPr>
          <p:sp>
            <p:nvSpPr>
              <p:cNvPr id="8" name="MH_Other_10"/>
              <p:cNvSpPr/>
              <p:nvPr>
                <p:custDataLst>
                  <p:tags r:id="rId13"/>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MH_Other_11"/>
              <p:cNvSpPr>
                <a:spLocks noEditPoints="1"/>
              </p:cNvSpPr>
              <p:nvPr>
                <p:custDataLst>
                  <p:tags r:id="rId14"/>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MH_Other_12"/>
              <p:cNvSpPr>
                <a:spLocks noEditPoints="1"/>
              </p:cNvSpPr>
              <p:nvPr>
                <p:custDataLst>
                  <p:tags r:id="rId15"/>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8" name="文本框 57"/>
            <p:cNvSpPr txBox="1"/>
            <p:nvPr/>
          </p:nvSpPr>
          <p:spPr>
            <a:xfrm>
              <a:off x="4262023" y="4939307"/>
              <a:ext cx="674234" cy="523220"/>
            </a:xfrm>
            <a:prstGeom prst="rect">
              <a:avLst/>
            </a:prstGeom>
            <a:noFill/>
          </p:spPr>
          <p:txBody>
            <a:bodyPr wrap="square" rtlCol="0">
              <a:spAutoFit/>
            </a:bodyPr>
            <a:lstStyle/>
            <a:p>
              <a:r>
                <a:rPr lang="en-US" altLang="zh-CN" sz="2800" dirty="0">
                  <a:solidFill>
                    <a:schemeClr val="bg1"/>
                  </a:solidFill>
                  <a:ea typeface="长城行楷体" panose="02010609000101010101" pitchFamily="49" charset="-122"/>
                </a:rPr>
                <a:t>04</a:t>
              </a:r>
              <a:endParaRPr lang="zh-CN" altLang="en-US" sz="2800" dirty="0">
                <a:solidFill>
                  <a:schemeClr val="bg1"/>
                </a:solidFill>
                <a:ea typeface="长城行楷体" panose="02010609000101010101" pitchFamily="49" charset="-122"/>
              </a:endParaRPr>
            </a:p>
          </p:txBody>
        </p:sp>
      </p:grpSp>
      <p:grpSp>
        <p:nvGrpSpPr>
          <p:cNvPr id="67" name="组合 66"/>
          <p:cNvGrpSpPr/>
          <p:nvPr/>
        </p:nvGrpSpPr>
        <p:grpSpPr>
          <a:xfrm>
            <a:off x="1939618" y="3541408"/>
            <a:ext cx="976955" cy="995296"/>
            <a:chOff x="1939618" y="3541408"/>
            <a:chExt cx="976955" cy="995296"/>
          </a:xfrm>
        </p:grpSpPr>
        <p:grpSp>
          <p:nvGrpSpPr>
            <p:cNvPr id="23" name="组合 22"/>
            <p:cNvGrpSpPr/>
            <p:nvPr/>
          </p:nvGrpSpPr>
          <p:grpSpPr>
            <a:xfrm rot="-5400000">
              <a:off x="1930448" y="3550578"/>
              <a:ext cx="995296" cy="976955"/>
              <a:chOff x="7389813" y="4141788"/>
              <a:chExt cx="1636712" cy="1606551"/>
            </a:xfrm>
            <a:solidFill>
              <a:srgbClr val="212121"/>
            </a:solidFill>
          </p:grpSpPr>
          <p:sp>
            <p:nvSpPr>
              <p:cNvPr id="24" name="MH_Other_10"/>
              <p:cNvSpPr/>
              <p:nvPr>
                <p:custDataLst>
                  <p:tags r:id="rId16"/>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MH_Other_11"/>
              <p:cNvSpPr>
                <a:spLocks noEditPoints="1"/>
              </p:cNvSpPr>
              <p:nvPr>
                <p:custDataLst>
                  <p:tags r:id="rId17"/>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MH_Other_12"/>
              <p:cNvSpPr>
                <a:spLocks noEditPoints="1"/>
              </p:cNvSpPr>
              <p:nvPr>
                <p:custDataLst>
                  <p:tags r:id="rId18"/>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9" name="文本框 58"/>
            <p:cNvSpPr txBox="1"/>
            <p:nvPr/>
          </p:nvSpPr>
          <p:spPr>
            <a:xfrm>
              <a:off x="2099796" y="3804436"/>
              <a:ext cx="674234" cy="523220"/>
            </a:xfrm>
            <a:prstGeom prst="rect">
              <a:avLst/>
            </a:prstGeom>
            <a:noFill/>
          </p:spPr>
          <p:txBody>
            <a:bodyPr wrap="square" rtlCol="0">
              <a:spAutoFit/>
            </a:bodyPr>
            <a:lstStyle/>
            <a:p>
              <a:r>
                <a:rPr lang="en-US" altLang="zh-CN" sz="2800" dirty="0">
                  <a:solidFill>
                    <a:schemeClr val="bg1"/>
                  </a:solidFill>
                  <a:ea typeface="长城行楷体" panose="02010609000101010101" pitchFamily="49" charset="-122"/>
                </a:rPr>
                <a:t>05</a:t>
              </a:r>
              <a:endParaRPr lang="zh-CN" altLang="en-US" sz="2800" dirty="0">
                <a:solidFill>
                  <a:schemeClr val="bg1"/>
                </a:solidFill>
                <a:ea typeface="长城行楷体" panose="02010609000101010101" pitchFamily="49" charset="-122"/>
              </a:endParaRPr>
            </a:p>
          </p:txBody>
        </p:sp>
      </p:grpSp>
      <p:grpSp>
        <p:nvGrpSpPr>
          <p:cNvPr id="62" name="组合 61"/>
          <p:cNvGrpSpPr/>
          <p:nvPr/>
        </p:nvGrpSpPr>
        <p:grpSpPr>
          <a:xfrm>
            <a:off x="3984882" y="2106004"/>
            <a:ext cx="995296" cy="976955"/>
            <a:chOff x="3984882" y="2106004"/>
            <a:chExt cx="995296" cy="976955"/>
          </a:xfrm>
        </p:grpSpPr>
        <p:grpSp>
          <p:nvGrpSpPr>
            <p:cNvPr id="27" name="组合 26"/>
            <p:cNvGrpSpPr/>
            <p:nvPr/>
          </p:nvGrpSpPr>
          <p:grpSpPr>
            <a:xfrm rot="-1800000">
              <a:off x="3984882" y="2106004"/>
              <a:ext cx="995296" cy="976955"/>
              <a:chOff x="7389813" y="4141788"/>
              <a:chExt cx="1636712" cy="1606551"/>
            </a:xfrm>
            <a:solidFill>
              <a:srgbClr val="212121"/>
            </a:solidFill>
          </p:grpSpPr>
          <p:sp>
            <p:nvSpPr>
              <p:cNvPr id="28" name="MH_Other_10"/>
              <p:cNvSpPr/>
              <p:nvPr>
                <p:custDataLst>
                  <p:tags r:id="rId19"/>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MH_Other_11"/>
              <p:cNvSpPr>
                <a:spLocks noEditPoints="1"/>
              </p:cNvSpPr>
              <p:nvPr>
                <p:custDataLst>
                  <p:tags r:id="rId20"/>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MH_Other_12"/>
              <p:cNvSpPr>
                <a:spLocks noEditPoints="1"/>
              </p:cNvSpPr>
              <p:nvPr>
                <p:custDataLst>
                  <p:tags r:id="rId21"/>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60" name="文本框 59"/>
            <p:cNvSpPr txBox="1"/>
            <p:nvPr/>
          </p:nvSpPr>
          <p:spPr>
            <a:xfrm>
              <a:off x="4204008" y="2305078"/>
              <a:ext cx="674234" cy="523220"/>
            </a:xfrm>
            <a:prstGeom prst="rect">
              <a:avLst/>
            </a:prstGeom>
            <a:noFill/>
          </p:spPr>
          <p:txBody>
            <a:bodyPr wrap="square" rtlCol="0">
              <a:spAutoFit/>
            </a:bodyPr>
            <a:lstStyle/>
            <a:p>
              <a:r>
                <a:rPr lang="en-US" altLang="zh-CN" sz="2800" dirty="0">
                  <a:solidFill>
                    <a:schemeClr val="bg1"/>
                  </a:solidFill>
                  <a:ea typeface="长城行楷体" panose="02010609000101010101" pitchFamily="49" charset="-122"/>
                </a:rPr>
                <a:t>06</a:t>
              </a:r>
              <a:endParaRPr lang="zh-CN" altLang="en-US" sz="2800" dirty="0">
                <a:solidFill>
                  <a:schemeClr val="bg1"/>
                </a:solidFill>
                <a:ea typeface="长城行楷体"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1000" fill="hold"/>
                                        <p:tgtEl>
                                          <p:spTgt spid="61"/>
                                        </p:tgtEl>
                                        <p:attrNameLst>
                                          <p:attrName>ppt_w</p:attrName>
                                        </p:attrNameLst>
                                      </p:cBhvr>
                                      <p:tavLst>
                                        <p:tav tm="0">
                                          <p:val>
                                            <p:fltVal val="0"/>
                                          </p:val>
                                        </p:tav>
                                        <p:tav tm="100000">
                                          <p:val>
                                            <p:strVal val="#ppt_w"/>
                                          </p:val>
                                        </p:tav>
                                      </p:tavLst>
                                    </p:anim>
                                    <p:anim calcmode="lin" valueType="num">
                                      <p:cBhvr>
                                        <p:cTn id="8" dur="1000" fill="hold"/>
                                        <p:tgtEl>
                                          <p:spTgt spid="61"/>
                                        </p:tgtEl>
                                        <p:attrNameLst>
                                          <p:attrName>ppt_h</p:attrName>
                                        </p:attrNameLst>
                                      </p:cBhvr>
                                      <p:tavLst>
                                        <p:tav tm="0">
                                          <p:val>
                                            <p:fltVal val="0"/>
                                          </p:val>
                                        </p:tav>
                                        <p:tav tm="100000">
                                          <p:val>
                                            <p:strVal val="#ppt_h"/>
                                          </p:val>
                                        </p:tav>
                                      </p:tavLst>
                                    </p:anim>
                                    <p:anim calcmode="lin" valueType="num">
                                      <p:cBhvr>
                                        <p:cTn id="9" dur="1000" fill="hold"/>
                                        <p:tgtEl>
                                          <p:spTgt spid="6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animEffect transition="in" filter="fade">
                                      <p:cBhvr>
                                        <p:cTn id="16" dur="500"/>
                                        <p:tgtEl>
                                          <p:spTgt spid="47"/>
                                        </p:tgtEl>
                                      </p:cBhvr>
                                    </p:animEffect>
                                  </p:childTnLst>
                                </p:cTn>
                              </p:par>
                            </p:childTnLst>
                          </p:cTn>
                        </p:par>
                        <p:par>
                          <p:cTn id="17" fill="hold">
                            <p:stCondLst>
                              <p:cond delay="1500"/>
                            </p:stCondLst>
                            <p:childTnLst>
                              <p:par>
                                <p:cTn id="18" presetID="2" presetClass="entr" presetSubtype="3" fill="hold" nodeType="afterEffect">
                                  <p:stCondLst>
                                    <p:cond delay="0"/>
                                  </p:stCondLst>
                                  <p:childTnLst>
                                    <p:set>
                                      <p:cBhvr>
                                        <p:cTn id="19" dur="1" fill="hold">
                                          <p:stCondLst>
                                            <p:cond delay="0"/>
                                          </p:stCondLst>
                                        </p:cTn>
                                        <p:tgtEl>
                                          <p:spTgt spid="63"/>
                                        </p:tgtEl>
                                        <p:attrNameLst>
                                          <p:attrName>style.visibility</p:attrName>
                                        </p:attrNameLst>
                                      </p:cBhvr>
                                      <p:to>
                                        <p:strVal val="visible"/>
                                      </p:to>
                                    </p:set>
                                    <p:anim calcmode="lin" valueType="num">
                                      <p:cBhvr additive="base">
                                        <p:cTn id="20" dur="500" fill="hold"/>
                                        <p:tgtEl>
                                          <p:spTgt spid="63"/>
                                        </p:tgtEl>
                                        <p:attrNameLst>
                                          <p:attrName>ppt_x</p:attrName>
                                        </p:attrNameLst>
                                      </p:cBhvr>
                                      <p:tavLst>
                                        <p:tav tm="0">
                                          <p:val>
                                            <p:strVal val="1+#ppt_w/2"/>
                                          </p:val>
                                        </p:tav>
                                        <p:tav tm="100000">
                                          <p:val>
                                            <p:strVal val="#ppt_x"/>
                                          </p:val>
                                        </p:tav>
                                      </p:tavLst>
                                    </p:anim>
                                    <p:anim calcmode="lin" valueType="num">
                                      <p:cBhvr additive="base">
                                        <p:cTn id="21" dur="500" fill="hold"/>
                                        <p:tgtEl>
                                          <p:spTgt spid="63"/>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1+#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childTnLst>
                          </p:cTn>
                        </p:par>
                        <p:par>
                          <p:cTn id="35" fill="hold">
                            <p:stCondLst>
                              <p:cond delay="3500"/>
                            </p:stCondLst>
                            <p:childTnLst>
                              <p:par>
                                <p:cTn id="36" presetID="2" presetClass="entr" presetSubtype="6"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fill="hold"/>
                                        <p:tgtEl>
                                          <p:spTgt spid="65"/>
                                        </p:tgtEl>
                                        <p:attrNameLst>
                                          <p:attrName>ppt_x</p:attrName>
                                        </p:attrNameLst>
                                      </p:cBhvr>
                                      <p:tavLst>
                                        <p:tav tm="0">
                                          <p:val>
                                            <p:strVal val="1+#ppt_w/2"/>
                                          </p:val>
                                        </p:tav>
                                        <p:tav tm="100000">
                                          <p:val>
                                            <p:strVal val="#ppt_x"/>
                                          </p:val>
                                        </p:tav>
                                      </p:tavLst>
                                    </p:anim>
                                    <p:anim calcmode="lin" valueType="num">
                                      <p:cBhvr additive="base">
                                        <p:cTn id="39" dur="500" fill="hold"/>
                                        <p:tgtEl>
                                          <p:spTgt spid="65"/>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4500"/>
                            </p:stCondLst>
                            <p:childTnLst>
                              <p:par>
                                <p:cTn id="45" presetID="2" presetClass="entr" presetSubtype="12"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childTnLst>
                          </p:cTn>
                        </p:par>
                        <p:par>
                          <p:cTn id="53" fill="hold">
                            <p:stCondLst>
                              <p:cond delay="5500"/>
                            </p:stCondLst>
                            <p:childTnLst>
                              <p:par>
                                <p:cTn id="54" presetID="2" presetClass="entr" presetSubtype="8" fill="hold" nodeType="after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500" fill="hold"/>
                                        <p:tgtEl>
                                          <p:spTgt spid="67"/>
                                        </p:tgtEl>
                                        <p:attrNameLst>
                                          <p:attrName>ppt_x</p:attrName>
                                        </p:attrNameLst>
                                      </p:cBhvr>
                                      <p:tavLst>
                                        <p:tav tm="0">
                                          <p:val>
                                            <p:strVal val="0-#ppt_w/2"/>
                                          </p:val>
                                        </p:tav>
                                        <p:tav tm="100000">
                                          <p:val>
                                            <p:strVal val="#ppt_x"/>
                                          </p:val>
                                        </p:tav>
                                      </p:tavLst>
                                    </p:anim>
                                    <p:anim calcmode="lin" valueType="num">
                                      <p:cBhvr additive="base">
                                        <p:cTn id="57" dur="500" fill="hold"/>
                                        <p:tgtEl>
                                          <p:spTgt spid="67"/>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500"/>
                                        <p:tgtEl>
                                          <p:spTgt spid="49"/>
                                        </p:tgtEl>
                                      </p:cBhvr>
                                    </p:animEffect>
                                  </p:childTnLst>
                                </p:cTn>
                              </p:par>
                            </p:childTnLst>
                          </p:cTn>
                        </p:par>
                        <p:par>
                          <p:cTn id="62" fill="hold">
                            <p:stCondLst>
                              <p:cond delay="6500"/>
                            </p:stCondLst>
                            <p:childTnLst>
                              <p:par>
                                <p:cTn id="63" presetID="2" presetClass="entr" presetSubtype="9" fill="hold" nodeType="after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fill="hold"/>
                                        <p:tgtEl>
                                          <p:spTgt spid="62"/>
                                        </p:tgtEl>
                                        <p:attrNameLst>
                                          <p:attrName>ppt_x</p:attrName>
                                        </p:attrNameLst>
                                      </p:cBhvr>
                                      <p:tavLst>
                                        <p:tav tm="0">
                                          <p:val>
                                            <p:strVal val="0-#ppt_w/2"/>
                                          </p:val>
                                        </p:tav>
                                        <p:tav tm="100000">
                                          <p:val>
                                            <p:strVal val="#ppt_x"/>
                                          </p:val>
                                        </p:tav>
                                      </p:tavLst>
                                    </p:anim>
                                    <p:anim calcmode="lin" valueType="num">
                                      <p:cBhvr additive="base">
                                        <p:cTn id="66" dur="500" fill="hold"/>
                                        <p:tgtEl>
                                          <p:spTgt spid="62"/>
                                        </p:tgtEl>
                                        <p:attrNameLst>
                                          <p:attrName>ppt_y</p:attrName>
                                        </p:attrNameLst>
                                      </p:cBhvr>
                                      <p:tavLst>
                                        <p:tav tm="0">
                                          <p:val>
                                            <p:strVal val="0-#ppt_h/2"/>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9" grpId="0"/>
      <p:bldP spid="50" grpId="0"/>
      <p:bldP spid="51" grpId="0"/>
      <p:bldP spid="52" grpId="0"/>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l="76382" t="34252" r="3466" b="44746"/>
          <a:stretch>
            <a:fillRect/>
          </a:stretch>
        </p:blipFill>
        <p:spPr>
          <a:xfrm>
            <a:off x="4413283" y="1434430"/>
            <a:ext cx="3497712" cy="3196225"/>
          </a:xfrm>
          <a:prstGeom prst="rect">
            <a:avLst/>
          </a:prstGeom>
        </p:spPr>
      </p:pic>
      <p:pic>
        <p:nvPicPr>
          <p:cNvPr id="49" name="图片 48"/>
          <p:cNvPicPr>
            <a:picLocks noChangeAspect="1"/>
          </p:cNvPicPr>
          <p:nvPr/>
        </p:nvPicPr>
        <p:blipFill rotWithShape="1">
          <a:blip r:embed="rId1" cstate="print">
            <a:extLst>
              <a:ext uri="{28A0092B-C50C-407E-A947-70E740481C1C}">
                <a14:useLocalDpi xmlns:a14="http://schemas.microsoft.com/office/drawing/2010/main" val="0"/>
              </a:ext>
            </a:extLst>
          </a:blip>
          <a:srcRect l="76382" t="34252" r="3466" b="44746"/>
          <a:stretch>
            <a:fillRect/>
          </a:stretch>
        </p:blipFill>
        <p:spPr>
          <a:xfrm>
            <a:off x="7522948" y="1434431"/>
            <a:ext cx="3497712" cy="3196225"/>
          </a:xfrm>
          <a:prstGeom prst="rect">
            <a:avLst/>
          </a:prstGeom>
        </p:spPr>
      </p:pic>
      <p:pic>
        <p:nvPicPr>
          <p:cNvPr id="42" name="图片 41"/>
          <p:cNvPicPr>
            <a:picLocks noChangeAspect="1"/>
          </p:cNvPicPr>
          <p:nvPr/>
        </p:nvPicPr>
        <p:blipFill rotWithShape="1">
          <a:blip r:embed="rId1" cstate="print">
            <a:extLst>
              <a:ext uri="{28A0092B-C50C-407E-A947-70E740481C1C}">
                <a14:useLocalDpi xmlns:a14="http://schemas.microsoft.com/office/drawing/2010/main" val="0"/>
              </a:ext>
            </a:extLst>
          </a:blip>
          <a:srcRect l="76382" t="34252" r="3466" b="44746"/>
          <a:stretch>
            <a:fillRect/>
          </a:stretch>
        </p:blipFill>
        <p:spPr>
          <a:xfrm>
            <a:off x="1119842" y="1493924"/>
            <a:ext cx="3497712" cy="3196225"/>
          </a:xfrm>
          <a:prstGeom prst="rect">
            <a:avLst/>
          </a:prstGeom>
        </p:spPr>
      </p:pic>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38" name="MH_Picture_2"/>
          <p:cNvSpPr/>
          <p:nvPr>
            <p:custDataLst>
              <p:tags r:id="rId2"/>
            </p:custDataLst>
          </p:nvPr>
        </p:nvSpPr>
        <p:spPr>
          <a:xfrm>
            <a:off x="4988427" y="1880352"/>
            <a:ext cx="2160000" cy="21600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endParaRPr lang="zh-CN" altLang="en-US" dirty="0">
              <a:solidFill>
                <a:schemeClr val="accent1"/>
              </a:solidFill>
              <a:ea typeface="微软雅黑" panose="020B0503020204020204" pitchFamily="34" charset="-122"/>
            </a:endParaRPr>
          </a:p>
        </p:txBody>
      </p:sp>
      <p:sp>
        <p:nvSpPr>
          <p:cNvPr id="39" name="MH_Picture_3"/>
          <p:cNvSpPr/>
          <p:nvPr>
            <p:custDataLst>
              <p:tags r:id="rId4"/>
            </p:custDataLst>
          </p:nvPr>
        </p:nvSpPr>
        <p:spPr>
          <a:xfrm>
            <a:off x="8098255" y="1904416"/>
            <a:ext cx="2160000" cy="2160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endParaRPr lang="zh-CN" altLang="en-US" dirty="0">
              <a:solidFill>
                <a:schemeClr val="accent1"/>
              </a:solidFill>
              <a:ea typeface="微软雅黑" panose="020B0503020204020204" pitchFamily="34" charset="-122"/>
            </a:endParaRPr>
          </a:p>
        </p:txBody>
      </p:sp>
      <p:sp>
        <p:nvSpPr>
          <p:cNvPr id="40" name="MH_Picture_1"/>
          <p:cNvSpPr/>
          <p:nvPr>
            <p:custDataLst>
              <p:tags r:id="rId6"/>
            </p:custDataLst>
          </p:nvPr>
        </p:nvSpPr>
        <p:spPr>
          <a:xfrm>
            <a:off x="1728538" y="1904416"/>
            <a:ext cx="2160000" cy="2160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endParaRPr lang="zh-CN" altLang="en-US" dirty="0">
              <a:solidFill>
                <a:schemeClr val="accent1"/>
              </a:solidFill>
              <a:ea typeface="微软雅黑" panose="020B0503020204020204" pitchFamily="34" charset="-122"/>
            </a:endParaRPr>
          </a:p>
        </p:txBody>
      </p:sp>
      <p:sp>
        <p:nvSpPr>
          <p:cNvPr id="50" name="文本框 49"/>
          <p:cNvSpPr txBox="1"/>
          <p:nvPr/>
        </p:nvSpPr>
        <p:spPr>
          <a:xfrm>
            <a:off x="1728538" y="5041147"/>
            <a:ext cx="8955540" cy="830997"/>
          </a:xfrm>
          <a:prstGeom prst="rect">
            <a:avLst/>
          </a:prstGeom>
          <a:noFill/>
        </p:spPr>
        <p:txBody>
          <a:bodyPr wrap="square" rtlCol="0">
            <a:spAutoFit/>
          </a:bodyPr>
          <a:lstStyle/>
          <a:p>
            <a:r>
              <a:rPr lang="zh-CN" altLang="en-US" sz="2400" dirty="0">
                <a:latin typeface="禹卫书法行书简体" panose="02000603000000000000" pitchFamily="2" charset="-122"/>
                <a:ea typeface="长城行楷体" panose="02010609000101010101" pitchFamily="49" charset="-122"/>
              </a:rPr>
              <a:t>点击此处添加描述文字，字体、字号、文字颜色可随意进行更改</a:t>
            </a:r>
            <a:endParaRPr lang="en-US" altLang="zh-CN" sz="2400" dirty="0">
              <a:latin typeface="禹卫书法行书简体" panose="02000603000000000000" pitchFamily="2" charset="-122"/>
              <a:ea typeface="长城行楷体" panose="02010609000101010101" pitchFamily="49" charset="-122"/>
            </a:endParaRPr>
          </a:p>
          <a:p>
            <a:r>
              <a:rPr lang="zh-CN" altLang="en-US" sz="2400" dirty="0">
                <a:latin typeface="禹卫书法行书简体" panose="02000603000000000000" pitchFamily="2" charset="-122"/>
                <a:ea typeface="长城行楷体" panose="02010609000101010101" pitchFamily="49" charset="-122"/>
              </a:rPr>
              <a:t>点击此处添加描述文字，字体、字号、文字颜色可随意进行更改</a:t>
            </a:r>
            <a:endParaRPr lang="zh-CN" altLang="en-US" sz="2400" dirty="0">
              <a:latin typeface="禹卫书法行书简体" panose="02000603000000000000" pitchFamily="2" charset="-122"/>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2)">
                                      <p:cBhvr>
                                        <p:cTn id="7" dur="1000"/>
                                        <p:tgtEl>
                                          <p:spTgt spid="42"/>
                                        </p:tgtEl>
                                      </p:cBhvr>
                                    </p:animEffect>
                                  </p:childTnLst>
                                </p:cTn>
                              </p:par>
                              <p:par>
                                <p:cTn id="8" presetID="21" presetClass="entr" presetSubtype="4" fill="hold" grpId="0" nodeType="withEffect">
                                  <p:stCondLst>
                                    <p:cond delay="500"/>
                                  </p:stCondLst>
                                  <p:childTnLst>
                                    <p:set>
                                      <p:cBhvr>
                                        <p:cTn id="9" dur="1" fill="hold">
                                          <p:stCondLst>
                                            <p:cond delay="0"/>
                                          </p:stCondLst>
                                        </p:cTn>
                                        <p:tgtEl>
                                          <p:spTgt spid="40"/>
                                        </p:tgtEl>
                                        <p:attrNameLst>
                                          <p:attrName>style.visibility</p:attrName>
                                        </p:attrNameLst>
                                      </p:cBhvr>
                                      <p:to>
                                        <p:strVal val="visible"/>
                                      </p:to>
                                    </p:set>
                                    <p:animEffect transition="in" filter="wheel(4)">
                                      <p:cBhvr>
                                        <p:cTn id="10" dur="1000"/>
                                        <p:tgtEl>
                                          <p:spTgt spid="40"/>
                                        </p:tgtEl>
                                      </p:cBhvr>
                                    </p:animEffect>
                                  </p:childTnLst>
                                </p:cTn>
                              </p:par>
                            </p:childTnLst>
                          </p:cTn>
                        </p:par>
                        <p:par>
                          <p:cTn id="11" fill="hold">
                            <p:stCondLst>
                              <p:cond delay="1000"/>
                            </p:stCondLst>
                            <p:childTnLst>
                              <p:par>
                                <p:cTn id="12" presetID="21" presetClass="entr" presetSubtype="2"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heel(2)">
                                      <p:cBhvr>
                                        <p:cTn id="14" dur="1000"/>
                                        <p:tgtEl>
                                          <p:spTgt spid="48"/>
                                        </p:tgtEl>
                                      </p:cBhvr>
                                    </p:animEffect>
                                  </p:childTnLst>
                                </p:cTn>
                              </p:par>
                              <p:par>
                                <p:cTn id="15" presetID="21" presetClass="entr" presetSubtype="4" fill="hold" grpId="0" nodeType="withEffect">
                                  <p:stCondLst>
                                    <p:cond delay="500"/>
                                  </p:stCondLst>
                                  <p:childTnLst>
                                    <p:set>
                                      <p:cBhvr>
                                        <p:cTn id="16" dur="1" fill="hold">
                                          <p:stCondLst>
                                            <p:cond delay="0"/>
                                          </p:stCondLst>
                                        </p:cTn>
                                        <p:tgtEl>
                                          <p:spTgt spid="38"/>
                                        </p:tgtEl>
                                        <p:attrNameLst>
                                          <p:attrName>style.visibility</p:attrName>
                                        </p:attrNameLst>
                                      </p:cBhvr>
                                      <p:to>
                                        <p:strVal val="visible"/>
                                      </p:to>
                                    </p:set>
                                    <p:animEffect transition="in" filter="wheel(4)">
                                      <p:cBhvr>
                                        <p:cTn id="17" dur="1000"/>
                                        <p:tgtEl>
                                          <p:spTgt spid="38"/>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heel(2)">
                                      <p:cBhvr>
                                        <p:cTn id="21" dur="1000"/>
                                        <p:tgtEl>
                                          <p:spTgt spid="49"/>
                                        </p:tgtEl>
                                      </p:cBhvr>
                                    </p:animEffect>
                                  </p:childTnLst>
                                </p:cTn>
                              </p:par>
                              <p:par>
                                <p:cTn id="22" presetID="21" presetClass="entr" presetSubtype="4" fill="hold" grpId="0" nodeType="withEffect">
                                  <p:stCondLst>
                                    <p:cond delay="500"/>
                                  </p:stCondLst>
                                  <p:childTnLst>
                                    <p:set>
                                      <p:cBhvr>
                                        <p:cTn id="23" dur="1" fill="hold">
                                          <p:stCondLst>
                                            <p:cond delay="0"/>
                                          </p:stCondLst>
                                        </p:cTn>
                                        <p:tgtEl>
                                          <p:spTgt spid="39"/>
                                        </p:tgtEl>
                                        <p:attrNameLst>
                                          <p:attrName>style.visibility</p:attrName>
                                        </p:attrNameLst>
                                      </p:cBhvr>
                                      <p:to>
                                        <p:strVal val="visible"/>
                                      </p:to>
                                    </p:set>
                                    <p:animEffect transition="in" filter="wheel(4)">
                                      <p:cBhvr>
                                        <p:cTn id="24" dur="1000"/>
                                        <p:tgtEl>
                                          <p:spTgt spid="39"/>
                                        </p:tgtEl>
                                      </p:cBhvr>
                                    </p:animEffect>
                                  </p:childTnLst>
                                </p:cTn>
                              </p:par>
                            </p:childTnLst>
                          </p:cTn>
                        </p:par>
                        <p:par>
                          <p:cTn id="25" fill="hold">
                            <p:stCondLst>
                              <p:cond delay="3000"/>
                            </p:stCondLst>
                            <p:childTnLst>
                              <p:par>
                                <p:cTn id="26" presetID="50" presetClass="entr" presetSubtype="0"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3"/>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428625" y="274320"/>
            <a:ext cx="5394960" cy="4853305"/>
            <a:chOff x="1848562" y="1510213"/>
            <a:chExt cx="2695298" cy="2654140"/>
          </a:xfrm>
        </p:grpSpPr>
        <p:sp>
          <p:nvSpPr>
            <p:cNvPr id="3" name="椭圆 2"/>
            <p:cNvSpPr/>
            <p:nvPr/>
          </p:nvSpPr>
          <p:spPr>
            <a:xfrm>
              <a:off x="2394353" y="2037565"/>
              <a:ext cx="1603717" cy="1603717"/>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48562" y="1510213"/>
              <a:ext cx="2695298" cy="2654140"/>
              <a:chOff x="7977778" y="584618"/>
              <a:chExt cx="3738848" cy="3681754"/>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7977778" y="584618"/>
                <a:ext cx="3738848" cy="3681754"/>
              </a:xfrm>
              <a:prstGeom prst="rect">
                <a:avLst/>
              </a:prstGeom>
            </p:spPr>
          </p:pic>
          <p:sp>
            <p:nvSpPr>
              <p:cNvPr id="9" name="椭圆 8"/>
              <p:cNvSpPr/>
              <p:nvPr/>
            </p:nvSpPr>
            <p:spPr>
              <a:xfrm>
                <a:off x="9324474" y="1892572"/>
                <a:ext cx="1058883" cy="10694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descr="5d8795a57fa6d95dd79e0125c58b90e0"/>
          <p:cNvPicPr>
            <a:picLocks noChangeAspect="1"/>
          </p:cNvPicPr>
          <p:nvPr/>
        </p:nvPicPr>
        <p:blipFill>
          <a:blip r:embed="rId3"/>
          <a:srcRect r="68590"/>
          <a:stretch>
            <a:fillRect/>
          </a:stretch>
        </p:blipFill>
        <p:spPr>
          <a:xfrm rot="5400000">
            <a:off x="1492885" y="-8833485"/>
            <a:ext cx="9205595" cy="12212320"/>
          </a:xfrm>
          <a:prstGeom prst="rect">
            <a:avLst/>
          </a:prstGeom>
        </p:spPr>
      </p:pic>
      <p:sp>
        <p:nvSpPr>
          <p:cNvPr id="2" name="文本框 1"/>
          <p:cNvSpPr txBox="1"/>
          <p:nvPr/>
        </p:nvSpPr>
        <p:spPr>
          <a:xfrm>
            <a:off x="2348008" y="1772270"/>
            <a:ext cx="1650062" cy="1861185"/>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肆</a:t>
            </a:r>
            <a:endParaRPr lang="zh-CN" altLang="en-US" sz="11500" dirty="0">
              <a:latin typeface="禹卫书法行书简体" panose="02000603000000000000" pitchFamily="2" charset="-122"/>
              <a:ea typeface="禹卫书法行书简体" panose="02000603000000000000" pitchFamily="2" charset="-122"/>
            </a:endParaRPr>
          </a:p>
        </p:txBody>
      </p:sp>
      <p:sp>
        <p:nvSpPr>
          <p:cNvPr id="13" name="文本框 12"/>
          <p:cNvSpPr txBox="1"/>
          <p:nvPr/>
        </p:nvSpPr>
        <p:spPr>
          <a:xfrm>
            <a:off x="4746875" y="2499678"/>
            <a:ext cx="5695103" cy="706755"/>
          </a:xfrm>
          <a:prstGeom prst="rect">
            <a:avLst/>
          </a:prstGeom>
          <a:noFill/>
        </p:spPr>
        <p:txBody>
          <a:bodyPr wrap="square" rtlCol="0">
            <a:spAutoFit/>
          </a:bodyPr>
          <a:lstStyle/>
          <a:p>
            <a:r>
              <a:rPr lang="zh-CN" altLang="en-US" sz="4000" dirty="0">
                <a:latin typeface="禹卫书法行书简体" panose="02000603000000000000" pitchFamily="2" charset="-122"/>
                <a:ea typeface="禹卫书法行书简体" panose="02000603000000000000" pitchFamily="2" charset="-122"/>
              </a:rPr>
              <a:t>第四部分 点击添加标题</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4848660" y="3532830"/>
            <a:ext cx="3151163" cy="1948803"/>
          </a:xfrm>
          <a:prstGeom prst="rect">
            <a:avLst/>
          </a:prstGeom>
          <a:noFill/>
        </p:spPr>
        <p:txBody>
          <a:bodyPr wrap="square" rtlCol="0">
            <a:spAutoFit/>
          </a:bodyPr>
          <a:lstStyle/>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en-US" altLang="zh-CN"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37126" b="45409"/>
          <a:stretch>
            <a:fillRect/>
          </a:stretch>
        </p:blipFill>
        <p:spPr>
          <a:xfrm flipH="1">
            <a:off x="4746875" y="3294615"/>
            <a:ext cx="5491026" cy="699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375" autoRev="1" fill="hold">
                                          <p:stCondLst>
                                            <p:cond delay="0"/>
                                          </p:stCondLst>
                                        </p:cTn>
                                        <p:tgtEl>
                                          <p:spTgt spid="2"/>
                                        </p:tgtEl>
                                        <p:attrNameLst>
                                          <p:attrName>ppt_w</p:attrName>
                                        </p:attrNameLst>
                                      </p:cBhvr>
                                    </p:anim>
                                    <p:anim by="(#ppt_w*0.50)" calcmode="lin" valueType="num">
                                      <p:cBhvr>
                                        <p:cTn id="15" dur="375" decel="50000" autoRev="1" fill="hold">
                                          <p:stCondLst>
                                            <p:cond delay="0"/>
                                          </p:stCondLst>
                                        </p:cTn>
                                        <p:tgtEl>
                                          <p:spTgt spid="2"/>
                                        </p:tgtEl>
                                        <p:attrNameLst>
                                          <p:attrName>ppt_x</p:attrName>
                                        </p:attrNameLst>
                                      </p:cBhvr>
                                    </p:anim>
                                    <p:anim from="(-#ppt_h/2)" to="(#ppt_y)" calcmode="lin" valueType="num">
                                      <p:cBhvr>
                                        <p:cTn id="16" dur="750" fill="hold">
                                          <p:stCondLst>
                                            <p:cond delay="0"/>
                                          </p:stCondLst>
                                        </p:cTn>
                                        <p:tgtEl>
                                          <p:spTgt spid="2"/>
                                        </p:tgtEl>
                                        <p:attrNameLst>
                                          <p:attrName>ppt_y</p:attrName>
                                        </p:attrNameLst>
                                      </p:cBhvr>
                                    </p:anim>
                                    <p:animRot by="21600000">
                                      <p:cBhvr>
                                        <p:cTn id="17" dur="750" fill="hold">
                                          <p:stCondLst>
                                            <p:cond delay="0"/>
                                          </p:stCondLst>
                                        </p:cTn>
                                        <p:tgtEl>
                                          <p:spTgt spid="2"/>
                                        </p:tgtEl>
                                        <p:attrNameLst>
                                          <p:attrName>r</p:attrName>
                                        </p:attrNameLst>
                                      </p:cBhvr>
                                    </p:animRo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 name="图片 30" descr="5d8795a57fa6d95dd79e0125c58b90e0"/>
          <p:cNvPicPr>
            <a:picLocks noChangeAspect="1"/>
          </p:cNvPicPr>
          <p:nvPr/>
        </p:nvPicPr>
        <p:blipFill>
          <a:blip r:embed="rId1"/>
          <a:srcRect l="45542" r="45230" b="75114"/>
          <a:stretch>
            <a:fillRect/>
          </a:stretch>
        </p:blipFill>
        <p:spPr>
          <a:xfrm rot="16200000">
            <a:off x="157480" y="1864360"/>
            <a:ext cx="2757170" cy="3098165"/>
          </a:xfrm>
          <a:prstGeom prst="rect">
            <a:avLst/>
          </a:prstGeom>
        </p:spPr>
      </p:pic>
      <p:grpSp>
        <p:nvGrpSpPr>
          <p:cNvPr id="6" name="组合 5"/>
          <p:cNvGrpSpPr/>
          <p:nvPr/>
        </p:nvGrpSpPr>
        <p:grpSpPr>
          <a:xfrm>
            <a:off x="8786495" y="132715"/>
            <a:ext cx="6802120" cy="6698615"/>
            <a:chOff x="1848562" y="1510213"/>
            <a:chExt cx="2695298" cy="2654140"/>
          </a:xfrm>
        </p:grpSpPr>
        <p:sp>
          <p:nvSpPr>
            <p:cNvPr id="14" name="椭圆 13"/>
            <p:cNvSpPr/>
            <p:nvPr/>
          </p:nvSpPr>
          <p:spPr>
            <a:xfrm>
              <a:off x="2394353" y="2037565"/>
              <a:ext cx="1603717" cy="1603717"/>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848562" y="1510213"/>
              <a:ext cx="2695298" cy="2654140"/>
              <a:chOff x="7977778" y="584618"/>
              <a:chExt cx="3738848" cy="3681754"/>
            </a:xfrm>
          </p:grpSpPr>
          <p:pic>
            <p:nvPicPr>
              <p:cNvPr id="16" name="图片 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7977778" y="584618"/>
                <a:ext cx="3738848" cy="3681754"/>
              </a:xfrm>
              <a:prstGeom prst="rect">
                <a:avLst/>
              </a:prstGeom>
            </p:spPr>
          </p:pic>
          <p:sp>
            <p:nvSpPr>
              <p:cNvPr id="17" name="椭圆 16"/>
              <p:cNvSpPr/>
              <p:nvPr/>
            </p:nvSpPr>
            <p:spPr>
              <a:xfrm>
                <a:off x="9324474" y="1892572"/>
                <a:ext cx="1058883" cy="10694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文本框 3"/>
          <p:cNvSpPr txBox="1"/>
          <p:nvPr/>
        </p:nvSpPr>
        <p:spPr>
          <a:xfrm>
            <a:off x="1225455" y="2699977"/>
            <a:ext cx="2014411" cy="1107996"/>
          </a:xfrm>
          <a:prstGeom prst="rect">
            <a:avLst/>
          </a:prstGeom>
          <a:solidFill>
            <a:schemeClr val="bg1"/>
          </a:solidFill>
        </p:spPr>
        <p:txBody>
          <a:bodyPr vert="horz" wrap="square" rtlCol="0">
            <a:spAutoFit/>
          </a:bodyPr>
          <a:lstStyle/>
          <a:p>
            <a:r>
              <a:rPr lang="zh-CN" altLang="en-US" sz="66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目录</a:t>
            </a:r>
            <a:endParaRPr lang="zh-CN" altLang="en-US" sz="66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endParaRPr>
          </a:p>
        </p:txBody>
      </p:sp>
      <p:sp>
        <p:nvSpPr>
          <p:cNvPr id="11" name="KSO_Shape"/>
          <p:cNvSpPr/>
          <p:nvPr/>
        </p:nvSpPr>
        <p:spPr bwMode="auto">
          <a:xfrm>
            <a:off x="5305831" y="2290113"/>
            <a:ext cx="4964701" cy="103095"/>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p>
        </p:txBody>
      </p:sp>
      <p:sp>
        <p:nvSpPr>
          <p:cNvPr id="12" name="KSO_Shape"/>
          <p:cNvSpPr/>
          <p:nvPr/>
        </p:nvSpPr>
        <p:spPr bwMode="auto">
          <a:xfrm>
            <a:off x="5305831" y="3288959"/>
            <a:ext cx="4964701" cy="103095"/>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p>
        </p:txBody>
      </p:sp>
      <p:sp>
        <p:nvSpPr>
          <p:cNvPr id="13" name="KSO_Shape"/>
          <p:cNvSpPr/>
          <p:nvPr/>
        </p:nvSpPr>
        <p:spPr bwMode="auto">
          <a:xfrm>
            <a:off x="5305831" y="4273291"/>
            <a:ext cx="4964701" cy="103095"/>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p>
        </p:txBody>
      </p:sp>
      <p:sp>
        <p:nvSpPr>
          <p:cNvPr id="18" name="KSO_Shape"/>
          <p:cNvSpPr/>
          <p:nvPr/>
        </p:nvSpPr>
        <p:spPr bwMode="auto">
          <a:xfrm>
            <a:off x="5305831" y="5257623"/>
            <a:ext cx="4964701" cy="103095"/>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p>
        </p:txBody>
      </p:sp>
      <p:grpSp>
        <p:nvGrpSpPr>
          <p:cNvPr id="7" name="组合 6"/>
          <p:cNvGrpSpPr/>
          <p:nvPr/>
        </p:nvGrpSpPr>
        <p:grpSpPr>
          <a:xfrm>
            <a:off x="4213870" y="1551272"/>
            <a:ext cx="816601" cy="1053102"/>
            <a:chOff x="3124210" y="1726207"/>
            <a:chExt cx="816601" cy="1053102"/>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005960" y="1844457"/>
              <a:ext cx="1053102" cy="816601"/>
            </a:xfrm>
            <a:prstGeom prst="rect">
              <a:avLst/>
            </a:prstGeom>
          </p:spPr>
        </p:pic>
        <p:sp>
          <p:nvSpPr>
            <p:cNvPr id="3" name="文本框 2"/>
            <p:cNvSpPr txBox="1"/>
            <p:nvPr/>
          </p:nvSpPr>
          <p:spPr>
            <a:xfrm>
              <a:off x="3286883" y="1961111"/>
              <a:ext cx="60478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一</a:t>
              </a:r>
              <a:endPar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endParaRPr>
            </a:p>
          </p:txBody>
        </p:sp>
      </p:grpSp>
      <p:grpSp>
        <p:nvGrpSpPr>
          <p:cNvPr id="8" name="组合 7"/>
          <p:cNvGrpSpPr/>
          <p:nvPr/>
        </p:nvGrpSpPr>
        <p:grpSpPr>
          <a:xfrm>
            <a:off x="4213871" y="2564051"/>
            <a:ext cx="816598" cy="1053099"/>
            <a:chOff x="3124211" y="2608360"/>
            <a:chExt cx="816598" cy="1053099"/>
          </a:xfrm>
        </p:grpSpPr>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005960" y="2726611"/>
              <a:ext cx="1053099" cy="816598"/>
            </a:xfrm>
            <a:prstGeom prst="rect">
              <a:avLst/>
            </a:prstGeom>
          </p:spPr>
        </p:pic>
        <p:sp>
          <p:nvSpPr>
            <p:cNvPr id="20" name="文本框 19"/>
            <p:cNvSpPr txBox="1"/>
            <p:nvPr/>
          </p:nvSpPr>
          <p:spPr>
            <a:xfrm>
              <a:off x="3278903" y="2843261"/>
              <a:ext cx="61276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二</a:t>
              </a:r>
              <a:endPar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endParaRPr>
            </a:p>
          </p:txBody>
        </p:sp>
      </p:grpSp>
      <p:grpSp>
        <p:nvGrpSpPr>
          <p:cNvPr id="9" name="组合 8"/>
          <p:cNvGrpSpPr/>
          <p:nvPr/>
        </p:nvGrpSpPr>
        <p:grpSpPr>
          <a:xfrm>
            <a:off x="4213871" y="3562313"/>
            <a:ext cx="816598" cy="1053099"/>
            <a:chOff x="3124211" y="3505024"/>
            <a:chExt cx="816598" cy="1053099"/>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005960" y="3623275"/>
              <a:ext cx="1053099" cy="816598"/>
            </a:xfrm>
            <a:prstGeom prst="rect">
              <a:avLst/>
            </a:prstGeom>
          </p:spPr>
        </p:pic>
        <p:sp>
          <p:nvSpPr>
            <p:cNvPr id="22" name="文本框 21"/>
            <p:cNvSpPr txBox="1"/>
            <p:nvPr/>
          </p:nvSpPr>
          <p:spPr>
            <a:xfrm>
              <a:off x="3278902" y="3739925"/>
              <a:ext cx="60478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三</a:t>
              </a:r>
              <a:endPar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endParaRPr>
            </a:p>
          </p:txBody>
        </p:sp>
      </p:grpSp>
      <p:grpSp>
        <p:nvGrpSpPr>
          <p:cNvPr id="10" name="组合 9"/>
          <p:cNvGrpSpPr/>
          <p:nvPr/>
        </p:nvGrpSpPr>
        <p:grpSpPr>
          <a:xfrm>
            <a:off x="4213871" y="4506832"/>
            <a:ext cx="816600" cy="1053101"/>
            <a:chOff x="3124211" y="4416201"/>
            <a:chExt cx="816600" cy="1053101"/>
          </a:xfrm>
        </p:grpSpPr>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005960" y="4534452"/>
              <a:ext cx="1053101" cy="816600"/>
            </a:xfrm>
            <a:prstGeom prst="rect">
              <a:avLst/>
            </a:prstGeom>
          </p:spPr>
        </p:pic>
        <p:sp>
          <p:nvSpPr>
            <p:cNvPr id="24" name="文本框 23"/>
            <p:cNvSpPr txBox="1"/>
            <p:nvPr/>
          </p:nvSpPr>
          <p:spPr>
            <a:xfrm>
              <a:off x="3278903" y="4651104"/>
              <a:ext cx="61276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rPr>
                <a:t>四</a:t>
              </a:r>
              <a:endParaRPr lang="zh-CN" altLang="en-US" sz="2400" dirty="0">
                <a:effectLst>
                  <a:outerShdw blurRad="38100" dist="38100" dir="2700000" algn="tl">
                    <a:srgbClr val="000000">
                      <a:alpha val="43137"/>
                    </a:srgbClr>
                  </a:outerShdw>
                </a:effectLst>
                <a:latin typeface="叶根友毛笔行书简体" panose="02010601030101010101" pitchFamily="2" charset="-122"/>
                <a:ea typeface="叶根友毛笔行书简体" panose="02010601030101010101" pitchFamily="2" charset="-122"/>
              </a:endParaRPr>
            </a:p>
          </p:txBody>
        </p:sp>
      </p:grpSp>
      <p:sp>
        <p:nvSpPr>
          <p:cNvPr id="25" name="文本框 24"/>
          <p:cNvSpPr txBox="1"/>
          <p:nvPr/>
        </p:nvSpPr>
        <p:spPr>
          <a:xfrm>
            <a:off x="5531032" y="1652976"/>
            <a:ext cx="4288353" cy="707886"/>
          </a:xfrm>
          <a:prstGeom prst="rect">
            <a:avLst/>
          </a:prstGeom>
          <a:noFill/>
        </p:spPr>
        <p:txBody>
          <a:bodyPr wrap="none" rtlCol="0">
            <a:spAutoFit/>
          </a:bodyPr>
          <a:lstStyle/>
          <a:p>
            <a:r>
              <a:rPr lang="zh-CN" altLang="en-US" sz="4000" dirty="0">
                <a:latin typeface="禹卫书法行书简体" panose="02000603000000000000" pitchFamily="2" charset="-122"/>
                <a:ea typeface="禹卫书法行书简体" panose="02000603000000000000" pitchFamily="2" charset="-122"/>
              </a:rPr>
              <a:t>点击此处添加文本</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26" name="文本框 25"/>
          <p:cNvSpPr txBox="1"/>
          <p:nvPr/>
        </p:nvSpPr>
        <p:spPr>
          <a:xfrm>
            <a:off x="5531032" y="2649556"/>
            <a:ext cx="4288353" cy="707886"/>
          </a:xfrm>
          <a:prstGeom prst="rect">
            <a:avLst/>
          </a:prstGeom>
          <a:noFill/>
        </p:spPr>
        <p:txBody>
          <a:bodyPr wrap="none" rtlCol="0">
            <a:spAutoFit/>
          </a:bodyPr>
          <a:lstStyle/>
          <a:p>
            <a:r>
              <a:rPr lang="zh-CN" altLang="en-US" sz="4000" dirty="0">
                <a:latin typeface="禹卫书法行书简体" panose="02000603000000000000" pitchFamily="2" charset="-122"/>
                <a:ea typeface="禹卫书法行书简体" panose="02000603000000000000" pitchFamily="2" charset="-122"/>
              </a:rPr>
              <a:t>点击此处添加文本</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27" name="文本框 26"/>
          <p:cNvSpPr txBox="1"/>
          <p:nvPr/>
        </p:nvSpPr>
        <p:spPr>
          <a:xfrm>
            <a:off x="5531031" y="3633358"/>
            <a:ext cx="4288353" cy="707886"/>
          </a:xfrm>
          <a:prstGeom prst="rect">
            <a:avLst/>
          </a:prstGeom>
          <a:noFill/>
        </p:spPr>
        <p:txBody>
          <a:bodyPr wrap="none" rtlCol="0">
            <a:spAutoFit/>
          </a:bodyPr>
          <a:lstStyle/>
          <a:p>
            <a:r>
              <a:rPr lang="zh-CN" altLang="en-US" sz="4000" dirty="0">
                <a:latin typeface="禹卫书法行书简体" panose="02000603000000000000" pitchFamily="2" charset="-122"/>
                <a:ea typeface="禹卫书法行书简体" panose="02000603000000000000" pitchFamily="2" charset="-122"/>
              </a:rPr>
              <a:t>点击此处添加文本</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28" name="文本框 27"/>
          <p:cNvSpPr txBox="1"/>
          <p:nvPr/>
        </p:nvSpPr>
        <p:spPr>
          <a:xfrm>
            <a:off x="5531031" y="4617690"/>
            <a:ext cx="4288353" cy="707886"/>
          </a:xfrm>
          <a:prstGeom prst="rect">
            <a:avLst/>
          </a:prstGeom>
          <a:noFill/>
        </p:spPr>
        <p:txBody>
          <a:bodyPr wrap="none" rtlCol="0">
            <a:spAutoFit/>
          </a:bodyPr>
          <a:lstStyle/>
          <a:p>
            <a:r>
              <a:rPr lang="zh-CN" altLang="en-US" sz="4000" dirty="0">
                <a:latin typeface="禹卫书法行书简体" panose="02000603000000000000" pitchFamily="2" charset="-122"/>
                <a:ea typeface="禹卫书法行书简体" panose="02000603000000000000" pitchFamily="2" charset="-122"/>
              </a:rPr>
              <a:t>点击此处添加文本</a:t>
            </a:r>
            <a:endParaRPr lang="zh-CN" altLang="en-US" sz="4000" dirty="0">
              <a:latin typeface="禹卫书法行书简体" panose="02000603000000000000" pitchFamily="2" charset="-122"/>
              <a:ea typeface="禹卫书法行书简体" panose="02000603000000000000" pitchFamily="2" charset="-122"/>
            </a:endParaRPr>
          </a:p>
        </p:txBody>
      </p:sp>
      <p:cxnSp>
        <p:nvCxnSpPr>
          <p:cNvPr id="29" name="直接连接符 28"/>
          <p:cNvCxnSpPr/>
          <p:nvPr/>
        </p:nvCxnSpPr>
        <p:spPr>
          <a:xfrm>
            <a:off x="865859" y="3413903"/>
            <a:ext cx="288464"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65859" y="4320664"/>
            <a:ext cx="2505155"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871939" y="3417246"/>
            <a:ext cx="0" cy="918658"/>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363871" y="3429946"/>
            <a:ext cx="0" cy="912308"/>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085581" y="3429945"/>
            <a:ext cx="288464"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154323" y="3658508"/>
            <a:ext cx="1986068" cy="583565"/>
          </a:xfrm>
          <a:prstGeom prst="rect">
            <a:avLst/>
          </a:prstGeom>
          <a:noFill/>
        </p:spPr>
        <p:txBody>
          <a:bodyPr wrap="square" rtlCol="0">
            <a:spAutoFit/>
          </a:bodyPr>
          <a:lstStyle/>
          <a:p>
            <a:r>
              <a:rPr lang="en-US" altLang="zh-CN" sz="3200" dirty="0">
                <a:solidFill>
                  <a:schemeClr val="tx1">
                    <a:lumMod val="50000"/>
                    <a:lumOff val="50000"/>
                  </a:schemeClr>
                </a:solidFill>
                <a:latin typeface="李旭科毛笔行书" panose="02010600030101010101" pitchFamily="2" charset="-122"/>
                <a:ea typeface="李旭科毛笔行书" panose="02010600030101010101" pitchFamily="2" charset="-122"/>
              </a:rPr>
              <a:t>CONTENTS</a:t>
            </a:r>
            <a:endParaRPr lang="zh-CN" altLang="en-US" sz="3200" dirty="0">
              <a:solidFill>
                <a:schemeClr val="tx1">
                  <a:lumMod val="50000"/>
                  <a:lumOff val="50000"/>
                </a:schemeClr>
              </a:solidFill>
              <a:latin typeface="李旭科毛笔行书" panose="02010600030101010101" pitchFamily="2" charset="-122"/>
              <a:ea typeface="李旭科毛笔行书"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500"/>
                                        <p:tgtEl>
                                          <p:spTgt spid="7"/>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ppt_x</p:attrName>
                                        </p:attrNameLst>
                                      </p:cBhvr>
                                      <p:tavLst>
                                        <p:tav tm="0">
                                          <p:val>
                                            <p:strVal val="#ppt_x-#ppt_w*1.125000"/>
                                          </p:val>
                                        </p:tav>
                                        <p:tav tm="100000">
                                          <p:val>
                                            <p:strVal val="#ppt_x"/>
                                          </p:val>
                                        </p:tav>
                                      </p:tavLst>
                                    </p:anim>
                                    <p:animEffect transition="in" filter="wipe(right)">
                                      <p:cBhvr>
                                        <p:cTn id="18" dur="500"/>
                                        <p:tgtEl>
                                          <p:spTgt spid="11"/>
                                        </p:tgtEl>
                                      </p:cBhvr>
                                    </p:animEffect>
                                  </p:childTnLst>
                                </p:cTn>
                              </p:par>
                            </p:childTnLst>
                          </p:cTn>
                        </p:par>
                        <p:par>
                          <p:cTn id="19" fill="hold">
                            <p:stCondLst>
                              <p:cond delay="1000"/>
                            </p:stCondLst>
                            <p:childTnLst>
                              <p:par>
                                <p:cTn id="20" presetID="1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p:tgtEl>
                                          <p:spTgt spid="25"/>
                                        </p:tgtEl>
                                        <p:attrNameLst>
                                          <p:attrName>ppt_x</p:attrName>
                                        </p:attrNameLst>
                                      </p:cBhvr>
                                      <p:tavLst>
                                        <p:tav tm="0">
                                          <p:val>
                                            <p:strVal val="#ppt_x-#ppt_w*1.125000"/>
                                          </p:val>
                                        </p:tav>
                                        <p:tav tm="100000">
                                          <p:val>
                                            <p:strVal val="#ppt_x"/>
                                          </p:val>
                                        </p:tav>
                                      </p:tavLst>
                                    </p:anim>
                                    <p:animEffect transition="in" filter="wipe(right)">
                                      <p:cBhvr>
                                        <p:cTn id="23" dur="500"/>
                                        <p:tgtEl>
                                          <p:spTgt spid="25"/>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ppt_x</p:attrName>
                                        </p:attrNameLst>
                                      </p:cBhvr>
                                      <p:tavLst>
                                        <p:tav tm="0">
                                          <p:val>
                                            <p:strVal val="#ppt_x-#ppt_w*1.125000"/>
                                          </p:val>
                                        </p:tav>
                                        <p:tav tm="100000">
                                          <p:val>
                                            <p:strVal val="#ppt_x"/>
                                          </p:val>
                                        </p:tav>
                                      </p:tavLst>
                                    </p:anim>
                                    <p:animEffect transition="in" filter="wipe(right)">
                                      <p:cBhvr>
                                        <p:cTn id="36" dur="500"/>
                                        <p:tgtEl>
                                          <p:spTgt spid="26"/>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p:tgtEl>
                                          <p:spTgt spid="13"/>
                                        </p:tgtEl>
                                        <p:attrNameLst>
                                          <p:attrName>ppt_x</p:attrName>
                                        </p:attrNameLst>
                                      </p:cBhvr>
                                      <p:tavLst>
                                        <p:tav tm="0">
                                          <p:val>
                                            <p:strVal val="#ppt_x-#ppt_w*1.125000"/>
                                          </p:val>
                                        </p:tav>
                                        <p:tav tm="100000">
                                          <p:val>
                                            <p:strVal val="#ppt_x"/>
                                          </p:val>
                                        </p:tav>
                                      </p:tavLst>
                                    </p:anim>
                                    <p:animEffect transition="in" filter="wipe(right)">
                                      <p:cBhvr>
                                        <p:cTn id="44" dur="500"/>
                                        <p:tgtEl>
                                          <p:spTgt spid="13"/>
                                        </p:tgtEl>
                                      </p:cBhvr>
                                    </p:animEffect>
                                  </p:childTnLst>
                                </p:cTn>
                              </p:par>
                            </p:childTnLst>
                          </p:cTn>
                        </p:par>
                        <p:par>
                          <p:cTn id="45" fill="hold">
                            <p:stCondLst>
                              <p:cond delay="3000"/>
                            </p:stCondLst>
                            <p:childTnLst>
                              <p:par>
                                <p:cTn id="46" presetID="1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p:tgtEl>
                                          <p:spTgt spid="27"/>
                                        </p:tgtEl>
                                        <p:attrNameLst>
                                          <p:attrName>ppt_x</p:attrName>
                                        </p:attrNameLst>
                                      </p:cBhvr>
                                      <p:tavLst>
                                        <p:tav tm="0">
                                          <p:val>
                                            <p:strVal val="#ppt_x-#ppt_w*1.125000"/>
                                          </p:val>
                                        </p:tav>
                                        <p:tav tm="100000">
                                          <p:val>
                                            <p:strVal val="#ppt_x"/>
                                          </p:val>
                                        </p:tav>
                                      </p:tavLst>
                                    </p:anim>
                                    <p:animEffect transition="in" filter="wipe(right)">
                                      <p:cBhvr>
                                        <p:cTn id="49" dur="500"/>
                                        <p:tgtEl>
                                          <p:spTgt spid="27"/>
                                        </p:tgtEl>
                                      </p:cBhvr>
                                    </p:animEffect>
                                  </p:childTnLst>
                                </p:cTn>
                              </p:par>
                            </p:childTnLst>
                          </p:cTn>
                        </p:par>
                        <p:par>
                          <p:cTn id="50" fill="hold">
                            <p:stCondLst>
                              <p:cond delay="3500"/>
                            </p:stCondLst>
                            <p:childTnLst>
                              <p:par>
                                <p:cTn id="51" presetID="22" presetClass="entr" presetSubtype="8"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p:tgtEl>
                                          <p:spTgt spid="18"/>
                                        </p:tgtEl>
                                        <p:attrNameLst>
                                          <p:attrName>ppt_x</p:attrName>
                                        </p:attrNameLst>
                                      </p:cBhvr>
                                      <p:tavLst>
                                        <p:tav tm="0">
                                          <p:val>
                                            <p:strVal val="#ppt_x-#ppt_w*1.125000"/>
                                          </p:val>
                                        </p:tav>
                                        <p:tav tm="100000">
                                          <p:val>
                                            <p:strVal val="#ppt_x"/>
                                          </p:val>
                                        </p:tav>
                                      </p:tavLst>
                                    </p:anim>
                                    <p:animEffect transition="in" filter="wipe(right)">
                                      <p:cBhvr>
                                        <p:cTn id="57" dur="500"/>
                                        <p:tgtEl>
                                          <p:spTgt spid="18"/>
                                        </p:tgtEl>
                                      </p:cBhvr>
                                    </p:animEffect>
                                  </p:childTnLst>
                                </p:cTn>
                              </p:par>
                            </p:childTnLst>
                          </p:cTn>
                        </p:par>
                        <p:par>
                          <p:cTn id="58" fill="hold">
                            <p:stCondLst>
                              <p:cond delay="4000"/>
                            </p:stCondLst>
                            <p:childTnLst>
                              <p:par>
                                <p:cTn id="59" presetID="12" presetClass="entr" presetSubtype="8"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p:tgtEl>
                                          <p:spTgt spid="28"/>
                                        </p:tgtEl>
                                        <p:attrNameLst>
                                          <p:attrName>ppt_x</p:attrName>
                                        </p:attrNameLst>
                                      </p:cBhvr>
                                      <p:tavLst>
                                        <p:tav tm="0">
                                          <p:val>
                                            <p:strVal val="#ppt_x-#ppt_w*1.125000"/>
                                          </p:val>
                                        </p:tav>
                                        <p:tav tm="100000">
                                          <p:val>
                                            <p:strVal val="#ppt_x"/>
                                          </p:val>
                                        </p:tav>
                                      </p:tavLst>
                                    </p:anim>
                                    <p:animEffect transition="in" filter="wipe(right)">
                                      <p:cBhvr>
                                        <p:cTn id="62" dur="500"/>
                                        <p:tgtEl>
                                          <p:spTgt spid="28"/>
                                        </p:tgtEl>
                                      </p:cBhvr>
                                    </p:animEffect>
                                  </p:childTnLst>
                                </p:cTn>
                              </p:par>
                            </p:childTnLst>
                          </p:cTn>
                        </p:par>
                        <p:par>
                          <p:cTn id="63" fill="hold">
                            <p:stCondLst>
                              <p:cond delay="4500"/>
                            </p:stCondLst>
                            <p:childTnLst>
                              <p:par>
                                <p:cTn id="64" presetID="49" presetClass="entr" presetSubtype="0" decel="10000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 calcmode="lin" valueType="num">
                                      <p:cBhvr>
                                        <p:cTn id="68" dur="500" fill="hold"/>
                                        <p:tgtEl>
                                          <p:spTgt spid="6"/>
                                        </p:tgtEl>
                                        <p:attrNameLst>
                                          <p:attrName>style.rotation</p:attrName>
                                        </p:attrNameLst>
                                      </p:cBhvr>
                                      <p:tavLst>
                                        <p:tav tm="0">
                                          <p:val>
                                            <p:fltVal val="360"/>
                                          </p:val>
                                        </p:tav>
                                        <p:tav tm="100000">
                                          <p:val>
                                            <p:fltVal val="0"/>
                                          </p:val>
                                        </p:tav>
                                      </p:tavLst>
                                    </p:anim>
                                    <p:animEffect transition="in" filter="fade">
                                      <p:cBhvr>
                                        <p:cTn id="69" dur="500"/>
                                        <p:tgtEl>
                                          <p:spTgt spid="6"/>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12" grpId="0" bldLvl="0" animBg="1"/>
      <p:bldP spid="13" grpId="0" bldLvl="0" animBg="1"/>
      <p:bldP spid="18" grpId="0" bldLvl="0" animBg="1"/>
      <p:bldP spid="25"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graphicFrame>
        <p:nvGraphicFramePr>
          <p:cNvPr id="5" name="图表 4"/>
          <p:cNvGraphicFramePr/>
          <p:nvPr/>
        </p:nvGraphicFramePr>
        <p:xfrm>
          <a:off x="1301242" y="1767840"/>
          <a:ext cx="7623302" cy="4458123"/>
        </p:xfrm>
        <a:graphic>
          <a:graphicData uri="http://schemas.openxmlformats.org/drawingml/2006/chart">
            <c:chart xmlns:c="http://schemas.openxmlformats.org/drawingml/2006/chart" xmlns:r="http://schemas.openxmlformats.org/officeDocument/2006/relationships" r:id="rId1"/>
          </a:graphicData>
        </a:graphic>
      </p:graphicFrame>
      <p:sp>
        <p:nvSpPr>
          <p:cNvPr id="6" name="文本框 5"/>
          <p:cNvSpPr txBox="1"/>
          <p:nvPr/>
        </p:nvSpPr>
        <p:spPr>
          <a:xfrm>
            <a:off x="7403413" y="2212058"/>
            <a:ext cx="3301164" cy="1969770"/>
          </a:xfrm>
          <a:prstGeom prst="rect">
            <a:avLst/>
          </a:prstGeom>
          <a:noFill/>
        </p:spPr>
        <p:txBody>
          <a:bodyPr wrap="square" rtlCol="0">
            <a:spAutoFit/>
          </a:bodyPr>
          <a:lstStyle/>
          <a:p>
            <a:pPr algn="ctr">
              <a:lnSpc>
                <a:spcPct val="150000"/>
              </a:lnSpc>
            </a:pPr>
            <a:r>
              <a:rPr lang="zh-CN" altLang="en-US" sz="2800" dirty="0">
                <a:solidFill>
                  <a:schemeClr val="tx1">
                    <a:lumMod val="75000"/>
                    <a:lumOff val="25000"/>
                  </a:schemeClr>
                </a:solidFill>
                <a:latin typeface="禹卫书法行书简体" panose="02000603000000000000" pitchFamily="2" charset="-122"/>
                <a:ea typeface="长城行楷体" panose="02010609000101010101" pitchFamily="49" charset="-122"/>
              </a:rPr>
              <a:t>销售报告分析</a:t>
            </a:r>
            <a:endParaRPr lang="en-US" altLang="zh-CN" sz="2800" dirty="0">
              <a:solidFill>
                <a:schemeClr val="tx1">
                  <a:lumMod val="75000"/>
                  <a:lumOff val="25000"/>
                </a:schemeClr>
              </a:solidFill>
              <a:latin typeface="禹卫书法行书简体" panose="02000603000000000000" pitchFamily="2" charset="-122"/>
              <a:ea typeface="长城行楷体" panose="02010609000101010101" pitchFamily="49" charset="-122"/>
            </a:endParaRPr>
          </a:p>
          <a:p>
            <a:r>
              <a:rPr lang="zh-CN" altLang="en-US" sz="2000" dirty="0">
                <a:solidFill>
                  <a:schemeClr val="tx1">
                    <a:lumMod val="75000"/>
                    <a:lumOff val="25000"/>
                  </a:schemeClr>
                </a:solidFill>
                <a:latin typeface="禹卫书法行书简体" panose="02000603000000000000" pitchFamily="2" charset="-122"/>
                <a:ea typeface="长城行楷体" panose="02010609000101010101" pitchFamily="49" charset="-122"/>
              </a:rPr>
              <a:t>点击此处添加文字点击此处添加文字点击此处添加文字</a:t>
            </a:r>
            <a:endParaRPr lang="zh-CN" altLang="en-US" sz="2000" dirty="0">
              <a:solidFill>
                <a:schemeClr val="tx1">
                  <a:lumMod val="75000"/>
                  <a:lumOff val="25000"/>
                </a:schemeClr>
              </a:solidFill>
              <a:latin typeface="禹卫书法行书简体" panose="02000603000000000000" pitchFamily="2" charset="-122"/>
              <a:ea typeface="长城行楷体" panose="02010609000101010101" pitchFamily="49" charset="-122"/>
            </a:endParaRPr>
          </a:p>
          <a:p>
            <a:r>
              <a:rPr lang="zh-CN" altLang="en-US" sz="2000" dirty="0">
                <a:solidFill>
                  <a:schemeClr val="tx1">
                    <a:lumMod val="75000"/>
                    <a:lumOff val="25000"/>
                  </a:schemeClr>
                </a:solidFill>
                <a:latin typeface="禹卫书法行书简体" panose="02000603000000000000" pitchFamily="2" charset="-122"/>
                <a:ea typeface="长城行楷体" panose="02010609000101010101" pitchFamily="49" charset="-122"/>
              </a:rPr>
              <a:t>点击此处添加文字点击此处添加文字</a:t>
            </a:r>
            <a:endParaRPr lang="zh-CN" altLang="en-US" sz="2000" dirty="0">
              <a:solidFill>
                <a:schemeClr val="tx1">
                  <a:lumMod val="75000"/>
                  <a:lumOff val="25000"/>
                </a:schemeClr>
              </a:solidFill>
              <a:latin typeface="禹卫书法行书简体" panose="02000603000000000000" pitchFamily="2" charset="-122"/>
              <a:ea typeface="长城行楷体" panose="02010609000101010101" pitchFamily="49" charset="-122"/>
            </a:endParaRPr>
          </a:p>
        </p:txBody>
      </p:sp>
      <p:sp>
        <p:nvSpPr>
          <p:cNvPr id="7" name="文本框 6"/>
          <p:cNvSpPr txBox="1"/>
          <p:nvPr/>
        </p:nvSpPr>
        <p:spPr>
          <a:xfrm>
            <a:off x="282194" y="1078202"/>
            <a:ext cx="2302510" cy="923330"/>
          </a:xfrm>
          <a:prstGeom prst="rect">
            <a:avLst/>
          </a:prstGeom>
          <a:noFill/>
        </p:spPr>
        <p:txBody>
          <a:bodyPr wrap="square" rtlCol="0">
            <a:spAutoFit/>
          </a:bodyPr>
          <a:lstStyle/>
          <a:p>
            <a:pPr algn="ctr">
              <a:lnSpc>
                <a:spcPct val="150000"/>
              </a:lnSpc>
            </a:pPr>
            <a:r>
              <a:rPr lang="zh-CN" altLang="en-US" sz="3600" dirty="0">
                <a:solidFill>
                  <a:schemeClr val="tx1">
                    <a:lumMod val="75000"/>
                    <a:lumOff val="25000"/>
                  </a:schemeClr>
                </a:solidFill>
                <a:latin typeface="禹卫书法行书简体" panose="02000603000000000000" pitchFamily="2" charset="-122"/>
                <a:ea typeface="长城行楷体" panose="02010609000101010101" pitchFamily="49" charset="-122"/>
              </a:rPr>
              <a:t>销售报告</a:t>
            </a:r>
            <a:endParaRPr lang="en-US" altLang="zh-CN" sz="3600" dirty="0">
              <a:solidFill>
                <a:schemeClr val="tx1">
                  <a:lumMod val="75000"/>
                  <a:lumOff val="25000"/>
                </a:schemeClr>
              </a:solidFill>
              <a:latin typeface="禹卫书法行书简体" panose="02000603000000000000" pitchFamily="2" charset="-122"/>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heel(1)">
                                      <p:cBhvr>
                                        <p:cTn id="11" dur="500"/>
                                        <p:tgtEl>
                                          <p:spTgt spid="5">
                                            <p:graphicEl>
                                              <a:chart seriesIdx="-3" categoryIdx="-3" bldStep="gridLegend"/>
                                            </p:graphicEl>
                                          </p:spTgt>
                                        </p:tgtEl>
                                      </p:cBhvr>
                                    </p:animEffect>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heel(1)">
                                      <p:cBhvr>
                                        <p:cTn id="15" dur="500"/>
                                        <p:tgtEl>
                                          <p:spTgt spid="5">
                                            <p:graphicEl>
                                              <a:chart seriesIdx="-4" categoryIdx="0" bldStep="category"/>
                                            </p:graphicEl>
                                          </p:spTgt>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heel(1)">
                                      <p:cBhvr>
                                        <p:cTn id="19" dur="500"/>
                                        <p:tgtEl>
                                          <p:spTgt spid="5">
                                            <p:graphicEl>
                                              <a:chart seriesIdx="-4" categoryIdx="1" bldStep="category"/>
                                            </p:graphicEl>
                                          </p:spTgt>
                                        </p:tgtEl>
                                      </p:cBhvr>
                                    </p:animEffect>
                                  </p:childTnLst>
                                </p:cTn>
                              </p:par>
                            </p:childTnLst>
                          </p:cTn>
                        </p:par>
                        <p:par>
                          <p:cTn id="20" fill="hold">
                            <p:stCondLst>
                              <p:cond delay="1500"/>
                            </p:stCondLst>
                            <p:childTnLst>
                              <p:par>
                                <p:cTn id="21" presetID="21" presetClass="entr" presetSubtype="1" fill="hold" grpId="0" nodeType="afterEffect">
                                  <p:stCondLst>
                                    <p:cond delay="0"/>
                                  </p:stCondLst>
                                  <p:childTnLst>
                                    <p:set>
                                      <p:cBhvr>
                                        <p:cTn id="22"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heel(1)">
                                      <p:cBhvr>
                                        <p:cTn id="23" dur="500"/>
                                        <p:tgtEl>
                                          <p:spTgt spid="5">
                                            <p:graphicEl>
                                              <a:chart seriesIdx="-4" categoryIdx="2" bldStep="category"/>
                                            </p:graphicEl>
                                          </p:spTgt>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heel(1)">
                                      <p:cBhvr>
                                        <p:cTn id="27" dur="500"/>
                                        <p:tgtEl>
                                          <p:spTgt spid="5">
                                            <p:graphicEl>
                                              <a:chart seriesIdx="-4" categoryIdx="3" bldStep="category"/>
                                            </p:graphicEl>
                                          </p:spTgt>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Chart bld="category"/>
        </p:bldSub>
      </p:bldGraphic>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grpSp>
        <p:nvGrpSpPr>
          <p:cNvPr id="3" name="组合 2"/>
          <p:cNvGrpSpPr/>
          <p:nvPr/>
        </p:nvGrpSpPr>
        <p:grpSpPr>
          <a:xfrm>
            <a:off x="1438652" y="2983077"/>
            <a:ext cx="2046796" cy="2009078"/>
            <a:chOff x="7389813" y="4141788"/>
            <a:chExt cx="1636712" cy="1606551"/>
          </a:xfrm>
          <a:solidFill>
            <a:srgbClr val="212121"/>
          </a:solidFill>
        </p:grpSpPr>
        <p:sp>
          <p:nvSpPr>
            <p:cNvPr id="5" name="MH_Other_10"/>
            <p:cNvSpPr/>
            <p:nvPr>
              <p:custDataLst>
                <p:tags r:id="rId1"/>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4" name="组合 33"/>
          <p:cNvGrpSpPr/>
          <p:nvPr/>
        </p:nvGrpSpPr>
        <p:grpSpPr>
          <a:xfrm>
            <a:off x="5077964" y="2983077"/>
            <a:ext cx="2046796" cy="2009078"/>
            <a:chOff x="7389813" y="4141788"/>
            <a:chExt cx="1636712" cy="1606551"/>
          </a:xfrm>
          <a:solidFill>
            <a:srgbClr val="212121"/>
          </a:solidFill>
        </p:grpSpPr>
        <p:sp>
          <p:nvSpPr>
            <p:cNvPr id="35" name="MH_Other_10"/>
            <p:cNvSpPr/>
            <p:nvPr>
              <p:custDataLst>
                <p:tags r:id="rId4"/>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MH_Other_11"/>
            <p:cNvSpPr>
              <a:spLocks noEditPoints="1"/>
            </p:cNvSpPr>
            <p:nvPr>
              <p:custDataLst>
                <p:tags r:id="rId5"/>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MH_Other_12"/>
            <p:cNvSpPr>
              <a:spLocks noEditPoints="1"/>
            </p:cNvSpPr>
            <p:nvPr>
              <p:custDataLst>
                <p:tags r:id="rId6"/>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8" name="组合 37"/>
          <p:cNvGrpSpPr/>
          <p:nvPr/>
        </p:nvGrpSpPr>
        <p:grpSpPr>
          <a:xfrm>
            <a:off x="8717276" y="2983077"/>
            <a:ext cx="2046796" cy="2009078"/>
            <a:chOff x="7389813" y="4141788"/>
            <a:chExt cx="1636712" cy="1606551"/>
          </a:xfrm>
          <a:solidFill>
            <a:srgbClr val="212121"/>
          </a:solidFill>
        </p:grpSpPr>
        <p:sp>
          <p:nvSpPr>
            <p:cNvPr id="39" name="MH_Other_10"/>
            <p:cNvSpPr/>
            <p:nvPr>
              <p:custDataLst>
                <p:tags r:id="rId7"/>
              </p:custDataLst>
            </p:nvPr>
          </p:nvSpPr>
          <p:spPr bwMode="auto">
            <a:xfrm>
              <a:off x="7548564" y="4221163"/>
              <a:ext cx="1411287" cy="1395412"/>
            </a:xfrm>
            <a:custGeom>
              <a:avLst/>
              <a:gdLst>
                <a:gd name="T0" fmla="*/ 2147483646 w 651"/>
                <a:gd name="T1" fmla="*/ 2147483646 h 644"/>
                <a:gd name="T2" fmla="*/ 2147483646 w 651"/>
                <a:gd name="T3" fmla="*/ 2147483646 h 644"/>
                <a:gd name="T4" fmla="*/ 2147483646 w 651"/>
                <a:gd name="T5" fmla="*/ 2147483646 h 644"/>
                <a:gd name="T6" fmla="*/ 2147483646 w 651"/>
                <a:gd name="T7" fmla="*/ 2147483646 h 644"/>
                <a:gd name="T8" fmla="*/ 2147483646 w 651"/>
                <a:gd name="T9" fmla="*/ 2147483646 h 6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644">
                  <a:moveTo>
                    <a:pt x="284" y="623"/>
                  </a:moveTo>
                  <a:cubicBezTo>
                    <a:pt x="451" y="644"/>
                    <a:pt x="605" y="526"/>
                    <a:pt x="628" y="360"/>
                  </a:cubicBezTo>
                  <a:cubicBezTo>
                    <a:pt x="651" y="194"/>
                    <a:pt x="534" y="42"/>
                    <a:pt x="367" y="21"/>
                  </a:cubicBezTo>
                  <a:cubicBezTo>
                    <a:pt x="200" y="0"/>
                    <a:pt x="46" y="118"/>
                    <a:pt x="23" y="284"/>
                  </a:cubicBezTo>
                  <a:cubicBezTo>
                    <a:pt x="0" y="451"/>
                    <a:pt x="117" y="602"/>
                    <a:pt x="28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MH_Other_11"/>
            <p:cNvSpPr>
              <a:spLocks noEditPoints="1"/>
            </p:cNvSpPr>
            <p:nvPr>
              <p:custDataLst>
                <p:tags r:id="rId8"/>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MH_Other_12"/>
            <p:cNvSpPr>
              <a:spLocks noEditPoints="1"/>
            </p:cNvSpPr>
            <p:nvPr>
              <p:custDataLst>
                <p:tags r:id="rId9"/>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42" name="图片 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6329" y="3781349"/>
            <a:ext cx="975116" cy="347017"/>
          </a:xfrm>
          <a:prstGeom prst="rect">
            <a:avLst/>
          </a:prstGeom>
        </p:spPr>
      </p:pic>
      <p:pic>
        <p:nvPicPr>
          <p:cNvPr id="43" name="图片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33460" y="3841229"/>
            <a:ext cx="975116" cy="347017"/>
          </a:xfrm>
          <a:prstGeom prst="rect">
            <a:avLst/>
          </a:prstGeom>
        </p:spPr>
      </p:pic>
      <p:sp>
        <p:nvSpPr>
          <p:cNvPr id="44" name="文本框 43"/>
          <p:cNvSpPr txBox="1"/>
          <p:nvPr/>
        </p:nvSpPr>
        <p:spPr>
          <a:xfrm>
            <a:off x="904050" y="1064674"/>
            <a:ext cx="10653966" cy="830997"/>
          </a:xfrm>
          <a:prstGeom prst="rect">
            <a:avLst/>
          </a:prstGeom>
          <a:noFill/>
        </p:spPr>
        <p:txBody>
          <a:bodyPr wrap="square" rtlCol="0">
            <a:spAutoFit/>
          </a:bodyPr>
          <a:lstStyle/>
          <a:p>
            <a:r>
              <a:rPr lang="zh-CN" altLang="en-US" sz="2400" dirty="0">
                <a:latin typeface="禹卫书法行书简体" panose="02000603000000000000" pitchFamily="2" charset="-122"/>
                <a:ea typeface="长城行楷体" panose="02010609000101010101" pitchFamily="49" charset="-122"/>
              </a:rPr>
              <a:t>点击此处添加描述文字，字体、字号、文字颜色可随意进行更改，点击此处添加描述文字，字体、字号、文字颜色可随意进行更改。</a:t>
            </a:r>
            <a:endParaRPr lang="zh-CN" altLang="en-US" sz="2400" dirty="0">
              <a:latin typeface="禹卫书法行书简体" panose="02000603000000000000" pitchFamily="2" charset="-122"/>
              <a:ea typeface="长城行楷体" panose="02010609000101010101" pitchFamily="49" charset="-122"/>
            </a:endParaRPr>
          </a:p>
        </p:txBody>
      </p:sp>
      <p:sp>
        <p:nvSpPr>
          <p:cNvPr id="45" name="文本框 44"/>
          <p:cNvSpPr txBox="1"/>
          <p:nvPr/>
        </p:nvSpPr>
        <p:spPr>
          <a:xfrm>
            <a:off x="1596471" y="3497491"/>
            <a:ext cx="1731158" cy="830997"/>
          </a:xfrm>
          <a:prstGeom prst="rect">
            <a:avLst/>
          </a:prstGeom>
          <a:noFill/>
        </p:spPr>
        <p:txBody>
          <a:bodyPr wrap="square" rtlCol="0">
            <a:spAutoFit/>
          </a:bodyPr>
          <a:lstStyle/>
          <a:p>
            <a:r>
              <a:rPr lang="zh-CN" altLang="en-US" sz="2400" dirty="0">
                <a:solidFill>
                  <a:schemeClr val="bg1"/>
                </a:solidFill>
                <a:latin typeface="禹卫书法行书简体" panose="02000603000000000000" pitchFamily="2" charset="-122"/>
                <a:ea typeface="长城行楷体" panose="02010609000101010101" pitchFamily="49" charset="-122"/>
              </a:rPr>
              <a:t>点击此处添加描述文字</a:t>
            </a:r>
            <a:endParaRPr lang="zh-CN" altLang="en-US" sz="2400" dirty="0">
              <a:solidFill>
                <a:schemeClr val="bg1"/>
              </a:solidFill>
              <a:latin typeface="禹卫书法行书简体" panose="02000603000000000000" pitchFamily="2" charset="-122"/>
              <a:ea typeface="长城行楷体" panose="02010609000101010101" pitchFamily="49" charset="-122"/>
            </a:endParaRPr>
          </a:p>
        </p:txBody>
      </p:sp>
      <p:sp>
        <p:nvSpPr>
          <p:cNvPr id="46" name="文本框 45"/>
          <p:cNvSpPr txBox="1"/>
          <p:nvPr/>
        </p:nvSpPr>
        <p:spPr>
          <a:xfrm>
            <a:off x="5203966" y="3539358"/>
            <a:ext cx="1731158" cy="830997"/>
          </a:xfrm>
          <a:prstGeom prst="rect">
            <a:avLst/>
          </a:prstGeom>
          <a:noFill/>
        </p:spPr>
        <p:txBody>
          <a:bodyPr wrap="square" rtlCol="0">
            <a:spAutoFit/>
          </a:bodyPr>
          <a:lstStyle/>
          <a:p>
            <a:r>
              <a:rPr lang="zh-CN" altLang="en-US" sz="2400" dirty="0">
                <a:solidFill>
                  <a:schemeClr val="bg1"/>
                </a:solidFill>
                <a:latin typeface="禹卫书法行书简体" panose="02000603000000000000" pitchFamily="2" charset="-122"/>
                <a:ea typeface="长城行楷体" panose="02010609000101010101" pitchFamily="49" charset="-122"/>
              </a:rPr>
              <a:t>点击此处添加描述文字</a:t>
            </a:r>
            <a:endParaRPr lang="zh-CN" altLang="en-US" sz="2400" dirty="0">
              <a:solidFill>
                <a:schemeClr val="bg1"/>
              </a:solidFill>
              <a:latin typeface="禹卫书法行书简体" panose="02000603000000000000" pitchFamily="2" charset="-122"/>
              <a:ea typeface="长城行楷体" panose="02010609000101010101" pitchFamily="49" charset="-122"/>
            </a:endParaRPr>
          </a:p>
        </p:txBody>
      </p:sp>
      <p:sp>
        <p:nvSpPr>
          <p:cNvPr id="47" name="文本框 46"/>
          <p:cNvSpPr txBox="1"/>
          <p:nvPr/>
        </p:nvSpPr>
        <p:spPr>
          <a:xfrm>
            <a:off x="8889495" y="3497490"/>
            <a:ext cx="1731158" cy="830997"/>
          </a:xfrm>
          <a:prstGeom prst="rect">
            <a:avLst/>
          </a:prstGeom>
          <a:noFill/>
        </p:spPr>
        <p:txBody>
          <a:bodyPr wrap="square" rtlCol="0">
            <a:spAutoFit/>
          </a:bodyPr>
          <a:lstStyle/>
          <a:p>
            <a:r>
              <a:rPr lang="zh-CN" altLang="en-US" sz="2400" dirty="0">
                <a:solidFill>
                  <a:schemeClr val="bg1"/>
                </a:solidFill>
                <a:latin typeface="禹卫书法行书简体" panose="02000603000000000000" pitchFamily="2" charset="-122"/>
                <a:ea typeface="长城行楷体" panose="02010609000101010101" pitchFamily="49" charset="-122"/>
              </a:rPr>
              <a:t>点击此处添加描述文字</a:t>
            </a:r>
            <a:endParaRPr lang="zh-CN" altLang="en-US" sz="2400" dirty="0">
              <a:solidFill>
                <a:schemeClr val="bg1"/>
              </a:solidFill>
              <a:latin typeface="禹卫书法行书简体" panose="02000603000000000000" pitchFamily="2" charset="-122"/>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8772"/>
                                  </p:iterate>
                                  <p:childTnLst>
                                    <p:set>
                                      <p:cBhvr>
                                        <p:cTn id="6" dur="1" fill="hold">
                                          <p:stCondLst>
                                            <p:cond delay="0"/>
                                          </p:stCondLst>
                                        </p:cTn>
                                        <p:tgtEl>
                                          <p:spTgt spid="44">
                                            <p:txEl>
                                              <p:pRg st="0" end="0"/>
                                            </p:txEl>
                                          </p:spTgt>
                                        </p:tgtEl>
                                        <p:attrNameLst>
                                          <p:attrName>style.visibility</p:attrName>
                                        </p:attrNameLst>
                                      </p:cBhvr>
                                      <p:to>
                                        <p:strVal val="visible"/>
                                      </p:to>
                                    </p:set>
                                    <p:anim calcmode="lin" valueType="num">
                                      <p:cBhvr>
                                        <p:cTn id="7" dur="500" fill="hold"/>
                                        <p:tgtEl>
                                          <p:spTgt spid="4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
                                            <p:txEl>
                                              <p:pRg st="0" end="0"/>
                                            </p:txEl>
                                          </p:spTgt>
                                        </p:tgtEl>
                                      </p:cBhvr>
                                    </p:animEffect>
                                  </p:childTnLst>
                                </p:cTn>
                              </p:par>
                            </p:childTnLst>
                          </p:cTn>
                        </p:par>
                        <p:par>
                          <p:cTn id="12" fill="hold">
                            <p:stCondLst>
                              <p:cond delay="0"/>
                            </p:stCondLst>
                            <p:childTnLst>
                              <p:par>
                                <p:cTn id="13" presetID="3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90"/>
                                          </p:val>
                                        </p:tav>
                                        <p:tav tm="100000">
                                          <p:val>
                                            <p:fltVal val="0"/>
                                          </p:val>
                                        </p:tav>
                                      </p:tavLst>
                                    </p:anim>
                                    <p:animEffect transition="in" filter="fade">
                                      <p:cBhvr>
                                        <p:cTn id="18" dur="500"/>
                                        <p:tgtEl>
                                          <p:spTgt spid="3"/>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childTnLst>
                          </p:cTn>
                        </p:par>
                        <p:par>
                          <p:cTn id="29" fill="hold">
                            <p:stCondLst>
                              <p:cond delay="1500"/>
                            </p:stCondLst>
                            <p:childTnLst>
                              <p:par>
                                <p:cTn id="30" presetID="31"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 calcmode="lin" valueType="num">
                                      <p:cBhvr>
                                        <p:cTn id="34" dur="500" fill="hold"/>
                                        <p:tgtEl>
                                          <p:spTgt spid="34"/>
                                        </p:tgtEl>
                                        <p:attrNameLst>
                                          <p:attrName>style.rotation</p:attrName>
                                        </p:attrNameLst>
                                      </p:cBhvr>
                                      <p:tavLst>
                                        <p:tav tm="0">
                                          <p:val>
                                            <p:fltVal val="90"/>
                                          </p:val>
                                        </p:tav>
                                        <p:tav tm="100000">
                                          <p:val>
                                            <p:fltVal val="0"/>
                                          </p:val>
                                        </p:tav>
                                      </p:tavLst>
                                    </p:anim>
                                    <p:animEffect transition="in" filter="fade">
                                      <p:cBhvr>
                                        <p:cTn id="35" dur="500"/>
                                        <p:tgtEl>
                                          <p:spTgt spid="34"/>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Effect transition="in" filter="fade">
                                      <p:cBhvr>
                                        <p:cTn id="41" dur="500"/>
                                        <p:tgtEl>
                                          <p:spTgt spid="46"/>
                                        </p:tgtEl>
                                      </p:cBhvr>
                                    </p:animEffect>
                                  </p:childTnLst>
                                </p:cTn>
                              </p:par>
                            </p:childTnLst>
                          </p:cTn>
                        </p:par>
                        <p:par>
                          <p:cTn id="42" fill="hold">
                            <p:stCondLst>
                              <p:cond delay="2500"/>
                            </p:stCondLst>
                            <p:childTnLst>
                              <p:par>
                                <p:cTn id="43" presetID="22" presetClass="entr" presetSubtype="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childTnLst>
                          </p:cTn>
                        </p:par>
                        <p:par>
                          <p:cTn id="46" fill="hold">
                            <p:stCondLst>
                              <p:cond delay="3000"/>
                            </p:stCondLst>
                            <p:childTnLst>
                              <p:par>
                                <p:cTn id="47" presetID="31"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 calcmode="lin" valueType="num">
                                      <p:cBhvr>
                                        <p:cTn id="51" dur="500" fill="hold"/>
                                        <p:tgtEl>
                                          <p:spTgt spid="38"/>
                                        </p:tgtEl>
                                        <p:attrNameLst>
                                          <p:attrName>style.rotation</p:attrName>
                                        </p:attrNameLst>
                                      </p:cBhvr>
                                      <p:tavLst>
                                        <p:tav tm="0">
                                          <p:val>
                                            <p:fltVal val="90"/>
                                          </p:val>
                                        </p:tav>
                                        <p:tav tm="100000">
                                          <p:val>
                                            <p:fltVal val="0"/>
                                          </p:val>
                                        </p:tav>
                                      </p:tavLst>
                                    </p:anim>
                                    <p:animEffect transition="in" filter="fade">
                                      <p:cBhvr>
                                        <p:cTn id="52" dur="500"/>
                                        <p:tgtEl>
                                          <p:spTgt spid="38"/>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fltVal val="0"/>
                                          </p:val>
                                        </p:tav>
                                        <p:tav tm="100000">
                                          <p:val>
                                            <p:strVal val="#ppt_h"/>
                                          </p:val>
                                        </p:tav>
                                      </p:tavLst>
                                    </p:anim>
                                    <p:animEffect transition="in" filter="fade">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5" name="椭圆 4"/>
          <p:cNvSpPr/>
          <p:nvPr/>
        </p:nvSpPr>
        <p:spPr>
          <a:xfrm>
            <a:off x="4474198" y="1950049"/>
            <a:ext cx="3243607" cy="3243607"/>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grpSp>
        <p:nvGrpSpPr>
          <p:cNvPr id="6" name="组合 5"/>
          <p:cNvGrpSpPr/>
          <p:nvPr/>
        </p:nvGrpSpPr>
        <p:grpSpPr>
          <a:xfrm>
            <a:off x="4458474" y="1873818"/>
            <a:ext cx="3275057" cy="3396070"/>
            <a:chOff x="3207395" y="1275606"/>
            <a:chExt cx="2729214" cy="2830058"/>
          </a:xfrm>
        </p:grpSpPr>
        <p:grpSp>
          <p:nvGrpSpPr>
            <p:cNvPr id="7" name="组合 6"/>
            <p:cNvGrpSpPr/>
            <p:nvPr/>
          </p:nvGrpSpPr>
          <p:grpSpPr>
            <a:xfrm>
              <a:off x="4162531" y="1275606"/>
              <a:ext cx="818941" cy="820169"/>
              <a:chOff x="5550040" y="1612401"/>
              <a:chExt cx="1091921" cy="1093558"/>
            </a:xfrm>
          </p:grpSpPr>
          <p:sp>
            <p:nvSpPr>
              <p:cNvPr id="9" name="椭圆 8"/>
              <p:cNvSpPr/>
              <p:nvPr/>
            </p:nvSpPr>
            <p:spPr>
              <a:xfrm>
                <a:off x="5550040" y="1612401"/>
                <a:ext cx="1091921" cy="1093558"/>
              </a:xfrm>
              <a:prstGeom prst="ellipse">
                <a:avLst/>
              </a:prstGeom>
              <a:solidFill>
                <a:schemeClr val="accent3">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sp>
            <p:nvSpPr>
              <p:cNvPr id="18" name="任意多边形 5"/>
              <p:cNvSpPr/>
              <p:nvPr/>
            </p:nvSpPr>
            <p:spPr bwMode="auto">
              <a:xfrm>
                <a:off x="5824741" y="1915898"/>
                <a:ext cx="560621" cy="524114"/>
              </a:xfrm>
              <a:custGeom>
                <a:avLst/>
                <a:gdLst>
                  <a:gd name="T0" fmla="*/ 736 w 1492"/>
                  <a:gd name="T1" fmla="*/ 1230 h 1397"/>
                  <a:gd name="T2" fmla="*/ 830 w 1492"/>
                  <a:gd name="T3" fmla="*/ 903 h 1397"/>
                  <a:gd name="T4" fmla="*/ 950 w 1492"/>
                  <a:gd name="T5" fmla="*/ 791 h 1397"/>
                  <a:gd name="T6" fmla="*/ 1492 w 1492"/>
                  <a:gd name="T7" fmla="*/ 903 h 1397"/>
                  <a:gd name="T8" fmla="*/ 1492 w 1492"/>
                  <a:gd name="T9" fmla="*/ 1231 h 1397"/>
                  <a:gd name="T10" fmla="*/ 1371 w 1492"/>
                  <a:gd name="T11" fmla="*/ 1397 h 1397"/>
                  <a:gd name="T12" fmla="*/ 830 w 1492"/>
                  <a:gd name="T13" fmla="*/ 1286 h 1397"/>
                  <a:gd name="T14" fmla="*/ 120 w 1492"/>
                  <a:gd name="T15" fmla="*/ 0 h 1397"/>
                  <a:gd name="T16" fmla="*/ 625 w 1492"/>
                  <a:gd name="T17" fmla="*/ 30 h 1397"/>
                  <a:gd name="T18" fmla="*/ 661 w 1492"/>
                  <a:gd name="T19" fmla="*/ 438 h 1397"/>
                  <a:gd name="T20" fmla="*/ 625 w 1492"/>
                  <a:gd name="T21" fmla="*/ 573 h 1397"/>
                  <a:gd name="T22" fmla="*/ 366 w 1492"/>
                  <a:gd name="T23" fmla="*/ 644 h 1397"/>
                  <a:gd name="T24" fmla="*/ 295 w 1492"/>
                  <a:gd name="T25" fmla="*/ 605 h 1397"/>
                  <a:gd name="T26" fmla="*/ 0 w 1492"/>
                  <a:gd name="T27" fmla="*/ 493 h 1397"/>
                  <a:gd name="T28" fmla="*/ 0 w 1492"/>
                  <a:gd name="T29" fmla="*/ 437 h 1397"/>
                  <a:gd name="T30" fmla="*/ 36 w 1492"/>
                  <a:gd name="T31" fmla="*/ 30 h 1397"/>
                  <a:gd name="T32" fmla="*/ 541 w 1492"/>
                  <a:gd name="T33" fmla="*/ 71 h 1397"/>
                  <a:gd name="T34" fmla="*/ 85 w 1492"/>
                  <a:gd name="T35" fmla="*/ 84 h 1397"/>
                  <a:gd name="T36" fmla="*/ 71 w 1492"/>
                  <a:gd name="T37" fmla="*/ 110 h 1397"/>
                  <a:gd name="T38" fmla="*/ 589 w 1492"/>
                  <a:gd name="T39" fmla="*/ 110 h 1397"/>
                  <a:gd name="T40" fmla="*/ 541 w 1492"/>
                  <a:gd name="T41" fmla="*/ 71 h 1397"/>
                  <a:gd name="T42" fmla="*/ 71 w 1492"/>
                  <a:gd name="T43" fmla="*/ 493 h 1397"/>
                  <a:gd name="T44" fmla="*/ 541 w 1492"/>
                  <a:gd name="T45" fmla="*/ 533 h 1397"/>
                  <a:gd name="T46" fmla="*/ 589 w 1492"/>
                  <a:gd name="T47" fmla="*/ 474 h 1397"/>
                  <a:gd name="T48" fmla="*/ 902 w 1492"/>
                  <a:gd name="T49" fmla="*/ 1194 h 1397"/>
                  <a:gd name="T50" fmla="*/ 1420 w 1492"/>
                  <a:gd name="T51" fmla="*/ 903 h 1397"/>
                  <a:gd name="T52" fmla="*/ 950 w 1492"/>
                  <a:gd name="T53" fmla="*/ 863 h 1397"/>
                  <a:gd name="T54" fmla="*/ 902 w 1492"/>
                  <a:gd name="T55" fmla="*/ 903 h 1397"/>
                  <a:gd name="T56" fmla="*/ 1420 w 1492"/>
                  <a:gd name="T57" fmla="*/ 1266 h 1397"/>
                  <a:gd name="T58" fmla="*/ 902 w 1492"/>
                  <a:gd name="T59" fmla="*/ 1286 h 1397"/>
                  <a:gd name="T60" fmla="*/ 1371 w 1492"/>
                  <a:gd name="T61" fmla="*/ 1325 h 1397"/>
                  <a:gd name="T62" fmla="*/ 1420 w 1492"/>
                  <a:gd name="T63" fmla="*/ 1266 h 1397"/>
                  <a:gd name="T64" fmla="*/ 295 w 1492"/>
                  <a:gd name="T65" fmla="*/ 890 h 1397"/>
                  <a:gd name="T66" fmla="*/ 366 w 1492"/>
                  <a:gd name="T67" fmla="*/ 935 h 1397"/>
                  <a:gd name="T68" fmla="*/ 295 w 1492"/>
                  <a:gd name="T69" fmla="*/ 890 h 1397"/>
                  <a:gd name="T70" fmla="*/ 295 w 1492"/>
                  <a:gd name="T71" fmla="*/ 746 h 1397"/>
                  <a:gd name="T72" fmla="*/ 366 w 1492"/>
                  <a:gd name="T73" fmla="*/ 793 h 1397"/>
                  <a:gd name="T74" fmla="*/ 295 w 1492"/>
                  <a:gd name="T75" fmla="*/ 746 h 1397"/>
                  <a:gd name="T76" fmla="*/ 295 w 1492"/>
                  <a:gd name="T77" fmla="*/ 1031 h 1397"/>
                  <a:gd name="T78" fmla="*/ 366 w 1492"/>
                  <a:gd name="T79" fmla="*/ 1078 h 1397"/>
                  <a:gd name="T80" fmla="*/ 295 w 1492"/>
                  <a:gd name="T81" fmla="*/ 1031 h 1397"/>
                  <a:gd name="T82" fmla="*/ 536 w 1492"/>
                  <a:gd name="T83" fmla="*/ 1194 h 1397"/>
                  <a:gd name="T84" fmla="*/ 490 w 1492"/>
                  <a:gd name="T85" fmla="*/ 1266 h 1397"/>
                  <a:gd name="T86" fmla="*/ 536 w 1492"/>
                  <a:gd name="T87" fmla="*/ 1194 h 1397"/>
                  <a:gd name="T88" fmla="*/ 677 w 1492"/>
                  <a:gd name="T89" fmla="*/ 1194 h 1397"/>
                  <a:gd name="T90" fmla="*/ 630 w 1492"/>
                  <a:gd name="T91" fmla="*/ 1266 h 1397"/>
                  <a:gd name="T92" fmla="*/ 677 w 1492"/>
                  <a:gd name="T93" fmla="*/ 1194 h 1397"/>
                  <a:gd name="T94" fmla="*/ 295 w 1492"/>
                  <a:gd name="T95" fmla="*/ 1164 h 1397"/>
                  <a:gd name="T96" fmla="*/ 366 w 1492"/>
                  <a:gd name="T97" fmla="*/ 1194 h 1397"/>
                  <a:gd name="T98" fmla="*/ 396 w 1492"/>
                  <a:gd name="T99" fmla="*/ 1266 h 1397"/>
                  <a:gd name="T100" fmla="*/ 299 w 1492"/>
                  <a:gd name="T101" fmla="*/ 1249 h 1397"/>
                  <a:gd name="T102" fmla="*/ 299 w 1492"/>
                  <a:gd name="T103" fmla="*/ 1247 h 1397"/>
                  <a:gd name="T104" fmla="*/ 298 w 1492"/>
                  <a:gd name="T105" fmla="*/ 1246 h 1397"/>
                  <a:gd name="T106" fmla="*/ 297 w 1492"/>
                  <a:gd name="T107" fmla="*/ 1245 h 1397"/>
                  <a:gd name="T108" fmla="*/ 296 w 1492"/>
                  <a:gd name="T109" fmla="*/ 1242 h 1397"/>
                  <a:gd name="T110" fmla="*/ 295 w 1492"/>
                  <a:gd name="T111" fmla="*/ 1240 h 1397"/>
                  <a:gd name="T112" fmla="*/ 295 w 1492"/>
                  <a:gd name="T113" fmla="*/ 1237 h 1397"/>
                  <a:gd name="T114" fmla="*/ 295 w 1492"/>
                  <a:gd name="T115" fmla="*/ 1236 h 1397"/>
                  <a:gd name="T116" fmla="*/ 295 w 1492"/>
                  <a:gd name="T117" fmla="*/ 1233 h 1397"/>
                  <a:gd name="T118" fmla="*/ 295 w 1492"/>
                  <a:gd name="T119" fmla="*/ 1231 h 1397"/>
                  <a:gd name="T120" fmla="*/ 295 w 1492"/>
                  <a:gd name="T121" fmla="*/ 1230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92" h="1397">
                    <a:moveTo>
                      <a:pt x="830" y="1266"/>
                    </a:moveTo>
                    <a:cubicBezTo>
                      <a:pt x="772" y="1266"/>
                      <a:pt x="772" y="1266"/>
                      <a:pt x="772" y="1266"/>
                    </a:cubicBezTo>
                    <a:cubicBezTo>
                      <a:pt x="752" y="1266"/>
                      <a:pt x="736" y="1250"/>
                      <a:pt x="736" y="1230"/>
                    </a:cubicBezTo>
                    <a:cubicBezTo>
                      <a:pt x="736" y="1211"/>
                      <a:pt x="752" y="1194"/>
                      <a:pt x="772" y="1194"/>
                    </a:cubicBezTo>
                    <a:cubicBezTo>
                      <a:pt x="830" y="1194"/>
                      <a:pt x="830" y="1194"/>
                      <a:pt x="830" y="1194"/>
                    </a:cubicBezTo>
                    <a:cubicBezTo>
                      <a:pt x="830" y="903"/>
                      <a:pt x="830" y="903"/>
                      <a:pt x="830" y="903"/>
                    </a:cubicBezTo>
                    <a:cubicBezTo>
                      <a:pt x="830" y="872"/>
                      <a:pt x="844" y="843"/>
                      <a:pt x="866" y="823"/>
                    </a:cubicBezTo>
                    <a:cubicBezTo>
                      <a:pt x="869" y="821"/>
                      <a:pt x="869" y="821"/>
                      <a:pt x="869" y="821"/>
                    </a:cubicBezTo>
                    <a:cubicBezTo>
                      <a:pt x="891" y="802"/>
                      <a:pt x="920" y="791"/>
                      <a:pt x="950" y="791"/>
                    </a:cubicBezTo>
                    <a:cubicBezTo>
                      <a:pt x="1371" y="791"/>
                      <a:pt x="1371" y="791"/>
                      <a:pt x="1371" y="791"/>
                    </a:cubicBezTo>
                    <a:cubicBezTo>
                      <a:pt x="1404" y="791"/>
                      <a:pt x="1434" y="803"/>
                      <a:pt x="1455" y="823"/>
                    </a:cubicBezTo>
                    <a:cubicBezTo>
                      <a:pt x="1478" y="843"/>
                      <a:pt x="1492" y="872"/>
                      <a:pt x="1492" y="903"/>
                    </a:cubicBezTo>
                    <a:cubicBezTo>
                      <a:pt x="1492" y="1230"/>
                      <a:pt x="1492" y="1230"/>
                      <a:pt x="1492" y="1230"/>
                    </a:cubicBezTo>
                    <a:cubicBezTo>
                      <a:pt x="1492" y="1230"/>
                      <a:pt x="1492" y="1230"/>
                      <a:pt x="1492" y="1230"/>
                    </a:cubicBezTo>
                    <a:cubicBezTo>
                      <a:pt x="1492" y="1231"/>
                      <a:pt x="1492" y="1231"/>
                      <a:pt x="1492" y="1231"/>
                    </a:cubicBezTo>
                    <a:cubicBezTo>
                      <a:pt x="1492" y="1286"/>
                      <a:pt x="1492" y="1286"/>
                      <a:pt x="1492" y="1286"/>
                    </a:cubicBezTo>
                    <a:cubicBezTo>
                      <a:pt x="1492" y="1317"/>
                      <a:pt x="1478" y="1345"/>
                      <a:pt x="1455" y="1366"/>
                    </a:cubicBezTo>
                    <a:cubicBezTo>
                      <a:pt x="1434" y="1385"/>
                      <a:pt x="1404" y="1397"/>
                      <a:pt x="1371" y="1397"/>
                    </a:cubicBezTo>
                    <a:cubicBezTo>
                      <a:pt x="950" y="1397"/>
                      <a:pt x="950" y="1397"/>
                      <a:pt x="950" y="1397"/>
                    </a:cubicBezTo>
                    <a:cubicBezTo>
                      <a:pt x="918" y="1397"/>
                      <a:pt x="888" y="1385"/>
                      <a:pt x="867" y="1366"/>
                    </a:cubicBezTo>
                    <a:cubicBezTo>
                      <a:pt x="844" y="1345"/>
                      <a:pt x="830" y="1317"/>
                      <a:pt x="830" y="1286"/>
                    </a:cubicBezTo>
                    <a:cubicBezTo>
                      <a:pt x="830" y="1266"/>
                      <a:pt x="830" y="1266"/>
                      <a:pt x="830" y="1266"/>
                    </a:cubicBezTo>
                    <a:cubicBezTo>
                      <a:pt x="830" y="1266"/>
                      <a:pt x="830" y="1266"/>
                      <a:pt x="830" y="1266"/>
                    </a:cubicBezTo>
                    <a:close/>
                    <a:moveTo>
                      <a:pt x="120" y="0"/>
                    </a:moveTo>
                    <a:cubicBezTo>
                      <a:pt x="120" y="0"/>
                      <a:pt x="120" y="0"/>
                      <a:pt x="120" y="0"/>
                    </a:cubicBezTo>
                    <a:cubicBezTo>
                      <a:pt x="541" y="0"/>
                      <a:pt x="541" y="0"/>
                      <a:pt x="541" y="0"/>
                    </a:cubicBezTo>
                    <a:cubicBezTo>
                      <a:pt x="573" y="0"/>
                      <a:pt x="603" y="11"/>
                      <a:pt x="625" y="30"/>
                    </a:cubicBezTo>
                    <a:cubicBezTo>
                      <a:pt x="648" y="52"/>
                      <a:pt x="661" y="79"/>
                      <a:pt x="661" y="110"/>
                    </a:cubicBezTo>
                    <a:cubicBezTo>
                      <a:pt x="661" y="437"/>
                      <a:pt x="661" y="437"/>
                      <a:pt x="661" y="437"/>
                    </a:cubicBezTo>
                    <a:cubicBezTo>
                      <a:pt x="661" y="438"/>
                      <a:pt x="661" y="438"/>
                      <a:pt x="661" y="438"/>
                    </a:cubicBezTo>
                    <a:cubicBezTo>
                      <a:pt x="661" y="439"/>
                      <a:pt x="661" y="439"/>
                      <a:pt x="661" y="439"/>
                    </a:cubicBezTo>
                    <a:cubicBezTo>
                      <a:pt x="661" y="493"/>
                      <a:pt x="661" y="493"/>
                      <a:pt x="661" y="493"/>
                    </a:cubicBezTo>
                    <a:cubicBezTo>
                      <a:pt x="661" y="524"/>
                      <a:pt x="648" y="553"/>
                      <a:pt x="625" y="573"/>
                    </a:cubicBezTo>
                    <a:cubicBezTo>
                      <a:pt x="603" y="593"/>
                      <a:pt x="573" y="605"/>
                      <a:pt x="541" y="605"/>
                    </a:cubicBezTo>
                    <a:cubicBezTo>
                      <a:pt x="366" y="605"/>
                      <a:pt x="366" y="605"/>
                      <a:pt x="366" y="605"/>
                    </a:cubicBezTo>
                    <a:cubicBezTo>
                      <a:pt x="366" y="644"/>
                      <a:pt x="366" y="644"/>
                      <a:pt x="366" y="644"/>
                    </a:cubicBezTo>
                    <a:cubicBezTo>
                      <a:pt x="366" y="664"/>
                      <a:pt x="350" y="680"/>
                      <a:pt x="330" y="680"/>
                    </a:cubicBezTo>
                    <a:cubicBezTo>
                      <a:pt x="311" y="680"/>
                      <a:pt x="295" y="664"/>
                      <a:pt x="295" y="644"/>
                    </a:cubicBezTo>
                    <a:cubicBezTo>
                      <a:pt x="295" y="605"/>
                      <a:pt x="295" y="605"/>
                      <a:pt x="295" y="605"/>
                    </a:cubicBezTo>
                    <a:cubicBezTo>
                      <a:pt x="120" y="605"/>
                      <a:pt x="120" y="605"/>
                      <a:pt x="120" y="605"/>
                    </a:cubicBezTo>
                    <a:cubicBezTo>
                      <a:pt x="88" y="605"/>
                      <a:pt x="58" y="593"/>
                      <a:pt x="36" y="573"/>
                    </a:cubicBezTo>
                    <a:cubicBezTo>
                      <a:pt x="14" y="553"/>
                      <a:pt x="0" y="524"/>
                      <a:pt x="0" y="493"/>
                    </a:cubicBezTo>
                    <a:cubicBezTo>
                      <a:pt x="0" y="439"/>
                      <a:pt x="0" y="439"/>
                      <a:pt x="0" y="439"/>
                    </a:cubicBezTo>
                    <a:cubicBezTo>
                      <a:pt x="0" y="438"/>
                      <a:pt x="0" y="438"/>
                      <a:pt x="0" y="438"/>
                    </a:cubicBezTo>
                    <a:cubicBezTo>
                      <a:pt x="0" y="437"/>
                      <a:pt x="0" y="437"/>
                      <a:pt x="0" y="437"/>
                    </a:cubicBezTo>
                    <a:cubicBezTo>
                      <a:pt x="0" y="110"/>
                      <a:pt x="0" y="110"/>
                      <a:pt x="0" y="110"/>
                    </a:cubicBezTo>
                    <a:cubicBezTo>
                      <a:pt x="0" y="79"/>
                      <a:pt x="14" y="52"/>
                      <a:pt x="36" y="31"/>
                    </a:cubicBezTo>
                    <a:cubicBezTo>
                      <a:pt x="36" y="30"/>
                      <a:pt x="36" y="30"/>
                      <a:pt x="36" y="30"/>
                    </a:cubicBezTo>
                    <a:cubicBezTo>
                      <a:pt x="58" y="11"/>
                      <a:pt x="87" y="0"/>
                      <a:pt x="120" y="0"/>
                    </a:cubicBezTo>
                    <a:cubicBezTo>
                      <a:pt x="120" y="0"/>
                      <a:pt x="120" y="0"/>
                      <a:pt x="120" y="0"/>
                    </a:cubicBezTo>
                    <a:close/>
                    <a:moveTo>
                      <a:pt x="541" y="71"/>
                    </a:moveTo>
                    <a:cubicBezTo>
                      <a:pt x="541" y="71"/>
                      <a:pt x="541" y="71"/>
                      <a:pt x="541" y="71"/>
                    </a:cubicBezTo>
                    <a:cubicBezTo>
                      <a:pt x="120" y="71"/>
                      <a:pt x="120" y="71"/>
                      <a:pt x="120" y="71"/>
                    </a:cubicBezTo>
                    <a:cubicBezTo>
                      <a:pt x="106" y="71"/>
                      <a:pt x="93" y="76"/>
                      <a:pt x="85" y="84"/>
                    </a:cubicBezTo>
                    <a:cubicBezTo>
                      <a:pt x="85" y="84"/>
                      <a:pt x="85" y="84"/>
                      <a:pt x="85" y="84"/>
                    </a:cubicBezTo>
                    <a:cubicBezTo>
                      <a:pt x="85" y="84"/>
                      <a:pt x="85" y="84"/>
                      <a:pt x="85" y="84"/>
                    </a:cubicBezTo>
                    <a:cubicBezTo>
                      <a:pt x="76" y="91"/>
                      <a:pt x="71" y="100"/>
                      <a:pt x="71" y="110"/>
                    </a:cubicBezTo>
                    <a:cubicBezTo>
                      <a:pt x="71" y="402"/>
                      <a:pt x="71" y="402"/>
                      <a:pt x="71" y="402"/>
                    </a:cubicBezTo>
                    <a:cubicBezTo>
                      <a:pt x="589" y="402"/>
                      <a:pt x="589" y="402"/>
                      <a:pt x="589" y="402"/>
                    </a:cubicBezTo>
                    <a:cubicBezTo>
                      <a:pt x="589" y="110"/>
                      <a:pt x="589" y="110"/>
                      <a:pt x="589" y="110"/>
                    </a:cubicBezTo>
                    <a:cubicBezTo>
                      <a:pt x="589" y="100"/>
                      <a:pt x="584" y="91"/>
                      <a:pt x="577" y="84"/>
                    </a:cubicBezTo>
                    <a:cubicBezTo>
                      <a:pt x="567" y="76"/>
                      <a:pt x="555" y="71"/>
                      <a:pt x="541" y="71"/>
                    </a:cubicBezTo>
                    <a:cubicBezTo>
                      <a:pt x="541" y="71"/>
                      <a:pt x="541" y="71"/>
                      <a:pt x="541" y="71"/>
                    </a:cubicBezTo>
                    <a:close/>
                    <a:moveTo>
                      <a:pt x="71" y="474"/>
                    </a:moveTo>
                    <a:cubicBezTo>
                      <a:pt x="71" y="474"/>
                      <a:pt x="71" y="474"/>
                      <a:pt x="71" y="474"/>
                    </a:cubicBezTo>
                    <a:cubicBezTo>
                      <a:pt x="71" y="493"/>
                      <a:pt x="71" y="493"/>
                      <a:pt x="71" y="493"/>
                    </a:cubicBezTo>
                    <a:cubicBezTo>
                      <a:pt x="71" y="503"/>
                      <a:pt x="76" y="513"/>
                      <a:pt x="85" y="520"/>
                    </a:cubicBezTo>
                    <a:cubicBezTo>
                      <a:pt x="93" y="528"/>
                      <a:pt x="106" y="533"/>
                      <a:pt x="120" y="533"/>
                    </a:cubicBezTo>
                    <a:cubicBezTo>
                      <a:pt x="541" y="533"/>
                      <a:pt x="541" y="533"/>
                      <a:pt x="541" y="533"/>
                    </a:cubicBezTo>
                    <a:cubicBezTo>
                      <a:pt x="555" y="533"/>
                      <a:pt x="567" y="528"/>
                      <a:pt x="577" y="520"/>
                    </a:cubicBezTo>
                    <a:cubicBezTo>
                      <a:pt x="584" y="513"/>
                      <a:pt x="589" y="503"/>
                      <a:pt x="589" y="493"/>
                    </a:cubicBezTo>
                    <a:cubicBezTo>
                      <a:pt x="589" y="474"/>
                      <a:pt x="589" y="474"/>
                      <a:pt x="589" y="474"/>
                    </a:cubicBezTo>
                    <a:cubicBezTo>
                      <a:pt x="71" y="474"/>
                      <a:pt x="71" y="474"/>
                      <a:pt x="71" y="474"/>
                    </a:cubicBezTo>
                    <a:cubicBezTo>
                      <a:pt x="71" y="474"/>
                      <a:pt x="71" y="474"/>
                      <a:pt x="71" y="474"/>
                    </a:cubicBezTo>
                    <a:close/>
                    <a:moveTo>
                      <a:pt x="902" y="1194"/>
                    </a:moveTo>
                    <a:cubicBezTo>
                      <a:pt x="902" y="1194"/>
                      <a:pt x="902" y="1194"/>
                      <a:pt x="902" y="1194"/>
                    </a:cubicBezTo>
                    <a:cubicBezTo>
                      <a:pt x="1420" y="1194"/>
                      <a:pt x="1420" y="1194"/>
                      <a:pt x="1420" y="1194"/>
                    </a:cubicBezTo>
                    <a:cubicBezTo>
                      <a:pt x="1420" y="903"/>
                      <a:pt x="1420" y="903"/>
                      <a:pt x="1420" y="903"/>
                    </a:cubicBezTo>
                    <a:cubicBezTo>
                      <a:pt x="1420" y="893"/>
                      <a:pt x="1416" y="883"/>
                      <a:pt x="1407" y="876"/>
                    </a:cubicBezTo>
                    <a:cubicBezTo>
                      <a:pt x="1398" y="869"/>
                      <a:pt x="1386" y="863"/>
                      <a:pt x="1371" y="863"/>
                    </a:cubicBezTo>
                    <a:cubicBezTo>
                      <a:pt x="950" y="863"/>
                      <a:pt x="950" y="863"/>
                      <a:pt x="950" y="863"/>
                    </a:cubicBezTo>
                    <a:cubicBezTo>
                      <a:pt x="937" y="863"/>
                      <a:pt x="925" y="867"/>
                      <a:pt x="916" y="875"/>
                    </a:cubicBezTo>
                    <a:cubicBezTo>
                      <a:pt x="915" y="876"/>
                      <a:pt x="915" y="876"/>
                      <a:pt x="915" y="876"/>
                    </a:cubicBezTo>
                    <a:cubicBezTo>
                      <a:pt x="907" y="883"/>
                      <a:pt x="902" y="893"/>
                      <a:pt x="902" y="903"/>
                    </a:cubicBezTo>
                    <a:cubicBezTo>
                      <a:pt x="902" y="1194"/>
                      <a:pt x="902" y="1194"/>
                      <a:pt x="902" y="1194"/>
                    </a:cubicBezTo>
                    <a:cubicBezTo>
                      <a:pt x="902" y="1194"/>
                      <a:pt x="902" y="1194"/>
                      <a:pt x="902" y="1194"/>
                    </a:cubicBezTo>
                    <a:close/>
                    <a:moveTo>
                      <a:pt x="1420" y="1266"/>
                    </a:moveTo>
                    <a:cubicBezTo>
                      <a:pt x="1420" y="1266"/>
                      <a:pt x="1420" y="1266"/>
                      <a:pt x="1420" y="1266"/>
                    </a:cubicBezTo>
                    <a:cubicBezTo>
                      <a:pt x="902" y="1266"/>
                      <a:pt x="902" y="1266"/>
                      <a:pt x="902" y="1266"/>
                    </a:cubicBezTo>
                    <a:cubicBezTo>
                      <a:pt x="902" y="1286"/>
                      <a:pt x="902" y="1286"/>
                      <a:pt x="902" y="1286"/>
                    </a:cubicBezTo>
                    <a:cubicBezTo>
                      <a:pt x="902" y="1296"/>
                      <a:pt x="907" y="1305"/>
                      <a:pt x="915" y="1312"/>
                    </a:cubicBezTo>
                    <a:cubicBezTo>
                      <a:pt x="924" y="1320"/>
                      <a:pt x="936" y="1325"/>
                      <a:pt x="950" y="1325"/>
                    </a:cubicBezTo>
                    <a:cubicBezTo>
                      <a:pt x="1371" y="1325"/>
                      <a:pt x="1371" y="1325"/>
                      <a:pt x="1371" y="1325"/>
                    </a:cubicBezTo>
                    <a:cubicBezTo>
                      <a:pt x="1386" y="1325"/>
                      <a:pt x="1398" y="1320"/>
                      <a:pt x="1407" y="1312"/>
                    </a:cubicBezTo>
                    <a:cubicBezTo>
                      <a:pt x="1416" y="1305"/>
                      <a:pt x="1420" y="1296"/>
                      <a:pt x="1420" y="1286"/>
                    </a:cubicBezTo>
                    <a:cubicBezTo>
                      <a:pt x="1420" y="1266"/>
                      <a:pt x="1420" y="1266"/>
                      <a:pt x="1420" y="1266"/>
                    </a:cubicBezTo>
                    <a:cubicBezTo>
                      <a:pt x="1420" y="1266"/>
                      <a:pt x="1420" y="1266"/>
                      <a:pt x="1420" y="1266"/>
                    </a:cubicBezTo>
                    <a:close/>
                    <a:moveTo>
                      <a:pt x="295" y="890"/>
                    </a:moveTo>
                    <a:cubicBezTo>
                      <a:pt x="295" y="890"/>
                      <a:pt x="295" y="890"/>
                      <a:pt x="295" y="890"/>
                    </a:cubicBezTo>
                    <a:cubicBezTo>
                      <a:pt x="295" y="869"/>
                      <a:pt x="311" y="853"/>
                      <a:pt x="330" y="853"/>
                    </a:cubicBezTo>
                    <a:cubicBezTo>
                      <a:pt x="350" y="853"/>
                      <a:pt x="366" y="869"/>
                      <a:pt x="366" y="890"/>
                    </a:cubicBezTo>
                    <a:cubicBezTo>
                      <a:pt x="366" y="935"/>
                      <a:pt x="366" y="935"/>
                      <a:pt x="366" y="935"/>
                    </a:cubicBezTo>
                    <a:cubicBezTo>
                      <a:pt x="366" y="955"/>
                      <a:pt x="350" y="971"/>
                      <a:pt x="330" y="971"/>
                    </a:cubicBezTo>
                    <a:cubicBezTo>
                      <a:pt x="311" y="971"/>
                      <a:pt x="295" y="955"/>
                      <a:pt x="295" y="935"/>
                    </a:cubicBezTo>
                    <a:cubicBezTo>
                      <a:pt x="295" y="890"/>
                      <a:pt x="295" y="890"/>
                      <a:pt x="295" y="890"/>
                    </a:cubicBezTo>
                    <a:cubicBezTo>
                      <a:pt x="295" y="890"/>
                      <a:pt x="295" y="890"/>
                      <a:pt x="295" y="890"/>
                    </a:cubicBezTo>
                    <a:close/>
                    <a:moveTo>
                      <a:pt x="295" y="746"/>
                    </a:moveTo>
                    <a:cubicBezTo>
                      <a:pt x="295" y="746"/>
                      <a:pt x="295" y="746"/>
                      <a:pt x="295" y="746"/>
                    </a:cubicBezTo>
                    <a:cubicBezTo>
                      <a:pt x="295" y="727"/>
                      <a:pt x="311" y="710"/>
                      <a:pt x="330" y="710"/>
                    </a:cubicBezTo>
                    <a:cubicBezTo>
                      <a:pt x="350" y="710"/>
                      <a:pt x="366" y="727"/>
                      <a:pt x="366" y="746"/>
                    </a:cubicBezTo>
                    <a:cubicBezTo>
                      <a:pt x="366" y="793"/>
                      <a:pt x="366" y="793"/>
                      <a:pt x="366" y="793"/>
                    </a:cubicBezTo>
                    <a:cubicBezTo>
                      <a:pt x="366" y="812"/>
                      <a:pt x="350" y="829"/>
                      <a:pt x="330" y="829"/>
                    </a:cubicBezTo>
                    <a:cubicBezTo>
                      <a:pt x="311" y="829"/>
                      <a:pt x="295" y="812"/>
                      <a:pt x="295" y="793"/>
                    </a:cubicBezTo>
                    <a:cubicBezTo>
                      <a:pt x="295" y="746"/>
                      <a:pt x="295" y="746"/>
                      <a:pt x="295" y="746"/>
                    </a:cubicBezTo>
                    <a:cubicBezTo>
                      <a:pt x="295" y="746"/>
                      <a:pt x="295" y="746"/>
                      <a:pt x="295" y="746"/>
                    </a:cubicBezTo>
                    <a:close/>
                    <a:moveTo>
                      <a:pt x="295" y="1031"/>
                    </a:moveTo>
                    <a:cubicBezTo>
                      <a:pt x="295" y="1031"/>
                      <a:pt x="295" y="1031"/>
                      <a:pt x="295" y="1031"/>
                    </a:cubicBezTo>
                    <a:cubicBezTo>
                      <a:pt x="295" y="1012"/>
                      <a:pt x="311" y="996"/>
                      <a:pt x="330" y="996"/>
                    </a:cubicBezTo>
                    <a:cubicBezTo>
                      <a:pt x="350" y="996"/>
                      <a:pt x="366" y="1012"/>
                      <a:pt x="366" y="1031"/>
                    </a:cubicBezTo>
                    <a:cubicBezTo>
                      <a:pt x="366" y="1078"/>
                      <a:pt x="366" y="1078"/>
                      <a:pt x="366" y="1078"/>
                    </a:cubicBezTo>
                    <a:cubicBezTo>
                      <a:pt x="366" y="1098"/>
                      <a:pt x="350" y="1114"/>
                      <a:pt x="330" y="1114"/>
                    </a:cubicBezTo>
                    <a:cubicBezTo>
                      <a:pt x="311" y="1114"/>
                      <a:pt x="295" y="1098"/>
                      <a:pt x="295" y="1078"/>
                    </a:cubicBezTo>
                    <a:cubicBezTo>
                      <a:pt x="295" y="1031"/>
                      <a:pt x="295" y="1031"/>
                      <a:pt x="295" y="1031"/>
                    </a:cubicBezTo>
                    <a:cubicBezTo>
                      <a:pt x="295" y="1031"/>
                      <a:pt x="295" y="1031"/>
                      <a:pt x="295" y="1031"/>
                    </a:cubicBezTo>
                    <a:close/>
                    <a:moveTo>
                      <a:pt x="536" y="1194"/>
                    </a:moveTo>
                    <a:cubicBezTo>
                      <a:pt x="536" y="1194"/>
                      <a:pt x="536" y="1194"/>
                      <a:pt x="536" y="1194"/>
                    </a:cubicBezTo>
                    <a:cubicBezTo>
                      <a:pt x="556" y="1194"/>
                      <a:pt x="573" y="1211"/>
                      <a:pt x="573" y="1230"/>
                    </a:cubicBezTo>
                    <a:cubicBezTo>
                      <a:pt x="573" y="1250"/>
                      <a:pt x="556" y="1266"/>
                      <a:pt x="536" y="1266"/>
                    </a:cubicBezTo>
                    <a:cubicBezTo>
                      <a:pt x="490" y="1266"/>
                      <a:pt x="490" y="1266"/>
                      <a:pt x="490" y="1266"/>
                    </a:cubicBezTo>
                    <a:cubicBezTo>
                      <a:pt x="470" y="1266"/>
                      <a:pt x="454" y="1250"/>
                      <a:pt x="454" y="1230"/>
                    </a:cubicBezTo>
                    <a:cubicBezTo>
                      <a:pt x="454" y="1211"/>
                      <a:pt x="470" y="1194"/>
                      <a:pt x="490" y="1194"/>
                    </a:cubicBezTo>
                    <a:cubicBezTo>
                      <a:pt x="536" y="1194"/>
                      <a:pt x="536" y="1194"/>
                      <a:pt x="536" y="1194"/>
                    </a:cubicBezTo>
                    <a:cubicBezTo>
                      <a:pt x="536" y="1194"/>
                      <a:pt x="536" y="1194"/>
                      <a:pt x="536" y="1194"/>
                    </a:cubicBezTo>
                    <a:close/>
                    <a:moveTo>
                      <a:pt x="677" y="1194"/>
                    </a:moveTo>
                    <a:cubicBezTo>
                      <a:pt x="677" y="1194"/>
                      <a:pt x="677" y="1194"/>
                      <a:pt x="677" y="1194"/>
                    </a:cubicBezTo>
                    <a:cubicBezTo>
                      <a:pt x="696" y="1194"/>
                      <a:pt x="712" y="1211"/>
                      <a:pt x="712" y="1230"/>
                    </a:cubicBezTo>
                    <a:cubicBezTo>
                      <a:pt x="712" y="1250"/>
                      <a:pt x="696" y="1266"/>
                      <a:pt x="677" y="1266"/>
                    </a:cubicBezTo>
                    <a:cubicBezTo>
                      <a:pt x="630" y="1266"/>
                      <a:pt x="630" y="1266"/>
                      <a:pt x="630" y="1266"/>
                    </a:cubicBezTo>
                    <a:cubicBezTo>
                      <a:pt x="610" y="1266"/>
                      <a:pt x="595" y="1250"/>
                      <a:pt x="595" y="1230"/>
                    </a:cubicBezTo>
                    <a:cubicBezTo>
                      <a:pt x="595" y="1211"/>
                      <a:pt x="610" y="1194"/>
                      <a:pt x="630" y="1194"/>
                    </a:cubicBezTo>
                    <a:cubicBezTo>
                      <a:pt x="677" y="1194"/>
                      <a:pt x="677" y="1194"/>
                      <a:pt x="677" y="1194"/>
                    </a:cubicBezTo>
                    <a:cubicBezTo>
                      <a:pt x="677" y="1194"/>
                      <a:pt x="677" y="1194"/>
                      <a:pt x="677" y="1194"/>
                    </a:cubicBezTo>
                    <a:close/>
                    <a:moveTo>
                      <a:pt x="295" y="1164"/>
                    </a:moveTo>
                    <a:cubicBezTo>
                      <a:pt x="295" y="1164"/>
                      <a:pt x="295" y="1164"/>
                      <a:pt x="295" y="1164"/>
                    </a:cubicBezTo>
                    <a:cubicBezTo>
                      <a:pt x="295" y="1144"/>
                      <a:pt x="311" y="1129"/>
                      <a:pt x="330" y="1129"/>
                    </a:cubicBezTo>
                    <a:cubicBezTo>
                      <a:pt x="350" y="1129"/>
                      <a:pt x="366" y="1144"/>
                      <a:pt x="366" y="1164"/>
                    </a:cubicBezTo>
                    <a:cubicBezTo>
                      <a:pt x="366" y="1194"/>
                      <a:pt x="366" y="1194"/>
                      <a:pt x="366" y="1194"/>
                    </a:cubicBezTo>
                    <a:cubicBezTo>
                      <a:pt x="396" y="1194"/>
                      <a:pt x="396" y="1194"/>
                      <a:pt x="396" y="1194"/>
                    </a:cubicBezTo>
                    <a:cubicBezTo>
                      <a:pt x="416" y="1194"/>
                      <a:pt x="433" y="1211"/>
                      <a:pt x="433" y="1230"/>
                    </a:cubicBezTo>
                    <a:cubicBezTo>
                      <a:pt x="433" y="1250"/>
                      <a:pt x="416" y="1266"/>
                      <a:pt x="396" y="1266"/>
                    </a:cubicBezTo>
                    <a:cubicBezTo>
                      <a:pt x="333" y="1266"/>
                      <a:pt x="333" y="1266"/>
                      <a:pt x="333" y="1266"/>
                    </a:cubicBezTo>
                    <a:cubicBezTo>
                      <a:pt x="330" y="1266"/>
                      <a:pt x="330" y="1266"/>
                      <a:pt x="330" y="1266"/>
                    </a:cubicBezTo>
                    <a:cubicBezTo>
                      <a:pt x="317" y="1266"/>
                      <a:pt x="305" y="1260"/>
                      <a:pt x="299" y="1249"/>
                    </a:cubicBezTo>
                    <a:cubicBezTo>
                      <a:pt x="299" y="1248"/>
                      <a:pt x="299" y="1248"/>
                      <a:pt x="299" y="1248"/>
                    </a:cubicBezTo>
                    <a:cubicBezTo>
                      <a:pt x="299" y="1248"/>
                      <a:pt x="299" y="1248"/>
                      <a:pt x="299" y="1248"/>
                    </a:cubicBezTo>
                    <a:cubicBezTo>
                      <a:pt x="299" y="1247"/>
                      <a:pt x="299" y="1247"/>
                      <a:pt x="299" y="1247"/>
                    </a:cubicBezTo>
                    <a:cubicBezTo>
                      <a:pt x="299" y="1246"/>
                      <a:pt x="299" y="1246"/>
                      <a:pt x="299" y="1246"/>
                    </a:cubicBezTo>
                    <a:cubicBezTo>
                      <a:pt x="298" y="1246"/>
                      <a:pt x="298" y="1246"/>
                      <a:pt x="298" y="1246"/>
                    </a:cubicBezTo>
                    <a:cubicBezTo>
                      <a:pt x="298" y="1246"/>
                      <a:pt x="298" y="1246"/>
                      <a:pt x="298" y="1246"/>
                    </a:cubicBezTo>
                    <a:cubicBezTo>
                      <a:pt x="298" y="1245"/>
                      <a:pt x="298" y="1245"/>
                      <a:pt x="298" y="1245"/>
                    </a:cubicBezTo>
                    <a:cubicBezTo>
                      <a:pt x="298" y="1245"/>
                      <a:pt x="298" y="1245"/>
                      <a:pt x="298" y="1245"/>
                    </a:cubicBezTo>
                    <a:cubicBezTo>
                      <a:pt x="297" y="1245"/>
                      <a:pt x="297" y="1245"/>
                      <a:pt x="297" y="1245"/>
                    </a:cubicBezTo>
                    <a:cubicBezTo>
                      <a:pt x="297" y="1244"/>
                      <a:pt x="297" y="1244"/>
                      <a:pt x="297" y="1244"/>
                    </a:cubicBezTo>
                    <a:cubicBezTo>
                      <a:pt x="296" y="1243"/>
                      <a:pt x="296" y="1243"/>
                      <a:pt x="296" y="1243"/>
                    </a:cubicBezTo>
                    <a:cubicBezTo>
                      <a:pt x="296" y="1242"/>
                      <a:pt x="296" y="1242"/>
                      <a:pt x="296" y="1242"/>
                    </a:cubicBezTo>
                    <a:cubicBezTo>
                      <a:pt x="296" y="1241"/>
                      <a:pt x="296" y="1241"/>
                      <a:pt x="296" y="1241"/>
                    </a:cubicBezTo>
                    <a:cubicBezTo>
                      <a:pt x="295" y="1240"/>
                      <a:pt x="295" y="1240"/>
                      <a:pt x="295" y="1240"/>
                    </a:cubicBezTo>
                    <a:cubicBezTo>
                      <a:pt x="295" y="1240"/>
                      <a:pt x="295" y="1240"/>
                      <a:pt x="295" y="1240"/>
                    </a:cubicBezTo>
                    <a:cubicBezTo>
                      <a:pt x="295" y="1239"/>
                      <a:pt x="295" y="1239"/>
                      <a:pt x="295" y="1239"/>
                    </a:cubicBezTo>
                    <a:cubicBezTo>
                      <a:pt x="295" y="1238"/>
                      <a:pt x="295" y="1238"/>
                      <a:pt x="295" y="1238"/>
                    </a:cubicBezTo>
                    <a:cubicBezTo>
                      <a:pt x="295" y="1237"/>
                      <a:pt x="295" y="1237"/>
                      <a:pt x="295" y="1237"/>
                    </a:cubicBezTo>
                    <a:cubicBezTo>
                      <a:pt x="295" y="1237"/>
                      <a:pt x="295" y="1237"/>
                      <a:pt x="295" y="1237"/>
                    </a:cubicBezTo>
                    <a:cubicBezTo>
                      <a:pt x="295" y="1236"/>
                      <a:pt x="295" y="1236"/>
                      <a:pt x="295" y="1236"/>
                    </a:cubicBezTo>
                    <a:cubicBezTo>
                      <a:pt x="295" y="1236"/>
                      <a:pt x="295" y="1236"/>
                      <a:pt x="295" y="1236"/>
                    </a:cubicBezTo>
                    <a:cubicBezTo>
                      <a:pt x="295" y="1235"/>
                      <a:pt x="295" y="1235"/>
                      <a:pt x="295" y="1235"/>
                    </a:cubicBezTo>
                    <a:cubicBezTo>
                      <a:pt x="295" y="1234"/>
                      <a:pt x="295" y="1234"/>
                      <a:pt x="295" y="1234"/>
                    </a:cubicBezTo>
                    <a:cubicBezTo>
                      <a:pt x="295" y="1233"/>
                      <a:pt x="295" y="1233"/>
                      <a:pt x="295" y="1233"/>
                    </a:cubicBezTo>
                    <a:cubicBezTo>
                      <a:pt x="295" y="1232"/>
                      <a:pt x="295" y="1232"/>
                      <a:pt x="295" y="1232"/>
                    </a:cubicBezTo>
                    <a:cubicBezTo>
                      <a:pt x="295" y="1232"/>
                      <a:pt x="295" y="1232"/>
                      <a:pt x="295" y="1232"/>
                    </a:cubicBezTo>
                    <a:cubicBezTo>
                      <a:pt x="295" y="1231"/>
                      <a:pt x="295" y="1231"/>
                      <a:pt x="295" y="1231"/>
                    </a:cubicBezTo>
                    <a:cubicBezTo>
                      <a:pt x="295" y="1231"/>
                      <a:pt x="295" y="1231"/>
                      <a:pt x="295" y="1231"/>
                    </a:cubicBezTo>
                    <a:cubicBezTo>
                      <a:pt x="295" y="1230"/>
                      <a:pt x="295" y="1230"/>
                      <a:pt x="295" y="1230"/>
                    </a:cubicBezTo>
                    <a:cubicBezTo>
                      <a:pt x="295" y="1230"/>
                      <a:pt x="295" y="1230"/>
                      <a:pt x="295" y="1230"/>
                    </a:cubicBezTo>
                    <a:cubicBezTo>
                      <a:pt x="295" y="1164"/>
                      <a:pt x="295" y="1164"/>
                      <a:pt x="295" y="1164"/>
                    </a:cubicBezTo>
                    <a:cubicBezTo>
                      <a:pt x="295" y="1164"/>
                      <a:pt x="295" y="1164"/>
                      <a:pt x="295" y="1164"/>
                    </a:cubicBezTo>
                    <a:close/>
                  </a:path>
                </a:pathLst>
              </a:custGeom>
              <a:solidFill>
                <a:schemeClr val="bg1"/>
              </a:solidFill>
              <a:ln>
                <a:noFill/>
              </a:ln>
            </p:spPr>
            <p:txBody>
              <a:bodyPr anchor="ctr"/>
              <a:lstStyle/>
              <a:p>
                <a:pPr algn="ctr"/>
                <a:endParaRPr sz="2160"/>
              </a:p>
            </p:txBody>
          </p:sp>
        </p:grpSp>
        <p:grpSp>
          <p:nvGrpSpPr>
            <p:cNvPr id="19" name="组合 18"/>
            <p:cNvGrpSpPr/>
            <p:nvPr/>
          </p:nvGrpSpPr>
          <p:grpSpPr>
            <a:xfrm>
              <a:off x="3207395" y="1763703"/>
              <a:ext cx="818941" cy="820169"/>
              <a:chOff x="4276526" y="2263197"/>
              <a:chExt cx="1091921" cy="1093558"/>
            </a:xfrm>
          </p:grpSpPr>
          <p:sp>
            <p:nvSpPr>
              <p:cNvPr id="31" name="椭圆 30"/>
              <p:cNvSpPr/>
              <p:nvPr/>
            </p:nvSpPr>
            <p:spPr>
              <a:xfrm>
                <a:off x="4276526" y="2263197"/>
                <a:ext cx="1091921" cy="1093558"/>
              </a:xfrm>
              <a:prstGeom prst="ellipse">
                <a:avLst/>
              </a:prstGeom>
              <a:solidFill>
                <a:schemeClr val="accent1">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grpSp>
            <p:nvGrpSpPr>
              <p:cNvPr id="43" name="组合 42"/>
              <p:cNvGrpSpPr/>
              <p:nvPr/>
            </p:nvGrpSpPr>
            <p:grpSpPr>
              <a:xfrm>
                <a:off x="4557639" y="2538688"/>
                <a:ext cx="529695" cy="528485"/>
                <a:chOff x="1855787" y="2568158"/>
                <a:chExt cx="1139825" cy="1137224"/>
              </a:xfrm>
              <a:solidFill>
                <a:schemeClr val="bg1"/>
              </a:solidFill>
            </p:grpSpPr>
            <p:sp>
              <p:nvSpPr>
                <p:cNvPr id="55" name="任意多边形 9"/>
                <p:cNvSpPr/>
                <p:nvPr/>
              </p:nvSpPr>
              <p:spPr bwMode="auto">
                <a:xfrm>
                  <a:off x="2022261" y="2573360"/>
                  <a:ext cx="333468" cy="274682"/>
                </a:xfrm>
                <a:custGeom>
                  <a:avLst/>
                  <a:gdLst>
                    <a:gd name="T0" fmla="*/ 0 w 308"/>
                    <a:gd name="T1" fmla="*/ 254 h 254"/>
                    <a:gd name="T2" fmla="*/ 308 w 308"/>
                    <a:gd name="T3" fmla="*/ 0 h 254"/>
                    <a:gd name="T4" fmla="*/ 237 w 308"/>
                    <a:gd name="T5" fmla="*/ 136 h 254"/>
                    <a:gd name="T6" fmla="*/ 146 w 308"/>
                    <a:gd name="T7" fmla="*/ 203 h 254"/>
                    <a:gd name="T8" fmla="*/ 0 w 308"/>
                    <a:gd name="T9" fmla="*/ 254 h 254"/>
                    <a:gd name="T10" fmla="*/ 0 w 308"/>
                    <a:gd name="T11" fmla="*/ 254 h 254"/>
                    <a:gd name="T12" fmla="*/ 0 w 308"/>
                    <a:gd name="T13" fmla="*/ 254 h 254"/>
                    <a:gd name="T14" fmla="*/ 0 w 308"/>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8" h="254">
                      <a:moveTo>
                        <a:pt x="0" y="254"/>
                      </a:moveTo>
                      <a:cubicBezTo>
                        <a:pt x="0" y="254"/>
                        <a:pt x="69" y="40"/>
                        <a:pt x="308" y="0"/>
                      </a:cubicBezTo>
                      <a:cubicBezTo>
                        <a:pt x="308" y="0"/>
                        <a:pt x="272" y="53"/>
                        <a:pt x="237" y="136"/>
                      </a:cubicBezTo>
                      <a:cubicBezTo>
                        <a:pt x="237" y="136"/>
                        <a:pt x="163" y="128"/>
                        <a:pt x="146" y="203"/>
                      </a:cubicBezTo>
                      <a:cubicBezTo>
                        <a:pt x="146" y="203"/>
                        <a:pt x="68" y="217"/>
                        <a:pt x="0" y="254"/>
                      </a:cubicBezTo>
                      <a:cubicBezTo>
                        <a:pt x="0" y="254"/>
                        <a:pt x="0" y="254"/>
                        <a:pt x="0" y="254"/>
                      </a:cubicBezTo>
                      <a:moveTo>
                        <a:pt x="0" y="254"/>
                      </a:moveTo>
                      <a:cubicBezTo>
                        <a:pt x="0" y="254"/>
                        <a:pt x="0" y="254"/>
                        <a:pt x="0" y="2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56" name="任意多边形 10"/>
                <p:cNvSpPr/>
                <p:nvPr/>
              </p:nvSpPr>
              <p:spPr bwMode="auto">
                <a:xfrm>
                  <a:off x="1967116" y="2839718"/>
                  <a:ext cx="306416" cy="390173"/>
                </a:xfrm>
                <a:custGeom>
                  <a:avLst/>
                  <a:gdLst>
                    <a:gd name="T0" fmla="*/ 199 w 283"/>
                    <a:gd name="T1" fmla="*/ 0 h 361"/>
                    <a:gd name="T2" fmla="*/ 34 w 283"/>
                    <a:gd name="T3" fmla="*/ 69 h 361"/>
                    <a:gd name="T4" fmla="*/ 81 w 283"/>
                    <a:gd name="T5" fmla="*/ 343 h 361"/>
                    <a:gd name="T6" fmla="*/ 249 w 283"/>
                    <a:gd name="T7" fmla="*/ 353 h 361"/>
                    <a:gd name="T8" fmla="*/ 283 w 283"/>
                    <a:gd name="T9" fmla="*/ 274 h 361"/>
                    <a:gd name="T10" fmla="*/ 252 w 283"/>
                    <a:gd name="T11" fmla="*/ 53 h 361"/>
                    <a:gd name="T12" fmla="*/ 199 w 283"/>
                    <a:gd name="T13" fmla="*/ 0 h 361"/>
                    <a:gd name="T14" fmla="*/ 199 w 283"/>
                    <a:gd name="T15" fmla="*/ 0 h 361"/>
                    <a:gd name="T16" fmla="*/ 199 w 283"/>
                    <a:gd name="T17" fmla="*/ 0 h 361"/>
                    <a:gd name="T18" fmla="*/ 199 w 283"/>
                    <a:gd name="T19"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61">
                      <a:moveTo>
                        <a:pt x="199" y="0"/>
                      </a:moveTo>
                      <a:cubicBezTo>
                        <a:pt x="199" y="0"/>
                        <a:pt x="98" y="21"/>
                        <a:pt x="34" y="69"/>
                      </a:cubicBezTo>
                      <a:cubicBezTo>
                        <a:pt x="34" y="69"/>
                        <a:pt x="0" y="210"/>
                        <a:pt x="81" y="343"/>
                      </a:cubicBezTo>
                      <a:cubicBezTo>
                        <a:pt x="81" y="343"/>
                        <a:pt x="165" y="361"/>
                        <a:pt x="249" y="353"/>
                      </a:cubicBezTo>
                      <a:cubicBezTo>
                        <a:pt x="249" y="353"/>
                        <a:pt x="249" y="300"/>
                        <a:pt x="283" y="274"/>
                      </a:cubicBezTo>
                      <a:cubicBezTo>
                        <a:pt x="283" y="274"/>
                        <a:pt x="241" y="167"/>
                        <a:pt x="252" y="53"/>
                      </a:cubicBezTo>
                      <a:cubicBezTo>
                        <a:pt x="252" y="53"/>
                        <a:pt x="209" y="43"/>
                        <a:pt x="199" y="0"/>
                      </a:cubicBezTo>
                      <a:cubicBezTo>
                        <a:pt x="199" y="0"/>
                        <a:pt x="199" y="0"/>
                        <a:pt x="199" y="0"/>
                      </a:cubicBezTo>
                      <a:moveTo>
                        <a:pt x="199" y="0"/>
                      </a:moveTo>
                      <a:cubicBezTo>
                        <a:pt x="199" y="0"/>
                        <a:pt x="199" y="0"/>
                        <a:pt x="19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57" name="任意多边形 11"/>
                <p:cNvSpPr/>
                <p:nvPr/>
              </p:nvSpPr>
              <p:spPr bwMode="auto">
                <a:xfrm>
                  <a:off x="2091972" y="3263186"/>
                  <a:ext cx="383930" cy="178439"/>
                </a:xfrm>
                <a:custGeom>
                  <a:avLst/>
                  <a:gdLst>
                    <a:gd name="T0" fmla="*/ 0 w 355"/>
                    <a:gd name="T1" fmla="*/ 0 h 165"/>
                    <a:gd name="T2" fmla="*/ 355 w 355"/>
                    <a:gd name="T3" fmla="*/ 142 h 165"/>
                    <a:gd name="T4" fmla="*/ 248 w 355"/>
                    <a:gd name="T5" fmla="*/ 32 h 165"/>
                    <a:gd name="T6" fmla="*/ 156 w 355"/>
                    <a:gd name="T7" fmla="*/ 0 h 165"/>
                    <a:gd name="T8" fmla="*/ 0 w 355"/>
                    <a:gd name="T9" fmla="*/ 0 h 165"/>
                    <a:gd name="T10" fmla="*/ 0 w 355"/>
                    <a:gd name="T11" fmla="*/ 0 h 165"/>
                    <a:gd name="T12" fmla="*/ 0 w 355"/>
                    <a:gd name="T13" fmla="*/ 0 h 165"/>
                    <a:gd name="T14" fmla="*/ 0 w 355"/>
                    <a:gd name="T15" fmla="*/ 0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165">
                      <a:moveTo>
                        <a:pt x="0" y="0"/>
                      </a:moveTo>
                      <a:cubicBezTo>
                        <a:pt x="0" y="0"/>
                        <a:pt x="107" y="165"/>
                        <a:pt x="355" y="142"/>
                      </a:cubicBezTo>
                      <a:cubicBezTo>
                        <a:pt x="355" y="142"/>
                        <a:pt x="267" y="59"/>
                        <a:pt x="248" y="32"/>
                      </a:cubicBezTo>
                      <a:cubicBezTo>
                        <a:pt x="248" y="32"/>
                        <a:pt x="179" y="49"/>
                        <a:pt x="156" y="0"/>
                      </a:cubicBezTo>
                      <a:cubicBezTo>
                        <a:pt x="156" y="0"/>
                        <a:pt x="66" y="14"/>
                        <a:pt x="0" y="0"/>
                      </a:cubicBezTo>
                      <a:cubicBezTo>
                        <a:pt x="0" y="0"/>
                        <a:pt x="0" y="0"/>
                        <a:pt x="0" y="0"/>
                      </a:cubicBezTo>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58" name="任意多边形 12"/>
                <p:cNvSpPr/>
                <p:nvPr/>
              </p:nvSpPr>
              <p:spPr bwMode="auto">
                <a:xfrm>
                  <a:off x="2397867" y="3011394"/>
                  <a:ext cx="419306" cy="393294"/>
                </a:xfrm>
                <a:custGeom>
                  <a:avLst/>
                  <a:gdLst>
                    <a:gd name="T0" fmla="*/ 0 w 387"/>
                    <a:gd name="T1" fmla="*/ 239 h 364"/>
                    <a:gd name="T2" fmla="*/ 24 w 387"/>
                    <a:gd name="T3" fmla="*/ 190 h 364"/>
                    <a:gd name="T4" fmla="*/ 246 w 387"/>
                    <a:gd name="T5" fmla="*/ 13 h 364"/>
                    <a:gd name="T6" fmla="*/ 292 w 387"/>
                    <a:gd name="T7" fmla="*/ 0 h 364"/>
                    <a:gd name="T8" fmla="*/ 387 w 387"/>
                    <a:gd name="T9" fmla="*/ 138 h 364"/>
                    <a:gd name="T10" fmla="*/ 133 w 387"/>
                    <a:gd name="T11" fmla="*/ 364 h 364"/>
                    <a:gd name="T12" fmla="*/ 0 w 387"/>
                    <a:gd name="T13" fmla="*/ 239 h 364"/>
                    <a:gd name="T14" fmla="*/ 0 w 387"/>
                    <a:gd name="T15" fmla="*/ 239 h 364"/>
                    <a:gd name="T16" fmla="*/ 0 w 387"/>
                    <a:gd name="T17" fmla="*/ 239 h 364"/>
                    <a:gd name="T18" fmla="*/ 0 w 387"/>
                    <a:gd name="T19" fmla="*/ 23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64">
                      <a:moveTo>
                        <a:pt x="0" y="239"/>
                      </a:moveTo>
                      <a:cubicBezTo>
                        <a:pt x="0" y="239"/>
                        <a:pt x="17" y="232"/>
                        <a:pt x="24" y="190"/>
                      </a:cubicBezTo>
                      <a:cubicBezTo>
                        <a:pt x="24" y="190"/>
                        <a:pt x="161" y="142"/>
                        <a:pt x="246" y="13"/>
                      </a:cubicBezTo>
                      <a:cubicBezTo>
                        <a:pt x="246" y="13"/>
                        <a:pt x="273" y="15"/>
                        <a:pt x="292" y="0"/>
                      </a:cubicBezTo>
                      <a:cubicBezTo>
                        <a:pt x="292" y="0"/>
                        <a:pt x="356" y="60"/>
                        <a:pt x="387" y="138"/>
                      </a:cubicBezTo>
                      <a:cubicBezTo>
                        <a:pt x="387" y="138"/>
                        <a:pt x="327" y="309"/>
                        <a:pt x="133" y="364"/>
                      </a:cubicBezTo>
                      <a:cubicBezTo>
                        <a:pt x="133" y="364"/>
                        <a:pt x="45" y="307"/>
                        <a:pt x="0" y="239"/>
                      </a:cubicBezTo>
                      <a:cubicBezTo>
                        <a:pt x="0" y="239"/>
                        <a:pt x="0" y="239"/>
                        <a:pt x="0" y="239"/>
                      </a:cubicBezTo>
                      <a:moveTo>
                        <a:pt x="0" y="239"/>
                      </a:moveTo>
                      <a:cubicBezTo>
                        <a:pt x="0" y="239"/>
                        <a:pt x="0" y="239"/>
                        <a:pt x="0" y="23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59" name="任意多边形 13"/>
                <p:cNvSpPr/>
                <p:nvPr/>
              </p:nvSpPr>
              <p:spPr bwMode="auto">
                <a:xfrm>
                  <a:off x="2745381" y="2762724"/>
                  <a:ext cx="143063" cy="333988"/>
                </a:xfrm>
                <a:custGeom>
                  <a:avLst/>
                  <a:gdLst>
                    <a:gd name="T0" fmla="*/ 31 w 132"/>
                    <a:gd name="T1" fmla="*/ 0 h 309"/>
                    <a:gd name="T2" fmla="*/ 86 w 132"/>
                    <a:gd name="T3" fmla="*/ 309 h 309"/>
                    <a:gd name="T4" fmla="*/ 3 w 132"/>
                    <a:gd name="T5" fmla="*/ 199 h 309"/>
                    <a:gd name="T6" fmla="*/ 0 w 132"/>
                    <a:gd name="T7" fmla="*/ 116 h 309"/>
                    <a:gd name="T8" fmla="*/ 31 w 132"/>
                    <a:gd name="T9" fmla="*/ 0 h 309"/>
                    <a:gd name="T10" fmla="*/ 31 w 132"/>
                    <a:gd name="T11" fmla="*/ 0 h 309"/>
                    <a:gd name="T12" fmla="*/ 31 w 132"/>
                    <a:gd name="T13" fmla="*/ 0 h 309"/>
                    <a:gd name="T14" fmla="*/ 31 w 132"/>
                    <a:gd name="T15" fmla="*/ 0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309">
                      <a:moveTo>
                        <a:pt x="31" y="0"/>
                      </a:moveTo>
                      <a:cubicBezTo>
                        <a:pt x="31" y="0"/>
                        <a:pt x="132" y="115"/>
                        <a:pt x="86" y="309"/>
                      </a:cubicBezTo>
                      <a:cubicBezTo>
                        <a:pt x="86" y="309"/>
                        <a:pt x="31" y="220"/>
                        <a:pt x="3" y="199"/>
                      </a:cubicBezTo>
                      <a:cubicBezTo>
                        <a:pt x="3" y="199"/>
                        <a:pt x="28" y="151"/>
                        <a:pt x="0" y="116"/>
                      </a:cubicBezTo>
                      <a:cubicBezTo>
                        <a:pt x="0" y="116"/>
                        <a:pt x="26" y="64"/>
                        <a:pt x="31" y="0"/>
                      </a:cubicBezTo>
                      <a:cubicBezTo>
                        <a:pt x="31" y="0"/>
                        <a:pt x="31" y="0"/>
                        <a:pt x="31" y="0"/>
                      </a:cubicBezTo>
                      <a:moveTo>
                        <a:pt x="31" y="0"/>
                      </a:move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60" name="任意多边形 14"/>
                <p:cNvSpPr/>
                <p:nvPr/>
              </p:nvSpPr>
              <p:spPr bwMode="auto">
                <a:xfrm>
                  <a:off x="2323474" y="2568158"/>
                  <a:ext cx="418786" cy="297052"/>
                </a:xfrm>
                <a:custGeom>
                  <a:avLst/>
                  <a:gdLst>
                    <a:gd name="T0" fmla="*/ 0 w 387"/>
                    <a:gd name="T1" fmla="*/ 154 h 275"/>
                    <a:gd name="T2" fmla="*/ 30 w 387"/>
                    <a:gd name="T3" fmla="*/ 200 h 275"/>
                    <a:gd name="T4" fmla="*/ 262 w 387"/>
                    <a:gd name="T5" fmla="*/ 275 h 275"/>
                    <a:gd name="T6" fmla="*/ 356 w 387"/>
                    <a:gd name="T7" fmla="*/ 265 h 275"/>
                    <a:gd name="T8" fmla="*/ 387 w 387"/>
                    <a:gd name="T9" fmla="*/ 131 h 275"/>
                    <a:gd name="T10" fmla="*/ 91 w 387"/>
                    <a:gd name="T11" fmla="*/ 0 h 275"/>
                    <a:gd name="T12" fmla="*/ 0 w 387"/>
                    <a:gd name="T13" fmla="*/ 154 h 275"/>
                    <a:gd name="T14" fmla="*/ 0 w 387"/>
                    <a:gd name="T15" fmla="*/ 154 h 275"/>
                    <a:gd name="T16" fmla="*/ 0 w 387"/>
                    <a:gd name="T17" fmla="*/ 154 h 275"/>
                    <a:gd name="T18" fmla="*/ 0 w 387"/>
                    <a:gd name="T19" fmla="*/ 154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275">
                      <a:moveTo>
                        <a:pt x="0" y="154"/>
                      </a:moveTo>
                      <a:cubicBezTo>
                        <a:pt x="0" y="154"/>
                        <a:pt x="29" y="178"/>
                        <a:pt x="30" y="200"/>
                      </a:cubicBezTo>
                      <a:cubicBezTo>
                        <a:pt x="30" y="200"/>
                        <a:pt x="154" y="207"/>
                        <a:pt x="262" y="275"/>
                      </a:cubicBezTo>
                      <a:cubicBezTo>
                        <a:pt x="262" y="275"/>
                        <a:pt x="310" y="235"/>
                        <a:pt x="356" y="265"/>
                      </a:cubicBezTo>
                      <a:cubicBezTo>
                        <a:pt x="356" y="265"/>
                        <a:pt x="382" y="217"/>
                        <a:pt x="387" y="131"/>
                      </a:cubicBezTo>
                      <a:cubicBezTo>
                        <a:pt x="387" y="131"/>
                        <a:pt x="291" y="4"/>
                        <a:pt x="91" y="0"/>
                      </a:cubicBezTo>
                      <a:cubicBezTo>
                        <a:pt x="91" y="0"/>
                        <a:pt x="13" y="106"/>
                        <a:pt x="0" y="154"/>
                      </a:cubicBezTo>
                      <a:cubicBezTo>
                        <a:pt x="0" y="154"/>
                        <a:pt x="0" y="154"/>
                        <a:pt x="0" y="154"/>
                      </a:cubicBezTo>
                      <a:moveTo>
                        <a:pt x="0" y="154"/>
                      </a:moveTo>
                      <a:cubicBezTo>
                        <a:pt x="0" y="154"/>
                        <a:pt x="0" y="154"/>
                        <a:pt x="0" y="1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61" name="任意多边形 15"/>
                <p:cNvSpPr/>
                <p:nvPr/>
              </p:nvSpPr>
              <p:spPr bwMode="auto">
                <a:xfrm>
                  <a:off x="2285497" y="2829834"/>
                  <a:ext cx="333468" cy="340231"/>
                </a:xfrm>
                <a:custGeom>
                  <a:avLst/>
                  <a:gdLst>
                    <a:gd name="T0" fmla="*/ 0 w 308"/>
                    <a:gd name="T1" fmla="*/ 65 h 315"/>
                    <a:gd name="T2" fmla="*/ 68 w 308"/>
                    <a:gd name="T3" fmla="*/ 0 h 315"/>
                    <a:gd name="T4" fmla="*/ 274 w 308"/>
                    <a:gd name="T5" fmla="*/ 65 h 315"/>
                    <a:gd name="T6" fmla="*/ 308 w 308"/>
                    <a:gd name="T7" fmla="*/ 168 h 315"/>
                    <a:gd name="T8" fmla="*/ 121 w 308"/>
                    <a:gd name="T9" fmla="*/ 315 h 315"/>
                    <a:gd name="T10" fmla="*/ 28 w 308"/>
                    <a:gd name="T11" fmla="*/ 267 h 315"/>
                    <a:gd name="T12" fmla="*/ 0 w 308"/>
                    <a:gd name="T13" fmla="*/ 65 h 315"/>
                    <a:gd name="T14" fmla="*/ 0 w 308"/>
                    <a:gd name="T15" fmla="*/ 65 h 315"/>
                    <a:gd name="T16" fmla="*/ 0 w 308"/>
                    <a:gd name="T17" fmla="*/ 65 h 315"/>
                    <a:gd name="T18" fmla="*/ 0 w 308"/>
                    <a:gd name="T19" fmla="*/ 6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8" h="315">
                      <a:moveTo>
                        <a:pt x="0" y="65"/>
                      </a:moveTo>
                      <a:cubicBezTo>
                        <a:pt x="0" y="65"/>
                        <a:pt x="58" y="69"/>
                        <a:pt x="68" y="0"/>
                      </a:cubicBezTo>
                      <a:cubicBezTo>
                        <a:pt x="68" y="0"/>
                        <a:pt x="182" y="11"/>
                        <a:pt x="274" y="65"/>
                      </a:cubicBezTo>
                      <a:cubicBezTo>
                        <a:pt x="274" y="65"/>
                        <a:pt x="252" y="134"/>
                        <a:pt x="308" y="168"/>
                      </a:cubicBezTo>
                      <a:cubicBezTo>
                        <a:pt x="308" y="168"/>
                        <a:pt x="251" y="254"/>
                        <a:pt x="121" y="315"/>
                      </a:cubicBezTo>
                      <a:cubicBezTo>
                        <a:pt x="121" y="315"/>
                        <a:pt x="96" y="256"/>
                        <a:pt x="28" y="267"/>
                      </a:cubicBezTo>
                      <a:cubicBezTo>
                        <a:pt x="29" y="267"/>
                        <a:pt x="1" y="214"/>
                        <a:pt x="0" y="65"/>
                      </a:cubicBezTo>
                      <a:cubicBezTo>
                        <a:pt x="0" y="65"/>
                        <a:pt x="0" y="65"/>
                        <a:pt x="0" y="65"/>
                      </a:cubicBezTo>
                      <a:moveTo>
                        <a:pt x="0" y="65"/>
                      </a:moveTo>
                      <a:cubicBezTo>
                        <a:pt x="0" y="65"/>
                        <a:pt x="0" y="65"/>
                        <a:pt x="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62" name="任意多边形 16"/>
                <p:cNvSpPr/>
                <p:nvPr/>
              </p:nvSpPr>
              <p:spPr bwMode="auto">
                <a:xfrm>
                  <a:off x="1855787" y="3448908"/>
                  <a:ext cx="1139825" cy="256474"/>
                </a:xfrm>
                <a:custGeom>
                  <a:avLst/>
                  <a:gdLst>
                    <a:gd name="T0" fmla="*/ 999 w 1053"/>
                    <a:gd name="T1" fmla="*/ 90 h 237"/>
                    <a:gd name="T2" fmla="*/ 603 w 1053"/>
                    <a:gd name="T3" fmla="*/ 90 h 237"/>
                    <a:gd name="T4" fmla="*/ 572 w 1053"/>
                    <a:gd name="T5" fmla="*/ 58 h 237"/>
                    <a:gd name="T6" fmla="*/ 572 w 1053"/>
                    <a:gd name="T7" fmla="*/ 0 h 237"/>
                    <a:gd name="T8" fmla="*/ 469 w 1053"/>
                    <a:gd name="T9" fmla="*/ 0 h 237"/>
                    <a:gd name="T10" fmla="*/ 469 w 1053"/>
                    <a:gd name="T11" fmla="*/ 58 h 237"/>
                    <a:gd name="T12" fmla="*/ 438 w 1053"/>
                    <a:gd name="T13" fmla="*/ 90 h 237"/>
                    <a:gd name="T14" fmla="*/ 54 w 1053"/>
                    <a:gd name="T15" fmla="*/ 90 h 237"/>
                    <a:gd name="T16" fmla="*/ 0 w 1053"/>
                    <a:gd name="T17" fmla="*/ 144 h 237"/>
                    <a:gd name="T18" fmla="*/ 0 w 1053"/>
                    <a:gd name="T19" fmla="*/ 144 h 237"/>
                    <a:gd name="T20" fmla="*/ 54 w 1053"/>
                    <a:gd name="T21" fmla="*/ 198 h 237"/>
                    <a:gd name="T22" fmla="*/ 443 w 1053"/>
                    <a:gd name="T23" fmla="*/ 198 h 237"/>
                    <a:gd name="T24" fmla="*/ 520 w 1053"/>
                    <a:gd name="T25" fmla="*/ 237 h 237"/>
                    <a:gd name="T26" fmla="*/ 598 w 1053"/>
                    <a:gd name="T27" fmla="*/ 198 h 237"/>
                    <a:gd name="T28" fmla="*/ 999 w 1053"/>
                    <a:gd name="T29" fmla="*/ 198 h 237"/>
                    <a:gd name="T30" fmla="*/ 1053 w 1053"/>
                    <a:gd name="T31" fmla="*/ 144 h 237"/>
                    <a:gd name="T32" fmla="*/ 1053 w 1053"/>
                    <a:gd name="T33" fmla="*/ 144 h 237"/>
                    <a:gd name="T34" fmla="*/ 999 w 1053"/>
                    <a:gd name="T35" fmla="*/ 9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3" h="237">
                      <a:moveTo>
                        <a:pt x="999" y="90"/>
                      </a:moveTo>
                      <a:cubicBezTo>
                        <a:pt x="603" y="90"/>
                        <a:pt x="603" y="90"/>
                        <a:pt x="603" y="90"/>
                      </a:cubicBezTo>
                      <a:cubicBezTo>
                        <a:pt x="595" y="77"/>
                        <a:pt x="585" y="66"/>
                        <a:pt x="572" y="58"/>
                      </a:cubicBezTo>
                      <a:cubicBezTo>
                        <a:pt x="572" y="0"/>
                        <a:pt x="572" y="0"/>
                        <a:pt x="572" y="0"/>
                      </a:cubicBezTo>
                      <a:cubicBezTo>
                        <a:pt x="469" y="0"/>
                        <a:pt x="469" y="0"/>
                        <a:pt x="469" y="0"/>
                      </a:cubicBezTo>
                      <a:cubicBezTo>
                        <a:pt x="469" y="58"/>
                        <a:pt x="469" y="58"/>
                        <a:pt x="469" y="58"/>
                      </a:cubicBezTo>
                      <a:cubicBezTo>
                        <a:pt x="456" y="66"/>
                        <a:pt x="446" y="77"/>
                        <a:pt x="438" y="90"/>
                      </a:cubicBezTo>
                      <a:cubicBezTo>
                        <a:pt x="54" y="90"/>
                        <a:pt x="54" y="90"/>
                        <a:pt x="54" y="90"/>
                      </a:cubicBezTo>
                      <a:cubicBezTo>
                        <a:pt x="24" y="90"/>
                        <a:pt x="0" y="114"/>
                        <a:pt x="0" y="144"/>
                      </a:cubicBezTo>
                      <a:cubicBezTo>
                        <a:pt x="0" y="144"/>
                        <a:pt x="0" y="144"/>
                        <a:pt x="0" y="144"/>
                      </a:cubicBezTo>
                      <a:cubicBezTo>
                        <a:pt x="0" y="174"/>
                        <a:pt x="24" y="198"/>
                        <a:pt x="54" y="198"/>
                      </a:cubicBezTo>
                      <a:cubicBezTo>
                        <a:pt x="443" y="198"/>
                        <a:pt x="443" y="198"/>
                        <a:pt x="443" y="198"/>
                      </a:cubicBezTo>
                      <a:cubicBezTo>
                        <a:pt x="461" y="222"/>
                        <a:pt x="489" y="237"/>
                        <a:pt x="520" y="237"/>
                      </a:cubicBezTo>
                      <a:cubicBezTo>
                        <a:pt x="552" y="237"/>
                        <a:pt x="580" y="222"/>
                        <a:pt x="598" y="198"/>
                      </a:cubicBezTo>
                      <a:cubicBezTo>
                        <a:pt x="999" y="198"/>
                        <a:pt x="999" y="198"/>
                        <a:pt x="999" y="198"/>
                      </a:cubicBezTo>
                      <a:cubicBezTo>
                        <a:pt x="1029" y="198"/>
                        <a:pt x="1053" y="174"/>
                        <a:pt x="1053" y="144"/>
                      </a:cubicBezTo>
                      <a:cubicBezTo>
                        <a:pt x="1053" y="144"/>
                        <a:pt x="1053" y="144"/>
                        <a:pt x="1053" y="144"/>
                      </a:cubicBezTo>
                      <a:cubicBezTo>
                        <a:pt x="1053" y="114"/>
                        <a:pt x="1029" y="90"/>
                        <a:pt x="99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grpSp>
        </p:grpSp>
        <p:grpSp>
          <p:nvGrpSpPr>
            <p:cNvPr id="63" name="组合 62"/>
            <p:cNvGrpSpPr/>
            <p:nvPr/>
          </p:nvGrpSpPr>
          <p:grpSpPr>
            <a:xfrm>
              <a:off x="4162531" y="3285494"/>
              <a:ext cx="818941" cy="820170"/>
              <a:chOff x="5550040" y="4292251"/>
              <a:chExt cx="1091921" cy="1093560"/>
            </a:xfrm>
          </p:grpSpPr>
          <p:sp>
            <p:nvSpPr>
              <p:cNvPr id="64" name="椭圆 63"/>
              <p:cNvSpPr/>
              <p:nvPr/>
            </p:nvSpPr>
            <p:spPr>
              <a:xfrm flipV="1">
                <a:off x="5550040" y="4292251"/>
                <a:ext cx="1091921" cy="1093560"/>
              </a:xfrm>
              <a:prstGeom prst="ellipse">
                <a:avLst/>
              </a:prstGeom>
              <a:solidFill>
                <a:schemeClr val="accent1">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sp>
            <p:nvSpPr>
              <p:cNvPr id="65" name="任意多边形 19"/>
              <p:cNvSpPr/>
              <p:nvPr/>
            </p:nvSpPr>
            <p:spPr bwMode="auto">
              <a:xfrm>
                <a:off x="5853186" y="4560300"/>
                <a:ext cx="485628" cy="509319"/>
              </a:xfrm>
              <a:custGeom>
                <a:avLst/>
                <a:gdLst>
                  <a:gd name="T0" fmla="*/ 994 w 1104"/>
                  <a:gd name="T1" fmla="*/ 355 h 1159"/>
                  <a:gd name="T2" fmla="*/ 994 w 1104"/>
                  <a:gd name="T3" fmla="*/ 607 h 1159"/>
                  <a:gd name="T4" fmla="*/ 735 w 1104"/>
                  <a:gd name="T5" fmla="*/ 607 h 1159"/>
                  <a:gd name="T6" fmla="*/ 552 w 1104"/>
                  <a:gd name="T7" fmla="*/ 746 h 1159"/>
                  <a:gd name="T8" fmla="*/ 369 w 1104"/>
                  <a:gd name="T9" fmla="*/ 607 h 1159"/>
                  <a:gd name="T10" fmla="*/ 221 w 1104"/>
                  <a:gd name="T11" fmla="*/ 607 h 1159"/>
                  <a:gd name="T12" fmla="*/ 221 w 1104"/>
                  <a:gd name="T13" fmla="*/ 775 h 1159"/>
                  <a:gd name="T14" fmla="*/ 386 w 1104"/>
                  <a:gd name="T15" fmla="*/ 966 h 1159"/>
                  <a:gd name="T16" fmla="*/ 193 w 1104"/>
                  <a:gd name="T17" fmla="*/ 1159 h 1159"/>
                  <a:gd name="T18" fmla="*/ 0 w 1104"/>
                  <a:gd name="T19" fmla="*/ 966 h 1159"/>
                  <a:gd name="T20" fmla="*/ 110 w 1104"/>
                  <a:gd name="T21" fmla="*/ 792 h 1159"/>
                  <a:gd name="T22" fmla="*/ 110 w 1104"/>
                  <a:gd name="T23" fmla="*/ 497 h 1159"/>
                  <a:gd name="T24" fmla="*/ 374 w 1104"/>
                  <a:gd name="T25" fmla="*/ 497 h 1159"/>
                  <a:gd name="T26" fmla="*/ 552 w 1104"/>
                  <a:gd name="T27" fmla="*/ 374 h 1159"/>
                  <a:gd name="T28" fmla="*/ 730 w 1104"/>
                  <a:gd name="T29" fmla="*/ 497 h 1159"/>
                  <a:gd name="T30" fmla="*/ 883 w 1104"/>
                  <a:gd name="T31" fmla="*/ 497 h 1159"/>
                  <a:gd name="T32" fmla="*/ 879 w 1104"/>
                  <a:gd name="T33" fmla="*/ 369 h 1159"/>
                  <a:gd name="T34" fmla="*/ 724 w 1104"/>
                  <a:gd name="T35" fmla="*/ 186 h 1159"/>
                  <a:gd name="T36" fmla="*/ 914 w 1104"/>
                  <a:gd name="T37" fmla="*/ 0 h 1159"/>
                  <a:gd name="T38" fmla="*/ 1104 w 1104"/>
                  <a:gd name="T39" fmla="*/ 186 h 1159"/>
                  <a:gd name="T40" fmla="*/ 994 w 1104"/>
                  <a:gd name="T41" fmla="*/ 355 h 1159"/>
                  <a:gd name="T42" fmla="*/ 76 w 1104"/>
                  <a:gd name="T43" fmla="*/ 973 h 1159"/>
                  <a:gd name="T44" fmla="*/ 191 w 1104"/>
                  <a:gd name="T45" fmla="*/ 1087 h 1159"/>
                  <a:gd name="T46" fmla="*/ 305 w 1104"/>
                  <a:gd name="T47" fmla="*/ 973 h 1159"/>
                  <a:gd name="T48" fmla="*/ 191 w 1104"/>
                  <a:gd name="T49" fmla="*/ 860 h 1159"/>
                  <a:gd name="T50" fmla="*/ 76 w 1104"/>
                  <a:gd name="T51" fmla="*/ 973 h 1159"/>
                  <a:gd name="T52" fmla="*/ 552 w 1104"/>
                  <a:gd name="T53" fmla="*/ 447 h 1159"/>
                  <a:gd name="T54" fmla="*/ 438 w 1104"/>
                  <a:gd name="T55" fmla="*/ 561 h 1159"/>
                  <a:gd name="T56" fmla="*/ 552 w 1104"/>
                  <a:gd name="T57" fmla="*/ 674 h 1159"/>
                  <a:gd name="T58" fmla="*/ 667 w 1104"/>
                  <a:gd name="T59" fmla="*/ 561 h 1159"/>
                  <a:gd name="T60" fmla="*/ 552 w 1104"/>
                  <a:gd name="T61" fmla="*/ 447 h 1159"/>
                  <a:gd name="T62" fmla="*/ 914 w 1104"/>
                  <a:gd name="T63" fmla="*/ 73 h 1159"/>
                  <a:gd name="T64" fmla="*/ 799 w 1104"/>
                  <a:gd name="T65" fmla="*/ 187 h 1159"/>
                  <a:gd name="T66" fmla="*/ 914 w 1104"/>
                  <a:gd name="T67" fmla="*/ 300 h 1159"/>
                  <a:gd name="T68" fmla="*/ 1029 w 1104"/>
                  <a:gd name="T69" fmla="*/ 187 h 1159"/>
                  <a:gd name="T70" fmla="*/ 914 w 1104"/>
                  <a:gd name="T71" fmla="*/ 73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04" h="1159">
                    <a:moveTo>
                      <a:pt x="994" y="355"/>
                    </a:moveTo>
                    <a:cubicBezTo>
                      <a:pt x="994" y="607"/>
                      <a:pt x="994" y="607"/>
                      <a:pt x="994" y="607"/>
                    </a:cubicBezTo>
                    <a:cubicBezTo>
                      <a:pt x="735" y="607"/>
                      <a:pt x="735" y="607"/>
                      <a:pt x="735" y="607"/>
                    </a:cubicBezTo>
                    <a:cubicBezTo>
                      <a:pt x="714" y="687"/>
                      <a:pt x="640" y="746"/>
                      <a:pt x="552" y="746"/>
                    </a:cubicBezTo>
                    <a:cubicBezTo>
                      <a:pt x="464" y="746"/>
                      <a:pt x="390" y="687"/>
                      <a:pt x="369" y="607"/>
                    </a:cubicBezTo>
                    <a:cubicBezTo>
                      <a:pt x="221" y="607"/>
                      <a:pt x="221" y="607"/>
                      <a:pt x="221" y="607"/>
                    </a:cubicBezTo>
                    <a:cubicBezTo>
                      <a:pt x="221" y="775"/>
                      <a:pt x="221" y="775"/>
                      <a:pt x="221" y="775"/>
                    </a:cubicBezTo>
                    <a:cubicBezTo>
                      <a:pt x="314" y="789"/>
                      <a:pt x="386" y="869"/>
                      <a:pt x="386" y="966"/>
                    </a:cubicBezTo>
                    <a:cubicBezTo>
                      <a:pt x="386" y="1072"/>
                      <a:pt x="300" y="1159"/>
                      <a:pt x="193" y="1159"/>
                    </a:cubicBezTo>
                    <a:cubicBezTo>
                      <a:pt x="87" y="1159"/>
                      <a:pt x="0" y="1072"/>
                      <a:pt x="0" y="966"/>
                    </a:cubicBezTo>
                    <a:cubicBezTo>
                      <a:pt x="0" y="889"/>
                      <a:pt x="45" y="823"/>
                      <a:pt x="110" y="792"/>
                    </a:cubicBezTo>
                    <a:cubicBezTo>
                      <a:pt x="110" y="497"/>
                      <a:pt x="110" y="497"/>
                      <a:pt x="110" y="497"/>
                    </a:cubicBezTo>
                    <a:cubicBezTo>
                      <a:pt x="374" y="497"/>
                      <a:pt x="374" y="497"/>
                      <a:pt x="374" y="497"/>
                    </a:cubicBezTo>
                    <a:cubicBezTo>
                      <a:pt x="400" y="425"/>
                      <a:pt x="470" y="374"/>
                      <a:pt x="552" y="374"/>
                    </a:cubicBezTo>
                    <a:cubicBezTo>
                      <a:pt x="634" y="374"/>
                      <a:pt x="704" y="425"/>
                      <a:pt x="730" y="497"/>
                    </a:cubicBezTo>
                    <a:cubicBezTo>
                      <a:pt x="883" y="497"/>
                      <a:pt x="883" y="497"/>
                      <a:pt x="883" y="497"/>
                    </a:cubicBezTo>
                    <a:cubicBezTo>
                      <a:pt x="879" y="369"/>
                      <a:pt x="879" y="369"/>
                      <a:pt x="879" y="369"/>
                    </a:cubicBezTo>
                    <a:cubicBezTo>
                      <a:pt x="790" y="353"/>
                      <a:pt x="724" y="277"/>
                      <a:pt x="724" y="186"/>
                    </a:cubicBezTo>
                    <a:cubicBezTo>
                      <a:pt x="724" y="83"/>
                      <a:pt x="809" y="0"/>
                      <a:pt x="914" y="0"/>
                    </a:cubicBezTo>
                    <a:cubicBezTo>
                      <a:pt x="1019" y="0"/>
                      <a:pt x="1104" y="83"/>
                      <a:pt x="1104" y="186"/>
                    </a:cubicBezTo>
                    <a:cubicBezTo>
                      <a:pt x="1104" y="261"/>
                      <a:pt x="1059" y="325"/>
                      <a:pt x="994" y="355"/>
                    </a:cubicBezTo>
                    <a:close/>
                    <a:moveTo>
                      <a:pt x="76" y="973"/>
                    </a:moveTo>
                    <a:cubicBezTo>
                      <a:pt x="76" y="1036"/>
                      <a:pt x="127" y="1087"/>
                      <a:pt x="191" y="1087"/>
                    </a:cubicBezTo>
                    <a:cubicBezTo>
                      <a:pt x="254" y="1087"/>
                      <a:pt x="305" y="1036"/>
                      <a:pt x="305" y="973"/>
                    </a:cubicBezTo>
                    <a:cubicBezTo>
                      <a:pt x="305" y="911"/>
                      <a:pt x="254" y="860"/>
                      <a:pt x="191" y="860"/>
                    </a:cubicBezTo>
                    <a:cubicBezTo>
                      <a:pt x="127" y="860"/>
                      <a:pt x="76" y="911"/>
                      <a:pt x="76" y="973"/>
                    </a:cubicBezTo>
                    <a:close/>
                    <a:moveTo>
                      <a:pt x="552" y="447"/>
                    </a:moveTo>
                    <a:cubicBezTo>
                      <a:pt x="489" y="447"/>
                      <a:pt x="438" y="498"/>
                      <a:pt x="438" y="561"/>
                    </a:cubicBezTo>
                    <a:cubicBezTo>
                      <a:pt x="438" y="623"/>
                      <a:pt x="489" y="674"/>
                      <a:pt x="552" y="674"/>
                    </a:cubicBezTo>
                    <a:cubicBezTo>
                      <a:pt x="616" y="674"/>
                      <a:pt x="667" y="623"/>
                      <a:pt x="667" y="561"/>
                    </a:cubicBezTo>
                    <a:cubicBezTo>
                      <a:pt x="667" y="498"/>
                      <a:pt x="616" y="447"/>
                      <a:pt x="552" y="447"/>
                    </a:cubicBezTo>
                    <a:close/>
                    <a:moveTo>
                      <a:pt x="914" y="73"/>
                    </a:moveTo>
                    <a:cubicBezTo>
                      <a:pt x="851" y="73"/>
                      <a:pt x="799" y="124"/>
                      <a:pt x="799" y="187"/>
                    </a:cubicBezTo>
                    <a:cubicBezTo>
                      <a:pt x="799" y="249"/>
                      <a:pt x="851" y="300"/>
                      <a:pt x="914" y="300"/>
                    </a:cubicBezTo>
                    <a:cubicBezTo>
                      <a:pt x="977" y="300"/>
                      <a:pt x="1029" y="249"/>
                      <a:pt x="1029" y="187"/>
                    </a:cubicBezTo>
                    <a:cubicBezTo>
                      <a:pt x="1029" y="124"/>
                      <a:pt x="977" y="73"/>
                      <a:pt x="914" y="73"/>
                    </a:cubicBezTo>
                    <a:close/>
                  </a:path>
                </a:pathLst>
              </a:custGeom>
              <a:solidFill>
                <a:schemeClr val="bg1"/>
              </a:solidFill>
              <a:ln>
                <a:noFill/>
              </a:ln>
            </p:spPr>
            <p:txBody>
              <a:bodyPr anchor="ctr"/>
              <a:lstStyle/>
              <a:p>
                <a:pPr algn="ctr"/>
                <a:endParaRPr sz="2160"/>
              </a:p>
            </p:txBody>
          </p:sp>
        </p:grpSp>
        <p:grpSp>
          <p:nvGrpSpPr>
            <p:cNvPr id="66" name="组合 65"/>
            <p:cNvGrpSpPr/>
            <p:nvPr/>
          </p:nvGrpSpPr>
          <p:grpSpPr>
            <a:xfrm>
              <a:off x="5117668" y="2797396"/>
              <a:ext cx="818941" cy="820170"/>
              <a:chOff x="6823556" y="3641454"/>
              <a:chExt cx="1091921" cy="1093560"/>
            </a:xfrm>
          </p:grpSpPr>
          <p:sp>
            <p:nvSpPr>
              <p:cNvPr id="67" name="椭圆 66"/>
              <p:cNvSpPr/>
              <p:nvPr/>
            </p:nvSpPr>
            <p:spPr>
              <a:xfrm flipV="1">
                <a:off x="6823556" y="3641454"/>
                <a:ext cx="1091921" cy="1093560"/>
              </a:xfrm>
              <a:prstGeom prst="ellipse">
                <a:avLst/>
              </a:prstGeom>
              <a:solidFill>
                <a:schemeClr val="accent3">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grpSp>
            <p:nvGrpSpPr>
              <p:cNvPr id="68" name="组合 67"/>
              <p:cNvGrpSpPr/>
              <p:nvPr/>
            </p:nvGrpSpPr>
            <p:grpSpPr>
              <a:xfrm>
                <a:off x="7167926" y="3879957"/>
                <a:ext cx="529194" cy="526452"/>
                <a:chOff x="6689328" y="3781703"/>
                <a:chExt cx="508205" cy="505574"/>
              </a:xfrm>
            </p:grpSpPr>
            <p:sp>
              <p:nvSpPr>
                <p:cNvPr id="69" name="任意多边形 23"/>
                <p:cNvSpPr/>
                <p:nvPr/>
              </p:nvSpPr>
              <p:spPr bwMode="auto">
                <a:xfrm>
                  <a:off x="6689328" y="4032649"/>
                  <a:ext cx="341171" cy="254628"/>
                </a:xfrm>
                <a:custGeom>
                  <a:avLst/>
                  <a:gdLst>
                    <a:gd name="T0" fmla="*/ 623 w 623"/>
                    <a:gd name="T1" fmla="*/ 427 h 466"/>
                    <a:gd name="T2" fmla="*/ 618 w 623"/>
                    <a:gd name="T3" fmla="*/ 428 h 466"/>
                    <a:gd name="T4" fmla="*/ 607 w 623"/>
                    <a:gd name="T5" fmla="*/ 425 h 466"/>
                    <a:gd name="T6" fmla="*/ 541 w 623"/>
                    <a:gd name="T7" fmla="*/ 390 h 466"/>
                    <a:gd name="T8" fmla="*/ 475 w 623"/>
                    <a:gd name="T9" fmla="*/ 425 h 466"/>
                    <a:gd name="T10" fmla="*/ 464 w 623"/>
                    <a:gd name="T11" fmla="*/ 428 h 466"/>
                    <a:gd name="T12" fmla="*/ 449 w 623"/>
                    <a:gd name="T13" fmla="*/ 423 h 466"/>
                    <a:gd name="T14" fmla="*/ 440 w 623"/>
                    <a:gd name="T15" fmla="*/ 399 h 466"/>
                    <a:gd name="T16" fmla="*/ 452 w 623"/>
                    <a:gd name="T17" fmla="*/ 326 h 466"/>
                    <a:gd name="T18" fmla="*/ 399 w 623"/>
                    <a:gd name="T19" fmla="*/ 273 h 466"/>
                    <a:gd name="T20" fmla="*/ 392 w 623"/>
                    <a:gd name="T21" fmla="*/ 249 h 466"/>
                    <a:gd name="T22" fmla="*/ 412 w 623"/>
                    <a:gd name="T23" fmla="*/ 232 h 466"/>
                    <a:gd name="T24" fmla="*/ 486 w 623"/>
                    <a:gd name="T25" fmla="*/ 221 h 466"/>
                    <a:gd name="T26" fmla="*/ 519 w 623"/>
                    <a:gd name="T27" fmla="*/ 154 h 466"/>
                    <a:gd name="T28" fmla="*/ 541 w 623"/>
                    <a:gd name="T29" fmla="*/ 141 h 466"/>
                    <a:gd name="T30" fmla="*/ 563 w 623"/>
                    <a:gd name="T31" fmla="*/ 154 h 466"/>
                    <a:gd name="T32" fmla="*/ 582 w 623"/>
                    <a:gd name="T33" fmla="*/ 192 h 466"/>
                    <a:gd name="T34" fmla="*/ 529 w 623"/>
                    <a:gd name="T35" fmla="*/ 78 h 466"/>
                    <a:gd name="T36" fmla="*/ 407 w 623"/>
                    <a:gd name="T37" fmla="*/ 1 h 466"/>
                    <a:gd name="T38" fmla="*/ 391 w 623"/>
                    <a:gd name="T39" fmla="*/ 7 h 466"/>
                    <a:gd name="T40" fmla="*/ 351 w 623"/>
                    <a:gd name="T41" fmla="*/ 63 h 466"/>
                    <a:gd name="T42" fmla="*/ 307 w 623"/>
                    <a:gd name="T43" fmla="*/ 3 h 466"/>
                    <a:gd name="T44" fmla="*/ 338 w 623"/>
                    <a:gd name="T45" fmla="*/ 107 h 466"/>
                    <a:gd name="T46" fmla="*/ 338 w 623"/>
                    <a:gd name="T47" fmla="*/ 115 h 466"/>
                    <a:gd name="T48" fmla="*/ 306 w 623"/>
                    <a:gd name="T49" fmla="*/ 262 h 466"/>
                    <a:gd name="T50" fmla="*/ 306 w 623"/>
                    <a:gd name="T51" fmla="*/ 264 h 466"/>
                    <a:gd name="T52" fmla="*/ 306 w 623"/>
                    <a:gd name="T53" fmla="*/ 265 h 466"/>
                    <a:gd name="T54" fmla="*/ 306 w 623"/>
                    <a:gd name="T55" fmla="*/ 264 h 466"/>
                    <a:gd name="T56" fmla="*/ 306 w 623"/>
                    <a:gd name="T57" fmla="*/ 263 h 466"/>
                    <a:gd name="T58" fmla="*/ 271 w 623"/>
                    <a:gd name="T59" fmla="*/ 115 h 466"/>
                    <a:gd name="T60" fmla="*/ 272 w 623"/>
                    <a:gd name="T61" fmla="*/ 107 h 466"/>
                    <a:gd name="T62" fmla="*/ 305 w 623"/>
                    <a:gd name="T63" fmla="*/ 1 h 466"/>
                    <a:gd name="T64" fmla="*/ 259 w 623"/>
                    <a:gd name="T65" fmla="*/ 65 h 466"/>
                    <a:gd name="T66" fmla="*/ 219 w 623"/>
                    <a:gd name="T67" fmla="*/ 11 h 466"/>
                    <a:gd name="T68" fmla="*/ 202 w 623"/>
                    <a:gd name="T69" fmla="*/ 5 h 466"/>
                    <a:gd name="T70" fmla="*/ 98 w 623"/>
                    <a:gd name="T71" fmla="*/ 74 h 466"/>
                    <a:gd name="T72" fmla="*/ 95 w 623"/>
                    <a:gd name="T73" fmla="*/ 78 h 466"/>
                    <a:gd name="T74" fmla="*/ 93 w 623"/>
                    <a:gd name="T75" fmla="*/ 80 h 466"/>
                    <a:gd name="T76" fmla="*/ 87 w 623"/>
                    <a:gd name="T77" fmla="*/ 91 h 466"/>
                    <a:gd name="T78" fmla="*/ 88 w 623"/>
                    <a:gd name="T79" fmla="*/ 91 h 466"/>
                    <a:gd name="T80" fmla="*/ 75 w 623"/>
                    <a:gd name="T81" fmla="*/ 119 h 466"/>
                    <a:gd name="T82" fmla="*/ 74 w 623"/>
                    <a:gd name="T83" fmla="*/ 118 h 466"/>
                    <a:gd name="T84" fmla="*/ 0 w 623"/>
                    <a:gd name="T85" fmla="*/ 411 h 466"/>
                    <a:gd name="T86" fmla="*/ 2 w 623"/>
                    <a:gd name="T87" fmla="*/ 411 h 466"/>
                    <a:gd name="T88" fmla="*/ 66 w 623"/>
                    <a:gd name="T89" fmla="*/ 465 h 466"/>
                    <a:gd name="T90" fmla="*/ 556 w 623"/>
                    <a:gd name="T91" fmla="*/ 465 h 466"/>
                    <a:gd name="T92" fmla="*/ 623 w 623"/>
                    <a:gd name="T93" fmla="*/ 42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3" h="466">
                      <a:moveTo>
                        <a:pt x="623" y="427"/>
                      </a:moveTo>
                      <a:cubicBezTo>
                        <a:pt x="622" y="428"/>
                        <a:pt x="620" y="428"/>
                        <a:pt x="618" y="428"/>
                      </a:cubicBezTo>
                      <a:cubicBezTo>
                        <a:pt x="614" y="428"/>
                        <a:pt x="611" y="427"/>
                        <a:pt x="607" y="425"/>
                      </a:cubicBezTo>
                      <a:cubicBezTo>
                        <a:pt x="541" y="390"/>
                        <a:pt x="541" y="390"/>
                        <a:pt x="541" y="390"/>
                      </a:cubicBezTo>
                      <a:cubicBezTo>
                        <a:pt x="475" y="425"/>
                        <a:pt x="475" y="425"/>
                        <a:pt x="475" y="425"/>
                      </a:cubicBezTo>
                      <a:cubicBezTo>
                        <a:pt x="471" y="427"/>
                        <a:pt x="468" y="428"/>
                        <a:pt x="464" y="428"/>
                      </a:cubicBezTo>
                      <a:cubicBezTo>
                        <a:pt x="458" y="428"/>
                        <a:pt x="453" y="426"/>
                        <a:pt x="449" y="423"/>
                      </a:cubicBezTo>
                      <a:cubicBezTo>
                        <a:pt x="442" y="418"/>
                        <a:pt x="438" y="408"/>
                        <a:pt x="440" y="399"/>
                      </a:cubicBezTo>
                      <a:cubicBezTo>
                        <a:pt x="452" y="326"/>
                        <a:pt x="452" y="326"/>
                        <a:pt x="452" y="326"/>
                      </a:cubicBezTo>
                      <a:cubicBezTo>
                        <a:pt x="399" y="273"/>
                        <a:pt x="399" y="273"/>
                        <a:pt x="399" y="273"/>
                      </a:cubicBezTo>
                      <a:cubicBezTo>
                        <a:pt x="392" y="267"/>
                        <a:pt x="390" y="257"/>
                        <a:pt x="392" y="249"/>
                      </a:cubicBezTo>
                      <a:cubicBezTo>
                        <a:pt x="395" y="240"/>
                        <a:pt x="403" y="233"/>
                        <a:pt x="412" y="232"/>
                      </a:cubicBezTo>
                      <a:cubicBezTo>
                        <a:pt x="486" y="221"/>
                        <a:pt x="486" y="221"/>
                        <a:pt x="486" y="221"/>
                      </a:cubicBezTo>
                      <a:cubicBezTo>
                        <a:pt x="519" y="154"/>
                        <a:pt x="519" y="154"/>
                        <a:pt x="519" y="154"/>
                      </a:cubicBezTo>
                      <a:cubicBezTo>
                        <a:pt x="523" y="146"/>
                        <a:pt x="532" y="141"/>
                        <a:pt x="541" y="141"/>
                      </a:cubicBezTo>
                      <a:cubicBezTo>
                        <a:pt x="550" y="141"/>
                        <a:pt x="559" y="146"/>
                        <a:pt x="563" y="154"/>
                      </a:cubicBezTo>
                      <a:cubicBezTo>
                        <a:pt x="582" y="192"/>
                        <a:pt x="582" y="192"/>
                        <a:pt x="582" y="192"/>
                      </a:cubicBezTo>
                      <a:cubicBezTo>
                        <a:pt x="567" y="147"/>
                        <a:pt x="550" y="104"/>
                        <a:pt x="529" y="78"/>
                      </a:cubicBezTo>
                      <a:cubicBezTo>
                        <a:pt x="498" y="26"/>
                        <a:pt x="447" y="7"/>
                        <a:pt x="407" y="1"/>
                      </a:cubicBezTo>
                      <a:cubicBezTo>
                        <a:pt x="401" y="0"/>
                        <a:pt x="395" y="2"/>
                        <a:pt x="391" y="7"/>
                      </a:cubicBezTo>
                      <a:cubicBezTo>
                        <a:pt x="351" y="63"/>
                        <a:pt x="351" y="63"/>
                        <a:pt x="351" y="63"/>
                      </a:cubicBezTo>
                      <a:cubicBezTo>
                        <a:pt x="307" y="3"/>
                        <a:pt x="307" y="3"/>
                        <a:pt x="307" y="3"/>
                      </a:cubicBezTo>
                      <a:cubicBezTo>
                        <a:pt x="338" y="107"/>
                        <a:pt x="338" y="107"/>
                        <a:pt x="338" y="107"/>
                      </a:cubicBezTo>
                      <a:cubicBezTo>
                        <a:pt x="338" y="110"/>
                        <a:pt x="338" y="112"/>
                        <a:pt x="338" y="115"/>
                      </a:cubicBezTo>
                      <a:cubicBezTo>
                        <a:pt x="306" y="262"/>
                        <a:pt x="306" y="262"/>
                        <a:pt x="306" y="262"/>
                      </a:cubicBezTo>
                      <a:cubicBezTo>
                        <a:pt x="306" y="263"/>
                        <a:pt x="306" y="263"/>
                        <a:pt x="306" y="264"/>
                      </a:cubicBezTo>
                      <a:cubicBezTo>
                        <a:pt x="306" y="265"/>
                        <a:pt x="306" y="265"/>
                        <a:pt x="306" y="265"/>
                      </a:cubicBezTo>
                      <a:cubicBezTo>
                        <a:pt x="306" y="264"/>
                        <a:pt x="306" y="264"/>
                        <a:pt x="306" y="264"/>
                      </a:cubicBezTo>
                      <a:cubicBezTo>
                        <a:pt x="306" y="263"/>
                        <a:pt x="306" y="263"/>
                        <a:pt x="306" y="263"/>
                      </a:cubicBezTo>
                      <a:cubicBezTo>
                        <a:pt x="271" y="115"/>
                        <a:pt x="271" y="115"/>
                        <a:pt x="271" y="115"/>
                      </a:cubicBezTo>
                      <a:cubicBezTo>
                        <a:pt x="271" y="112"/>
                        <a:pt x="271" y="109"/>
                        <a:pt x="272" y="107"/>
                      </a:cubicBezTo>
                      <a:cubicBezTo>
                        <a:pt x="305" y="1"/>
                        <a:pt x="305" y="1"/>
                        <a:pt x="305" y="1"/>
                      </a:cubicBezTo>
                      <a:cubicBezTo>
                        <a:pt x="259" y="65"/>
                        <a:pt x="259" y="65"/>
                        <a:pt x="259" y="65"/>
                      </a:cubicBezTo>
                      <a:cubicBezTo>
                        <a:pt x="219" y="11"/>
                        <a:pt x="219" y="11"/>
                        <a:pt x="219" y="11"/>
                      </a:cubicBezTo>
                      <a:cubicBezTo>
                        <a:pt x="215" y="6"/>
                        <a:pt x="208" y="3"/>
                        <a:pt x="202" y="5"/>
                      </a:cubicBezTo>
                      <a:cubicBezTo>
                        <a:pt x="170" y="13"/>
                        <a:pt x="128" y="32"/>
                        <a:pt x="98" y="74"/>
                      </a:cubicBezTo>
                      <a:cubicBezTo>
                        <a:pt x="97" y="76"/>
                        <a:pt x="96" y="77"/>
                        <a:pt x="95" y="78"/>
                      </a:cubicBezTo>
                      <a:cubicBezTo>
                        <a:pt x="95" y="79"/>
                        <a:pt x="94" y="80"/>
                        <a:pt x="93" y="80"/>
                      </a:cubicBezTo>
                      <a:cubicBezTo>
                        <a:pt x="91" y="84"/>
                        <a:pt x="89" y="87"/>
                        <a:pt x="87" y="91"/>
                      </a:cubicBezTo>
                      <a:cubicBezTo>
                        <a:pt x="87" y="91"/>
                        <a:pt x="88" y="91"/>
                        <a:pt x="88" y="91"/>
                      </a:cubicBezTo>
                      <a:cubicBezTo>
                        <a:pt x="84" y="99"/>
                        <a:pt x="79" y="109"/>
                        <a:pt x="75" y="119"/>
                      </a:cubicBezTo>
                      <a:cubicBezTo>
                        <a:pt x="75" y="118"/>
                        <a:pt x="74" y="118"/>
                        <a:pt x="74" y="118"/>
                      </a:cubicBezTo>
                      <a:cubicBezTo>
                        <a:pt x="35" y="210"/>
                        <a:pt x="0" y="394"/>
                        <a:pt x="0" y="411"/>
                      </a:cubicBezTo>
                      <a:cubicBezTo>
                        <a:pt x="2" y="411"/>
                        <a:pt x="2" y="411"/>
                        <a:pt x="2" y="411"/>
                      </a:cubicBezTo>
                      <a:cubicBezTo>
                        <a:pt x="2" y="429"/>
                        <a:pt x="9" y="466"/>
                        <a:pt x="66" y="465"/>
                      </a:cubicBezTo>
                      <a:cubicBezTo>
                        <a:pt x="556" y="465"/>
                        <a:pt x="556" y="465"/>
                        <a:pt x="556" y="465"/>
                      </a:cubicBezTo>
                      <a:cubicBezTo>
                        <a:pt x="556" y="465"/>
                        <a:pt x="607" y="466"/>
                        <a:pt x="623" y="4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70" name="椭圆 69"/>
                <p:cNvSpPr/>
                <p:nvPr/>
              </p:nvSpPr>
              <p:spPr bwMode="auto">
                <a:xfrm>
                  <a:off x="6737992" y="3781703"/>
                  <a:ext cx="235163" cy="23384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71" name="任意多边形 25"/>
                <p:cNvSpPr/>
                <p:nvPr/>
              </p:nvSpPr>
              <p:spPr bwMode="auto">
                <a:xfrm>
                  <a:off x="6922124" y="4128397"/>
                  <a:ext cx="125999" cy="119686"/>
                </a:xfrm>
                <a:custGeom>
                  <a:avLst/>
                  <a:gdLst>
                    <a:gd name="T0" fmla="*/ 107 w 230"/>
                    <a:gd name="T1" fmla="*/ 5 h 219"/>
                    <a:gd name="T2" fmla="*/ 115 w 230"/>
                    <a:gd name="T3" fmla="*/ 0 h 219"/>
                    <a:gd name="T4" fmla="*/ 123 w 230"/>
                    <a:gd name="T5" fmla="*/ 5 h 219"/>
                    <a:gd name="T6" fmla="*/ 154 w 230"/>
                    <a:gd name="T7" fmla="*/ 67 h 219"/>
                    <a:gd name="T8" fmla="*/ 222 w 230"/>
                    <a:gd name="T9" fmla="*/ 77 h 219"/>
                    <a:gd name="T10" fmla="*/ 229 w 230"/>
                    <a:gd name="T11" fmla="*/ 83 h 219"/>
                    <a:gd name="T12" fmla="*/ 227 w 230"/>
                    <a:gd name="T13" fmla="*/ 92 h 219"/>
                    <a:gd name="T14" fmla="*/ 178 w 230"/>
                    <a:gd name="T15" fmla="*/ 140 h 219"/>
                    <a:gd name="T16" fmla="*/ 189 w 230"/>
                    <a:gd name="T17" fmla="*/ 208 h 219"/>
                    <a:gd name="T18" fmla="*/ 186 w 230"/>
                    <a:gd name="T19" fmla="*/ 217 h 219"/>
                    <a:gd name="T20" fmla="*/ 176 w 230"/>
                    <a:gd name="T21" fmla="*/ 218 h 219"/>
                    <a:gd name="T22" fmla="*/ 115 w 230"/>
                    <a:gd name="T23" fmla="*/ 186 h 219"/>
                    <a:gd name="T24" fmla="*/ 54 w 230"/>
                    <a:gd name="T25" fmla="*/ 218 h 219"/>
                    <a:gd name="T26" fmla="*/ 44 w 230"/>
                    <a:gd name="T27" fmla="*/ 217 h 219"/>
                    <a:gd name="T28" fmla="*/ 41 w 230"/>
                    <a:gd name="T29" fmla="*/ 208 h 219"/>
                    <a:gd name="T30" fmla="*/ 52 w 230"/>
                    <a:gd name="T31" fmla="*/ 140 h 219"/>
                    <a:gd name="T32" fmla="*/ 3 w 230"/>
                    <a:gd name="T33" fmla="*/ 92 h 219"/>
                    <a:gd name="T34" fmla="*/ 1 w 230"/>
                    <a:gd name="T35" fmla="*/ 83 h 219"/>
                    <a:gd name="T36" fmla="*/ 8 w 230"/>
                    <a:gd name="T37" fmla="*/ 77 h 219"/>
                    <a:gd name="T38" fmla="*/ 76 w 230"/>
                    <a:gd name="T39" fmla="*/ 67 h 219"/>
                    <a:gd name="T40" fmla="*/ 107 w 230"/>
                    <a:gd name="T41" fmla="*/ 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219">
                      <a:moveTo>
                        <a:pt x="107" y="5"/>
                      </a:moveTo>
                      <a:cubicBezTo>
                        <a:pt x="108" y="2"/>
                        <a:pt x="112" y="0"/>
                        <a:pt x="115" y="0"/>
                      </a:cubicBezTo>
                      <a:cubicBezTo>
                        <a:pt x="119" y="0"/>
                        <a:pt x="122" y="2"/>
                        <a:pt x="123" y="5"/>
                      </a:cubicBezTo>
                      <a:cubicBezTo>
                        <a:pt x="154" y="67"/>
                        <a:pt x="154" y="67"/>
                        <a:pt x="154" y="67"/>
                      </a:cubicBezTo>
                      <a:cubicBezTo>
                        <a:pt x="222" y="77"/>
                        <a:pt x="222" y="77"/>
                        <a:pt x="222" y="77"/>
                      </a:cubicBezTo>
                      <a:cubicBezTo>
                        <a:pt x="225" y="77"/>
                        <a:pt x="228" y="80"/>
                        <a:pt x="229" y="83"/>
                      </a:cubicBezTo>
                      <a:cubicBezTo>
                        <a:pt x="230" y="86"/>
                        <a:pt x="229" y="90"/>
                        <a:pt x="227" y="92"/>
                      </a:cubicBezTo>
                      <a:cubicBezTo>
                        <a:pt x="178" y="140"/>
                        <a:pt x="178" y="140"/>
                        <a:pt x="178" y="140"/>
                      </a:cubicBezTo>
                      <a:cubicBezTo>
                        <a:pt x="189" y="208"/>
                        <a:pt x="189" y="208"/>
                        <a:pt x="189" y="208"/>
                      </a:cubicBezTo>
                      <a:cubicBezTo>
                        <a:pt x="190" y="211"/>
                        <a:pt x="188" y="215"/>
                        <a:pt x="186" y="217"/>
                      </a:cubicBezTo>
                      <a:cubicBezTo>
                        <a:pt x="183" y="219"/>
                        <a:pt x="179" y="219"/>
                        <a:pt x="176" y="218"/>
                      </a:cubicBezTo>
                      <a:cubicBezTo>
                        <a:pt x="115" y="186"/>
                        <a:pt x="115" y="186"/>
                        <a:pt x="115" y="186"/>
                      </a:cubicBezTo>
                      <a:cubicBezTo>
                        <a:pt x="54" y="218"/>
                        <a:pt x="54" y="218"/>
                        <a:pt x="54" y="218"/>
                      </a:cubicBezTo>
                      <a:cubicBezTo>
                        <a:pt x="51" y="219"/>
                        <a:pt x="47" y="219"/>
                        <a:pt x="44" y="217"/>
                      </a:cubicBezTo>
                      <a:cubicBezTo>
                        <a:pt x="42" y="215"/>
                        <a:pt x="40" y="212"/>
                        <a:pt x="41" y="208"/>
                      </a:cubicBezTo>
                      <a:cubicBezTo>
                        <a:pt x="52" y="140"/>
                        <a:pt x="52" y="140"/>
                        <a:pt x="52" y="140"/>
                      </a:cubicBezTo>
                      <a:cubicBezTo>
                        <a:pt x="3" y="92"/>
                        <a:pt x="3" y="92"/>
                        <a:pt x="3" y="92"/>
                      </a:cubicBezTo>
                      <a:cubicBezTo>
                        <a:pt x="1" y="90"/>
                        <a:pt x="0" y="86"/>
                        <a:pt x="1" y="83"/>
                      </a:cubicBezTo>
                      <a:cubicBezTo>
                        <a:pt x="2" y="80"/>
                        <a:pt x="5" y="77"/>
                        <a:pt x="8" y="77"/>
                      </a:cubicBezTo>
                      <a:cubicBezTo>
                        <a:pt x="76" y="67"/>
                        <a:pt x="76" y="67"/>
                        <a:pt x="76" y="67"/>
                      </a:cubicBezTo>
                      <a:cubicBezTo>
                        <a:pt x="107" y="5"/>
                        <a:pt x="107" y="5"/>
                        <a:pt x="107"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72" name="任意多边形 26"/>
                <p:cNvSpPr/>
                <p:nvPr/>
              </p:nvSpPr>
              <p:spPr bwMode="auto">
                <a:xfrm>
                  <a:off x="7071008" y="4128397"/>
                  <a:ext cx="126525" cy="119686"/>
                </a:xfrm>
                <a:custGeom>
                  <a:avLst/>
                  <a:gdLst>
                    <a:gd name="T0" fmla="*/ 107 w 231"/>
                    <a:gd name="T1" fmla="*/ 5 h 219"/>
                    <a:gd name="T2" fmla="*/ 116 w 231"/>
                    <a:gd name="T3" fmla="*/ 0 h 219"/>
                    <a:gd name="T4" fmla="*/ 124 w 231"/>
                    <a:gd name="T5" fmla="*/ 5 h 219"/>
                    <a:gd name="T6" fmla="*/ 154 w 231"/>
                    <a:gd name="T7" fmla="*/ 67 h 219"/>
                    <a:gd name="T8" fmla="*/ 222 w 231"/>
                    <a:gd name="T9" fmla="*/ 77 h 219"/>
                    <a:gd name="T10" fmla="*/ 230 w 231"/>
                    <a:gd name="T11" fmla="*/ 83 h 219"/>
                    <a:gd name="T12" fmla="*/ 227 w 231"/>
                    <a:gd name="T13" fmla="*/ 92 h 219"/>
                    <a:gd name="T14" fmla="*/ 178 w 231"/>
                    <a:gd name="T15" fmla="*/ 140 h 219"/>
                    <a:gd name="T16" fmla="*/ 190 w 231"/>
                    <a:gd name="T17" fmla="*/ 208 h 219"/>
                    <a:gd name="T18" fmla="*/ 186 w 231"/>
                    <a:gd name="T19" fmla="*/ 217 h 219"/>
                    <a:gd name="T20" fmla="*/ 176 w 231"/>
                    <a:gd name="T21" fmla="*/ 218 h 219"/>
                    <a:gd name="T22" fmla="*/ 116 w 231"/>
                    <a:gd name="T23" fmla="*/ 186 h 219"/>
                    <a:gd name="T24" fmla="*/ 55 w 231"/>
                    <a:gd name="T25" fmla="*/ 218 h 219"/>
                    <a:gd name="T26" fmla="*/ 45 w 231"/>
                    <a:gd name="T27" fmla="*/ 217 h 219"/>
                    <a:gd name="T28" fmla="*/ 41 w 231"/>
                    <a:gd name="T29" fmla="*/ 208 h 219"/>
                    <a:gd name="T30" fmla="*/ 53 w 231"/>
                    <a:gd name="T31" fmla="*/ 140 h 219"/>
                    <a:gd name="T32" fmla="*/ 4 w 231"/>
                    <a:gd name="T33" fmla="*/ 92 h 219"/>
                    <a:gd name="T34" fmla="*/ 1 w 231"/>
                    <a:gd name="T35" fmla="*/ 83 h 219"/>
                    <a:gd name="T36" fmla="*/ 9 w 231"/>
                    <a:gd name="T37" fmla="*/ 77 h 219"/>
                    <a:gd name="T38" fmla="*/ 77 w 231"/>
                    <a:gd name="T39" fmla="*/ 67 h 219"/>
                    <a:gd name="T40" fmla="*/ 107 w 231"/>
                    <a:gd name="T41" fmla="*/ 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219">
                      <a:moveTo>
                        <a:pt x="107" y="5"/>
                      </a:moveTo>
                      <a:cubicBezTo>
                        <a:pt x="109" y="2"/>
                        <a:pt x="112" y="0"/>
                        <a:pt x="116" y="0"/>
                      </a:cubicBezTo>
                      <a:cubicBezTo>
                        <a:pt x="119" y="0"/>
                        <a:pt x="122" y="2"/>
                        <a:pt x="124" y="5"/>
                      </a:cubicBezTo>
                      <a:cubicBezTo>
                        <a:pt x="154" y="67"/>
                        <a:pt x="154" y="67"/>
                        <a:pt x="154" y="67"/>
                      </a:cubicBezTo>
                      <a:cubicBezTo>
                        <a:pt x="222" y="77"/>
                        <a:pt x="222" y="77"/>
                        <a:pt x="222" y="77"/>
                      </a:cubicBezTo>
                      <a:cubicBezTo>
                        <a:pt x="226" y="77"/>
                        <a:pt x="229" y="79"/>
                        <a:pt x="230" y="83"/>
                      </a:cubicBezTo>
                      <a:cubicBezTo>
                        <a:pt x="231" y="86"/>
                        <a:pt x="230" y="90"/>
                        <a:pt x="227" y="92"/>
                      </a:cubicBezTo>
                      <a:cubicBezTo>
                        <a:pt x="178" y="140"/>
                        <a:pt x="178" y="140"/>
                        <a:pt x="178" y="140"/>
                      </a:cubicBezTo>
                      <a:cubicBezTo>
                        <a:pt x="190" y="208"/>
                        <a:pt x="190" y="208"/>
                        <a:pt x="190" y="208"/>
                      </a:cubicBezTo>
                      <a:cubicBezTo>
                        <a:pt x="190" y="211"/>
                        <a:pt x="189" y="215"/>
                        <a:pt x="186" y="217"/>
                      </a:cubicBezTo>
                      <a:cubicBezTo>
                        <a:pt x="183" y="219"/>
                        <a:pt x="180" y="219"/>
                        <a:pt x="176" y="218"/>
                      </a:cubicBezTo>
                      <a:cubicBezTo>
                        <a:pt x="116" y="186"/>
                        <a:pt x="116" y="186"/>
                        <a:pt x="116" y="186"/>
                      </a:cubicBezTo>
                      <a:cubicBezTo>
                        <a:pt x="55" y="218"/>
                        <a:pt x="55" y="218"/>
                        <a:pt x="55" y="218"/>
                      </a:cubicBezTo>
                      <a:cubicBezTo>
                        <a:pt x="52" y="219"/>
                        <a:pt x="48" y="219"/>
                        <a:pt x="45" y="217"/>
                      </a:cubicBezTo>
                      <a:cubicBezTo>
                        <a:pt x="42" y="215"/>
                        <a:pt x="41" y="211"/>
                        <a:pt x="41" y="208"/>
                      </a:cubicBezTo>
                      <a:cubicBezTo>
                        <a:pt x="53" y="140"/>
                        <a:pt x="53" y="140"/>
                        <a:pt x="53" y="140"/>
                      </a:cubicBezTo>
                      <a:cubicBezTo>
                        <a:pt x="4" y="92"/>
                        <a:pt x="4" y="92"/>
                        <a:pt x="4" y="92"/>
                      </a:cubicBezTo>
                      <a:cubicBezTo>
                        <a:pt x="1" y="90"/>
                        <a:pt x="0" y="86"/>
                        <a:pt x="1" y="83"/>
                      </a:cubicBezTo>
                      <a:cubicBezTo>
                        <a:pt x="2" y="79"/>
                        <a:pt x="5" y="77"/>
                        <a:pt x="9" y="77"/>
                      </a:cubicBezTo>
                      <a:cubicBezTo>
                        <a:pt x="77" y="67"/>
                        <a:pt x="77" y="67"/>
                        <a:pt x="77" y="67"/>
                      </a:cubicBezTo>
                      <a:cubicBezTo>
                        <a:pt x="107" y="5"/>
                        <a:pt x="107" y="5"/>
                        <a:pt x="107"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sp>
              <p:nvSpPr>
                <p:cNvPr id="73" name="任意多边形 27"/>
                <p:cNvSpPr/>
                <p:nvPr/>
              </p:nvSpPr>
              <p:spPr bwMode="auto">
                <a:xfrm>
                  <a:off x="6992620" y="4000294"/>
                  <a:ext cx="125999" cy="120212"/>
                </a:xfrm>
                <a:custGeom>
                  <a:avLst/>
                  <a:gdLst>
                    <a:gd name="T0" fmla="*/ 107 w 230"/>
                    <a:gd name="T1" fmla="*/ 5 h 220"/>
                    <a:gd name="T2" fmla="*/ 115 w 230"/>
                    <a:gd name="T3" fmla="*/ 0 h 220"/>
                    <a:gd name="T4" fmla="*/ 123 w 230"/>
                    <a:gd name="T5" fmla="*/ 6 h 220"/>
                    <a:gd name="T6" fmla="*/ 154 w 230"/>
                    <a:gd name="T7" fmla="*/ 67 h 220"/>
                    <a:gd name="T8" fmla="*/ 222 w 230"/>
                    <a:gd name="T9" fmla="*/ 77 h 220"/>
                    <a:gd name="T10" fmla="*/ 229 w 230"/>
                    <a:gd name="T11" fmla="*/ 83 h 220"/>
                    <a:gd name="T12" fmla="*/ 227 w 230"/>
                    <a:gd name="T13" fmla="*/ 93 h 220"/>
                    <a:gd name="T14" fmla="*/ 178 w 230"/>
                    <a:gd name="T15" fmla="*/ 141 h 220"/>
                    <a:gd name="T16" fmla="*/ 189 w 230"/>
                    <a:gd name="T17" fmla="*/ 208 h 220"/>
                    <a:gd name="T18" fmla="*/ 186 w 230"/>
                    <a:gd name="T19" fmla="*/ 217 h 220"/>
                    <a:gd name="T20" fmla="*/ 176 w 230"/>
                    <a:gd name="T21" fmla="*/ 218 h 220"/>
                    <a:gd name="T22" fmla="*/ 115 w 230"/>
                    <a:gd name="T23" fmla="*/ 186 h 220"/>
                    <a:gd name="T24" fmla="*/ 54 w 230"/>
                    <a:gd name="T25" fmla="*/ 218 h 220"/>
                    <a:gd name="T26" fmla="*/ 45 w 230"/>
                    <a:gd name="T27" fmla="*/ 217 h 220"/>
                    <a:gd name="T28" fmla="*/ 41 w 230"/>
                    <a:gd name="T29" fmla="*/ 208 h 220"/>
                    <a:gd name="T30" fmla="*/ 52 w 230"/>
                    <a:gd name="T31" fmla="*/ 141 h 220"/>
                    <a:gd name="T32" fmla="*/ 3 w 230"/>
                    <a:gd name="T33" fmla="*/ 93 h 220"/>
                    <a:gd name="T34" fmla="*/ 1 w 230"/>
                    <a:gd name="T35" fmla="*/ 83 h 220"/>
                    <a:gd name="T36" fmla="*/ 8 w 230"/>
                    <a:gd name="T37" fmla="*/ 77 h 220"/>
                    <a:gd name="T38" fmla="*/ 76 w 230"/>
                    <a:gd name="T39" fmla="*/ 67 h 220"/>
                    <a:gd name="T40" fmla="*/ 107 w 230"/>
                    <a:gd name="T41" fmla="*/ 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220">
                      <a:moveTo>
                        <a:pt x="107" y="5"/>
                      </a:moveTo>
                      <a:cubicBezTo>
                        <a:pt x="108" y="2"/>
                        <a:pt x="112" y="0"/>
                        <a:pt x="115" y="0"/>
                      </a:cubicBezTo>
                      <a:cubicBezTo>
                        <a:pt x="119" y="0"/>
                        <a:pt x="122" y="2"/>
                        <a:pt x="123" y="6"/>
                      </a:cubicBezTo>
                      <a:cubicBezTo>
                        <a:pt x="154" y="67"/>
                        <a:pt x="154" y="67"/>
                        <a:pt x="154" y="67"/>
                      </a:cubicBezTo>
                      <a:cubicBezTo>
                        <a:pt x="222" y="77"/>
                        <a:pt x="222" y="77"/>
                        <a:pt x="222" y="77"/>
                      </a:cubicBezTo>
                      <a:cubicBezTo>
                        <a:pt x="225" y="77"/>
                        <a:pt x="228" y="80"/>
                        <a:pt x="229" y="83"/>
                      </a:cubicBezTo>
                      <a:cubicBezTo>
                        <a:pt x="230" y="87"/>
                        <a:pt x="229" y="90"/>
                        <a:pt x="227" y="93"/>
                      </a:cubicBezTo>
                      <a:cubicBezTo>
                        <a:pt x="178" y="141"/>
                        <a:pt x="178" y="141"/>
                        <a:pt x="178" y="141"/>
                      </a:cubicBezTo>
                      <a:cubicBezTo>
                        <a:pt x="189" y="208"/>
                        <a:pt x="189" y="208"/>
                        <a:pt x="189" y="208"/>
                      </a:cubicBezTo>
                      <a:cubicBezTo>
                        <a:pt x="190" y="212"/>
                        <a:pt x="188" y="215"/>
                        <a:pt x="186" y="217"/>
                      </a:cubicBezTo>
                      <a:cubicBezTo>
                        <a:pt x="183" y="220"/>
                        <a:pt x="179" y="220"/>
                        <a:pt x="176" y="218"/>
                      </a:cubicBezTo>
                      <a:cubicBezTo>
                        <a:pt x="115" y="186"/>
                        <a:pt x="115" y="186"/>
                        <a:pt x="115" y="186"/>
                      </a:cubicBezTo>
                      <a:cubicBezTo>
                        <a:pt x="54" y="218"/>
                        <a:pt x="54" y="218"/>
                        <a:pt x="54" y="218"/>
                      </a:cubicBezTo>
                      <a:cubicBezTo>
                        <a:pt x="51" y="220"/>
                        <a:pt x="47" y="220"/>
                        <a:pt x="45" y="217"/>
                      </a:cubicBezTo>
                      <a:cubicBezTo>
                        <a:pt x="42" y="215"/>
                        <a:pt x="40" y="212"/>
                        <a:pt x="41" y="208"/>
                      </a:cubicBezTo>
                      <a:cubicBezTo>
                        <a:pt x="52" y="141"/>
                        <a:pt x="52" y="141"/>
                        <a:pt x="52" y="141"/>
                      </a:cubicBezTo>
                      <a:cubicBezTo>
                        <a:pt x="3" y="93"/>
                        <a:pt x="3" y="93"/>
                        <a:pt x="3" y="93"/>
                      </a:cubicBezTo>
                      <a:cubicBezTo>
                        <a:pt x="1" y="90"/>
                        <a:pt x="0" y="87"/>
                        <a:pt x="1" y="83"/>
                      </a:cubicBezTo>
                      <a:cubicBezTo>
                        <a:pt x="2" y="80"/>
                        <a:pt x="5" y="77"/>
                        <a:pt x="8" y="77"/>
                      </a:cubicBezTo>
                      <a:cubicBezTo>
                        <a:pt x="76" y="67"/>
                        <a:pt x="76" y="67"/>
                        <a:pt x="76" y="67"/>
                      </a:cubicBezTo>
                      <a:cubicBezTo>
                        <a:pt x="107" y="5"/>
                        <a:pt x="107" y="5"/>
                        <a:pt x="107"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160"/>
                </a:p>
              </p:txBody>
            </p:sp>
          </p:grpSp>
        </p:grpSp>
        <p:grpSp>
          <p:nvGrpSpPr>
            <p:cNvPr id="74" name="组合 73"/>
            <p:cNvGrpSpPr/>
            <p:nvPr/>
          </p:nvGrpSpPr>
          <p:grpSpPr>
            <a:xfrm>
              <a:off x="3207395" y="2797396"/>
              <a:ext cx="818941" cy="820170"/>
              <a:chOff x="4276526" y="3641454"/>
              <a:chExt cx="1091921" cy="1093560"/>
            </a:xfrm>
          </p:grpSpPr>
          <p:sp>
            <p:nvSpPr>
              <p:cNvPr id="75" name="椭圆 74"/>
              <p:cNvSpPr/>
              <p:nvPr/>
            </p:nvSpPr>
            <p:spPr>
              <a:xfrm flipV="1">
                <a:off x="4276526" y="3641454"/>
                <a:ext cx="1091921" cy="1093560"/>
              </a:xfrm>
              <a:prstGeom prst="ellipse">
                <a:avLst/>
              </a:prstGeom>
              <a:solidFill>
                <a:schemeClr val="accent3">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sp>
            <p:nvSpPr>
              <p:cNvPr id="76" name="任意多边形 30"/>
              <p:cNvSpPr/>
              <p:nvPr/>
            </p:nvSpPr>
            <p:spPr bwMode="auto">
              <a:xfrm>
                <a:off x="4549927" y="3922850"/>
                <a:ext cx="545119" cy="545119"/>
              </a:xfrm>
              <a:custGeom>
                <a:avLst/>
                <a:gdLst>
                  <a:gd name="T0" fmla="*/ 1083 w 1083"/>
                  <a:gd name="T1" fmla="*/ 542 h 1084"/>
                  <a:gd name="T2" fmla="*/ 158 w 1083"/>
                  <a:gd name="T3" fmla="*/ 926 h 1084"/>
                  <a:gd name="T4" fmla="*/ 542 w 1083"/>
                  <a:gd name="T5" fmla="*/ 0 h 1084"/>
                  <a:gd name="T6" fmla="*/ 517 w 1083"/>
                  <a:gd name="T7" fmla="*/ 1000 h 1084"/>
                  <a:gd name="T8" fmla="*/ 357 w 1083"/>
                  <a:gd name="T9" fmla="*/ 861 h 1084"/>
                  <a:gd name="T10" fmla="*/ 517 w 1083"/>
                  <a:gd name="T11" fmla="*/ 1000 h 1084"/>
                  <a:gd name="T12" fmla="*/ 866 w 1083"/>
                  <a:gd name="T13" fmla="*/ 218 h 1084"/>
                  <a:gd name="T14" fmla="*/ 842 w 1083"/>
                  <a:gd name="T15" fmla="*/ 517 h 1084"/>
                  <a:gd name="T16" fmla="*/ 866 w 1083"/>
                  <a:gd name="T17" fmla="*/ 218 h 1084"/>
                  <a:gd name="T18" fmla="*/ 722 w 1083"/>
                  <a:gd name="T19" fmla="*/ 120 h 1084"/>
                  <a:gd name="T20" fmla="*/ 815 w 1083"/>
                  <a:gd name="T21" fmla="*/ 174 h 1084"/>
                  <a:gd name="T22" fmla="*/ 617 w 1083"/>
                  <a:gd name="T23" fmla="*/ 90 h 1084"/>
                  <a:gd name="T24" fmla="*/ 707 w 1083"/>
                  <a:gd name="T25" fmla="*/ 231 h 1084"/>
                  <a:gd name="T26" fmla="*/ 617 w 1083"/>
                  <a:gd name="T27" fmla="*/ 90 h 1084"/>
                  <a:gd name="T28" fmla="*/ 517 w 1083"/>
                  <a:gd name="T29" fmla="*/ 84 h 1084"/>
                  <a:gd name="T30" fmla="*/ 357 w 1083"/>
                  <a:gd name="T31" fmla="*/ 224 h 1084"/>
                  <a:gd name="T32" fmla="*/ 517 w 1083"/>
                  <a:gd name="T33" fmla="*/ 84 h 1084"/>
                  <a:gd name="T34" fmla="*/ 362 w 1083"/>
                  <a:gd name="T35" fmla="*/ 120 h 1084"/>
                  <a:gd name="T36" fmla="*/ 325 w 1083"/>
                  <a:gd name="T37" fmla="*/ 177 h 1084"/>
                  <a:gd name="T38" fmla="*/ 229 w 1083"/>
                  <a:gd name="T39" fmla="*/ 207 h 1084"/>
                  <a:gd name="T40" fmla="*/ 84 w 1083"/>
                  <a:gd name="T41" fmla="*/ 517 h 1084"/>
                  <a:gd name="T42" fmla="*/ 229 w 1083"/>
                  <a:gd name="T43" fmla="*/ 207 h 1084"/>
                  <a:gd name="T44" fmla="*/ 84 w 1083"/>
                  <a:gd name="T45" fmla="*/ 567 h 1084"/>
                  <a:gd name="T46" fmla="*/ 292 w 1083"/>
                  <a:gd name="T47" fmla="*/ 837 h 1084"/>
                  <a:gd name="T48" fmla="*/ 84 w 1083"/>
                  <a:gd name="T49" fmla="*/ 567 h 1084"/>
                  <a:gd name="T50" fmla="*/ 362 w 1083"/>
                  <a:gd name="T51" fmla="*/ 964 h 1084"/>
                  <a:gd name="T52" fmla="*/ 268 w 1083"/>
                  <a:gd name="T53" fmla="*/ 911 h 1084"/>
                  <a:gd name="T54" fmla="*/ 567 w 1083"/>
                  <a:gd name="T55" fmla="*/ 1000 h 1084"/>
                  <a:gd name="T56" fmla="*/ 726 w 1083"/>
                  <a:gd name="T57" fmla="*/ 861 h 1084"/>
                  <a:gd name="T58" fmla="*/ 566 w 1083"/>
                  <a:gd name="T59" fmla="*/ 1000 h 1084"/>
                  <a:gd name="T60" fmla="*/ 722 w 1083"/>
                  <a:gd name="T61" fmla="*/ 964 h 1084"/>
                  <a:gd name="T62" fmla="*/ 758 w 1083"/>
                  <a:gd name="T63" fmla="*/ 908 h 1084"/>
                  <a:gd name="T64" fmla="*/ 855 w 1083"/>
                  <a:gd name="T65" fmla="*/ 878 h 1084"/>
                  <a:gd name="T66" fmla="*/ 1000 w 1083"/>
                  <a:gd name="T67" fmla="*/ 567 h 1084"/>
                  <a:gd name="T68" fmla="*/ 855 w 1083"/>
                  <a:gd name="T69" fmla="*/ 878 h 1084"/>
                  <a:gd name="T70" fmla="*/ 746 w 1083"/>
                  <a:gd name="T71" fmla="*/ 269 h 1084"/>
                  <a:gd name="T72" fmla="*/ 567 w 1083"/>
                  <a:gd name="T73" fmla="*/ 517 h 1084"/>
                  <a:gd name="T74" fmla="*/ 746 w 1083"/>
                  <a:gd name="T75" fmla="*/ 269 h 1084"/>
                  <a:gd name="T76" fmla="*/ 358 w 1083"/>
                  <a:gd name="T77" fmla="*/ 278 h 1084"/>
                  <a:gd name="T78" fmla="*/ 517 w 1083"/>
                  <a:gd name="T79" fmla="*/ 517 h 1084"/>
                  <a:gd name="T80" fmla="*/ 517 w 1083"/>
                  <a:gd name="T81" fmla="*/ 775 h 1084"/>
                  <a:gd name="T82" fmla="*/ 292 w 1083"/>
                  <a:gd name="T83" fmla="*/ 567 h 1084"/>
                  <a:gd name="T84" fmla="*/ 517 w 1083"/>
                  <a:gd name="T85" fmla="*/ 775 h 1084"/>
                  <a:gd name="T86" fmla="*/ 567 w 1083"/>
                  <a:gd name="T87" fmla="*/ 775 h 1084"/>
                  <a:gd name="T88" fmla="*/ 792 w 1083"/>
                  <a:gd name="T89" fmla="*/ 567 h 1084"/>
                  <a:gd name="T90" fmla="*/ 567 w 1083"/>
                  <a:gd name="T91" fmla="*/ 775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3" h="1084">
                    <a:moveTo>
                      <a:pt x="542" y="0"/>
                    </a:moveTo>
                    <a:cubicBezTo>
                      <a:pt x="691" y="0"/>
                      <a:pt x="827" y="61"/>
                      <a:pt x="925" y="159"/>
                    </a:cubicBezTo>
                    <a:cubicBezTo>
                      <a:pt x="1023" y="258"/>
                      <a:pt x="1083" y="393"/>
                      <a:pt x="1083" y="542"/>
                    </a:cubicBezTo>
                    <a:cubicBezTo>
                      <a:pt x="1083" y="692"/>
                      <a:pt x="1023" y="827"/>
                      <a:pt x="925" y="926"/>
                    </a:cubicBezTo>
                    <a:cubicBezTo>
                      <a:pt x="827" y="1024"/>
                      <a:pt x="691" y="1084"/>
                      <a:pt x="542" y="1084"/>
                    </a:cubicBezTo>
                    <a:cubicBezTo>
                      <a:pt x="392" y="1084"/>
                      <a:pt x="257" y="1024"/>
                      <a:pt x="158" y="926"/>
                    </a:cubicBezTo>
                    <a:cubicBezTo>
                      <a:pt x="60" y="827"/>
                      <a:pt x="0" y="692"/>
                      <a:pt x="0" y="542"/>
                    </a:cubicBezTo>
                    <a:cubicBezTo>
                      <a:pt x="0" y="393"/>
                      <a:pt x="60" y="258"/>
                      <a:pt x="158" y="159"/>
                    </a:cubicBezTo>
                    <a:cubicBezTo>
                      <a:pt x="257" y="61"/>
                      <a:pt x="392" y="0"/>
                      <a:pt x="542" y="0"/>
                    </a:cubicBezTo>
                    <a:cubicBezTo>
                      <a:pt x="542" y="0"/>
                      <a:pt x="542" y="0"/>
                      <a:pt x="542" y="0"/>
                    </a:cubicBezTo>
                    <a:close/>
                    <a:moveTo>
                      <a:pt x="517" y="1000"/>
                    </a:moveTo>
                    <a:cubicBezTo>
                      <a:pt x="517" y="1000"/>
                      <a:pt x="517" y="1000"/>
                      <a:pt x="517" y="1000"/>
                    </a:cubicBezTo>
                    <a:cubicBezTo>
                      <a:pt x="517" y="825"/>
                      <a:pt x="517" y="825"/>
                      <a:pt x="517" y="825"/>
                    </a:cubicBezTo>
                    <a:cubicBezTo>
                      <a:pt x="468" y="827"/>
                      <a:pt x="420" y="837"/>
                      <a:pt x="376" y="854"/>
                    </a:cubicBezTo>
                    <a:cubicBezTo>
                      <a:pt x="370" y="856"/>
                      <a:pt x="363" y="859"/>
                      <a:pt x="357" y="861"/>
                    </a:cubicBezTo>
                    <a:cubicBezTo>
                      <a:pt x="361" y="869"/>
                      <a:pt x="365" y="877"/>
                      <a:pt x="369" y="884"/>
                    </a:cubicBezTo>
                    <a:cubicBezTo>
                      <a:pt x="396" y="934"/>
                      <a:pt x="430" y="972"/>
                      <a:pt x="466" y="995"/>
                    </a:cubicBezTo>
                    <a:cubicBezTo>
                      <a:pt x="483" y="998"/>
                      <a:pt x="500" y="1000"/>
                      <a:pt x="517" y="1000"/>
                    </a:cubicBezTo>
                    <a:cubicBezTo>
                      <a:pt x="517" y="1000"/>
                      <a:pt x="517" y="1000"/>
                      <a:pt x="517" y="1000"/>
                    </a:cubicBezTo>
                    <a:close/>
                    <a:moveTo>
                      <a:pt x="866" y="218"/>
                    </a:moveTo>
                    <a:cubicBezTo>
                      <a:pt x="866" y="218"/>
                      <a:pt x="866" y="218"/>
                      <a:pt x="866" y="218"/>
                    </a:cubicBezTo>
                    <a:cubicBezTo>
                      <a:pt x="862" y="214"/>
                      <a:pt x="858" y="211"/>
                      <a:pt x="855" y="207"/>
                    </a:cubicBezTo>
                    <a:cubicBezTo>
                      <a:pt x="835" y="223"/>
                      <a:pt x="813" y="236"/>
                      <a:pt x="791" y="248"/>
                    </a:cubicBezTo>
                    <a:cubicBezTo>
                      <a:pt x="820" y="325"/>
                      <a:pt x="839" y="418"/>
                      <a:pt x="842" y="517"/>
                    </a:cubicBezTo>
                    <a:cubicBezTo>
                      <a:pt x="1000" y="517"/>
                      <a:pt x="1000" y="517"/>
                      <a:pt x="1000" y="517"/>
                    </a:cubicBezTo>
                    <a:cubicBezTo>
                      <a:pt x="993" y="401"/>
                      <a:pt x="943" y="296"/>
                      <a:pt x="866" y="218"/>
                    </a:cubicBezTo>
                    <a:cubicBezTo>
                      <a:pt x="866" y="218"/>
                      <a:pt x="866" y="218"/>
                      <a:pt x="866" y="218"/>
                    </a:cubicBezTo>
                    <a:close/>
                    <a:moveTo>
                      <a:pt x="815" y="174"/>
                    </a:moveTo>
                    <a:cubicBezTo>
                      <a:pt x="815" y="174"/>
                      <a:pt x="815" y="174"/>
                      <a:pt x="815" y="174"/>
                    </a:cubicBezTo>
                    <a:cubicBezTo>
                      <a:pt x="787" y="153"/>
                      <a:pt x="755" y="135"/>
                      <a:pt x="722" y="120"/>
                    </a:cubicBezTo>
                    <a:cubicBezTo>
                      <a:pt x="735" y="138"/>
                      <a:pt x="747" y="156"/>
                      <a:pt x="758" y="177"/>
                    </a:cubicBezTo>
                    <a:cubicBezTo>
                      <a:pt x="763" y="185"/>
                      <a:pt x="767" y="193"/>
                      <a:pt x="771" y="202"/>
                    </a:cubicBezTo>
                    <a:cubicBezTo>
                      <a:pt x="787" y="194"/>
                      <a:pt x="801" y="184"/>
                      <a:pt x="815" y="174"/>
                    </a:cubicBezTo>
                    <a:cubicBezTo>
                      <a:pt x="815" y="174"/>
                      <a:pt x="815" y="174"/>
                      <a:pt x="815" y="174"/>
                    </a:cubicBezTo>
                    <a:close/>
                    <a:moveTo>
                      <a:pt x="617" y="90"/>
                    </a:moveTo>
                    <a:cubicBezTo>
                      <a:pt x="617" y="90"/>
                      <a:pt x="617" y="90"/>
                      <a:pt x="617" y="90"/>
                    </a:cubicBezTo>
                    <a:cubicBezTo>
                      <a:pt x="601" y="87"/>
                      <a:pt x="584" y="85"/>
                      <a:pt x="567" y="84"/>
                    </a:cubicBezTo>
                    <a:cubicBezTo>
                      <a:pt x="567" y="260"/>
                      <a:pt x="567" y="260"/>
                      <a:pt x="567" y="260"/>
                    </a:cubicBezTo>
                    <a:cubicBezTo>
                      <a:pt x="616" y="258"/>
                      <a:pt x="664" y="247"/>
                      <a:pt x="707" y="231"/>
                    </a:cubicBezTo>
                    <a:cubicBezTo>
                      <a:pt x="714" y="229"/>
                      <a:pt x="720" y="226"/>
                      <a:pt x="726" y="224"/>
                    </a:cubicBezTo>
                    <a:cubicBezTo>
                      <a:pt x="723" y="216"/>
                      <a:pt x="719" y="208"/>
                      <a:pt x="714" y="201"/>
                    </a:cubicBezTo>
                    <a:cubicBezTo>
                      <a:pt x="687" y="151"/>
                      <a:pt x="654" y="112"/>
                      <a:pt x="617" y="90"/>
                    </a:cubicBezTo>
                    <a:cubicBezTo>
                      <a:pt x="617" y="90"/>
                      <a:pt x="617" y="90"/>
                      <a:pt x="617" y="90"/>
                    </a:cubicBezTo>
                    <a:close/>
                    <a:moveTo>
                      <a:pt x="517" y="84"/>
                    </a:moveTo>
                    <a:cubicBezTo>
                      <a:pt x="517" y="84"/>
                      <a:pt x="517" y="84"/>
                      <a:pt x="517" y="84"/>
                    </a:cubicBezTo>
                    <a:cubicBezTo>
                      <a:pt x="500" y="85"/>
                      <a:pt x="483" y="88"/>
                      <a:pt x="466" y="90"/>
                    </a:cubicBezTo>
                    <a:cubicBezTo>
                      <a:pt x="430" y="112"/>
                      <a:pt x="396" y="151"/>
                      <a:pt x="369" y="201"/>
                    </a:cubicBezTo>
                    <a:cubicBezTo>
                      <a:pt x="365" y="208"/>
                      <a:pt x="361" y="216"/>
                      <a:pt x="357" y="224"/>
                    </a:cubicBezTo>
                    <a:cubicBezTo>
                      <a:pt x="363" y="226"/>
                      <a:pt x="370" y="229"/>
                      <a:pt x="376" y="231"/>
                    </a:cubicBezTo>
                    <a:cubicBezTo>
                      <a:pt x="420" y="247"/>
                      <a:pt x="467" y="258"/>
                      <a:pt x="517" y="260"/>
                    </a:cubicBezTo>
                    <a:cubicBezTo>
                      <a:pt x="517" y="84"/>
                      <a:pt x="517" y="84"/>
                      <a:pt x="517" y="84"/>
                    </a:cubicBezTo>
                    <a:cubicBezTo>
                      <a:pt x="517" y="84"/>
                      <a:pt x="517" y="84"/>
                      <a:pt x="517" y="84"/>
                    </a:cubicBezTo>
                    <a:close/>
                    <a:moveTo>
                      <a:pt x="362" y="120"/>
                    </a:moveTo>
                    <a:cubicBezTo>
                      <a:pt x="362" y="120"/>
                      <a:pt x="362" y="120"/>
                      <a:pt x="362" y="120"/>
                    </a:cubicBezTo>
                    <a:cubicBezTo>
                      <a:pt x="328" y="135"/>
                      <a:pt x="297" y="153"/>
                      <a:pt x="268" y="174"/>
                    </a:cubicBezTo>
                    <a:cubicBezTo>
                      <a:pt x="283" y="184"/>
                      <a:pt x="297" y="194"/>
                      <a:pt x="312" y="202"/>
                    </a:cubicBezTo>
                    <a:cubicBezTo>
                      <a:pt x="316" y="193"/>
                      <a:pt x="320" y="185"/>
                      <a:pt x="325" y="177"/>
                    </a:cubicBezTo>
                    <a:cubicBezTo>
                      <a:pt x="336" y="156"/>
                      <a:pt x="349" y="138"/>
                      <a:pt x="362" y="120"/>
                    </a:cubicBezTo>
                    <a:cubicBezTo>
                      <a:pt x="362" y="120"/>
                      <a:pt x="362" y="120"/>
                      <a:pt x="362" y="120"/>
                    </a:cubicBezTo>
                    <a:close/>
                    <a:moveTo>
                      <a:pt x="229" y="207"/>
                    </a:moveTo>
                    <a:cubicBezTo>
                      <a:pt x="229" y="207"/>
                      <a:pt x="229" y="207"/>
                      <a:pt x="229" y="207"/>
                    </a:cubicBezTo>
                    <a:cubicBezTo>
                      <a:pt x="225" y="211"/>
                      <a:pt x="221" y="214"/>
                      <a:pt x="218" y="218"/>
                    </a:cubicBezTo>
                    <a:cubicBezTo>
                      <a:pt x="140" y="296"/>
                      <a:pt x="90" y="401"/>
                      <a:pt x="84" y="517"/>
                    </a:cubicBezTo>
                    <a:cubicBezTo>
                      <a:pt x="242" y="517"/>
                      <a:pt x="242" y="517"/>
                      <a:pt x="242" y="517"/>
                    </a:cubicBezTo>
                    <a:cubicBezTo>
                      <a:pt x="245" y="418"/>
                      <a:pt x="263" y="325"/>
                      <a:pt x="292" y="248"/>
                    </a:cubicBezTo>
                    <a:cubicBezTo>
                      <a:pt x="270" y="236"/>
                      <a:pt x="249" y="223"/>
                      <a:pt x="229" y="207"/>
                    </a:cubicBezTo>
                    <a:cubicBezTo>
                      <a:pt x="229" y="207"/>
                      <a:pt x="229" y="207"/>
                      <a:pt x="229" y="207"/>
                    </a:cubicBezTo>
                    <a:close/>
                    <a:moveTo>
                      <a:pt x="84" y="567"/>
                    </a:moveTo>
                    <a:cubicBezTo>
                      <a:pt x="84" y="567"/>
                      <a:pt x="84" y="567"/>
                      <a:pt x="84" y="567"/>
                    </a:cubicBezTo>
                    <a:cubicBezTo>
                      <a:pt x="90" y="684"/>
                      <a:pt x="140" y="789"/>
                      <a:pt x="218" y="867"/>
                    </a:cubicBezTo>
                    <a:cubicBezTo>
                      <a:pt x="229" y="878"/>
                      <a:pt x="229" y="878"/>
                      <a:pt x="229" y="878"/>
                    </a:cubicBezTo>
                    <a:cubicBezTo>
                      <a:pt x="249" y="863"/>
                      <a:pt x="270" y="849"/>
                      <a:pt x="292" y="837"/>
                    </a:cubicBezTo>
                    <a:cubicBezTo>
                      <a:pt x="263" y="760"/>
                      <a:pt x="245" y="667"/>
                      <a:pt x="242" y="567"/>
                    </a:cubicBezTo>
                    <a:cubicBezTo>
                      <a:pt x="84" y="567"/>
                      <a:pt x="84" y="567"/>
                      <a:pt x="84" y="567"/>
                    </a:cubicBezTo>
                    <a:cubicBezTo>
                      <a:pt x="84" y="567"/>
                      <a:pt x="84" y="567"/>
                      <a:pt x="84" y="567"/>
                    </a:cubicBezTo>
                    <a:close/>
                    <a:moveTo>
                      <a:pt x="268" y="911"/>
                    </a:moveTo>
                    <a:cubicBezTo>
                      <a:pt x="268" y="911"/>
                      <a:pt x="268" y="911"/>
                      <a:pt x="268" y="911"/>
                    </a:cubicBezTo>
                    <a:cubicBezTo>
                      <a:pt x="297" y="932"/>
                      <a:pt x="328" y="950"/>
                      <a:pt x="362" y="964"/>
                    </a:cubicBezTo>
                    <a:cubicBezTo>
                      <a:pt x="349" y="948"/>
                      <a:pt x="336" y="929"/>
                      <a:pt x="325" y="908"/>
                    </a:cubicBezTo>
                    <a:cubicBezTo>
                      <a:pt x="320" y="900"/>
                      <a:pt x="316" y="892"/>
                      <a:pt x="312" y="883"/>
                    </a:cubicBezTo>
                    <a:cubicBezTo>
                      <a:pt x="297" y="891"/>
                      <a:pt x="283" y="900"/>
                      <a:pt x="268" y="911"/>
                    </a:cubicBezTo>
                    <a:cubicBezTo>
                      <a:pt x="268" y="911"/>
                      <a:pt x="268" y="911"/>
                      <a:pt x="268" y="911"/>
                    </a:cubicBezTo>
                    <a:close/>
                    <a:moveTo>
                      <a:pt x="567" y="1000"/>
                    </a:moveTo>
                    <a:cubicBezTo>
                      <a:pt x="567" y="1000"/>
                      <a:pt x="567" y="1000"/>
                      <a:pt x="567" y="1000"/>
                    </a:cubicBezTo>
                    <a:cubicBezTo>
                      <a:pt x="584" y="1000"/>
                      <a:pt x="601" y="998"/>
                      <a:pt x="617" y="995"/>
                    </a:cubicBezTo>
                    <a:cubicBezTo>
                      <a:pt x="654" y="972"/>
                      <a:pt x="687" y="934"/>
                      <a:pt x="714" y="884"/>
                    </a:cubicBezTo>
                    <a:cubicBezTo>
                      <a:pt x="719" y="877"/>
                      <a:pt x="723" y="869"/>
                      <a:pt x="726" y="861"/>
                    </a:cubicBezTo>
                    <a:cubicBezTo>
                      <a:pt x="720" y="859"/>
                      <a:pt x="714" y="856"/>
                      <a:pt x="707" y="854"/>
                    </a:cubicBezTo>
                    <a:cubicBezTo>
                      <a:pt x="664" y="837"/>
                      <a:pt x="616" y="828"/>
                      <a:pt x="566" y="825"/>
                    </a:cubicBezTo>
                    <a:cubicBezTo>
                      <a:pt x="566" y="1000"/>
                      <a:pt x="566" y="1000"/>
                      <a:pt x="566" y="1000"/>
                    </a:cubicBezTo>
                    <a:cubicBezTo>
                      <a:pt x="567" y="1000"/>
                      <a:pt x="567" y="1000"/>
                      <a:pt x="567" y="1000"/>
                    </a:cubicBezTo>
                    <a:close/>
                    <a:moveTo>
                      <a:pt x="722" y="964"/>
                    </a:moveTo>
                    <a:cubicBezTo>
                      <a:pt x="722" y="964"/>
                      <a:pt x="722" y="964"/>
                      <a:pt x="722" y="964"/>
                    </a:cubicBezTo>
                    <a:cubicBezTo>
                      <a:pt x="755" y="950"/>
                      <a:pt x="787" y="932"/>
                      <a:pt x="815" y="911"/>
                    </a:cubicBezTo>
                    <a:cubicBezTo>
                      <a:pt x="801" y="900"/>
                      <a:pt x="787" y="891"/>
                      <a:pt x="771" y="883"/>
                    </a:cubicBezTo>
                    <a:cubicBezTo>
                      <a:pt x="767" y="892"/>
                      <a:pt x="763" y="900"/>
                      <a:pt x="758" y="908"/>
                    </a:cubicBezTo>
                    <a:cubicBezTo>
                      <a:pt x="747" y="929"/>
                      <a:pt x="735" y="948"/>
                      <a:pt x="722" y="964"/>
                    </a:cubicBezTo>
                    <a:cubicBezTo>
                      <a:pt x="722" y="964"/>
                      <a:pt x="722" y="964"/>
                      <a:pt x="722" y="964"/>
                    </a:cubicBezTo>
                    <a:close/>
                    <a:moveTo>
                      <a:pt x="855" y="878"/>
                    </a:moveTo>
                    <a:cubicBezTo>
                      <a:pt x="855" y="878"/>
                      <a:pt x="855" y="878"/>
                      <a:pt x="855" y="878"/>
                    </a:cubicBezTo>
                    <a:cubicBezTo>
                      <a:pt x="866" y="867"/>
                      <a:pt x="866" y="867"/>
                      <a:pt x="866" y="867"/>
                    </a:cubicBezTo>
                    <a:cubicBezTo>
                      <a:pt x="943" y="789"/>
                      <a:pt x="993" y="684"/>
                      <a:pt x="1000" y="567"/>
                    </a:cubicBezTo>
                    <a:cubicBezTo>
                      <a:pt x="842" y="567"/>
                      <a:pt x="842" y="567"/>
                      <a:pt x="842" y="567"/>
                    </a:cubicBezTo>
                    <a:cubicBezTo>
                      <a:pt x="839" y="667"/>
                      <a:pt x="820" y="760"/>
                      <a:pt x="791" y="837"/>
                    </a:cubicBezTo>
                    <a:cubicBezTo>
                      <a:pt x="813" y="849"/>
                      <a:pt x="835" y="863"/>
                      <a:pt x="855" y="878"/>
                    </a:cubicBezTo>
                    <a:cubicBezTo>
                      <a:pt x="855" y="878"/>
                      <a:pt x="855" y="878"/>
                      <a:pt x="855" y="878"/>
                    </a:cubicBezTo>
                    <a:close/>
                    <a:moveTo>
                      <a:pt x="746" y="269"/>
                    </a:moveTo>
                    <a:cubicBezTo>
                      <a:pt x="746" y="269"/>
                      <a:pt x="746" y="269"/>
                      <a:pt x="746" y="269"/>
                    </a:cubicBezTo>
                    <a:cubicBezTo>
                      <a:pt x="739" y="272"/>
                      <a:pt x="732" y="275"/>
                      <a:pt x="725" y="278"/>
                    </a:cubicBezTo>
                    <a:cubicBezTo>
                      <a:pt x="675" y="296"/>
                      <a:pt x="622" y="308"/>
                      <a:pt x="567" y="310"/>
                    </a:cubicBezTo>
                    <a:cubicBezTo>
                      <a:pt x="567" y="517"/>
                      <a:pt x="567" y="517"/>
                      <a:pt x="567" y="517"/>
                    </a:cubicBezTo>
                    <a:cubicBezTo>
                      <a:pt x="792" y="517"/>
                      <a:pt x="792" y="517"/>
                      <a:pt x="792" y="517"/>
                    </a:cubicBezTo>
                    <a:cubicBezTo>
                      <a:pt x="789" y="425"/>
                      <a:pt x="772" y="340"/>
                      <a:pt x="746" y="269"/>
                    </a:cubicBezTo>
                    <a:cubicBezTo>
                      <a:pt x="746" y="269"/>
                      <a:pt x="746" y="269"/>
                      <a:pt x="746" y="269"/>
                    </a:cubicBezTo>
                    <a:close/>
                    <a:moveTo>
                      <a:pt x="517" y="310"/>
                    </a:moveTo>
                    <a:cubicBezTo>
                      <a:pt x="517" y="310"/>
                      <a:pt x="517" y="310"/>
                      <a:pt x="517" y="310"/>
                    </a:cubicBezTo>
                    <a:cubicBezTo>
                      <a:pt x="462" y="308"/>
                      <a:pt x="409" y="296"/>
                      <a:pt x="358" y="278"/>
                    </a:cubicBezTo>
                    <a:cubicBezTo>
                      <a:pt x="352" y="275"/>
                      <a:pt x="345" y="272"/>
                      <a:pt x="338" y="269"/>
                    </a:cubicBezTo>
                    <a:cubicBezTo>
                      <a:pt x="311" y="340"/>
                      <a:pt x="294" y="425"/>
                      <a:pt x="292" y="517"/>
                    </a:cubicBezTo>
                    <a:cubicBezTo>
                      <a:pt x="517" y="517"/>
                      <a:pt x="517" y="517"/>
                      <a:pt x="517" y="517"/>
                    </a:cubicBezTo>
                    <a:cubicBezTo>
                      <a:pt x="517" y="310"/>
                      <a:pt x="517" y="310"/>
                      <a:pt x="517" y="310"/>
                    </a:cubicBezTo>
                    <a:cubicBezTo>
                      <a:pt x="517" y="310"/>
                      <a:pt x="517" y="310"/>
                      <a:pt x="517" y="310"/>
                    </a:cubicBezTo>
                    <a:close/>
                    <a:moveTo>
                      <a:pt x="517" y="775"/>
                    </a:moveTo>
                    <a:cubicBezTo>
                      <a:pt x="517" y="775"/>
                      <a:pt x="517" y="775"/>
                      <a:pt x="517" y="775"/>
                    </a:cubicBezTo>
                    <a:cubicBezTo>
                      <a:pt x="517" y="567"/>
                      <a:pt x="517" y="567"/>
                      <a:pt x="517" y="567"/>
                    </a:cubicBezTo>
                    <a:cubicBezTo>
                      <a:pt x="292" y="567"/>
                      <a:pt x="292" y="567"/>
                      <a:pt x="292" y="567"/>
                    </a:cubicBezTo>
                    <a:cubicBezTo>
                      <a:pt x="294" y="659"/>
                      <a:pt x="311" y="744"/>
                      <a:pt x="338" y="815"/>
                    </a:cubicBezTo>
                    <a:cubicBezTo>
                      <a:pt x="345" y="813"/>
                      <a:pt x="352" y="810"/>
                      <a:pt x="359" y="807"/>
                    </a:cubicBezTo>
                    <a:cubicBezTo>
                      <a:pt x="409" y="789"/>
                      <a:pt x="462" y="777"/>
                      <a:pt x="517" y="775"/>
                    </a:cubicBezTo>
                    <a:cubicBezTo>
                      <a:pt x="517" y="775"/>
                      <a:pt x="517" y="775"/>
                      <a:pt x="517" y="775"/>
                    </a:cubicBezTo>
                    <a:close/>
                    <a:moveTo>
                      <a:pt x="567" y="775"/>
                    </a:moveTo>
                    <a:cubicBezTo>
                      <a:pt x="567" y="775"/>
                      <a:pt x="567" y="775"/>
                      <a:pt x="567" y="775"/>
                    </a:cubicBezTo>
                    <a:cubicBezTo>
                      <a:pt x="622" y="778"/>
                      <a:pt x="675" y="789"/>
                      <a:pt x="725" y="807"/>
                    </a:cubicBezTo>
                    <a:cubicBezTo>
                      <a:pt x="732" y="810"/>
                      <a:pt x="739" y="813"/>
                      <a:pt x="746" y="815"/>
                    </a:cubicBezTo>
                    <a:cubicBezTo>
                      <a:pt x="772" y="744"/>
                      <a:pt x="789" y="659"/>
                      <a:pt x="792" y="567"/>
                    </a:cubicBezTo>
                    <a:cubicBezTo>
                      <a:pt x="567" y="567"/>
                      <a:pt x="567" y="567"/>
                      <a:pt x="567" y="567"/>
                    </a:cubicBezTo>
                    <a:cubicBezTo>
                      <a:pt x="567" y="775"/>
                      <a:pt x="567" y="775"/>
                      <a:pt x="567" y="775"/>
                    </a:cubicBezTo>
                    <a:cubicBezTo>
                      <a:pt x="567" y="775"/>
                      <a:pt x="567" y="775"/>
                      <a:pt x="567" y="775"/>
                    </a:cubicBezTo>
                    <a:close/>
                  </a:path>
                </a:pathLst>
              </a:custGeom>
              <a:solidFill>
                <a:schemeClr val="bg1"/>
              </a:solidFill>
              <a:ln>
                <a:noFill/>
              </a:ln>
            </p:spPr>
            <p:txBody>
              <a:bodyPr anchor="ctr"/>
              <a:lstStyle/>
              <a:p>
                <a:pPr algn="ctr"/>
                <a:endParaRPr sz="2160"/>
              </a:p>
            </p:txBody>
          </p:sp>
        </p:grpSp>
        <p:grpSp>
          <p:nvGrpSpPr>
            <p:cNvPr id="77" name="组合 76"/>
            <p:cNvGrpSpPr/>
            <p:nvPr/>
          </p:nvGrpSpPr>
          <p:grpSpPr>
            <a:xfrm>
              <a:off x="5117668" y="1763703"/>
              <a:ext cx="818941" cy="820169"/>
              <a:chOff x="6823556" y="2263197"/>
              <a:chExt cx="1091921" cy="1093558"/>
            </a:xfrm>
          </p:grpSpPr>
          <p:sp>
            <p:nvSpPr>
              <p:cNvPr id="78" name="椭圆 77"/>
              <p:cNvSpPr/>
              <p:nvPr/>
            </p:nvSpPr>
            <p:spPr>
              <a:xfrm>
                <a:off x="6823556" y="2263197"/>
                <a:ext cx="1091921" cy="1093558"/>
              </a:xfrm>
              <a:prstGeom prst="ellipse">
                <a:avLst/>
              </a:prstGeom>
              <a:solidFill>
                <a:schemeClr val="accent1">
                  <a:alpha val="9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60"/>
              </a:p>
            </p:txBody>
          </p:sp>
          <p:sp>
            <p:nvSpPr>
              <p:cNvPr id="79" name="任意多边形 33"/>
              <p:cNvSpPr/>
              <p:nvPr/>
            </p:nvSpPr>
            <p:spPr bwMode="auto">
              <a:xfrm>
                <a:off x="7106175" y="2612943"/>
                <a:ext cx="526681" cy="394065"/>
              </a:xfrm>
              <a:custGeom>
                <a:avLst/>
                <a:gdLst>
                  <a:gd name="T0" fmla="*/ 828 w 1296"/>
                  <a:gd name="T1" fmla="*/ 522 h 972"/>
                  <a:gd name="T2" fmla="*/ 504 w 1296"/>
                  <a:gd name="T3" fmla="*/ 288 h 972"/>
                  <a:gd name="T4" fmla="*/ 445 w 1296"/>
                  <a:gd name="T5" fmla="*/ 648 h 972"/>
                  <a:gd name="T6" fmla="*/ 1175 w 1296"/>
                  <a:gd name="T7" fmla="*/ 0 h 972"/>
                  <a:gd name="T8" fmla="*/ 0 w 1296"/>
                  <a:gd name="T9" fmla="*/ 122 h 972"/>
                  <a:gd name="T10" fmla="*/ 121 w 1296"/>
                  <a:gd name="T11" fmla="*/ 972 h 972"/>
                  <a:gd name="T12" fmla="*/ 1296 w 1296"/>
                  <a:gd name="T13" fmla="*/ 850 h 972"/>
                  <a:gd name="T14" fmla="*/ 1175 w 1296"/>
                  <a:gd name="T15" fmla="*/ 0 h 972"/>
                  <a:gd name="T16" fmla="*/ 202 w 1296"/>
                  <a:gd name="T17" fmla="*/ 891 h 972"/>
                  <a:gd name="T18" fmla="*/ 81 w 1296"/>
                  <a:gd name="T19" fmla="*/ 850 h 972"/>
                  <a:gd name="T20" fmla="*/ 122 w 1296"/>
                  <a:gd name="T21" fmla="*/ 729 h 972"/>
                  <a:gd name="T22" fmla="*/ 243 w 1296"/>
                  <a:gd name="T23" fmla="*/ 770 h 972"/>
                  <a:gd name="T24" fmla="*/ 243 w 1296"/>
                  <a:gd name="T25" fmla="*/ 526 h 972"/>
                  <a:gd name="T26" fmla="*/ 122 w 1296"/>
                  <a:gd name="T27" fmla="*/ 567 h 972"/>
                  <a:gd name="T28" fmla="*/ 81 w 1296"/>
                  <a:gd name="T29" fmla="*/ 446 h 972"/>
                  <a:gd name="T30" fmla="*/ 202 w 1296"/>
                  <a:gd name="T31" fmla="*/ 405 h 972"/>
                  <a:gd name="T32" fmla="*/ 243 w 1296"/>
                  <a:gd name="T33" fmla="*/ 526 h 972"/>
                  <a:gd name="T34" fmla="*/ 202 w 1296"/>
                  <a:gd name="T35" fmla="*/ 243 h 972"/>
                  <a:gd name="T36" fmla="*/ 81 w 1296"/>
                  <a:gd name="T37" fmla="*/ 202 h 972"/>
                  <a:gd name="T38" fmla="*/ 122 w 1296"/>
                  <a:gd name="T39" fmla="*/ 81 h 972"/>
                  <a:gd name="T40" fmla="*/ 243 w 1296"/>
                  <a:gd name="T41" fmla="*/ 122 h 972"/>
                  <a:gd name="T42" fmla="*/ 972 w 1296"/>
                  <a:gd name="T43" fmla="*/ 891 h 972"/>
                  <a:gd name="T44" fmla="*/ 324 w 1296"/>
                  <a:gd name="T45" fmla="*/ 81 h 972"/>
                  <a:gd name="T46" fmla="*/ 972 w 1296"/>
                  <a:gd name="T47" fmla="*/ 891 h 972"/>
                  <a:gd name="T48" fmla="*/ 1174 w 1296"/>
                  <a:gd name="T49" fmla="*/ 891 h 972"/>
                  <a:gd name="T50" fmla="*/ 1053 w 1296"/>
                  <a:gd name="T51" fmla="*/ 850 h 972"/>
                  <a:gd name="T52" fmla="*/ 1094 w 1296"/>
                  <a:gd name="T53" fmla="*/ 729 h 972"/>
                  <a:gd name="T54" fmla="*/ 1215 w 1296"/>
                  <a:gd name="T55" fmla="*/ 770 h 972"/>
                  <a:gd name="T56" fmla="*/ 1215 w 1296"/>
                  <a:gd name="T57" fmla="*/ 526 h 972"/>
                  <a:gd name="T58" fmla="*/ 1094 w 1296"/>
                  <a:gd name="T59" fmla="*/ 567 h 972"/>
                  <a:gd name="T60" fmla="*/ 1053 w 1296"/>
                  <a:gd name="T61" fmla="*/ 446 h 972"/>
                  <a:gd name="T62" fmla="*/ 1174 w 1296"/>
                  <a:gd name="T63" fmla="*/ 405 h 972"/>
                  <a:gd name="T64" fmla="*/ 1215 w 1296"/>
                  <a:gd name="T65" fmla="*/ 526 h 972"/>
                  <a:gd name="T66" fmla="*/ 1174 w 1296"/>
                  <a:gd name="T67" fmla="*/ 243 h 972"/>
                  <a:gd name="T68" fmla="*/ 1053 w 1296"/>
                  <a:gd name="T69" fmla="*/ 202 h 972"/>
                  <a:gd name="T70" fmla="*/ 1094 w 1296"/>
                  <a:gd name="T71" fmla="*/ 81 h 972"/>
                  <a:gd name="T72" fmla="*/ 1215 w 1296"/>
                  <a:gd name="T73" fmla="*/ 122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6" h="972">
                    <a:moveTo>
                      <a:pt x="504" y="684"/>
                    </a:moveTo>
                    <a:cubicBezTo>
                      <a:pt x="828" y="522"/>
                      <a:pt x="828" y="522"/>
                      <a:pt x="828" y="522"/>
                    </a:cubicBezTo>
                    <a:cubicBezTo>
                      <a:pt x="858" y="507"/>
                      <a:pt x="858" y="465"/>
                      <a:pt x="828" y="450"/>
                    </a:cubicBezTo>
                    <a:cubicBezTo>
                      <a:pt x="504" y="288"/>
                      <a:pt x="504" y="288"/>
                      <a:pt x="504" y="288"/>
                    </a:cubicBezTo>
                    <a:cubicBezTo>
                      <a:pt x="477" y="274"/>
                      <a:pt x="445" y="294"/>
                      <a:pt x="445" y="324"/>
                    </a:cubicBezTo>
                    <a:cubicBezTo>
                      <a:pt x="445" y="648"/>
                      <a:pt x="445" y="648"/>
                      <a:pt x="445" y="648"/>
                    </a:cubicBezTo>
                    <a:cubicBezTo>
                      <a:pt x="445" y="678"/>
                      <a:pt x="477" y="698"/>
                      <a:pt x="504" y="684"/>
                    </a:cubicBezTo>
                    <a:close/>
                    <a:moveTo>
                      <a:pt x="1175" y="0"/>
                    </a:moveTo>
                    <a:cubicBezTo>
                      <a:pt x="121" y="0"/>
                      <a:pt x="121" y="0"/>
                      <a:pt x="121" y="0"/>
                    </a:cubicBezTo>
                    <a:cubicBezTo>
                      <a:pt x="54" y="0"/>
                      <a:pt x="0" y="55"/>
                      <a:pt x="0" y="122"/>
                    </a:cubicBezTo>
                    <a:cubicBezTo>
                      <a:pt x="0" y="850"/>
                      <a:pt x="0" y="850"/>
                      <a:pt x="0" y="850"/>
                    </a:cubicBezTo>
                    <a:cubicBezTo>
                      <a:pt x="0" y="917"/>
                      <a:pt x="54" y="972"/>
                      <a:pt x="121" y="972"/>
                    </a:cubicBezTo>
                    <a:cubicBezTo>
                      <a:pt x="1175" y="972"/>
                      <a:pt x="1175" y="972"/>
                      <a:pt x="1175" y="972"/>
                    </a:cubicBezTo>
                    <a:cubicBezTo>
                      <a:pt x="1242" y="972"/>
                      <a:pt x="1296" y="917"/>
                      <a:pt x="1296" y="850"/>
                    </a:cubicBezTo>
                    <a:cubicBezTo>
                      <a:pt x="1296" y="122"/>
                      <a:pt x="1296" y="122"/>
                      <a:pt x="1296" y="122"/>
                    </a:cubicBezTo>
                    <a:cubicBezTo>
                      <a:pt x="1296" y="55"/>
                      <a:pt x="1242" y="0"/>
                      <a:pt x="1175" y="0"/>
                    </a:cubicBezTo>
                    <a:close/>
                    <a:moveTo>
                      <a:pt x="243" y="850"/>
                    </a:moveTo>
                    <a:cubicBezTo>
                      <a:pt x="243" y="873"/>
                      <a:pt x="226" y="891"/>
                      <a:pt x="202" y="891"/>
                    </a:cubicBezTo>
                    <a:cubicBezTo>
                      <a:pt x="122" y="891"/>
                      <a:pt x="122" y="891"/>
                      <a:pt x="122" y="891"/>
                    </a:cubicBezTo>
                    <a:cubicBezTo>
                      <a:pt x="99" y="891"/>
                      <a:pt x="81" y="874"/>
                      <a:pt x="81" y="850"/>
                    </a:cubicBezTo>
                    <a:cubicBezTo>
                      <a:pt x="81" y="770"/>
                      <a:pt x="81" y="770"/>
                      <a:pt x="81" y="770"/>
                    </a:cubicBezTo>
                    <a:cubicBezTo>
                      <a:pt x="81" y="747"/>
                      <a:pt x="98" y="729"/>
                      <a:pt x="122" y="729"/>
                    </a:cubicBezTo>
                    <a:cubicBezTo>
                      <a:pt x="202" y="729"/>
                      <a:pt x="202" y="729"/>
                      <a:pt x="202" y="729"/>
                    </a:cubicBezTo>
                    <a:cubicBezTo>
                      <a:pt x="225" y="729"/>
                      <a:pt x="243" y="746"/>
                      <a:pt x="243" y="770"/>
                    </a:cubicBezTo>
                    <a:cubicBezTo>
                      <a:pt x="243" y="850"/>
                      <a:pt x="243" y="850"/>
                      <a:pt x="243" y="850"/>
                    </a:cubicBezTo>
                    <a:close/>
                    <a:moveTo>
                      <a:pt x="243" y="526"/>
                    </a:moveTo>
                    <a:cubicBezTo>
                      <a:pt x="243" y="549"/>
                      <a:pt x="226" y="567"/>
                      <a:pt x="202" y="567"/>
                    </a:cubicBezTo>
                    <a:cubicBezTo>
                      <a:pt x="122" y="567"/>
                      <a:pt x="122" y="567"/>
                      <a:pt x="122" y="567"/>
                    </a:cubicBezTo>
                    <a:cubicBezTo>
                      <a:pt x="99" y="567"/>
                      <a:pt x="81" y="550"/>
                      <a:pt x="81" y="526"/>
                    </a:cubicBezTo>
                    <a:cubicBezTo>
                      <a:pt x="81" y="446"/>
                      <a:pt x="81" y="446"/>
                      <a:pt x="81" y="446"/>
                    </a:cubicBezTo>
                    <a:cubicBezTo>
                      <a:pt x="81" y="423"/>
                      <a:pt x="98" y="405"/>
                      <a:pt x="122" y="405"/>
                    </a:cubicBezTo>
                    <a:cubicBezTo>
                      <a:pt x="202" y="405"/>
                      <a:pt x="202" y="405"/>
                      <a:pt x="202" y="405"/>
                    </a:cubicBezTo>
                    <a:cubicBezTo>
                      <a:pt x="225" y="405"/>
                      <a:pt x="243" y="422"/>
                      <a:pt x="243" y="446"/>
                    </a:cubicBezTo>
                    <a:cubicBezTo>
                      <a:pt x="243" y="526"/>
                      <a:pt x="243" y="526"/>
                      <a:pt x="243" y="526"/>
                    </a:cubicBezTo>
                    <a:close/>
                    <a:moveTo>
                      <a:pt x="243" y="202"/>
                    </a:moveTo>
                    <a:cubicBezTo>
                      <a:pt x="243" y="225"/>
                      <a:pt x="226" y="243"/>
                      <a:pt x="202" y="243"/>
                    </a:cubicBezTo>
                    <a:cubicBezTo>
                      <a:pt x="122" y="243"/>
                      <a:pt x="122" y="243"/>
                      <a:pt x="122" y="243"/>
                    </a:cubicBezTo>
                    <a:cubicBezTo>
                      <a:pt x="99" y="243"/>
                      <a:pt x="81" y="226"/>
                      <a:pt x="81" y="202"/>
                    </a:cubicBezTo>
                    <a:cubicBezTo>
                      <a:pt x="81" y="122"/>
                      <a:pt x="81" y="122"/>
                      <a:pt x="81" y="122"/>
                    </a:cubicBezTo>
                    <a:cubicBezTo>
                      <a:pt x="81" y="99"/>
                      <a:pt x="98" y="81"/>
                      <a:pt x="122" y="81"/>
                    </a:cubicBezTo>
                    <a:cubicBezTo>
                      <a:pt x="202" y="81"/>
                      <a:pt x="202" y="81"/>
                      <a:pt x="202" y="81"/>
                    </a:cubicBezTo>
                    <a:cubicBezTo>
                      <a:pt x="225" y="81"/>
                      <a:pt x="243" y="98"/>
                      <a:pt x="243" y="122"/>
                    </a:cubicBezTo>
                    <a:cubicBezTo>
                      <a:pt x="243" y="202"/>
                      <a:pt x="243" y="202"/>
                      <a:pt x="243" y="202"/>
                    </a:cubicBezTo>
                    <a:close/>
                    <a:moveTo>
                      <a:pt x="972" y="891"/>
                    </a:moveTo>
                    <a:cubicBezTo>
                      <a:pt x="324" y="891"/>
                      <a:pt x="324" y="891"/>
                      <a:pt x="324" y="891"/>
                    </a:cubicBezTo>
                    <a:cubicBezTo>
                      <a:pt x="324" y="81"/>
                      <a:pt x="324" y="81"/>
                      <a:pt x="324" y="81"/>
                    </a:cubicBezTo>
                    <a:cubicBezTo>
                      <a:pt x="972" y="81"/>
                      <a:pt x="972" y="81"/>
                      <a:pt x="972" y="81"/>
                    </a:cubicBezTo>
                    <a:cubicBezTo>
                      <a:pt x="972" y="891"/>
                      <a:pt x="972" y="891"/>
                      <a:pt x="972" y="891"/>
                    </a:cubicBezTo>
                    <a:close/>
                    <a:moveTo>
                      <a:pt x="1215" y="850"/>
                    </a:moveTo>
                    <a:cubicBezTo>
                      <a:pt x="1215" y="873"/>
                      <a:pt x="1198" y="891"/>
                      <a:pt x="1174" y="891"/>
                    </a:cubicBezTo>
                    <a:cubicBezTo>
                      <a:pt x="1094" y="891"/>
                      <a:pt x="1094" y="891"/>
                      <a:pt x="1094" y="891"/>
                    </a:cubicBezTo>
                    <a:cubicBezTo>
                      <a:pt x="1071" y="891"/>
                      <a:pt x="1053" y="874"/>
                      <a:pt x="1053" y="850"/>
                    </a:cubicBezTo>
                    <a:cubicBezTo>
                      <a:pt x="1053" y="770"/>
                      <a:pt x="1053" y="770"/>
                      <a:pt x="1053" y="770"/>
                    </a:cubicBezTo>
                    <a:cubicBezTo>
                      <a:pt x="1053" y="747"/>
                      <a:pt x="1070" y="729"/>
                      <a:pt x="1094" y="729"/>
                    </a:cubicBezTo>
                    <a:cubicBezTo>
                      <a:pt x="1174" y="729"/>
                      <a:pt x="1174" y="729"/>
                      <a:pt x="1174" y="729"/>
                    </a:cubicBezTo>
                    <a:cubicBezTo>
                      <a:pt x="1197" y="729"/>
                      <a:pt x="1215" y="746"/>
                      <a:pt x="1215" y="770"/>
                    </a:cubicBezTo>
                    <a:cubicBezTo>
                      <a:pt x="1215" y="850"/>
                      <a:pt x="1215" y="850"/>
                      <a:pt x="1215" y="850"/>
                    </a:cubicBezTo>
                    <a:close/>
                    <a:moveTo>
                      <a:pt x="1215" y="526"/>
                    </a:moveTo>
                    <a:cubicBezTo>
                      <a:pt x="1215" y="549"/>
                      <a:pt x="1198" y="567"/>
                      <a:pt x="1174" y="567"/>
                    </a:cubicBezTo>
                    <a:cubicBezTo>
                      <a:pt x="1094" y="567"/>
                      <a:pt x="1094" y="567"/>
                      <a:pt x="1094" y="567"/>
                    </a:cubicBezTo>
                    <a:cubicBezTo>
                      <a:pt x="1071" y="567"/>
                      <a:pt x="1053" y="550"/>
                      <a:pt x="1053" y="526"/>
                    </a:cubicBezTo>
                    <a:cubicBezTo>
                      <a:pt x="1053" y="446"/>
                      <a:pt x="1053" y="446"/>
                      <a:pt x="1053" y="446"/>
                    </a:cubicBezTo>
                    <a:cubicBezTo>
                      <a:pt x="1053" y="423"/>
                      <a:pt x="1070" y="405"/>
                      <a:pt x="1094" y="405"/>
                    </a:cubicBezTo>
                    <a:cubicBezTo>
                      <a:pt x="1174" y="405"/>
                      <a:pt x="1174" y="405"/>
                      <a:pt x="1174" y="405"/>
                    </a:cubicBezTo>
                    <a:cubicBezTo>
                      <a:pt x="1197" y="405"/>
                      <a:pt x="1215" y="422"/>
                      <a:pt x="1215" y="446"/>
                    </a:cubicBezTo>
                    <a:cubicBezTo>
                      <a:pt x="1215" y="526"/>
                      <a:pt x="1215" y="526"/>
                      <a:pt x="1215" y="526"/>
                    </a:cubicBezTo>
                    <a:close/>
                    <a:moveTo>
                      <a:pt x="1215" y="202"/>
                    </a:moveTo>
                    <a:cubicBezTo>
                      <a:pt x="1215" y="225"/>
                      <a:pt x="1198" y="243"/>
                      <a:pt x="1174" y="243"/>
                    </a:cubicBezTo>
                    <a:cubicBezTo>
                      <a:pt x="1094" y="243"/>
                      <a:pt x="1094" y="243"/>
                      <a:pt x="1094" y="243"/>
                    </a:cubicBezTo>
                    <a:cubicBezTo>
                      <a:pt x="1071" y="243"/>
                      <a:pt x="1053" y="226"/>
                      <a:pt x="1053" y="202"/>
                    </a:cubicBezTo>
                    <a:cubicBezTo>
                      <a:pt x="1053" y="122"/>
                      <a:pt x="1053" y="122"/>
                      <a:pt x="1053" y="122"/>
                    </a:cubicBezTo>
                    <a:cubicBezTo>
                      <a:pt x="1053" y="99"/>
                      <a:pt x="1070" y="81"/>
                      <a:pt x="1094" y="81"/>
                    </a:cubicBezTo>
                    <a:cubicBezTo>
                      <a:pt x="1174" y="81"/>
                      <a:pt x="1174" y="81"/>
                      <a:pt x="1174" y="81"/>
                    </a:cubicBezTo>
                    <a:cubicBezTo>
                      <a:pt x="1197" y="81"/>
                      <a:pt x="1215" y="98"/>
                      <a:pt x="1215" y="122"/>
                    </a:cubicBezTo>
                    <a:cubicBezTo>
                      <a:pt x="1215" y="202"/>
                      <a:pt x="1215" y="202"/>
                      <a:pt x="1215" y="202"/>
                    </a:cubicBezTo>
                    <a:close/>
                  </a:path>
                </a:pathLst>
              </a:custGeom>
              <a:solidFill>
                <a:schemeClr val="bg1"/>
              </a:solidFill>
              <a:ln>
                <a:noFill/>
              </a:ln>
            </p:spPr>
            <p:txBody>
              <a:bodyPr anchor="ctr"/>
              <a:lstStyle/>
              <a:p>
                <a:pPr algn="ctr"/>
                <a:endParaRPr sz="2160"/>
              </a:p>
            </p:txBody>
          </p:sp>
        </p:grpSp>
      </p:grpSp>
      <p:grpSp>
        <p:nvGrpSpPr>
          <p:cNvPr id="80" name="组合 79"/>
          <p:cNvGrpSpPr/>
          <p:nvPr/>
        </p:nvGrpSpPr>
        <p:grpSpPr>
          <a:xfrm>
            <a:off x="1553747" y="2099573"/>
            <a:ext cx="9084510" cy="2944558"/>
            <a:chOff x="1049050" y="2313863"/>
            <a:chExt cx="10093900" cy="3271730"/>
          </a:xfrm>
        </p:grpSpPr>
        <p:sp>
          <p:nvSpPr>
            <p:cNvPr id="81" name="文本框 68"/>
            <p:cNvSpPr txBox="1"/>
            <p:nvPr/>
          </p:nvSpPr>
          <p:spPr>
            <a:xfrm>
              <a:off x="1049050" y="2313863"/>
              <a:ext cx="2963331" cy="214664"/>
            </a:xfrm>
            <a:prstGeom prst="rect">
              <a:avLst/>
            </a:prstGeom>
            <a:noFill/>
            <a:ln>
              <a:noFill/>
            </a:ln>
          </p:spPr>
          <p:txBody>
            <a:bodyPr wrap="none" lIns="0" tIns="0" rIns="0" bIns="0" anchor="t" anchorCtr="0">
              <a:normAutofit fontScale="87500" lnSpcReduction="20000"/>
            </a:bodyPr>
            <a:lstStyle/>
            <a:p>
              <a:pPr algn="r">
                <a:buSzPct val="25000"/>
              </a:pPr>
              <a:r>
                <a:rPr lang="zh-CN" altLang="en-US" sz="1680" b="1">
                  <a:solidFill>
                    <a:schemeClr val="accent3"/>
                  </a:solidFill>
                </a:rPr>
                <a:t>标题文本预设</a:t>
              </a:r>
              <a:endParaRPr lang="zh-CN" altLang="en-US" sz="1680" b="1">
                <a:solidFill>
                  <a:schemeClr val="accent3"/>
                </a:solidFill>
              </a:endParaRPr>
            </a:p>
          </p:txBody>
        </p:sp>
        <p:sp>
          <p:nvSpPr>
            <p:cNvPr id="82" name="文本框 69"/>
            <p:cNvSpPr txBox="1"/>
            <p:nvPr/>
          </p:nvSpPr>
          <p:spPr>
            <a:xfrm>
              <a:off x="1049050" y="2590226"/>
              <a:ext cx="2963331" cy="378263"/>
            </a:xfrm>
            <a:prstGeom prst="rect">
              <a:avLst/>
            </a:prstGeom>
            <a:noFill/>
            <a:ln>
              <a:noFill/>
            </a:ln>
          </p:spPr>
          <p:txBody>
            <a:bodyPr wrap="square" lIns="0" tIns="0" rIns="0" bIns="0" anchor="t" anchorCtr="0">
              <a:normAutofit fontScale="92500" lnSpcReduction="20000"/>
            </a:bodyPr>
            <a:lstStyle/>
            <a:p>
              <a:pPr algn="r">
                <a:lnSpc>
                  <a:spcPct val="120000"/>
                </a:lnSpc>
                <a:buSzPct val="25000"/>
              </a:pPr>
              <a:r>
                <a:rPr lang="zh-CN" altLang="en-US" sz="1200"/>
                <a:t>此部分内容作为文字排版占位显示</a:t>
              </a:r>
              <a:br>
                <a:rPr lang="zh-CN" altLang="en-US" sz="1200"/>
              </a:br>
              <a:r>
                <a:rPr lang="zh-CN" altLang="en-US" sz="1200"/>
                <a:t>（建议使用主题字体）</a:t>
              </a:r>
              <a:endParaRPr lang="zh-CN" altLang="en-US" sz="1200"/>
            </a:p>
          </p:txBody>
        </p:sp>
        <p:sp>
          <p:nvSpPr>
            <p:cNvPr id="83" name="文本框 70"/>
            <p:cNvSpPr txBox="1"/>
            <p:nvPr/>
          </p:nvSpPr>
          <p:spPr>
            <a:xfrm>
              <a:off x="1049050" y="4930965"/>
              <a:ext cx="2963331" cy="214664"/>
            </a:xfrm>
            <a:prstGeom prst="rect">
              <a:avLst/>
            </a:prstGeom>
            <a:noFill/>
            <a:ln>
              <a:noFill/>
            </a:ln>
          </p:spPr>
          <p:txBody>
            <a:bodyPr wrap="none" lIns="0" tIns="0" rIns="0" bIns="0" anchor="t" anchorCtr="0">
              <a:normAutofit fontScale="87500" lnSpcReduction="20000"/>
            </a:bodyPr>
            <a:lstStyle/>
            <a:p>
              <a:pPr algn="r">
                <a:buSzPct val="25000"/>
              </a:pPr>
              <a:r>
                <a:rPr lang="zh-CN" altLang="en-US" sz="1680" b="1">
                  <a:solidFill>
                    <a:schemeClr val="accent3"/>
                  </a:solidFill>
                </a:rPr>
                <a:t>标题文本预设</a:t>
              </a:r>
              <a:endParaRPr lang="zh-CN" altLang="en-US" sz="1680" b="1">
                <a:solidFill>
                  <a:schemeClr val="accent3"/>
                </a:solidFill>
              </a:endParaRPr>
            </a:p>
          </p:txBody>
        </p:sp>
        <p:sp>
          <p:nvSpPr>
            <p:cNvPr id="84" name="文本框 71"/>
            <p:cNvSpPr txBox="1"/>
            <p:nvPr/>
          </p:nvSpPr>
          <p:spPr>
            <a:xfrm>
              <a:off x="1049050" y="5207330"/>
              <a:ext cx="2963331" cy="378263"/>
            </a:xfrm>
            <a:prstGeom prst="rect">
              <a:avLst/>
            </a:prstGeom>
            <a:noFill/>
            <a:ln>
              <a:noFill/>
            </a:ln>
          </p:spPr>
          <p:txBody>
            <a:bodyPr wrap="square" lIns="0" tIns="0" rIns="0" bIns="0" anchor="t" anchorCtr="0">
              <a:normAutofit fontScale="92500" lnSpcReduction="20000"/>
            </a:bodyPr>
            <a:lstStyle/>
            <a:p>
              <a:pPr algn="r">
                <a:lnSpc>
                  <a:spcPct val="120000"/>
                </a:lnSpc>
                <a:buSzPct val="25000"/>
              </a:pPr>
              <a:r>
                <a:rPr lang="zh-CN" altLang="en-US" sz="1200"/>
                <a:t>此部分内容作为文字排版占位显示</a:t>
              </a:r>
              <a:br>
                <a:rPr lang="zh-CN" altLang="en-US" sz="1200"/>
              </a:br>
              <a:r>
                <a:rPr lang="zh-CN" altLang="en-US" sz="1200"/>
                <a:t>（建议使用主题字体）</a:t>
              </a:r>
              <a:endParaRPr lang="zh-CN" altLang="en-US" sz="1200"/>
            </a:p>
          </p:txBody>
        </p:sp>
        <p:sp>
          <p:nvSpPr>
            <p:cNvPr id="85" name="文本框 72"/>
            <p:cNvSpPr txBox="1"/>
            <p:nvPr/>
          </p:nvSpPr>
          <p:spPr>
            <a:xfrm>
              <a:off x="1049050" y="3616372"/>
              <a:ext cx="2353362" cy="214664"/>
            </a:xfrm>
            <a:prstGeom prst="rect">
              <a:avLst/>
            </a:prstGeom>
            <a:noFill/>
            <a:ln>
              <a:noFill/>
            </a:ln>
          </p:spPr>
          <p:txBody>
            <a:bodyPr wrap="none" lIns="0" tIns="0" rIns="0" bIns="0" anchor="t" anchorCtr="0">
              <a:normAutofit fontScale="87500" lnSpcReduction="20000"/>
            </a:bodyPr>
            <a:lstStyle/>
            <a:p>
              <a:pPr algn="r">
                <a:buSzPct val="25000"/>
              </a:pPr>
              <a:r>
                <a:rPr lang="zh-CN" altLang="en-US" sz="1680" b="1">
                  <a:solidFill>
                    <a:schemeClr val="accent1"/>
                  </a:solidFill>
                </a:rPr>
                <a:t>标题文本预设</a:t>
              </a:r>
              <a:endParaRPr lang="zh-CN" altLang="en-US" sz="1680" b="1">
                <a:solidFill>
                  <a:schemeClr val="accent1"/>
                </a:solidFill>
              </a:endParaRPr>
            </a:p>
          </p:txBody>
        </p:sp>
        <p:sp>
          <p:nvSpPr>
            <p:cNvPr id="86" name="文本框 73"/>
            <p:cNvSpPr txBox="1"/>
            <p:nvPr/>
          </p:nvSpPr>
          <p:spPr>
            <a:xfrm>
              <a:off x="1049050" y="3892735"/>
              <a:ext cx="2353362" cy="378263"/>
            </a:xfrm>
            <a:prstGeom prst="rect">
              <a:avLst/>
            </a:prstGeom>
            <a:noFill/>
            <a:ln>
              <a:noFill/>
            </a:ln>
          </p:spPr>
          <p:txBody>
            <a:bodyPr wrap="square" lIns="0" tIns="0" rIns="0" bIns="0" anchor="t" anchorCtr="0">
              <a:normAutofit fontScale="92500" lnSpcReduction="20000"/>
            </a:bodyPr>
            <a:lstStyle/>
            <a:p>
              <a:pPr algn="r">
                <a:lnSpc>
                  <a:spcPct val="120000"/>
                </a:lnSpc>
                <a:buSzPct val="25000"/>
              </a:pPr>
              <a:r>
                <a:rPr lang="zh-CN" altLang="en-US" sz="1200"/>
                <a:t>此部分内容作为文字排版占位显示</a:t>
              </a:r>
              <a:br>
                <a:rPr lang="zh-CN" altLang="en-US" sz="1200"/>
              </a:br>
              <a:r>
                <a:rPr lang="zh-CN" altLang="en-US" sz="1200"/>
                <a:t>（建议使用主题字体）</a:t>
              </a:r>
              <a:endParaRPr lang="zh-CN" altLang="en-US" sz="1200"/>
            </a:p>
          </p:txBody>
        </p:sp>
        <p:sp>
          <p:nvSpPr>
            <p:cNvPr id="87" name="文本框 74"/>
            <p:cNvSpPr txBox="1"/>
            <p:nvPr/>
          </p:nvSpPr>
          <p:spPr>
            <a:xfrm>
              <a:off x="8179619" y="2313863"/>
              <a:ext cx="2963331" cy="214664"/>
            </a:xfrm>
            <a:prstGeom prst="rect">
              <a:avLst/>
            </a:prstGeom>
            <a:noFill/>
            <a:ln>
              <a:noFill/>
            </a:ln>
          </p:spPr>
          <p:txBody>
            <a:bodyPr wrap="none" lIns="0" tIns="0" rIns="0" bIns="0" anchor="t" anchorCtr="0">
              <a:normAutofit fontScale="87500" lnSpcReduction="20000"/>
            </a:bodyPr>
            <a:lstStyle/>
            <a:p>
              <a:pPr>
                <a:buSzPct val="25000"/>
              </a:pPr>
              <a:r>
                <a:rPr lang="zh-CN" altLang="en-US" sz="1680" b="1">
                  <a:solidFill>
                    <a:schemeClr val="accent1"/>
                  </a:solidFill>
                </a:rPr>
                <a:t>标题文本预设</a:t>
              </a:r>
              <a:endParaRPr lang="zh-CN" altLang="en-US" sz="1680" b="1">
                <a:solidFill>
                  <a:schemeClr val="accent1"/>
                </a:solidFill>
              </a:endParaRPr>
            </a:p>
          </p:txBody>
        </p:sp>
        <p:sp>
          <p:nvSpPr>
            <p:cNvPr id="88" name="文本框 75"/>
            <p:cNvSpPr txBox="1"/>
            <p:nvPr/>
          </p:nvSpPr>
          <p:spPr>
            <a:xfrm>
              <a:off x="8179619" y="2590226"/>
              <a:ext cx="2963331" cy="378263"/>
            </a:xfrm>
            <a:prstGeom prst="rect">
              <a:avLst/>
            </a:prstGeom>
            <a:noFill/>
            <a:ln>
              <a:noFill/>
            </a:ln>
          </p:spPr>
          <p:txBody>
            <a:bodyPr wrap="square" lIns="0" tIns="0" rIns="0" bIns="0" anchor="t" anchorCtr="0">
              <a:normAutofit fontScale="92500" lnSpcReduction="20000"/>
            </a:bodyPr>
            <a:lstStyle/>
            <a:p>
              <a:pPr>
                <a:lnSpc>
                  <a:spcPct val="120000"/>
                </a:lnSpc>
                <a:buSzPct val="25000"/>
              </a:pPr>
              <a:r>
                <a:rPr lang="zh-CN" altLang="en-US" sz="1200"/>
                <a:t>此部分内容作为文字排版占位显示</a:t>
              </a:r>
              <a:br>
                <a:rPr lang="zh-CN" altLang="en-US" sz="1200"/>
              </a:br>
              <a:r>
                <a:rPr lang="zh-CN" altLang="en-US" sz="1200"/>
                <a:t>（建议使用主题字体）</a:t>
              </a:r>
              <a:endParaRPr lang="zh-CN" altLang="en-US" sz="1200"/>
            </a:p>
          </p:txBody>
        </p:sp>
        <p:sp>
          <p:nvSpPr>
            <p:cNvPr id="89" name="文本框 76"/>
            <p:cNvSpPr txBox="1"/>
            <p:nvPr/>
          </p:nvSpPr>
          <p:spPr>
            <a:xfrm>
              <a:off x="8179619" y="4930965"/>
              <a:ext cx="2963331" cy="214664"/>
            </a:xfrm>
            <a:prstGeom prst="rect">
              <a:avLst/>
            </a:prstGeom>
            <a:noFill/>
            <a:ln>
              <a:noFill/>
            </a:ln>
          </p:spPr>
          <p:txBody>
            <a:bodyPr wrap="none" lIns="0" tIns="0" rIns="0" bIns="0" anchor="t" anchorCtr="0">
              <a:normAutofit fontScale="87500" lnSpcReduction="20000"/>
            </a:bodyPr>
            <a:lstStyle/>
            <a:p>
              <a:pPr>
                <a:buSzPct val="25000"/>
              </a:pPr>
              <a:r>
                <a:rPr lang="zh-CN" altLang="en-US" sz="1680" b="1">
                  <a:solidFill>
                    <a:schemeClr val="accent1"/>
                  </a:solidFill>
                </a:rPr>
                <a:t>标题文本预设</a:t>
              </a:r>
              <a:endParaRPr lang="zh-CN" altLang="en-US" sz="1680" b="1">
                <a:solidFill>
                  <a:schemeClr val="accent1"/>
                </a:solidFill>
              </a:endParaRPr>
            </a:p>
          </p:txBody>
        </p:sp>
        <p:sp>
          <p:nvSpPr>
            <p:cNvPr id="90" name="文本框 77"/>
            <p:cNvSpPr txBox="1"/>
            <p:nvPr/>
          </p:nvSpPr>
          <p:spPr>
            <a:xfrm>
              <a:off x="8179619" y="5207330"/>
              <a:ext cx="2963331" cy="378263"/>
            </a:xfrm>
            <a:prstGeom prst="rect">
              <a:avLst/>
            </a:prstGeom>
            <a:noFill/>
            <a:ln>
              <a:noFill/>
            </a:ln>
          </p:spPr>
          <p:txBody>
            <a:bodyPr wrap="square" lIns="0" tIns="0" rIns="0" bIns="0" anchor="t" anchorCtr="0">
              <a:normAutofit fontScale="92500" lnSpcReduction="20000"/>
            </a:bodyPr>
            <a:lstStyle/>
            <a:p>
              <a:pPr>
                <a:lnSpc>
                  <a:spcPct val="120000"/>
                </a:lnSpc>
                <a:buSzPct val="25000"/>
              </a:pPr>
              <a:r>
                <a:rPr lang="zh-CN" altLang="en-US" sz="1200"/>
                <a:t>此部分内容作为文字排版占位显示</a:t>
              </a:r>
              <a:br>
                <a:rPr lang="zh-CN" altLang="en-US" sz="1200"/>
              </a:br>
              <a:r>
                <a:rPr lang="zh-CN" altLang="en-US" sz="1200"/>
                <a:t>（建议使用主题字体）</a:t>
              </a:r>
              <a:endParaRPr lang="zh-CN" altLang="en-US" sz="1200"/>
            </a:p>
          </p:txBody>
        </p:sp>
        <p:sp>
          <p:nvSpPr>
            <p:cNvPr id="91" name="文本框 78"/>
            <p:cNvSpPr txBox="1"/>
            <p:nvPr/>
          </p:nvSpPr>
          <p:spPr>
            <a:xfrm>
              <a:off x="8789585" y="3616372"/>
              <a:ext cx="2353362" cy="214664"/>
            </a:xfrm>
            <a:prstGeom prst="rect">
              <a:avLst/>
            </a:prstGeom>
            <a:noFill/>
            <a:ln>
              <a:noFill/>
            </a:ln>
          </p:spPr>
          <p:txBody>
            <a:bodyPr wrap="none" lIns="0" tIns="0" rIns="0" bIns="0" anchor="t" anchorCtr="0">
              <a:normAutofit fontScale="87500" lnSpcReduction="20000"/>
            </a:bodyPr>
            <a:lstStyle/>
            <a:p>
              <a:pPr>
                <a:buSzPct val="25000"/>
              </a:pPr>
              <a:r>
                <a:rPr lang="zh-CN" altLang="en-US" sz="1680" b="1">
                  <a:solidFill>
                    <a:schemeClr val="accent3"/>
                  </a:solidFill>
                </a:rPr>
                <a:t>标题文本预设</a:t>
              </a:r>
              <a:endParaRPr lang="zh-CN" altLang="en-US" sz="1680" b="1">
                <a:solidFill>
                  <a:schemeClr val="accent3"/>
                </a:solidFill>
              </a:endParaRPr>
            </a:p>
          </p:txBody>
        </p:sp>
        <p:sp>
          <p:nvSpPr>
            <p:cNvPr id="92" name="文本框 79"/>
            <p:cNvSpPr txBox="1"/>
            <p:nvPr/>
          </p:nvSpPr>
          <p:spPr>
            <a:xfrm>
              <a:off x="8789585" y="3892735"/>
              <a:ext cx="2353362" cy="378263"/>
            </a:xfrm>
            <a:prstGeom prst="rect">
              <a:avLst/>
            </a:prstGeom>
            <a:noFill/>
            <a:ln>
              <a:noFill/>
            </a:ln>
          </p:spPr>
          <p:txBody>
            <a:bodyPr wrap="square" lIns="0" tIns="0" rIns="0" bIns="0" anchor="t" anchorCtr="0">
              <a:normAutofit fontScale="92500" lnSpcReduction="20000"/>
            </a:bodyPr>
            <a:lstStyle/>
            <a:p>
              <a:pPr>
                <a:lnSpc>
                  <a:spcPct val="120000"/>
                </a:lnSpc>
                <a:buSzPct val="25000"/>
              </a:pPr>
              <a:r>
                <a:rPr lang="zh-CN" altLang="en-US" sz="1200"/>
                <a:t>此部分内容作为文字排版占位显示</a:t>
              </a:r>
              <a:br>
                <a:rPr lang="zh-CN" altLang="en-US" sz="1200"/>
              </a:br>
              <a:r>
                <a:rPr lang="zh-CN" altLang="en-US" sz="1200"/>
                <a:t>（建议使用主题字体）</a:t>
              </a:r>
              <a:endParaRPr lang="zh-CN" altLang="en-US" sz="1200"/>
            </a:p>
          </p:txBody>
        </p:sp>
      </p:gr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p:cTn id="22" dur="500" fill="hold"/>
                                        <p:tgtEl>
                                          <p:spTgt spid="80"/>
                                        </p:tgtEl>
                                        <p:attrNameLst>
                                          <p:attrName>ppt_w</p:attrName>
                                        </p:attrNameLst>
                                      </p:cBhvr>
                                      <p:tavLst>
                                        <p:tav tm="0">
                                          <p:val>
                                            <p:fltVal val="0"/>
                                          </p:val>
                                        </p:tav>
                                        <p:tav tm="100000">
                                          <p:val>
                                            <p:strVal val="#ppt_w"/>
                                          </p:val>
                                        </p:tav>
                                      </p:tavLst>
                                    </p:anim>
                                    <p:anim calcmode="lin" valueType="num">
                                      <p:cBhvr>
                                        <p:cTn id="23" dur="500" fill="hold"/>
                                        <p:tgtEl>
                                          <p:spTgt spid="80"/>
                                        </p:tgtEl>
                                        <p:attrNameLst>
                                          <p:attrName>ppt_h</p:attrName>
                                        </p:attrNameLst>
                                      </p:cBhvr>
                                      <p:tavLst>
                                        <p:tav tm="0">
                                          <p:val>
                                            <p:fltVal val="0"/>
                                          </p:val>
                                        </p:tav>
                                        <p:tav tm="100000">
                                          <p:val>
                                            <p:strVal val="#ppt_h"/>
                                          </p:val>
                                        </p:tav>
                                      </p:tavLst>
                                    </p:anim>
                                    <p:animEffect transition="in" filter="fade">
                                      <p:cBhvr>
                                        <p:cTn id="2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5" name="1"/>
          <p:cNvSpPr/>
          <p:nvPr>
            <p:custDataLst>
              <p:tags r:id="rId1"/>
            </p:custDataLst>
          </p:nvPr>
        </p:nvSpPr>
        <p:spPr>
          <a:xfrm>
            <a:off x="6160956" y="2327278"/>
            <a:ext cx="4774222" cy="2657095"/>
          </a:xfrm>
          <a:prstGeom prst="rect">
            <a:avLst/>
          </a:prstGeom>
          <a:blipFill dpi="0" rotWithShape="1">
            <a:blip r:embed="rId2"/>
            <a:srcRect/>
            <a:stretch>
              <a:fillRect t="-9483" b="-9483"/>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40"/>
          </a:p>
        </p:txBody>
      </p:sp>
      <p:sp>
        <p:nvSpPr>
          <p:cNvPr id="6" name="1"/>
          <p:cNvSpPr/>
          <p:nvPr>
            <p:custDataLst>
              <p:tags r:id="rId3"/>
            </p:custDataLst>
          </p:nvPr>
        </p:nvSpPr>
        <p:spPr>
          <a:xfrm>
            <a:off x="8764718" y="2327278"/>
            <a:ext cx="2170460" cy="2657095"/>
          </a:xfrm>
          <a:custGeom>
            <a:avLst/>
            <a:gdLst>
              <a:gd name="connsiteX0" fmla="*/ 0 w 1920479"/>
              <a:gd name="connsiteY0" fmla="*/ 0 h 2224454"/>
              <a:gd name="connsiteX1" fmla="*/ 1920479 w 1920479"/>
              <a:gd name="connsiteY1" fmla="*/ 0 h 2224454"/>
              <a:gd name="connsiteX2" fmla="*/ 1920479 w 1920479"/>
              <a:gd name="connsiteY2" fmla="*/ 2224454 h 2224454"/>
              <a:gd name="connsiteX3" fmla="*/ 0 w 1920479"/>
              <a:gd name="connsiteY3" fmla="*/ 2224454 h 2224454"/>
              <a:gd name="connsiteX4" fmla="*/ 0 w 1920479"/>
              <a:gd name="connsiteY4" fmla="*/ 0 h 2224454"/>
              <a:gd name="connsiteX0-1" fmla="*/ 517236 w 2437715"/>
              <a:gd name="connsiteY0-2" fmla="*/ 0 h 2233690"/>
              <a:gd name="connsiteX1-3" fmla="*/ 2437715 w 2437715"/>
              <a:gd name="connsiteY1-4" fmla="*/ 0 h 2233690"/>
              <a:gd name="connsiteX2-5" fmla="*/ 2437715 w 2437715"/>
              <a:gd name="connsiteY2-6" fmla="*/ 2224454 h 2233690"/>
              <a:gd name="connsiteX3-7" fmla="*/ 0 w 2437715"/>
              <a:gd name="connsiteY3-8" fmla="*/ 2233690 h 2233690"/>
              <a:gd name="connsiteX4-9" fmla="*/ 517236 w 2437715"/>
              <a:gd name="connsiteY4-10" fmla="*/ 0 h 2233690"/>
              <a:gd name="connsiteX0-11" fmla="*/ 498763 w 2419242"/>
              <a:gd name="connsiteY0-12" fmla="*/ 0 h 2224454"/>
              <a:gd name="connsiteX1-13" fmla="*/ 2419242 w 2419242"/>
              <a:gd name="connsiteY1-14" fmla="*/ 0 h 2224454"/>
              <a:gd name="connsiteX2-15" fmla="*/ 2419242 w 2419242"/>
              <a:gd name="connsiteY2-16" fmla="*/ 2224454 h 2224454"/>
              <a:gd name="connsiteX3-17" fmla="*/ 0 w 2419242"/>
              <a:gd name="connsiteY3-18" fmla="*/ 2215217 h 2224454"/>
              <a:gd name="connsiteX4-19" fmla="*/ 498763 w 2419242"/>
              <a:gd name="connsiteY4-20" fmla="*/ 0 h 2224454"/>
              <a:gd name="connsiteX0-21" fmla="*/ 491143 w 2411622"/>
              <a:gd name="connsiteY0-22" fmla="*/ 0 h 2224454"/>
              <a:gd name="connsiteX1-23" fmla="*/ 2411622 w 2411622"/>
              <a:gd name="connsiteY1-24" fmla="*/ 0 h 2224454"/>
              <a:gd name="connsiteX2-25" fmla="*/ 2411622 w 2411622"/>
              <a:gd name="connsiteY2-26" fmla="*/ 2224454 h 2224454"/>
              <a:gd name="connsiteX3-27" fmla="*/ 0 w 2411622"/>
              <a:gd name="connsiteY3-28" fmla="*/ 2222837 h 2224454"/>
              <a:gd name="connsiteX4-29" fmla="*/ 491143 w 2411622"/>
              <a:gd name="connsiteY4-30" fmla="*/ 0 h 2224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11622" h="2224454">
                <a:moveTo>
                  <a:pt x="491143" y="0"/>
                </a:moveTo>
                <a:lnTo>
                  <a:pt x="2411622" y="0"/>
                </a:lnTo>
                <a:lnTo>
                  <a:pt x="2411622" y="2224454"/>
                </a:lnTo>
                <a:lnTo>
                  <a:pt x="0" y="2222837"/>
                </a:lnTo>
                <a:lnTo>
                  <a:pt x="491143" y="0"/>
                </a:lnTo>
                <a:close/>
              </a:path>
            </a:pathLst>
          </a:custGeom>
          <a:solidFill>
            <a:schemeClr val="tx1">
              <a:alpha val="70000"/>
            </a:schemeClr>
          </a:solidFill>
          <a:ln w="25400" cap="flat">
            <a:noFill/>
            <a:miter lim="4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txBody>
          <a:bodyPr anchor="ctr"/>
          <a:lstStyle/>
          <a:p>
            <a:pPr algn="ctr"/>
            <a:endParaRPr sz="1440">
              <a:solidFill>
                <a:schemeClr val="tx1"/>
              </a:solidFill>
            </a:endParaRPr>
          </a:p>
        </p:txBody>
      </p:sp>
      <p:sp>
        <p:nvSpPr>
          <p:cNvPr id="7" name="1"/>
          <p:cNvSpPr/>
          <p:nvPr>
            <p:custDataLst>
              <p:tags r:id="rId4"/>
            </p:custDataLst>
          </p:nvPr>
        </p:nvSpPr>
        <p:spPr>
          <a:xfrm>
            <a:off x="9206746" y="3426460"/>
            <a:ext cx="1728432" cy="199700"/>
          </a:xfrm>
          <a:prstGeom prst="rect">
            <a:avLst/>
          </a:prstGeom>
        </p:spPr>
        <p:txBody>
          <a:bodyPr wrap="none" lIns="64800" tIns="0" rIns="64800" bIns="0">
            <a:normAutofit lnSpcReduction="10000"/>
          </a:bodyPr>
          <a:lstStyle/>
          <a:p>
            <a:pPr lvl="0" algn="ctr" defTabSz="913765">
              <a:defRPr/>
            </a:pPr>
            <a:r>
              <a:rPr lang="zh-CN" altLang="en-US" sz="1440" b="1" dirty="0">
                <a:solidFill>
                  <a:schemeClr val="bg1"/>
                </a:solidFill>
              </a:rPr>
              <a:t>输入标题文本</a:t>
            </a:r>
            <a:endParaRPr lang="zh-CN" altLang="en-US" sz="1440" b="1" dirty="0">
              <a:solidFill>
                <a:schemeClr val="bg1"/>
              </a:solidFill>
            </a:endParaRPr>
          </a:p>
        </p:txBody>
      </p:sp>
      <p:sp>
        <p:nvSpPr>
          <p:cNvPr id="9" name="1"/>
          <p:cNvSpPr/>
          <p:nvPr>
            <p:custDataLst>
              <p:tags r:id="rId5"/>
            </p:custDataLst>
          </p:nvPr>
        </p:nvSpPr>
        <p:spPr bwMode="auto">
          <a:xfrm>
            <a:off x="9854818" y="2975350"/>
            <a:ext cx="371040" cy="33375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sz="1440"/>
          </a:p>
        </p:txBody>
      </p:sp>
      <p:grpSp>
        <p:nvGrpSpPr>
          <p:cNvPr id="18" name="1"/>
          <p:cNvGrpSpPr/>
          <p:nvPr>
            <p:custDataLst>
              <p:tags r:id="rId6"/>
            </p:custDataLst>
          </p:nvPr>
        </p:nvGrpSpPr>
        <p:grpSpPr>
          <a:xfrm>
            <a:off x="1256824" y="2327278"/>
            <a:ext cx="3737454" cy="1693991"/>
            <a:chOff x="685602" y="2617167"/>
            <a:chExt cx="5448871" cy="1882213"/>
          </a:xfrm>
        </p:grpSpPr>
        <p:sp>
          <p:nvSpPr>
            <p:cNvPr id="19" name="TextBox 14"/>
            <p:cNvSpPr txBox="1"/>
            <p:nvPr/>
          </p:nvSpPr>
          <p:spPr>
            <a:xfrm>
              <a:off x="685602" y="3012774"/>
              <a:ext cx="5448871" cy="1486606"/>
            </a:xfrm>
            <a:prstGeom prst="rect">
              <a:avLst/>
            </a:prstGeom>
            <a:noFill/>
          </p:spPr>
          <p:txBody>
            <a:bodyPr wrap="square" rtlCol="0">
              <a:spAutoFit/>
            </a:bodyPr>
            <a:lstStyle/>
            <a:p>
              <a:pPr>
                <a:lnSpc>
                  <a:spcPct val="150000"/>
                </a:lnSpc>
              </a:pPr>
              <a:r>
                <a:rPr lang="en-US" altLang="zh-CN" sz="900" dirty="0"/>
                <a:t>1.</a:t>
              </a:r>
              <a:r>
                <a:rPr lang="zh-CN" altLang="en-US" sz="900" dirty="0"/>
                <a:t>单击要填充的形状；</a:t>
              </a:r>
              <a:r>
                <a:rPr lang="en-US" altLang="zh-CN" sz="900" dirty="0"/>
                <a:t>2.</a:t>
              </a:r>
              <a:r>
                <a:rPr lang="zh-CN" altLang="en-US" sz="900" dirty="0"/>
                <a:t>在“格式”选项卡上的“形状样式”组中，单击“形状填充”旁边的箭头，然后单击「图片或纹理填充」； </a:t>
              </a:r>
              <a:r>
                <a:rPr lang="en-US" altLang="zh-CN" sz="900" dirty="0"/>
                <a:t>3.</a:t>
              </a:r>
              <a:r>
                <a:rPr lang="zh-CN" altLang="en-US" sz="900" dirty="0"/>
                <a:t>找到包含需要使用的图片的文件夹，单击该图片，然后单击“插入” ；</a:t>
              </a:r>
              <a:r>
                <a:rPr lang="en-US" altLang="zh-CN" sz="900" dirty="0"/>
                <a:t>4.</a:t>
              </a:r>
              <a:r>
                <a:rPr lang="zh-CN" altLang="en-US" sz="900" dirty="0"/>
                <a:t>使用图片工具“裁剪”下拉菜单中的「填充」可对图片进行调整</a:t>
              </a:r>
              <a:endParaRPr lang="en-US" altLang="zh-CN" sz="900" dirty="0"/>
            </a:p>
            <a:p>
              <a:pPr>
                <a:lnSpc>
                  <a:spcPct val="150000"/>
                </a:lnSpc>
              </a:pPr>
              <a:endParaRPr lang="en-US" altLang="zh-CN" sz="900" dirty="0"/>
            </a:p>
            <a:p>
              <a:pPr>
                <a:lnSpc>
                  <a:spcPct val="150000"/>
                </a:lnSpc>
              </a:pPr>
              <a:r>
                <a:rPr lang="zh-CN" altLang="en-US" sz="900" dirty="0"/>
                <a:t>请替换文字内容复制你的内容到此</a:t>
              </a:r>
              <a:endParaRPr lang="zh-CN" altLang="en-US" sz="900" dirty="0"/>
            </a:p>
          </p:txBody>
        </p:sp>
        <p:sp>
          <p:nvSpPr>
            <p:cNvPr id="31" name="TextBox 14"/>
            <p:cNvSpPr txBox="1"/>
            <p:nvPr/>
          </p:nvSpPr>
          <p:spPr>
            <a:xfrm>
              <a:off x="685602" y="2617167"/>
              <a:ext cx="5448871" cy="316089"/>
            </a:xfrm>
            <a:prstGeom prst="rect">
              <a:avLst/>
            </a:prstGeom>
            <a:noFill/>
          </p:spPr>
          <p:txBody>
            <a:bodyPr wrap="square" rtlCol="0">
              <a:spAutoFit/>
            </a:bodyPr>
            <a:lstStyle/>
            <a:p>
              <a:r>
                <a:rPr lang="zh-CN" altLang="en-US" sz="1260" b="1"/>
                <a:t>请在形状中填充图片</a:t>
              </a:r>
              <a:endParaRPr lang="zh-CN" altLang="en-US" sz="1260" b="1"/>
            </a:p>
          </p:txBody>
        </p:sp>
      </p:grpSp>
      <p:grpSp>
        <p:nvGrpSpPr>
          <p:cNvPr id="43" name="1"/>
          <p:cNvGrpSpPr/>
          <p:nvPr>
            <p:custDataLst>
              <p:tags r:id="rId7"/>
            </p:custDataLst>
          </p:nvPr>
        </p:nvGrpSpPr>
        <p:grpSpPr>
          <a:xfrm>
            <a:off x="1256825" y="4206686"/>
            <a:ext cx="4143391" cy="777686"/>
            <a:chOff x="719138" y="4293096"/>
            <a:chExt cx="4603768" cy="864096"/>
          </a:xfrm>
        </p:grpSpPr>
        <p:cxnSp>
          <p:nvCxnSpPr>
            <p:cNvPr id="55" name="直接连接符 54"/>
            <p:cNvCxnSpPr>
              <a:stCxn id="56" idx="6"/>
              <a:endCxn id="59" idx="2"/>
            </p:cNvCxnSpPr>
            <p:nvPr/>
          </p:nvCxnSpPr>
          <p:spPr>
            <a:xfrm>
              <a:off x="1583234" y="4725144"/>
              <a:ext cx="2772702"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719138" y="4293096"/>
              <a:ext cx="864096" cy="864096"/>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60">
                  <a:solidFill>
                    <a:schemeClr val="tx1"/>
                  </a:solidFill>
                </a:rPr>
                <a:t>关键词</a:t>
              </a:r>
              <a:endParaRPr lang="zh-CN" altLang="en-US" sz="1260">
                <a:solidFill>
                  <a:schemeClr val="tx1"/>
                </a:solidFill>
              </a:endParaRPr>
            </a:p>
          </p:txBody>
        </p:sp>
        <p:sp>
          <p:nvSpPr>
            <p:cNvPr id="57" name="椭圆 56"/>
            <p:cNvSpPr/>
            <p:nvPr/>
          </p:nvSpPr>
          <p:spPr>
            <a:xfrm>
              <a:off x="1931404" y="4293096"/>
              <a:ext cx="864096" cy="864096"/>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60">
                  <a:solidFill>
                    <a:schemeClr val="tx1"/>
                  </a:solidFill>
                </a:rPr>
                <a:t>关键词</a:t>
              </a:r>
              <a:endParaRPr lang="zh-CN" altLang="en-US" sz="1260">
                <a:solidFill>
                  <a:schemeClr val="tx1"/>
                </a:solidFill>
              </a:endParaRPr>
            </a:p>
          </p:txBody>
        </p:sp>
        <p:sp>
          <p:nvSpPr>
            <p:cNvPr id="58" name="椭圆 57"/>
            <p:cNvSpPr/>
            <p:nvPr/>
          </p:nvSpPr>
          <p:spPr>
            <a:xfrm>
              <a:off x="3143670" y="4293096"/>
              <a:ext cx="864096" cy="864096"/>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60">
                  <a:solidFill>
                    <a:schemeClr val="tx1"/>
                  </a:solidFill>
                </a:rPr>
                <a:t>关键词</a:t>
              </a:r>
              <a:endParaRPr lang="zh-CN" altLang="en-US" sz="1260">
                <a:solidFill>
                  <a:schemeClr val="tx1"/>
                </a:solidFill>
              </a:endParaRPr>
            </a:p>
          </p:txBody>
        </p:sp>
        <p:sp>
          <p:nvSpPr>
            <p:cNvPr id="59" name="椭圆 58"/>
            <p:cNvSpPr/>
            <p:nvPr/>
          </p:nvSpPr>
          <p:spPr>
            <a:xfrm>
              <a:off x="4355936" y="4293096"/>
              <a:ext cx="864096" cy="864096"/>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60">
                  <a:solidFill>
                    <a:schemeClr val="tx1"/>
                  </a:solidFill>
                </a:rPr>
                <a:t>关键词</a:t>
              </a:r>
              <a:endParaRPr lang="zh-CN" altLang="en-US" sz="1260">
                <a:solidFill>
                  <a:schemeClr val="tx1"/>
                </a:solidFill>
              </a:endParaRPr>
            </a:p>
          </p:txBody>
        </p:sp>
        <p:sp>
          <p:nvSpPr>
            <p:cNvPr id="60" name="椭圆 59"/>
            <p:cNvSpPr/>
            <p:nvPr/>
          </p:nvSpPr>
          <p:spPr>
            <a:xfrm>
              <a:off x="1465728" y="4617132"/>
              <a:ext cx="216024" cy="21602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40"/>
                <a:t>1</a:t>
              </a:r>
              <a:endParaRPr lang="zh-CN" altLang="en-US" sz="1440"/>
            </a:p>
          </p:txBody>
        </p:sp>
        <p:sp>
          <p:nvSpPr>
            <p:cNvPr id="61" name="椭圆 60"/>
            <p:cNvSpPr/>
            <p:nvPr/>
          </p:nvSpPr>
          <p:spPr>
            <a:xfrm>
              <a:off x="2679446" y="4617132"/>
              <a:ext cx="216024" cy="21602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40"/>
                <a:t>2</a:t>
              </a:r>
              <a:endParaRPr lang="zh-CN" altLang="en-US" sz="1440"/>
            </a:p>
          </p:txBody>
        </p:sp>
        <p:sp>
          <p:nvSpPr>
            <p:cNvPr id="62" name="椭圆 61"/>
            <p:cNvSpPr/>
            <p:nvPr/>
          </p:nvSpPr>
          <p:spPr>
            <a:xfrm>
              <a:off x="3893164" y="4617132"/>
              <a:ext cx="216024" cy="21602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40"/>
                <a:t>3</a:t>
              </a:r>
              <a:endParaRPr lang="zh-CN" altLang="en-US" sz="1440"/>
            </a:p>
          </p:txBody>
        </p:sp>
        <p:sp>
          <p:nvSpPr>
            <p:cNvPr id="63" name="椭圆 62"/>
            <p:cNvSpPr/>
            <p:nvPr/>
          </p:nvSpPr>
          <p:spPr>
            <a:xfrm>
              <a:off x="5106882" y="4617132"/>
              <a:ext cx="216024" cy="216024"/>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40"/>
                <a:t>4</a:t>
              </a:r>
              <a:endParaRPr lang="zh-CN" altLang="en-US" sz="1440"/>
            </a:p>
          </p:txBody>
        </p:sp>
      </p:gr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53" presetClass="entr" presetSubtype="52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fltVal val="0.5"/>
                                          </p:val>
                                        </p:tav>
                                        <p:tav tm="100000">
                                          <p:val>
                                            <p:strVal val="#ppt_x"/>
                                          </p:val>
                                        </p:tav>
                                      </p:tavLst>
                                    </p:anim>
                                    <p:anim calcmode="lin" valueType="num">
                                      <p:cBhvr>
                                        <p:cTn id="31" dur="500" fill="hold"/>
                                        <p:tgtEl>
                                          <p:spTgt spid="18"/>
                                        </p:tgtEl>
                                        <p:attrNameLst>
                                          <p:attrName>ppt_y</p:attrName>
                                        </p:attrNameLst>
                                      </p:cBhvr>
                                      <p:tavLst>
                                        <p:tav tm="0">
                                          <p:val>
                                            <p:fltVal val="0.5"/>
                                          </p:val>
                                        </p:tav>
                                        <p:tav tm="100000">
                                          <p:val>
                                            <p:strVal val="#ppt_y"/>
                                          </p:val>
                                        </p:tav>
                                      </p:tavLst>
                                    </p:anim>
                                  </p:childTnLst>
                                </p:cTn>
                              </p:par>
                            </p:childTnLst>
                          </p:cTn>
                        </p:par>
                        <p:par>
                          <p:cTn id="32" fill="hold">
                            <p:stCondLst>
                              <p:cond delay="2500"/>
                            </p:stCondLst>
                            <p:childTnLst>
                              <p:par>
                                <p:cTn id="33" presetID="53" presetClass="entr" presetSubtype="52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anim calcmode="lin" valueType="num">
                                      <p:cBhvr>
                                        <p:cTn id="38" dur="500" fill="hold"/>
                                        <p:tgtEl>
                                          <p:spTgt spid="43"/>
                                        </p:tgtEl>
                                        <p:attrNameLst>
                                          <p:attrName>ppt_x</p:attrName>
                                        </p:attrNameLst>
                                      </p:cBhvr>
                                      <p:tavLst>
                                        <p:tav tm="0">
                                          <p:val>
                                            <p:fltVal val="0.5"/>
                                          </p:val>
                                        </p:tav>
                                        <p:tav tm="100000">
                                          <p:val>
                                            <p:strVal val="#ppt_x"/>
                                          </p:val>
                                        </p:tav>
                                      </p:tavLst>
                                    </p:anim>
                                    <p:anim calcmode="lin" valueType="num">
                                      <p:cBhvr>
                                        <p:cTn id="39"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p:bldP spid="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5d8795a57fa6d95dd79e0125c58b90e0"/>
          <p:cNvPicPr>
            <a:picLocks noChangeAspect="1"/>
          </p:cNvPicPr>
          <p:nvPr/>
        </p:nvPicPr>
        <p:blipFill>
          <a:blip r:embed="rId1"/>
          <a:stretch>
            <a:fillRect/>
          </a:stretch>
        </p:blipFill>
        <p:spPr>
          <a:xfrm>
            <a:off x="-1988820" y="-8255"/>
            <a:ext cx="16496665" cy="6873875"/>
          </a:xfrm>
          <a:prstGeom prst="rect">
            <a:avLst/>
          </a:prstGeom>
        </p:spPr>
      </p:pic>
      <p:sp>
        <p:nvSpPr>
          <p:cNvPr id="19" name="PA_文本框 18"/>
          <p:cNvSpPr txBox="1"/>
          <p:nvPr>
            <p:custDataLst>
              <p:tags r:id="rId2"/>
            </p:custDataLst>
          </p:nvPr>
        </p:nvSpPr>
        <p:spPr>
          <a:xfrm>
            <a:off x="7349490" y="4131310"/>
            <a:ext cx="798195" cy="2190750"/>
          </a:xfrm>
          <a:prstGeom prst="rect">
            <a:avLst/>
          </a:prstGeom>
          <a:noFill/>
        </p:spPr>
        <p:txBody>
          <a:bodyPr vert="eaVert" wrap="square" rtlCol="0">
            <a:spAutoFit/>
          </a:bodyPr>
          <a:lstStyle/>
          <a:p>
            <a:pPr algn="l"/>
            <a:r>
              <a:rPr lang="zh-CN" altLang="en-US" sz="2000" dirty="0">
                <a:latin typeface="叶根友毛笔行书简体" panose="02010601030101010101" pitchFamily="2" charset="-122"/>
                <a:ea typeface="叶根友毛笔行书简体" panose="02010601030101010101" pitchFamily="2" charset="-122"/>
              </a:rPr>
              <a:t>汇报人</a:t>
            </a:r>
            <a:r>
              <a:rPr lang="zh-CN" altLang="en-US" sz="2000" dirty="0" smtClean="0">
                <a:latin typeface="叶根友毛笔行书简体" panose="02010601030101010101" pitchFamily="2" charset="-122"/>
                <a:ea typeface="叶根友毛笔行书简体" panose="02010601030101010101" pitchFamily="2" charset="-122"/>
              </a:rPr>
              <a:t>：小木头</a:t>
            </a:r>
            <a:endParaRPr lang="en-US" altLang="zh-CN" sz="2000" dirty="0" smtClean="0">
              <a:latin typeface="叶根友毛笔行书简体" panose="02010601030101010101" pitchFamily="2" charset="-122"/>
              <a:ea typeface="叶根友毛笔行书简体" panose="02010601030101010101" pitchFamily="2" charset="-122"/>
            </a:endParaRPr>
          </a:p>
          <a:p>
            <a:pPr algn="l"/>
            <a:r>
              <a:rPr lang="zh-CN" altLang="en-US" sz="2000" dirty="0" smtClean="0">
                <a:latin typeface="叶根友毛笔行书简体" panose="02010601030101010101" pitchFamily="2" charset="-122"/>
                <a:ea typeface="叶根友毛笔行书简体" panose="02010601030101010101" pitchFamily="2" charset="-122"/>
              </a:rPr>
              <a:t>时间：</a:t>
            </a:r>
            <a:r>
              <a:rPr lang="en-US" altLang="zh-CN" sz="2000" dirty="0" smtClean="0">
                <a:latin typeface="叶根友毛笔行书简体" panose="02010601030101010101" pitchFamily="2" charset="-122"/>
                <a:ea typeface="叶根友毛笔行书简体" panose="02010601030101010101" pitchFamily="2" charset="-122"/>
              </a:rPr>
              <a:t>XX</a:t>
            </a:r>
            <a:r>
              <a:rPr lang="zh-CN" altLang="en-US" sz="2000" dirty="0" smtClean="0">
                <a:latin typeface="叶根友毛笔行书简体" panose="02010601030101010101" pitchFamily="2" charset="-122"/>
                <a:ea typeface="叶根友毛笔行书简体" panose="02010601030101010101" pitchFamily="2" charset="-122"/>
              </a:rPr>
              <a:t>年</a:t>
            </a:r>
            <a:r>
              <a:rPr lang="en-US" altLang="zh-CN" sz="2000" dirty="0" smtClean="0">
                <a:latin typeface="叶根友毛笔行书简体" panose="02010601030101010101" pitchFamily="2" charset="-122"/>
                <a:ea typeface="叶根友毛笔行书简体" panose="02010601030101010101" pitchFamily="2" charset="-122"/>
              </a:rPr>
              <a:t>XX</a:t>
            </a:r>
            <a:r>
              <a:rPr lang="zh-CN" altLang="en-US" sz="2000" smtClean="0">
                <a:latin typeface="叶根友毛笔行书简体" panose="02010601030101010101" pitchFamily="2" charset="-122"/>
                <a:ea typeface="叶根友毛笔行书简体" panose="02010601030101010101" pitchFamily="2" charset="-122"/>
              </a:rPr>
              <a:t>月</a:t>
            </a:r>
            <a:endParaRPr lang="en-US" altLang="zh-CN" sz="2000" dirty="0">
              <a:latin typeface="叶根友毛笔行书简体" panose="02010601030101010101" pitchFamily="2" charset="-122"/>
              <a:ea typeface="叶根友毛笔行书简体" panose="02010601030101010101" pitchFamily="2" charset="-122"/>
            </a:endParaRPr>
          </a:p>
        </p:txBody>
      </p:sp>
      <p:sp>
        <p:nvSpPr>
          <p:cNvPr id="4" name="文本框 3"/>
          <p:cNvSpPr txBox="1"/>
          <p:nvPr/>
        </p:nvSpPr>
        <p:spPr>
          <a:xfrm>
            <a:off x="4199890" y="3619500"/>
            <a:ext cx="2929255" cy="1568450"/>
          </a:xfrm>
          <a:prstGeom prst="rect">
            <a:avLst/>
          </a:prstGeom>
          <a:noFill/>
        </p:spPr>
        <p:txBody>
          <a:bodyPr wrap="square" rtlCol="0">
            <a:spAutoFit/>
          </a:bodyPr>
          <a:lstStyle/>
          <a:p>
            <a:r>
              <a:rPr lang="zh-CN" altLang="en-US" sz="9600" dirty="0">
                <a:effectLst>
                  <a:outerShdw blurRad="38100" dist="38100" dir="2700000" algn="tl">
                    <a:srgbClr val="000000">
                      <a:alpha val="43137"/>
                    </a:srgbClr>
                  </a:outerShdw>
                </a:effectLst>
                <a:latin typeface="李旭科毛笔行书" panose="02010600030101010101" pitchFamily="2" charset="-122"/>
                <a:ea typeface="长城行书体" panose="02010609000101010101" pitchFamily="49" charset="-122"/>
              </a:rPr>
              <a:t>聆听</a:t>
            </a:r>
            <a:endParaRPr lang="zh-CN" altLang="en-US" sz="9600" dirty="0">
              <a:effectLst>
                <a:outerShdw blurRad="38100" dist="38100" dir="2700000" algn="tl">
                  <a:srgbClr val="000000">
                    <a:alpha val="43137"/>
                  </a:srgbClr>
                </a:outerShdw>
              </a:effectLst>
              <a:latin typeface="李旭科毛笔行书" panose="02010600030101010101" pitchFamily="2" charset="-122"/>
              <a:ea typeface="长城行书体" panose="02010609000101010101" pitchFamily="49" charset="-122"/>
            </a:endParaRPr>
          </a:p>
        </p:txBody>
      </p:sp>
      <p:sp>
        <p:nvSpPr>
          <p:cNvPr id="5" name="矩形 4"/>
          <p:cNvSpPr/>
          <p:nvPr/>
        </p:nvSpPr>
        <p:spPr>
          <a:xfrm>
            <a:off x="4789170" y="1368425"/>
            <a:ext cx="1498600" cy="1568450"/>
          </a:xfrm>
          <a:prstGeom prst="rect">
            <a:avLst/>
          </a:prstGeom>
        </p:spPr>
        <p:txBody>
          <a:bodyPr wrap="square">
            <a:spAutoFit/>
            <a:scene3d>
              <a:camera prst="orthographicFront"/>
              <a:lightRig rig="threePt" dir="t"/>
            </a:scene3d>
          </a:bodyPr>
          <a:lstStyle/>
          <a:p>
            <a:r>
              <a:rPr lang="zh-CN" altLang="en-US" sz="9600" dirty="0">
                <a:solidFill>
                  <a:schemeClr val="accent1"/>
                </a:solidFill>
                <a:effectLst>
                  <a:outerShdw blurRad="38100" dist="25400" dir="5400000" algn="ctr" rotWithShape="0">
                    <a:srgbClr val="6E747A">
                      <a:alpha val="43000"/>
                    </a:srgbClr>
                  </a:outerShdw>
                </a:effectLst>
                <a:latin typeface="李旭科毛笔行书" panose="02010600030101010101" pitchFamily="2" charset="-122"/>
                <a:ea typeface="长城行书体" panose="02010609000101010101" pitchFamily="49" charset="-122"/>
              </a:rPr>
              <a:t>感</a:t>
            </a:r>
            <a:endParaRPr lang="zh-CN" altLang="en-US" sz="9600" dirty="0">
              <a:solidFill>
                <a:schemeClr val="accent1"/>
              </a:solidFill>
              <a:effectLst>
                <a:outerShdw blurRad="38100" dist="25400" dir="5400000" algn="ctr" rotWithShape="0">
                  <a:srgbClr val="6E747A">
                    <a:alpha val="43000"/>
                  </a:srgbClr>
                </a:outerShdw>
              </a:effectLst>
              <a:latin typeface="李旭科毛笔行书" panose="02010600030101010101" pitchFamily="2" charset="-122"/>
              <a:ea typeface="长城行书体" panose="02010609000101010101" pitchFamily="49" charset="-122"/>
            </a:endParaRPr>
          </a:p>
        </p:txBody>
      </p:sp>
      <p:sp>
        <p:nvSpPr>
          <p:cNvPr id="20" name="矩形 19"/>
          <p:cNvSpPr/>
          <p:nvPr/>
        </p:nvSpPr>
        <p:spPr>
          <a:xfrm>
            <a:off x="5984240" y="2166620"/>
            <a:ext cx="1498600" cy="1568450"/>
          </a:xfrm>
          <a:prstGeom prst="rect">
            <a:avLst/>
          </a:prstGeom>
        </p:spPr>
        <p:txBody>
          <a:bodyPr wrap="square">
            <a:spAutoFit/>
            <a:scene3d>
              <a:camera prst="orthographicFront"/>
              <a:lightRig rig="threePt" dir="t"/>
            </a:scene3d>
          </a:bodyPr>
          <a:lstStyle/>
          <a:p>
            <a:r>
              <a:rPr lang="zh-CN" altLang="en-US" sz="9600" dirty="0">
                <a:solidFill>
                  <a:schemeClr val="accent1"/>
                </a:solidFill>
                <a:effectLst>
                  <a:outerShdw blurRad="38100" dist="25400" dir="5400000" algn="ctr" rotWithShape="0">
                    <a:srgbClr val="6E747A">
                      <a:alpha val="43000"/>
                    </a:srgbClr>
                  </a:outerShdw>
                </a:effectLst>
                <a:latin typeface="李旭科毛笔行书" panose="02010600030101010101" pitchFamily="2" charset="-122"/>
                <a:ea typeface="长城行书体" panose="02010609000101010101" pitchFamily="49" charset="-122"/>
              </a:rPr>
              <a:t>谢</a:t>
            </a:r>
            <a:endParaRPr lang="zh-CN" altLang="en-US" sz="9600" dirty="0">
              <a:solidFill>
                <a:schemeClr val="accent1"/>
              </a:solidFill>
              <a:effectLst>
                <a:outerShdw blurRad="38100" dist="25400" dir="5400000" algn="ctr" rotWithShape="0">
                  <a:srgbClr val="6E747A">
                    <a:alpha val="43000"/>
                  </a:srgbClr>
                </a:outerShdw>
              </a:effectLst>
              <a:latin typeface="李旭科毛笔行书" panose="02010600030101010101" pitchFamily="2" charset="-122"/>
              <a:ea typeface="长城行书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2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25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428625" y="274320"/>
            <a:ext cx="5394960" cy="4853305"/>
            <a:chOff x="1848562" y="1510213"/>
            <a:chExt cx="2695298" cy="2654140"/>
          </a:xfrm>
        </p:grpSpPr>
        <p:sp>
          <p:nvSpPr>
            <p:cNvPr id="3" name="椭圆 2"/>
            <p:cNvSpPr/>
            <p:nvPr/>
          </p:nvSpPr>
          <p:spPr>
            <a:xfrm>
              <a:off x="2394353" y="2037565"/>
              <a:ext cx="1603717" cy="1603717"/>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48562" y="1510213"/>
              <a:ext cx="2695298" cy="2654140"/>
              <a:chOff x="7977778" y="584618"/>
              <a:chExt cx="3738848" cy="3681754"/>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7977778" y="584618"/>
                <a:ext cx="3738848" cy="3681754"/>
              </a:xfrm>
              <a:prstGeom prst="rect">
                <a:avLst/>
              </a:prstGeom>
            </p:spPr>
          </p:pic>
          <p:sp>
            <p:nvSpPr>
              <p:cNvPr id="9" name="椭圆 8"/>
              <p:cNvSpPr/>
              <p:nvPr/>
            </p:nvSpPr>
            <p:spPr>
              <a:xfrm>
                <a:off x="9324474" y="1892572"/>
                <a:ext cx="1058883" cy="10694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descr="5d8795a57fa6d95dd79e0125c58b90e0"/>
          <p:cNvPicPr>
            <a:picLocks noChangeAspect="1"/>
          </p:cNvPicPr>
          <p:nvPr/>
        </p:nvPicPr>
        <p:blipFill>
          <a:blip r:embed="rId3"/>
          <a:srcRect l="24858" r="68590"/>
          <a:stretch>
            <a:fillRect/>
          </a:stretch>
        </p:blipFill>
        <p:spPr>
          <a:xfrm rot="5400000">
            <a:off x="5135880" y="-5191125"/>
            <a:ext cx="1920240" cy="12212320"/>
          </a:xfrm>
          <a:prstGeom prst="rect">
            <a:avLst/>
          </a:prstGeom>
        </p:spPr>
      </p:pic>
      <p:sp>
        <p:nvSpPr>
          <p:cNvPr id="2" name="文本框 1"/>
          <p:cNvSpPr txBox="1"/>
          <p:nvPr/>
        </p:nvSpPr>
        <p:spPr>
          <a:xfrm>
            <a:off x="2348008" y="1772270"/>
            <a:ext cx="1650062" cy="1862048"/>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壹</a:t>
            </a:r>
            <a:endParaRPr lang="zh-CN" altLang="en-US" sz="11500" dirty="0">
              <a:latin typeface="禹卫书法行书简体" panose="02000603000000000000" pitchFamily="2" charset="-122"/>
              <a:ea typeface="禹卫书法行书简体" panose="02000603000000000000" pitchFamily="2" charset="-122"/>
            </a:endParaRPr>
          </a:p>
        </p:txBody>
      </p:sp>
      <p:sp>
        <p:nvSpPr>
          <p:cNvPr id="13" name="文本框 12"/>
          <p:cNvSpPr txBox="1"/>
          <p:nvPr/>
        </p:nvSpPr>
        <p:spPr>
          <a:xfrm>
            <a:off x="4746875" y="2499678"/>
            <a:ext cx="5695103" cy="707886"/>
          </a:xfrm>
          <a:prstGeom prst="rect">
            <a:avLst/>
          </a:prstGeom>
          <a:noFill/>
        </p:spPr>
        <p:txBody>
          <a:bodyPr wrap="square" rtlCol="0">
            <a:spAutoFit/>
          </a:bodyPr>
          <a:lstStyle/>
          <a:p>
            <a:r>
              <a:rPr lang="zh-CN" altLang="en-US" sz="4000" dirty="0">
                <a:latin typeface="禹卫书法行书简体" panose="02000603000000000000" pitchFamily="2" charset="-122"/>
                <a:ea typeface="禹卫书法行书简体" panose="02000603000000000000" pitchFamily="2" charset="-122"/>
              </a:rPr>
              <a:t>第一部分 点击添加标题</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4848660" y="3532830"/>
            <a:ext cx="3151163" cy="1948803"/>
          </a:xfrm>
          <a:prstGeom prst="rect">
            <a:avLst/>
          </a:prstGeom>
          <a:noFill/>
        </p:spPr>
        <p:txBody>
          <a:bodyPr wrap="square" rtlCol="0">
            <a:spAutoFit/>
          </a:bodyPr>
          <a:lstStyle/>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en-US" altLang="zh-CN"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37126" b="45409"/>
          <a:stretch>
            <a:fillRect/>
          </a:stretch>
        </p:blipFill>
        <p:spPr>
          <a:xfrm flipH="1">
            <a:off x="4746875" y="3294615"/>
            <a:ext cx="5491026" cy="699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375" autoRev="1" fill="hold">
                                          <p:stCondLst>
                                            <p:cond delay="0"/>
                                          </p:stCondLst>
                                        </p:cTn>
                                        <p:tgtEl>
                                          <p:spTgt spid="2"/>
                                        </p:tgtEl>
                                        <p:attrNameLst>
                                          <p:attrName>ppt_w</p:attrName>
                                        </p:attrNameLst>
                                      </p:cBhvr>
                                    </p:anim>
                                    <p:anim by="(#ppt_w*0.50)" calcmode="lin" valueType="num">
                                      <p:cBhvr>
                                        <p:cTn id="15" dur="375" decel="50000" autoRev="1" fill="hold">
                                          <p:stCondLst>
                                            <p:cond delay="0"/>
                                          </p:stCondLst>
                                        </p:cTn>
                                        <p:tgtEl>
                                          <p:spTgt spid="2"/>
                                        </p:tgtEl>
                                        <p:attrNameLst>
                                          <p:attrName>ppt_x</p:attrName>
                                        </p:attrNameLst>
                                      </p:cBhvr>
                                    </p:anim>
                                    <p:anim from="(-#ppt_h/2)" to="(#ppt_y)" calcmode="lin" valueType="num">
                                      <p:cBhvr>
                                        <p:cTn id="16" dur="750" fill="hold">
                                          <p:stCondLst>
                                            <p:cond delay="0"/>
                                          </p:stCondLst>
                                        </p:cTn>
                                        <p:tgtEl>
                                          <p:spTgt spid="2"/>
                                        </p:tgtEl>
                                        <p:attrNameLst>
                                          <p:attrName>ppt_y</p:attrName>
                                        </p:attrNameLst>
                                      </p:cBhvr>
                                    </p:anim>
                                    <p:animRot by="21600000">
                                      <p:cBhvr>
                                        <p:cTn id="17" dur="750" fill="hold">
                                          <p:stCondLst>
                                            <p:cond delay="0"/>
                                          </p:stCondLst>
                                        </p:cTn>
                                        <p:tgtEl>
                                          <p:spTgt spid="2"/>
                                        </p:tgtEl>
                                        <p:attrNameLst>
                                          <p:attrName>r</p:attrName>
                                        </p:attrNameLst>
                                      </p:cBhvr>
                                    </p:animRo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pic>
        <p:nvPicPr>
          <p:cNvPr id="5" name="图片占位符 31"/>
          <p:cNvPicPr>
            <a:picLocks noChangeAspect="1"/>
          </p:cNvPicPr>
          <p:nvPr/>
        </p:nvPicPr>
        <p:blipFill>
          <a:blip r:embed="rId1" cstate="print"/>
          <a:stretch>
            <a:fillRect/>
          </a:stretch>
        </p:blipFill>
        <p:spPr>
          <a:xfrm>
            <a:off x="5422117" y="1567902"/>
            <a:ext cx="2120266" cy="2120552"/>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29"/>
          <p:cNvPicPr>
            <a:picLocks noChangeAspect="1"/>
          </p:cNvPicPr>
          <p:nvPr/>
        </p:nvPicPr>
        <p:blipFill>
          <a:blip r:embed="rId2" cstate="print"/>
          <a:stretch>
            <a:fillRect/>
          </a:stretch>
        </p:blipFill>
        <p:spPr>
          <a:xfrm>
            <a:off x="8406894" y="1785485"/>
            <a:ext cx="2120266" cy="2120552"/>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6"/>
          <p:cNvPicPr>
            <a:picLocks noChangeAspect="1"/>
          </p:cNvPicPr>
          <p:nvPr/>
        </p:nvPicPr>
        <p:blipFill>
          <a:blip r:embed="rId3" cstate="print"/>
          <a:srcRect l="18699" r="18699"/>
          <a:stretch>
            <a:fillRect/>
          </a:stretch>
        </p:blipFill>
        <p:spPr>
          <a:xfrm>
            <a:off x="7046507" y="4115814"/>
            <a:ext cx="2122170" cy="2120552"/>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9" name="图片占位符 1"/>
          <p:cNvPicPr>
            <a:picLocks noChangeAspect="1"/>
          </p:cNvPicPr>
          <p:nvPr/>
        </p:nvPicPr>
        <p:blipFill>
          <a:blip r:embed="rId4" cstate="print"/>
          <a:stretch>
            <a:fillRect/>
          </a:stretch>
        </p:blipFill>
        <p:spPr>
          <a:xfrm>
            <a:off x="1377208" y="2093736"/>
            <a:ext cx="2120266" cy="2120552"/>
          </a:xfrm>
          <a:prstGeom prst="ellipse">
            <a:avLst/>
          </a:prstGeom>
          <a:blipFill>
            <a:blip r:embed="rId5" cstate="print"/>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18" name="图片占位符 2"/>
          <p:cNvPicPr>
            <a:picLocks noChangeAspect="1"/>
          </p:cNvPicPr>
          <p:nvPr/>
        </p:nvPicPr>
        <p:blipFill>
          <a:blip r:embed="rId6" cstate="print"/>
          <a:stretch>
            <a:fillRect/>
          </a:stretch>
        </p:blipFill>
        <p:spPr>
          <a:xfrm>
            <a:off x="3762941" y="3688454"/>
            <a:ext cx="2120266" cy="2120552"/>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19" name="Rounded Rectangle 36"/>
          <p:cNvSpPr/>
          <p:nvPr/>
        </p:nvSpPr>
        <p:spPr>
          <a:xfrm>
            <a:off x="9808847" y="2072116"/>
            <a:ext cx="1110614" cy="247607"/>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09684" tIns="0" rIns="0" bIns="54842"/>
          <a:lstStyle/>
          <a:p>
            <a:r>
              <a:rPr lang="zh-CN" altLang="en-US" sz="1080" b="1">
                <a:solidFill>
                  <a:srgbClr val="FFFFFF"/>
                </a:solidFill>
                <a:latin typeface="宋体" panose="02010600030101010101" pitchFamily="2" charset="-122"/>
                <a:ea typeface="Source Sans Pro ExtraLight"/>
                <a:cs typeface="Source Sans Pro ExtraLight"/>
              </a:rPr>
              <a:t>项目名称 </a:t>
            </a:r>
            <a:r>
              <a:rPr lang="en-US" altLang="zh-CN" sz="1080" b="1">
                <a:solidFill>
                  <a:srgbClr val="FFFFFF"/>
                </a:solidFill>
                <a:latin typeface="宋体" panose="02010600030101010101" pitchFamily="2" charset="-122"/>
                <a:ea typeface="Source Sans Pro ExtraLight"/>
                <a:cs typeface="Source Sans Pro ExtraLight"/>
              </a:rPr>
              <a:t>05</a:t>
            </a:r>
            <a:endParaRPr lang="en-US" altLang="zh-CN" sz="1080" b="1">
              <a:solidFill>
                <a:srgbClr val="FFFFFF"/>
              </a:solidFill>
              <a:ea typeface="Source Sans Pro ExtraLight"/>
              <a:cs typeface="Source Sans Pro ExtraLight"/>
            </a:endParaRPr>
          </a:p>
        </p:txBody>
      </p:sp>
      <p:sp>
        <p:nvSpPr>
          <p:cNvPr id="31" name="Rounded Rectangle 33"/>
          <p:cNvSpPr/>
          <p:nvPr/>
        </p:nvSpPr>
        <p:spPr>
          <a:xfrm>
            <a:off x="5276851" y="3828221"/>
            <a:ext cx="977266" cy="24760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09684" tIns="0" rIns="0" bIns="54842"/>
          <a:lstStyle/>
          <a:p>
            <a:r>
              <a:rPr lang="zh-CN" altLang="en-US" sz="1080" b="1">
                <a:solidFill>
                  <a:srgbClr val="FFFFFF"/>
                </a:solidFill>
                <a:latin typeface="宋体" panose="02010600030101010101" pitchFamily="2" charset="-122"/>
                <a:ea typeface="Source Sans Pro ExtraLight"/>
                <a:cs typeface="Source Sans Pro ExtraLight"/>
              </a:rPr>
              <a:t>项目名称 </a:t>
            </a:r>
            <a:r>
              <a:rPr lang="en-US" altLang="zh-CN" sz="1080" b="1">
                <a:solidFill>
                  <a:srgbClr val="FFFFFF"/>
                </a:solidFill>
                <a:latin typeface="宋体" panose="02010600030101010101" pitchFamily="2" charset="-122"/>
                <a:ea typeface="Source Sans Pro ExtraLight"/>
                <a:cs typeface="Source Sans Pro ExtraLight"/>
              </a:rPr>
              <a:t>0</a:t>
            </a:r>
            <a:r>
              <a:rPr lang="en-US" altLang="zh-CN" sz="1080" b="1">
                <a:solidFill>
                  <a:srgbClr val="FFFFFF"/>
                </a:solidFill>
                <a:ea typeface="Source Sans Pro ExtraLight"/>
                <a:cs typeface="Source Sans Pro ExtraLight"/>
              </a:rPr>
              <a:t>2</a:t>
            </a:r>
            <a:endParaRPr lang="en-US" altLang="zh-CN" sz="1080" b="1">
              <a:solidFill>
                <a:srgbClr val="FFFFFF"/>
              </a:solidFill>
              <a:ea typeface="Source Sans Pro ExtraLight"/>
              <a:cs typeface="Source Sans Pro ExtraLight"/>
            </a:endParaRPr>
          </a:p>
        </p:txBody>
      </p:sp>
      <p:sp>
        <p:nvSpPr>
          <p:cNvPr id="43" name="Rounded Rectangle 32"/>
          <p:cNvSpPr/>
          <p:nvPr/>
        </p:nvSpPr>
        <p:spPr>
          <a:xfrm>
            <a:off x="2785110" y="2232108"/>
            <a:ext cx="977266" cy="247607"/>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09684" tIns="0" rIns="0" bIns="54842"/>
          <a:lstStyle/>
          <a:p>
            <a:r>
              <a:rPr lang="zh-CN" altLang="en-US" sz="1080" b="1">
                <a:solidFill>
                  <a:srgbClr val="FFFFFF"/>
                </a:solidFill>
                <a:latin typeface="宋体" panose="02010600030101010101" pitchFamily="2" charset="-122"/>
                <a:ea typeface="Source Sans Pro ExtraLight"/>
                <a:cs typeface="Source Sans Pro ExtraLight"/>
              </a:rPr>
              <a:t>项目名称 </a:t>
            </a:r>
            <a:r>
              <a:rPr lang="en-US" altLang="zh-CN" sz="1080" b="1">
                <a:solidFill>
                  <a:srgbClr val="FFFFFF"/>
                </a:solidFill>
                <a:latin typeface="宋体" panose="02010600030101010101" pitchFamily="2" charset="-122"/>
                <a:ea typeface="Source Sans Pro ExtraLight"/>
                <a:cs typeface="Source Sans Pro ExtraLight"/>
              </a:rPr>
              <a:t>0</a:t>
            </a:r>
            <a:r>
              <a:rPr lang="en-US" altLang="zh-CN" sz="1080" b="1">
                <a:solidFill>
                  <a:srgbClr val="FFFFFF"/>
                </a:solidFill>
                <a:ea typeface="Source Sans Pro ExtraLight"/>
                <a:cs typeface="Source Sans Pro ExtraLight"/>
              </a:rPr>
              <a:t>1</a:t>
            </a:r>
            <a:endParaRPr lang="en-US" altLang="zh-CN" sz="1080" b="1">
              <a:solidFill>
                <a:srgbClr val="FFFFFF"/>
              </a:solidFill>
              <a:ea typeface="Source Sans Pro ExtraLight"/>
              <a:cs typeface="Source Sans Pro ExtraLight"/>
            </a:endParaRPr>
          </a:p>
        </p:txBody>
      </p:sp>
      <p:sp>
        <p:nvSpPr>
          <p:cNvPr id="55" name="Rounded Rectangle 34"/>
          <p:cNvSpPr/>
          <p:nvPr/>
        </p:nvSpPr>
        <p:spPr>
          <a:xfrm>
            <a:off x="6800850" y="1704515"/>
            <a:ext cx="977266" cy="24760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09684" tIns="0" rIns="0" bIns="54842"/>
          <a:lstStyle/>
          <a:p>
            <a:r>
              <a:rPr lang="zh-CN" altLang="en-US" sz="1080" b="1">
                <a:solidFill>
                  <a:srgbClr val="FFFFFF"/>
                </a:solidFill>
                <a:latin typeface="宋体" panose="02010600030101010101" pitchFamily="2" charset="-122"/>
                <a:ea typeface="Source Sans Pro ExtraLight"/>
                <a:cs typeface="Source Sans Pro ExtraLight"/>
              </a:rPr>
              <a:t>项目名称 </a:t>
            </a:r>
            <a:r>
              <a:rPr lang="en-US" altLang="zh-CN" sz="1080" b="1">
                <a:solidFill>
                  <a:srgbClr val="FFFFFF"/>
                </a:solidFill>
                <a:latin typeface="宋体" panose="02010600030101010101" pitchFamily="2" charset="-122"/>
                <a:ea typeface="Source Sans Pro ExtraLight"/>
                <a:cs typeface="Source Sans Pro ExtraLight"/>
              </a:rPr>
              <a:t>03</a:t>
            </a:r>
            <a:endParaRPr lang="en-US" altLang="zh-CN" sz="1080" b="1">
              <a:solidFill>
                <a:srgbClr val="FFFFFF"/>
              </a:solidFill>
              <a:ea typeface="Source Sans Pro ExtraLight"/>
              <a:cs typeface="Source Sans Pro ExtraLight"/>
            </a:endParaRPr>
          </a:p>
        </p:txBody>
      </p:sp>
      <p:sp>
        <p:nvSpPr>
          <p:cNvPr id="56" name="Rounded Rectangle 35"/>
          <p:cNvSpPr/>
          <p:nvPr/>
        </p:nvSpPr>
        <p:spPr>
          <a:xfrm>
            <a:off x="8465820" y="4418668"/>
            <a:ext cx="1074420" cy="247607"/>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09684" tIns="0" rIns="0" bIns="54842"/>
          <a:lstStyle/>
          <a:p>
            <a:r>
              <a:rPr lang="zh-CN" altLang="en-US" sz="1200" b="1">
                <a:solidFill>
                  <a:srgbClr val="FFFFFF"/>
                </a:solidFill>
                <a:latin typeface="宋体" panose="02010600030101010101" pitchFamily="2" charset="-122"/>
                <a:ea typeface="Source Sans Pro ExtraLight"/>
                <a:cs typeface="Source Sans Pro ExtraLight"/>
              </a:rPr>
              <a:t>项目名称 </a:t>
            </a:r>
            <a:r>
              <a:rPr lang="en-US" altLang="zh-CN" sz="1200" b="1">
                <a:solidFill>
                  <a:srgbClr val="FFFFFF"/>
                </a:solidFill>
                <a:latin typeface="宋体" panose="02010600030101010101" pitchFamily="2" charset="-122"/>
                <a:ea typeface="Source Sans Pro ExtraLight"/>
                <a:cs typeface="Source Sans Pro ExtraLight"/>
              </a:rPr>
              <a:t>04</a:t>
            </a:r>
            <a:endParaRPr lang="en-US" altLang="zh-CN" sz="1200" b="1">
              <a:solidFill>
                <a:srgbClr val="FFFFFF"/>
              </a:solidFill>
              <a:ea typeface="Source Sans Pro ExtraLight"/>
              <a:cs typeface="Source Sans Pro ExtraLight"/>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ppt_x"/>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0-#ppt_w/2"/>
                                          </p:val>
                                        </p:tav>
                                        <p:tav tm="100000">
                                          <p:val>
                                            <p:strVal val="#ppt_x"/>
                                          </p:val>
                                        </p:tav>
                                      </p:tavLst>
                                    </p:anim>
                                    <p:anim calcmode="lin" valueType="num">
                                      <p:cBhvr additive="base">
                                        <p:cTn id="20" dur="1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500" fill="hold"/>
                                        <p:tgtEl>
                                          <p:spTgt spid="6"/>
                                        </p:tgtEl>
                                        <p:attrNameLst>
                                          <p:attrName>ppt_x</p:attrName>
                                        </p:attrNameLst>
                                      </p:cBhvr>
                                      <p:tavLst>
                                        <p:tav tm="0">
                                          <p:val>
                                            <p:strVal val="1+#ppt_w/2"/>
                                          </p:val>
                                        </p:tav>
                                        <p:tav tm="100000">
                                          <p:val>
                                            <p:strVal val="#ppt_x"/>
                                          </p:val>
                                        </p:tav>
                                      </p:tavLst>
                                    </p:anim>
                                    <p:anim calcmode="lin" valueType="num">
                                      <p:cBhvr additive="base">
                                        <p:cTn id="24" dur="1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Effect transition="in" filter="fade">
                                      <p:cBhvr>
                                        <p:cTn id="42" dur="500"/>
                                        <p:tgtEl>
                                          <p:spTgt spid="55"/>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1" grpId="0" bldLvl="0" animBg="1"/>
      <p:bldP spid="43" grpId="0" bldLvl="0" animBg="1"/>
      <p:bldP spid="55" grpId="0" bldLvl="0" animBg="1"/>
      <p:bldP spid="5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5" name="矩形 4"/>
          <p:cNvSpPr/>
          <p:nvPr/>
        </p:nvSpPr>
        <p:spPr>
          <a:xfrm>
            <a:off x="8261900" y="2171503"/>
            <a:ext cx="2637287" cy="2192906"/>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2160"/>
          </a:p>
        </p:txBody>
      </p:sp>
      <p:pic>
        <p:nvPicPr>
          <p:cNvPr id="55" name="图片 54"/>
          <p:cNvPicPr>
            <a:picLocks noChangeAspect="1"/>
          </p:cNvPicPr>
          <p:nvPr/>
        </p:nvPicPr>
        <p:blipFill>
          <a:blip r:embed="rId1" cstate="print">
            <a:extLst>
              <a:ext uri="{28A0092B-C50C-407E-A947-70E740481C1C}">
                <a14:useLocalDpi xmlns:a14="http://schemas.microsoft.com/office/drawing/2010/main" val="0"/>
              </a:ext>
            </a:extLst>
          </a:blip>
          <a:srcRect l="10871" t="9256" r="15887" b="10837"/>
          <a:stretch>
            <a:fillRect/>
          </a:stretch>
        </p:blipFill>
        <p:spPr>
          <a:xfrm>
            <a:off x="8377033" y="2267236"/>
            <a:ext cx="2407021" cy="2001440"/>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6" name="矩形 5"/>
          <p:cNvSpPr/>
          <p:nvPr/>
        </p:nvSpPr>
        <p:spPr>
          <a:xfrm>
            <a:off x="4860068" y="2171503"/>
            <a:ext cx="2637287" cy="2192906"/>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216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0938" t="10787" r="30482" b="15893"/>
          <a:stretch>
            <a:fillRect/>
          </a:stretch>
        </p:blipFill>
        <p:spPr>
          <a:xfrm>
            <a:off x="4975201" y="2267236"/>
            <a:ext cx="2407021" cy="2001440"/>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9" name="矩形 8"/>
          <p:cNvSpPr/>
          <p:nvPr/>
        </p:nvSpPr>
        <p:spPr>
          <a:xfrm>
            <a:off x="1473930" y="2171503"/>
            <a:ext cx="2637287" cy="2192906"/>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2160"/>
          </a:p>
        </p:txBody>
      </p:sp>
      <p:sp>
        <p:nvSpPr>
          <p:cNvPr id="18" name="文本框 17"/>
          <p:cNvSpPr txBox="1"/>
          <p:nvPr/>
        </p:nvSpPr>
        <p:spPr>
          <a:xfrm>
            <a:off x="1379360" y="4540108"/>
            <a:ext cx="2872145" cy="942975"/>
          </a:xfrm>
          <a:prstGeom prst="rect">
            <a:avLst/>
          </a:prstGeom>
          <a:noFill/>
        </p:spPr>
        <p:txBody>
          <a:bodyPr wrap="square" lIns="82296" tIns="41148" rIns="82296" bIns="41148" rtlCol="0">
            <a:spAutoFit/>
          </a:bodyPr>
          <a:lstStyle/>
          <a:p>
            <a:pPr>
              <a:lnSpc>
                <a:spcPct val="130000"/>
              </a:lnSpc>
            </a:pPr>
            <a:r>
              <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a:t>
            </a:r>
            <a:endPar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rcRect l="11014" r="11014" b="2415"/>
          <a:stretch>
            <a:fillRect/>
          </a:stretch>
        </p:blipFill>
        <p:spPr>
          <a:xfrm>
            <a:off x="1589063" y="2267236"/>
            <a:ext cx="2407021" cy="2001440"/>
          </a:xfrm>
          <a:custGeom>
            <a:avLst/>
            <a:gdLst>
              <a:gd name="connsiteX0" fmla="*/ 0 w 3065462"/>
              <a:gd name="connsiteY0" fmla="*/ 0 h 2548148"/>
              <a:gd name="connsiteX1" fmla="*/ 3065462 w 3065462"/>
              <a:gd name="connsiteY1" fmla="*/ 0 h 2548148"/>
              <a:gd name="connsiteX2" fmla="*/ 3065462 w 3065462"/>
              <a:gd name="connsiteY2" fmla="*/ 2548148 h 2548148"/>
              <a:gd name="connsiteX3" fmla="*/ 0 w 3065462"/>
              <a:gd name="connsiteY3" fmla="*/ 2548148 h 2548148"/>
            </a:gdLst>
            <a:ahLst/>
            <a:cxnLst>
              <a:cxn ang="0">
                <a:pos x="connsiteX0" y="connsiteY0"/>
              </a:cxn>
              <a:cxn ang="0">
                <a:pos x="connsiteX1" y="connsiteY1"/>
              </a:cxn>
              <a:cxn ang="0">
                <a:pos x="connsiteX2" y="connsiteY2"/>
              </a:cxn>
              <a:cxn ang="0">
                <a:pos x="connsiteX3" y="connsiteY3"/>
              </a:cxn>
            </a:cxnLst>
            <a:rect l="l" t="t" r="r" b="b"/>
            <a:pathLst>
              <a:path w="3065462" h="2548148">
                <a:moveTo>
                  <a:pt x="0" y="0"/>
                </a:moveTo>
                <a:lnTo>
                  <a:pt x="3065462" y="0"/>
                </a:lnTo>
                <a:lnTo>
                  <a:pt x="3065462" y="2548148"/>
                </a:lnTo>
                <a:lnTo>
                  <a:pt x="0" y="2548148"/>
                </a:lnTo>
                <a:close/>
              </a:path>
            </a:pathLst>
          </a:custGeom>
        </p:spPr>
      </p:pic>
      <p:sp>
        <p:nvSpPr>
          <p:cNvPr id="31" name="五边形 30"/>
          <p:cNvSpPr/>
          <p:nvPr/>
        </p:nvSpPr>
        <p:spPr>
          <a:xfrm>
            <a:off x="1473930" y="3737720"/>
            <a:ext cx="1920240" cy="3858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2160"/>
          </a:p>
        </p:txBody>
      </p:sp>
      <p:sp>
        <p:nvSpPr>
          <p:cNvPr id="43" name="文本框 42"/>
          <p:cNvSpPr txBox="1"/>
          <p:nvPr/>
        </p:nvSpPr>
        <p:spPr>
          <a:xfrm>
            <a:off x="1724720" y="3737720"/>
            <a:ext cx="1499624" cy="302260"/>
          </a:xfrm>
          <a:prstGeom prst="rect">
            <a:avLst/>
          </a:prstGeom>
          <a:noFill/>
        </p:spPr>
        <p:txBody>
          <a:bodyPr wrap="square" lIns="82296" tIns="41148" rIns="82296" bIns="41148" rtlCol="0">
            <a:spAutoFit/>
          </a:bodyPr>
          <a:lstStyle/>
          <a:p>
            <a:r>
              <a:rPr lang="zh-CN" altLang="en-US" sz="1440" dirty="0">
                <a:solidFill>
                  <a:schemeClr val="bg1"/>
                </a:solidFill>
                <a:latin typeface="微软雅黑" panose="020B0503020204020204" pitchFamily="34" charset="-122"/>
                <a:ea typeface="微软雅黑" panose="020B0503020204020204" pitchFamily="34" charset="-122"/>
              </a:rPr>
              <a:t>请输入标题</a:t>
            </a:r>
            <a:endParaRPr lang="zh-CN" altLang="en-US" sz="1440"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799788" y="4540108"/>
            <a:ext cx="2872145" cy="942975"/>
          </a:xfrm>
          <a:prstGeom prst="rect">
            <a:avLst/>
          </a:prstGeom>
          <a:noFill/>
        </p:spPr>
        <p:txBody>
          <a:bodyPr wrap="square" lIns="82296" tIns="41148" rIns="82296" bIns="41148" rtlCol="0">
            <a:spAutoFit/>
          </a:bodyPr>
          <a:lstStyle/>
          <a:p>
            <a:pPr>
              <a:lnSpc>
                <a:spcPct val="130000"/>
              </a:lnSpc>
            </a:pPr>
            <a:r>
              <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a:t>
            </a:r>
            <a:endPar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五边形 56"/>
          <p:cNvSpPr/>
          <p:nvPr/>
        </p:nvSpPr>
        <p:spPr>
          <a:xfrm>
            <a:off x="4860067" y="3737720"/>
            <a:ext cx="1920240" cy="3858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2160"/>
          </a:p>
        </p:txBody>
      </p:sp>
      <p:sp>
        <p:nvSpPr>
          <p:cNvPr id="58" name="文本框 57"/>
          <p:cNvSpPr txBox="1"/>
          <p:nvPr/>
        </p:nvSpPr>
        <p:spPr>
          <a:xfrm>
            <a:off x="5110858" y="3737720"/>
            <a:ext cx="1499624" cy="302260"/>
          </a:xfrm>
          <a:prstGeom prst="rect">
            <a:avLst/>
          </a:prstGeom>
          <a:noFill/>
        </p:spPr>
        <p:txBody>
          <a:bodyPr wrap="square" lIns="82296" tIns="41148" rIns="82296" bIns="41148" rtlCol="0">
            <a:spAutoFit/>
          </a:bodyPr>
          <a:lstStyle/>
          <a:p>
            <a:r>
              <a:rPr lang="zh-CN" altLang="en-US" sz="1440" dirty="0">
                <a:solidFill>
                  <a:schemeClr val="bg1"/>
                </a:solidFill>
                <a:latin typeface="微软雅黑" panose="020B0503020204020204" pitchFamily="34" charset="-122"/>
                <a:ea typeface="微软雅黑" panose="020B0503020204020204" pitchFamily="34" charset="-122"/>
              </a:rPr>
              <a:t>请输入标题</a:t>
            </a:r>
            <a:endParaRPr lang="zh-CN" altLang="en-US" sz="1440"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201620" y="4540108"/>
            <a:ext cx="2872145" cy="942975"/>
          </a:xfrm>
          <a:prstGeom prst="rect">
            <a:avLst/>
          </a:prstGeom>
          <a:noFill/>
        </p:spPr>
        <p:txBody>
          <a:bodyPr wrap="square" lIns="82296" tIns="41148" rIns="82296" bIns="41148" rtlCol="0">
            <a:spAutoFit/>
          </a:bodyPr>
          <a:lstStyle/>
          <a:p>
            <a:pPr>
              <a:lnSpc>
                <a:spcPct val="130000"/>
              </a:lnSpc>
            </a:pPr>
            <a:r>
              <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rPr>
              <a:t>请在此添加相关文字内容请在此添加相关文字内容请在此添加相关文字内容请在此添加相关文字内容</a:t>
            </a:r>
            <a:endPar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08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五边形 59"/>
          <p:cNvSpPr/>
          <p:nvPr/>
        </p:nvSpPr>
        <p:spPr>
          <a:xfrm>
            <a:off x="8261899" y="3737720"/>
            <a:ext cx="1920240" cy="38588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ctr"/>
            <a:endParaRPr lang="zh-CN" altLang="en-US" sz="2160"/>
          </a:p>
        </p:txBody>
      </p:sp>
      <p:sp>
        <p:nvSpPr>
          <p:cNvPr id="61" name="文本框 60"/>
          <p:cNvSpPr txBox="1"/>
          <p:nvPr/>
        </p:nvSpPr>
        <p:spPr>
          <a:xfrm>
            <a:off x="8512691" y="3737720"/>
            <a:ext cx="1499624" cy="302260"/>
          </a:xfrm>
          <a:prstGeom prst="rect">
            <a:avLst/>
          </a:prstGeom>
          <a:noFill/>
        </p:spPr>
        <p:txBody>
          <a:bodyPr wrap="square" lIns="82296" tIns="41148" rIns="82296" bIns="41148" rtlCol="0">
            <a:spAutoFit/>
          </a:bodyPr>
          <a:lstStyle/>
          <a:p>
            <a:r>
              <a:rPr lang="zh-CN" altLang="en-US" sz="1440" dirty="0">
                <a:solidFill>
                  <a:schemeClr val="bg1"/>
                </a:solidFill>
                <a:latin typeface="微软雅黑" panose="020B0503020204020204" pitchFamily="34" charset="-122"/>
                <a:ea typeface="微软雅黑" panose="020B0503020204020204" pitchFamily="34" charset="-122"/>
              </a:rPr>
              <a:t>请输入标题</a:t>
            </a:r>
            <a:endParaRPr lang="zh-CN" altLang="en-US" sz="144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fill="hold"/>
                                        <p:tgtEl>
                                          <p:spTgt spid="56"/>
                                        </p:tgtEl>
                                        <p:attrNameLst>
                                          <p:attrName>ppt_x</p:attrName>
                                        </p:attrNameLst>
                                      </p:cBhvr>
                                      <p:tavLst>
                                        <p:tav tm="0">
                                          <p:val>
                                            <p:strVal val="#ppt_x"/>
                                          </p:val>
                                        </p:tav>
                                        <p:tav tm="100000">
                                          <p:val>
                                            <p:strVal val="#ppt_x"/>
                                          </p:val>
                                        </p:tav>
                                      </p:tavLst>
                                    </p:anim>
                                    <p:anim calcmode="lin" valueType="num">
                                      <p:cBhvr additive="base">
                                        <p:cTn id="36" dur="500" fill="hold"/>
                                        <p:tgtEl>
                                          <p:spTgt spid="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fill="hold"/>
                                        <p:tgtEl>
                                          <p:spTgt spid="57"/>
                                        </p:tgtEl>
                                        <p:attrNameLst>
                                          <p:attrName>ppt_x</p:attrName>
                                        </p:attrNameLst>
                                      </p:cBhvr>
                                      <p:tavLst>
                                        <p:tav tm="0">
                                          <p:val>
                                            <p:strVal val="#ppt_x"/>
                                          </p:val>
                                        </p:tav>
                                        <p:tav tm="100000">
                                          <p:val>
                                            <p:strVal val="#ppt_x"/>
                                          </p:val>
                                        </p:tav>
                                      </p:tavLst>
                                    </p:anim>
                                    <p:anim calcmode="lin" valueType="num">
                                      <p:cBhvr additive="base">
                                        <p:cTn id="40" dur="500" fill="hold"/>
                                        <p:tgtEl>
                                          <p:spTgt spid="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500" fill="hold"/>
                                        <p:tgtEl>
                                          <p:spTgt spid="58"/>
                                        </p:tgtEl>
                                        <p:attrNameLst>
                                          <p:attrName>ppt_x</p:attrName>
                                        </p:attrNameLst>
                                      </p:cBhvr>
                                      <p:tavLst>
                                        <p:tav tm="0">
                                          <p:val>
                                            <p:strVal val="#ppt_x"/>
                                          </p:val>
                                        </p:tav>
                                        <p:tav tm="100000">
                                          <p:val>
                                            <p:strVal val="#ppt_x"/>
                                          </p:val>
                                        </p:tav>
                                      </p:tavLst>
                                    </p:anim>
                                    <p:anim calcmode="lin" valueType="num">
                                      <p:cBhvr additive="base">
                                        <p:cTn id="44" dur="500" fill="hold"/>
                                        <p:tgtEl>
                                          <p:spTgt spid="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fill="hold"/>
                                        <p:tgtEl>
                                          <p:spTgt spid="59"/>
                                        </p:tgtEl>
                                        <p:attrNameLst>
                                          <p:attrName>ppt_x</p:attrName>
                                        </p:attrNameLst>
                                      </p:cBhvr>
                                      <p:tavLst>
                                        <p:tav tm="0">
                                          <p:val>
                                            <p:strVal val="#ppt_x"/>
                                          </p:val>
                                        </p:tav>
                                        <p:tav tm="100000">
                                          <p:val>
                                            <p:strVal val="#ppt_x"/>
                                          </p:val>
                                        </p:tav>
                                      </p:tavLst>
                                    </p:anim>
                                    <p:anim calcmode="lin" valueType="num">
                                      <p:cBhvr additive="base">
                                        <p:cTn id="56" dur="5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ppt_x"/>
                                          </p:val>
                                        </p:tav>
                                        <p:tav tm="100000">
                                          <p:val>
                                            <p:strVal val="#ppt_x"/>
                                          </p:val>
                                        </p:tav>
                                      </p:tavLst>
                                    </p:anim>
                                    <p:anim calcmode="lin" valueType="num">
                                      <p:cBhvr additive="base">
                                        <p:cTn id="60" dur="500" fill="hold"/>
                                        <p:tgtEl>
                                          <p:spTgt spid="6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fill="hold"/>
                                        <p:tgtEl>
                                          <p:spTgt spid="61"/>
                                        </p:tgtEl>
                                        <p:attrNameLst>
                                          <p:attrName>ppt_x</p:attrName>
                                        </p:attrNameLst>
                                      </p:cBhvr>
                                      <p:tavLst>
                                        <p:tav tm="0">
                                          <p:val>
                                            <p:strVal val="#ppt_x"/>
                                          </p:val>
                                        </p:tav>
                                        <p:tav tm="100000">
                                          <p:val>
                                            <p:strVal val="#ppt_x"/>
                                          </p:val>
                                        </p:tav>
                                      </p:tavLst>
                                    </p:anim>
                                    <p:anim calcmode="lin" valueType="num">
                                      <p:cBhvr additive="base">
                                        <p:cTn id="6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9" grpId="0" bldLvl="0" animBg="1"/>
      <p:bldP spid="18" grpId="0"/>
      <p:bldP spid="31" grpId="0" bldLvl="0" animBg="1"/>
      <p:bldP spid="43" grpId="0"/>
      <p:bldP spid="56" grpId="0"/>
      <p:bldP spid="57" grpId="0" bldLvl="0" animBg="1"/>
      <p:bldP spid="58" grpId="0"/>
      <p:bldP spid="59" grpId="0"/>
      <p:bldP spid="60" grpId="0" bldLvl="0" animBg="1"/>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772318">
            <a:off x="3739024" y="2249639"/>
            <a:ext cx="1666781" cy="1650793"/>
          </a:xfrm>
          <a:prstGeom prst="rect">
            <a:avLst/>
          </a:prstGeom>
        </p:spPr>
      </p:pic>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6165639">
            <a:off x="6594302" y="3593415"/>
            <a:ext cx="1666781" cy="1650793"/>
          </a:xfrm>
          <a:prstGeom prst="rect">
            <a:avLst/>
          </a:prstGeom>
        </p:spPr>
      </p:pic>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9070884" y="2321677"/>
            <a:ext cx="1666781" cy="1650793"/>
          </a:xfrm>
          <a:prstGeom prst="rect">
            <a:avLst/>
          </a:prstGeom>
        </p:spPr>
      </p:pic>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1238360" y="3366535"/>
            <a:ext cx="1666781" cy="1650793"/>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906130">
            <a:off x="2830248" y="3453815"/>
            <a:ext cx="975116" cy="34701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661439">
            <a:off x="5550909" y="3658854"/>
            <a:ext cx="1002828" cy="35687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89168">
            <a:off x="8241132" y="3796163"/>
            <a:ext cx="1033541" cy="367808"/>
          </a:xfrm>
          <a:prstGeom prst="rect">
            <a:avLst/>
          </a:prstGeom>
        </p:spPr>
      </p:pic>
      <p:sp>
        <p:nvSpPr>
          <p:cNvPr id="11" name="文本框 10"/>
          <p:cNvSpPr txBox="1"/>
          <p:nvPr/>
        </p:nvSpPr>
        <p:spPr>
          <a:xfrm>
            <a:off x="1780375" y="3818591"/>
            <a:ext cx="671278" cy="646331"/>
          </a:xfrm>
          <a:prstGeom prst="rect">
            <a:avLst/>
          </a:prstGeom>
          <a:noFill/>
        </p:spPr>
        <p:txBody>
          <a:bodyPr wrap="square" rtlCol="0">
            <a:spAutoFit/>
          </a:bodyPr>
          <a:lstStyle/>
          <a:p>
            <a:r>
              <a:rPr lang="zh-CN" altLang="en-US" sz="3600" dirty="0">
                <a:solidFill>
                  <a:srgbClr val="000000"/>
                </a:solidFill>
                <a:latin typeface="叶根友毛笔行书简体" panose="02010601030101010101" pitchFamily="2" charset="-122"/>
                <a:ea typeface="叶根友毛笔行书简体" panose="02010601030101010101" pitchFamily="2" charset="-122"/>
              </a:rPr>
              <a:t>一</a:t>
            </a:r>
            <a:endParaRPr lang="zh-CN" altLang="en-US" sz="3600" dirty="0">
              <a:solidFill>
                <a:srgbClr val="000000"/>
              </a:solidFill>
              <a:latin typeface="叶根友毛笔行书简体" panose="02010601030101010101" pitchFamily="2" charset="-122"/>
              <a:ea typeface="叶根友毛笔行书简体" panose="02010601030101010101" pitchFamily="2" charset="-122"/>
            </a:endParaRPr>
          </a:p>
        </p:txBody>
      </p:sp>
      <p:sp>
        <p:nvSpPr>
          <p:cNvPr id="12" name="文本框 11"/>
          <p:cNvSpPr txBox="1"/>
          <p:nvPr/>
        </p:nvSpPr>
        <p:spPr>
          <a:xfrm>
            <a:off x="4324958" y="2712824"/>
            <a:ext cx="671278" cy="646331"/>
          </a:xfrm>
          <a:prstGeom prst="rect">
            <a:avLst/>
          </a:prstGeom>
          <a:noFill/>
        </p:spPr>
        <p:txBody>
          <a:bodyPr wrap="square" rtlCol="0">
            <a:spAutoFit/>
          </a:bodyPr>
          <a:lstStyle/>
          <a:p>
            <a:r>
              <a:rPr lang="zh-CN" altLang="en-US" sz="3600" dirty="0">
                <a:latin typeface="叶根友毛笔行书简体" panose="02010601030101010101" pitchFamily="2" charset="-122"/>
                <a:ea typeface="叶根友毛笔行书简体" panose="02010601030101010101" pitchFamily="2" charset="-122"/>
              </a:rPr>
              <a:t>二</a:t>
            </a:r>
            <a:endParaRPr lang="zh-CN" altLang="en-US" sz="3600" dirty="0">
              <a:latin typeface="叶根友毛笔行书简体" panose="02010601030101010101" pitchFamily="2" charset="-122"/>
              <a:ea typeface="叶根友毛笔行书简体" panose="02010601030101010101" pitchFamily="2" charset="-122"/>
            </a:endParaRPr>
          </a:p>
        </p:txBody>
      </p:sp>
      <p:sp>
        <p:nvSpPr>
          <p:cNvPr id="13" name="文本框 12"/>
          <p:cNvSpPr txBox="1"/>
          <p:nvPr/>
        </p:nvSpPr>
        <p:spPr>
          <a:xfrm>
            <a:off x="7154050" y="4046718"/>
            <a:ext cx="671278" cy="646331"/>
          </a:xfrm>
          <a:prstGeom prst="rect">
            <a:avLst/>
          </a:prstGeom>
          <a:noFill/>
        </p:spPr>
        <p:txBody>
          <a:bodyPr wrap="square" rtlCol="0">
            <a:spAutoFit/>
          </a:bodyPr>
          <a:lstStyle/>
          <a:p>
            <a:r>
              <a:rPr lang="zh-CN" altLang="en-US" sz="3600" dirty="0">
                <a:latin typeface="叶根友毛笔行书简体" panose="02010601030101010101" pitchFamily="2" charset="-122"/>
                <a:ea typeface="叶根友毛笔行书简体" panose="02010601030101010101" pitchFamily="2" charset="-122"/>
              </a:rPr>
              <a:t>三</a:t>
            </a:r>
            <a:endParaRPr lang="zh-CN" altLang="en-US" sz="3600" dirty="0">
              <a:latin typeface="叶根友毛笔行书简体" panose="02010601030101010101" pitchFamily="2" charset="-122"/>
              <a:ea typeface="叶根友毛笔行书简体" panose="02010601030101010101" pitchFamily="2" charset="-122"/>
            </a:endParaRPr>
          </a:p>
        </p:txBody>
      </p:sp>
      <p:sp>
        <p:nvSpPr>
          <p:cNvPr id="14" name="文本框 13"/>
          <p:cNvSpPr txBox="1"/>
          <p:nvPr/>
        </p:nvSpPr>
        <p:spPr>
          <a:xfrm>
            <a:off x="9568634" y="2718344"/>
            <a:ext cx="671278" cy="646331"/>
          </a:xfrm>
          <a:prstGeom prst="rect">
            <a:avLst/>
          </a:prstGeom>
          <a:noFill/>
        </p:spPr>
        <p:txBody>
          <a:bodyPr wrap="square" rtlCol="0">
            <a:spAutoFit/>
          </a:bodyPr>
          <a:lstStyle/>
          <a:p>
            <a:r>
              <a:rPr lang="zh-CN" altLang="en-US" sz="3600" dirty="0">
                <a:latin typeface="叶根友毛笔行书简体" panose="02010601030101010101" pitchFamily="2" charset="-122"/>
                <a:ea typeface="叶根友毛笔行书简体" panose="02010601030101010101" pitchFamily="2" charset="-122"/>
              </a:rPr>
              <a:t>四</a:t>
            </a:r>
            <a:endParaRPr lang="zh-CN" altLang="en-US" sz="3600" dirty="0">
              <a:latin typeface="叶根友毛笔行书简体" panose="02010601030101010101" pitchFamily="2" charset="-122"/>
              <a:ea typeface="叶根友毛笔行书简体" panose="02010601030101010101" pitchFamily="2" charset="-122"/>
            </a:endParaRPr>
          </a:p>
        </p:txBody>
      </p:sp>
      <p:sp>
        <p:nvSpPr>
          <p:cNvPr id="18" name="文本框 17"/>
          <p:cNvSpPr txBox="1"/>
          <p:nvPr/>
        </p:nvSpPr>
        <p:spPr>
          <a:xfrm>
            <a:off x="3804918" y="3855368"/>
            <a:ext cx="1739620" cy="830997"/>
          </a:xfrm>
          <a:prstGeom prst="rect">
            <a:avLst/>
          </a:prstGeom>
          <a:noFill/>
        </p:spPr>
        <p:txBody>
          <a:bodyPr wrap="square" rtlCol="0">
            <a:spAutoFit/>
          </a:bodyPr>
          <a:lstStyle/>
          <a:p>
            <a:r>
              <a:rPr lang="zh-CN" altLang="en-US" sz="2400" dirty="0">
                <a:ea typeface="长城行楷体" panose="02010609000101010101" pitchFamily="49" charset="-122"/>
              </a:rPr>
              <a:t>点击此处添加文本</a:t>
            </a:r>
            <a:endParaRPr lang="zh-CN" altLang="en-US" sz="2400" dirty="0">
              <a:ea typeface="长城行楷体" panose="02010609000101010101" pitchFamily="49" charset="-122"/>
            </a:endParaRPr>
          </a:p>
        </p:txBody>
      </p:sp>
      <p:sp>
        <p:nvSpPr>
          <p:cNvPr id="19" name="文本框 18"/>
          <p:cNvSpPr txBox="1"/>
          <p:nvPr/>
        </p:nvSpPr>
        <p:spPr>
          <a:xfrm>
            <a:off x="1208291" y="2528158"/>
            <a:ext cx="1739620" cy="830997"/>
          </a:xfrm>
          <a:prstGeom prst="rect">
            <a:avLst/>
          </a:prstGeom>
          <a:noFill/>
        </p:spPr>
        <p:txBody>
          <a:bodyPr wrap="square" rtlCol="0">
            <a:spAutoFit/>
          </a:bodyPr>
          <a:lstStyle/>
          <a:p>
            <a:r>
              <a:rPr lang="zh-CN" altLang="en-US" sz="2400" dirty="0">
                <a:ea typeface="长城行楷体" panose="02010609000101010101" pitchFamily="49" charset="-122"/>
              </a:rPr>
              <a:t>点击此处添加文本</a:t>
            </a:r>
            <a:endParaRPr lang="zh-CN" altLang="en-US" sz="2400" dirty="0">
              <a:ea typeface="长城行楷体" panose="02010609000101010101" pitchFamily="49" charset="-122"/>
            </a:endParaRPr>
          </a:p>
        </p:txBody>
      </p:sp>
      <p:sp>
        <p:nvSpPr>
          <p:cNvPr id="20" name="文本框 19"/>
          <p:cNvSpPr txBox="1"/>
          <p:nvPr/>
        </p:nvSpPr>
        <p:spPr>
          <a:xfrm>
            <a:off x="6651721" y="2620490"/>
            <a:ext cx="1739620" cy="830997"/>
          </a:xfrm>
          <a:prstGeom prst="rect">
            <a:avLst/>
          </a:prstGeom>
          <a:noFill/>
        </p:spPr>
        <p:txBody>
          <a:bodyPr wrap="square" rtlCol="0">
            <a:spAutoFit/>
          </a:bodyPr>
          <a:lstStyle/>
          <a:p>
            <a:r>
              <a:rPr lang="zh-CN" altLang="en-US" sz="2400" dirty="0">
                <a:ea typeface="长城行楷体" panose="02010609000101010101" pitchFamily="49" charset="-122"/>
              </a:rPr>
              <a:t>点击此处添加文本</a:t>
            </a:r>
            <a:endParaRPr lang="zh-CN" altLang="en-US" sz="2400" dirty="0">
              <a:ea typeface="长城行楷体" panose="02010609000101010101" pitchFamily="49" charset="-122"/>
            </a:endParaRPr>
          </a:p>
        </p:txBody>
      </p:sp>
      <p:sp>
        <p:nvSpPr>
          <p:cNvPr id="21" name="文本框 20"/>
          <p:cNvSpPr txBox="1"/>
          <p:nvPr/>
        </p:nvSpPr>
        <p:spPr>
          <a:xfrm>
            <a:off x="9119411" y="3926808"/>
            <a:ext cx="1739620" cy="830997"/>
          </a:xfrm>
          <a:prstGeom prst="rect">
            <a:avLst/>
          </a:prstGeom>
          <a:noFill/>
        </p:spPr>
        <p:txBody>
          <a:bodyPr wrap="square" rtlCol="0">
            <a:spAutoFit/>
          </a:bodyPr>
          <a:lstStyle/>
          <a:p>
            <a:r>
              <a:rPr lang="zh-CN" altLang="en-US" sz="2400" dirty="0">
                <a:ea typeface="长城行楷体" panose="02010609000101010101" pitchFamily="49" charset="-122"/>
              </a:rPr>
              <a:t>点击此处添加文本</a:t>
            </a:r>
            <a:endParaRPr lang="zh-CN" altLang="en-US" sz="2400" dirty="0">
              <a:ea typeface="长城行楷体" panose="02010609000101010101" pitchFamily="49" charset="-122"/>
            </a:endParaRPr>
          </a:p>
        </p:txBody>
      </p:sp>
      <p:sp>
        <p:nvSpPr>
          <p:cNvPr id="5" name="文本占位符 4"/>
          <p:cNvSpPr>
            <a:spLocks noGrp="1"/>
          </p:cNvSpPr>
          <p:nvPr>
            <p:ph type="body" sz="quarter" idx="10"/>
          </p:nvPr>
        </p:nvSpPr>
        <p:spPr/>
        <p:txBody>
          <a:bodyPr/>
          <a:lstStyle/>
          <a:p>
            <a:r>
              <a:rPr lang="zh-CN" altLang="en-US" dirty="0"/>
              <a:t>点击此处添加标题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anim calcmode="lin" valueType="num">
                                      <p:cBhvr>
                                        <p:cTn id="17" dur="500" fill="hold"/>
                                        <p:tgtEl>
                                          <p:spTgt spid="19"/>
                                        </p:tgtEl>
                                        <p:attrNameLst>
                                          <p:attrName>ppt_x</p:attrName>
                                        </p:attrNameLst>
                                      </p:cBhvr>
                                      <p:tavLst>
                                        <p:tav tm="0">
                                          <p:val>
                                            <p:strVal val="#ppt_x"/>
                                          </p:val>
                                        </p:tav>
                                        <p:tav tm="100000">
                                          <p:val>
                                            <p:strVal val="#ppt_x"/>
                                          </p:val>
                                        </p:tav>
                                      </p:tavLst>
                                    </p:anim>
                                    <p:anim calcmode="lin" valueType="num">
                                      <p:cBhvr>
                                        <p:cTn id="18" dur="5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500"/>
                                        <p:tgtEl>
                                          <p:spTgt spid="1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000"/>
                            </p:stCondLst>
                            <p:childTnLst>
                              <p:par>
                                <p:cTn id="43" presetID="21" presetClass="entr" presetSubtype="1"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heel(1)">
                                      <p:cBhvr>
                                        <p:cTn id="45" dur="500"/>
                                        <p:tgtEl>
                                          <p:spTgt spid="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4500"/>
                            </p:stCondLst>
                            <p:childTnLst>
                              <p:par>
                                <p:cTn id="62" presetID="21" presetClass="entr" presetSubtype="1"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heel(1)">
                                      <p:cBhvr>
                                        <p:cTn id="64" dur="500"/>
                                        <p:tgtEl>
                                          <p:spTgt spid="1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par>
                          <p:cTn id="70" fill="hold">
                            <p:stCondLst>
                              <p:cond delay="5000"/>
                            </p:stCondLst>
                            <p:childTnLst>
                              <p:par>
                                <p:cTn id="71" presetID="47"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anim calcmode="lin" valueType="num">
                                      <p:cBhvr>
                                        <p:cTn id="74" dur="500" fill="hold"/>
                                        <p:tgtEl>
                                          <p:spTgt spid="21"/>
                                        </p:tgtEl>
                                        <p:attrNameLst>
                                          <p:attrName>ppt_x</p:attrName>
                                        </p:attrNameLst>
                                      </p:cBhvr>
                                      <p:tavLst>
                                        <p:tav tm="0">
                                          <p:val>
                                            <p:strVal val="#ppt_x"/>
                                          </p:val>
                                        </p:tav>
                                        <p:tav tm="100000">
                                          <p:val>
                                            <p:strVal val="#ppt_x"/>
                                          </p:val>
                                        </p:tav>
                                      </p:tavLst>
                                    </p:anim>
                                    <p:anim calcmode="lin" valueType="num">
                                      <p:cBhvr>
                                        <p:cTn id="7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7126" b="45409"/>
          <a:stretch>
            <a:fillRect/>
          </a:stretch>
        </p:blipFill>
        <p:spPr>
          <a:xfrm flipH="1">
            <a:off x="1032260" y="5374274"/>
            <a:ext cx="7265490" cy="81725"/>
          </a:xfrm>
          <a:prstGeom prst="rect">
            <a:avLst/>
          </a:prstGeom>
        </p:spPr>
      </p:pic>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t="37126" b="45409"/>
          <a:stretch>
            <a:fillRect/>
          </a:stretch>
        </p:blipFill>
        <p:spPr>
          <a:xfrm rot="16200000" flipH="1" flipV="1">
            <a:off x="-840582" y="3467004"/>
            <a:ext cx="4224031" cy="60933"/>
          </a:xfrm>
          <a:prstGeom prst="rect">
            <a:avLst/>
          </a:prstGeom>
        </p:spPr>
      </p:pic>
      <p:sp>
        <p:nvSpPr>
          <p:cNvPr id="7" name="KSO_Shape"/>
          <p:cNvSpPr/>
          <p:nvPr/>
        </p:nvSpPr>
        <p:spPr>
          <a:xfrm>
            <a:off x="2089593" y="3497471"/>
            <a:ext cx="768793" cy="480869"/>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8" name="图片 7"/>
          <p:cNvPicPr>
            <a:picLocks noChangeAspect="1"/>
          </p:cNvPicPr>
          <p:nvPr/>
        </p:nvPicPr>
        <p:blipFill>
          <a:blip r:embed="rId2">
            <a:biLevel thresh="7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1675246" y="4305589"/>
            <a:ext cx="2010524" cy="586449"/>
          </a:xfrm>
          <a:prstGeom prst="rect">
            <a:avLst/>
          </a:prstGeom>
        </p:spPr>
      </p:pic>
      <p:pic>
        <p:nvPicPr>
          <p:cNvPr id="9" name="图片 8"/>
          <p:cNvPicPr>
            <a:picLocks noChangeAspect="1"/>
          </p:cNvPicPr>
          <p:nvPr/>
        </p:nvPicPr>
        <p:blipFill>
          <a:blip r:embed="rId2">
            <a:biLevel thresh="7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2207005" y="3916688"/>
            <a:ext cx="2952080" cy="586449"/>
          </a:xfrm>
          <a:prstGeom prst="rect">
            <a:avLst/>
          </a:prstGeom>
        </p:spPr>
      </p:pic>
      <p:pic>
        <p:nvPicPr>
          <p:cNvPr id="10" name="图片 9"/>
          <p:cNvPicPr>
            <a:picLocks noChangeAspect="1"/>
          </p:cNvPicPr>
          <p:nvPr/>
        </p:nvPicPr>
        <p:blipFill>
          <a:blip r:embed="rId2">
            <a:biLevel thresh="7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3521122" y="4173684"/>
            <a:ext cx="2328918" cy="586449"/>
          </a:xfrm>
          <a:prstGeom prst="rect">
            <a:avLst/>
          </a:prstGeom>
        </p:spPr>
      </p:pic>
      <p:pic>
        <p:nvPicPr>
          <p:cNvPr id="11" name="图片 10"/>
          <p:cNvPicPr>
            <a:picLocks noChangeAspect="1"/>
          </p:cNvPicPr>
          <p:nvPr/>
        </p:nvPicPr>
        <p:blipFill>
          <a:blip r:embed="rId2">
            <a:biLevel thresh="7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4039041" y="3770941"/>
            <a:ext cx="3298157" cy="586449"/>
          </a:xfrm>
          <a:prstGeom prst="rect">
            <a:avLst/>
          </a:prstGeom>
        </p:spPr>
      </p:pic>
      <p:pic>
        <p:nvPicPr>
          <p:cNvPr id="12" name="图片 11"/>
          <p:cNvPicPr>
            <a:picLocks noChangeAspect="1"/>
          </p:cNvPicPr>
          <p:nvPr/>
        </p:nvPicPr>
        <p:blipFill>
          <a:blip r:embed="rId2">
            <a:biLevel thresh="7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4519784" y="3358314"/>
            <a:ext cx="4341750" cy="586449"/>
          </a:xfrm>
          <a:prstGeom prst="rect">
            <a:avLst/>
          </a:prstGeom>
        </p:spPr>
      </p:pic>
      <p:sp>
        <p:nvSpPr>
          <p:cNvPr id="13" name="KSO_Shape"/>
          <p:cNvSpPr/>
          <p:nvPr/>
        </p:nvSpPr>
        <p:spPr>
          <a:xfrm>
            <a:off x="4747217" y="2924652"/>
            <a:ext cx="768793" cy="480869"/>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4" name="图片 13"/>
          <p:cNvPicPr>
            <a:picLocks noChangeAspect="1"/>
          </p:cNvPicPr>
          <p:nvPr/>
        </p:nvPicPr>
        <p:blipFill>
          <a:blip r:embed="rId2">
            <a:biLevel thresh="7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6200000">
            <a:off x="854048" y="4459637"/>
            <a:ext cx="1647842" cy="586449"/>
          </a:xfrm>
          <a:prstGeom prst="rect">
            <a:avLst/>
          </a:prstGeom>
        </p:spPr>
      </p:pic>
      <p:sp>
        <p:nvSpPr>
          <p:cNvPr id="15" name="文本框 14"/>
          <p:cNvSpPr txBox="1"/>
          <p:nvPr/>
        </p:nvSpPr>
        <p:spPr>
          <a:xfrm>
            <a:off x="2858386" y="5530408"/>
            <a:ext cx="2755808" cy="394079"/>
          </a:xfrm>
          <a:prstGeom prst="rect">
            <a:avLst/>
          </a:prstGeom>
          <a:noFill/>
        </p:spPr>
        <p:txBody>
          <a:bodyPr wrap="square" rtlCol="0">
            <a:spAutoFit/>
          </a:bodyPr>
          <a:lstStyle/>
          <a:p>
            <a:r>
              <a:rPr lang="zh-CN" altLang="en-US" sz="2000" dirty="0">
                <a:ea typeface="长城行楷体" panose="02010609000101010101" pitchFamily="49" charset="-122"/>
              </a:rPr>
              <a:t>点击此处添加文字</a:t>
            </a:r>
            <a:endParaRPr lang="zh-CN" altLang="en-US" sz="2000" dirty="0">
              <a:ea typeface="长城行楷体" panose="02010609000101010101" pitchFamily="49" charset="-122"/>
            </a:endParaRPr>
          </a:p>
        </p:txBody>
      </p:sp>
      <p:sp>
        <p:nvSpPr>
          <p:cNvPr id="16" name="文本框 15"/>
          <p:cNvSpPr txBox="1"/>
          <p:nvPr/>
        </p:nvSpPr>
        <p:spPr>
          <a:xfrm>
            <a:off x="501650" y="2543916"/>
            <a:ext cx="549263" cy="2257604"/>
          </a:xfrm>
          <a:prstGeom prst="rect">
            <a:avLst/>
          </a:prstGeom>
          <a:noFill/>
        </p:spPr>
        <p:txBody>
          <a:bodyPr vert="eaVert" wrap="square" rtlCol="0">
            <a:spAutoFit/>
          </a:bodyPr>
          <a:lstStyle/>
          <a:p>
            <a:r>
              <a:rPr lang="zh-CN" altLang="en-US" sz="2000" dirty="0">
                <a:ea typeface="长城行楷体" panose="02010609000101010101" pitchFamily="49" charset="-122"/>
              </a:rPr>
              <a:t>点击此处添加文字</a:t>
            </a:r>
            <a:endParaRPr lang="zh-CN" altLang="en-US" sz="2000" dirty="0">
              <a:ea typeface="长城行楷体" panose="02010609000101010101" pitchFamily="49" charset="-122"/>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63651" y="2569911"/>
            <a:ext cx="4020918" cy="583901"/>
          </a:xfrm>
          <a:prstGeom prst="rect">
            <a:avLst/>
          </a:prstGeom>
        </p:spPr>
      </p:pic>
      <p:sp>
        <p:nvSpPr>
          <p:cNvPr id="21" name="文本框 20"/>
          <p:cNvSpPr txBox="1"/>
          <p:nvPr/>
        </p:nvSpPr>
        <p:spPr>
          <a:xfrm>
            <a:off x="8556786" y="2210652"/>
            <a:ext cx="3327783" cy="523220"/>
          </a:xfrm>
          <a:prstGeom prst="rect">
            <a:avLst/>
          </a:prstGeom>
          <a:noFill/>
        </p:spPr>
        <p:txBody>
          <a:bodyPr wrap="square" rtlCol="0">
            <a:spAutoFit/>
          </a:bodyPr>
          <a:lstStyle/>
          <a:p>
            <a:r>
              <a:rPr lang="zh-CN" altLang="en-US" sz="2800" dirty="0">
                <a:solidFill>
                  <a:srgbClr val="C00000"/>
                </a:solidFill>
                <a:ea typeface="长城行楷体" panose="02010609000101010101" pitchFamily="49" charset="-122"/>
              </a:rPr>
              <a:t>点击此处添加文字</a:t>
            </a:r>
            <a:endParaRPr lang="zh-CN" altLang="en-US" sz="2800" dirty="0">
              <a:solidFill>
                <a:srgbClr val="C00000"/>
              </a:solidFill>
              <a:ea typeface="长城行楷体" panose="02010609000101010101" pitchFamily="49" charset="-122"/>
            </a:endParaRPr>
          </a:p>
        </p:txBody>
      </p:sp>
      <p:sp>
        <p:nvSpPr>
          <p:cNvPr id="22" name="文本框 21"/>
          <p:cNvSpPr txBox="1"/>
          <p:nvPr/>
        </p:nvSpPr>
        <p:spPr>
          <a:xfrm>
            <a:off x="8565035" y="3093131"/>
            <a:ext cx="3018605" cy="2308324"/>
          </a:xfrm>
          <a:prstGeom prst="rect">
            <a:avLst/>
          </a:prstGeom>
          <a:noFill/>
        </p:spPr>
        <p:txBody>
          <a:bodyPr wrap="square" rtlCol="0">
            <a:spAutoFit/>
          </a:bodyPr>
          <a:lstStyle/>
          <a:p>
            <a:r>
              <a:rPr lang="zh-CN" altLang="en-US" dirty="0">
                <a:ea typeface="长城行楷体" panose="02010609000101010101" pitchFamily="49" charset="-122"/>
              </a:rPr>
              <a:t>点击此处添加图表文字分析点击此处添加图表文字分析</a:t>
            </a:r>
            <a:endParaRPr lang="zh-CN" altLang="en-US" dirty="0">
              <a:ea typeface="长城行楷体" panose="02010609000101010101" pitchFamily="49" charset="-122"/>
            </a:endParaRPr>
          </a:p>
          <a:p>
            <a:r>
              <a:rPr lang="zh-CN" altLang="en-US" dirty="0">
                <a:ea typeface="长城行楷体" panose="02010609000101010101" pitchFamily="49" charset="-122"/>
              </a:rPr>
              <a:t>点击此处添加图表文字分析</a:t>
            </a:r>
            <a:endParaRPr lang="zh-CN" altLang="en-US" dirty="0">
              <a:ea typeface="长城行楷体" panose="02010609000101010101" pitchFamily="49" charset="-122"/>
            </a:endParaRPr>
          </a:p>
          <a:p>
            <a:r>
              <a:rPr lang="zh-CN" altLang="en-US" dirty="0">
                <a:ea typeface="长城行楷体" panose="02010609000101010101" pitchFamily="49" charset="-122"/>
              </a:rPr>
              <a:t>点击此处添加图表文字分析</a:t>
            </a:r>
            <a:endParaRPr lang="zh-CN" altLang="en-US" dirty="0">
              <a:ea typeface="长城行楷体" panose="02010609000101010101" pitchFamily="49" charset="-122"/>
            </a:endParaRPr>
          </a:p>
          <a:p>
            <a:r>
              <a:rPr lang="zh-CN" altLang="en-US" dirty="0">
                <a:ea typeface="长城行楷体" panose="02010609000101010101" pitchFamily="49" charset="-122"/>
              </a:rPr>
              <a:t>点击此处添加图表文字分析</a:t>
            </a:r>
            <a:endParaRPr lang="zh-CN" altLang="en-US" dirty="0">
              <a:ea typeface="长城行楷体" panose="02010609000101010101" pitchFamily="49" charset="-122"/>
            </a:endParaRPr>
          </a:p>
          <a:p>
            <a:r>
              <a:rPr lang="zh-CN" altLang="en-US" dirty="0">
                <a:ea typeface="长城行楷体" panose="02010609000101010101" pitchFamily="49" charset="-122"/>
              </a:rPr>
              <a:t>点击此处添加图表文字分析</a:t>
            </a:r>
            <a:endParaRPr lang="zh-CN" altLang="en-US" dirty="0">
              <a:ea typeface="长城行楷体" panose="02010609000101010101" pitchFamily="49" charset="-122"/>
            </a:endParaRPr>
          </a:p>
          <a:p>
            <a:r>
              <a:rPr lang="zh-CN" altLang="en-US" dirty="0">
                <a:ea typeface="长城行楷体" panose="02010609000101010101" pitchFamily="49" charset="-122"/>
              </a:rPr>
              <a:t>点击此处添加图表文字分析</a:t>
            </a:r>
            <a:endParaRPr lang="zh-CN" altLang="en-US" dirty="0">
              <a:ea typeface="长城行楷体" panose="02010609000101010101" pitchFamily="49" charset="-122"/>
            </a:endParaRPr>
          </a:p>
          <a:p>
            <a:r>
              <a:rPr lang="zh-CN" altLang="en-US" dirty="0">
                <a:ea typeface="长城行楷体" panose="02010609000101010101" pitchFamily="49" charset="-122"/>
              </a:rPr>
              <a:t>点击此处添加图表文字分析</a:t>
            </a:r>
            <a:endParaRPr lang="zh-CN" altLang="en-US" dirty="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500" fill="hold"/>
                                        <p:tgtEl>
                                          <p:spTgt spid="11"/>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anim calcmode="lin" valueType="num">
                                      <p:cBhvr>
                                        <p:cTn id="59" dur="500" fill="hold"/>
                                        <p:tgtEl>
                                          <p:spTgt spid="12"/>
                                        </p:tgtEl>
                                        <p:attrNameLst>
                                          <p:attrName>ppt_x</p:attrName>
                                        </p:attrNameLst>
                                      </p:cBhvr>
                                      <p:tavLst>
                                        <p:tav tm="0">
                                          <p:val>
                                            <p:strVal val="#ppt_x"/>
                                          </p:val>
                                        </p:tav>
                                        <p:tav tm="100000">
                                          <p:val>
                                            <p:strVal val="#ppt_x"/>
                                          </p:val>
                                        </p:tav>
                                      </p:tavLst>
                                    </p:anim>
                                    <p:anim calcmode="lin" valueType="num">
                                      <p:cBhvr>
                                        <p:cTn id="60" dur="5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5500"/>
                            </p:stCondLst>
                            <p:childTnLst>
                              <p:par>
                                <p:cTn id="66" presetID="22" presetClass="entr" presetSubtype="8" fill="hold"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6000"/>
                            </p:stCondLst>
                            <p:childTnLst>
                              <p:par>
                                <p:cTn id="70" presetID="42"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anim calcmode="lin" valueType="num">
                                      <p:cBhvr>
                                        <p:cTn id="73" dur="500" fill="hold"/>
                                        <p:tgtEl>
                                          <p:spTgt spid="21"/>
                                        </p:tgtEl>
                                        <p:attrNameLst>
                                          <p:attrName>ppt_x</p:attrName>
                                        </p:attrNameLst>
                                      </p:cBhvr>
                                      <p:tavLst>
                                        <p:tav tm="0">
                                          <p:val>
                                            <p:strVal val="#ppt_x"/>
                                          </p:val>
                                        </p:tav>
                                        <p:tav tm="100000">
                                          <p:val>
                                            <p:strVal val="#ppt_x"/>
                                          </p:val>
                                        </p:tav>
                                      </p:tavLst>
                                    </p:anim>
                                    <p:anim calcmode="lin" valueType="num">
                                      <p:cBhvr>
                                        <p:cTn id="74" dur="500" fill="hold"/>
                                        <p:tgtEl>
                                          <p:spTgt spid="21"/>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anim calcmode="lin" valueType="num">
                                      <p:cBhvr>
                                        <p:cTn id="78" dur="500" fill="hold"/>
                                        <p:tgtEl>
                                          <p:spTgt spid="22"/>
                                        </p:tgtEl>
                                        <p:attrNameLst>
                                          <p:attrName>ppt_x</p:attrName>
                                        </p:attrNameLst>
                                      </p:cBhvr>
                                      <p:tavLst>
                                        <p:tav tm="0">
                                          <p:val>
                                            <p:strVal val="#ppt_x"/>
                                          </p:val>
                                        </p:tav>
                                        <p:tav tm="100000">
                                          <p:val>
                                            <p:strVal val="#ppt_x"/>
                                          </p:val>
                                        </p:tav>
                                      </p:tavLst>
                                    </p:anim>
                                    <p:anim calcmode="lin" valueType="num">
                                      <p:cBhvr>
                                        <p:cTn id="7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5" grpId="0"/>
      <p:bldP spid="16"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428625" y="274320"/>
            <a:ext cx="5394960" cy="4853305"/>
            <a:chOff x="1848562" y="1510213"/>
            <a:chExt cx="2695298" cy="2654140"/>
          </a:xfrm>
        </p:grpSpPr>
        <p:sp>
          <p:nvSpPr>
            <p:cNvPr id="3" name="椭圆 2"/>
            <p:cNvSpPr/>
            <p:nvPr/>
          </p:nvSpPr>
          <p:spPr>
            <a:xfrm>
              <a:off x="2394353" y="2037565"/>
              <a:ext cx="1603717" cy="1603717"/>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48562" y="1510213"/>
              <a:ext cx="2695298" cy="2654140"/>
              <a:chOff x="7977778" y="584618"/>
              <a:chExt cx="3738848" cy="3681754"/>
            </a:xfrm>
          </p:grpSpPr>
          <p:pic>
            <p:nvPicPr>
              <p:cNvPr id="8" name="图片 7"/>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7977778" y="584618"/>
                <a:ext cx="3738848" cy="3681754"/>
              </a:xfrm>
              <a:prstGeom prst="rect">
                <a:avLst/>
              </a:prstGeom>
            </p:spPr>
          </p:pic>
          <p:sp>
            <p:nvSpPr>
              <p:cNvPr id="9" name="椭圆 8"/>
              <p:cNvSpPr/>
              <p:nvPr/>
            </p:nvSpPr>
            <p:spPr>
              <a:xfrm>
                <a:off x="9324474" y="1892572"/>
                <a:ext cx="1058883" cy="10694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 name="图片 4" descr="5d8795a57fa6d95dd79e0125c58b90e0"/>
          <p:cNvPicPr>
            <a:picLocks noChangeAspect="1"/>
          </p:cNvPicPr>
          <p:nvPr/>
        </p:nvPicPr>
        <p:blipFill>
          <a:blip r:embed="rId3"/>
          <a:srcRect r="68590"/>
          <a:stretch>
            <a:fillRect/>
          </a:stretch>
        </p:blipFill>
        <p:spPr>
          <a:xfrm rot="5400000">
            <a:off x="1492885" y="-8833485"/>
            <a:ext cx="9205595" cy="12212320"/>
          </a:xfrm>
          <a:prstGeom prst="rect">
            <a:avLst/>
          </a:prstGeom>
        </p:spPr>
      </p:pic>
      <p:sp>
        <p:nvSpPr>
          <p:cNvPr id="2" name="文本框 1"/>
          <p:cNvSpPr txBox="1"/>
          <p:nvPr/>
        </p:nvSpPr>
        <p:spPr>
          <a:xfrm>
            <a:off x="2348008" y="1772270"/>
            <a:ext cx="1650062" cy="1861185"/>
          </a:xfrm>
          <a:prstGeom prst="rect">
            <a:avLst/>
          </a:prstGeom>
          <a:noFill/>
        </p:spPr>
        <p:txBody>
          <a:bodyPr wrap="square" rtlCol="0">
            <a:spAutoFit/>
          </a:bodyPr>
          <a:lstStyle/>
          <a:p>
            <a:r>
              <a:rPr lang="zh-CN" altLang="en-US" sz="11500" dirty="0">
                <a:latin typeface="禹卫书法行书简体" panose="02000603000000000000" pitchFamily="2" charset="-122"/>
                <a:ea typeface="禹卫书法行书简体" panose="02000603000000000000" pitchFamily="2" charset="-122"/>
              </a:rPr>
              <a:t>贰</a:t>
            </a:r>
            <a:endParaRPr lang="zh-CN" altLang="en-US" sz="11500" dirty="0">
              <a:latin typeface="禹卫书法行书简体" panose="02000603000000000000" pitchFamily="2" charset="-122"/>
              <a:ea typeface="禹卫书法行书简体" panose="02000603000000000000" pitchFamily="2" charset="-122"/>
            </a:endParaRPr>
          </a:p>
        </p:txBody>
      </p:sp>
      <p:sp>
        <p:nvSpPr>
          <p:cNvPr id="13" name="文本框 12"/>
          <p:cNvSpPr txBox="1"/>
          <p:nvPr/>
        </p:nvSpPr>
        <p:spPr>
          <a:xfrm>
            <a:off x="4746875" y="2499678"/>
            <a:ext cx="5695103" cy="706755"/>
          </a:xfrm>
          <a:prstGeom prst="rect">
            <a:avLst/>
          </a:prstGeom>
          <a:noFill/>
        </p:spPr>
        <p:txBody>
          <a:bodyPr wrap="square" rtlCol="0">
            <a:spAutoFit/>
          </a:bodyPr>
          <a:lstStyle/>
          <a:p>
            <a:r>
              <a:rPr lang="zh-CN" altLang="en-US" sz="4000" dirty="0">
                <a:latin typeface="禹卫书法行书简体" panose="02000603000000000000" pitchFamily="2" charset="-122"/>
                <a:ea typeface="禹卫书法行书简体" panose="02000603000000000000" pitchFamily="2" charset="-122"/>
              </a:rPr>
              <a:t>第二部分 点击添加标题</a:t>
            </a:r>
            <a:endParaRPr lang="zh-CN" altLang="en-US" sz="40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4848660" y="3532830"/>
            <a:ext cx="3151163" cy="1948803"/>
          </a:xfrm>
          <a:prstGeom prst="rect">
            <a:avLst/>
          </a:prstGeom>
          <a:noFill/>
        </p:spPr>
        <p:txBody>
          <a:bodyPr wrap="square" rtlCol="0">
            <a:spAutoFit/>
          </a:bodyPr>
          <a:lstStyle/>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en-US" altLang="zh-CN"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a:p>
            <a:pPr marL="457200" indent="-457200">
              <a:lnSpc>
                <a:spcPct val="150000"/>
              </a:lnSpc>
              <a:buFont typeface="Wingdings" panose="05000000000000000000" pitchFamily="2" charset="2"/>
              <a:buChar char="ü"/>
            </a:pPr>
            <a:r>
              <a:rPr lang="zh-CN" altLang="en-US" sz="2800" dirty="0">
                <a:latin typeface="禹卫书法行书简体" panose="02000603000000000000" pitchFamily="2" charset="-122"/>
                <a:ea typeface="禹卫书法行书简体" panose="02000603000000000000" pitchFamily="2" charset="-122"/>
              </a:rPr>
              <a:t>点击添加文字</a:t>
            </a:r>
            <a:endParaRPr lang="zh-CN" altLang="en-US" sz="2800" dirty="0">
              <a:latin typeface="禹卫书法行书简体" panose="02000603000000000000" pitchFamily="2" charset="-122"/>
              <a:ea typeface="禹卫书法行书简体" panose="02000603000000000000" pitchFamily="2" charset="-122"/>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37126" b="45409"/>
          <a:stretch>
            <a:fillRect/>
          </a:stretch>
        </p:blipFill>
        <p:spPr>
          <a:xfrm flipH="1">
            <a:off x="4746875" y="3294615"/>
            <a:ext cx="5491026" cy="699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375" autoRev="1" fill="hold">
                                          <p:stCondLst>
                                            <p:cond delay="0"/>
                                          </p:stCondLst>
                                        </p:cTn>
                                        <p:tgtEl>
                                          <p:spTgt spid="2"/>
                                        </p:tgtEl>
                                        <p:attrNameLst>
                                          <p:attrName>ppt_w</p:attrName>
                                        </p:attrNameLst>
                                      </p:cBhvr>
                                    </p:anim>
                                    <p:anim by="(#ppt_w*0.50)" calcmode="lin" valueType="num">
                                      <p:cBhvr>
                                        <p:cTn id="15" dur="375" decel="50000" autoRev="1" fill="hold">
                                          <p:stCondLst>
                                            <p:cond delay="0"/>
                                          </p:stCondLst>
                                        </p:cTn>
                                        <p:tgtEl>
                                          <p:spTgt spid="2"/>
                                        </p:tgtEl>
                                        <p:attrNameLst>
                                          <p:attrName>ppt_x</p:attrName>
                                        </p:attrNameLst>
                                      </p:cBhvr>
                                    </p:anim>
                                    <p:anim from="(-#ppt_h/2)" to="(#ppt_y)" calcmode="lin" valueType="num">
                                      <p:cBhvr>
                                        <p:cTn id="16" dur="750" fill="hold">
                                          <p:stCondLst>
                                            <p:cond delay="0"/>
                                          </p:stCondLst>
                                        </p:cTn>
                                        <p:tgtEl>
                                          <p:spTgt spid="2"/>
                                        </p:tgtEl>
                                        <p:attrNameLst>
                                          <p:attrName>ppt_y</p:attrName>
                                        </p:attrNameLst>
                                      </p:cBhvr>
                                    </p:anim>
                                    <p:animRot by="21600000">
                                      <p:cBhvr>
                                        <p:cTn id="17" dur="750" fill="hold">
                                          <p:stCondLst>
                                            <p:cond delay="0"/>
                                          </p:stCondLst>
                                        </p:cTn>
                                        <p:tgtEl>
                                          <p:spTgt spid="2"/>
                                        </p:tgtEl>
                                        <p:attrNameLst>
                                          <p:attrName>r</p:attrName>
                                        </p:attrNameLst>
                                      </p:cBhvr>
                                    </p:animRo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4"/>
          <p:cNvSpPr>
            <a:spLocks noGrp="1"/>
          </p:cNvSpPr>
          <p:nvPr>
            <p:ph type="body" sz="quarter" idx="10"/>
          </p:nvPr>
        </p:nvSpPr>
        <p:spPr/>
        <p:txBody>
          <a:bodyPr/>
          <a:lstStyle/>
          <a:p>
            <a:r>
              <a:rPr lang="zh-CN" altLang="en-US" dirty="0"/>
              <a:t>点击此处添加标题</a:t>
            </a:r>
            <a:endParaRPr lang="zh-CN" altLang="en-US" dirty="0"/>
          </a:p>
        </p:txBody>
      </p:sp>
      <p:sp>
        <p:nvSpPr>
          <p:cNvPr id="5" name="千图设计师MC：ID 1 3"/>
          <p:cNvSpPr/>
          <p:nvPr>
            <p:custDataLst>
              <p:tags r:id="rId1"/>
            </p:custDataLst>
          </p:nvPr>
        </p:nvSpPr>
        <p:spPr>
          <a:xfrm>
            <a:off x="2915603" y="2297654"/>
            <a:ext cx="6956970" cy="2443934"/>
          </a:xfrm>
          <a:custGeom>
            <a:avLst/>
            <a:gdLst>
              <a:gd name="connsiteX0" fmla="*/ 0 w 7729967"/>
              <a:gd name="connsiteY0" fmla="*/ 1295151 h 2715483"/>
              <a:gd name="connsiteX1" fmla="*/ 200025 w 7729967"/>
              <a:gd name="connsiteY1" fmla="*/ 809376 h 2715483"/>
              <a:gd name="connsiteX2" fmla="*/ 752475 w 7729967"/>
              <a:gd name="connsiteY2" fmla="*/ 514101 h 2715483"/>
              <a:gd name="connsiteX3" fmla="*/ 2095500 w 7729967"/>
              <a:gd name="connsiteY3" fmla="*/ 1590426 h 2715483"/>
              <a:gd name="connsiteX4" fmla="*/ 2333625 w 7729967"/>
              <a:gd name="connsiteY4" fmla="*/ 2352426 h 2715483"/>
              <a:gd name="connsiteX5" fmla="*/ 3162300 w 7729967"/>
              <a:gd name="connsiteY5" fmla="*/ 2714376 h 2715483"/>
              <a:gd name="connsiteX6" fmla="*/ 4610100 w 7729967"/>
              <a:gd name="connsiteY6" fmla="*/ 2247651 h 2715483"/>
              <a:gd name="connsiteX7" fmla="*/ 5362575 w 7729967"/>
              <a:gd name="connsiteY7" fmla="*/ 1304676 h 2715483"/>
              <a:gd name="connsiteX8" fmla="*/ 6000750 w 7729967"/>
              <a:gd name="connsiteY8" fmla="*/ 18801 h 2715483"/>
              <a:gd name="connsiteX9" fmla="*/ 6953250 w 7729967"/>
              <a:gd name="connsiteY9" fmla="*/ 580776 h 2715483"/>
              <a:gd name="connsiteX10" fmla="*/ 7696200 w 7729967"/>
              <a:gd name="connsiteY10" fmla="*/ 1161801 h 2715483"/>
              <a:gd name="connsiteX11" fmla="*/ 7534275 w 7729967"/>
              <a:gd name="connsiteY11" fmla="*/ 1942851 h 271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29967" h="2715483">
                <a:moveTo>
                  <a:pt x="0" y="1295151"/>
                </a:moveTo>
                <a:cubicBezTo>
                  <a:pt x="37306" y="1117351"/>
                  <a:pt x="74613" y="939551"/>
                  <a:pt x="200025" y="809376"/>
                </a:cubicBezTo>
                <a:cubicBezTo>
                  <a:pt x="325438" y="679201"/>
                  <a:pt x="436563" y="383926"/>
                  <a:pt x="752475" y="514101"/>
                </a:cubicBezTo>
                <a:cubicBezTo>
                  <a:pt x="1068388" y="644276"/>
                  <a:pt x="1831975" y="1284038"/>
                  <a:pt x="2095500" y="1590426"/>
                </a:cubicBezTo>
                <a:cubicBezTo>
                  <a:pt x="2359025" y="1896814"/>
                  <a:pt x="2155825" y="2165101"/>
                  <a:pt x="2333625" y="2352426"/>
                </a:cubicBezTo>
                <a:cubicBezTo>
                  <a:pt x="2511425" y="2539751"/>
                  <a:pt x="2782888" y="2731838"/>
                  <a:pt x="3162300" y="2714376"/>
                </a:cubicBezTo>
                <a:cubicBezTo>
                  <a:pt x="3541712" y="2696914"/>
                  <a:pt x="4243387" y="2482601"/>
                  <a:pt x="4610100" y="2247651"/>
                </a:cubicBezTo>
                <a:cubicBezTo>
                  <a:pt x="4976813" y="2012701"/>
                  <a:pt x="5130800" y="1676151"/>
                  <a:pt x="5362575" y="1304676"/>
                </a:cubicBezTo>
                <a:cubicBezTo>
                  <a:pt x="5594350" y="933201"/>
                  <a:pt x="5735638" y="139451"/>
                  <a:pt x="6000750" y="18801"/>
                </a:cubicBezTo>
                <a:cubicBezTo>
                  <a:pt x="6265863" y="-101849"/>
                  <a:pt x="6670675" y="390276"/>
                  <a:pt x="6953250" y="580776"/>
                </a:cubicBezTo>
                <a:cubicBezTo>
                  <a:pt x="7235825" y="771276"/>
                  <a:pt x="7599363" y="934788"/>
                  <a:pt x="7696200" y="1161801"/>
                </a:cubicBezTo>
                <a:cubicBezTo>
                  <a:pt x="7793038" y="1388814"/>
                  <a:pt x="7663656" y="1665832"/>
                  <a:pt x="7534275" y="1942851"/>
                </a:cubicBezTo>
              </a:path>
            </a:pathLst>
          </a:custGeom>
          <a:noFill/>
          <a:ln w="57150">
            <a:solidFill>
              <a:schemeClr val="accent6"/>
            </a:solidFill>
            <a:prstDash val="sysDash"/>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sz="1620"/>
          </a:p>
        </p:txBody>
      </p:sp>
      <p:sp>
        <p:nvSpPr>
          <p:cNvPr id="6" name="1"/>
          <p:cNvSpPr/>
          <p:nvPr>
            <p:custDataLst>
              <p:tags r:id="rId2"/>
            </p:custDataLst>
          </p:nvPr>
        </p:nvSpPr>
        <p:spPr>
          <a:xfrm>
            <a:off x="1275182" y="3308849"/>
            <a:ext cx="2184518" cy="2184518"/>
          </a:xfrm>
          <a:prstGeom prst="ellipse">
            <a:avLst/>
          </a:prstGeom>
          <a:blipFill dpi="0" rotWithShape="1">
            <a:blip r:embed="rId3"/>
            <a:srcRect/>
            <a:stretch>
              <a:fillRect l="-25294" r="-25294"/>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20"/>
          </a:p>
        </p:txBody>
      </p:sp>
      <p:sp>
        <p:nvSpPr>
          <p:cNvPr id="7" name="1"/>
          <p:cNvSpPr/>
          <p:nvPr>
            <p:custDataLst>
              <p:tags r:id="rId4"/>
            </p:custDataLst>
          </p:nvPr>
        </p:nvSpPr>
        <p:spPr>
          <a:xfrm>
            <a:off x="3570685" y="1761486"/>
            <a:ext cx="2038884" cy="2038884"/>
          </a:xfrm>
          <a:prstGeom prst="ellipse">
            <a:avLst/>
          </a:prstGeom>
          <a:solidFill>
            <a:schemeClr val="accent2"/>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sz="1620"/>
          </a:p>
        </p:txBody>
      </p:sp>
      <p:sp>
        <p:nvSpPr>
          <p:cNvPr id="9" name="1"/>
          <p:cNvSpPr/>
          <p:nvPr>
            <p:custDataLst>
              <p:tags r:id="rId5"/>
            </p:custDataLst>
          </p:nvPr>
        </p:nvSpPr>
        <p:spPr>
          <a:xfrm>
            <a:off x="3650581" y="1841994"/>
            <a:ext cx="1879092" cy="1877867"/>
          </a:xfrm>
          <a:prstGeom prst="ellipse">
            <a:avLst/>
          </a:prstGeom>
          <a:blipFill dpi="0" rotWithShape="1">
            <a:blip r:embed="rId6"/>
            <a:srcRect/>
            <a:stretch>
              <a:fillRect l="-25024" r="-25024"/>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20"/>
          </a:p>
        </p:txBody>
      </p:sp>
      <p:sp>
        <p:nvSpPr>
          <p:cNvPr id="18" name="1"/>
          <p:cNvSpPr/>
          <p:nvPr>
            <p:custDataLst>
              <p:tags r:id="rId7"/>
            </p:custDataLst>
          </p:nvPr>
        </p:nvSpPr>
        <p:spPr>
          <a:xfrm>
            <a:off x="5716800" y="3928494"/>
            <a:ext cx="1529164" cy="1529164"/>
          </a:xfrm>
          <a:prstGeom prst="ellipse">
            <a:avLst/>
          </a:prstGeom>
          <a:solidFill>
            <a:schemeClr val="accent5"/>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sz="1620"/>
          </a:p>
        </p:txBody>
      </p:sp>
      <p:sp>
        <p:nvSpPr>
          <p:cNvPr id="19" name="1"/>
          <p:cNvSpPr/>
          <p:nvPr>
            <p:custDataLst>
              <p:tags r:id="rId8"/>
            </p:custDataLst>
          </p:nvPr>
        </p:nvSpPr>
        <p:spPr>
          <a:xfrm>
            <a:off x="5776722" y="3988874"/>
            <a:ext cx="1409320" cy="1408402"/>
          </a:xfrm>
          <a:prstGeom prst="ellipse">
            <a:avLst/>
          </a:prstGeom>
          <a:blipFill dpi="0" rotWithShape="1">
            <a:blip r:embed="rId9"/>
            <a:srcRect/>
            <a:stretch>
              <a:fillRect l="-25467" r="-25467"/>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20"/>
          </a:p>
        </p:txBody>
      </p:sp>
      <p:sp>
        <p:nvSpPr>
          <p:cNvPr id="31" name="1"/>
          <p:cNvSpPr/>
          <p:nvPr>
            <p:custDataLst>
              <p:tags r:id="rId10"/>
            </p:custDataLst>
          </p:nvPr>
        </p:nvSpPr>
        <p:spPr>
          <a:xfrm>
            <a:off x="7352678" y="1804037"/>
            <a:ext cx="1856420" cy="1856420"/>
          </a:xfrm>
          <a:prstGeom prst="ellipse">
            <a:avLst/>
          </a:prstGeom>
          <a:solidFill>
            <a:schemeClr val="accent3"/>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sz="1620"/>
          </a:p>
        </p:txBody>
      </p:sp>
      <p:sp>
        <p:nvSpPr>
          <p:cNvPr id="43" name="1"/>
          <p:cNvSpPr/>
          <p:nvPr>
            <p:custDataLst>
              <p:tags r:id="rId11"/>
            </p:custDataLst>
          </p:nvPr>
        </p:nvSpPr>
        <p:spPr>
          <a:xfrm>
            <a:off x="7425425" y="1877340"/>
            <a:ext cx="1710929" cy="1709814"/>
          </a:xfrm>
          <a:prstGeom prst="ellipse">
            <a:avLst/>
          </a:prstGeom>
          <a:blipFill dpi="0" rotWithShape="1">
            <a:blip r:embed="rId12"/>
            <a:srcRect/>
            <a:stretch>
              <a:fillRect l="-25025" r="-25025"/>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20"/>
          </a:p>
        </p:txBody>
      </p:sp>
      <p:sp>
        <p:nvSpPr>
          <p:cNvPr id="55" name="1"/>
          <p:cNvSpPr/>
          <p:nvPr>
            <p:custDataLst>
              <p:tags r:id="rId13"/>
            </p:custDataLst>
          </p:nvPr>
        </p:nvSpPr>
        <p:spPr>
          <a:xfrm>
            <a:off x="9313693" y="3842920"/>
            <a:ext cx="1614737" cy="1614737"/>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sz="1620"/>
          </a:p>
        </p:txBody>
      </p:sp>
      <p:sp>
        <p:nvSpPr>
          <p:cNvPr id="56" name="1"/>
          <p:cNvSpPr/>
          <p:nvPr>
            <p:custDataLst>
              <p:tags r:id="rId14"/>
            </p:custDataLst>
          </p:nvPr>
        </p:nvSpPr>
        <p:spPr>
          <a:xfrm>
            <a:off x="9376968" y="3906680"/>
            <a:ext cx="1488187" cy="1487216"/>
          </a:xfrm>
          <a:prstGeom prst="ellipse">
            <a:avLst/>
          </a:prstGeom>
          <a:blipFill dpi="0" rotWithShape="1">
            <a:blip r:embed="rId15"/>
            <a:srcRect/>
            <a:stretch>
              <a:fillRect l="-25025" r="-25025"/>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20"/>
          </a:p>
        </p:txBody>
      </p:sp>
      <p:sp>
        <p:nvSpPr>
          <p:cNvPr id="57" name="1"/>
          <p:cNvSpPr/>
          <p:nvPr>
            <p:custDataLst>
              <p:tags r:id="rId16"/>
            </p:custDataLst>
          </p:nvPr>
        </p:nvSpPr>
        <p:spPr>
          <a:xfrm>
            <a:off x="2651525" y="4740833"/>
            <a:ext cx="752534" cy="752534"/>
          </a:xfrm>
          <a:prstGeom prst="ellipse">
            <a:avLst/>
          </a:prstGeom>
          <a:solidFill>
            <a:schemeClr val="accent6"/>
          </a:solidFill>
          <a:ln w="57150">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620" dirty="0">
                <a:latin typeface="Impact" panose="020B0806030902050204" pitchFamily="34" charset="0"/>
              </a:rPr>
              <a:t>95%</a:t>
            </a:r>
            <a:endParaRPr lang="en-US" altLang="zh-CN" sz="1620" dirty="0">
              <a:latin typeface="Impact" panose="020B0806030902050204" pitchFamily="34" charset="0"/>
            </a:endParaRPr>
          </a:p>
        </p:txBody>
      </p:sp>
      <p:sp>
        <p:nvSpPr>
          <p:cNvPr id="58" name="1"/>
          <p:cNvSpPr/>
          <p:nvPr>
            <p:custDataLst>
              <p:tags r:id="rId17"/>
            </p:custDataLst>
          </p:nvPr>
        </p:nvSpPr>
        <p:spPr>
          <a:xfrm>
            <a:off x="4964266" y="3047834"/>
            <a:ext cx="752534" cy="752534"/>
          </a:xfrm>
          <a:prstGeom prst="ellipse">
            <a:avLst/>
          </a:prstGeom>
          <a:solidFill>
            <a:schemeClr val="accent6"/>
          </a:solidFill>
          <a:ln w="57150">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620">
                <a:latin typeface="Impact" panose="020B0806030902050204" pitchFamily="34" charset="0"/>
              </a:rPr>
              <a:t>88%</a:t>
            </a:r>
            <a:endParaRPr lang="en-US" altLang="zh-CN" sz="1620">
              <a:latin typeface="Impact" panose="020B0806030902050204" pitchFamily="34" charset="0"/>
            </a:endParaRPr>
          </a:p>
        </p:txBody>
      </p:sp>
      <p:sp>
        <p:nvSpPr>
          <p:cNvPr id="59" name="1"/>
          <p:cNvSpPr/>
          <p:nvPr>
            <p:custDataLst>
              <p:tags r:id="rId18"/>
            </p:custDataLst>
          </p:nvPr>
        </p:nvSpPr>
        <p:spPr>
          <a:xfrm>
            <a:off x="8561159" y="2907923"/>
            <a:ext cx="752534" cy="752534"/>
          </a:xfrm>
          <a:prstGeom prst="ellipse">
            <a:avLst/>
          </a:prstGeom>
          <a:solidFill>
            <a:schemeClr val="accent6"/>
          </a:solidFill>
          <a:ln w="57150">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620">
                <a:latin typeface="Impact" panose="020B0806030902050204" pitchFamily="34" charset="0"/>
              </a:rPr>
              <a:t>75%</a:t>
            </a:r>
            <a:endParaRPr lang="en-US" altLang="zh-CN" sz="1620">
              <a:latin typeface="Impact" panose="020B0806030902050204" pitchFamily="34" charset="0"/>
            </a:endParaRPr>
          </a:p>
        </p:txBody>
      </p:sp>
      <p:sp>
        <p:nvSpPr>
          <p:cNvPr id="60" name="1"/>
          <p:cNvSpPr/>
          <p:nvPr>
            <p:custDataLst>
              <p:tags r:id="rId19"/>
            </p:custDataLst>
          </p:nvPr>
        </p:nvSpPr>
        <p:spPr>
          <a:xfrm>
            <a:off x="6672890" y="4705123"/>
            <a:ext cx="752534" cy="752534"/>
          </a:xfrm>
          <a:prstGeom prst="ellipse">
            <a:avLst/>
          </a:prstGeom>
          <a:solidFill>
            <a:schemeClr val="accent6"/>
          </a:solidFill>
          <a:ln w="57150">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620">
                <a:latin typeface="Impact" panose="020B0806030902050204" pitchFamily="34" charset="0"/>
              </a:rPr>
              <a:t>55%</a:t>
            </a:r>
            <a:endParaRPr lang="en-US" altLang="zh-CN" sz="1620">
              <a:latin typeface="Impact" panose="020B0806030902050204" pitchFamily="34" charset="0"/>
            </a:endParaRPr>
          </a:p>
        </p:txBody>
      </p:sp>
      <p:sp>
        <p:nvSpPr>
          <p:cNvPr id="61" name="1"/>
          <p:cNvSpPr/>
          <p:nvPr>
            <p:custDataLst>
              <p:tags r:id="rId20"/>
            </p:custDataLst>
          </p:nvPr>
        </p:nvSpPr>
        <p:spPr>
          <a:xfrm>
            <a:off x="10207532" y="4705123"/>
            <a:ext cx="752534" cy="752534"/>
          </a:xfrm>
          <a:prstGeom prst="ellipse">
            <a:avLst/>
          </a:prstGeom>
          <a:solidFill>
            <a:schemeClr val="accent6"/>
          </a:solidFill>
          <a:ln w="57150">
            <a:solidFill>
              <a:schemeClr val="bg1"/>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620">
                <a:latin typeface="Impact" panose="020B0806030902050204" pitchFamily="34" charset="0"/>
              </a:rPr>
              <a:t>66%</a:t>
            </a:r>
            <a:endParaRPr lang="en-US" altLang="zh-CN" sz="1620">
              <a:latin typeface="Impact" panose="020B0806030902050204" pitchFamily="34" charset="0"/>
            </a:endParaRPr>
          </a:p>
        </p:txBody>
      </p:sp>
      <p:grpSp>
        <p:nvGrpSpPr>
          <p:cNvPr id="62" name="1"/>
          <p:cNvGrpSpPr/>
          <p:nvPr>
            <p:custDataLst>
              <p:tags r:id="rId21"/>
            </p:custDataLst>
          </p:nvPr>
        </p:nvGrpSpPr>
        <p:grpSpPr>
          <a:xfrm>
            <a:off x="3404059" y="4740833"/>
            <a:ext cx="2123372" cy="1043185"/>
            <a:chOff x="3104955" y="4886592"/>
            <a:chExt cx="2359302" cy="1159094"/>
          </a:xfrm>
        </p:grpSpPr>
        <p:sp>
          <p:nvSpPr>
            <p:cNvPr id="63" name="文本框 35"/>
            <p:cNvSpPr txBox="1"/>
            <p:nvPr/>
          </p:nvSpPr>
          <p:spPr bwMode="auto">
            <a:xfrm>
              <a:off x="3104955" y="4886592"/>
              <a:ext cx="2359302" cy="304713"/>
            </a:xfrm>
            <a:prstGeom prst="rect">
              <a:avLst/>
            </a:prstGeom>
            <a:noFill/>
          </p:spPr>
          <p:txBody>
            <a:bodyPr wrap="none" lIns="129600" tIns="0" rIns="129600" bIns="0" anchor="b" anchorCtr="0">
              <a:normAutofit/>
            </a:bodyPr>
            <a:lstStyle/>
            <a:p>
              <a:pPr>
                <a:defRPr/>
              </a:pPr>
              <a:r>
                <a:rPr lang="zh-CN" altLang="en-US" sz="1080" b="1" dirty="0">
                  <a:solidFill>
                    <a:schemeClr val="accent1"/>
                  </a:solidFill>
                </a:rPr>
                <a:t>输入标题文本</a:t>
              </a:r>
              <a:endParaRPr lang="zh-CN" altLang="en-US" sz="1080" b="1" dirty="0">
                <a:solidFill>
                  <a:schemeClr val="accent1"/>
                </a:solidFill>
              </a:endParaRPr>
            </a:p>
          </p:txBody>
        </p:sp>
        <p:sp>
          <p:nvSpPr>
            <p:cNvPr id="64" name="矩形 63"/>
            <p:cNvSpPr/>
            <p:nvPr/>
          </p:nvSpPr>
          <p:spPr bwMode="auto">
            <a:xfrm>
              <a:off x="3104955" y="5191303"/>
              <a:ext cx="2359302" cy="85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600" tIns="0" rIns="129600" bIns="0" anchor="t" anchorCtr="0">
              <a:normAutofit/>
            </a:bodyPr>
            <a:lstStyle/>
            <a:p>
              <a:pPr lvl="0">
                <a:lnSpc>
                  <a:spcPct val="120000"/>
                </a:lnSpc>
                <a:defRPr sz="1800"/>
              </a:pPr>
              <a:r>
                <a:rPr lang="zh-CN" altLang="en-US" sz="950" dirty="0"/>
                <a:t>请替换文字内容复制你的内容到此</a:t>
              </a:r>
              <a:br>
                <a:rPr lang="zh-CN" altLang="en-US" sz="950" dirty="0"/>
              </a:br>
              <a:r>
                <a:rPr lang="zh-CN" altLang="en-US" sz="950" dirty="0"/>
                <a:t>请替换文字内容复制你的内容到此。</a:t>
              </a:r>
              <a:endParaRPr lang="zh-CN" altLang="en-US" sz="950" dirty="0"/>
            </a:p>
          </p:txBody>
        </p:sp>
      </p:grpSp>
      <p:grpSp>
        <p:nvGrpSpPr>
          <p:cNvPr id="65" name="1"/>
          <p:cNvGrpSpPr/>
          <p:nvPr>
            <p:custDataLst>
              <p:tags r:id="rId22"/>
            </p:custDataLst>
          </p:nvPr>
        </p:nvGrpSpPr>
        <p:grpSpPr>
          <a:xfrm>
            <a:off x="1534166" y="1592802"/>
            <a:ext cx="2069587" cy="1043185"/>
            <a:chOff x="1027296" y="1388780"/>
            <a:chExt cx="2299541" cy="1159094"/>
          </a:xfrm>
        </p:grpSpPr>
        <p:sp>
          <p:nvSpPr>
            <p:cNvPr id="66" name="文本框 38"/>
            <p:cNvSpPr txBox="1"/>
            <p:nvPr/>
          </p:nvSpPr>
          <p:spPr bwMode="auto">
            <a:xfrm>
              <a:off x="1027296" y="1388780"/>
              <a:ext cx="2299541" cy="304713"/>
            </a:xfrm>
            <a:prstGeom prst="rect">
              <a:avLst/>
            </a:prstGeom>
            <a:noFill/>
          </p:spPr>
          <p:txBody>
            <a:bodyPr wrap="none" lIns="129600" tIns="0" rIns="129600" bIns="0" anchor="b" anchorCtr="0">
              <a:normAutofit/>
            </a:bodyPr>
            <a:lstStyle/>
            <a:p>
              <a:pPr algn="r">
                <a:defRPr/>
              </a:pPr>
              <a:r>
                <a:rPr lang="zh-CN" altLang="en-US" sz="1080" b="1" dirty="0">
                  <a:solidFill>
                    <a:schemeClr val="accent2"/>
                  </a:solidFill>
                </a:rPr>
                <a:t>输入标题文本</a:t>
              </a:r>
              <a:endParaRPr lang="zh-CN" altLang="en-US" sz="1080" b="1" dirty="0">
                <a:solidFill>
                  <a:schemeClr val="accent2"/>
                </a:solidFill>
              </a:endParaRPr>
            </a:p>
          </p:txBody>
        </p:sp>
        <p:sp>
          <p:nvSpPr>
            <p:cNvPr id="67" name="矩形 66"/>
            <p:cNvSpPr/>
            <p:nvPr/>
          </p:nvSpPr>
          <p:spPr bwMode="auto">
            <a:xfrm>
              <a:off x="1027296" y="1693491"/>
              <a:ext cx="2299541" cy="85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600" tIns="0" rIns="129600" bIns="0" anchor="t" anchorCtr="0">
              <a:normAutofit/>
            </a:bodyPr>
            <a:lstStyle/>
            <a:p>
              <a:pPr lvl="0" algn="r">
                <a:lnSpc>
                  <a:spcPct val="120000"/>
                </a:lnSpc>
                <a:defRPr sz="1800"/>
              </a:pPr>
              <a:r>
                <a:rPr lang="zh-CN" altLang="en-US" sz="950" dirty="0"/>
                <a:t>请替换文字内容复制你的内容到此</a:t>
              </a:r>
              <a:br>
                <a:rPr lang="zh-CN" altLang="en-US" sz="950" dirty="0"/>
              </a:br>
              <a:r>
                <a:rPr lang="zh-CN" altLang="en-US" sz="950" dirty="0"/>
                <a:t>请替换文字内容复制你的内容到此。</a:t>
              </a:r>
              <a:endParaRPr lang="zh-CN" altLang="en-US" sz="950" dirty="0"/>
            </a:p>
          </p:txBody>
        </p:sp>
      </p:grpSp>
      <p:grpSp>
        <p:nvGrpSpPr>
          <p:cNvPr id="68" name="1"/>
          <p:cNvGrpSpPr/>
          <p:nvPr>
            <p:custDataLst>
              <p:tags r:id="rId23"/>
            </p:custDataLst>
          </p:nvPr>
        </p:nvGrpSpPr>
        <p:grpSpPr>
          <a:xfrm>
            <a:off x="5463626" y="1592802"/>
            <a:ext cx="2069587" cy="1043185"/>
            <a:chOff x="5393362" y="1388780"/>
            <a:chExt cx="2299541" cy="1159094"/>
          </a:xfrm>
        </p:grpSpPr>
        <p:sp>
          <p:nvSpPr>
            <p:cNvPr id="69" name="文本框 41"/>
            <p:cNvSpPr txBox="1"/>
            <p:nvPr/>
          </p:nvSpPr>
          <p:spPr bwMode="auto">
            <a:xfrm>
              <a:off x="5393362" y="1388780"/>
              <a:ext cx="2299541" cy="304713"/>
            </a:xfrm>
            <a:prstGeom prst="rect">
              <a:avLst/>
            </a:prstGeom>
            <a:noFill/>
          </p:spPr>
          <p:txBody>
            <a:bodyPr wrap="none" lIns="129600" tIns="0" rIns="129600" bIns="0" anchor="b" anchorCtr="0">
              <a:normAutofit/>
            </a:bodyPr>
            <a:lstStyle/>
            <a:p>
              <a:pPr algn="r">
                <a:defRPr/>
              </a:pPr>
              <a:r>
                <a:rPr lang="zh-CN" altLang="en-US" sz="1080" b="1" dirty="0">
                  <a:solidFill>
                    <a:schemeClr val="accent3"/>
                  </a:solidFill>
                </a:rPr>
                <a:t>输入标题文本</a:t>
              </a:r>
              <a:endParaRPr lang="zh-CN" altLang="en-US" sz="1080" b="1" dirty="0">
                <a:solidFill>
                  <a:schemeClr val="accent3"/>
                </a:solidFill>
              </a:endParaRPr>
            </a:p>
          </p:txBody>
        </p:sp>
        <p:sp>
          <p:nvSpPr>
            <p:cNvPr id="70" name="矩形 69"/>
            <p:cNvSpPr/>
            <p:nvPr/>
          </p:nvSpPr>
          <p:spPr bwMode="auto">
            <a:xfrm>
              <a:off x="5393362" y="1693491"/>
              <a:ext cx="2299541" cy="85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600" tIns="0" rIns="129600" bIns="0" anchor="t" anchorCtr="0">
              <a:normAutofit/>
            </a:bodyPr>
            <a:lstStyle/>
            <a:p>
              <a:pPr lvl="0" algn="r">
                <a:lnSpc>
                  <a:spcPct val="120000"/>
                </a:lnSpc>
                <a:defRPr sz="1800"/>
              </a:pPr>
              <a:r>
                <a:rPr lang="zh-CN" altLang="en-US" sz="950" dirty="0"/>
                <a:t>请替换文字内容复制你的内容到此</a:t>
              </a:r>
              <a:br>
                <a:rPr lang="zh-CN" altLang="en-US" sz="950" dirty="0"/>
              </a:br>
              <a:r>
                <a:rPr lang="zh-CN" altLang="en-US" sz="950" dirty="0"/>
                <a:t>请替换文字内容复制你的内容到此。</a:t>
              </a:r>
              <a:endParaRPr lang="zh-CN" altLang="en-US" sz="950" dirty="0"/>
            </a:p>
          </p:txBody>
        </p:sp>
      </p:grpSp>
      <p:grpSp>
        <p:nvGrpSpPr>
          <p:cNvPr id="71" name="1"/>
          <p:cNvGrpSpPr/>
          <p:nvPr>
            <p:custDataLst>
              <p:tags r:id="rId24"/>
            </p:custDataLst>
          </p:nvPr>
        </p:nvGrpSpPr>
        <p:grpSpPr>
          <a:xfrm>
            <a:off x="7212469" y="4234572"/>
            <a:ext cx="2069587" cy="1043185"/>
            <a:chOff x="7336521" y="4324080"/>
            <a:chExt cx="2299541" cy="1159094"/>
          </a:xfrm>
        </p:grpSpPr>
        <p:sp>
          <p:nvSpPr>
            <p:cNvPr id="72" name="文本框 44"/>
            <p:cNvSpPr txBox="1"/>
            <p:nvPr/>
          </p:nvSpPr>
          <p:spPr bwMode="auto">
            <a:xfrm>
              <a:off x="7336521" y="4324080"/>
              <a:ext cx="2299541" cy="304713"/>
            </a:xfrm>
            <a:prstGeom prst="rect">
              <a:avLst/>
            </a:prstGeom>
            <a:noFill/>
          </p:spPr>
          <p:txBody>
            <a:bodyPr wrap="none" lIns="129600" tIns="0" rIns="129600" bIns="0" anchor="b" anchorCtr="0">
              <a:normAutofit/>
            </a:bodyPr>
            <a:lstStyle/>
            <a:p>
              <a:pPr algn="r">
                <a:defRPr/>
              </a:pPr>
              <a:r>
                <a:rPr lang="zh-CN" altLang="en-US" sz="1080" b="1" dirty="0">
                  <a:solidFill>
                    <a:schemeClr val="accent4"/>
                  </a:solidFill>
                </a:rPr>
                <a:t>输入标题文本</a:t>
              </a:r>
              <a:endParaRPr lang="zh-CN" altLang="en-US" sz="1080" b="1" dirty="0">
                <a:solidFill>
                  <a:schemeClr val="accent4"/>
                </a:solidFill>
              </a:endParaRPr>
            </a:p>
          </p:txBody>
        </p:sp>
        <p:sp>
          <p:nvSpPr>
            <p:cNvPr id="73" name="矩形 72"/>
            <p:cNvSpPr/>
            <p:nvPr/>
          </p:nvSpPr>
          <p:spPr bwMode="auto">
            <a:xfrm>
              <a:off x="7336521" y="4628791"/>
              <a:ext cx="2299541" cy="85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9600" tIns="0" rIns="129600" bIns="0" anchor="t" anchorCtr="0">
              <a:normAutofit/>
            </a:bodyPr>
            <a:lstStyle/>
            <a:p>
              <a:pPr lvl="0" algn="r">
                <a:lnSpc>
                  <a:spcPct val="120000"/>
                </a:lnSpc>
                <a:defRPr sz="1800"/>
              </a:pPr>
              <a:r>
                <a:rPr lang="zh-CN" altLang="en-US" sz="950" dirty="0"/>
                <a:t>请替换文字内容复制你的内容到此</a:t>
              </a:r>
              <a:br>
                <a:rPr lang="zh-CN" altLang="en-US" sz="950" dirty="0"/>
              </a:br>
              <a:r>
                <a:rPr lang="zh-CN" altLang="en-US" sz="950" dirty="0"/>
                <a:t>请替换文字内容复制你的内容到此。</a:t>
              </a:r>
              <a:endParaRPr lang="zh-CN" altLang="en-US" sz="950" dirty="0"/>
            </a:p>
          </p:txBody>
        </p:sp>
      </p:grpSp>
    </p:spTree>
  </p:cSld>
  <p:clrMapOvr>
    <a:masterClrMapping/>
  </p:clrMapOvr>
  <mc:AlternateContent xmlns:mc="http://schemas.openxmlformats.org/markup-compatibility/2006">
    <mc:Choice xmlns:p14="http://schemas.microsoft.com/office/powerpoint/2010/main" Requires="p14">
      <p:transition p14:dur="1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fill="hold"/>
                                        <p:tgtEl>
                                          <p:spTgt spid="62"/>
                                        </p:tgtEl>
                                        <p:attrNameLst>
                                          <p:attrName>ppt_w</p:attrName>
                                        </p:attrNameLst>
                                      </p:cBhvr>
                                      <p:tavLst>
                                        <p:tav tm="0">
                                          <p:val>
                                            <p:fltVal val="0"/>
                                          </p:val>
                                        </p:tav>
                                        <p:tav tm="100000">
                                          <p:val>
                                            <p:strVal val="#ppt_w"/>
                                          </p:val>
                                        </p:tav>
                                      </p:tavLst>
                                    </p:anim>
                                    <p:anim calcmode="lin" valueType="num">
                                      <p:cBhvr>
                                        <p:cTn id="18" dur="500" fill="hold"/>
                                        <p:tgtEl>
                                          <p:spTgt spid="62"/>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17" presetClass="entr" presetSubtype="1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500" fill="hold"/>
                                        <p:tgtEl>
                                          <p:spTgt spid="65"/>
                                        </p:tgtEl>
                                        <p:attrNameLst>
                                          <p:attrName>ppt_w</p:attrName>
                                        </p:attrNameLst>
                                      </p:cBhvr>
                                      <p:tavLst>
                                        <p:tav tm="0">
                                          <p:val>
                                            <p:fltVal val="0"/>
                                          </p:val>
                                        </p:tav>
                                        <p:tav tm="100000">
                                          <p:val>
                                            <p:strVal val="#ppt_w"/>
                                          </p:val>
                                        </p:tav>
                                      </p:tavLst>
                                    </p:anim>
                                    <p:anim calcmode="lin" valueType="num">
                                      <p:cBhvr>
                                        <p:cTn id="42" dur="500" fill="hold"/>
                                        <p:tgtEl>
                                          <p:spTgt spid="65"/>
                                        </p:tgtEl>
                                        <p:attrNameLst>
                                          <p:attrName>ppt_h</p:attrName>
                                        </p:attrNameLst>
                                      </p:cBhvr>
                                      <p:tavLst>
                                        <p:tav tm="0">
                                          <p:val>
                                            <p:strVal val="#ppt_h"/>
                                          </p:val>
                                        </p:tav>
                                        <p:tav tm="100000">
                                          <p:val>
                                            <p:strVal val="#ppt_h"/>
                                          </p:val>
                                        </p:tav>
                                      </p:tavLst>
                                    </p:anim>
                                  </p:childTnLst>
                                </p:cTn>
                              </p:par>
                            </p:childTnLst>
                          </p:cTn>
                        </p:par>
                        <p:par>
                          <p:cTn id="43" fill="hold">
                            <p:stCondLst>
                              <p:cond delay="4000"/>
                            </p:stCondLst>
                            <p:childTnLst>
                              <p:par>
                                <p:cTn id="44" presetID="2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23" presetClass="entr" presetSubtype="16"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17" presetClass="entr" presetSubtype="10" fill="hold" nodeType="afterEffect">
                                  <p:stCondLst>
                                    <p:cond delay="0"/>
                                  </p:stCondLst>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ppt_w</p:attrName>
                                        </p:attrNameLst>
                                      </p:cBhvr>
                                      <p:tavLst>
                                        <p:tav tm="0">
                                          <p:val>
                                            <p:fltVal val="0"/>
                                          </p:val>
                                        </p:tav>
                                        <p:tav tm="100000">
                                          <p:val>
                                            <p:strVal val="#ppt_w"/>
                                          </p:val>
                                        </p:tav>
                                      </p:tavLst>
                                    </p:anim>
                                    <p:anim calcmode="lin" valueType="num">
                                      <p:cBhvr>
                                        <p:cTn id="67" dur="500" fill="hold"/>
                                        <p:tgtEl>
                                          <p:spTgt spid="68"/>
                                        </p:tgtEl>
                                        <p:attrNameLst>
                                          <p:attrName>ppt_h</p:attrName>
                                        </p:attrNameLst>
                                      </p:cBhvr>
                                      <p:tavLst>
                                        <p:tav tm="0">
                                          <p:val>
                                            <p:strVal val="#ppt_h"/>
                                          </p:val>
                                        </p:tav>
                                        <p:tav tm="100000">
                                          <p:val>
                                            <p:strVal val="#ppt_h"/>
                                          </p:val>
                                        </p:tav>
                                      </p:tavLst>
                                    </p:anim>
                                  </p:childTnLst>
                                </p:cTn>
                              </p:par>
                            </p:childTnLst>
                          </p:cTn>
                        </p:par>
                        <p:par>
                          <p:cTn id="68" fill="hold">
                            <p:stCondLst>
                              <p:cond delay="6500"/>
                            </p:stCondLst>
                            <p:childTnLst>
                              <p:par>
                                <p:cTn id="69" presetID="23" presetClass="entr" presetSubtype="16"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ppt_w</p:attrName>
                                        </p:attrNameLst>
                                      </p:cBhvr>
                                      <p:tavLst>
                                        <p:tav tm="0">
                                          <p:val>
                                            <p:fltVal val="0"/>
                                          </p:val>
                                        </p:tav>
                                        <p:tav tm="100000">
                                          <p:val>
                                            <p:strVal val="#ppt_w"/>
                                          </p:val>
                                        </p:tav>
                                      </p:tavLst>
                                    </p:anim>
                                    <p:anim calcmode="lin" valueType="num">
                                      <p:cBhvr>
                                        <p:cTn id="82" dur="500" fill="hold"/>
                                        <p:tgtEl>
                                          <p:spTgt spid="55"/>
                                        </p:tgtEl>
                                        <p:attrNameLst>
                                          <p:attrName>ppt_h</p:attrName>
                                        </p:attrNameLst>
                                      </p:cBhvr>
                                      <p:tavLst>
                                        <p:tav tm="0">
                                          <p:val>
                                            <p:fltVal val="0"/>
                                          </p:val>
                                        </p:tav>
                                        <p:tav tm="100000">
                                          <p:val>
                                            <p:strVal val="#ppt_h"/>
                                          </p:val>
                                        </p:tav>
                                      </p:tavLst>
                                    </p:anim>
                                  </p:childTnLst>
                                </p:cTn>
                              </p:par>
                            </p:childTnLst>
                          </p:cTn>
                        </p:par>
                        <p:par>
                          <p:cTn id="83" fill="hold">
                            <p:stCondLst>
                              <p:cond delay="8000"/>
                            </p:stCondLst>
                            <p:childTnLst>
                              <p:par>
                                <p:cTn id="84" presetID="23" presetClass="entr" presetSubtype="16"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500" fill="hold"/>
                                        <p:tgtEl>
                                          <p:spTgt spid="56"/>
                                        </p:tgtEl>
                                        <p:attrNameLst>
                                          <p:attrName>ppt_w</p:attrName>
                                        </p:attrNameLst>
                                      </p:cBhvr>
                                      <p:tavLst>
                                        <p:tav tm="0">
                                          <p:val>
                                            <p:fltVal val="0"/>
                                          </p:val>
                                        </p:tav>
                                        <p:tav tm="100000">
                                          <p:val>
                                            <p:strVal val="#ppt_w"/>
                                          </p:val>
                                        </p:tav>
                                      </p:tavLst>
                                    </p:anim>
                                    <p:anim calcmode="lin" valueType="num">
                                      <p:cBhvr>
                                        <p:cTn id="87" dur="500" fill="hold"/>
                                        <p:tgtEl>
                                          <p:spTgt spid="56"/>
                                        </p:tgtEl>
                                        <p:attrNameLst>
                                          <p:attrName>ppt_h</p:attrName>
                                        </p:attrNameLst>
                                      </p:cBhvr>
                                      <p:tavLst>
                                        <p:tav tm="0">
                                          <p:val>
                                            <p:fltVal val="0"/>
                                          </p:val>
                                        </p:tav>
                                        <p:tav tm="100000">
                                          <p:val>
                                            <p:strVal val="#ppt_h"/>
                                          </p:val>
                                        </p:tav>
                                      </p:tavLst>
                                    </p:anim>
                                  </p:childTnLst>
                                </p:cTn>
                              </p:par>
                            </p:childTnLst>
                          </p:cTn>
                        </p:par>
                        <p:par>
                          <p:cTn id="88" fill="hold">
                            <p:stCondLst>
                              <p:cond delay="8500"/>
                            </p:stCondLst>
                            <p:childTnLst>
                              <p:par>
                                <p:cTn id="89" presetID="23" presetClass="entr" presetSubtype="16" fill="hold" grpId="0" nodeType="afterEffect">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childTnLst>
                                </p:cTn>
                              </p:par>
                            </p:childTnLst>
                          </p:cTn>
                        </p:par>
                        <p:par>
                          <p:cTn id="93" fill="hold">
                            <p:stCondLst>
                              <p:cond delay="9000"/>
                            </p:stCondLst>
                            <p:childTnLst>
                              <p:par>
                                <p:cTn id="94" presetID="17" presetClass="entr" presetSubtype="10" fill="hold" nodeType="afterEffect">
                                  <p:stCondLst>
                                    <p:cond delay="0"/>
                                  </p:stCondLst>
                                  <p:childTnLst>
                                    <p:set>
                                      <p:cBhvr>
                                        <p:cTn id="95" dur="1" fill="hold">
                                          <p:stCondLst>
                                            <p:cond delay="0"/>
                                          </p:stCondLst>
                                        </p:cTn>
                                        <p:tgtEl>
                                          <p:spTgt spid="71"/>
                                        </p:tgtEl>
                                        <p:attrNameLst>
                                          <p:attrName>style.visibility</p:attrName>
                                        </p:attrNameLst>
                                      </p:cBhvr>
                                      <p:to>
                                        <p:strVal val="visible"/>
                                      </p:to>
                                    </p:set>
                                    <p:anim calcmode="lin" valueType="num">
                                      <p:cBhvr>
                                        <p:cTn id="96" dur="500" fill="hold"/>
                                        <p:tgtEl>
                                          <p:spTgt spid="71"/>
                                        </p:tgtEl>
                                        <p:attrNameLst>
                                          <p:attrName>ppt_w</p:attrName>
                                        </p:attrNameLst>
                                      </p:cBhvr>
                                      <p:tavLst>
                                        <p:tav tm="0">
                                          <p:val>
                                            <p:fltVal val="0"/>
                                          </p:val>
                                        </p:tav>
                                        <p:tav tm="100000">
                                          <p:val>
                                            <p:strVal val="#ppt_w"/>
                                          </p:val>
                                        </p:tav>
                                      </p:tavLst>
                                    </p:anim>
                                    <p:anim calcmode="lin" valueType="num">
                                      <p:cBhvr>
                                        <p:cTn id="97" dur="500" fill="hold"/>
                                        <p:tgtEl>
                                          <p:spTgt spid="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9" grpId="0" bldLvl="0" animBg="1"/>
      <p:bldP spid="18" grpId="0" bldLvl="0" animBg="1"/>
      <p:bldP spid="19" grpId="0" bldLvl="0" animBg="1"/>
      <p:bldP spid="31" grpId="0" bldLvl="0" animBg="1"/>
      <p:bldP spid="43"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MH" val="20170322130828"/>
  <p:tag name="MH_LIBRARY" val="GRAPHIC"/>
  <p:tag name="MH_TYPE" val="Other"/>
  <p:tag name="MH_ORDER" val="12"/>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PA" val="v4.0.0"/>
</p:tagLst>
</file>

<file path=ppt/tags/tag103.xml><?xml version="1.0" encoding="utf-8"?>
<p:tagLst xmlns:p="http://schemas.openxmlformats.org/presentationml/2006/main">
  <p:tag name="PA" val="v4.0.0"/>
</p:tagLst>
</file>

<file path=ppt/tags/tag104.xml><?xml version="1.0" encoding="utf-8"?>
<p:tagLst xmlns:p="http://schemas.openxmlformats.org/presentationml/2006/main">
  <p:tag name="PA" val="v4.0.0"/>
</p:tagLst>
</file>

<file path=ppt/tags/tag105.xml><?xml version="1.0" encoding="utf-8"?>
<p:tagLst xmlns:p="http://schemas.openxmlformats.org/presentationml/2006/main">
  <p:tag name="PA" val="v4.0.0"/>
</p:tagLst>
</file>

<file path=ppt/tags/tag106.xml><?xml version="1.0" encoding="utf-8"?>
<p:tagLst xmlns:p="http://schemas.openxmlformats.org/presentationml/2006/main">
  <p:tag name="PA" val="v4.0.0"/>
</p:tagLst>
</file>

<file path=ppt/tags/tag107.xml><?xml version="1.0" encoding="utf-8"?>
<p:tagLst xmlns:p="http://schemas.openxmlformats.org/presentationml/2006/main">
  <p:tag name="PA" val="v3.0.1"/>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MH" val="20170322133837"/>
  <p:tag name="MH_LIBRARY" val="GRAPHIC"/>
  <p:tag name="MH_TYPE" val="Other"/>
  <p:tag name="MH_ORDER" val="1"/>
</p:tagLst>
</file>

<file path=ppt/tags/tag22.xml><?xml version="1.0" encoding="utf-8"?>
<p:tagLst xmlns:p="http://schemas.openxmlformats.org/presentationml/2006/main">
  <p:tag name="MH" val="20170322133837"/>
  <p:tag name="MH_LIBRARY" val="GRAPHIC"/>
  <p:tag name="MH_TYPE" val="Other"/>
  <p:tag name="MH_ORDER" val="2"/>
</p:tagLst>
</file>

<file path=ppt/tags/tag23.xml><?xml version="1.0" encoding="utf-8"?>
<p:tagLst xmlns:p="http://schemas.openxmlformats.org/presentationml/2006/main">
  <p:tag name="MH" val="20170322133837"/>
  <p:tag name="MH_LIBRARY" val="GRAPHIC"/>
  <p:tag name="MH_TYPE" val="Other"/>
  <p:tag name="MH_ORDER" val="3"/>
</p:tagLst>
</file>

<file path=ppt/tags/tag24.xml><?xml version="1.0" encoding="utf-8"?>
<p:tagLst xmlns:p="http://schemas.openxmlformats.org/presentationml/2006/main">
  <p:tag name="MH" val="20170322133837"/>
  <p:tag name="MH_LIBRARY" val="GRAPHIC"/>
  <p:tag name="MH_TYPE" val="Other"/>
  <p:tag name="MH_ORDER" val="4"/>
</p:tagLst>
</file>

<file path=ppt/tags/tag25.xml><?xml version="1.0" encoding="utf-8"?>
<p:tagLst xmlns:p="http://schemas.openxmlformats.org/presentationml/2006/main">
  <p:tag name="MH" val="20170322133837"/>
  <p:tag name="MH_LIBRARY" val="GRAPHIC"/>
  <p:tag name="MH_TYPE" val="Other"/>
  <p:tag name="MH_ORDER" val="5"/>
</p:tagLst>
</file>

<file path=ppt/tags/tag26.xml><?xml version="1.0" encoding="utf-8"?>
<p:tagLst xmlns:p="http://schemas.openxmlformats.org/presentationml/2006/main">
  <p:tag name="MH" val="20170322133837"/>
  <p:tag name="MH_LIBRARY" val="GRAPHIC"/>
  <p:tag name="MH_TYPE" val="Other"/>
  <p:tag name="MH_ORDER" val="6"/>
</p:tagLst>
</file>

<file path=ppt/tags/tag27.xml><?xml version="1.0" encoding="utf-8"?>
<p:tagLst xmlns:p="http://schemas.openxmlformats.org/presentationml/2006/main">
  <p:tag name="MH" val="20170322133837"/>
  <p:tag name="MH_LIBRARY" val="GRAPHIC"/>
  <p:tag name="MH_TYPE" val="Other"/>
  <p:tag name="MH_ORDER" val="7"/>
</p:tagLst>
</file>

<file path=ppt/tags/tag28.xml><?xml version="1.0" encoding="utf-8"?>
<p:tagLst xmlns:p="http://schemas.openxmlformats.org/presentationml/2006/main">
  <p:tag name="MH" val="20170322133837"/>
  <p:tag name="MH_LIBRARY" val="GRAPHIC"/>
  <p:tag name="MH_TYPE" val="Other"/>
  <p:tag name="MH_ORDER" val="8"/>
</p:tagLst>
</file>

<file path=ppt/tags/tag29.xml><?xml version="1.0" encoding="utf-8"?>
<p:tagLst xmlns:p="http://schemas.openxmlformats.org/presentationml/2006/main">
  <p:tag name="MH" val="20170322133837"/>
  <p:tag name="MH_LIBRARY" val="GRAPHIC"/>
  <p:tag name="MH_TYPE" val="Other"/>
  <p:tag name="MH_ORDER" val="9"/>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MH" val="20170322133837"/>
  <p:tag name="MH_LIBRARY" val="GRAPHIC"/>
  <p:tag name="MH_TYPE" val="SubTitle"/>
  <p:tag name="MH_ORDER" val="1"/>
</p:tagLst>
</file>

<file path=ppt/tags/tag31.xml><?xml version="1.0" encoding="utf-8"?>
<p:tagLst xmlns:p="http://schemas.openxmlformats.org/presentationml/2006/main">
  <p:tag name="MH" val="20170322133837"/>
  <p:tag name="MH_LIBRARY" val="GRAPHIC"/>
  <p:tag name="MH_TYPE" val="Other"/>
  <p:tag name="MH_ORDER" val="10"/>
</p:tagLst>
</file>

<file path=ppt/tags/tag32.xml><?xml version="1.0" encoding="utf-8"?>
<p:tagLst xmlns:p="http://schemas.openxmlformats.org/presentationml/2006/main">
  <p:tag name="MH" val="20170322133837"/>
  <p:tag name="MH_LIBRARY" val="GRAPHIC"/>
  <p:tag name="MH_TYPE" val="Other"/>
  <p:tag name="MH_ORDER" val="11"/>
</p:tagLst>
</file>

<file path=ppt/tags/tag33.xml><?xml version="1.0" encoding="utf-8"?>
<p:tagLst xmlns:p="http://schemas.openxmlformats.org/presentationml/2006/main">
  <p:tag name="MH" val="20170322133837"/>
  <p:tag name="MH_LIBRARY" val="GRAPHIC"/>
  <p:tag name="MH_TYPE" val="Other"/>
  <p:tag name="MH_ORDER" val="12"/>
</p:tagLst>
</file>

<file path=ppt/tags/tag34.xml><?xml version="1.0" encoding="utf-8"?>
<p:tagLst xmlns:p="http://schemas.openxmlformats.org/presentationml/2006/main">
  <p:tag name="MH" val="20170322133837"/>
  <p:tag name="MH_LIBRARY" val="GRAPHIC"/>
  <p:tag name="MH_TYPE" val="Other"/>
  <p:tag name="MH_ORDER" val="13"/>
</p:tagLst>
</file>

<file path=ppt/tags/tag35.xml><?xml version="1.0" encoding="utf-8"?>
<p:tagLst xmlns:p="http://schemas.openxmlformats.org/presentationml/2006/main">
  <p:tag name="MH" val="20170322133837"/>
  <p:tag name="MH_LIBRARY" val="GRAPHIC"/>
  <p:tag name="MH_TYPE" val="Other"/>
  <p:tag name="MH_ORDER" val="14"/>
</p:tagLst>
</file>

<file path=ppt/tags/tag36.xml><?xml version="1.0" encoding="utf-8"?>
<p:tagLst xmlns:p="http://schemas.openxmlformats.org/presentationml/2006/main">
  <p:tag name="MH" val="20170322133837"/>
  <p:tag name="MH_LIBRARY" val="GRAPHIC"/>
  <p:tag name="MH_TYPE" val="Other"/>
  <p:tag name="MH_ORDER" val="15"/>
</p:tagLst>
</file>

<file path=ppt/tags/tag37.xml><?xml version="1.0" encoding="utf-8"?>
<p:tagLst xmlns:p="http://schemas.openxmlformats.org/presentationml/2006/main">
  <p:tag name="MH" val="20170322133837"/>
  <p:tag name="MH_LIBRARY" val="GRAPHIC"/>
  <p:tag name="MH_TYPE" val="Other"/>
  <p:tag name="MH_ORDER" val="16"/>
</p:tagLst>
</file>

<file path=ppt/tags/tag38.xml><?xml version="1.0" encoding="utf-8"?>
<p:tagLst xmlns:p="http://schemas.openxmlformats.org/presentationml/2006/main">
  <p:tag name="MH" val="20170322133837"/>
  <p:tag name="MH_LIBRARY" val="GRAPHIC"/>
  <p:tag name="MH_TYPE" val="Other"/>
  <p:tag name="MH_ORDER" val="17"/>
</p:tagLst>
</file>

<file path=ppt/tags/tag39.xml><?xml version="1.0" encoding="utf-8"?>
<p:tagLst xmlns:p="http://schemas.openxmlformats.org/presentationml/2006/main">
  <p:tag name="MH" val="20170322133837"/>
  <p:tag name="MH_LIBRARY" val="GRAPHIC"/>
  <p:tag name="MH_TYPE" val="Other"/>
  <p:tag name="MH_ORDER" val="18"/>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MH" val="20170322133837"/>
  <p:tag name="MH_LIBRARY" val="GRAPHIC"/>
  <p:tag name="MH_TYPE" val="Other"/>
  <p:tag name="MH_ORDER" val="19"/>
</p:tagLst>
</file>

<file path=ppt/tags/tag41.xml><?xml version="1.0" encoding="utf-8"?>
<p:tagLst xmlns:p="http://schemas.openxmlformats.org/presentationml/2006/main">
  <p:tag name="MH" val="20170322133837"/>
  <p:tag name="MH_LIBRARY" val="GRAPHIC"/>
  <p:tag name="MH_TYPE" val="SubTitle"/>
  <p:tag name="MH_ORDER" val="2"/>
</p:tagLst>
</file>

<file path=ppt/tags/tag42.xml><?xml version="1.0" encoding="utf-8"?>
<p:tagLst xmlns:p="http://schemas.openxmlformats.org/presentationml/2006/main">
  <p:tag name="MH" val="20170322133837"/>
  <p:tag name="MH_LIBRARY" val="GRAPHIC"/>
  <p:tag name="MH_TYPE" val="Other"/>
  <p:tag name="MH_ORDER" val="20"/>
</p:tagLst>
</file>

<file path=ppt/tags/tag43.xml><?xml version="1.0" encoding="utf-8"?>
<p:tagLst xmlns:p="http://schemas.openxmlformats.org/presentationml/2006/main">
  <p:tag name="MH" val="20170322133837"/>
  <p:tag name="MH_LIBRARY" val="GRAPHIC"/>
  <p:tag name="MH_TYPE" val="Other"/>
  <p:tag name="MH_ORDER" val="11"/>
</p:tagLst>
</file>

<file path=ppt/tags/tag44.xml><?xml version="1.0" encoding="utf-8"?>
<p:tagLst xmlns:p="http://schemas.openxmlformats.org/presentationml/2006/main">
  <p:tag name="MH" val="20170322133837"/>
  <p:tag name="MH_LIBRARY" val="GRAPHIC"/>
  <p:tag name="MH_TYPE" val="Other"/>
  <p:tag name="MH_ORDER" val="12"/>
</p:tagLst>
</file>

<file path=ppt/tags/tag45.xml><?xml version="1.0" encoding="utf-8"?>
<p:tagLst xmlns:p="http://schemas.openxmlformats.org/presentationml/2006/main">
  <p:tag name="MH" val="20170322133837"/>
  <p:tag name="MH_LIBRARY" val="GRAPHIC"/>
  <p:tag name="MH_TYPE" val="Other"/>
  <p:tag name="MH_ORDER" val="13"/>
</p:tagLst>
</file>

<file path=ppt/tags/tag46.xml><?xml version="1.0" encoding="utf-8"?>
<p:tagLst xmlns:p="http://schemas.openxmlformats.org/presentationml/2006/main">
  <p:tag name="MH" val="20170322133837"/>
  <p:tag name="MH_LIBRARY" val="GRAPHIC"/>
  <p:tag name="MH_TYPE" val="Other"/>
  <p:tag name="MH_ORDER" val="14"/>
</p:tagLst>
</file>

<file path=ppt/tags/tag47.xml><?xml version="1.0" encoding="utf-8"?>
<p:tagLst xmlns:p="http://schemas.openxmlformats.org/presentationml/2006/main">
  <p:tag name="MH" val="20170322133837"/>
  <p:tag name="MH_LIBRARY" val="GRAPHIC"/>
  <p:tag name="MH_TYPE" val="Other"/>
  <p:tag name="MH_ORDER" val="15"/>
</p:tagLst>
</file>

<file path=ppt/tags/tag48.xml><?xml version="1.0" encoding="utf-8"?>
<p:tagLst xmlns:p="http://schemas.openxmlformats.org/presentationml/2006/main">
  <p:tag name="MH" val="20170322133837"/>
  <p:tag name="MH_LIBRARY" val="GRAPHIC"/>
  <p:tag name="MH_TYPE" val="Other"/>
  <p:tag name="MH_ORDER" val="16"/>
</p:tagLst>
</file>

<file path=ppt/tags/tag49.xml><?xml version="1.0" encoding="utf-8"?>
<p:tagLst xmlns:p="http://schemas.openxmlformats.org/presentationml/2006/main">
  <p:tag name="MH" val="20170322133837"/>
  <p:tag name="MH_LIBRARY" val="GRAPHIC"/>
  <p:tag name="MH_TYPE" val="Other"/>
  <p:tag name="MH_ORDER" val="17"/>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MH" val="20170322133837"/>
  <p:tag name="MH_LIBRARY" val="GRAPHIC"/>
  <p:tag name="MH_TYPE" val="Other"/>
  <p:tag name="MH_ORDER" val="18"/>
</p:tagLst>
</file>

<file path=ppt/tags/tag51.xml><?xml version="1.0" encoding="utf-8"?>
<p:tagLst xmlns:p="http://schemas.openxmlformats.org/presentationml/2006/main">
  <p:tag name="MH" val="20170322133837"/>
  <p:tag name="MH_LIBRARY" val="GRAPHIC"/>
  <p:tag name="MH_TYPE" val="Other"/>
  <p:tag name="MH_ORDER" val="19"/>
</p:tagLst>
</file>

<file path=ppt/tags/tag52.xml><?xml version="1.0" encoding="utf-8"?>
<p:tagLst xmlns:p="http://schemas.openxmlformats.org/presentationml/2006/main">
  <p:tag name="MH" val="20170322133837"/>
  <p:tag name="MH_LIBRARY" val="GRAPHIC"/>
  <p:tag name="MH_TYPE" val="SubTitle"/>
  <p:tag name="MH_ORDER" val="2"/>
</p:tagLst>
</file>

<file path=ppt/tags/tag53.xml><?xml version="1.0" encoding="utf-8"?>
<p:tagLst xmlns:p="http://schemas.openxmlformats.org/presentationml/2006/main">
  <p:tag name="MH" val="20170322133837"/>
  <p:tag name="MH_LIBRARY" val="GRAPHIC"/>
  <p:tag name="MH_TYPE" val="Other"/>
  <p:tag name="MH_ORDER" val="20"/>
</p:tagLst>
</file>

<file path=ppt/tags/tag54.xml><?xml version="1.0" encoding="utf-8"?>
<p:tagLst xmlns:p="http://schemas.openxmlformats.org/presentationml/2006/main">
  <p:tag name="MH" val="20170322133837"/>
  <p:tag name="MH_LIBRARY" val="GRAPHIC"/>
  <p:tag name="MH_TYPE" val="Other"/>
  <p:tag name="MH_ORDER" val="11"/>
</p:tagLst>
</file>

<file path=ppt/tags/tag55.xml><?xml version="1.0" encoding="utf-8"?>
<p:tagLst xmlns:p="http://schemas.openxmlformats.org/presentationml/2006/main">
  <p:tag name="MH" val="20170322133837"/>
  <p:tag name="MH_LIBRARY" val="GRAPHIC"/>
  <p:tag name="MH_TYPE" val="Other"/>
  <p:tag name="MH_ORDER" val="12"/>
</p:tagLst>
</file>

<file path=ppt/tags/tag56.xml><?xml version="1.0" encoding="utf-8"?>
<p:tagLst xmlns:p="http://schemas.openxmlformats.org/presentationml/2006/main">
  <p:tag name="MH" val="20170322133837"/>
  <p:tag name="MH_LIBRARY" val="GRAPHIC"/>
  <p:tag name="MH_TYPE" val="Other"/>
  <p:tag name="MH_ORDER" val="13"/>
</p:tagLst>
</file>

<file path=ppt/tags/tag57.xml><?xml version="1.0" encoding="utf-8"?>
<p:tagLst xmlns:p="http://schemas.openxmlformats.org/presentationml/2006/main">
  <p:tag name="MH" val="20170322133837"/>
  <p:tag name="MH_LIBRARY" val="GRAPHIC"/>
  <p:tag name="MH_TYPE" val="Other"/>
  <p:tag name="MH_ORDER" val="14"/>
</p:tagLst>
</file>

<file path=ppt/tags/tag58.xml><?xml version="1.0" encoding="utf-8"?>
<p:tagLst xmlns:p="http://schemas.openxmlformats.org/presentationml/2006/main">
  <p:tag name="MH" val="20170322133837"/>
  <p:tag name="MH_LIBRARY" val="GRAPHIC"/>
  <p:tag name="MH_TYPE" val="Other"/>
  <p:tag name="MH_ORDER" val="15"/>
</p:tagLst>
</file>

<file path=ppt/tags/tag59.xml><?xml version="1.0" encoding="utf-8"?>
<p:tagLst xmlns:p="http://schemas.openxmlformats.org/presentationml/2006/main">
  <p:tag name="MH" val="20170322133837"/>
  <p:tag name="MH_LIBRARY" val="GRAPHIC"/>
  <p:tag name="MH_TYPE" val="Other"/>
  <p:tag name="MH_ORDER" val="16"/>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MH" val="20170322133837"/>
  <p:tag name="MH_LIBRARY" val="GRAPHIC"/>
  <p:tag name="MH_TYPE" val="Other"/>
  <p:tag name="MH_ORDER" val="17"/>
</p:tagLst>
</file>

<file path=ppt/tags/tag61.xml><?xml version="1.0" encoding="utf-8"?>
<p:tagLst xmlns:p="http://schemas.openxmlformats.org/presentationml/2006/main">
  <p:tag name="MH" val="20170322133837"/>
  <p:tag name="MH_LIBRARY" val="GRAPHIC"/>
  <p:tag name="MH_TYPE" val="Other"/>
  <p:tag name="MH_ORDER" val="18"/>
</p:tagLst>
</file>

<file path=ppt/tags/tag62.xml><?xml version="1.0" encoding="utf-8"?>
<p:tagLst xmlns:p="http://schemas.openxmlformats.org/presentationml/2006/main">
  <p:tag name="MH" val="20170322133837"/>
  <p:tag name="MH_LIBRARY" val="GRAPHIC"/>
  <p:tag name="MH_TYPE" val="Other"/>
  <p:tag name="MH_ORDER" val="19"/>
</p:tagLst>
</file>

<file path=ppt/tags/tag63.xml><?xml version="1.0" encoding="utf-8"?>
<p:tagLst xmlns:p="http://schemas.openxmlformats.org/presentationml/2006/main">
  <p:tag name="MH" val="20170322133837"/>
  <p:tag name="MH_LIBRARY" val="GRAPHIC"/>
  <p:tag name="MH_TYPE" val="SubTitle"/>
  <p:tag name="MH_ORDER" val="2"/>
</p:tagLst>
</file>

<file path=ppt/tags/tag64.xml><?xml version="1.0" encoding="utf-8"?>
<p:tagLst xmlns:p="http://schemas.openxmlformats.org/presentationml/2006/main">
  <p:tag name="MH" val="20170322133837"/>
  <p:tag name="MH_LIBRARY" val="GRAPHIC"/>
  <p:tag name="MH_TYPE" val="Other"/>
  <p:tag name="MH_ORDER" val="20"/>
</p:tagLst>
</file>

<file path=ppt/tags/tag65.xml><?xml version="1.0" encoding="utf-8"?>
<p:tagLst xmlns:p="http://schemas.openxmlformats.org/presentationml/2006/main">
  <p:tag name="MH" val="20170322125731"/>
  <p:tag name="MH_LIBRARY" val="GRAPHIC"/>
  <p:tag name="MH_TYPE" val="Other"/>
  <p:tag name="MH_ORDER" val="1"/>
</p:tagLst>
</file>

<file path=ppt/tags/tag66.xml><?xml version="1.0" encoding="utf-8"?>
<p:tagLst xmlns:p="http://schemas.openxmlformats.org/presentationml/2006/main">
  <p:tag name="MH" val="20170322125731"/>
  <p:tag name="MH_LIBRARY" val="GRAPHIC"/>
  <p:tag name="MH_TYPE" val="Picture"/>
  <p:tag name="MH_ORDER" val="1"/>
</p:tagLst>
</file>

<file path=ppt/tags/tag67.xml><?xml version="1.0" encoding="utf-8"?>
<p:tagLst xmlns:p="http://schemas.openxmlformats.org/presentationml/2006/main">
  <p:tag name="MH" val="20170322125731"/>
  <p:tag name="MH_LIBRARY" val="GRAPHIC"/>
  <p:tag name="MH_TYPE" val="Other"/>
  <p:tag name="MH_ORDER" val="2"/>
</p:tagLst>
</file>

<file path=ppt/tags/tag68.xml><?xml version="1.0" encoding="utf-8"?>
<p:tagLst xmlns:p="http://schemas.openxmlformats.org/presentationml/2006/main">
  <p:tag name="MH" val="20170322130828"/>
  <p:tag name="MH_LIBRARY" val="GRAPHIC"/>
  <p:tag name="MH_TYPE" val="Other"/>
  <p:tag name="MH_ORDER" val="10"/>
</p:tagLst>
</file>

<file path=ppt/tags/tag69.xml><?xml version="1.0" encoding="utf-8"?>
<p:tagLst xmlns:p="http://schemas.openxmlformats.org/presentationml/2006/main">
  <p:tag name="MH" val="20170322130828"/>
  <p:tag name="MH_LIBRARY" val="GRAPHIC"/>
  <p:tag name="MH_TYPE" val="Other"/>
  <p:tag name="MH_ORDER" val="11"/>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MH" val="20170322130828"/>
  <p:tag name="MH_LIBRARY" val="GRAPHIC"/>
  <p:tag name="MH_TYPE" val="Other"/>
  <p:tag name="MH_ORDER" val="12"/>
</p:tagLst>
</file>

<file path=ppt/tags/tag71.xml><?xml version="1.0" encoding="utf-8"?>
<p:tagLst xmlns:p="http://schemas.openxmlformats.org/presentationml/2006/main">
  <p:tag name="MH" val="20170322130828"/>
  <p:tag name="MH_LIBRARY" val="GRAPHIC"/>
  <p:tag name="MH_TYPE" val="Other"/>
  <p:tag name="MH_ORDER" val="10"/>
</p:tagLst>
</file>

<file path=ppt/tags/tag72.xml><?xml version="1.0" encoding="utf-8"?>
<p:tagLst xmlns:p="http://schemas.openxmlformats.org/presentationml/2006/main">
  <p:tag name="MH" val="20170322130828"/>
  <p:tag name="MH_LIBRARY" val="GRAPHIC"/>
  <p:tag name="MH_TYPE" val="Other"/>
  <p:tag name="MH_ORDER" val="11"/>
</p:tagLst>
</file>

<file path=ppt/tags/tag73.xml><?xml version="1.0" encoding="utf-8"?>
<p:tagLst xmlns:p="http://schemas.openxmlformats.org/presentationml/2006/main">
  <p:tag name="MH" val="20170322130828"/>
  <p:tag name="MH_LIBRARY" val="GRAPHIC"/>
  <p:tag name="MH_TYPE" val="Other"/>
  <p:tag name="MH_ORDER" val="12"/>
</p:tagLst>
</file>

<file path=ppt/tags/tag74.xml><?xml version="1.0" encoding="utf-8"?>
<p:tagLst xmlns:p="http://schemas.openxmlformats.org/presentationml/2006/main">
  <p:tag name="MH" val="20170322130828"/>
  <p:tag name="MH_LIBRARY" val="GRAPHIC"/>
  <p:tag name="MH_TYPE" val="Other"/>
  <p:tag name="MH_ORDER" val="10"/>
</p:tagLst>
</file>

<file path=ppt/tags/tag75.xml><?xml version="1.0" encoding="utf-8"?>
<p:tagLst xmlns:p="http://schemas.openxmlformats.org/presentationml/2006/main">
  <p:tag name="MH" val="20170322130828"/>
  <p:tag name="MH_LIBRARY" val="GRAPHIC"/>
  <p:tag name="MH_TYPE" val="Other"/>
  <p:tag name="MH_ORDER" val="11"/>
</p:tagLst>
</file>

<file path=ppt/tags/tag76.xml><?xml version="1.0" encoding="utf-8"?>
<p:tagLst xmlns:p="http://schemas.openxmlformats.org/presentationml/2006/main">
  <p:tag name="MH" val="20170322130828"/>
  <p:tag name="MH_LIBRARY" val="GRAPHIC"/>
  <p:tag name="MH_TYPE" val="Other"/>
  <p:tag name="MH_ORDER" val="12"/>
</p:tagLst>
</file>

<file path=ppt/tags/tag77.xml><?xml version="1.0" encoding="utf-8"?>
<p:tagLst xmlns:p="http://schemas.openxmlformats.org/presentationml/2006/main">
  <p:tag name="MH" val="20170322130828"/>
  <p:tag name="MH_LIBRARY" val="GRAPHIC"/>
  <p:tag name="MH_TYPE" val="Other"/>
  <p:tag name="MH_ORDER" val="10"/>
</p:tagLst>
</file>

<file path=ppt/tags/tag78.xml><?xml version="1.0" encoding="utf-8"?>
<p:tagLst xmlns:p="http://schemas.openxmlformats.org/presentationml/2006/main">
  <p:tag name="MH" val="20170322130828"/>
  <p:tag name="MH_LIBRARY" val="GRAPHIC"/>
  <p:tag name="MH_TYPE" val="Other"/>
  <p:tag name="MH_ORDER" val="11"/>
</p:tagLst>
</file>

<file path=ppt/tags/tag79.xml><?xml version="1.0" encoding="utf-8"?>
<p:tagLst xmlns:p="http://schemas.openxmlformats.org/presentationml/2006/main">
  <p:tag name="MH" val="20170322130828"/>
  <p:tag name="MH_LIBRARY" val="GRAPHIC"/>
  <p:tag name="MH_TYPE" val="Other"/>
  <p:tag name="MH_ORDER" val="12"/>
</p:tagLst>
</file>

<file path=ppt/tags/tag8.xml><?xml version="1.0" encoding="utf-8"?>
<p:tagLst xmlns:p="http://schemas.openxmlformats.org/presentationml/2006/main">
  <p:tag name="PA" val="v4.0.0"/>
</p:tagLst>
</file>

<file path=ppt/tags/tag80.xml><?xml version="1.0" encoding="utf-8"?>
<p:tagLst xmlns:p="http://schemas.openxmlformats.org/presentationml/2006/main">
  <p:tag name="MH" val="20170322130828"/>
  <p:tag name="MH_LIBRARY" val="GRAPHIC"/>
  <p:tag name="MH_TYPE" val="Other"/>
  <p:tag name="MH_ORDER" val="10"/>
</p:tagLst>
</file>

<file path=ppt/tags/tag81.xml><?xml version="1.0" encoding="utf-8"?>
<p:tagLst xmlns:p="http://schemas.openxmlformats.org/presentationml/2006/main">
  <p:tag name="MH" val="20170322130828"/>
  <p:tag name="MH_LIBRARY" val="GRAPHIC"/>
  <p:tag name="MH_TYPE" val="Other"/>
  <p:tag name="MH_ORDER" val="11"/>
</p:tagLst>
</file>

<file path=ppt/tags/tag82.xml><?xml version="1.0" encoding="utf-8"?>
<p:tagLst xmlns:p="http://schemas.openxmlformats.org/presentationml/2006/main">
  <p:tag name="MH" val="20170322130828"/>
  <p:tag name="MH_LIBRARY" val="GRAPHIC"/>
  <p:tag name="MH_TYPE" val="Other"/>
  <p:tag name="MH_ORDER" val="12"/>
</p:tagLst>
</file>

<file path=ppt/tags/tag83.xml><?xml version="1.0" encoding="utf-8"?>
<p:tagLst xmlns:p="http://schemas.openxmlformats.org/presentationml/2006/main">
  <p:tag name="MH" val="20170322130828"/>
  <p:tag name="MH_LIBRARY" val="GRAPHIC"/>
  <p:tag name="MH_TYPE" val="Other"/>
  <p:tag name="MH_ORDER" val="10"/>
</p:tagLst>
</file>

<file path=ppt/tags/tag84.xml><?xml version="1.0" encoding="utf-8"?>
<p:tagLst xmlns:p="http://schemas.openxmlformats.org/presentationml/2006/main">
  <p:tag name="MH" val="20170322130828"/>
  <p:tag name="MH_LIBRARY" val="GRAPHIC"/>
  <p:tag name="MH_TYPE" val="Other"/>
  <p:tag name="MH_ORDER" val="11"/>
</p:tagLst>
</file>

<file path=ppt/tags/tag85.xml><?xml version="1.0" encoding="utf-8"?>
<p:tagLst xmlns:p="http://schemas.openxmlformats.org/presentationml/2006/main">
  <p:tag name="MH" val="20170322130828"/>
  <p:tag name="MH_LIBRARY" val="GRAPHIC"/>
  <p:tag name="MH_TYPE" val="Other"/>
  <p:tag name="MH_ORDER" val="12"/>
</p:tagLst>
</file>

<file path=ppt/tags/tag86.xml><?xml version="1.0" encoding="utf-8"?>
<p:tagLst xmlns:p="http://schemas.openxmlformats.org/presentationml/2006/main">
  <p:tag name="MH" val="20170322130828"/>
  <p:tag name="MH_LIBRARY" val="GRAPHIC"/>
  <p:tag name="MH_TYPE" val="Other"/>
  <p:tag name="MH_ORDER" val="10"/>
</p:tagLst>
</file>

<file path=ppt/tags/tag87.xml><?xml version="1.0" encoding="utf-8"?>
<p:tagLst xmlns:p="http://schemas.openxmlformats.org/presentationml/2006/main">
  <p:tag name="MH" val="20170322130828"/>
  <p:tag name="MH_LIBRARY" val="GRAPHIC"/>
  <p:tag name="MH_TYPE" val="Other"/>
  <p:tag name="MH_ORDER" val="11"/>
</p:tagLst>
</file>

<file path=ppt/tags/tag88.xml><?xml version="1.0" encoding="utf-8"?>
<p:tagLst xmlns:p="http://schemas.openxmlformats.org/presentationml/2006/main">
  <p:tag name="MH" val="20170322130828"/>
  <p:tag name="MH_LIBRARY" val="GRAPHIC"/>
  <p:tag name="MH_TYPE" val="Other"/>
  <p:tag name="MH_ORDER" val="12"/>
</p:tagLst>
</file>

<file path=ppt/tags/tag89.xml><?xml version="1.0" encoding="utf-8"?>
<p:tagLst xmlns:p="http://schemas.openxmlformats.org/presentationml/2006/main">
  <p:tag name="MH" val="20170322102836"/>
  <p:tag name="MH_LIBRARY" val="GRAPHIC"/>
  <p:tag name="MH_TYPE" val="Picture"/>
  <p:tag name="MH_ORDER" val="2"/>
</p:tagLst>
</file>

<file path=ppt/tags/tag9.xml><?xml version="1.0" encoding="utf-8"?>
<p:tagLst xmlns:p="http://schemas.openxmlformats.org/presentationml/2006/main">
  <p:tag name="PA" val="v4.0.0"/>
</p:tagLst>
</file>

<file path=ppt/tags/tag90.xml><?xml version="1.0" encoding="utf-8"?>
<p:tagLst xmlns:p="http://schemas.openxmlformats.org/presentationml/2006/main">
  <p:tag name="MH" val="20170322102836"/>
  <p:tag name="MH_LIBRARY" val="GRAPHIC"/>
  <p:tag name="MH_TYPE" val="Picture"/>
  <p:tag name="MH_ORDER" val="3"/>
</p:tagLst>
</file>

<file path=ppt/tags/tag91.xml><?xml version="1.0" encoding="utf-8"?>
<p:tagLst xmlns:p="http://schemas.openxmlformats.org/presentationml/2006/main">
  <p:tag name="MH" val="20170322102836"/>
  <p:tag name="MH_LIBRARY" val="GRAPHIC"/>
  <p:tag name="MH_TYPE" val="Picture"/>
  <p:tag name="MH_ORDER" val="1"/>
</p:tagLst>
</file>

<file path=ppt/tags/tag92.xml><?xml version="1.0" encoding="utf-8"?>
<p:tagLst xmlns:p="http://schemas.openxmlformats.org/presentationml/2006/main">
  <p:tag name="MH" val="20170322130828"/>
  <p:tag name="MH_LIBRARY" val="GRAPHIC"/>
  <p:tag name="MH_TYPE" val="Other"/>
  <p:tag name="MH_ORDER" val="10"/>
</p:tagLst>
</file>

<file path=ppt/tags/tag93.xml><?xml version="1.0" encoding="utf-8"?>
<p:tagLst xmlns:p="http://schemas.openxmlformats.org/presentationml/2006/main">
  <p:tag name="MH" val="20170322130828"/>
  <p:tag name="MH_LIBRARY" val="GRAPHIC"/>
  <p:tag name="MH_TYPE" val="Other"/>
  <p:tag name="MH_ORDER" val="11"/>
</p:tagLst>
</file>

<file path=ppt/tags/tag94.xml><?xml version="1.0" encoding="utf-8"?>
<p:tagLst xmlns:p="http://schemas.openxmlformats.org/presentationml/2006/main">
  <p:tag name="MH" val="20170322130828"/>
  <p:tag name="MH_LIBRARY" val="GRAPHIC"/>
  <p:tag name="MH_TYPE" val="Other"/>
  <p:tag name="MH_ORDER" val="12"/>
</p:tagLst>
</file>

<file path=ppt/tags/tag95.xml><?xml version="1.0" encoding="utf-8"?>
<p:tagLst xmlns:p="http://schemas.openxmlformats.org/presentationml/2006/main">
  <p:tag name="MH" val="20170322130828"/>
  <p:tag name="MH_LIBRARY" val="GRAPHIC"/>
  <p:tag name="MH_TYPE" val="Other"/>
  <p:tag name="MH_ORDER" val="10"/>
</p:tagLst>
</file>

<file path=ppt/tags/tag96.xml><?xml version="1.0" encoding="utf-8"?>
<p:tagLst xmlns:p="http://schemas.openxmlformats.org/presentationml/2006/main">
  <p:tag name="MH" val="20170322130828"/>
  <p:tag name="MH_LIBRARY" val="GRAPHIC"/>
  <p:tag name="MH_TYPE" val="Other"/>
  <p:tag name="MH_ORDER" val="11"/>
</p:tagLst>
</file>

<file path=ppt/tags/tag97.xml><?xml version="1.0" encoding="utf-8"?>
<p:tagLst xmlns:p="http://schemas.openxmlformats.org/presentationml/2006/main">
  <p:tag name="MH" val="20170322130828"/>
  <p:tag name="MH_LIBRARY" val="GRAPHIC"/>
  <p:tag name="MH_TYPE" val="Other"/>
  <p:tag name="MH_ORDER" val="12"/>
</p:tagLst>
</file>

<file path=ppt/tags/tag98.xml><?xml version="1.0" encoding="utf-8"?>
<p:tagLst xmlns:p="http://schemas.openxmlformats.org/presentationml/2006/main">
  <p:tag name="MH" val="20170322130828"/>
  <p:tag name="MH_LIBRARY" val="GRAPHIC"/>
  <p:tag name="MH_TYPE" val="Other"/>
  <p:tag name="MH_ORDER" val="10"/>
</p:tagLst>
</file>

<file path=ppt/tags/tag99.xml><?xml version="1.0" encoding="utf-8"?>
<p:tagLst xmlns:p="http://schemas.openxmlformats.org/presentationml/2006/main">
  <p:tag name="MH" val="20170322130828"/>
  <p:tag name="MH_LIBRARY" val="GRAPHIC"/>
  <p:tag name="MH_TYPE" val="Other"/>
  <p:tag name="MH_ORDER" val="11"/>
</p:tagLst>
</file>

<file path=ppt/theme/theme1.xml><?xml version="1.0" encoding="utf-8"?>
<a:theme xmlns:a="http://schemas.openxmlformats.org/drawingml/2006/main" name="Office 主题">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ea typeface="长城行楷体" panose="0201060900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2351</Words>
  <Application>WPS 演示</Application>
  <PresentationFormat>宽屏</PresentationFormat>
  <Paragraphs>392</Paragraphs>
  <Slides>24</Slides>
  <Notes>24</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24</vt:i4>
      </vt:variant>
    </vt:vector>
  </HeadingPairs>
  <TitlesOfParts>
    <vt:vector size="50" baseType="lpstr">
      <vt:lpstr>Arial</vt:lpstr>
      <vt:lpstr>宋体</vt:lpstr>
      <vt:lpstr>Wingdings</vt:lpstr>
      <vt:lpstr>长城行楷体</vt:lpstr>
      <vt:lpstr>禹卫书法行书简体</vt:lpstr>
      <vt:lpstr>Lato Regular</vt:lpstr>
      <vt:lpstr>Lato Hairline</vt:lpstr>
      <vt:lpstr>Lato Light</vt:lpstr>
      <vt:lpstr>叶根友毛笔行书简体</vt:lpstr>
      <vt:lpstr>微软雅黑</vt:lpstr>
      <vt:lpstr>华文行楷</vt:lpstr>
      <vt:lpstr>华文中宋</vt:lpstr>
      <vt:lpstr>华文隶书</vt:lpstr>
      <vt:lpstr>Calibri</vt:lpstr>
      <vt:lpstr>李旭科毛笔行书</vt:lpstr>
      <vt:lpstr>Source Sans Pro ExtraLight</vt:lpstr>
      <vt:lpstr>Impact</vt:lpstr>
      <vt:lpstr>Segoe UI</vt:lpstr>
      <vt:lpstr>Segoe UI</vt:lpstr>
      <vt:lpstr>Bebas Neue</vt:lpstr>
      <vt:lpstr>Arial Unicode MS</vt:lpstr>
      <vt:lpstr>等线</vt:lpstr>
      <vt:lpstr>★日文毛笔</vt:lpstr>
      <vt:lpstr>长城行书体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2018-03-20T13:07:59Z</dcterms:created>
  <dcterms:modified xsi:type="dcterms:W3CDTF">2018-03-20T13:22:39Z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