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423" r:id="rId12"/>
    <p:sldId id="353" r:id="rId14"/>
    <p:sldId id="300" r:id="rId15"/>
    <p:sldId id="352" r:id="rId16"/>
    <p:sldId id="401" r:id="rId17"/>
    <p:sldId id="403" r:id="rId18"/>
    <p:sldId id="402" r:id="rId19"/>
    <p:sldId id="404" r:id="rId20"/>
    <p:sldId id="405" r:id="rId21"/>
    <p:sldId id="406" r:id="rId22"/>
    <p:sldId id="407" r:id="rId23"/>
    <p:sldId id="409" r:id="rId24"/>
    <p:sldId id="410" r:id="rId25"/>
    <p:sldId id="411" r:id="rId26"/>
    <p:sldId id="412" r:id="rId27"/>
    <p:sldId id="413" r:id="rId28"/>
    <p:sldId id="415" r:id="rId29"/>
    <p:sldId id="414" r:id="rId30"/>
    <p:sldId id="416" r:id="rId31"/>
    <p:sldId id="417" r:id="rId32"/>
    <p:sldId id="418" r:id="rId33"/>
    <p:sldId id="419" r:id="rId34"/>
    <p:sldId id="421" r:id="rId35"/>
    <p:sldId id="422" r:id="rId36"/>
    <p:sldId id="420" r:id="rId37"/>
    <p:sldId id="297" r:id="rId38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A3C1"/>
    <a:srgbClr val="81B747"/>
    <a:srgbClr val="01ACBE"/>
    <a:srgbClr val="E25E0E"/>
    <a:srgbClr val="4FC34E"/>
    <a:srgbClr val="14B28B"/>
    <a:srgbClr val="27C5D6"/>
    <a:srgbClr val="1983B7"/>
    <a:srgbClr val="E94E60"/>
    <a:srgbClr val="01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4" autoAdjust="0"/>
    <p:restoredTop sz="97778" autoAdjust="0"/>
  </p:normalViewPr>
  <p:slideViewPr>
    <p:cSldViewPr snapToGrid="0" showGuides="1">
      <p:cViewPr varScale="1">
        <p:scale>
          <a:sx n="81" d="100"/>
          <a:sy n="81" d="100"/>
        </p:scale>
        <p:origin x="619" y="8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70C0"/>
            </a:solidFill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10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5" Type="http://schemas.openxmlformats.org/officeDocument/2006/relationships/theme" Target="../theme/theme7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5" Type="http://schemas.openxmlformats.org/officeDocument/2006/relationships/theme" Target="../theme/theme8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5" Type="http://schemas.openxmlformats.org/officeDocument/2006/relationships/theme" Target="../theme/theme9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3.xml"/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43.xml"/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43.xml"/><Relationship Id="rId2" Type="http://schemas.openxmlformats.org/officeDocument/2006/relationships/tags" Target="../tags/tag30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43.xml"/><Relationship Id="rId4" Type="http://schemas.openxmlformats.org/officeDocument/2006/relationships/tags" Target="../tags/tag31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3.xml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A_MakeIt Las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-765599" y="-1676722"/>
            <a:ext cx="609600" cy="6096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3" name="组合 2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2" name="等腰三角形 1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39" name="等腰三角形 3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45" name="等腰三角形 4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47" name="组合 46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48" name="等腰三角形 47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54" name="等腰三角形 53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TextBox 2"/>
          <p:cNvSpPr>
            <a:spLocks noChangeArrowheads="1"/>
          </p:cNvSpPr>
          <p:nvPr/>
        </p:nvSpPr>
        <p:spPr bwMode="auto">
          <a:xfrm>
            <a:off x="384176" y="239714"/>
            <a:ext cx="223222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6" tIns="45703" rIns="91406" bIns="45703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汇报人：尚景</a:t>
            </a:r>
            <a:endParaRPr lang="zh-CN" altLang="en-US" sz="21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等腰三角形 4"/>
          <p:cNvSpPr>
            <a:spLocks noChangeArrowheads="1"/>
          </p:cNvSpPr>
          <p:nvPr/>
        </p:nvSpPr>
        <p:spPr bwMode="auto">
          <a:xfrm rot="5400000">
            <a:off x="-18664" y="318708"/>
            <a:ext cx="329453" cy="285769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lIns="91406" tIns="45703" rIns="91406" bIns="4570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0170C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" name="_14"/>
          <p:cNvSpPr txBox="1">
            <a:spLocks noChangeArrowheads="1"/>
          </p:cNvSpPr>
          <p:nvPr/>
        </p:nvSpPr>
        <p:spPr bwMode="auto">
          <a:xfrm>
            <a:off x="3548109" y="3093239"/>
            <a:ext cx="8915256" cy="121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8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企业月度总结</a:t>
            </a:r>
            <a:r>
              <a:rPr lang="en-US" altLang="zh-CN" sz="8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sz="8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_15"/>
          <p:cNvSpPr txBox="1">
            <a:spLocks noChangeArrowheads="1"/>
          </p:cNvSpPr>
          <p:nvPr/>
        </p:nvSpPr>
        <p:spPr bwMode="auto">
          <a:xfrm>
            <a:off x="3664223" y="4407075"/>
            <a:ext cx="5813429" cy="48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400" b="0" dirty="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Introduction Of Atmospheric</a:t>
            </a:r>
            <a:endParaRPr lang="en-US" altLang="zh-CN" sz="1400" b="0" dirty="0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/>
            <a:r>
              <a:rPr lang="en-US" altLang="zh-CN" sz="1400" b="0" dirty="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Plan Startup Plan PPT Template, Complete Framework</a:t>
            </a:r>
            <a:endParaRPr lang="zh-CN" sz="1400" b="0" dirty="0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_16"/>
          <p:cNvSpPr txBox="1">
            <a:spLocks noChangeArrowheads="1"/>
          </p:cNvSpPr>
          <p:nvPr/>
        </p:nvSpPr>
        <p:spPr bwMode="auto">
          <a:xfrm>
            <a:off x="3548109" y="1790888"/>
            <a:ext cx="4466366" cy="1424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1200" dirty="0" smtClean="0">
                <a:solidFill>
                  <a:schemeClr val="accent3"/>
                </a:solidFill>
                <a:latin typeface="华文黑体-台" panose="02000000000000000000" pitchFamily="2" charset="-122"/>
                <a:ea typeface="华文黑体-台" panose="02000000000000000000" pitchFamily="2" charset="-122"/>
              </a:rPr>
              <a:t>2018</a:t>
            </a:r>
            <a:endParaRPr lang="zh-CN" altLang="zh-CN" sz="11200" dirty="0">
              <a:solidFill>
                <a:schemeClr val="accent3"/>
              </a:solidFill>
              <a:latin typeface="华文黑体-台" panose="02000000000000000000" pitchFamily="2" charset="-122"/>
              <a:ea typeface="华文黑体-台" panose="02000000000000000000" pitchFamily="2" charset="-122"/>
            </a:endParaRPr>
          </a:p>
        </p:txBody>
      </p:sp>
      <p:grpSp>
        <p:nvGrpSpPr>
          <p:cNvPr id="61" name="Group 38"/>
          <p:cNvGrpSpPr/>
          <p:nvPr/>
        </p:nvGrpSpPr>
        <p:grpSpPr>
          <a:xfrm>
            <a:off x="10287307" y="6347841"/>
            <a:ext cx="1575060" cy="160804"/>
            <a:chOff x="5548426" y="3343939"/>
            <a:chExt cx="833173" cy="85061"/>
          </a:xfrm>
          <a:solidFill>
            <a:schemeClr val="accent3"/>
          </a:solidFill>
        </p:grpSpPr>
        <p:sp>
          <p:nvSpPr>
            <p:cNvPr id="62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009697" y="2317911"/>
            <a:ext cx="2244362" cy="1812170"/>
            <a:chOff x="857297" y="2165511"/>
            <a:chExt cx="2244362" cy="1812170"/>
          </a:xfrm>
        </p:grpSpPr>
        <p:grpSp>
          <p:nvGrpSpPr>
            <p:cNvPr id="12" name="组合 11"/>
            <p:cNvGrpSpPr/>
            <p:nvPr/>
          </p:nvGrpSpPr>
          <p:grpSpPr>
            <a:xfrm>
              <a:off x="857297" y="2165511"/>
              <a:ext cx="2244362" cy="1812170"/>
              <a:chOff x="795963" y="2129883"/>
              <a:chExt cx="2106392" cy="1700770"/>
            </a:xfrm>
          </p:grpSpPr>
          <p:sp>
            <p:nvSpPr>
              <p:cNvPr id="74" name="等腰三角形 73"/>
              <p:cNvSpPr/>
              <p:nvPr/>
            </p:nvSpPr>
            <p:spPr>
              <a:xfrm flipH="1">
                <a:off x="795963" y="2129883"/>
                <a:ext cx="1750767" cy="1518738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flipH="1">
                <a:off x="1151588" y="2311915"/>
                <a:ext cx="1750767" cy="1518738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_14"/>
            <p:cNvSpPr txBox="1">
              <a:spLocks noChangeArrowheads="1"/>
            </p:cNvSpPr>
            <p:nvPr/>
          </p:nvSpPr>
          <p:spPr bwMode="auto">
            <a:xfrm>
              <a:off x="1230522" y="2692804"/>
              <a:ext cx="1426334" cy="121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800" spc="-150" dirty="0" smtClean="0">
                  <a:solidFill>
                    <a:schemeClr val="accent3"/>
                  </a:solidFill>
                  <a:latin typeface="华文黑体-台" panose="02000000000000000000" pitchFamily="2" charset="-122"/>
                  <a:ea typeface="华文黑体-台" panose="02000000000000000000" pitchFamily="2" charset="-122"/>
                </a:rPr>
                <a:t>LOGO</a:t>
              </a:r>
              <a:endParaRPr lang="zh-CN" sz="2800" spc="-150" dirty="0">
                <a:solidFill>
                  <a:schemeClr val="accent3"/>
                </a:solidFill>
                <a:latin typeface="华文黑体-台" panose="02000000000000000000" pitchFamily="2" charset="-122"/>
                <a:ea typeface="华文黑体-台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 advClick="0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99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56" grpId="0" bldLvl="0" autoUpdateAnimBg="0"/>
      <p:bldP spid="57" grpId="0" bldLvl="0" animBg="1" autoUpdateAnimBg="0"/>
      <p:bldP spid="58" grpId="0"/>
      <p:bldP spid="59" grpId="0"/>
      <p:bldP spid="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Grupo 50"/>
          <p:cNvGrpSpPr/>
          <p:nvPr/>
        </p:nvGrpSpPr>
        <p:grpSpPr>
          <a:xfrm>
            <a:off x="7114248" y="2310428"/>
            <a:ext cx="411189" cy="3460406"/>
            <a:chOff x="6699198" y="2172693"/>
            <a:chExt cx="411189" cy="3460406"/>
          </a:xfrm>
          <a:solidFill>
            <a:schemeClr val="accent3"/>
          </a:solidFill>
        </p:grpSpPr>
        <p:sp>
          <p:nvSpPr>
            <p:cNvPr id="31" name="AutoShape 26"/>
            <p:cNvSpPr/>
            <p:nvPr/>
          </p:nvSpPr>
          <p:spPr bwMode="auto">
            <a:xfrm>
              <a:off x="6699966" y="2172693"/>
              <a:ext cx="159096" cy="319729"/>
            </a:xfrm>
            <a:custGeom>
              <a:avLst/>
              <a:gdLst>
                <a:gd name="T0" fmla="*/ 164320 w 21600"/>
                <a:gd name="T1" fmla="*/ 330226 h 21600"/>
                <a:gd name="T2" fmla="*/ 164320 w 21600"/>
                <a:gd name="T3" fmla="*/ 330226 h 21600"/>
                <a:gd name="T4" fmla="*/ 164320 w 21600"/>
                <a:gd name="T5" fmla="*/ 330226 h 21600"/>
                <a:gd name="T6" fmla="*/ 164320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4050"/>
                  </a:moveTo>
                  <a:lnTo>
                    <a:pt x="1350" y="4050"/>
                  </a:lnTo>
                  <a:lnTo>
                    <a:pt x="1350" y="17550"/>
                  </a:lnTo>
                  <a:lnTo>
                    <a:pt x="20250" y="17550"/>
                  </a:lnTo>
                  <a:cubicBezTo>
                    <a:pt x="20250" y="17550"/>
                    <a:pt x="20250" y="4050"/>
                    <a:pt x="20250" y="4050"/>
                  </a:cubicBezTo>
                  <a:close/>
                  <a:moveTo>
                    <a:pt x="14175" y="2025"/>
                  </a:moveTo>
                  <a:lnTo>
                    <a:pt x="7425" y="2025"/>
                  </a:lnTo>
                  <a:cubicBezTo>
                    <a:pt x="7052" y="2025"/>
                    <a:pt x="6750" y="2176"/>
                    <a:pt x="6750" y="2363"/>
                  </a:cubicBezTo>
                  <a:cubicBezTo>
                    <a:pt x="6750" y="2549"/>
                    <a:pt x="7052" y="2700"/>
                    <a:pt x="7425" y="2700"/>
                  </a:cubicBezTo>
                  <a:lnTo>
                    <a:pt x="14175" y="2700"/>
                  </a:lnTo>
                  <a:cubicBezTo>
                    <a:pt x="14547" y="2700"/>
                    <a:pt x="14850" y="2549"/>
                    <a:pt x="14850" y="2363"/>
                  </a:cubicBezTo>
                  <a:cubicBezTo>
                    <a:pt x="14850" y="2176"/>
                    <a:pt x="14547" y="2025"/>
                    <a:pt x="14175" y="2025"/>
                  </a:cubicBezTo>
                  <a:close/>
                  <a:moveTo>
                    <a:pt x="11475" y="20250"/>
                  </a:moveTo>
                  <a:cubicBezTo>
                    <a:pt x="12593" y="20250"/>
                    <a:pt x="13500" y="19797"/>
                    <a:pt x="13500" y="19237"/>
                  </a:cubicBezTo>
                  <a:cubicBezTo>
                    <a:pt x="13500" y="18678"/>
                    <a:pt x="12593" y="18225"/>
                    <a:pt x="11475" y="18225"/>
                  </a:cubicBezTo>
                  <a:cubicBezTo>
                    <a:pt x="10357" y="18225"/>
                    <a:pt x="9450" y="18678"/>
                    <a:pt x="9450" y="19237"/>
                  </a:cubicBezTo>
                  <a:cubicBezTo>
                    <a:pt x="9450" y="19797"/>
                    <a:pt x="10357" y="20250"/>
                    <a:pt x="11475" y="20250"/>
                  </a:cubicBezTo>
                  <a:close/>
                  <a:moveTo>
                    <a:pt x="18900" y="21600"/>
                  </a:moveTo>
                  <a:lnTo>
                    <a:pt x="2700" y="21600"/>
                  </a:lnTo>
                  <a:cubicBezTo>
                    <a:pt x="1209" y="21600"/>
                    <a:pt x="0" y="20996"/>
                    <a:pt x="0" y="20250"/>
                  </a:cubicBezTo>
                  <a:lnTo>
                    <a:pt x="0" y="1350"/>
                  </a:lnTo>
                  <a:cubicBezTo>
                    <a:pt x="0" y="604"/>
                    <a:pt x="1209" y="0"/>
                    <a:pt x="2700" y="0"/>
                  </a:cubicBezTo>
                  <a:lnTo>
                    <a:pt x="18900" y="0"/>
                  </a:lnTo>
                  <a:cubicBezTo>
                    <a:pt x="20391" y="0"/>
                    <a:pt x="21600" y="604"/>
                    <a:pt x="21600" y="1350"/>
                  </a:cubicBezTo>
                  <a:lnTo>
                    <a:pt x="21600" y="20250"/>
                  </a:lnTo>
                  <a:cubicBezTo>
                    <a:pt x="21600" y="20996"/>
                    <a:pt x="20391" y="21600"/>
                    <a:pt x="189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32" name="AutoShape 6"/>
            <p:cNvSpPr/>
            <p:nvPr/>
          </p:nvSpPr>
          <p:spPr bwMode="auto">
            <a:xfrm>
              <a:off x="6709189" y="2786559"/>
              <a:ext cx="299746" cy="320497"/>
            </a:xfrm>
            <a:custGeom>
              <a:avLst/>
              <a:gdLst>
                <a:gd name="T0" fmla="*/ 309589 w 21600"/>
                <a:gd name="T1" fmla="*/ 331019 h 21600"/>
                <a:gd name="T2" fmla="*/ 309589 w 21600"/>
                <a:gd name="T3" fmla="*/ 331019 h 21600"/>
                <a:gd name="T4" fmla="*/ 309589 w 21600"/>
                <a:gd name="T5" fmla="*/ 331019 h 21600"/>
                <a:gd name="T6" fmla="*/ 309589 w 21600"/>
                <a:gd name="T7" fmla="*/ 331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040" y="0"/>
                  </a:moveTo>
                  <a:cubicBezTo>
                    <a:pt x="4643" y="0"/>
                    <a:pt x="4320" y="302"/>
                    <a:pt x="4320" y="675"/>
                  </a:cubicBezTo>
                  <a:lnTo>
                    <a:pt x="4320" y="3375"/>
                  </a:lnTo>
                  <a:cubicBezTo>
                    <a:pt x="4320" y="3748"/>
                    <a:pt x="4643" y="4050"/>
                    <a:pt x="5040" y="4050"/>
                  </a:cubicBezTo>
                  <a:lnTo>
                    <a:pt x="6480" y="4050"/>
                  </a:lnTo>
                  <a:cubicBezTo>
                    <a:pt x="6877" y="4050"/>
                    <a:pt x="7200" y="3748"/>
                    <a:pt x="7200" y="3375"/>
                  </a:cubicBezTo>
                  <a:lnTo>
                    <a:pt x="7200" y="675"/>
                  </a:lnTo>
                  <a:cubicBezTo>
                    <a:pt x="7200" y="302"/>
                    <a:pt x="6877" y="0"/>
                    <a:pt x="6480" y="0"/>
                  </a:cubicBezTo>
                  <a:lnTo>
                    <a:pt x="5040" y="0"/>
                  </a:lnTo>
                  <a:close/>
                  <a:moveTo>
                    <a:pt x="15120" y="0"/>
                  </a:moveTo>
                  <a:cubicBezTo>
                    <a:pt x="14723" y="0"/>
                    <a:pt x="14400" y="302"/>
                    <a:pt x="14400" y="675"/>
                  </a:cubicBezTo>
                  <a:lnTo>
                    <a:pt x="14400" y="3375"/>
                  </a:lnTo>
                  <a:cubicBezTo>
                    <a:pt x="14400" y="3748"/>
                    <a:pt x="14723" y="4050"/>
                    <a:pt x="15120" y="4050"/>
                  </a:cubicBezTo>
                  <a:lnTo>
                    <a:pt x="16560" y="4050"/>
                  </a:lnTo>
                  <a:cubicBezTo>
                    <a:pt x="16957" y="4050"/>
                    <a:pt x="17280" y="3748"/>
                    <a:pt x="17280" y="3375"/>
                  </a:cubicBezTo>
                  <a:lnTo>
                    <a:pt x="17280" y="675"/>
                  </a:lnTo>
                  <a:cubicBezTo>
                    <a:pt x="17280" y="302"/>
                    <a:pt x="16957" y="0"/>
                    <a:pt x="16560" y="0"/>
                  </a:cubicBezTo>
                  <a:lnTo>
                    <a:pt x="15120" y="0"/>
                  </a:lnTo>
                  <a:close/>
                  <a:moveTo>
                    <a:pt x="2160" y="2025"/>
                  </a:moveTo>
                  <a:cubicBezTo>
                    <a:pt x="725" y="2025"/>
                    <a:pt x="0" y="2700"/>
                    <a:pt x="0" y="4050"/>
                  </a:cubicBezTo>
                  <a:lnTo>
                    <a:pt x="0" y="19575"/>
                  </a:lnTo>
                  <a:cubicBezTo>
                    <a:pt x="0" y="20925"/>
                    <a:pt x="720" y="21600"/>
                    <a:pt x="2160" y="21600"/>
                  </a:cubicBezTo>
                  <a:lnTo>
                    <a:pt x="19440" y="21600"/>
                  </a:lnTo>
                  <a:cubicBezTo>
                    <a:pt x="20880" y="21600"/>
                    <a:pt x="21600" y="20925"/>
                    <a:pt x="21600" y="19575"/>
                  </a:cubicBezTo>
                  <a:cubicBezTo>
                    <a:pt x="21600" y="19575"/>
                    <a:pt x="21600" y="4050"/>
                    <a:pt x="21600" y="4050"/>
                  </a:cubicBezTo>
                  <a:cubicBezTo>
                    <a:pt x="21600" y="2700"/>
                    <a:pt x="20879" y="2025"/>
                    <a:pt x="19398" y="2025"/>
                  </a:cubicBezTo>
                  <a:lnTo>
                    <a:pt x="18720" y="2025"/>
                  </a:lnTo>
                  <a:lnTo>
                    <a:pt x="18720" y="4050"/>
                  </a:lnTo>
                  <a:cubicBezTo>
                    <a:pt x="18720" y="4796"/>
                    <a:pt x="18074" y="5400"/>
                    <a:pt x="17280" y="5400"/>
                  </a:cubicBezTo>
                  <a:lnTo>
                    <a:pt x="14400" y="5400"/>
                  </a:lnTo>
                  <a:cubicBezTo>
                    <a:pt x="13606" y="5400"/>
                    <a:pt x="12960" y="4796"/>
                    <a:pt x="12960" y="4050"/>
                  </a:cubicBezTo>
                  <a:lnTo>
                    <a:pt x="12960" y="2025"/>
                  </a:lnTo>
                  <a:lnTo>
                    <a:pt x="8640" y="2025"/>
                  </a:lnTo>
                  <a:lnTo>
                    <a:pt x="8640" y="4050"/>
                  </a:lnTo>
                  <a:cubicBezTo>
                    <a:pt x="8640" y="4796"/>
                    <a:pt x="7994" y="5400"/>
                    <a:pt x="7200" y="5400"/>
                  </a:cubicBezTo>
                  <a:lnTo>
                    <a:pt x="4320" y="5400"/>
                  </a:lnTo>
                  <a:cubicBezTo>
                    <a:pt x="3526" y="5400"/>
                    <a:pt x="2880" y="4796"/>
                    <a:pt x="2880" y="4050"/>
                  </a:cubicBezTo>
                  <a:lnTo>
                    <a:pt x="2880" y="2025"/>
                  </a:lnTo>
                  <a:lnTo>
                    <a:pt x="2160" y="2025"/>
                  </a:lnTo>
                  <a:close/>
                  <a:moveTo>
                    <a:pt x="1440" y="6750"/>
                  </a:moveTo>
                  <a:lnTo>
                    <a:pt x="20160" y="6750"/>
                  </a:lnTo>
                  <a:cubicBezTo>
                    <a:pt x="20160" y="6750"/>
                    <a:pt x="20160" y="20250"/>
                    <a:pt x="20160" y="20250"/>
                  </a:cubicBezTo>
                  <a:lnTo>
                    <a:pt x="1440" y="20250"/>
                  </a:lnTo>
                  <a:lnTo>
                    <a:pt x="1440" y="6750"/>
                  </a:lnTo>
                  <a:close/>
                  <a:moveTo>
                    <a:pt x="2880" y="8100"/>
                  </a:moveTo>
                  <a:lnTo>
                    <a:pt x="2880" y="10800"/>
                  </a:lnTo>
                  <a:lnTo>
                    <a:pt x="5760" y="10800"/>
                  </a:lnTo>
                  <a:cubicBezTo>
                    <a:pt x="5760" y="10800"/>
                    <a:pt x="5760" y="8100"/>
                    <a:pt x="5760" y="8100"/>
                  </a:cubicBezTo>
                  <a:lnTo>
                    <a:pt x="2880" y="8100"/>
                  </a:lnTo>
                  <a:close/>
                  <a:moveTo>
                    <a:pt x="7200" y="8100"/>
                  </a:moveTo>
                  <a:cubicBezTo>
                    <a:pt x="7200" y="8100"/>
                    <a:pt x="7200" y="10800"/>
                    <a:pt x="7200" y="10800"/>
                  </a:cubicBezTo>
                  <a:lnTo>
                    <a:pt x="10080" y="10800"/>
                  </a:lnTo>
                  <a:lnTo>
                    <a:pt x="10080" y="8100"/>
                  </a:lnTo>
                  <a:lnTo>
                    <a:pt x="7200" y="8100"/>
                  </a:lnTo>
                  <a:close/>
                  <a:moveTo>
                    <a:pt x="11520" y="8100"/>
                  </a:moveTo>
                  <a:lnTo>
                    <a:pt x="11520" y="10800"/>
                  </a:lnTo>
                  <a:lnTo>
                    <a:pt x="14400" y="10800"/>
                  </a:lnTo>
                  <a:cubicBezTo>
                    <a:pt x="14400" y="10800"/>
                    <a:pt x="14400" y="8100"/>
                    <a:pt x="14400" y="8100"/>
                  </a:cubicBezTo>
                  <a:lnTo>
                    <a:pt x="11520" y="8100"/>
                  </a:lnTo>
                  <a:close/>
                  <a:moveTo>
                    <a:pt x="15840" y="8100"/>
                  </a:moveTo>
                  <a:cubicBezTo>
                    <a:pt x="15840" y="8100"/>
                    <a:pt x="15840" y="10800"/>
                    <a:pt x="15840" y="10800"/>
                  </a:cubicBezTo>
                  <a:lnTo>
                    <a:pt x="18720" y="10800"/>
                  </a:lnTo>
                  <a:lnTo>
                    <a:pt x="18720" y="8100"/>
                  </a:lnTo>
                  <a:lnTo>
                    <a:pt x="15840" y="8100"/>
                  </a:lnTo>
                  <a:close/>
                  <a:moveTo>
                    <a:pt x="2880" y="12150"/>
                  </a:moveTo>
                  <a:lnTo>
                    <a:pt x="2880" y="14850"/>
                  </a:lnTo>
                  <a:lnTo>
                    <a:pt x="5760" y="14850"/>
                  </a:lnTo>
                  <a:cubicBezTo>
                    <a:pt x="5760" y="14850"/>
                    <a:pt x="5760" y="12150"/>
                    <a:pt x="5760" y="12150"/>
                  </a:cubicBezTo>
                  <a:lnTo>
                    <a:pt x="2880" y="12150"/>
                  </a:lnTo>
                  <a:close/>
                  <a:moveTo>
                    <a:pt x="7200" y="12150"/>
                  </a:moveTo>
                  <a:cubicBezTo>
                    <a:pt x="7200" y="12150"/>
                    <a:pt x="7200" y="14850"/>
                    <a:pt x="7200" y="14850"/>
                  </a:cubicBezTo>
                  <a:lnTo>
                    <a:pt x="10080" y="14850"/>
                  </a:lnTo>
                  <a:lnTo>
                    <a:pt x="10080" y="12150"/>
                  </a:lnTo>
                  <a:lnTo>
                    <a:pt x="7200" y="12150"/>
                  </a:lnTo>
                  <a:close/>
                  <a:moveTo>
                    <a:pt x="11520" y="12150"/>
                  </a:moveTo>
                  <a:lnTo>
                    <a:pt x="11520" y="14850"/>
                  </a:lnTo>
                  <a:lnTo>
                    <a:pt x="14400" y="14850"/>
                  </a:lnTo>
                  <a:cubicBezTo>
                    <a:pt x="14400" y="14850"/>
                    <a:pt x="14400" y="12150"/>
                    <a:pt x="14400" y="12150"/>
                  </a:cubicBezTo>
                  <a:lnTo>
                    <a:pt x="11520" y="12150"/>
                  </a:lnTo>
                  <a:close/>
                  <a:moveTo>
                    <a:pt x="15840" y="12150"/>
                  </a:moveTo>
                  <a:cubicBezTo>
                    <a:pt x="15840" y="12150"/>
                    <a:pt x="15840" y="14850"/>
                    <a:pt x="15840" y="14850"/>
                  </a:cubicBezTo>
                  <a:lnTo>
                    <a:pt x="18720" y="14850"/>
                  </a:lnTo>
                  <a:lnTo>
                    <a:pt x="18720" y="12150"/>
                  </a:lnTo>
                  <a:lnTo>
                    <a:pt x="15840" y="12150"/>
                  </a:lnTo>
                  <a:close/>
                  <a:moveTo>
                    <a:pt x="2880" y="16200"/>
                  </a:moveTo>
                  <a:lnTo>
                    <a:pt x="2880" y="18900"/>
                  </a:lnTo>
                  <a:lnTo>
                    <a:pt x="5760" y="18900"/>
                  </a:lnTo>
                  <a:cubicBezTo>
                    <a:pt x="5760" y="18900"/>
                    <a:pt x="5760" y="16200"/>
                    <a:pt x="5760" y="16200"/>
                  </a:cubicBezTo>
                  <a:lnTo>
                    <a:pt x="2880" y="16200"/>
                  </a:lnTo>
                  <a:close/>
                  <a:moveTo>
                    <a:pt x="7200" y="16200"/>
                  </a:moveTo>
                  <a:cubicBezTo>
                    <a:pt x="7200" y="16200"/>
                    <a:pt x="7200" y="18900"/>
                    <a:pt x="7200" y="18900"/>
                  </a:cubicBezTo>
                  <a:lnTo>
                    <a:pt x="10080" y="18900"/>
                  </a:lnTo>
                  <a:lnTo>
                    <a:pt x="10080" y="16200"/>
                  </a:lnTo>
                  <a:lnTo>
                    <a:pt x="7200" y="16200"/>
                  </a:lnTo>
                  <a:close/>
                  <a:moveTo>
                    <a:pt x="11520" y="16200"/>
                  </a:moveTo>
                  <a:lnTo>
                    <a:pt x="11520" y="18900"/>
                  </a:lnTo>
                  <a:lnTo>
                    <a:pt x="14400" y="18900"/>
                  </a:lnTo>
                  <a:cubicBezTo>
                    <a:pt x="14400" y="18900"/>
                    <a:pt x="14400" y="16200"/>
                    <a:pt x="14400" y="16200"/>
                  </a:cubicBezTo>
                  <a:lnTo>
                    <a:pt x="11520" y="16200"/>
                  </a:lnTo>
                  <a:close/>
                  <a:moveTo>
                    <a:pt x="15840" y="16200"/>
                  </a:moveTo>
                  <a:lnTo>
                    <a:pt x="15840" y="18900"/>
                  </a:lnTo>
                  <a:cubicBezTo>
                    <a:pt x="15840" y="18900"/>
                    <a:pt x="18720" y="18900"/>
                    <a:pt x="18720" y="18900"/>
                  </a:cubicBezTo>
                  <a:lnTo>
                    <a:pt x="18720" y="16200"/>
                  </a:lnTo>
                  <a:lnTo>
                    <a:pt x="15840" y="162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33" name="AutoShape 21"/>
            <p:cNvSpPr/>
            <p:nvPr/>
          </p:nvSpPr>
          <p:spPr bwMode="auto">
            <a:xfrm>
              <a:off x="6699198" y="3442785"/>
              <a:ext cx="319729" cy="319728"/>
            </a:xfrm>
            <a:custGeom>
              <a:avLst/>
              <a:gdLst>
                <a:gd name="T0" fmla="*/ 330228 w 21600"/>
                <a:gd name="T1" fmla="*/ 330226 h 21600"/>
                <a:gd name="T2" fmla="*/ 330228 w 21600"/>
                <a:gd name="T3" fmla="*/ 330226 h 21600"/>
                <a:gd name="T4" fmla="*/ 330228 w 21600"/>
                <a:gd name="T5" fmla="*/ 330226 h 21600"/>
                <a:gd name="T6" fmla="*/ 330228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0" y="0"/>
                  </a:moveTo>
                  <a:lnTo>
                    <a:pt x="1350" y="20250"/>
                  </a:lnTo>
                  <a:lnTo>
                    <a:pt x="21600" y="20250"/>
                  </a:lnTo>
                  <a:lnTo>
                    <a:pt x="21600" y="19575"/>
                  </a:lnTo>
                  <a:cubicBezTo>
                    <a:pt x="21600" y="19575"/>
                    <a:pt x="18225" y="19575"/>
                    <a:pt x="18225" y="19575"/>
                  </a:cubicBezTo>
                  <a:lnTo>
                    <a:pt x="18225" y="16200"/>
                  </a:lnTo>
                  <a:lnTo>
                    <a:pt x="21600" y="16200"/>
                  </a:lnTo>
                  <a:lnTo>
                    <a:pt x="21600" y="15525"/>
                  </a:lnTo>
                  <a:lnTo>
                    <a:pt x="18225" y="15525"/>
                  </a:lnTo>
                  <a:lnTo>
                    <a:pt x="18225" y="12150"/>
                  </a:lnTo>
                  <a:lnTo>
                    <a:pt x="21600" y="12150"/>
                  </a:lnTo>
                  <a:lnTo>
                    <a:pt x="21600" y="11475"/>
                  </a:lnTo>
                  <a:lnTo>
                    <a:pt x="18225" y="11475"/>
                  </a:lnTo>
                  <a:lnTo>
                    <a:pt x="18225" y="8100"/>
                  </a:lnTo>
                  <a:lnTo>
                    <a:pt x="21600" y="8100"/>
                  </a:lnTo>
                  <a:lnTo>
                    <a:pt x="21600" y="7425"/>
                  </a:lnTo>
                  <a:lnTo>
                    <a:pt x="18225" y="7425"/>
                  </a:lnTo>
                  <a:lnTo>
                    <a:pt x="18225" y="6750"/>
                  </a:lnTo>
                  <a:lnTo>
                    <a:pt x="19575" y="5400"/>
                  </a:lnTo>
                  <a:lnTo>
                    <a:pt x="19575" y="4050"/>
                  </a:lnTo>
                  <a:lnTo>
                    <a:pt x="21600" y="4050"/>
                  </a:lnTo>
                  <a:lnTo>
                    <a:pt x="21600" y="3375"/>
                  </a:lnTo>
                  <a:lnTo>
                    <a:pt x="18225" y="3375"/>
                  </a:lnTo>
                  <a:lnTo>
                    <a:pt x="18225" y="0"/>
                  </a:lnTo>
                  <a:lnTo>
                    <a:pt x="17550" y="0"/>
                  </a:lnTo>
                  <a:lnTo>
                    <a:pt x="17550" y="3375"/>
                  </a:lnTo>
                  <a:lnTo>
                    <a:pt x="14175" y="3375"/>
                  </a:lnTo>
                  <a:lnTo>
                    <a:pt x="14175" y="0"/>
                  </a:lnTo>
                  <a:lnTo>
                    <a:pt x="13500" y="0"/>
                  </a:lnTo>
                  <a:lnTo>
                    <a:pt x="13500" y="3375"/>
                  </a:lnTo>
                  <a:lnTo>
                    <a:pt x="10125" y="3375"/>
                  </a:lnTo>
                  <a:lnTo>
                    <a:pt x="10125" y="0"/>
                  </a:lnTo>
                  <a:lnTo>
                    <a:pt x="9450" y="0"/>
                  </a:lnTo>
                  <a:lnTo>
                    <a:pt x="9450" y="3375"/>
                  </a:lnTo>
                  <a:lnTo>
                    <a:pt x="6075" y="3375"/>
                  </a:lnTo>
                  <a:lnTo>
                    <a:pt x="6075" y="0"/>
                  </a:lnTo>
                  <a:lnTo>
                    <a:pt x="5400" y="0"/>
                  </a:lnTo>
                  <a:lnTo>
                    <a:pt x="5400" y="3375"/>
                  </a:lnTo>
                  <a:lnTo>
                    <a:pt x="2025" y="3375"/>
                  </a:lnTo>
                  <a:lnTo>
                    <a:pt x="2025" y="0"/>
                  </a:lnTo>
                  <a:lnTo>
                    <a:pt x="1350" y="0"/>
                  </a:lnTo>
                  <a:close/>
                  <a:moveTo>
                    <a:pt x="0" y="3375"/>
                  </a:moveTo>
                  <a:cubicBezTo>
                    <a:pt x="0" y="3375"/>
                    <a:pt x="0" y="4050"/>
                    <a:pt x="0" y="4050"/>
                  </a:cubicBezTo>
                  <a:lnTo>
                    <a:pt x="675" y="4050"/>
                  </a:lnTo>
                  <a:lnTo>
                    <a:pt x="675" y="3375"/>
                  </a:lnTo>
                  <a:lnTo>
                    <a:pt x="0" y="3375"/>
                  </a:lnTo>
                  <a:close/>
                  <a:moveTo>
                    <a:pt x="2025" y="4050"/>
                  </a:moveTo>
                  <a:lnTo>
                    <a:pt x="5400" y="4050"/>
                  </a:lnTo>
                  <a:cubicBezTo>
                    <a:pt x="5400" y="4050"/>
                    <a:pt x="5400" y="7425"/>
                    <a:pt x="5400" y="7425"/>
                  </a:cubicBezTo>
                  <a:lnTo>
                    <a:pt x="2025" y="7425"/>
                  </a:lnTo>
                  <a:lnTo>
                    <a:pt x="2025" y="4050"/>
                  </a:lnTo>
                  <a:close/>
                  <a:moveTo>
                    <a:pt x="6075" y="4050"/>
                  </a:moveTo>
                  <a:lnTo>
                    <a:pt x="9450" y="4050"/>
                  </a:lnTo>
                  <a:lnTo>
                    <a:pt x="9450" y="7425"/>
                  </a:lnTo>
                  <a:lnTo>
                    <a:pt x="6075" y="7425"/>
                  </a:lnTo>
                  <a:cubicBezTo>
                    <a:pt x="6075" y="7425"/>
                    <a:pt x="6075" y="4050"/>
                    <a:pt x="6075" y="4050"/>
                  </a:cubicBezTo>
                  <a:close/>
                  <a:moveTo>
                    <a:pt x="10125" y="4050"/>
                  </a:moveTo>
                  <a:lnTo>
                    <a:pt x="13500" y="4050"/>
                  </a:lnTo>
                  <a:lnTo>
                    <a:pt x="13500" y="7425"/>
                  </a:lnTo>
                  <a:lnTo>
                    <a:pt x="10125" y="7425"/>
                  </a:lnTo>
                  <a:cubicBezTo>
                    <a:pt x="10125" y="7425"/>
                    <a:pt x="10125" y="4050"/>
                    <a:pt x="10125" y="4050"/>
                  </a:cubicBezTo>
                  <a:close/>
                  <a:moveTo>
                    <a:pt x="14175" y="4050"/>
                  </a:moveTo>
                  <a:lnTo>
                    <a:pt x="17550" y="4050"/>
                  </a:lnTo>
                  <a:lnTo>
                    <a:pt x="17550" y="4725"/>
                  </a:lnTo>
                  <a:cubicBezTo>
                    <a:pt x="17064" y="5211"/>
                    <a:pt x="16200" y="6075"/>
                    <a:pt x="14850" y="7425"/>
                  </a:cubicBezTo>
                  <a:lnTo>
                    <a:pt x="14175" y="7425"/>
                  </a:lnTo>
                  <a:lnTo>
                    <a:pt x="14175" y="4050"/>
                  </a:lnTo>
                  <a:close/>
                  <a:moveTo>
                    <a:pt x="0" y="7425"/>
                  </a:moveTo>
                  <a:cubicBezTo>
                    <a:pt x="0" y="7425"/>
                    <a:pt x="0" y="8100"/>
                    <a:pt x="0" y="8100"/>
                  </a:cubicBezTo>
                  <a:lnTo>
                    <a:pt x="675" y="8100"/>
                  </a:lnTo>
                  <a:lnTo>
                    <a:pt x="675" y="7425"/>
                  </a:lnTo>
                  <a:lnTo>
                    <a:pt x="0" y="7425"/>
                  </a:lnTo>
                  <a:close/>
                  <a:moveTo>
                    <a:pt x="2025" y="8100"/>
                  </a:moveTo>
                  <a:lnTo>
                    <a:pt x="5400" y="8100"/>
                  </a:lnTo>
                  <a:lnTo>
                    <a:pt x="5400" y="11475"/>
                  </a:lnTo>
                  <a:cubicBezTo>
                    <a:pt x="5400" y="11475"/>
                    <a:pt x="2025" y="11475"/>
                    <a:pt x="2025" y="11475"/>
                  </a:cubicBezTo>
                  <a:lnTo>
                    <a:pt x="2025" y="8100"/>
                  </a:lnTo>
                  <a:close/>
                  <a:moveTo>
                    <a:pt x="6075" y="8100"/>
                  </a:moveTo>
                  <a:lnTo>
                    <a:pt x="9450" y="8100"/>
                  </a:lnTo>
                  <a:lnTo>
                    <a:pt x="9450" y="10800"/>
                  </a:lnTo>
                  <a:lnTo>
                    <a:pt x="7425" y="10800"/>
                  </a:lnTo>
                  <a:lnTo>
                    <a:pt x="6750" y="11475"/>
                  </a:lnTo>
                  <a:lnTo>
                    <a:pt x="6075" y="11475"/>
                  </a:lnTo>
                  <a:lnTo>
                    <a:pt x="6075" y="8100"/>
                  </a:lnTo>
                  <a:close/>
                  <a:moveTo>
                    <a:pt x="10125" y="8100"/>
                  </a:moveTo>
                  <a:lnTo>
                    <a:pt x="13500" y="8100"/>
                  </a:lnTo>
                  <a:lnTo>
                    <a:pt x="13500" y="8775"/>
                  </a:lnTo>
                  <a:cubicBezTo>
                    <a:pt x="12649" y="9626"/>
                    <a:pt x="11475" y="10800"/>
                    <a:pt x="11475" y="10800"/>
                  </a:cubicBezTo>
                  <a:lnTo>
                    <a:pt x="10125" y="10800"/>
                  </a:lnTo>
                  <a:lnTo>
                    <a:pt x="10125" y="8100"/>
                  </a:lnTo>
                  <a:close/>
                  <a:moveTo>
                    <a:pt x="16875" y="8100"/>
                  </a:moveTo>
                  <a:lnTo>
                    <a:pt x="17550" y="8100"/>
                  </a:lnTo>
                  <a:cubicBezTo>
                    <a:pt x="17550" y="8100"/>
                    <a:pt x="17550" y="11475"/>
                    <a:pt x="17550" y="11475"/>
                  </a:cubicBezTo>
                  <a:lnTo>
                    <a:pt x="14175" y="11475"/>
                  </a:lnTo>
                  <a:lnTo>
                    <a:pt x="14175" y="10800"/>
                  </a:lnTo>
                  <a:lnTo>
                    <a:pt x="16875" y="8100"/>
                  </a:lnTo>
                  <a:close/>
                  <a:moveTo>
                    <a:pt x="0" y="11475"/>
                  </a:moveTo>
                  <a:cubicBezTo>
                    <a:pt x="0" y="11475"/>
                    <a:pt x="0" y="12150"/>
                    <a:pt x="0" y="12150"/>
                  </a:cubicBezTo>
                  <a:lnTo>
                    <a:pt x="675" y="12150"/>
                  </a:lnTo>
                  <a:lnTo>
                    <a:pt x="675" y="11475"/>
                  </a:lnTo>
                  <a:lnTo>
                    <a:pt x="0" y="11475"/>
                  </a:lnTo>
                  <a:close/>
                  <a:moveTo>
                    <a:pt x="2025" y="12150"/>
                  </a:moveTo>
                  <a:lnTo>
                    <a:pt x="5400" y="12150"/>
                  </a:lnTo>
                  <a:lnTo>
                    <a:pt x="5400" y="12825"/>
                  </a:lnTo>
                  <a:lnTo>
                    <a:pt x="2700" y="15525"/>
                  </a:lnTo>
                  <a:lnTo>
                    <a:pt x="2025" y="15525"/>
                  </a:lnTo>
                  <a:lnTo>
                    <a:pt x="2025" y="12150"/>
                  </a:lnTo>
                  <a:close/>
                  <a:moveTo>
                    <a:pt x="12825" y="12150"/>
                  </a:moveTo>
                  <a:lnTo>
                    <a:pt x="13500" y="12150"/>
                  </a:lnTo>
                  <a:cubicBezTo>
                    <a:pt x="13500" y="12150"/>
                    <a:pt x="13500" y="15525"/>
                    <a:pt x="13500" y="15525"/>
                  </a:cubicBezTo>
                  <a:lnTo>
                    <a:pt x="10125" y="15525"/>
                  </a:lnTo>
                  <a:lnTo>
                    <a:pt x="10125" y="12825"/>
                  </a:lnTo>
                  <a:lnTo>
                    <a:pt x="12150" y="12825"/>
                  </a:lnTo>
                  <a:lnTo>
                    <a:pt x="12825" y="12150"/>
                  </a:lnTo>
                  <a:close/>
                  <a:moveTo>
                    <a:pt x="14175" y="12150"/>
                  </a:moveTo>
                  <a:lnTo>
                    <a:pt x="17550" y="12150"/>
                  </a:lnTo>
                  <a:cubicBezTo>
                    <a:pt x="17550" y="12150"/>
                    <a:pt x="17550" y="15525"/>
                    <a:pt x="17550" y="15525"/>
                  </a:cubicBezTo>
                  <a:lnTo>
                    <a:pt x="14175" y="15525"/>
                  </a:lnTo>
                  <a:lnTo>
                    <a:pt x="14175" y="12150"/>
                  </a:lnTo>
                  <a:close/>
                  <a:moveTo>
                    <a:pt x="8100" y="12825"/>
                  </a:moveTo>
                  <a:lnTo>
                    <a:pt x="9450" y="12825"/>
                  </a:lnTo>
                  <a:lnTo>
                    <a:pt x="9450" y="15525"/>
                  </a:lnTo>
                  <a:lnTo>
                    <a:pt x="6075" y="15525"/>
                  </a:lnTo>
                  <a:lnTo>
                    <a:pt x="6075" y="14850"/>
                  </a:lnTo>
                  <a:lnTo>
                    <a:pt x="8100" y="12825"/>
                  </a:lnTo>
                  <a:close/>
                  <a:moveTo>
                    <a:pt x="0" y="15525"/>
                  </a:moveTo>
                  <a:cubicBezTo>
                    <a:pt x="0" y="15525"/>
                    <a:pt x="0" y="16200"/>
                    <a:pt x="0" y="16200"/>
                  </a:cubicBezTo>
                  <a:lnTo>
                    <a:pt x="675" y="16200"/>
                  </a:lnTo>
                  <a:lnTo>
                    <a:pt x="675" y="15525"/>
                  </a:lnTo>
                  <a:lnTo>
                    <a:pt x="0" y="15525"/>
                  </a:lnTo>
                  <a:close/>
                  <a:moveTo>
                    <a:pt x="4725" y="16200"/>
                  </a:moveTo>
                  <a:lnTo>
                    <a:pt x="5400" y="16200"/>
                  </a:lnTo>
                  <a:cubicBezTo>
                    <a:pt x="5400" y="16200"/>
                    <a:pt x="5400" y="19575"/>
                    <a:pt x="5400" y="19575"/>
                  </a:cubicBezTo>
                  <a:lnTo>
                    <a:pt x="2025" y="19575"/>
                  </a:lnTo>
                  <a:lnTo>
                    <a:pt x="2025" y="18900"/>
                  </a:lnTo>
                  <a:lnTo>
                    <a:pt x="4725" y="16200"/>
                  </a:lnTo>
                  <a:close/>
                  <a:moveTo>
                    <a:pt x="6075" y="16200"/>
                  </a:moveTo>
                  <a:lnTo>
                    <a:pt x="9450" y="16200"/>
                  </a:lnTo>
                  <a:cubicBezTo>
                    <a:pt x="9450" y="16200"/>
                    <a:pt x="9450" y="19575"/>
                    <a:pt x="9450" y="19575"/>
                  </a:cubicBezTo>
                  <a:lnTo>
                    <a:pt x="6075" y="19575"/>
                  </a:lnTo>
                  <a:lnTo>
                    <a:pt x="6075" y="16200"/>
                  </a:lnTo>
                  <a:close/>
                  <a:moveTo>
                    <a:pt x="10125" y="16200"/>
                  </a:moveTo>
                  <a:lnTo>
                    <a:pt x="13500" y="16200"/>
                  </a:lnTo>
                  <a:cubicBezTo>
                    <a:pt x="13500" y="16200"/>
                    <a:pt x="13500" y="19575"/>
                    <a:pt x="13500" y="19575"/>
                  </a:cubicBezTo>
                  <a:lnTo>
                    <a:pt x="10125" y="19575"/>
                  </a:lnTo>
                  <a:lnTo>
                    <a:pt x="10125" y="16200"/>
                  </a:lnTo>
                  <a:close/>
                  <a:moveTo>
                    <a:pt x="14175" y="16200"/>
                  </a:moveTo>
                  <a:lnTo>
                    <a:pt x="17550" y="16200"/>
                  </a:lnTo>
                  <a:cubicBezTo>
                    <a:pt x="17550" y="16200"/>
                    <a:pt x="17550" y="19575"/>
                    <a:pt x="17550" y="19575"/>
                  </a:cubicBezTo>
                  <a:lnTo>
                    <a:pt x="14175" y="19575"/>
                  </a:lnTo>
                  <a:lnTo>
                    <a:pt x="14175" y="16200"/>
                  </a:lnTo>
                  <a:close/>
                  <a:moveTo>
                    <a:pt x="5400" y="20925"/>
                  </a:moveTo>
                  <a:lnTo>
                    <a:pt x="5400" y="21600"/>
                  </a:lnTo>
                  <a:lnTo>
                    <a:pt x="6075" y="21600"/>
                  </a:lnTo>
                  <a:cubicBezTo>
                    <a:pt x="6075" y="21600"/>
                    <a:pt x="6075" y="20925"/>
                    <a:pt x="6075" y="20925"/>
                  </a:cubicBezTo>
                  <a:lnTo>
                    <a:pt x="5400" y="20925"/>
                  </a:lnTo>
                  <a:close/>
                  <a:moveTo>
                    <a:pt x="9450" y="20925"/>
                  </a:moveTo>
                  <a:lnTo>
                    <a:pt x="9450" y="21600"/>
                  </a:lnTo>
                  <a:lnTo>
                    <a:pt x="10125" y="21600"/>
                  </a:lnTo>
                  <a:cubicBezTo>
                    <a:pt x="10125" y="21600"/>
                    <a:pt x="10125" y="20925"/>
                    <a:pt x="10125" y="20925"/>
                  </a:cubicBezTo>
                  <a:lnTo>
                    <a:pt x="9450" y="20925"/>
                  </a:lnTo>
                  <a:close/>
                  <a:moveTo>
                    <a:pt x="13500" y="20925"/>
                  </a:moveTo>
                  <a:lnTo>
                    <a:pt x="13500" y="21600"/>
                  </a:lnTo>
                  <a:lnTo>
                    <a:pt x="14175" y="21600"/>
                  </a:lnTo>
                  <a:cubicBezTo>
                    <a:pt x="14175" y="21600"/>
                    <a:pt x="14175" y="20925"/>
                    <a:pt x="14175" y="20925"/>
                  </a:cubicBezTo>
                  <a:lnTo>
                    <a:pt x="13500" y="20925"/>
                  </a:lnTo>
                  <a:close/>
                  <a:moveTo>
                    <a:pt x="17550" y="20925"/>
                  </a:moveTo>
                  <a:lnTo>
                    <a:pt x="17550" y="21600"/>
                  </a:lnTo>
                  <a:lnTo>
                    <a:pt x="18225" y="21600"/>
                  </a:lnTo>
                  <a:cubicBezTo>
                    <a:pt x="18225" y="21600"/>
                    <a:pt x="18225" y="20925"/>
                    <a:pt x="18225" y="20925"/>
                  </a:cubicBezTo>
                  <a:lnTo>
                    <a:pt x="17550" y="2092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34" name="AutoShape 31"/>
            <p:cNvSpPr/>
            <p:nvPr/>
          </p:nvSpPr>
          <p:spPr bwMode="auto">
            <a:xfrm>
              <a:off x="6703601" y="4062389"/>
              <a:ext cx="259780" cy="319729"/>
            </a:xfrm>
            <a:custGeom>
              <a:avLst/>
              <a:gdLst>
                <a:gd name="T0" fmla="*/ 268310 w 21600"/>
                <a:gd name="T1" fmla="*/ 330226 h 21600"/>
                <a:gd name="T2" fmla="*/ 268310 w 21600"/>
                <a:gd name="T3" fmla="*/ 330226 h 21600"/>
                <a:gd name="T4" fmla="*/ 268310 w 21600"/>
                <a:gd name="T5" fmla="*/ 330226 h 21600"/>
                <a:gd name="T6" fmla="*/ 268310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31" y="0"/>
                  </a:moveTo>
                  <a:cubicBezTo>
                    <a:pt x="372" y="0"/>
                    <a:pt x="0" y="302"/>
                    <a:pt x="0" y="675"/>
                  </a:cubicBezTo>
                  <a:cubicBezTo>
                    <a:pt x="0" y="1048"/>
                    <a:pt x="372" y="1350"/>
                    <a:pt x="831" y="1350"/>
                  </a:cubicBezTo>
                  <a:lnTo>
                    <a:pt x="20769" y="1350"/>
                  </a:lnTo>
                  <a:cubicBezTo>
                    <a:pt x="21228" y="1350"/>
                    <a:pt x="21600" y="1048"/>
                    <a:pt x="21600" y="675"/>
                  </a:cubicBezTo>
                  <a:cubicBezTo>
                    <a:pt x="21600" y="302"/>
                    <a:pt x="21228" y="0"/>
                    <a:pt x="20769" y="0"/>
                  </a:cubicBezTo>
                  <a:lnTo>
                    <a:pt x="831" y="0"/>
                  </a:lnTo>
                  <a:close/>
                  <a:moveTo>
                    <a:pt x="831" y="2025"/>
                  </a:moveTo>
                  <a:lnTo>
                    <a:pt x="831" y="15525"/>
                  </a:lnTo>
                  <a:cubicBezTo>
                    <a:pt x="831" y="15525"/>
                    <a:pt x="20769" y="15525"/>
                    <a:pt x="20769" y="15525"/>
                  </a:cubicBezTo>
                  <a:lnTo>
                    <a:pt x="20769" y="2025"/>
                  </a:lnTo>
                  <a:lnTo>
                    <a:pt x="831" y="2025"/>
                  </a:lnTo>
                  <a:close/>
                  <a:moveTo>
                    <a:pt x="15785" y="4050"/>
                  </a:moveTo>
                  <a:lnTo>
                    <a:pt x="18277" y="4050"/>
                  </a:lnTo>
                  <a:cubicBezTo>
                    <a:pt x="18277" y="4050"/>
                    <a:pt x="18277" y="13500"/>
                    <a:pt x="18277" y="13500"/>
                  </a:cubicBezTo>
                  <a:lnTo>
                    <a:pt x="15785" y="13500"/>
                  </a:lnTo>
                  <a:lnTo>
                    <a:pt x="15785" y="4050"/>
                  </a:lnTo>
                  <a:close/>
                  <a:moveTo>
                    <a:pt x="7477" y="6750"/>
                  </a:moveTo>
                  <a:lnTo>
                    <a:pt x="9969" y="6750"/>
                  </a:lnTo>
                  <a:cubicBezTo>
                    <a:pt x="9969" y="6750"/>
                    <a:pt x="9969" y="13500"/>
                    <a:pt x="9969" y="13500"/>
                  </a:cubicBezTo>
                  <a:lnTo>
                    <a:pt x="7477" y="13500"/>
                  </a:lnTo>
                  <a:lnTo>
                    <a:pt x="7477" y="6750"/>
                  </a:lnTo>
                  <a:close/>
                  <a:moveTo>
                    <a:pt x="11631" y="8775"/>
                  </a:moveTo>
                  <a:lnTo>
                    <a:pt x="14123" y="8775"/>
                  </a:lnTo>
                  <a:cubicBezTo>
                    <a:pt x="14123" y="8775"/>
                    <a:pt x="14123" y="13500"/>
                    <a:pt x="14123" y="13500"/>
                  </a:cubicBezTo>
                  <a:lnTo>
                    <a:pt x="11631" y="13500"/>
                  </a:lnTo>
                  <a:lnTo>
                    <a:pt x="11631" y="8775"/>
                  </a:lnTo>
                  <a:close/>
                  <a:moveTo>
                    <a:pt x="3323" y="10800"/>
                  </a:moveTo>
                  <a:lnTo>
                    <a:pt x="5815" y="10800"/>
                  </a:lnTo>
                  <a:cubicBezTo>
                    <a:pt x="5815" y="10800"/>
                    <a:pt x="5815" y="13500"/>
                    <a:pt x="5815" y="13500"/>
                  </a:cubicBezTo>
                  <a:lnTo>
                    <a:pt x="3323" y="13500"/>
                  </a:lnTo>
                  <a:lnTo>
                    <a:pt x="3323" y="10800"/>
                  </a:lnTo>
                  <a:close/>
                  <a:moveTo>
                    <a:pt x="3323" y="16200"/>
                  </a:moveTo>
                  <a:lnTo>
                    <a:pt x="1662" y="21600"/>
                  </a:lnTo>
                  <a:lnTo>
                    <a:pt x="3323" y="21600"/>
                  </a:lnTo>
                  <a:lnTo>
                    <a:pt x="4985" y="16200"/>
                  </a:lnTo>
                  <a:cubicBezTo>
                    <a:pt x="4985" y="16200"/>
                    <a:pt x="3323" y="16200"/>
                    <a:pt x="3323" y="16200"/>
                  </a:cubicBezTo>
                  <a:close/>
                  <a:moveTo>
                    <a:pt x="9969" y="16200"/>
                  </a:moveTo>
                  <a:lnTo>
                    <a:pt x="9969" y="21600"/>
                  </a:lnTo>
                  <a:lnTo>
                    <a:pt x="11615" y="21600"/>
                  </a:lnTo>
                  <a:cubicBezTo>
                    <a:pt x="11615" y="21600"/>
                    <a:pt x="11631" y="16200"/>
                    <a:pt x="11631" y="16200"/>
                  </a:cubicBezTo>
                  <a:lnTo>
                    <a:pt x="9969" y="16200"/>
                  </a:lnTo>
                  <a:close/>
                  <a:moveTo>
                    <a:pt x="16615" y="16200"/>
                  </a:moveTo>
                  <a:lnTo>
                    <a:pt x="18277" y="21600"/>
                  </a:lnTo>
                  <a:lnTo>
                    <a:pt x="19938" y="21600"/>
                  </a:lnTo>
                  <a:cubicBezTo>
                    <a:pt x="19938" y="21600"/>
                    <a:pt x="18277" y="16200"/>
                    <a:pt x="18277" y="16200"/>
                  </a:cubicBezTo>
                  <a:lnTo>
                    <a:pt x="16615" y="162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35" name="AutoShape 16"/>
            <p:cNvSpPr/>
            <p:nvPr/>
          </p:nvSpPr>
          <p:spPr bwMode="auto">
            <a:xfrm>
              <a:off x="6703601" y="4699504"/>
              <a:ext cx="379678" cy="319729"/>
            </a:xfrm>
            <a:custGeom>
              <a:avLst/>
              <a:gdLst>
                <a:gd name="T0" fmla="*/ 392146 w 21600"/>
                <a:gd name="T1" fmla="*/ 330226 h 21600"/>
                <a:gd name="T2" fmla="*/ 392146 w 21600"/>
                <a:gd name="T3" fmla="*/ 330226 h 21600"/>
                <a:gd name="T4" fmla="*/ 392146 w 21600"/>
                <a:gd name="T5" fmla="*/ 330226 h 21600"/>
                <a:gd name="T6" fmla="*/ 392146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8" y="0"/>
                  </a:moveTo>
                  <a:cubicBezTo>
                    <a:pt x="612" y="0"/>
                    <a:pt x="0" y="713"/>
                    <a:pt x="0" y="1597"/>
                  </a:cubicBezTo>
                  <a:lnTo>
                    <a:pt x="0" y="20003"/>
                  </a:lnTo>
                  <a:cubicBezTo>
                    <a:pt x="0" y="20887"/>
                    <a:pt x="612" y="21600"/>
                    <a:pt x="1358" y="21600"/>
                  </a:cubicBezTo>
                  <a:lnTo>
                    <a:pt x="18896" y="21600"/>
                  </a:lnTo>
                  <a:cubicBezTo>
                    <a:pt x="19641" y="21600"/>
                    <a:pt x="20242" y="20887"/>
                    <a:pt x="20242" y="20003"/>
                  </a:cubicBezTo>
                  <a:lnTo>
                    <a:pt x="20242" y="15200"/>
                  </a:lnTo>
                  <a:lnTo>
                    <a:pt x="15524" y="15200"/>
                  </a:lnTo>
                  <a:cubicBezTo>
                    <a:pt x="14779" y="15200"/>
                    <a:pt x="14177" y="14487"/>
                    <a:pt x="14177" y="13604"/>
                  </a:cubicBezTo>
                  <a:lnTo>
                    <a:pt x="14177" y="10398"/>
                  </a:lnTo>
                  <a:cubicBezTo>
                    <a:pt x="14177" y="9514"/>
                    <a:pt x="14779" y="8801"/>
                    <a:pt x="15524" y="8801"/>
                  </a:cubicBezTo>
                  <a:lnTo>
                    <a:pt x="20242" y="8801"/>
                  </a:lnTo>
                  <a:lnTo>
                    <a:pt x="20242" y="4803"/>
                  </a:lnTo>
                  <a:cubicBezTo>
                    <a:pt x="20242" y="3919"/>
                    <a:pt x="19641" y="3193"/>
                    <a:pt x="18896" y="3193"/>
                  </a:cubicBezTo>
                  <a:lnTo>
                    <a:pt x="18896" y="1597"/>
                  </a:lnTo>
                  <a:cubicBezTo>
                    <a:pt x="18896" y="713"/>
                    <a:pt x="18295" y="0"/>
                    <a:pt x="17549" y="0"/>
                  </a:cubicBezTo>
                  <a:lnTo>
                    <a:pt x="1358" y="0"/>
                  </a:lnTo>
                  <a:close/>
                  <a:moveTo>
                    <a:pt x="2025" y="1597"/>
                  </a:moveTo>
                  <a:lnTo>
                    <a:pt x="16192" y="1597"/>
                  </a:lnTo>
                  <a:cubicBezTo>
                    <a:pt x="16192" y="1597"/>
                    <a:pt x="17549" y="1593"/>
                    <a:pt x="17549" y="3193"/>
                  </a:cubicBezTo>
                  <a:lnTo>
                    <a:pt x="2025" y="3193"/>
                  </a:lnTo>
                  <a:cubicBezTo>
                    <a:pt x="1653" y="3193"/>
                    <a:pt x="1358" y="2844"/>
                    <a:pt x="1358" y="2401"/>
                  </a:cubicBezTo>
                  <a:cubicBezTo>
                    <a:pt x="1358" y="1960"/>
                    <a:pt x="1653" y="1597"/>
                    <a:pt x="2025" y="1597"/>
                  </a:cubicBezTo>
                  <a:close/>
                  <a:moveTo>
                    <a:pt x="16192" y="9606"/>
                  </a:moveTo>
                  <a:cubicBezTo>
                    <a:pt x="15447" y="9606"/>
                    <a:pt x="14845" y="10318"/>
                    <a:pt x="14845" y="11202"/>
                  </a:cubicBezTo>
                  <a:lnTo>
                    <a:pt x="14845" y="12799"/>
                  </a:lnTo>
                  <a:cubicBezTo>
                    <a:pt x="14845" y="13683"/>
                    <a:pt x="15447" y="14396"/>
                    <a:pt x="16192" y="14396"/>
                  </a:cubicBezTo>
                  <a:lnTo>
                    <a:pt x="20242" y="14396"/>
                  </a:lnTo>
                  <a:cubicBezTo>
                    <a:pt x="20988" y="14396"/>
                    <a:pt x="21600" y="13683"/>
                    <a:pt x="21600" y="12799"/>
                  </a:cubicBezTo>
                  <a:lnTo>
                    <a:pt x="21600" y="11202"/>
                  </a:lnTo>
                  <a:cubicBezTo>
                    <a:pt x="21600" y="10318"/>
                    <a:pt x="20988" y="9606"/>
                    <a:pt x="20242" y="9606"/>
                  </a:cubicBezTo>
                  <a:lnTo>
                    <a:pt x="16192" y="9606"/>
                  </a:lnTo>
                  <a:close/>
                  <a:moveTo>
                    <a:pt x="16871" y="11202"/>
                  </a:moveTo>
                  <a:cubicBezTo>
                    <a:pt x="17243" y="11202"/>
                    <a:pt x="17549" y="11552"/>
                    <a:pt x="17549" y="11994"/>
                  </a:cubicBezTo>
                  <a:cubicBezTo>
                    <a:pt x="17549" y="12436"/>
                    <a:pt x="17243" y="12799"/>
                    <a:pt x="16871" y="12799"/>
                  </a:cubicBezTo>
                  <a:cubicBezTo>
                    <a:pt x="16498" y="12799"/>
                    <a:pt x="16192" y="12436"/>
                    <a:pt x="16192" y="11994"/>
                  </a:cubicBezTo>
                  <a:cubicBezTo>
                    <a:pt x="16192" y="11552"/>
                    <a:pt x="16498" y="11202"/>
                    <a:pt x="16871" y="1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36" name="AutoShape 11"/>
            <p:cNvSpPr/>
            <p:nvPr/>
          </p:nvSpPr>
          <p:spPr bwMode="auto">
            <a:xfrm>
              <a:off x="6699198" y="5313370"/>
              <a:ext cx="411189" cy="319729"/>
            </a:xfrm>
            <a:custGeom>
              <a:avLst/>
              <a:gdLst>
                <a:gd name="T0" fmla="*/ 424691 w 21600"/>
                <a:gd name="T1" fmla="*/ 330767 h 21345"/>
                <a:gd name="T2" fmla="*/ 424691 w 21600"/>
                <a:gd name="T3" fmla="*/ 330767 h 21345"/>
                <a:gd name="T4" fmla="*/ 424691 w 21600"/>
                <a:gd name="T5" fmla="*/ 330767 h 21345"/>
                <a:gd name="T6" fmla="*/ 424691 w 21600"/>
                <a:gd name="T7" fmla="*/ 330767 h 213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45">
                  <a:moveTo>
                    <a:pt x="3348" y="2"/>
                  </a:moveTo>
                  <a:cubicBezTo>
                    <a:pt x="1989" y="2"/>
                    <a:pt x="0" y="1403"/>
                    <a:pt x="0" y="2554"/>
                  </a:cubicBezTo>
                  <a:cubicBezTo>
                    <a:pt x="0" y="4074"/>
                    <a:pt x="0" y="9708"/>
                    <a:pt x="0" y="11941"/>
                  </a:cubicBezTo>
                  <a:lnTo>
                    <a:pt x="787" y="9825"/>
                  </a:lnTo>
                  <a:cubicBezTo>
                    <a:pt x="1450" y="8140"/>
                    <a:pt x="3062" y="7455"/>
                    <a:pt x="4387" y="8299"/>
                  </a:cubicBezTo>
                  <a:lnTo>
                    <a:pt x="10982" y="12492"/>
                  </a:lnTo>
                  <a:cubicBezTo>
                    <a:pt x="12306" y="13336"/>
                    <a:pt x="12845" y="15385"/>
                    <a:pt x="12182" y="17070"/>
                  </a:cubicBezTo>
                  <a:cubicBezTo>
                    <a:pt x="12182" y="17070"/>
                    <a:pt x="10810" y="20494"/>
                    <a:pt x="10810" y="20494"/>
                  </a:cubicBezTo>
                  <a:cubicBezTo>
                    <a:pt x="11174" y="21294"/>
                    <a:pt x="11975" y="21582"/>
                    <a:pt x="12615" y="21135"/>
                  </a:cubicBezTo>
                  <a:cubicBezTo>
                    <a:pt x="13068" y="20819"/>
                    <a:pt x="13116" y="19783"/>
                    <a:pt x="12988" y="18904"/>
                  </a:cubicBezTo>
                  <a:lnTo>
                    <a:pt x="13281" y="18750"/>
                  </a:lnTo>
                  <a:cubicBezTo>
                    <a:pt x="13637" y="19575"/>
                    <a:pt x="14457" y="19883"/>
                    <a:pt x="15106" y="19429"/>
                  </a:cubicBezTo>
                  <a:cubicBezTo>
                    <a:pt x="15579" y="19099"/>
                    <a:pt x="15717" y="17972"/>
                    <a:pt x="15620" y="17070"/>
                  </a:cubicBezTo>
                  <a:lnTo>
                    <a:pt x="15882" y="16890"/>
                  </a:lnTo>
                  <a:cubicBezTo>
                    <a:pt x="16417" y="17509"/>
                    <a:pt x="17213" y="18017"/>
                    <a:pt x="17687" y="17685"/>
                  </a:cubicBezTo>
                  <a:cubicBezTo>
                    <a:pt x="18337" y="17232"/>
                    <a:pt x="18458" y="16177"/>
                    <a:pt x="18101" y="15351"/>
                  </a:cubicBezTo>
                  <a:lnTo>
                    <a:pt x="14037" y="6157"/>
                  </a:lnTo>
                  <a:lnTo>
                    <a:pt x="12030" y="8530"/>
                  </a:lnTo>
                  <a:cubicBezTo>
                    <a:pt x="12030" y="8530"/>
                    <a:pt x="8903" y="8772"/>
                    <a:pt x="8390" y="8119"/>
                  </a:cubicBezTo>
                  <a:cubicBezTo>
                    <a:pt x="7855" y="7440"/>
                    <a:pt x="8047" y="3387"/>
                    <a:pt x="8047" y="3387"/>
                  </a:cubicBezTo>
                  <a:lnTo>
                    <a:pt x="10729" y="2"/>
                  </a:lnTo>
                  <a:cubicBezTo>
                    <a:pt x="10729" y="2"/>
                    <a:pt x="6106" y="2"/>
                    <a:pt x="3348" y="2"/>
                  </a:cubicBezTo>
                  <a:close/>
                  <a:moveTo>
                    <a:pt x="12877" y="15"/>
                  </a:moveTo>
                  <a:lnTo>
                    <a:pt x="10195" y="3426"/>
                  </a:lnTo>
                  <a:lnTo>
                    <a:pt x="9529" y="4285"/>
                  </a:lnTo>
                  <a:cubicBezTo>
                    <a:pt x="9529" y="4285"/>
                    <a:pt x="9332" y="5791"/>
                    <a:pt x="9852" y="6452"/>
                  </a:cubicBezTo>
                  <a:cubicBezTo>
                    <a:pt x="10337" y="7069"/>
                    <a:pt x="11536" y="6837"/>
                    <a:pt x="11536" y="6837"/>
                  </a:cubicBezTo>
                  <a:lnTo>
                    <a:pt x="14874" y="3426"/>
                  </a:lnTo>
                  <a:lnTo>
                    <a:pt x="19583" y="14518"/>
                  </a:lnTo>
                  <a:cubicBezTo>
                    <a:pt x="19583" y="14518"/>
                    <a:pt x="21600" y="14512"/>
                    <a:pt x="21600" y="13659"/>
                  </a:cubicBezTo>
                  <a:cubicBezTo>
                    <a:pt x="21599" y="8488"/>
                    <a:pt x="21600" y="5991"/>
                    <a:pt x="21600" y="4285"/>
                  </a:cubicBezTo>
                  <a:cubicBezTo>
                    <a:pt x="21600" y="4285"/>
                    <a:pt x="20806" y="2570"/>
                    <a:pt x="20511" y="2195"/>
                  </a:cubicBezTo>
                  <a:cubicBezTo>
                    <a:pt x="20237" y="1847"/>
                    <a:pt x="19177" y="41"/>
                    <a:pt x="17556" y="15"/>
                  </a:cubicBezTo>
                  <a:cubicBezTo>
                    <a:pt x="15583" y="-18"/>
                    <a:pt x="12877" y="15"/>
                    <a:pt x="12877" y="15"/>
                  </a:cubicBezTo>
                  <a:close/>
                  <a:moveTo>
                    <a:pt x="2854" y="9581"/>
                  </a:moveTo>
                  <a:cubicBezTo>
                    <a:pt x="2609" y="9684"/>
                    <a:pt x="2403" y="9906"/>
                    <a:pt x="2279" y="10222"/>
                  </a:cubicBezTo>
                  <a:lnTo>
                    <a:pt x="776" y="14031"/>
                  </a:lnTo>
                  <a:cubicBezTo>
                    <a:pt x="528" y="14662"/>
                    <a:pt x="723" y="15433"/>
                    <a:pt x="1220" y="15749"/>
                  </a:cubicBezTo>
                  <a:cubicBezTo>
                    <a:pt x="1717" y="16065"/>
                    <a:pt x="2323" y="15804"/>
                    <a:pt x="2571" y="15172"/>
                  </a:cubicBezTo>
                  <a:cubicBezTo>
                    <a:pt x="2571" y="15172"/>
                    <a:pt x="4074" y="11363"/>
                    <a:pt x="4074" y="11363"/>
                  </a:cubicBezTo>
                  <a:cubicBezTo>
                    <a:pt x="4323" y="10732"/>
                    <a:pt x="4117" y="9962"/>
                    <a:pt x="3620" y="9645"/>
                  </a:cubicBezTo>
                  <a:cubicBezTo>
                    <a:pt x="3372" y="9487"/>
                    <a:pt x="3098" y="9478"/>
                    <a:pt x="2854" y="9581"/>
                  </a:cubicBezTo>
                  <a:close/>
                  <a:moveTo>
                    <a:pt x="5254" y="11107"/>
                  </a:moveTo>
                  <a:cubicBezTo>
                    <a:pt x="5009" y="11210"/>
                    <a:pt x="4793" y="11432"/>
                    <a:pt x="4669" y="11748"/>
                  </a:cubicBezTo>
                  <a:lnTo>
                    <a:pt x="3176" y="15557"/>
                  </a:lnTo>
                  <a:cubicBezTo>
                    <a:pt x="2928" y="16188"/>
                    <a:pt x="3123" y="16958"/>
                    <a:pt x="3620" y="17275"/>
                  </a:cubicBezTo>
                  <a:cubicBezTo>
                    <a:pt x="4117" y="17591"/>
                    <a:pt x="4723" y="17330"/>
                    <a:pt x="4971" y="16698"/>
                  </a:cubicBezTo>
                  <a:cubicBezTo>
                    <a:pt x="4971" y="16698"/>
                    <a:pt x="6474" y="12889"/>
                    <a:pt x="6474" y="12889"/>
                  </a:cubicBezTo>
                  <a:cubicBezTo>
                    <a:pt x="6723" y="12258"/>
                    <a:pt x="6517" y="11488"/>
                    <a:pt x="6020" y="11171"/>
                  </a:cubicBezTo>
                  <a:cubicBezTo>
                    <a:pt x="5772" y="11013"/>
                    <a:pt x="5498" y="11004"/>
                    <a:pt x="5254" y="11107"/>
                  </a:cubicBezTo>
                  <a:close/>
                  <a:moveTo>
                    <a:pt x="7654" y="12633"/>
                  </a:moveTo>
                  <a:cubicBezTo>
                    <a:pt x="7410" y="12736"/>
                    <a:pt x="7193" y="12958"/>
                    <a:pt x="7069" y="13274"/>
                  </a:cubicBezTo>
                  <a:lnTo>
                    <a:pt x="5566" y="17083"/>
                  </a:lnTo>
                  <a:cubicBezTo>
                    <a:pt x="5318" y="17714"/>
                    <a:pt x="5523" y="18485"/>
                    <a:pt x="6020" y="18801"/>
                  </a:cubicBezTo>
                  <a:cubicBezTo>
                    <a:pt x="6517" y="19117"/>
                    <a:pt x="7123" y="18855"/>
                    <a:pt x="7371" y="18224"/>
                  </a:cubicBezTo>
                  <a:cubicBezTo>
                    <a:pt x="7371" y="18224"/>
                    <a:pt x="8874" y="14415"/>
                    <a:pt x="8874" y="14415"/>
                  </a:cubicBezTo>
                  <a:cubicBezTo>
                    <a:pt x="9123" y="13784"/>
                    <a:pt x="8917" y="13014"/>
                    <a:pt x="8420" y="12697"/>
                  </a:cubicBezTo>
                  <a:cubicBezTo>
                    <a:pt x="8172" y="12539"/>
                    <a:pt x="7898" y="12530"/>
                    <a:pt x="7654" y="12633"/>
                  </a:cubicBezTo>
                  <a:close/>
                  <a:moveTo>
                    <a:pt x="10054" y="14159"/>
                  </a:moveTo>
                  <a:cubicBezTo>
                    <a:pt x="9809" y="14262"/>
                    <a:pt x="9593" y="14484"/>
                    <a:pt x="9469" y="14800"/>
                  </a:cubicBezTo>
                  <a:lnTo>
                    <a:pt x="7966" y="18609"/>
                  </a:lnTo>
                  <a:cubicBezTo>
                    <a:pt x="7718" y="19240"/>
                    <a:pt x="7923" y="20010"/>
                    <a:pt x="8420" y="20327"/>
                  </a:cubicBezTo>
                  <a:cubicBezTo>
                    <a:pt x="8917" y="20643"/>
                    <a:pt x="9523" y="20395"/>
                    <a:pt x="9771" y="19763"/>
                  </a:cubicBezTo>
                  <a:lnTo>
                    <a:pt x="11274" y="15941"/>
                  </a:lnTo>
                  <a:cubicBezTo>
                    <a:pt x="11523" y="15310"/>
                    <a:pt x="11317" y="14539"/>
                    <a:pt x="10820" y="14223"/>
                  </a:cubicBezTo>
                  <a:cubicBezTo>
                    <a:pt x="10572" y="14065"/>
                    <a:pt x="10298" y="14056"/>
                    <a:pt x="10054" y="1415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37" name="Grupo 1"/>
          <p:cNvGrpSpPr/>
          <p:nvPr/>
        </p:nvGrpSpPr>
        <p:grpSpPr>
          <a:xfrm>
            <a:off x="7611709" y="2271699"/>
            <a:ext cx="3606688" cy="3618753"/>
            <a:chOff x="7767266" y="1848259"/>
            <a:chExt cx="3606688" cy="3618753"/>
          </a:xfrm>
        </p:grpSpPr>
        <p:sp>
          <p:nvSpPr>
            <p:cNvPr id="38" name="Rectángulo 51"/>
            <p:cNvSpPr/>
            <p:nvPr/>
          </p:nvSpPr>
          <p:spPr>
            <a:xfrm>
              <a:off x="7767266" y="1848259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9" name="Rectángulo 52"/>
            <p:cNvSpPr/>
            <p:nvPr/>
          </p:nvSpPr>
          <p:spPr>
            <a:xfrm>
              <a:off x="7767266" y="2470473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40" name="Rectángulo 53"/>
            <p:cNvSpPr/>
            <p:nvPr/>
          </p:nvSpPr>
          <p:spPr>
            <a:xfrm>
              <a:off x="7767266" y="3092688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41" name="Rectángulo 54"/>
            <p:cNvSpPr/>
            <p:nvPr/>
          </p:nvSpPr>
          <p:spPr>
            <a:xfrm>
              <a:off x="7767266" y="3709376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42" name="Rectángulo 55"/>
            <p:cNvSpPr/>
            <p:nvPr/>
          </p:nvSpPr>
          <p:spPr>
            <a:xfrm>
              <a:off x="7767266" y="4323846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43" name="Rectángulo 56"/>
            <p:cNvSpPr/>
            <p:nvPr/>
          </p:nvSpPr>
          <p:spPr>
            <a:xfrm>
              <a:off x="7767266" y="4943792"/>
              <a:ext cx="36066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</a:t>
              </a:r>
              <a:r>
                <a:rPr lang="es-ES" sz="14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sapien.</a:t>
              </a:r>
              <a:r>
                <a:rPr lang="es-ES" sz="1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 </a:t>
              </a:r>
              <a:endParaRPr lang="es-ES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261298" y="2014308"/>
            <a:ext cx="5261113" cy="405008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1268892" y="1556967"/>
            <a:ext cx="9754794" cy="5005426"/>
            <a:chOff x="1115616" y="1107446"/>
            <a:chExt cx="6985933" cy="3584655"/>
          </a:xfrm>
        </p:grpSpPr>
        <p:sp>
          <p:nvSpPr>
            <p:cNvPr id="31" name="五边形 30"/>
            <p:cNvSpPr/>
            <p:nvPr/>
          </p:nvSpPr>
          <p:spPr>
            <a:xfrm>
              <a:off x="4645166" y="1301114"/>
              <a:ext cx="2880320" cy="936104"/>
            </a:xfrm>
            <a:prstGeom prst="homePlat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五边形 31"/>
            <p:cNvSpPr/>
            <p:nvPr/>
          </p:nvSpPr>
          <p:spPr>
            <a:xfrm flipH="1">
              <a:off x="1764846" y="2230704"/>
              <a:ext cx="2880320" cy="936104"/>
            </a:xfrm>
            <a:prstGeom prst="homePlat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2"/>
            <p:cNvSpPr txBox="1"/>
            <p:nvPr/>
          </p:nvSpPr>
          <p:spPr>
            <a:xfrm>
              <a:off x="2196894" y="2557188"/>
              <a:ext cx="2448272" cy="330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我公司生产的产品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4645166" y="1569111"/>
              <a:ext cx="2448272" cy="330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其它同作用产品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4"/>
            <p:cNvSpPr txBox="1"/>
            <p:nvPr/>
          </p:nvSpPr>
          <p:spPr>
            <a:xfrm>
              <a:off x="1115616" y="1107446"/>
              <a:ext cx="3240359" cy="760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简单文字概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述这里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输入简单的文字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概述这里入简单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的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文字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概述这里输入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述简单的文字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5"/>
            <p:cNvSpPr txBox="1"/>
            <p:nvPr/>
          </p:nvSpPr>
          <p:spPr>
            <a:xfrm>
              <a:off x="4861190" y="2495633"/>
              <a:ext cx="3240359" cy="760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简单文字概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述这里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输入简单的文字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概述这里入简单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的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文字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概述这里输入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述简单的文字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概述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776862" y="3683989"/>
              <a:ext cx="1692188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804754" y="4044029"/>
              <a:ext cx="2652199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08810" y="4465144"/>
              <a:ext cx="2160240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19"/>
            <p:cNvSpPr txBox="1"/>
            <p:nvPr/>
          </p:nvSpPr>
          <p:spPr>
            <a:xfrm>
              <a:off x="2985742" y="3683989"/>
              <a:ext cx="905999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56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％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20"/>
            <p:cNvSpPr txBox="1"/>
            <p:nvPr/>
          </p:nvSpPr>
          <p:spPr>
            <a:xfrm>
              <a:off x="2596842" y="4044029"/>
              <a:ext cx="1182666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21"/>
            <p:cNvSpPr txBox="1"/>
            <p:nvPr/>
          </p:nvSpPr>
          <p:spPr>
            <a:xfrm>
              <a:off x="3028890" y="4470380"/>
              <a:ext cx="852043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回款数：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88024" y="3659845"/>
              <a:ext cx="1692188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800121" y="4019885"/>
              <a:ext cx="2652199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88024" y="4441000"/>
              <a:ext cx="2160240" cy="22695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25"/>
            <p:cNvSpPr txBox="1"/>
            <p:nvPr/>
          </p:nvSpPr>
          <p:spPr>
            <a:xfrm>
              <a:off x="4996904" y="3659845"/>
              <a:ext cx="905999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56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％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26"/>
            <p:cNvSpPr txBox="1"/>
            <p:nvPr/>
          </p:nvSpPr>
          <p:spPr>
            <a:xfrm>
              <a:off x="5004048" y="4019885"/>
              <a:ext cx="1182666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27"/>
            <p:cNvSpPr txBox="1"/>
            <p:nvPr/>
          </p:nvSpPr>
          <p:spPr>
            <a:xfrm>
              <a:off x="5016120" y="4446236"/>
              <a:ext cx="852043" cy="198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回款数：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Rounded Rectangle 6"/>
          <p:cNvSpPr/>
          <p:nvPr/>
        </p:nvSpPr>
        <p:spPr>
          <a:xfrm>
            <a:off x="4276200" y="2130425"/>
            <a:ext cx="1483242" cy="1483242"/>
          </a:xfrm>
          <a:prstGeom prst="roundRect">
            <a:avLst>
              <a:gd name="adj" fmla="val 6631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endParaRPr lang="en-US" sz="3200" b="1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ounded Rectangle 11"/>
          <p:cNvSpPr/>
          <p:nvPr/>
        </p:nvSpPr>
        <p:spPr>
          <a:xfrm>
            <a:off x="4180436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ounded Rectangle 12"/>
          <p:cNvSpPr/>
          <p:nvPr/>
        </p:nvSpPr>
        <p:spPr>
          <a:xfrm>
            <a:off x="6432558" y="2130425"/>
            <a:ext cx="1483242" cy="1483242"/>
          </a:xfrm>
          <a:prstGeom prst="roundRect">
            <a:avLst>
              <a:gd name="adj" fmla="val 6631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</a:t>
            </a:r>
            <a:endParaRPr lang="en-US" sz="3200" b="1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Rounded Rectangle 13"/>
          <p:cNvSpPr/>
          <p:nvPr/>
        </p:nvSpPr>
        <p:spPr>
          <a:xfrm>
            <a:off x="6336794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ounded Rectangle 14"/>
          <p:cNvSpPr/>
          <p:nvPr/>
        </p:nvSpPr>
        <p:spPr>
          <a:xfrm>
            <a:off x="4276200" y="4063950"/>
            <a:ext cx="1483242" cy="1483242"/>
          </a:xfrm>
          <a:prstGeom prst="roundRect">
            <a:avLst>
              <a:gd name="adj" fmla="val 6631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endParaRPr lang="en-US" sz="3200" b="1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ounded Rectangle 15"/>
          <p:cNvSpPr/>
          <p:nvPr/>
        </p:nvSpPr>
        <p:spPr>
          <a:xfrm>
            <a:off x="4180436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ounded Rectangle 16"/>
          <p:cNvSpPr/>
          <p:nvPr/>
        </p:nvSpPr>
        <p:spPr>
          <a:xfrm>
            <a:off x="6432558" y="4063950"/>
            <a:ext cx="1483242" cy="1483242"/>
          </a:xfrm>
          <a:prstGeom prst="roundRect">
            <a:avLst>
              <a:gd name="adj" fmla="val 6631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endParaRPr lang="en-US" sz="3200" b="1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Rounded Rectangle 17"/>
          <p:cNvSpPr/>
          <p:nvPr/>
        </p:nvSpPr>
        <p:spPr>
          <a:xfrm>
            <a:off x="6336794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857771" y="2102604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STRENGHTS</a:t>
            </a:r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urna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vitae. 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et, </a:t>
            </a: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metus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dui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metus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857771" y="4036129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OPORTUNITIES</a:t>
            </a:r>
            <a:endParaRPr lang="en-US" sz="1400" b="1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011564" y="2102604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WEAKNESSES</a:t>
            </a:r>
            <a:endParaRPr lang="en-US" sz="1400" b="1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8011564" y="4036129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THREATS</a:t>
            </a:r>
            <a:endParaRPr lang="en-US" sz="1400" b="1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570770" y="2358080"/>
            <a:ext cx="3486880" cy="1701688"/>
            <a:chOff x="-218499" y="1323975"/>
            <a:chExt cx="4215759" cy="2057400"/>
          </a:xfrm>
        </p:grpSpPr>
        <p:grpSp>
          <p:nvGrpSpPr>
            <p:cNvPr id="31" name="组合 30"/>
            <p:cNvGrpSpPr/>
            <p:nvPr/>
          </p:nvGrpSpPr>
          <p:grpSpPr>
            <a:xfrm>
              <a:off x="-218499" y="1323975"/>
              <a:ext cx="4215759" cy="2057400"/>
              <a:chOff x="213368" y="1000125"/>
              <a:chExt cx="4215758" cy="205740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13368" y="1000125"/>
                <a:ext cx="4215758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2578894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2940264" y="1600201"/>
                <a:ext cx="898890" cy="857248"/>
                <a:chOff x="1895228" y="964869"/>
                <a:chExt cx="520963" cy="496831"/>
              </a:xfrm>
            </p:grpSpPr>
            <p:sp>
              <p:nvSpPr>
                <p:cNvPr id="38" name="Freeform 7"/>
                <p:cNvSpPr>
                  <a:spLocks noEditPoints="1"/>
                </p:cNvSpPr>
                <p:nvPr/>
              </p:nvSpPr>
              <p:spPr bwMode="auto">
                <a:xfrm>
                  <a:off x="1895228" y="964869"/>
                  <a:ext cx="520963" cy="496831"/>
                </a:xfrm>
                <a:custGeom>
                  <a:avLst/>
                  <a:gdLst>
                    <a:gd name="T0" fmla="*/ 114 w 135"/>
                    <a:gd name="T1" fmla="*/ 129 h 129"/>
                    <a:gd name="T2" fmla="*/ 60 w 135"/>
                    <a:gd name="T3" fmla="*/ 129 h 129"/>
                    <a:gd name="T4" fmla="*/ 60 w 135"/>
                    <a:gd name="T5" fmla="*/ 83 h 129"/>
                    <a:gd name="T6" fmla="*/ 43 w 135"/>
                    <a:gd name="T7" fmla="*/ 83 h 129"/>
                    <a:gd name="T8" fmla="*/ 43 w 135"/>
                    <a:gd name="T9" fmla="*/ 129 h 129"/>
                    <a:gd name="T10" fmla="*/ 21 w 135"/>
                    <a:gd name="T11" fmla="*/ 129 h 129"/>
                    <a:gd name="T12" fmla="*/ 13 w 135"/>
                    <a:gd name="T13" fmla="*/ 121 h 129"/>
                    <a:gd name="T14" fmla="*/ 13 w 135"/>
                    <a:gd name="T15" fmla="*/ 75 h 129"/>
                    <a:gd name="T16" fmla="*/ 4 w 135"/>
                    <a:gd name="T17" fmla="*/ 75 h 129"/>
                    <a:gd name="T18" fmla="*/ 3 w 135"/>
                    <a:gd name="T19" fmla="*/ 74 h 129"/>
                    <a:gd name="T20" fmla="*/ 0 w 135"/>
                    <a:gd name="T21" fmla="*/ 68 h 129"/>
                    <a:gd name="T22" fmla="*/ 3 w 135"/>
                    <a:gd name="T23" fmla="*/ 62 h 129"/>
                    <a:gd name="T24" fmla="*/ 62 w 135"/>
                    <a:gd name="T25" fmla="*/ 3 h 129"/>
                    <a:gd name="T26" fmla="*/ 73 w 135"/>
                    <a:gd name="T27" fmla="*/ 3 h 129"/>
                    <a:gd name="T28" fmla="*/ 132 w 135"/>
                    <a:gd name="T29" fmla="*/ 62 h 129"/>
                    <a:gd name="T30" fmla="*/ 135 w 135"/>
                    <a:gd name="T31" fmla="*/ 68 h 129"/>
                    <a:gd name="T32" fmla="*/ 132 w 135"/>
                    <a:gd name="T33" fmla="*/ 74 h 129"/>
                    <a:gd name="T34" fmla="*/ 131 w 135"/>
                    <a:gd name="T35" fmla="*/ 75 h 129"/>
                    <a:gd name="T36" fmla="*/ 122 w 135"/>
                    <a:gd name="T37" fmla="*/ 75 h 129"/>
                    <a:gd name="T38" fmla="*/ 122 w 135"/>
                    <a:gd name="T39" fmla="*/ 121 h 129"/>
                    <a:gd name="T40" fmla="*/ 114 w 135"/>
                    <a:gd name="T41" fmla="*/ 129 h 129"/>
                    <a:gd name="T42" fmla="*/ 10 w 135"/>
                    <a:gd name="T43" fmla="*/ 67 h 129"/>
                    <a:gd name="T44" fmla="*/ 21 w 135"/>
                    <a:gd name="T45" fmla="*/ 67 h 129"/>
                    <a:gd name="T46" fmla="*/ 21 w 135"/>
                    <a:gd name="T47" fmla="*/ 121 h 129"/>
                    <a:gd name="T48" fmla="*/ 34 w 135"/>
                    <a:gd name="T49" fmla="*/ 120 h 129"/>
                    <a:gd name="T50" fmla="*/ 34 w 135"/>
                    <a:gd name="T51" fmla="*/ 82 h 129"/>
                    <a:gd name="T52" fmla="*/ 41 w 135"/>
                    <a:gd name="T53" fmla="*/ 75 h 129"/>
                    <a:gd name="T54" fmla="*/ 62 w 135"/>
                    <a:gd name="T55" fmla="*/ 75 h 129"/>
                    <a:gd name="T56" fmla="*/ 68 w 135"/>
                    <a:gd name="T57" fmla="*/ 82 h 129"/>
                    <a:gd name="T58" fmla="*/ 68 w 135"/>
                    <a:gd name="T59" fmla="*/ 120 h 129"/>
                    <a:gd name="T60" fmla="*/ 114 w 135"/>
                    <a:gd name="T61" fmla="*/ 120 h 129"/>
                    <a:gd name="T62" fmla="*/ 114 w 135"/>
                    <a:gd name="T63" fmla="*/ 67 h 129"/>
                    <a:gd name="T64" fmla="*/ 125 w 135"/>
                    <a:gd name="T65" fmla="*/ 67 h 129"/>
                    <a:gd name="T66" fmla="*/ 68 w 135"/>
                    <a:gd name="T67" fmla="*/ 9 h 129"/>
                    <a:gd name="T68" fmla="*/ 10 w 135"/>
                    <a:gd name="T69" fmla="*/ 6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29">
                      <a:moveTo>
                        <a:pt x="114" y="129"/>
                      </a:moveTo>
                      <a:cubicBezTo>
                        <a:pt x="60" y="129"/>
                        <a:pt x="60" y="129"/>
                        <a:pt x="60" y="129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16" y="129"/>
                        <a:pt x="13" y="125"/>
                        <a:pt x="13" y="121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1" y="72"/>
                        <a:pt x="0" y="70"/>
                        <a:pt x="0" y="68"/>
                      </a:cubicBezTo>
                      <a:cubicBezTo>
                        <a:pt x="0" y="66"/>
                        <a:pt x="1" y="64"/>
                        <a:pt x="3" y="62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5" y="0"/>
                        <a:pt x="70" y="0"/>
                        <a:pt x="73" y="3"/>
                      </a:cubicBezTo>
                      <a:cubicBezTo>
                        <a:pt x="132" y="62"/>
                        <a:pt x="132" y="62"/>
                        <a:pt x="132" y="62"/>
                      </a:cubicBezTo>
                      <a:cubicBezTo>
                        <a:pt x="134" y="64"/>
                        <a:pt x="135" y="66"/>
                        <a:pt x="135" y="68"/>
                      </a:cubicBezTo>
                      <a:cubicBezTo>
                        <a:pt x="135" y="70"/>
                        <a:pt x="134" y="72"/>
                        <a:pt x="132" y="74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121"/>
                        <a:pt x="122" y="121"/>
                        <a:pt x="122" y="121"/>
                      </a:cubicBezTo>
                      <a:cubicBezTo>
                        <a:pt x="122" y="125"/>
                        <a:pt x="119" y="129"/>
                        <a:pt x="114" y="129"/>
                      </a:cubicBezTo>
                      <a:close/>
                      <a:moveTo>
                        <a:pt x="10" y="67"/>
                      </a:move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34" y="120"/>
                        <a:pt x="34" y="120"/>
                        <a:pt x="34" y="120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78"/>
                        <a:pt x="37" y="75"/>
                        <a:pt x="41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5" y="75"/>
                        <a:pt x="68" y="78"/>
                        <a:pt x="68" y="82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5" y="67"/>
                        <a:pt x="125" y="67"/>
                        <a:pt x="125" y="67"/>
                      </a:cubicBezTo>
                      <a:cubicBezTo>
                        <a:pt x="68" y="9"/>
                        <a:pt x="68" y="9"/>
                        <a:pt x="68" y="9"/>
                      </a:cubicBezTo>
                      <a:lnTo>
                        <a:pt x="10" y="6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" name="Freeform 8"/>
                <p:cNvSpPr>
                  <a:spLocks noEditPoints="1"/>
                </p:cNvSpPr>
                <p:nvPr/>
              </p:nvSpPr>
              <p:spPr bwMode="auto">
                <a:xfrm>
                  <a:off x="2184809" y="1261548"/>
                  <a:ext cx="130595" cy="119239"/>
                </a:xfrm>
                <a:custGeom>
                  <a:avLst/>
                  <a:gdLst>
                    <a:gd name="T0" fmla="*/ 27 w 34"/>
                    <a:gd name="T1" fmla="*/ 31 h 31"/>
                    <a:gd name="T2" fmla="*/ 7 w 34"/>
                    <a:gd name="T3" fmla="*/ 31 h 31"/>
                    <a:gd name="T4" fmla="*/ 0 w 34"/>
                    <a:gd name="T5" fmla="*/ 24 h 31"/>
                    <a:gd name="T6" fmla="*/ 0 w 34"/>
                    <a:gd name="T7" fmla="*/ 6 h 31"/>
                    <a:gd name="T8" fmla="*/ 7 w 34"/>
                    <a:gd name="T9" fmla="*/ 0 h 31"/>
                    <a:gd name="T10" fmla="*/ 27 w 34"/>
                    <a:gd name="T11" fmla="*/ 0 h 31"/>
                    <a:gd name="T12" fmla="*/ 34 w 34"/>
                    <a:gd name="T13" fmla="*/ 6 h 31"/>
                    <a:gd name="T14" fmla="*/ 34 w 34"/>
                    <a:gd name="T15" fmla="*/ 24 h 31"/>
                    <a:gd name="T16" fmla="*/ 27 w 34"/>
                    <a:gd name="T17" fmla="*/ 31 h 31"/>
                    <a:gd name="T18" fmla="*/ 9 w 34"/>
                    <a:gd name="T19" fmla="*/ 23 h 31"/>
                    <a:gd name="T20" fmla="*/ 26 w 34"/>
                    <a:gd name="T21" fmla="*/ 23 h 31"/>
                    <a:gd name="T22" fmla="*/ 26 w 34"/>
                    <a:gd name="T23" fmla="*/ 8 h 31"/>
                    <a:gd name="T24" fmla="*/ 9 w 34"/>
                    <a:gd name="T25" fmla="*/ 8 h 31"/>
                    <a:gd name="T26" fmla="*/ 9 w 34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31">
                      <a:moveTo>
                        <a:pt x="27" y="31"/>
                      </a:move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8"/>
                        <a:pt x="31" y="31"/>
                        <a:pt x="27" y="31"/>
                      </a:cubicBezTo>
                      <a:close/>
                      <a:moveTo>
                        <a:pt x="9" y="23"/>
                      </a:move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0" name="Freeform 9"/>
                <p:cNvSpPr>
                  <a:spLocks noEditPoints="1"/>
                </p:cNvSpPr>
                <p:nvPr/>
              </p:nvSpPr>
              <p:spPr bwMode="auto">
                <a:xfrm>
                  <a:off x="2245848" y="1007454"/>
                  <a:ext cx="119239" cy="197313"/>
                </a:xfrm>
                <a:custGeom>
                  <a:avLst/>
                  <a:gdLst>
                    <a:gd name="T0" fmla="*/ 31 w 31"/>
                    <a:gd name="T1" fmla="*/ 51 h 51"/>
                    <a:gd name="T2" fmla="*/ 0 w 31"/>
                    <a:gd name="T3" fmla="*/ 20 h 51"/>
                    <a:gd name="T4" fmla="*/ 0 w 31"/>
                    <a:gd name="T5" fmla="*/ 7 h 51"/>
                    <a:gd name="T6" fmla="*/ 6 w 31"/>
                    <a:gd name="T7" fmla="*/ 0 h 51"/>
                    <a:gd name="T8" fmla="*/ 25 w 31"/>
                    <a:gd name="T9" fmla="*/ 0 h 51"/>
                    <a:gd name="T10" fmla="*/ 31 w 31"/>
                    <a:gd name="T11" fmla="*/ 7 h 51"/>
                    <a:gd name="T12" fmla="*/ 31 w 31"/>
                    <a:gd name="T13" fmla="*/ 51 h 51"/>
                    <a:gd name="T14" fmla="*/ 8 w 31"/>
                    <a:gd name="T15" fmla="*/ 17 h 51"/>
                    <a:gd name="T16" fmla="*/ 23 w 31"/>
                    <a:gd name="T17" fmla="*/ 32 h 51"/>
                    <a:gd name="T18" fmla="*/ 23 w 31"/>
                    <a:gd name="T19" fmla="*/ 8 h 51"/>
                    <a:gd name="T20" fmla="*/ 8 w 31"/>
                    <a:gd name="T21" fmla="*/ 8 h 51"/>
                    <a:gd name="T22" fmla="*/ 8 w 31"/>
                    <a:gd name="T23" fmla="*/ 1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51">
                      <a:moveTo>
                        <a:pt x="31" y="51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51"/>
                      </a:lnTo>
                      <a:close/>
                      <a:moveTo>
                        <a:pt x="8" y="17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20123" y="1738632"/>
              <a:ext cx="2145850" cy="1312481"/>
              <a:chOff x="1544123" y="1414781"/>
              <a:chExt cx="2145850" cy="1312481"/>
            </a:xfrm>
          </p:grpSpPr>
          <p:sp>
            <p:nvSpPr>
              <p:cNvPr id="33" name="文本框 5"/>
              <p:cNvSpPr txBox="1"/>
              <p:nvPr/>
            </p:nvSpPr>
            <p:spPr>
              <a:xfrm>
                <a:off x="1544123" y="1414781"/>
                <a:ext cx="1339606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文本框 6"/>
              <p:cNvSpPr txBox="1"/>
              <p:nvPr/>
            </p:nvSpPr>
            <p:spPr>
              <a:xfrm>
                <a:off x="1544123" y="1722558"/>
                <a:ext cx="2145850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1,872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382124" y="2358080"/>
            <a:ext cx="3486179" cy="1701688"/>
            <a:chOff x="4407927" y="1323975"/>
            <a:chExt cx="4214912" cy="2057400"/>
          </a:xfrm>
        </p:grpSpPr>
        <p:grpSp>
          <p:nvGrpSpPr>
            <p:cNvPr id="42" name="组合 41"/>
            <p:cNvGrpSpPr/>
            <p:nvPr/>
          </p:nvGrpSpPr>
          <p:grpSpPr>
            <a:xfrm>
              <a:off x="4407927" y="1323975"/>
              <a:ext cx="4214912" cy="2057400"/>
              <a:chOff x="5931925" y="1000125"/>
              <a:chExt cx="4214911" cy="2057400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5931925" y="1000125"/>
                <a:ext cx="4214911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8296603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6"/>
              <p:cNvSpPr>
                <a:spLocks noEditPoints="1"/>
              </p:cNvSpPr>
              <p:nvPr/>
            </p:nvSpPr>
            <p:spPr bwMode="auto">
              <a:xfrm>
                <a:off x="8672669" y="1603875"/>
                <a:ext cx="869498" cy="849900"/>
              </a:xfrm>
              <a:custGeom>
                <a:avLst/>
                <a:gdLst>
                  <a:gd name="T0" fmla="*/ 93 w 131"/>
                  <a:gd name="T1" fmla="*/ 6 h 128"/>
                  <a:gd name="T2" fmla="*/ 67 w 131"/>
                  <a:gd name="T3" fmla="*/ 112 h 128"/>
                  <a:gd name="T4" fmla="*/ 54 w 131"/>
                  <a:gd name="T5" fmla="*/ 118 h 128"/>
                  <a:gd name="T6" fmla="*/ 79 w 131"/>
                  <a:gd name="T7" fmla="*/ 119 h 128"/>
                  <a:gd name="T8" fmla="*/ 73 w 131"/>
                  <a:gd name="T9" fmla="*/ 109 h 128"/>
                  <a:gd name="T10" fmla="*/ 90 w 131"/>
                  <a:gd name="T11" fmla="*/ 89 h 128"/>
                  <a:gd name="T12" fmla="*/ 81 w 131"/>
                  <a:gd name="T13" fmla="*/ 101 h 128"/>
                  <a:gd name="T14" fmla="*/ 82 w 131"/>
                  <a:gd name="T15" fmla="*/ 111 h 128"/>
                  <a:gd name="T16" fmla="*/ 117 w 131"/>
                  <a:gd name="T17" fmla="*/ 91 h 128"/>
                  <a:gd name="T18" fmla="*/ 52 w 131"/>
                  <a:gd name="T19" fmla="*/ 113 h 128"/>
                  <a:gd name="T20" fmla="*/ 67 w 131"/>
                  <a:gd name="T21" fmla="*/ 105 h 128"/>
                  <a:gd name="T22" fmla="*/ 60 w 131"/>
                  <a:gd name="T23" fmla="*/ 97 h 128"/>
                  <a:gd name="T24" fmla="*/ 34 w 131"/>
                  <a:gd name="T25" fmla="*/ 92 h 128"/>
                  <a:gd name="T26" fmla="*/ 37 w 131"/>
                  <a:gd name="T27" fmla="*/ 106 h 128"/>
                  <a:gd name="T28" fmla="*/ 46 w 131"/>
                  <a:gd name="T29" fmla="*/ 90 h 128"/>
                  <a:gd name="T30" fmla="*/ 33 w 131"/>
                  <a:gd name="T31" fmla="*/ 87 h 128"/>
                  <a:gd name="T32" fmla="*/ 17 w 131"/>
                  <a:gd name="T33" fmla="*/ 88 h 128"/>
                  <a:gd name="T34" fmla="*/ 32 w 131"/>
                  <a:gd name="T35" fmla="*/ 110 h 128"/>
                  <a:gd name="T36" fmla="*/ 28 w 131"/>
                  <a:gd name="T37" fmla="*/ 94 h 128"/>
                  <a:gd name="T38" fmla="*/ 63 w 131"/>
                  <a:gd name="T39" fmla="*/ 91 h 128"/>
                  <a:gd name="T40" fmla="*/ 71 w 131"/>
                  <a:gd name="T41" fmla="*/ 97 h 128"/>
                  <a:gd name="T42" fmla="*/ 79 w 131"/>
                  <a:gd name="T43" fmla="*/ 94 h 128"/>
                  <a:gd name="T44" fmla="*/ 87 w 131"/>
                  <a:gd name="T45" fmla="*/ 83 h 128"/>
                  <a:gd name="T46" fmla="*/ 37 w 131"/>
                  <a:gd name="T47" fmla="*/ 59 h 128"/>
                  <a:gd name="T48" fmla="*/ 34 w 131"/>
                  <a:gd name="T49" fmla="*/ 72 h 128"/>
                  <a:gd name="T50" fmla="*/ 37 w 131"/>
                  <a:gd name="T51" fmla="*/ 81 h 128"/>
                  <a:gd name="T52" fmla="*/ 49 w 131"/>
                  <a:gd name="T53" fmla="*/ 85 h 128"/>
                  <a:gd name="T54" fmla="*/ 119 w 131"/>
                  <a:gd name="T55" fmla="*/ 45 h 128"/>
                  <a:gd name="T56" fmla="*/ 104 w 131"/>
                  <a:gd name="T57" fmla="*/ 47 h 128"/>
                  <a:gd name="T58" fmla="*/ 102 w 131"/>
                  <a:gd name="T59" fmla="*/ 60 h 128"/>
                  <a:gd name="T60" fmla="*/ 98 w 131"/>
                  <a:gd name="T61" fmla="*/ 74 h 128"/>
                  <a:gd name="T62" fmla="*/ 12 w 131"/>
                  <a:gd name="T63" fmla="*/ 42 h 128"/>
                  <a:gd name="T64" fmla="*/ 19 w 131"/>
                  <a:gd name="T65" fmla="*/ 81 h 128"/>
                  <a:gd name="T66" fmla="*/ 27 w 131"/>
                  <a:gd name="T67" fmla="*/ 76 h 128"/>
                  <a:gd name="T68" fmla="*/ 30 w 131"/>
                  <a:gd name="T69" fmla="*/ 61 h 128"/>
                  <a:gd name="T70" fmla="*/ 79 w 131"/>
                  <a:gd name="T71" fmla="*/ 42 h 128"/>
                  <a:gd name="T72" fmla="*/ 95 w 131"/>
                  <a:gd name="T73" fmla="*/ 64 h 128"/>
                  <a:gd name="T74" fmla="*/ 98 w 131"/>
                  <a:gd name="T75" fmla="*/ 51 h 128"/>
                  <a:gd name="T76" fmla="*/ 91 w 131"/>
                  <a:gd name="T77" fmla="*/ 45 h 128"/>
                  <a:gd name="T78" fmla="*/ 80 w 131"/>
                  <a:gd name="T79" fmla="*/ 42 h 128"/>
                  <a:gd name="T80" fmla="*/ 51 w 131"/>
                  <a:gd name="T81" fmla="*/ 35 h 128"/>
                  <a:gd name="T82" fmla="*/ 43 w 131"/>
                  <a:gd name="T83" fmla="*/ 47 h 128"/>
                  <a:gd name="T84" fmla="*/ 68 w 131"/>
                  <a:gd name="T85" fmla="*/ 36 h 128"/>
                  <a:gd name="T86" fmla="*/ 60 w 131"/>
                  <a:gd name="T87" fmla="*/ 30 h 128"/>
                  <a:gd name="T88" fmla="*/ 36 w 131"/>
                  <a:gd name="T89" fmla="*/ 47 h 128"/>
                  <a:gd name="T90" fmla="*/ 44 w 131"/>
                  <a:gd name="T91" fmla="*/ 35 h 128"/>
                  <a:gd name="T92" fmla="*/ 54 w 131"/>
                  <a:gd name="T93" fmla="*/ 24 h 128"/>
                  <a:gd name="T94" fmla="*/ 47 w 131"/>
                  <a:gd name="T95" fmla="*/ 13 h 128"/>
                  <a:gd name="T96" fmla="*/ 103 w 131"/>
                  <a:gd name="T97" fmla="*/ 29 h 128"/>
                  <a:gd name="T98" fmla="*/ 107 w 131"/>
                  <a:gd name="T99" fmla="*/ 40 h 128"/>
                  <a:gd name="T100" fmla="*/ 118 w 131"/>
                  <a:gd name="T101" fmla="*/ 39 h 128"/>
                  <a:gd name="T102" fmla="*/ 85 w 131"/>
                  <a:gd name="T103" fmla="*/ 38 h 128"/>
                  <a:gd name="T104" fmla="*/ 98 w 131"/>
                  <a:gd name="T105" fmla="*/ 40 h 128"/>
                  <a:gd name="T106" fmla="*/ 96 w 131"/>
                  <a:gd name="T107" fmla="*/ 27 h 128"/>
                  <a:gd name="T108" fmla="*/ 83 w 131"/>
                  <a:gd name="T109" fmla="*/ 14 h 128"/>
                  <a:gd name="T110" fmla="*/ 68 w 131"/>
                  <a:gd name="T111" fmla="*/ 20 h 128"/>
                  <a:gd name="T112" fmla="*/ 67 w 131"/>
                  <a:gd name="T113" fmla="*/ 28 h 128"/>
                  <a:gd name="T114" fmla="*/ 76 w 131"/>
                  <a:gd name="T115" fmla="*/ 33 h 128"/>
                  <a:gd name="T116" fmla="*/ 53 w 131"/>
                  <a:gd name="T117" fmla="*/ 11 h 128"/>
                  <a:gd name="T118" fmla="*/ 59 w 131"/>
                  <a:gd name="T119" fmla="*/ 19 h 128"/>
                  <a:gd name="T120" fmla="*/ 73 w 131"/>
                  <a:gd name="T121" fmla="*/ 11 h 128"/>
                  <a:gd name="T122" fmla="*/ 66 w 131"/>
                  <a:gd name="T123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1" h="128">
                    <a:moveTo>
                      <a:pt x="65" y="128"/>
                    </a:moveTo>
                    <a:cubicBezTo>
                      <a:pt x="56" y="128"/>
                      <a:pt x="47" y="126"/>
                      <a:pt x="39" y="122"/>
                    </a:cubicBezTo>
                    <a:cubicBezTo>
                      <a:pt x="24" y="115"/>
                      <a:pt x="13" y="103"/>
                      <a:pt x="7" y="88"/>
                    </a:cubicBezTo>
                    <a:cubicBezTo>
                      <a:pt x="0" y="71"/>
                      <a:pt x="0" y="53"/>
                      <a:pt x="8" y="37"/>
                    </a:cubicBezTo>
                    <a:cubicBezTo>
                      <a:pt x="15" y="21"/>
                      <a:pt x="29" y="8"/>
                      <a:pt x="46" y="3"/>
                    </a:cubicBezTo>
                    <a:cubicBezTo>
                      <a:pt x="52" y="1"/>
                      <a:pt x="59" y="0"/>
                      <a:pt x="66" y="0"/>
                    </a:cubicBezTo>
                    <a:cubicBezTo>
                      <a:pt x="75" y="0"/>
                      <a:pt x="84" y="2"/>
                      <a:pt x="93" y="6"/>
                    </a:cubicBezTo>
                    <a:cubicBezTo>
                      <a:pt x="107" y="13"/>
                      <a:pt x="118" y="25"/>
                      <a:pt x="125" y="40"/>
                    </a:cubicBezTo>
                    <a:cubicBezTo>
                      <a:pt x="131" y="56"/>
                      <a:pt x="131" y="75"/>
                      <a:pt x="123" y="91"/>
                    </a:cubicBezTo>
                    <a:cubicBezTo>
                      <a:pt x="116" y="107"/>
                      <a:pt x="102" y="119"/>
                      <a:pt x="85" y="124"/>
                    </a:cubicBezTo>
                    <a:cubicBezTo>
                      <a:pt x="79" y="127"/>
                      <a:pt x="72" y="128"/>
                      <a:pt x="65" y="128"/>
                    </a:cubicBezTo>
                    <a:close/>
                    <a:moveTo>
                      <a:pt x="70" y="110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1"/>
                      <a:pt x="67" y="112"/>
                      <a:pt x="67" y="112"/>
                    </a:cubicBezTo>
                    <a:cubicBezTo>
                      <a:pt x="67" y="112"/>
                      <a:pt x="65" y="113"/>
                      <a:pt x="65" y="113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1" y="115"/>
                      <a:pt x="61" y="115"/>
                      <a:pt x="60" y="116"/>
                    </a:cubicBezTo>
                    <a:cubicBezTo>
                      <a:pt x="60" y="116"/>
                      <a:pt x="58" y="117"/>
                      <a:pt x="58" y="117"/>
                    </a:cubicBezTo>
                    <a:cubicBezTo>
                      <a:pt x="57" y="117"/>
                      <a:pt x="57" y="117"/>
                      <a:pt x="57" y="117"/>
                    </a:cubicBezTo>
                    <a:cubicBezTo>
                      <a:pt x="56" y="117"/>
                      <a:pt x="54" y="118"/>
                      <a:pt x="54" y="118"/>
                    </a:cubicBezTo>
                    <a:cubicBezTo>
                      <a:pt x="54" y="119"/>
                      <a:pt x="53" y="119"/>
                      <a:pt x="52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1"/>
                      <a:pt x="61" y="121"/>
                      <a:pt x="65" y="121"/>
                    </a:cubicBezTo>
                    <a:cubicBezTo>
                      <a:pt x="70" y="121"/>
                      <a:pt x="75" y="121"/>
                      <a:pt x="79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8" y="117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8" y="115"/>
                      <a:pt x="77" y="115"/>
                      <a:pt x="77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5" y="112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0"/>
                      <a:pt x="74" y="109"/>
                      <a:pt x="73" y="109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1" y="109"/>
                      <a:pt x="70" y="110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4"/>
                      <a:pt x="93" y="85"/>
                      <a:pt x="92" y="86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8"/>
                      <a:pt x="91" y="89"/>
                      <a:pt x="90" y="89"/>
                    </a:cubicBezTo>
                    <a:cubicBezTo>
                      <a:pt x="90" y="90"/>
                      <a:pt x="89" y="90"/>
                      <a:pt x="89" y="91"/>
                    </a:cubicBezTo>
                    <a:cubicBezTo>
                      <a:pt x="89" y="91"/>
                      <a:pt x="88" y="92"/>
                      <a:pt x="88" y="93"/>
                    </a:cubicBezTo>
                    <a:cubicBezTo>
                      <a:pt x="87" y="93"/>
                      <a:pt x="87" y="94"/>
                      <a:pt x="86" y="94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7"/>
                      <a:pt x="84" y="97"/>
                      <a:pt x="84" y="98"/>
                    </a:cubicBezTo>
                    <a:cubicBezTo>
                      <a:pt x="83" y="98"/>
                      <a:pt x="83" y="99"/>
                      <a:pt x="82" y="99"/>
                    </a:cubicBezTo>
                    <a:cubicBezTo>
                      <a:pt x="81" y="100"/>
                      <a:pt x="81" y="100"/>
                      <a:pt x="81" y="101"/>
                    </a:cubicBezTo>
                    <a:cubicBezTo>
                      <a:pt x="80" y="101"/>
                      <a:pt x="80" y="102"/>
                      <a:pt x="79" y="102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6"/>
                      <a:pt x="79" y="106"/>
                      <a:pt x="79" y="107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1" y="109"/>
                      <a:pt x="81" y="110"/>
                      <a:pt x="82" y="111"/>
                    </a:cubicBezTo>
                    <a:cubicBezTo>
                      <a:pt x="83" y="112"/>
                      <a:pt x="83" y="113"/>
                      <a:pt x="84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15"/>
                      <a:pt x="85" y="116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9" y="113"/>
                      <a:pt x="110" y="103"/>
                      <a:pt x="116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4" y="82"/>
                    </a:lnTo>
                    <a:close/>
                    <a:moveTo>
                      <a:pt x="55" y="94"/>
                    </a:move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9" y="114"/>
                      <a:pt x="50" y="113"/>
                      <a:pt x="52" y="113"/>
                    </a:cubicBezTo>
                    <a:cubicBezTo>
                      <a:pt x="53" y="112"/>
                      <a:pt x="54" y="112"/>
                      <a:pt x="5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8" y="110"/>
                      <a:pt x="58" y="110"/>
                      <a:pt x="59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8"/>
                      <a:pt x="62" y="108"/>
                      <a:pt x="63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6" y="105"/>
                      <a:pt x="67" y="105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6" y="102"/>
                      <a:pt x="66" y="102"/>
                    </a:cubicBezTo>
                    <a:cubicBezTo>
                      <a:pt x="66" y="101"/>
                      <a:pt x="65" y="101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3" y="99"/>
                      <a:pt x="62" y="98"/>
                    </a:cubicBezTo>
                    <a:cubicBezTo>
                      <a:pt x="62" y="98"/>
                      <a:pt x="61" y="97"/>
                      <a:pt x="60" y="97"/>
                    </a:cubicBezTo>
                    <a:cubicBezTo>
                      <a:pt x="60" y="97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6" y="94"/>
                      <a:pt x="56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33" y="88"/>
                    </a:move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4" y="91"/>
                      <a:pt x="34" y="92"/>
                    </a:cubicBezTo>
                    <a:cubicBezTo>
                      <a:pt x="34" y="93"/>
                      <a:pt x="34" y="93"/>
                      <a:pt x="34" y="94"/>
                    </a:cubicBezTo>
                    <a:cubicBezTo>
                      <a:pt x="34" y="95"/>
                      <a:pt x="34" y="95"/>
                      <a:pt x="34" y="9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9"/>
                      <a:pt x="35" y="100"/>
                      <a:pt x="35" y="101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3"/>
                      <a:pt x="36" y="104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7"/>
                      <a:pt x="38" y="108"/>
                      <a:pt x="38" y="10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1"/>
                      <a:pt x="48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5" y="90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89"/>
                      <a:pt x="41" y="88"/>
                      <a:pt x="41" y="88"/>
                    </a:cubicBezTo>
                    <a:cubicBezTo>
                      <a:pt x="40" y="88"/>
                      <a:pt x="40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7" y="88"/>
                      <a:pt x="36" y="87"/>
                    </a:cubicBezTo>
                    <a:cubicBezTo>
                      <a:pt x="33" y="87"/>
                      <a:pt x="33" y="87"/>
                      <a:pt x="33" y="87"/>
                    </a:cubicBezTo>
                    <a:lnTo>
                      <a:pt x="33" y="88"/>
                    </a:lnTo>
                    <a:close/>
                    <a:moveTo>
                      <a:pt x="26" y="87"/>
                    </a:moveTo>
                    <a:cubicBezTo>
                      <a:pt x="25" y="87"/>
                      <a:pt x="25" y="87"/>
                      <a:pt x="24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1" y="87"/>
                      <a:pt x="2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5" y="88"/>
                      <a:pt x="14" y="88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8" y="97"/>
                      <a:pt x="24" y="105"/>
                      <a:pt x="31" y="110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1" y="106"/>
                      <a:pt x="30" y="105"/>
                      <a:pt x="30" y="104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8" y="96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2"/>
                      <a:pt x="27" y="91"/>
                      <a:pt x="27" y="89"/>
                    </a:cubicBezTo>
                    <a:cubicBezTo>
                      <a:pt x="27" y="87"/>
                      <a:pt x="27" y="87"/>
                      <a:pt x="27" y="87"/>
                    </a:cubicBezTo>
                    <a:lnTo>
                      <a:pt x="26" y="87"/>
                    </a:lnTo>
                    <a:close/>
                    <a:moveTo>
                      <a:pt x="58" y="88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0" y="90"/>
                    </a:cubicBezTo>
                    <a:cubicBezTo>
                      <a:pt x="60" y="90"/>
                      <a:pt x="62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3"/>
                      <a:pt x="65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7" y="94"/>
                      <a:pt x="67" y="94"/>
                      <a:pt x="68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6"/>
                      <a:pt x="70" y="96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2" y="99"/>
                      <a:pt x="73" y="99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7"/>
                      <a:pt x="76" y="97"/>
                      <a:pt x="77" y="96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9" y="94"/>
                      <a:pt x="79" y="94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1" y="92"/>
                      <a:pt x="81" y="91"/>
                      <a:pt x="82" y="91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7"/>
                      <a:pt x="84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6" y="85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8" y="81"/>
                      <a:pt x="88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67" y="68"/>
                      <a:pt x="67" y="68"/>
                      <a:pt x="67" y="68"/>
                    </a:cubicBezTo>
                    <a:lnTo>
                      <a:pt x="58" y="88"/>
                    </a:lnTo>
                    <a:close/>
                    <a:moveTo>
                      <a:pt x="38" y="57"/>
                    </a:move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6" y="62"/>
                      <a:pt x="36" y="62"/>
                      <a:pt x="36" y="63"/>
                    </a:cubicBezTo>
                    <a:cubicBezTo>
                      <a:pt x="36" y="64"/>
                      <a:pt x="36" y="64"/>
                      <a:pt x="36" y="65"/>
                    </a:cubicBezTo>
                    <a:cubicBezTo>
                      <a:pt x="35" y="65"/>
                      <a:pt x="35" y="66"/>
                      <a:pt x="35" y="67"/>
                    </a:cubicBezTo>
                    <a:cubicBezTo>
                      <a:pt x="35" y="67"/>
                      <a:pt x="35" y="68"/>
                      <a:pt x="35" y="69"/>
                    </a:cubicBezTo>
                    <a:cubicBezTo>
                      <a:pt x="34" y="69"/>
                      <a:pt x="34" y="70"/>
                      <a:pt x="34" y="71"/>
                    </a:cubicBezTo>
                    <a:cubicBezTo>
                      <a:pt x="34" y="71"/>
                      <a:pt x="34" y="72"/>
                      <a:pt x="34" y="72"/>
                    </a:cubicBezTo>
                    <a:cubicBezTo>
                      <a:pt x="34" y="73"/>
                      <a:pt x="34" y="74"/>
                      <a:pt x="34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7"/>
                      <a:pt x="33" y="78"/>
                      <a:pt x="33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5" y="81"/>
                      <a:pt x="36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82"/>
                      <a:pt x="39" y="82"/>
                      <a:pt x="39" y="82"/>
                    </a:cubicBezTo>
                    <a:cubicBezTo>
                      <a:pt x="39" y="82"/>
                      <a:pt x="42" y="82"/>
                      <a:pt x="42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3"/>
                      <a:pt x="45" y="83"/>
                      <a:pt x="45" y="83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0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8" y="57"/>
                    </a:lnTo>
                    <a:close/>
                    <a:moveTo>
                      <a:pt x="119" y="45"/>
                    </a:moveTo>
                    <a:cubicBezTo>
                      <a:pt x="118" y="45"/>
                      <a:pt x="117" y="45"/>
                      <a:pt x="116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6"/>
                      <a:pt x="114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1" y="46"/>
                      <a:pt x="109" y="46"/>
                      <a:pt x="108" y="46"/>
                    </a:cubicBezTo>
                    <a:cubicBezTo>
                      <a:pt x="107" y="47"/>
                      <a:pt x="106" y="47"/>
                      <a:pt x="105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4"/>
                      <a:pt x="103" y="55"/>
                      <a:pt x="103" y="56"/>
                    </a:cubicBezTo>
                    <a:cubicBezTo>
                      <a:pt x="103" y="57"/>
                      <a:pt x="103" y="57"/>
                      <a:pt x="103" y="58"/>
                    </a:cubicBezTo>
                    <a:cubicBezTo>
                      <a:pt x="103" y="59"/>
                      <a:pt x="103" y="59"/>
                      <a:pt x="102" y="60"/>
                    </a:cubicBezTo>
                    <a:cubicBezTo>
                      <a:pt x="102" y="61"/>
                      <a:pt x="102" y="61"/>
                      <a:pt x="102" y="62"/>
                    </a:cubicBezTo>
                    <a:cubicBezTo>
                      <a:pt x="102" y="63"/>
                      <a:pt x="102" y="64"/>
                      <a:pt x="101" y="64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7"/>
                      <a:pt x="100" y="68"/>
                      <a:pt x="100" y="69"/>
                    </a:cubicBezTo>
                    <a:cubicBezTo>
                      <a:pt x="100" y="69"/>
                      <a:pt x="100" y="70"/>
                      <a:pt x="100" y="70"/>
                    </a:cubicBezTo>
                    <a:cubicBezTo>
                      <a:pt x="99" y="71"/>
                      <a:pt x="99" y="72"/>
                      <a:pt x="99" y="73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4" y="72"/>
                      <a:pt x="125" y="58"/>
                      <a:pt x="120" y="45"/>
                    </a:cubicBezTo>
                    <a:cubicBezTo>
                      <a:pt x="120" y="44"/>
                      <a:pt x="120" y="44"/>
                      <a:pt x="120" y="44"/>
                    </a:cubicBezTo>
                    <a:lnTo>
                      <a:pt x="119" y="45"/>
                    </a:lnTo>
                    <a:close/>
                    <a:moveTo>
                      <a:pt x="12" y="42"/>
                    </a:moveTo>
                    <a:cubicBezTo>
                      <a:pt x="7" y="55"/>
                      <a:pt x="6" y="7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2"/>
                      <a:pt x="18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7"/>
                      <a:pt x="27" y="77"/>
                      <a:pt x="27" y="7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1"/>
                      <a:pt x="28" y="70"/>
                      <a:pt x="28" y="70"/>
                    </a:cubicBezTo>
                    <a:cubicBezTo>
                      <a:pt x="28" y="69"/>
                      <a:pt x="29" y="68"/>
                      <a:pt x="29" y="67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5"/>
                      <a:pt x="30" y="64"/>
                      <a:pt x="30" y="6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1" y="60"/>
                      <a:pt x="31" y="59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7"/>
                      <a:pt x="32" y="56"/>
                      <a:pt x="32" y="55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12" y="42"/>
                      <a:pt x="12" y="42"/>
                      <a:pt x="12" y="42"/>
                    </a:cubicBezTo>
                    <a:close/>
                    <a:moveTo>
                      <a:pt x="79" y="4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0"/>
                      <a:pt x="94" y="69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5" y="66"/>
                      <a:pt x="95" y="65"/>
                      <a:pt x="95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7" y="58"/>
                      <a:pt x="97" y="57"/>
                      <a:pt x="97" y="57"/>
                    </a:cubicBezTo>
                    <a:cubicBezTo>
                      <a:pt x="97" y="56"/>
                      <a:pt x="97" y="56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0"/>
                      <a:pt x="98" y="50"/>
                      <a:pt x="98" y="49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7" y="46"/>
                      <a:pt x="96" y="46"/>
                      <a:pt x="95" y="46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3" y="46"/>
                      <a:pt x="92" y="46"/>
                      <a:pt x="92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0" y="45"/>
                      <a:pt x="89" y="45"/>
                      <a:pt x="89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5"/>
                      <a:pt x="86" y="44"/>
                      <a:pt x="86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4" y="44"/>
                      <a:pt x="84" y="44"/>
                      <a:pt x="83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43"/>
                      <a:pt x="81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lnTo>
                      <a:pt x="79" y="42"/>
                    </a:lnTo>
                    <a:close/>
                    <a:moveTo>
                      <a:pt x="56" y="29"/>
                    </a:moveTo>
                    <a:cubicBezTo>
                      <a:pt x="56" y="30"/>
                      <a:pt x="55" y="30"/>
                      <a:pt x="55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2" y="33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6"/>
                      <a:pt x="49" y="37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7" y="40"/>
                      <a:pt x="47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5" y="43"/>
                      <a:pt x="45" y="43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6"/>
                      <a:pt x="43" y="46"/>
                      <a:pt x="43" y="47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8"/>
                      <a:pt x="71" y="38"/>
                    </a:cubicBezTo>
                    <a:cubicBezTo>
                      <a:pt x="71" y="38"/>
                      <a:pt x="69" y="37"/>
                      <a:pt x="68" y="36"/>
                    </a:cubicBezTo>
                    <a:cubicBezTo>
                      <a:pt x="68" y="36"/>
                      <a:pt x="68" y="36"/>
                      <a:pt x="67" y="36"/>
                    </a:cubicBezTo>
                    <a:cubicBezTo>
                      <a:pt x="67" y="35"/>
                      <a:pt x="66" y="35"/>
                      <a:pt x="66" y="35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59" y="29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lnTo>
                      <a:pt x="56" y="29"/>
                    </a:lnTo>
                    <a:close/>
                    <a:moveTo>
                      <a:pt x="45" y="10"/>
                    </a:moveTo>
                    <a:cubicBezTo>
                      <a:pt x="32" y="15"/>
                      <a:pt x="21" y="24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3"/>
                      <a:pt x="38" y="43"/>
                      <a:pt x="39" y="42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4"/>
                      <a:pt x="44" y="34"/>
                      <a:pt x="45" y="33"/>
                    </a:cubicBezTo>
                    <a:cubicBezTo>
                      <a:pt x="45" y="33"/>
                      <a:pt x="46" y="32"/>
                      <a:pt x="46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2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19"/>
                      <a:pt x="50" y="18"/>
                      <a:pt x="49" y="17"/>
                    </a:cubicBezTo>
                    <a:cubicBezTo>
                      <a:pt x="49" y="16"/>
                      <a:pt x="48" y="15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lnTo>
                      <a:pt x="45" y="10"/>
                    </a:lnTo>
                    <a:close/>
                    <a:moveTo>
                      <a:pt x="100" y="20"/>
                    </a:moveTo>
                    <a:cubicBezTo>
                      <a:pt x="100" y="21"/>
                      <a:pt x="101" y="23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2" y="26"/>
                      <a:pt x="102" y="27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31"/>
                      <a:pt x="103" y="32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4" y="35"/>
                      <a:pt x="104" y="37"/>
                      <a:pt x="104" y="38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40"/>
                      <a:pt x="110" y="40"/>
                      <a:pt x="110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40"/>
                      <a:pt x="113" y="40"/>
                      <a:pt x="114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39"/>
                      <a:pt x="116" y="39"/>
                      <a:pt x="117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0"/>
                      <a:pt x="107" y="23"/>
                      <a:pt x="100" y="17"/>
                    </a:cubicBezTo>
                    <a:cubicBezTo>
                      <a:pt x="99" y="16"/>
                      <a:pt x="99" y="16"/>
                      <a:pt x="99" y="16"/>
                    </a:cubicBezTo>
                    <a:lnTo>
                      <a:pt x="100" y="20"/>
                    </a:lnTo>
                    <a:close/>
                    <a:moveTo>
                      <a:pt x="82" y="36"/>
                    </a:moveTo>
                    <a:cubicBezTo>
                      <a:pt x="82" y="36"/>
                      <a:pt x="83" y="37"/>
                      <a:pt x="84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9"/>
                      <a:pt x="90" y="39"/>
                      <a:pt x="90" y="39"/>
                    </a:cubicBezTo>
                    <a:cubicBezTo>
                      <a:pt x="91" y="39"/>
                      <a:pt x="91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4" y="40"/>
                      <a:pt x="95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7"/>
                      <a:pt x="98" y="36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3"/>
                      <a:pt x="97" y="32"/>
                      <a:pt x="97" y="3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9"/>
                      <a:pt x="96" y="28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4"/>
                      <a:pt x="95" y="23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5"/>
                      <a:pt x="91" y="15"/>
                      <a:pt x="91" y="15"/>
                    </a:cubicBezTo>
                    <a:lnTo>
                      <a:pt x="82" y="36"/>
                    </a:lnTo>
                    <a:close/>
                    <a:moveTo>
                      <a:pt x="83" y="14"/>
                    </a:moveTo>
                    <a:cubicBezTo>
                      <a:pt x="82" y="14"/>
                      <a:pt x="81" y="14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5"/>
                      <a:pt x="77" y="16"/>
                      <a:pt x="75" y="16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8"/>
                      <a:pt x="72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69" y="20"/>
                      <a:pt x="68" y="20"/>
                    </a:cubicBezTo>
                    <a:cubicBezTo>
                      <a:pt x="68" y="20"/>
                      <a:pt x="67" y="21"/>
                      <a:pt x="67" y="21"/>
                    </a:cubicBezTo>
                    <a:cubicBezTo>
                      <a:pt x="66" y="22"/>
                      <a:pt x="65" y="22"/>
                      <a:pt x="65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8"/>
                      <a:pt x="68" y="29"/>
                      <a:pt x="69" y="29"/>
                    </a:cubicBezTo>
                    <a:cubicBezTo>
                      <a:pt x="69" y="29"/>
                      <a:pt x="70" y="30"/>
                      <a:pt x="71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5" y="33"/>
                      <a:pt x="76" y="34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3" y="14"/>
                    </a:lnTo>
                    <a:close/>
                    <a:moveTo>
                      <a:pt x="66" y="6"/>
                    </a:moveTo>
                    <a:cubicBezTo>
                      <a:pt x="61" y="6"/>
                      <a:pt x="56" y="7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4" y="13"/>
                      <a:pt x="54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8" y="18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4" y="16"/>
                      <a:pt x="64" y="16"/>
                    </a:cubicBezTo>
                    <a:cubicBezTo>
                      <a:pt x="65" y="15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9" y="13"/>
                    </a:cubicBezTo>
                    <a:cubicBezTo>
                      <a:pt x="69" y="13"/>
                      <a:pt x="70" y="12"/>
                      <a:pt x="71" y="12"/>
                    </a:cubicBezTo>
                    <a:cubicBezTo>
                      <a:pt x="71" y="12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8" y="9"/>
                      <a:pt x="79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5" y="7"/>
                      <a:pt x="70" y="6"/>
                      <a:pt x="66" y="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646043" y="1754775"/>
              <a:ext cx="2145849" cy="1312481"/>
              <a:chOff x="1475745" y="1430924"/>
              <a:chExt cx="2145848" cy="1312481"/>
            </a:xfrm>
          </p:grpSpPr>
          <p:sp>
            <p:nvSpPr>
              <p:cNvPr id="44" name="文本框 16"/>
              <p:cNvSpPr txBox="1"/>
              <p:nvPr/>
            </p:nvSpPr>
            <p:spPr>
              <a:xfrm>
                <a:off x="1475745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文本框 17"/>
              <p:cNvSpPr txBox="1"/>
              <p:nvPr/>
            </p:nvSpPr>
            <p:spPr>
              <a:xfrm>
                <a:off x="1475745" y="1738701"/>
                <a:ext cx="2145848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9,234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192777" y="2345924"/>
            <a:ext cx="3486879" cy="1701688"/>
            <a:chOff x="-218499" y="4189095"/>
            <a:chExt cx="4215758" cy="2057400"/>
          </a:xfrm>
        </p:grpSpPr>
        <p:grpSp>
          <p:nvGrpSpPr>
            <p:cNvPr id="50" name="组合 49"/>
            <p:cNvGrpSpPr/>
            <p:nvPr/>
          </p:nvGrpSpPr>
          <p:grpSpPr>
            <a:xfrm>
              <a:off x="-218499" y="4189095"/>
              <a:ext cx="4215758" cy="2057400"/>
              <a:chOff x="213368" y="3865245"/>
              <a:chExt cx="4215757" cy="2057400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13368" y="3865245"/>
                <a:ext cx="4215757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2578894" y="4083130"/>
                <a:ext cx="1621631" cy="1621631"/>
              </a:xfrm>
              <a:prstGeom prst="roundRect">
                <a:avLst>
                  <a:gd name="adj" fmla="val 4332"/>
                </a:avLst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2947613" y="4468995"/>
                <a:ext cx="884192" cy="849900"/>
              </a:xfrm>
              <a:custGeom>
                <a:avLst/>
                <a:gdLst>
                  <a:gd name="T0" fmla="*/ 290 w 361"/>
                  <a:gd name="T1" fmla="*/ 347 h 347"/>
                  <a:gd name="T2" fmla="*/ 179 w 361"/>
                  <a:gd name="T3" fmla="*/ 285 h 347"/>
                  <a:gd name="T4" fmla="*/ 65 w 361"/>
                  <a:gd name="T5" fmla="*/ 345 h 347"/>
                  <a:gd name="T6" fmla="*/ 89 w 361"/>
                  <a:gd name="T7" fmla="*/ 220 h 347"/>
                  <a:gd name="T8" fmla="*/ 0 w 361"/>
                  <a:gd name="T9" fmla="*/ 130 h 347"/>
                  <a:gd name="T10" fmla="*/ 125 w 361"/>
                  <a:gd name="T11" fmla="*/ 114 h 347"/>
                  <a:gd name="T12" fmla="*/ 182 w 361"/>
                  <a:gd name="T13" fmla="*/ 0 h 347"/>
                  <a:gd name="T14" fmla="*/ 236 w 361"/>
                  <a:gd name="T15" fmla="*/ 114 h 347"/>
                  <a:gd name="T16" fmla="*/ 361 w 361"/>
                  <a:gd name="T17" fmla="*/ 133 h 347"/>
                  <a:gd name="T18" fmla="*/ 271 w 361"/>
                  <a:gd name="T19" fmla="*/ 220 h 347"/>
                  <a:gd name="T20" fmla="*/ 290 w 361"/>
                  <a:gd name="T21" fmla="*/ 347 h 347"/>
                  <a:gd name="T22" fmla="*/ 179 w 361"/>
                  <a:gd name="T23" fmla="*/ 263 h 347"/>
                  <a:gd name="T24" fmla="*/ 263 w 361"/>
                  <a:gd name="T25" fmla="*/ 307 h 347"/>
                  <a:gd name="T26" fmla="*/ 247 w 361"/>
                  <a:gd name="T27" fmla="*/ 215 h 347"/>
                  <a:gd name="T28" fmla="*/ 317 w 361"/>
                  <a:gd name="T29" fmla="*/ 147 h 347"/>
                  <a:gd name="T30" fmla="*/ 222 w 361"/>
                  <a:gd name="T31" fmla="*/ 133 h 347"/>
                  <a:gd name="T32" fmla="*/ 182 w 361"/>
                  <a:gd name="T33" fmla="*/ 46 h 347"/>
                  <a:gd name="T34" fmla="*/ 138 w 361"/>
                  <a:gd name="T35" fmla="*/ 133 h 347"/>
                  <a:gd name="T36" fmla="*/ 43 w 361"/>
                  <a:gd name="T37" fmla="*/ 144 h 347"/>
                  <a:gd name="T38" fmla="*/ 111 w 361"/>
                  <a:gd name="T39" fmla="*/ 212 h 347"/>
                  <a:gd name="T40" fmla="*/ 95 w 361"/>
                  <a:gd name="T41" fmla="*/ 307 h 347"/>
                  <a:gd name="T42" fmla="*/ 179 w 361"/>
                  <a:gd name="T43" fmla="*/ 26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1" h="347">
                    <a:moveTo>
                      <a:pt x="290" y="347"/>
                    </a:moveTo>
                    <a:lnTo>
                      <a:pt x="179" y="285"/>
                    </a:lnTo>
                    <a:lnTo>
                      <a:pt x="65" y="345"/>
                    </a:lnTo>
                    <a:lnTo>
                      <a:pt x="89" y="220"/>
                    </a:lnTo>
                    <a:lnTo>
                      <a:pt x="0" y="130"/>
                    </a:lnTo>
                    <a:lnTo>
                      <a:pt x="125" y="114"/>
                    </a:lnTo>
                    <a:lnTo>
                      <a:pt x="182" y="0"/>
                    </a:lnTo>
                    <a:lnTo>
                      <a:pt x="236" y="114"/>
                    </a:lnTo>
                    <a:lnTo>
                      <a:pt x="361" y="133"/>
                    </a:lnTo>
                    <a:lnTo>
                      <a:pt x="271" y="220"/>
                    </a:lnTo>
                    <a:lnTo>
                      <a:pt x="290" y="347"/>
                    </a:lnTo>
                    <a:close/>
                    <a:moveTo>
                      <a:pt x="179" y="263"/>
                    </a:moveTo>
                    <a:lnTo>
                      <a:pt x="263" y="307"/>
                    </a:lnTo>
                    <a:lnTo>
                      <a:pt x="247" y="215"/>
                    </a:lnTo>
                    <a:lnTo>
                      <a:pt x="317" y="147"/>
                    </a:lnTo>
                    <a:lnTo>
                      <a:pt x="222" y="133"/>
                    </a:lnTo>
                    <a:lnTo>
                      <a:pt x="182" y="46"/>
                    </a:lnTo>
                    <a:lnTo>
                      <a:pt x="138" y="133"/>
                    </a:lnTo>
                    <a:lnTo>
                      <a:pt x="43" y="144"/>
                    </a:lnTo>
                    <a:lnTo>
                      <a:pt x="111" y="212"/>
                    </a:lnTo>
                    <a:lnTo>
                      <a:pt x="95" y="307"/>
                    </a:lnTo>
                    <a:lnTo>
                      <a:pt x="179" y="26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5821" y="4647276"/>
              <a:ext cx="1531477" cy="1312481"/>
              <a:chOff x="1539821" y="1430924"/>
              <a:chExt cx="1531477" cy="1312481"/>
            </a:xfrm>
          </p:grpSpPr>
          <p:sp>
            <p:nvSpPr>
              <p:cNvPr id="52" name="文本框 24"/>
              <p:cNvSpPr txBox="1"/>
              <p:nvPr/>
            </p:nvSpPr>
            <p:spPr>
              <a:xfrm>
                <a:off x="1539821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文本框 25"/>
              <p:cNvSpPr txBox="1"/>
              <p:nvPr/>
            </p:nvSpPr>
            <p:spPr>
              <a:xfrm>
                <a:off x="1539822" y="1738701"/>
                <a:ext cx="1531476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293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760547" y="4410839"/>
            <a:ext cx="310732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那很容易出危险吧，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我说，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某处有一口深井，却又无人知道它的具体位置，是吧？一旦有人掉入，岂不没得救了？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570501" y="4410839"/>
            <a:ext cx="310872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当然算不得好死。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她用手拂去外套上沾的草穗，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要是直接摔折脖颈，当即死了倒也罢。可要是不巧只摔断腿脚没死成可怎么办呢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81853" y="4410839"/>
            <a:ext cx="3108726" cy="1212640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再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大声呼喊也没人听见，更没人发现，周围触目皆是爬来爬去的蜥蜴蜘蛛什么的。这么着，那里一堆一块地到处是死人的白骨，阴惨惨湿漉漉的。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12" name="组合 11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19" name="等腰三角形 1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22" name="组合 21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061050" y="2537931"/>
            <a:ext cx="8402330" cy="1791953"/>
            <a:chOff x="2381405" y="2493492"/>
            <a:chExt cx="8402330" cy="1791953"/>
          </a:xfrm>
        </p:grpSpPr>
        <p:sp>
          <p:nvSpPr>
            <p:cNvPr id="32" name="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66991" y="2493492"/>
              <a:ext cx="5724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5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加入你的标题描述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10"/>
            <p:cNvSpPr/>
            <p:nvPr>
              <p:custDataLst>
                <p:tags r:id="rId2"/>
              </p:custDataLst>
            </p:nvPr>
          </p:nvSpPr>
          <p:spPr>
            <a:xfrm>
              <a:off x="4821759" y="3639114"/>
              <a:ext cx="58240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6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description</a:t>
              </a:r>
              <a:endPara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品 11"/>
            <p:cNvCxnSpPr/>
            <p:nvPr>
              <p:custDataLst>
                <p:tags r:id="rId3"/>
              </p:custDataLst>
            </p:nvPr>
          </p:nvCxnSpPr>
          <p:spPr>
            <a:xfrm>
              <a:off x="4673220" y="3534827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5" name="矩形 34"/>
            <p:cNvSpPr/>
            <p:nvPr/>
          </p:nvSpPr>
          <p:spPr>
            <a:xfrm>
              <a:off x="2381405" y="2586489"/>
              <a:ext cx="1626354" cy="1626352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-1" y="2302750"/>
            <a:ext cx="12190413" cy="3549914"/>
            <a:chOff x="611560" y="1779417"/>
            <a:chExt cx="7919371" cy="2306164"/>
          </a:xfrm>
        </p:grpSpPr>
        <p:sp>
          <p:nvSpPr>
            <p:cNvPr id="31" name="矩形 30"/>
            <p:cNvSpPr/>
            <p:nvPr/>
          </p:nvSpPr>
          <p:spPr>
            <a:xfrm>
              <a:off x="611560" y="1779417"/>
              <a:ext cx="1078632" cy="107896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1709243" y="1779417"/>
              <a:ext cx="2862758" cy="107896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853258" y="1879308"/>
              <a:ext cx="2574727" cy="863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500"/>
                </a:spcBef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time.We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have many PowerPoint templates that has been specifically designed to help anyone that is stepping into the world of PowerPoint for the very first time. 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1560" y="3006616"/>
              <a:ext cx="1078632" cy="107896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1709243" y="3006616"/>
              <a:ext cx="2862758" cy="107896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1853258" y="3106507"/>
              <a:ext cx="2574727" cy="863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500"/>
                </a:spcBef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time.We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have many PowerPoint templates that has been specifically designed to help anyone that is stepping into the world of PowerPoint for the very first time. 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716016" y="1779417"/>
              <a:ext cx="3814915" cy="2306164"/>
            </a:xfrm>
            <a:prstGeom prst="rect">
              <a:avLst/>
            </a:prstGeom>
            <a:blipFill dpi="0"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1040290" y="2185268"/>
              <a:ext cx="221171" cy="267263"/>
            </a:xfrm>
            <a:custGeom>
              <a:avLst/>
              <a:gdLst>
                <a:gd name="T0" fmla="*/ 75 w 116"/>
                <a:gd name="T1" fmla="*/ 56 h 140"/>
                <a:gd name="T2" fmla="*/ 97 w 116"/>
                <a:gd name="T3" fmla="*/ 56 h 140"/>
                <a:gd name="T4" fmla="*/ 103 w 116"/>
                <a:gd name="T5" fmla="*/ 61 h 140"/>
                <a:gd name="T6" fmla="*/ 100 w 116"/>
                <a:gd name="T7" fmla="*/ 66 h 140"/>
                <a:gd name="T8" fmla="*/ 9 w 116"/>
                <a:gd name="T9" fmla="*/ 138 h 140"/>
                <a:gd name="T10" fmla="*/ 1 w 116"/>
                <a:gd name="T11" fmla="*/ 137 h 140"/>
                <a:gd name="T12" fmla="*/ 1 w 116"/>
                <a:gd name="T13" fmla="*/ 131 h 140"/>
                <a:gd name="T14" fmla="*/ 36 w 116"/>
                <a:gd name="T15" fmla="*/ 67 h 140"/>
                <a:gd name="T16" fmla="*/ 15 w 116"/>
                <a:gd name="T17" fmla="*/ 67 h 140"/>
                <a:gd name="T18" fmla="*/ 10 w 116"/>
                <a:gd name="T19" fmla="*/ 61 h 140"/>
                <a:gd name="T20" fmla="*/ 11 w 116"/>
                <a:gd name="T21" fmla="*/ 58 h 140"/>
                <a:gd name="T22" fmla="*/ 49 w 116"/>
                <a:gd name="T23" fmla="*/ 3 h 140"/>
                <a:gd name="T24" fmla="*/ 54 w 116"/>
                <a:gd name="T25" fmla="*/ 1 h 140"/>
                <a:gd name="T26" fmla="*/ 54 w 116"/>
                <a:gd name="T27" fmla="*/ 0 h 140"/>
                <a:gd name="T28" fmla="*/ 111 w 116"/>
                <a:gd name="T29" fmla="*/ 0 h 140"/>
                <a:gd name="T30" fmla="*/ 116 w 116"/>
                <a:gd name="T31" fmla="*/ 6 h 140"/>
                <a:gd name="T32" fmla="*/ 114 w 116"/>
                <a:gd name="T33" fmla="*/ 10 h 140"/>
                <a:gd name="T34" fmla="*/ 75 w 116"/>
                <a:gd name="T35" fmla="*/ 56 h 140"/>
                <a:gd name="T36" fmla="*/ 81 w 116"/>
                <a:gd name="T37" fmla="*/ 67 h 140"/>
                <a:gd name="T38" fmla="*/ 81 w 116"/>
                <a:gd name="T39" fmla="*/ 67 h 140"/>
                <a:gd name="T40" fmla="*/ 63 w 116"/>
                <a:gd name="T41" fmla="*/ 67 h 140"/>
                <a:gd name="T42" fmla="*/ 63 w 116"/>
                <a:gd name="T43" fmla="*/ 67 h 140"/>
                <a:gd name="T44" fmla="*/ 60 w 116"/>
                <a:gd name="T45" fmla="*/ 65 h 140"/>
                <a:gd name="T46" fmla="*/ 59 w 116"/>
                <a:gd name="T47" fmla="*/ 58 h 140"/>
                <a:gd name="T48" fmla="*/ 99 w 116"/>
                <a:gd name="T49" fmla="*/ 11 h 140"/>
                <a:gd name="T50" fmla="*/ 57 w 116"/>
                <a:gd name="T51" fmla="*/ 11 h 140"/>
                <a:gd name="T52" fmla="*/ 26 w 116"/>
                <a:gd name="T53" fmla="*/ 56 h 140"/>
                <a:gd name="T54" fmla="*/ 45 w 116"/>
                <a:gd name="T55" fmla="*/ 56 h 140"/>
                <a:gd name="T56" fmla="*/ 45 w 116"/>
                <a:gd name="T57" fmla="*/ 56 h 140"/>
                <a:gd name="T58" fmla="*/ 48 w 116"/>
                <a:gd name="T59" fmla="*/ 56 h 140"/>
                <a:gd name="T60" fmla="*/ 50 w 116"/>
                <a:gd name="T61" fmla="*/ 64 h 140"/>
                <a:gd name="T62" fmla="*/ 23 w 116"/>
                <a:gd name="T63" fmla="*/ 113 h 140"/>
                <a:gd name="T64" fmla="*/ 81 w 116"/>
                <a:gd name="T6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40">
                  <a:moveTo>
                    <a:pt x="75" y="56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100" y="56"/>
                    <a:pt x="103" y="58"/>
                    <a:pt x="103" y="61"/>
                  </a:cubicBezTo>
                  <a:cubicBezTo>
                    <a:pt x="103" y="63"/>
                    <a:pt x="102" y="65"/>
                    <a:pt x="100" y="6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40"/>
                    <a:pt x="3" y="140"/>
                    <a:pt x="1" y="137"/>
                  </a:cubicBezTo>
                  <a:cubicBezTo>
                    <a:pt x="0" y="136"/>
                    <a:pt x="0" y="133"/>
                    <a:pt x="1" y="131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4"/>
                    <a:pt x="10" y="61"/>
                  </a:cubicBezTo>
                  <a:cubicBezTo>
                    <a:pt x="10" y="60"/>
                    <a:pt x="10" y="59"/>
                    <a:pt x="11" y="58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1"/>
                    <a:pt x="52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3"/>
                    <a:pt x="116" y="6"/>
                  </a:cubicBezTo>
                  <a:cubicBezTo>
                    <a:pt x="116" y="7"/>
                    <a:pt x="115" y="9"/>
                    <a:pt x="114" y="10"/>
                  </a:cubicBezTo>
                  <a:cubicBezTo>
                    <a:pt x="75" y="56"/>
                    <a:pt x="75" y="56"/>
                    <a:pt x="75" y="56"/>
                  </a:cubicBezTo>
                  <a:close/>
                  <a:moveTo>
                    <a:pt x="81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5"/>
                  </a:cubicBezTo>
                  <a:cubicBezTo>
                    <a:pt x="57" y="63"/>
                    <a:pt x="57" y="60"/>
                    <a:pt x="59" y="58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6"/>
                    <a:pt x="47" y="56"/>
                    <a:pt x="48" y="56"/>
                  </a:cubicBezTo>
                  <a:cubicBezTo>
                    <a:pt x="51" y="58"/>
                    <a:pt x="52" y="61"/>
                    <a:pt x="50" y="64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81" y="67"/>
                    <a:pt x="81" y="67"/>
                    <a:pt x="81" y="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1017690" y="3411255"/>
              <a:ext cx="267181" cy="269686"/>
            </a:xfrm>
            <a:custGeom>
              <a:avLst/>
              <a:gdLst>
                <a:gd name="T0" fmla="*/ 116 w 140"/>
                <a:gd name="T1" fmla="*/ 2 h 141"/>
                <a:gd name="T2" fmla="*/ 122 w 140"/>
                <a:gd name="T3" fmla="*/ 3 h 141"/>
                <a:gd name="T4" fmla="*/ 122 w 140"/>
                <a:gd name="T5" fmla="*/ 3 h 141"/>
                <a:gd name="T6" fmla="*/ 138 w 140"/>
                <a:gd name="T7" fmla="*/ 19 h 141"/>
                <a:gd name="T8" fmla="*/ 138 w 140"/>
                <a:gd name="T9" fmla="*/ 19 h 141"/>
                <a:gd name="T10" fmla="*/ 139 w 140"/>
                <a:gd name="T11" fmla="*/ 25 h 141"/>
                <a:gd name="T12" fmla="*/ 118 w 140"/>
                <a:gd name="T13" fmla="*/ 43 h 141"/>
                <a:gd name="T14" fmla="*/ 103 w 140"/>
                <a:gd name="T15" fmla="*/ 46 h 141"/>
                <a:gd name="T16" fmla="*/ 99 w 140"/>
                <a:gd name="T17" fmla="*/ 102 h 141"/>
                <a:gd name="T18" fmla="*/ 69 w 140"/>
                <a:gd name="T19" fmla="*/ 115 h 141"/>
                <a:gd name="T20" fmla="*/ 26 w 140"/>
                <a:gd name="T21" fmla="*/ 72 h 141"/>
                <a:gd name="T22" fmla="*/ 69 w 140"/>
                <a:gd name="T23" fmla="*/ 29 h 141"/>
                <a:gd name="T24" fmla="*/ 100 w 140"/>
                <a:gd name="T25" fmla="*/ 33 h 141"/>
                <a:gd name="T26" fmla="*/ 98 w 140"/>
                <a:gd name="T27" fmla="*/ 20 h 141"/>
                <a:gd name="T28" fmla="*/ 124 w 140"/>
                <a:gd name="T29" fmla="*/ 55 h 141"/>
                <a:gd name="T30" fmla="*/ 135 w 140"/>
                <a:gd name="T31" fmla="*/ 52 h 141"/>
                <a:gd name="T32" fmla="*/ 138 w 140"/>
                <a:gd name="T33" fmla="*/ 72 h 141"/>
                <a:gd name="T34" fmla="*/ 69 w 140"/>
                <a:gd name="T35" fmla="*/ 141 h 141"/>
                <a:gd name="T36" fmla="*/ 0 w 140"/>
                <a:gd name="T37" fmla="*/ 72 h 141"/>
                <a:gd name="T38" fmla="*/ 69 w 140"/>
                <a:gd name="T39" fmla="*/ 3 h 141"/>
                <a:gd name="T40" fmla="*/ 89 w 140"/>
                <a:gd name="T41" fmla="*/ 6 h 141"/>
                <a:gd name="T42" fmla="*/ 86 w 140"/>
                <a:gd name="T43" fmla="*/ 16 h 141"/>
                <a:gd name="T44" fmla="*/ 69 w 140"/>
                <a:gd name="T45" fmla="*/ 14 h 141"/>
                <a:gd name="T46" fmla="*/ 11 w 140"/>
                <a:gd name="T47" fmla="*/ 72 h 141"/>
                <a:gd name="T48" fmla="*/ 69 w 140"/>
                <a:gd name="T49" fmla="*/ 130 h 141"/>
                <a:gd name="T50" fmla="*/ 127 w 140"/>
                <a:gd name="T51" fmla="*/ 72 h 141"/>
                <a:gd name="T52" fmla="*/ 124 w 140"/>
                <a:gd name="T53" fmla="*/ 55 h 141"/>
                <a:gd name="T54" fmla="*/ 69 w 140"/>
                <a:gd name="T55" fmla="*/ 52 h 141"/>
                <a:gd name="T56" fmla="*/ 90 w 140"/>
                <a:gd name="T57" fmla="*/ 43 h 141"/>
                <a:gd name="T58" fmla="*/ 43 w 140"/>
                <a:gd name="T59" fmla="*/ 46 h 141"/>
                <a:gd name="T60" fmla="*/ 43 w 140"/>
                <a:gd name="T61" fmla="*/ 46 h 141"/>
                <a:gd name="T62" fmla="*/ 43 w 140"/>
                <a:gd name="T63" fmla="*/ 98 h 141"/>
                <a:gd name="T64" fmla="*/ 94 w 140"/>
                <a:gd name="T65" fmla="*/ 98 h 141"/>
                <a:gd name="T66" fmla="*/ 105 w 140"/>
                <a:gd name="T67" fmla="*/ 72 h 141"/>
                <a:gd name="T68" fmla="*/ 86 w 140"/>
                <a:gd name="T69" fmla="*/ 62 h 141"/>
                <a:gd name="T70" fmla="*/ 83 w 140"/>
                <a:gd name="T71" fmla="*/ 86 h 141"/>
                <a:gd name="T72" fmla="*/ 69 w 140"/>
                <a:gd name="T73" fmla="*/ 92 h 141"/>
                <a:gd name="T74" fmla="*/ 55 w 140"/>
                <a:gd name="T75" fmla="*/ 86 h 141"/>
                <a:gd name="T76" fmla="*/ 55 w 140"/>
                <a:gd name="T77" fmla="*/ 58 h 141"/>
                <a:gd name="T78" fmla="*/ 69 w 140"/>
                <a:gd name="T79" fmla="*/ 52 h 141"/>
                <a:gd name="T80" fmla="*/ 73 w 140"/>
                <a:gd name="T81" fmla="*/ 60 h 141"/>
                <a:gd name="T82" fmla="*/ 60 w 140"/>
                <a:gd name="T83" fmla="*/ 63 h 141"/>
                <a:gd name="T84" fmla="*/ 56 w 140"/>
                <a:gd name="T85" fmla="*/ 72 h 141"/>
                <a:gd name="T86" fmla="*/ 69 w 140"/>
                <a:gd name="T87" fmla="*/ 85 h 141"/>
                <a:gd name="T88" fmla="*/ 78 w 140"/>
                <a:gd name="T89" fmla="*/ 81 h 141"/>
                <a:gd name="T90" fmla="*/ 81 w 140"/>
                <a:gd name="T91" fmla="*/ 68 h 141"/>
                <a:gd name="T92" fmla="*/ 65 w 140"/>
                <a:gd name="T93" fmla="*/ 76 h 141"/>
                <a:gd name="T94" fmla="*/ 73 w 140"/>
                <a:gd name="T95" fmla="*/ 60 h 141"/>
                <a:gd name="T96" fmla="*/ 117 w 140"/>
                <a:gd name="T97" fmla="*/ 10 h 141"/>
                <a:gd name="T98" fmla="*/ 106 w 140"/>
                <a:gd name="T99" fmla="*/ 30 h 141"/>
                <a:gd name="T100" fmla="*/ 117 w 140"/>
                <a:gd name="T101" fmla="*/ 10 h 141"/>
                <a:gd name="T102" fmla="*/ 123 w 140"/>
                <a:gd name="T103" fmla="*/ 22 h 141"/>
                <a:gd name="T104" fmla="*/ 118 w 140"/>
                <a:gd name="T105" fmla="*/ 37 h 141"/>
                <a:gd name="T106" fmla="*/ 123 w 140"/>
                <a:gd name="T10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141">
                  <a:moveTo>
                    <a:pt x="98" y="20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8" y="0"/>
                    <a:pt x="120" y="0"/>
                    <a:pt x="121" y="2"/>
                  </a:cubicBezTo>
                  <a:cubicBezTo>
                    <a:pt x="121" y="2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9" y="19"/>
                    <a:pt x="139" y="20"/>
                  </a:cubicBezTo>
                  <a:cubicBezTo>
                    <a:pt x="140" y="21"/>
                    <a:pt x="140" y="23"/>
                    <a:pt x="139" y="25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4"/>
                    <a:pt x="118" y="43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8" y="53"/>
                    <a:pt x="112" y="62"/>
                    <a:pt x="112" y="72"/>
                  </a:cubicBezTo>
                  <a:cubicBezTo>
                    <a:pt x="112" y="84"/>
                    <a:pt x="107" y="95"/>
                    <a:pt x="9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1" y="110"/>
                    <a:pt x="81" y="115"/>
                    <a:pt x="69" y="115"/>
                  </a:cubicBezTo>
                  <a:cubicBezTo>
                    <a:pt x="57" y="115"/>
                    <a:pt x="46" y="110"/>
                    <a:pt x="39" y="102"/>
                  </a:cubicBezTo>
                  <a:cubicBezTo>
                    <a:pt x="31" y="95"/>
                    <a:pt x="26" y="84"/>
                    <a:pt x="26" y="72"/>
                  </a:cubicBezTo>
                  <a:cubicBezTo>
                    <a:pt x="26" y="60"/>
                    <a:pt x="31" y="50"/>
                    <a:pt x="39" y="42"/>
                  </a:cubicBezTo>
                  <a:cubicBezTo>
                    <a:pt x="46" y="34"/>
                    <a:pt x="57" y="29"/>
                    <a:pt x="69" y="29"/>
                  </a:cubicBezTo>
                  <a:cubicBezTo>
                    <a:pt x="79" y="29"/>
                    <a:pt x="88" y="33"/>
                    <a:pt x="95" y="38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2"/>
                    <a:pt x="98" y="21"/>
                    <a:pt x="98" y="20"/>
                  </a:cubicBezTo>
                  <a:close/>
                  <a:moveTo>
                    <a:pt x="124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52"/>
                    <a:pt x="125" y="49"/>
                    <a:pt x="128" y="48"/>
                  </a:cubicBezTo>
                  <a:cubicBezTo>
                    <a:pt x="131" y="47"/>
                    <a:pt x="134" y="49"/>
                    <a:pt x="135" y="52"/>
                  </a:cubicBezTo>
                  <a:cubicBezTo>
                    <a:pt x="136" y="55"/>
                    <a:pt x="137" y="58"/>
                    <a:pt x="137" y="62"/>
                  </a:cubicBezTo>
                  <a:cubicBezTo>
                    <a:pt x="138" y="65"/>
                    <a:pt x="138" y="69"/>
                    <a:pt x="138" y="72"/>
                  </a:cubicBezTo>
                  <a:cubicBezTo>
                    <a:pt x="138" y="91"/>
                    <a:pt x="130" y="108"/>
                    <a:pt x="118" y="121"/>
                  </a:cubicBezTo>
                  <a:cubicBezTo>
                    <a:pt x="105" y="133"/>
                    <a:pt x="88" y="141"/>
                    <a:pt x="69" y="141"/>
                  </a:cubicBezTo>
                  <a:cubicBezTo>
                    <a:pt x="50" y="141"/>
                    <a:pt x="33" y="133"/>
                    <a:pt x="20" y="121"/>
                  </a:cubicBezTo>
                  <a:cubicBezTo>
                    <a:pt x="8" y="108"/>
                    <a:pt x="0" y="91"/>
                    <a:pt x="0" y="72"/>
                  </a:cubicBezTo>
                  <a:cubicBezTo>
                    <a:pt x="0" y="53"/>
                    <a:pt x="8" y="36"/>
                    <a:pt x="20" y="23"/>
                  </a:cubicBezTo>
                  <a:cubicBezTo>
                    <a:pt x="33" y="11"/>
                    <a:pt x="50" y="3"/>
                    <a:pt x="69" y="3"/>
                  </a:cubicBezTo>
                  <a:cubicBezTo>
                    <a:pt x="72" y="3"/>
                    <a:pt x="76" y="3"/>
                    <a:pt x="79" y="4"/>
                  </a:cubicBezTo>
                  <a:cubicBezTo>
                    <a:pt x="82" y="4"/>
                    <a:pt x="86" y="5"/>
                    <a:pt x="89" y="6"/>
                  </a:cubicBezTo>
                  <a:cubicBezTo>
                    <a:pt x="92" y="7"/>
                    <a:pt x="93" y="10"/>
                    <a:pt x="93" y="13"/>
                  </a:cubicBezTo>
                  <a:cubicBezTo>
                    <a:pt x="92" y="16"/>
                    <a:pt x="89" y="17"/>
                    <a:pt x="86" y="16"/>
                  </a:cubicBezTo>
                  <a:cubicBezTo>
                    <a:pt x="83" y="16"/>
                    <a:pt x="80" y="15"/>
                    <a:pt x="77" y="15"/>
                  </a:cubicBezTo>
                  <a:cubicBezTo>
                    <a:pt x="75" y="14"/>
                    <a:pt x="72" y="14"/>
                    <a:pt x="69" y="14"/>
                  </a:cubicBezTo>
                  <a:cubicBezTo>
                    <a:pt x="53" y="14"/>
                    <a:pt x="38" y="21"/>
                    <a:pt x="28" y="31"/>
                  </a:cubicBezTo>
                  <a:cubicBezTo>
                    <a:pt x="17" y="42"/>
                    <a:pt x="11" y="56"/>
                    <a:pt x="11" y="72"/>
                  </a:cubicBezTo>
                  <a:cubicBezTo>
                    <a:pt x="11" y="88"/>
                    <a:pt x="17" y="103"/>
                    <a:pt x="28" y="113"/>
                  </a:cubicBezTo>
                  <a:cubicBezTo>
                    <a:pt x="38" y="124"/>
                    <a:pt x="53" y="130"/>
                    <a:pt x="69" y="130"/>
                  </a:cubicBezTo>
                  <a:cubicBezTo>
                    <a:pt x="85" y="130"/>
                    <a:pt x="99" y="124"/>
                    <a:pt x="110" y="113"/>
                  </a:cubicBezTo>
                  <a:cubicBezTo>
                    <a:pt x="120" y="103"/>
                    <a:pt x="127" y="88"/>
                    <a:pt x="127" y="72"/>
                  </a:cubicBezTo>
                  <a:cubicBezTo>
                    <a:pt x="127" y="69"/>
                    <a:pt x="127" y="66"/>
                    <a:pt x="126" y="64"/>
                  </a:cubicBezTo>
                  <a:cubicBezTo>
                    <a:pt x="126" y="61"/>
                    <a:pt x="125" y="58"/>
                    <a:pt x="124" y="55"/>
                  </a:cubicBezTo>
                  <a:close/>
                  <a:moveTo>
                    <a:pt x="69" y="52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2" y="52"/>
                    <a:pt x="76" y="53"/>
                    <a:pt x="78" y="5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4" y="38"/>
                    <a:pt x="77" y="36"/>
                    <a:pt x="69" y="36"/>
                  </a:cubicBezTo>
                  <a:cubicBezTo>
                    <a:pt x="59" y="36"/>
                    <a:pt x="50" y="40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7" y="53"/>
                    <a:pt x="33" y="62"/>
                    <a:pt x="33" y="72"/>
                  </a:cubicBezTo>
                  <a:cubicBezTo>
                    <a:pt x="33" y="82"/>
                    <a:pt x="37" y="91"/>
                    <a:pt x="43" y="98"/>
                  </a:cubicBezTo>
                  <a:cubicBezTo>
                    <a:pt x="50" y="104"/>
                    <a:pt x="59" y="108"/>
                    <a:pt x="69" y="108"/>
                  </a:cubicBezTo>
                  <a:cubicBezTo>
                    <a:pt x="79" y="108"/>
                    <a:pt x="88" y="104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1" y="91"/>
                    <a:pt x="105" y="82"/>
                    <a:pt x="105" y="72"/>
                  </a:cubicBezTo>
                  <a:cubicBezTo>
                    <a:pt x="105" y="64"/>
                    <a:pt x="103" y="57"/>
                    <a:pt x="98" y="51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65"/>
                    <a:pt x="89" y="69"/>
                    <a:pt x="89" y="72"/>
                  </a:cubicBezTo>
                  <a:cubicBezTo>
                    <a:pt x="89" y="77"/>
                    <a:pt x="86" y="82"/>
                    <a:pt x="83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79" y="90"/>
                    <a:pt x="74" y="92"/>
                    <a:pt x="69" y="92"/>
                  </a:cubicBezTo>
                  <a:cubicBezTo>
                    <a:pt x="63" y="92"/>
                    <a:pt x="59" y="90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1" y="82"/>
                    <a:pt x="49" y="78"/>
                    <a:pt x="49" y="72"/>
                  </a:cubicBezTo>
                  <a:cubicBezTo>
                    <a:pt x="49" y="67"/>
                    <a:pt x="51" y="62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9" y="55"/>
                    <a:pt x="63" y="52"/>
                    <a:pt x="69" y="52"/>
                  </a:cubicBezTo>
                  <a:close/>
                  <a:moveTo>
                    <a:pt x="73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2" y="59"/>
                    <a:pt x="71" y="59"/>
                    <a:pt x="69" y="59"/>
                  </a:cubicBezTo>
                  <a:cubicBezTo>
                    <a:pt x="65" y="59"/>
                    <a:pt x="62" y="60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7" y="65"/>
                    <a:pt x="56" y="68"/>
                    <a:pt x="56" y="72"/>
                  </a:cubicBezTo>
                  <a:cubicBezTo>
                    <a:pt x="56" y="76"/>
                    <a:pt x="57" y="79"/>
                    <a:pt x="60" y="81"/>
                  </a:cubicBezTo>
                  <a:cubicBezTo>
                    <a:pt x="62" y="84"/>
                    <a:pt x="65" y="85"/>
                    <a:pt x="69" y="85"/>
                  </a:cubicBezTo>
                  <a:cubicBezTo>
                    <a:pt x="73" y="85"/>
                    <a:pt x="76" y="84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81" y="79"/>
                    <a:pt x="82" y="76"/>
                    <a:pt x="82" y="72"/>
                  </a:cubicBezTo>
                  <a:cubicBezTo>
                    <a:pt x="82" y="70"/>
                    <a:pt x="82" y="69"/>
                    <a:pt x="81" y="68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1" y="78"/>
                    <a:pt x="67" y="78"/>
                    <a:pt x="65" y="76"/>
                  </a:cubicBezTo>
                  <a:cubicBezTo>
                    <a:pt x="63" y="74"/>
                    <a:pt x="63" y="70"/>
                    <a:pt x="65" y="68"/>
                  </a:cubicBezTo>
                  <a:cubicBezTo>
                    <a:pt x="73" y="60"/>
                    <a:pt x="73" y="60"/>
                    <a:pt x="73" y="60"/>
                  </a:cubicBezTo>
                  <a:close/>
                  <a:moveTo>
                    <a:pt x="117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0"/>
                    <a:pt x="117" y="10"/>
                    <a:pt x="117" y="10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3" y="22"/>
                    <a:pt x="123" y="22"/>
                    <a:pt x="123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624707" y="1581150"/>
            <a:ext cx="10945217" cy="4264673"/>
            <a:chOff x="624707" y="1581150"/>
            <a:chExt cx="7833493" cy="3052227"/>
          </a:xfrm>
        </p:grpSpPr>
        <p:grpSp>
          <p:nvGrpSpPr>
            <p:cNvPr id="31" name="Group 3"/>
            <p:cNvGrpSpPr/>
            <p:nvPr/>
          </p:nvGrpSpPr>
          <p:grpSpPr>
            <a:xfrm>
              <a:off x="641352" y="1593333"/>
              <a:ext cx="1579212" cy="1580602"/>
              <a:chOff x="641352" y="1593333"/>
              <a:chExt cx="1579212" cy="1580602"/>
            </a:xfrm>
          </p:grpSpPr>
          <p:sp>
            <p:nvSpPr>
              <p:cNvPr id="100" name="Freeform 5"/>
              <p:cNvSpPr/>
              <p:nvPr/>
            </p:nvSpPr>
            <p:spPr bwMode="auto">
              <a:xfrm>
                <a:off x="1430958" y="1593333"/>
                <a:ext cx="105652" cy="214083"/>
              </a:xfrm>
              <a:custGeom>
                <a:avLst/>
                <a:gdLst>
                  <a:gd name="T0" fmla="*/ 0 w 94"/>
                  <a:gd name="T1" fmla="*/ 181 h 190"/>
                  <a:gd name="T2" fmla="*/ 0 w 94"/>
                  <a:gd name="T3" fmla="*/ 0 h 190"/>
                  <a:gd name="T4" fmla="*/ 94 w 94"/>
                  <a:gd name="T5" fmla="*/ 0 h 190"/>
                  <a:gd name="T6" fmla="*/ 94 w 94"/>
                  <a:gd name="T7" fmla="*/ 190 h 190"/>
                  <a:gd name="T8" fmla="*/ 0 w 94"/>
                  <a:gd name="T9" fmla="*/ 18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90">
                    <a:moveTo>
                      <a:pt x="0" y="18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63" y="184"/>
                      <a:pt x="32" y="181"/>
                      <a:pt x="0" y="1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" name="Freeform 6"/>
              <p:cNvSpPr/>
              <p:nvPr/>
            </p:nvSpPr>
            <p:spPr bwMode="auto">
              <a:xfrm>
                <a:off x="1187681" y="1598894"/>
                <a:ext cx="166818" cy="227985"/>
              </a:xfrm>
              <a:custGeom>
                <a:avLst/>
                <a:gdLst>
                  <a:gd name="T0" fmla="*/ 56 w 148"/>
                  <a:gd name="T1" fmla="*/ 202 h 202"/>
                  <a:gd name="T2" fmla="*/ 0 w 148"/>
                  <a:gd name="T3" fmla="*/ 29 h 202"/>
                  <a:gd name="T4" fmla="*/ 90 w 148"/>
                  <a:gd name="T5" fmla="*/ 0 h 202"/>
                  <a:gd name="T6" fmla="*/ 148 w 148"/>
                  <a:gd name="T7" fmla="*/ 181 h 202"/>
                  <a:gd name="T8" fmla="*/ 56 w 148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02">
                    <a:moveTo>
                      <a:pt x="56" y="202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48" y="181"/>
                      <a:pt x="148" y="181"/>
                      <a:pt x="148" y="181"/>
                    </a:cubicBezTo>
                    <a:cubicBezTo>
                      <a:pt x="117" y="185"/>
                      <a:pt x="86" y="192"/>
                      <a:pt x="56" y="2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" name="Freeform 7"/>
              <p:cNvSpPr/>
              <p:nvPr/>
            </p:nvSpPr>
            <p:spPr bwMode="auto">
              <a:xfrm>
                <a:off x="966647" y="1680912"/>
                <a:ext cx="211303" cy="229375"/>
              </a:xfrm>
              <a:custGeom>
                <a:avLst/>
                <a:gdLst>
                  <a:gd name="T0" fmla="*/ 107 w 188"/>
                  <a:gd name="T1" fmla="*/ 203 h 203"/>
                  <a:gd name="T2" fmla="*/ 0 w 188"/>
                  <a:gd name="T3" fmla="*/ 56 h 203"/>
                  <a:gd name="T4" fmla="*/ 77 w 188"/>
                  <a:gd name="T5" fmla="*/ 0 h 203"/>
                  <a:gd name="T6" fmla="*/ 188 w 188"/>
                  <a:gd name="T7" fmla="*/ 154 h 203"/>
                  <a:gd name="T8" fmla="*/ 107 w 188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3">
                    <a:moveTo>
                      <a:pt x="107" y="203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160" y="168"/>
                      <a:pt x="132" y="184"/>
                      <a:pt x="107" y="2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Freeform 8"/>
              <p:cNvSpPr/>
              <p:nvPr/>
            </p:nvSpPr>
            <p:spPr bwMode="auto">
              <a:xfrm>
                <a:off x="792878" y="1832439"/>
                <a:ext cx="234935" cy="207133"/>
              </a:xfrm>
              <a:custGeom>
                <a:avLst/>
                <a:gdLst>
                  <a:gd name="T0" fmla="*/ 147 w 209"/>
                  <a:gd name="T1" fmla="*/ 183 h 183"/>
                  <a:gd name="T2" fmla="*/ 0 w 209"/>
                  <a:gd name="T3" fmla="*/ 76 h 183"/>
                  <a:gd name="T4" fmla="*/ 55 w 209"/>
                  <a:gd name="T5" fmla="*/ 0 h 183"/>
                  <a:gd name="T6" fmla="*/ 209 w 209"/>
                  <a:gd name="T7" fmla="*/ 112 h 183"/>
                  <a:gd name="T8" fmla="*/ 147 w 209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183">
                    <a:moveTo>
                      <a:pt x="147" y="183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09" y="112"/>
                      <a:pt x="209" y="112"/>
                      <a:pt x="209" y="112"/>
                    </a:cubicBezTo>
                    <a:cubicBezTo>
                      <a:pt x="187" y="133"/>
                      <a:pt x="166" y="157"/>
                      <a:pt x="147" y="18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" name="Freeform 9"/>
              <p:cNvSpPr/>
              <p:nvPr/>
            </p:nvSpPr>
            <p:spPr bwMode="auto">
              <a:xfrm>
                <a:off x="680275" y="2038182"/>
                <a:ext cx="236326" cy="164038"/>
              </a:xfrm>
              <a:custGeom>
                <a:avLst/>
                <a:gdLst>
                  <a:gd name="T0" fmla="*/ 173 w 211"/>
                  <a:gd name="T1" fmla="*/ 146 h 146"/>
                  <a:gd name="T2" fmla="*/ 0 w 211"/>
                  <a:gd name="T3" fmla="*/ 90 h 146"/>
                  <a:gd name="T4" fmla="*/ 29 w 211"/>
                  <a:gd name="T5" fmla="*/ 0 h 146"/>
                  <a:gd name="T6" fmla="*/ 211 w 211"/>
                  <a:gd name="T7" fmla="*/ 59 h 146"/>
                  <a:gd name="T8" fmla="*/ 173 w 211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46">
                    <a:moveTo>
                      <a:pt x="173" y="146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11" y="59"/>
                      <a:pt x="211" y="59"/>
                      <a:pt x="211" y="59"/>
                    </a:cubicBezTo>
                    <a:cubicBezTo>
                      <a:pt x="196" y="86"/>
                      <a:pt x="183" y="115"/>
                      <a:pt x="173" y="14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" name="Freeform 10"/>
              <p:cNvSpPr/>
              <p:nvPr/>
            </p:nvSpPr>
            <p:spPr bwMode="auto">
              <a:xfrm>
                <a:off x="641352" y="2277288"/>
                <a:ext cx="214083" cy="107042"/>
              </a:xfrm>
              <a:custGeom>
                <a:avLst/>
                <a:gdLst>
                  <a:gd name="T0" fmla="*/ 182 w 190"/>
                  <a:gd name="T1" fmla="*/ 95 h 95"/>
                  <a:gd name="T2" fmla="*/ 0 w 190"/>
                  <a:gd name="T3" fmla="*/ 95 h 95"/>
                  <a:gd name="T4" fmla="*/ 0 w 190"/>
                  <a:gd name="T5" fmla="*/ 0 h 95"/>
                  <a:gd name="T6" fmla="*/ 190 w 190"/>
                  <a:gd name="T7" fmla="*/ 0 h 95"/>
                  <a:gd name="T8" fmla="*/ 182 w 19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95">
                    <a:moveTo>
                      <a:pt x="182" y="95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5" y="31"/>
                      <a:pt x="182" y="62"/>
                      <a:pt x="182" y="9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" name="Freeform 11"/>
              <p:cNvSpPr/>
              <p:nvPr/>
            </p:nvSpPr>
            <p:spPr bwMode="auto">
              <a:xfrm>
                <a:off x="646912" y="2460788"/>
                <a:ext cx="227985" cy="166818"/>
              </a:xfrm>
              <a:custGeom>
                <a:avLst/>
                <a:gdLst>
                  <a:gd name="T0" fmla="*/ 202 w 202"/>
                  <a:gd name="T1" fmla="*/ 92 h 148"/>
                  <a:gd name="T2" fmla="*/ 29 w 202"/>
                  <a:gd name="T3" fmla="*/ 148 h 148"/>
                  <a:gd name="T4" fmla="*/ 0 w 202"/>
                  <a:gd name="T5" fmla="*/ 59 h 148"/>
                  <a:gd name="T6" fmla="*/ 181 w 202"/>
                  <a:gd name="T7" fmla="*/ 0 h 148"/>
                  <a:gd name="T8" fmla="*/ 202 w 202"/>
                  <a:gd name="T9" fmla="*/ 9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48">
                    <a:moveTo>
                      <a:pt x="202" y="92"/>
                    </a:moveTo>
                    <a:cubicBezTo>
                      <a:pt x="29" y="148"/>
                      <a:pt x="29" y="148"/>
                      <a:pt x="29" y="14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5" y="32"/>
                      <a:pt x="192" y="62"/>
                      <a:pt x="202" y="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" name="Freeform 12"/>
              <p:cNvSpPr/>
              <p:nvPr/>
            </p:nvSpPr>
            <p:spPr bwMode="auto">
              <a:xfrm>
                <a:off x="730321" y="2635947"/>
                <a:ext cx="227985" cy="212694"/>
              </a:xfrm>
              <a:custGeom>
                <a:avLst/>
                <a:gdLst>
                  <a:gd name="T0" fmla="*/ 202 w 202"/>
                  <a:gd name="T1" fmla="*/ 81 h 188"/>
                  <a:gd name="T2" fmla="*/ 55 w 202"/>
                  <a:gd name="T3" fmla="*/ 188 h 188"/>
                  <a:gd name="T4" fmla="*/ 0 w 202"/>
                  <a:gd name="T5" fmla="*/ 112 h 188"/>
                  <a:gd name="T6" fmla="*/ 154 w 202"/>
                  <a:gd name="T7" fmla="*/ 0 h 188"/>
                  <a:gd name="T8" fmla="*/ 202 w 202"/>
                  <a:gd name="T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88">
                    <a:moveTo>
                      <a:pt x="202" y="81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67" y="29"/>
                      <a:pt x="184" y="56"/>
                      <a:pt x="202" y="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" name="Freeform 13"/>
              <p:cNvSpPr/>
              <p:nvPr/>
            </p:nvSpPr>
            <p:spPr bwMode="auto">
              <a:xfrm>
                <a:off x="881848" y="2787473"/>
                <a:ext cx="205743" cy="234936"/>
              </a:xfrm>
              <a:custGeom>
                <a:avLst/>
                <a:gdLst>
                  <a:gd name="T0" fmla="*/ 183 w 183"/>
                  <a:gd name="T1" fmla="*/ 62 h 209"/>
                  <a:gd name="T2" fmla="*/ 76 w 183"/>
                  <a:gd name="T3" fmla="*/ 209 h 209"/>
                  <a:gd name="T4" fmla="*/ 0 w 183"/>
                  <a:gd name="T5" fmla="*/ 154 h 209"/>
                  <a:gd name="T6" fmla="*/ 112 w 183"/>
                  <a:gd name="T7" fmla="*/ 0 h 209"/>
                  <a:gd name="T8" fmla="*/ 183 w 183"/>
                  <a:gd name="T9" fmla="*/ 6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209">
                    <a:moveTo>
                      <a:pt x="183" y="62"/>
                    </a:moveTo>
                    <a:cubicBezTo>
                      <a:pt x="76" y="209"/>
                      <a:pt x="76" y="209"/>
                      <a:pt x="76" y="209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34" y="23"/>
                      <a:pt x="158" y="44"/>
                      <a:pt x="183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" name="Freeform 14"/>
              <p:cNvSpPr/>
              <p:nvPr/>
            </p:nvSpPr>
            <p:spPr bwMode="auto">
              <a:xfrm>
                <a:off x="1086200" y="2898685"/>
                <a:ext cx="164038" cy="236326"/>
              </a:xfrm>
              <a:custGeom>
                <a:avLst/>
                <a:gdLst>
                  <a:gd name="T0" fmla="*/ 146 w 146"/>
                  <a:gd name="T1" fmla="*/ 37 h 210"/>
                  <a:gd name="T2" fmla="*/ 90 w 146"/>
                  <a:gd name="T3" fmla="*/ 210 h 210"/>
                  <a:gd name="T4" fmla="*/ 0 w 146"/>
                  <a:gd name="T5" fmla="*/ 181 h 210"/>
                  <a:gd name="T6" fmla="*/ 59 w 146"/>
                  <a:gd name="T7" fmla="*/ 0 h 210"/>
                  <a:gd name="T8" fmla="*/ 146 w 146"/>
                  <a:gd name="T9" fmla="*/ 3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0">
                    <a:moveTo>
                      <a:pt x="146" y="37"/>
                    </a:moveTo>
                    <a:cubicBezTo>
                      <a:pt x="90" y="210"/>
                      <a:pt x="90" y="210"/>
                      <a:pt x="90" y="21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87" y="15"/>
                      <a:pt x="116" y="27"/>
                      <a:pt x="146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" name="Freeform 15"/>
              <p:cNvSpPr/>
              <p:nvPr/>
            </p:nvSpPr>
            <p:spPr bwMode="auto">
              <a:xfrm>
                <a:off x="1325306" y="2959852"/>
                <a:ext cx="105652" cy="214083"/>
              </a:xfrm>
              <a:custGeom>
                <a:avLst/>
                <a:gdLst>
                  <a:gd name="T0" fmla="*/ 94 w 94"/>
                  <a:gd name="T1" fmla="*/ 8 h 190"/>
                  <a:gd name="T2" fmla="*/ 94 w 94"/>
                  <a:gd name="T3" fmla="*/ 190 h 190"/>
                  <a:gd name="T4" fmla="*/ 0 w 94"/>
                  <a:gd name="T5" fmla="*/ 190 h 190"/>
                  <a:gd name="T6" fmla="*/ 0 w 94"/>
                  <a:gd name="T7" fmla="*/ 0 h 190"/>
                  <a:gd name="T8" fmla="*/ 94 w 94"/>
                  <a:gd name="T9" fmla="*/ 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90">
                    <a:moveTo>
                      <a:pt x="94" y="8"/>
                    </a:moveTo>
                    <a:cubicBezTo>
                      <a:pt x="94" y="190"/>
                      <a:pt x="94" y="190"/>
                      <a:pt x="94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" y="6"/>
                      <a:pt x="61" y="8"/>
                      <a:pt x="94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" name="Freeform 16"/>
              <p:cNvSpPr/>
              <p:nvPr/>
            </p:nvSpPr>
            <p:spPr bwMode="auto">
              <a:xfrm>
                <a:off x="1507416" y="2940390"/>
                <a:ext cx="168208" cy="227985"/>
              </a:xfrm>
              <a:custGeom>
                <a:avLst/>
                <a:gdLst>
                  <a:gd name="T0" fmla="*/ 92 w 149"/>
                  <a:gd name="T1" fmla="*/ 0 h 202"/>
                  <a:gd name="T2" fmla="*/ 149 w 149"/>
                  <a:gd name="T3" fmla="*/ 173 h 202"/>
                  <a:gd name="T4" fmla="*/ 59 w 149"/>
                  <a:gd name="T5" fmla="*/ 202 h 202"/>
                  <a:gd name="T6" fmla="*/ 0 w 149"/>
                  <a:gd name="T7" fmla="*/ 21 h 202"/>
                  <a:gd name="T8" fmla="*/ 92 w 149"/>
                  <a:gd name="T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202">
                    <a:moveTo>
                      <a:pt x="92" y="0"/>
                    </a:moveTo>
                    <a:cubicBezTo>
                      <a:pt x="149" y="173"/>
                      <a:pt x="149" y="173"/>
                      <a:pt x="149" y="173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2" y="17"/>
                      <a:pt x="63" y="10"/>
                      <a:pt x="9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" name="Freeform 17"/>
              <p:cNvSpPr/>
              <p:nvPr/>
            </p:nvSpPr>
            <p:spPr bwMode="auto">
              <a:xfrm>
                <a:off x="1683965" y="2856980"/>
                <a:ext cx="211303" cy="229375"/>
              </a:xfrm>
              <a:custGeom>
                <a:avLst/>
                <a:gdLst>
                  <a:gd name="T0" fmla="*/ 81 w 188"/>
                  <a:gd name="T1" fmla="*/ 0 h 203"/>
                  <a:gd name="T2" fmla="*/ 188 w 188"/>
                  <a:gd name="T3" fmla="*/ 147 h 203"/>
                  <a:gd name="T4" fmla="*/ 112 w 188"/>
                  <a:gd name="T5" fmla="*/ 203 h 203"/>
                  <a:gd name="T6" fmla="*/ 0 w 188"/>
                  <a:gd name="T7" fmla="*/ 49 h 203"/>
                  <a:gd name="T8" fmla="*/ 81 w 188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3">
                    <a:moveTo>
                      <a:pt x="81" y="0"/>
                    </a:moveTo>
                    <a:cubicBezTo>
                      <a:pt x="188" y="147"/>
                      <a:pt x="188" y="147"/>
                      <a:pt x="188" y="147"/>
                    </a:cubicBezTo>
                    <a:cubicBezTo>
                      <a:pt x="112" y="203"/>
                      <a:pt x="112" y="203"/>
                      <a:pt x="112" y="20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9" y="35"/>
                      <a:pt x="56" y="19"/>
                      <a:pt x="8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" name="Freeform 18"/>
              <p:cNvSpPr/>
              <p:nvPr/>
            </p:nvSpPr>
            <p:spPr bwMode="auto">
              <a:xfrm>
                <a:off x="1834102" y="2727697"/>
                <a:ext cx="236326" cy="205742"/>
              </a:xfrm>
              <a:custGeom>
                <a:avLst/>
                <a:gdLst>
                  <a:gd name="T0" fmla="*/ 62 w 210"/>
                  <a:gd name="T1" fmla="*/ 0 h 183"/>
                  <a:gd name="T2" fmla="*/ 210 w 210"/>
                  <a:gd name="T3" fmla="*/ 107 h 183"/>
                  <a:gd name="T4" fmla="*/ 154 w 210"/>
                  <a:gd name="T5" fmla="*/ 183 h 183"/>
                  <a:gd name="T6" fmla="*/ 0 w 210"/>
                  <a:gd name="T7" fmla="*/ 71 h 183"/>
                  <a:gd name="T8" fmla="*/ 62 w 210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83">
                    <a:moveTo>
                      <a:pt x="62" y="0"/>
                    </a:moveTo>
                    <a:cubicBezTo>
                      <a:pt x="210" y="107"/>
                      <a:pt x="210" y="107"/>
                      <a:pt x="210" y="10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3" y="49"/>
                      <a:pt x="44" y="26"/>
                      <a:pt x="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" name="Freeform 19"/>
              <p:cNvSpPr/>
              <p:nvPr/>
            </p:nvSpPr>
            <p:spPr bwMode="auto">
              <a:xfrm>
                <a:off x="1945314" y="2563659"/>
                <a:ext cx="236326" cy="165428"/>
              </a:xfrm>
              <a:custGeom>
                <a:avLst/>
                <a:gdLst>
                  <a:gd name="T0" fmla="*/ 37 w 210"/>
                  <a:gd name="T1" fmla="*/ 0 h 146"/>
                  <a:gd name="T2" fmla="*/ 210 w 210"/>
                  <a:gd name="T3" fmla="*/ 56 h 146"/>
                  <a:gd name="T4" fmla="*/ 181 w 210"/>
                  <a:gd name="T5" fmla="*/ 146 h 146"/>
                  <a:gd name="T6" fmla="*/ 0 w 210"/>
                  <a:gd name="T7" fmla="*/ 87 h 146"/>
                  <a:gd name="T8" fmla="*/ 37 w 210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46">
                    <a:moveTo>
                      <a:pt x="37" y="0"/>
                    </a:moveTo>
                    <a:cubicBezTo>
                      <a:pt x="210" y="56"/>
                      <a:pt x="210" y="56"/>
                      <a:pt x="210" y="56"/>
                    </a:cubicBezTo>
                    <a:cubicBezTo>
                      <a:pt x="181" y="146"/>
                      <a:pt x="181" y="146"/>
                      <a:pt x="181" y="14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5" y="60"/>
                      <a:pt x="27" y="30"/>
                      <a:pt x="3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" name="Freeform 20"/>
              <p:cNvSpPr/>
              <p:nvPr/>
            </p:nvSpPr>
            <p:spPr bwMode="auto">
              <a:xfrm>
                <a:off x="2006481" y="2384329"/>
                <a:ext cx="214083" cy="105652"/>
              </a:xfrm>
              <a:custGeom>
                <a:avLst/>
                <a:gdLst>
                  <a:gd name="T0" fmla="*/ 9 w 190"/>
                  <a:gd name="T1" fmla="*/ 0 h 94"/>
                  <a:gd name="T2" fmla="*/ 190 w 190"/>
                  <a:gd name="T3" fmla="*/ 0 h 94"/>
                  <a:gd name="T4" fmla="*/ 190 w 190"/>
                  <a:gd name="T5" fmla="*/ 94 h 94"/>
                  <a:gd name="T6" fmla="*/ 0 w 190"/>
                  <a:gd name="T7" fmla="*/ 94 h 94"/>
                  <a:gd name="T8" fmla="*/ 9 w 190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94">
                    <a:moveTo>
                      <a:pt x="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63"/>
                      <a:pt x="9" y="32"/>
                      <a:pt x="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" name="Freeform 21"/>
              <p:cNvSpPr/>
              <p:nvPr/>
            </p:nvSpPr>
            <p:spPr bwMode="auto">
              <a:xfrm>
                <a:off x="1987018" y="2139662"/>
                <a:ext cx="227985" cy="166818"/>
              </a:xfrm>
              <a:custGeom>
                <a:avLst/>
                <a:gdLst>
                  <a:gd name="T0" fmla="*/ 0 w 202"/>
                  <a:gd name="T1" fmla="*/ 56 h 148"/>
                  <a:gd name="T2" fmla="*/ 173 w 202"/>
                  <a:gd name="T3" fmla="*/ 0 h 148"/>
                  <a:gd name="T4" fmla="*/ 202 w 202"/>
                  <a:gd name="T5" fmla="*/ 89 h 148"/>
                  <a:gd name="T6" fmla="*/ 21 w 202"/>
                  <a:gd name="T7" fmla="*/ 148 h 148"/>
                  <a:gd name="T8" fmla="*/ 0 w 202"/>
                  <a:gd name="T9" fmla="*/ 5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48">
                    <a:moveTo>
                      <a:pt x="0" y="56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202" y="89"/>
                      <a:pt x="202" y="89"/>
                      <a:pt x="202" y="89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16"/>
                      <a:pt x="10" y="85"/>
                      <a:pt x="0" y="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7" name="Freeform 22"/>
              <p:cNvSpPr/>
              <p:nvPr/>
            </p:nvSpPr>
            <p:spPr bwMode="auto">
              <a:xfrm>
                <a:off x="1903609" y="1918628"/>
                <a:ext cx="229375" cy="211303"/>
              </a:xfrm>
              <a:custGeom>
                <a:avLst/>
                <a:gdLst>
                  <a:gd name="T0" fmla="*/ 0 w 203"/>
                  <a:gd name="T1" fmla="*/ 107 h 188"/>
                  <a:gd name="T2" fmla="*/ 148 w 203"/>
                  <a:gd name="T3" fmla="*/ 0 h 188"/>
                  <a:gd name="T4" fmla="*/ 203 w 203"/>
                  <a:gd name="T5" fmla="*/ 76 h 188"/>
                  <a:gd name="T6" fmla="*/ 49 w 203"/>
                  <a:gd name="T7" fmla="*/ 188 h 188"/>
                  <a:gd name="T8" fmla="*/ 0 w 203"/>
                  <a:gd name="T9" fmla="*/ 10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88">
                    <a:moveTo>
                      <a:pt x="0" y="107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35" y="160"/>
                      <a:pt x="19" y="132"/>
                      <a:pt x="0" y="1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8" name="Freeform 23"/>
              <p:cNvSpPr/>
              <p:nvPr/>
            </p:nvSpPr>
            <p:spPr bwMode="auto">
              <a:xfrm>
                <a:off x="1774326" y="1743469"/>
                <a:ext cx="205743" cy="236326"/>
              </a:xfrm>
              <a:custGeom>
                <a:avLst/>
                <a:gdLst>
                  <a:gd name="T0" fmla="*/ 0 w 183"/>
                  <a:gd name="T1" fmla="*/ 147 h 209"/>
                  <a:gd name="T2" fmla="*/ 107 w 183"/>
                  <a:gd name="T3" fmla="*/ 0 h 209"/>
                  <a:gd name="T4" fmla="*/ 183 w 183"/>
                  <a:gd name="T5" fmla="*/ 55 h 209"/>
                  <a:gd name="T6" fmla="*/ 72 w 183"/>
                  <a:gd name="T7" fmla="*/ 209 h 209"/>
                  <a:gd name="T8" fmla="*/ 0 w 183"/>
                  <a:gd name="T9" fmla="*/ 14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209">
                    <a:moveTo>
                      <a:pt x="0" y="147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50" y="186"/>
                      <a:pt x="26" y="165"/>
                      <a:pt x="0" y="14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9" name="Freeform 24"/>
              <p:cNvSpPr/>
              <p:nvPr/>
            </p:nvSpPr>
            <p:spPr bwMode="auto">
              <a:xfrm>
                <a:off x="1611677" y="1630867"/>
                <a:ext cx="164038" cy="237716"/>
              </a:xfrm>
              <a:custGeom>
                <a:avLst/>
                <a:gdLst>
                  <a:gd name="T0" fmla="*/ 0 w 146"/>
                  <a:gd name="T1" fmla="*/ 173 h 210"/>
                  <a:gd name="T2" fmla="*/ 57 w 146"/>
                  <a:gd name="T3" fmla="*/ 0 h 210"/>
                  <a:gd name="T4" fmla="*/ 146 w 146"/>
                  <a:gd name="T5" fmla="*/ 29 h 210"/>
                  <a:gd name="T6" fmla="*/ 87 w 146"/>
                  <a:gd name="T7" fmla="*/ 210 h 210"/>
                  <a:gd name="T8" fmla="*/ 0 w 146"/>
                  <a:gd name="T9" fmla="*/ 17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0">
                    <a:moveTo>
                      <a:pt x="0" y="173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46" y="29"/>
                      <a:pt x="146" y="29"/>
                      <a:pt x="146" y="29"/>
                    </a:cubicBezTo>
                    <a:cubicBezTo>
                      <a:pt x="87" y="210"/>
                      <a:pt x="87" y="210"/>
                      <a:pt x="87" y="210"/>
                    </a:cubicBezTo>
                    <a:cubicBezTo>
                      <a:pt x="60" y="195"/>
                      <a:pt x="31" y="183"/>
                      <a:pt x="0" y="17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2" name="Group 5"/>
            <p:cNvGrpSpPr/>
            <p:nvPr/>
          </p:nvGrpSpPr>
          <p:grpSpPr>
            <a:xfrm>
              <a:off x="5029200" y="1634187"/>
              <a:ext cx="1492068" cy="1498894"/>
              <a:chOff x="5029200" y="1634187"/>
              <a:chExt cx="1492068" cy="1498894"/>
            </a:xfrm>
          </p:grpSpPr>
          <p:sp>
            <p:nvSpPr>
              <p:cNvPr id="84" name="Oval 26"/>
              <p:cNvSpPr>
                <a:spLocks noChangeArrowheads="1"/>
              </p:cNvSpPr>
              <p:nvPr/>
            </p:nvSpPr>
            <p:spPr bwMode="auto">
              <a:xfrm>
                <a:off x="5688804" y="2964768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Oval 27"/>
              <p:cNvSpPr>
                <a:spLocks noChangeArrowheads="1"/>
              </p:cNvSpPr>
              <p:nvPr/>
            </p:nvSpPr>
            <p:spPr bwMode="auto">
              <a:xfrm>
                <a:off x="5029200" y="2302889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Oval 28"/>
              <p:cNvSpPr>
                <a:spLocks noChangeArrowheads="1"/>
              </p:cNvSpPr>
              <p:nvPr/>
            </p:nvSpPr>
            <p:spPr bwMode="auto">
              <a:xfrm>
                <a:off x="6355231" y="2302889"/>
                <a:ext cx="166037" cy="16831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Oval 29"/>
              <p:cNvSpPr>
                <a:spLocks noChangeArrowheads="1"/>
              </p:cNvSpPr>
              <p:nvPr/>
            </p:nvSpPr>
            <p:spPr bwMode="auto">
              <a:xfrm>
                <a:off x="6302918" y="2548535"/>
                <a:ext cx="168313" cy="16831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Oval 30"/>
              <p:cNvSpPr>
                <a:spLocks noChangeArrowheads="1"/>
              </p:cNvSpPr>
              <p:nvPr/>
            </p:nvSpPr>
            <p:spPr bwMode="auto">
              <a:xfrm>
                <a:off x="6164173" y="2762337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Oval 31"/>
              <p:cNvSpPr>
                <a:spLocks noChangeArrowheads="1"/>
              </p:cNvSpPr>
              <p:nvPr/>
            </p:nvSpPr>
            <p:spPr bwMode="auto">
              <a:xfrm>
                <a:off x="5959468" y="2903356"/>
                <a:ext cx="166037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" name="Oval 32"/>
              <p:cNvSpPr>
                <a:spLocks noChangeArrowheads="1"/>
              </p:cNvSpPr>
              <p:nvPr/>
            </p:nvSpPr>
            <p:spPr bwMode="auto">
              <a:xfrm>
                <a:off x="5074690" y="2548535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Oval 33"/>
              <p:cNvSpPr>
                <a:spLocks noChangeArrowheads="1"/>
              </p:cNvSpPr>
              <p:nvPr/>
            </p:nvSpPr>
            <p:spPr bwMode="auto">
              <a:xfrm>
                <a:off x="5222531" y="2762337"/>
                <a:ext cx="166037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" name="Oval 34"/>
              <p:cNvSpPr>
                <a:spLocks noChangeArrowheads="1"/>
              </p:cNvSpPr>
              <p:nvPr/>
            </p:nvSpPr>
            <p:spPr bwMode="auto">
              <a:xfrm>
                <a:off x="5418138" y="2903356"/>
                <a:ext cx="166037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" name="Oval 35"/>
              <p:cNvSpPr>
                <a:spLocks noChangeArrowheads="1"/>
              </p:cNvSpPr>
              <p:nvPr/>
            </p:nvSpPr>
            <p:spPr bwMode="auto">
              <a:xfrm>
                <a:off x="5074690" y="2057243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" name="Oval 36"/>
              <p:cNvSpPr>
                <a:spLocks noChangeArrowheads="1"/>
              </p:cNvSpPr>
              <p:nvPr/>
            </p:nvSpPr>
            <p:spPr bwMode="auto">
              <a:xfrm>
                <a:off x="5222531" y="1834343"/>
                <a:ext cx="166037" cy="1660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" name="Oval 37"/>
              <p:cNvSpPr>
                <a:spLocks noChangeArrowheads="1"/>
              </p:cNvSpPr>
              <p:nvPr/>
            </p:nvSpPr>
            <p:spPr bwMode="auto">
              <a:xfrm>
                <a:off x="5418138" y="1695599"/>
                <a:ext cx="166037" cy="16603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" name="Oval 38"/>
              <p:cNvSpPr>
                <a:spLocks noChangeArrowheads="1"/>
              </p:cNvSpPr>
              <p:nvPr/>
            </p:nvSpPr>
            <p:spPr bwMode="auto">
              <a:xfrm>
                <a:off x="5688804" y="1634187"/>
                <a:ext cx="168313" cy="1705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" name="Oval 39"/>
              <p:cNvSpPr>
                <a:spLocks noChangeArrowheads="1"/>
              </p:cNvSpPr>
              <p:nvPr/>
            </p:nvSpPr>
            <p:spPr bwMode="auto">
              <a:xfrm>
                <a:off x="5970841" y="1695599"/>
                <a:ext cx="168313" cy="16603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" name="Oval 40"/>
              <p:cNvSpPr>
                <a:spLocks noChangeArrowheads="1"/>
              </p:cNvSpPr>
              <p:nvPr/>
            </p:nvSpPr>
            <p:spPr bwMode="auto">
              <a:xfrm>
                <a:off x="6161899" y="1834343"/>
                <a:ext cx="168313" cy="16603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" name="Oval 41"/>
              <p:cNvSpPr>
                <a:spLocks noChangeArrowheads="1"/>
              </p:cNvSpPr>
              <p:nvPr/>
            </p:nvSpPr>
            <p:spPr bwMode="auto">
              <a:xfrm>
                <a:off x="6307467" y="2057243"/>
                <a:ext cx="168313" cy="16831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3" name="Group 43"/>
            <p:cNvGrpSpPr/>
            <p:nvPr/>
          </p:nvGrpSpPr>
          <p:grpSpPr>
            <a:xfrm>
              <a:off x="6966132" y="1634187"/>
              <a:ext cx="1492068" cy="1498894"/>
              <a:chOff x="6966132" y="1634187"/>
              <a:chExt cx="1492068" cy="1498894"/>
            </a:xfrm>
          </p:grpSpPr>
          <p:sp>
            <p:nvSpPr>
              <p:cNvPr id="67" name="Oval 26"/>
              <p:cNvSpPr>
                <a:spLocks noChangeArrowheads="1"/>
              </p:cNvSpPr>
              <p:nvPr/>
            </p:nvSpPr>
            <p:spPr bwMode="auto">
              <a:xfrm>
                <a:off x="7625736" y="2964768"/>
                <a:ext cx="168313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8" name="Oval 27"/>
              <p:cNvSpPr>
                <a:spLocks noChangeArrowheads="1"/>
              </p:cNvSpPr>
              <p:nvPr/>
            </p:nvSpPr>
            <p:spPr bwMode="auto">
              <a:xfrm>
                <a:off x="6966132" y="2302889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Oval 28"/>
              <p:cNvSpPr>
                <a:spLocks noChangeArrowheads="1"/>
              </p:cNvSpPr>
              <p:nvPr/>
            </p:nvSpPr>
            <p:spPr bwMode="auto">
              <a:xfrm>
                <a:off x="8292163" y="2302889"/>
                <a:ext cx="166037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Oval 29"/>
              <p:cNvSpPr>
                <a:spLocks noChangeArrowheads="1"/>
              </p:cNvSpPr>
              <p:nvPr/>
            </p:nvSpPr>
            <p:spPr bwMode="auto">
              <a:xfrm>
                <a:off x="8239850" y="2548535"/>
                <a:ext cx="168313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Oval 30"/>
              <p:cNvSpPr>
                <a:spLocks noChangeArrowheads="1"/>
              </p:cNvSpPr>
              <p:nvPr/>
            </p:nvSpPr>
            <p:spPr bwMode="auto">
              <a:xfrm>
                <a:off x="8101105" y="2762337"/>
                <a:ext cx="168313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Oval 31"/>
              <p:cNvSpPr>
                <a:spLocks noChangeArrowheads="1"/>
              </p:cNvSpPr>
              <p:nvPr/>
            </p:nvSpPr>
            <p:spPr bwMode="auto">
              <a:xfrm>
                <a:off x="7896400" y="2903356"/>
                <a:ext cx="166037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Oval 32"/>
              <p:cNvSpPr>
                <a:spLocks noChangeArrowheads="1"/>
              </p:cNvSpPr>
              <p:nvPr/>
            </p:nvSpPr>
            <p:spPr bwMode="auto">
              <a:xfrm>
                <a:off x="7011622" y="2548535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Oval 33"/>
              <p:cNvSpPr>
                <a:spLocks noChangeArrowheads="1"/>
              </p:cNvSpPr>
              <p:nvPr/>
            </p:nvSpPr>
            <p:spPr bwMode="auto">
              <a:xfrm>
                <a:off x="7159463" y="2762337"/>
                <a:ext cx="166037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7355070" y="2903356"/>
                <a:ext cx="166037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Oval 35"/>
              <p:cNvSpPr>
                <a:spLocks noChangeArrowheads="1"/>
              </p:cNvSpPr>
              <p:nvPr/>
            </p:nvSpPr>
            <p:spPr bwMode="auto">
              <a:xfrm>
                <a:off x="7011622" y="2057243"/>
                <a:ext cx="168313" cy="168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Oval 36"/>
              <p:cNvSpPr>
                <a:spLocks noChangeArrowheads="1"/>
              </p:cNvSpPr>
              <p:nvPr/>
            </p:nvSpPr>
            <p:spPr bwMode="auto">
              <a:xfrm>
                <a:off x="7159463" y="1834343"/>
                <a:ext cx="166037" cy="1660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7355070" y="1695599"/>
                <a:ext cx="166037" cy="1660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" name="Oval 38"/>
              <p:cNvSpPr>
                <a:spLocks noChangeArrowheads="1"/>
              </p:cNvSpPr>
              <p:nvPr/>
            </p:nvSpPr>
            <p:spPr bwMode="auto">
              <a:xfrm>
                <a:off x="7625736" y="1634187"/>
                <a:ext cx="168313" cy="17058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" name="Oval 39"/>
              <p:cNvSpPr>
                <a:spLocks noChangeArrowheads="1"/>
              </p:cNvSpPr>
              <p:nvPr/>
            </p:nvSpPr>
            <p:spPr bwMode="auto">
              <a:xfrm>
                <a:off x="7907773" y="1695599"/>
                <a:ext cx="168313" cy="16603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Oval 40"/>
              <p:cNvSpPr>
                <a:spLocks noChangeArrowheads="1"/>
              </p:cNvSpPr>
              <p:nvPr/>
            </p:nvSpPr>
            <p:spPr bwMode="auto">
              <a:xfrm>
                <a:off x="8098831" y="1834343"/>
                <a:ext cx="168313" cy="16603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Oval 41"/>
              <p:cNvSpPr>
                <a:spLocks noChangeArrowheads="1"/>
              </p:cNvSpPr>
              <p:nvPr/>
            </p:nvSpPr>
            <p:spPr bwMode="auto">
              <a:xfrm>
                <a:off x="8244399" y="2057243"/>
                <a:ext cx="168313" cy="16831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2743200" y="1593333"/>
              <a:ext cx="1579212" cy="1580602"/>
              <a:chOff x="2743200" y="1593333"/>
              <a:chExt cx="1579212" cy="1580602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3532806" y="1593333"/>
                <a:ext cx="105652" cy="214083"/>
              </a:xfrm>
              <a:custGeom>
                <a:avLst/>
                <a:gdLst>
                  <a:gd name="T0" fmla="*/ 0 w 94"/>
                  <a:gd name="T1" fmla="*/ 181 h 190"/>
                  <a:gd name="T2" fmla="*/ 0 w 94"/>
                  <a:gd name="T3" fmla="*/ 0 h 190"/>
                  <a:gd name="T4" fmla="*/ 94 w 94"/>
                  <a:gd name="T5" fmla="*/ 0 h 190"/>
                  <a:gd name="T6" fmla="*/ 94 w 94"/>
                  <a:gd name="T7" fmla="*/ 190 h 190"/>
                  <a:gd name="T8" fmla="*/ 0 w 94"/>
                  <a:gd name="T9" fmla="*/ 18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90">
                    <a:moveTo>
                      <a:pt x="0" y="18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63" y="184"/>
                      <a:pt x="32" y="181"/>
                      <a:pt x="0" y="18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6"/>
              <p:cNvSpPr/>
              <p:nvPr/>
            </p:nvSpPr>
            <p:spPr bwMode="auto">
              <a:xfrm>
                <a:off x="3289529" y="1598894"/>
                <a:ext cx="166818" cy="227985"/>
              </a:xfrm>
              <a:custGeom>
                <a:avLst/>
                <a:gdLst>
                  <a:gd name="T0" fmla="*/ 56 w 148"/>
                  <a:gd name="T1" fmla="*/ 202 h 202"/>
                  <a:gd name="T2" fmla="*/ 0 w 148"/>
                  <a:gd name="T3" fmla="*/ 29 h 202"/>
                  <a:gd name="T4" fmla="*/ 90 w 148"/>
                  <a:gd name="T5" fmla="*/ 0 h 202"/>
                  <a:gd name="T6" fmla="*/ 148 w 148"/>
                  <a:gd name="T7" fmla="*/ 181 h 202"/>
                  <a:gd name="T8" fmla="*/ 56 w 148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02">
                    <a:moveTo>
                      <a:pt x="56" y="202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48" y="181"/>
                      <a:pt x="148" y="181"/>
                      <a:pt x="148" y="181"/>
                    </a:cubicBezTo>
                    <a:cubicBezTo>
                      <a:pt x="117" y="185"/>
                      <a:pt x="86" y="192"/>
                      <a:pt x="56" y="2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7"/>
              <p:cNvSpPr/>
              <p:nvPr/>
            </p:nvSpPr>
            <p:spPr bwMode="auto">
              <a:xfrm>
                <a:off x="3068495" y="1680912"/>
                <a:ext cx="211303" cy="229375"/>
              </a:xfrm>
              <a:custGeom>
                <a:avLst/>
                <a:gdLst>
                  <a:gd name="T0" fmla="*/ 107 w 188"/>
                  <a:gd name="T1" fmla="*/ 203 h 203"/>
                  <a:gd name="T2" fmla="*/ 0 w 188"/>
                  <a:gd name="T3" fmla="*/ 56 h 203"/>
                  <a:gd name="T4" fmla="*/ 77 w 188"/>
                  <a:gd name="T5" fmla="*/ 0 h 203"/>
                  <a:gd name="T6" fmla="*/ 188 w 188"/>
                  <a:gd name="T7" fmla="*/ 154 h 203"/>
                  <a:gd name="T8" fmla="*/ 107 w 188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3">
                    <a:moveTo>
                      <a:pt x="107" y="203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160" y="168"/>
                      <a:pt x="132" y="184"/>
                      <a:pt x="107" y="2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Freeform 8"/>
              <p:cNvSpPr/>
              <p:nvPr/>
            </p:nvSpPr>
            <p:spPr bwMode="auto">
              <a:xfrm>
                <a:off x="2894726" y="1832439"/>
                <a:ext cx="234935" cy="207133"/>
              </a:xfrm>
              <a:custGeom>
                <a:avLst/>
                <a:gdLst>
                  <a:gd name="T0" fmla="*/ 147 w 209"/>
                  <a:gd name="T1" fmla="*/ 183 h 183"/>
                  <a:gd name="T2" fmla="*/ 0 w 209"/>
                  <a:gd name="T3" fmla="*/ 76 h 183"/>
                  <a:gd name="T4" fmla="*/ 55 w 209"/>
                  <a:gd name="T5" fmla="*/ 0 h 183"/>
                  <a:gd name="T6" fmla="*/ 209 w 209"/>
                  <a:gd name="T7" fmla="*/ 112 h 183"/>
                  <a:gd name="T8" fmla="*/ 147 w 209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183">
                    <a:moveTo>
                      <a:pt x="147" y="183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09" y="112"/>
                      <a:pt x="209" y="112"/>
                      <a:pt x="209" y="112"/>
                    </a:cubicBezTo>
                    <a:cubicBezTo>
                      <a:pt x="187" y="133"/>
                      <a:pt x="166" y="157"/>
                      <a:pt x="147" y="18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9"/>
              <p:cNvSpPr/>
              <p:nvPr/>
            </p:nvSpPr>
            <p:spPr bwMode="auto">
              <a:xfrm>
                <a:off x="2782123" y="2038182"/>
                <a:ext cx="236326" cy="164038"/>
              </a:xfrm>
              <a:custGeom>
                <a:avLst/>
                <a:gdLst>
                  <a:gd name="T0" fmla="*/ 173 w 211"/>
                  <a:gd name="T1" fmla="*/ 146 h 146"/>
                  <a:gd name="T2" fmla="*/ 0 w 211"/>
                  <a:gd name="T3" fmla="*/ 90 h 146"/>
                  <a:gd name="T4" fmla="*/ 29 w 211"/>
                  <a:gd name="T5" fmla="*/ 0 h 146"/>
                  <a:gd name="T6" fmla="*/ 211 w 211"/>
                  <a:gd name="T7" fmla="*/ 59 h 146"/>
                  <a:gd name="T8" fmla="*/ 173 w 211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46">
                    <a:moveTo>
                      <a:pt x="173" y="146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11" y="59"/>
                      <a:pt x="211" y="59"/>
                      <a:pt x="211" y="59"/>
                    </a:cubicBezTo>
                    <a:cubicBezTo>
                      <a:pt x="196" y="86"/>
                      <a:pt x="183" y="115"/>
                      <a:pt x="173" y="14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Freeform 10"/>
              <p:cNvSpPr/>
              <p:nvPr/>
            </p:nvSpPr>
            <p:spPr bwMode="auto">
              <a:xfrm>
                <a:off x="2743200" y="2277288"/>
                <a:ext cx="214083" cy="107042"/>
              </a:xfrm>
              <a:custGeom>
                <a:avLst/>
                <a:gdLst>
                  <a:gd name="T0" fmla="*/ 182 w 190"/>
                  <a:gd name="T1" fmla="*/ 95 h 95"/>
                  <a:gd name="T2" fmla="*/ 0 w 190"/>
                  <a:gd name="T3" fmla="*/ 95 h 95"/>
                  <a:gd name="T4" fmla="*/ 0 w 190"/>
                  <a:gd name="T5" fmla="*/ 0 h 95"/>
                  <a:gd name="T6" fmla="*/ 190 w 190"/>
                  <a:gd name="T7" fmla="*/ 0 h 95"/>
                  <a:gd name="T8" fmla="*/ 182 w 19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95">
                    <a:moveTo>
                      <a:pt x="182" y="95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5" y="31"/>
                      <a:pt x="182" y="62"/>
                      <a:pt x="182" y="9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2748760" y="2460788"/>
                <a:ext cx="227985" cy="166818"/>
              </a:xfrm>
              <a:custGeom>
                <a:avLst/>
                <a:gdLst>
                  <a:gd name="T0" fmla="*/ 202 w 202"/>
                  <a:gd name="T1" fmla="*/ 92 h 148"/>
                  <a:gd name="T2" fmla="*/ 29 w 202"/>
                  <a:gd name="T3" fmla="*/ 148 h 148"/>
                  <a:gd name="T4" fmla="*/ 0 w 202"/>
                  <a:gd name="T5" fmla="*/ 59 h 148"/>
                  <a:gd name="T6" fmla="*/ 181 w 202"/>
                  <a:gd name="T7" fmla="*/ 0 h 148"/>
                  <a:gd name="T8" fmla="*/ 202 w 202"/>
                  <a:gd name="T9" fmla="*/ 9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48">
                    <a:moveTo>
                      <a:pt x="202" y="92"/>
                    </a:moveTo>
                    <a:cubicBezTo>
                      <a:pt x="29" y="148"/>
                      <a:pt x="29" y="148"/>
                      <a:pt x="29" y="14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5" y="32"/>
                      <a:pt x="192" y="62"/>
                      <a:pt x="202" y="9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2832169" y="2635947"/>
                <a:ext cx="227985" cy="212694"/>
              </a:xfrm>
              <a:custGeom>
                <a:avLst/>
                <a:gdLst>
                  <a:gd name="T0" fmla="*/ 202 w 202"/>
                  <a:gd name="T1" fmla="*/ 81 h 188"/>
                  <a:gd name="T2" fmla="*/ 55 w 202"/>
                  <a:gd name="T3" fmla="*/ 188 h 188"/>
                  <a:gd name="T4" fmla="*/ 0 w 202"/>
                  <a:gd name="T5" fmla="*/ 112 h 188"/>
                  <a:gd name="T6" fmla="*/ 154 w 202"/>
                  <a:gd name="T7" fmla="*/ 0 h 188"/>
                  <a:gd name="T8" fmla="*/ 202 w 202"/>
                  <a:gd name="T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88">
                    <a:moveTo>
                      <a:pt x="202" y="81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67" y="29"/>
                      <a:pt x="184" y="56"/>
                      <a:pt x="202" y="8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2983696" y="2787473"/>
                <a:ext cx="205743" cy="234936"/>
              </a:xfrm>
              <a:custGeom>
                <a:avLst/>
                <a:gdLst>
                  <a:gd name="T0" fmla="*/ 183 w 183"/>
                  <a:gd name="T1" fmla="*/ 62 h 209"/>
                  <a:gd name="T2" fmla="*/ 76 w 183"/>
                  <a:gd name="T3" fmla="*/ 209 h 209"/>
                  <a:gd name="T4" fmla="*/ 0 w 183"/>
                  <a:gd name="T5" fmla="*/ 154 h 209"/>
                  <a:gd name="T6" fmla="*/ 112 w 183"/>
                  <a:gd name="T7" fmla="*/ 0 h 209"/>
                  <a:gd name="T8" fmla="*/ 183 w 183"/>
                  <a:gd name="T9" fmla="*/ 6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209">
                    <a:moveTo>
                      <a:pt x="183" y="62"/>
                    </a:moveTo>
                    <a:cubicBezTo>
                      <a:pt x="76" y="209"/>
                      <a:pt x="76" y="209"/>
                      <a:pt x="76" y="209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34" y="23"/>
                      <a:pt x="158" y="44"/>
                      <a:pt x="183" y="6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3188048" y="2898685"/>
                <a:ext cx="164038" cy="236326"/>
              </a:xfrm>
              <a:custGeom>
                <a:avLst/>
                <a:gdLst>
                  <a:gd name="T0" fmla="*/ 146 w 146"/>
                  <a:gd name="T1" fmla="*/ 37 h 210"/>
                  <a:gd name="T2" fmla="*/ 90 w 146"/>
                  <a:gd name="T3" fmla="*/ 210 h 210"/>
                  <a:gd name="T4" fmla="*/ 0 w 146"/>
                  <a:gd name="T5" fmla="*/ 181 h 210"/>
                  <a:gd name="T6" fmla="*/ 59 w 146"/>
                  <a:gd name="T7" fmla="*/ 0 h 210"/>
                  <a:gd name="T8" fmla="*/ 146 w 146"/>
                  <a:gd name="T9" fmla="*/ 3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0">
                    <a:moveTo>
                      <a:pt x="146" y="37"/>
                    </a:moveTo>
                    <a:cubicBezTo>
                      <a:pt x="90" y="210"/>
                      <a:pt x="90" y="210"/>
                      <a:pt x="90" y="21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87" y="15"/>
                      <a:pt x="116" y="27"/>
                      <a:pt x="146" y="3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3427154" y="2959852"/>
                <a:ext cx="105652" cy="214083"/>
              </a:xfrm>
              <a:custGeom>
                <a:avLst/>
                <a:gdLst>
                  <a:gd name="T0" fmla="*/ 94 w 94"/>
                  <a:gd name="T1" fmla="*/ 8 h 190"/>
                  <a:gd name="T2" fmla="*/ 94 w 94"/>
                  <a:gd name="T3" fmla="*/ 190 h 190"/>
                  <a:gd name="T4" fmla="*/ 0 w 94"/>
                  <a:gd name="T5" fmla="*/ 190 h 190"/>
                  <a:gd name="T6" fmla="*/ 0 w 94"/>
                  <a:gd name="T7" fmla="*/ 0 h 190"/>
                  <a:gd name="T8" fmla="*/ 94 w 94"/>
                  <a:gd name="T9" fmla="*/ 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90">
                    <a:moveTo>
                      <a:pt x="94" y="8"/>
                    </a:moveTo>
                    <a:cubicBezTo>
                      <a:pt x="94" y="190"/>
                      <a:pt x="94" y="190"/>
                      <a:pt x="94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" y="6"/>
                      <a:pt x="61" y="8"/>
                      <a:pt x="94" y="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Freeform 16"/>
              <p:cNvSpPr/>
              <p:nvPr/>
            </p:nvSpPr>
            <p:spPr bwMode="auto">
              <a:xfrm>
                <a:off x="3609264" y="2940390"/>
                <a:ext cx="168208" cy="227985"/>
              </a:xfrm>
              <a:custGeom>
                <a:avLst/>
                <a:gdLst>
                  <a:gd name="T0" fmla="*/ 92 w 149"/>
                  <a:gd name="T1" fmla="*/ 0 h 202"/>
                  <a:gd name="T2" fmla="*/ 149 w 149"/>
                  <a:gd name="T3" fmla="*/ 173 h 202"/>
                  <a:gd name="T4" fmla="*/ 59 w 149"/>
                  <a:gd name="T5" fmla="*/ 202 h 202"/>
                  <a:gd name="T6" fmla="*/ 0 w 149"/>
                  <a:gd name="T7" fmla="*/ 21 h 202"/>
                  <a:gd name="T8" fmla="*/ 92 w 149"/>
                  <a:gd name="T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202">
                    <a:moveTo>
                      <a:pt x="92" y="0"/>
                    </a:moveTo>
                    <a:cubicBezTo>
                      <a:pt x="149" y="173"/>
                      <a:pt x="149" y="173"/>
                      <a:pt x="149" y="173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2" y="17"/>
                      <a:pt x="63" y="10"/>
                      <a:pt x="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 17"/>
              <p:cNvSpPr/>
              <p:nvPr/>
            </p:nvSpPr>
            <p:spPr bwMode="auto">
              <a:xfrm>
                <a:off x="3785813" y="2856980"/>
                <a:ext cx="211303" cy="229375"/>
              </a:xfrm>
              <a:custGeom>
                <a:avLst/>
                <a:gdLst>
                  <a:gd name="T0" fmla="*/ 81 w 188"/>
                  <a:gd name="T1" fmla="*/ 0 h 203"/>
                  <a:gd name="T2" fmla="*/ 188 w 188"/>
                  <a:gd name="T3" fmla="*/ 147 h 203"/>
                  <a:gd name="T4" fmla="*/ 112 w 188"/>
                  <a:gd name="T5" fmla="*/ 203 h 203"/>
                  <a:gd name="T6" fmla="*/ 0 w 188"/>
                  <a:gd name="T7" fmla="*/ 49 h 203"/>
                  <a:gd name="T8" fmla="*/ 81 w 188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3">
                    <a:moveTo>
                      <a:pt x="81" y="0"/>
                    </a:moveTo>
                    <a:cubicBezTo>
                      <a:pt x="188" y="147"/>
                      <a:pt x="188" y="147"/>
                      <a:pt x="188" y="147"/>
                    </a:cubicBezTo>
                    <a:cubicBezTo>
                      <a:pt x="112" y="203"/>
                      <a:pt x="112" y="203"/>
                      <a:pt x="112" y="20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9" y="35"/>
                      <a:pt x="56" y="19"/>
                      <a:pt x="81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18"/>
              <p:cNvSpPr/>
              <p:nvPr/>
            </p:nvSpPr>
            <p:spPr bwMode="auto">
              <a:xfrm>
                <a:off x="3935950" y="2727697"/>
                <a:ext cx="236326" cy="205742"/>
              </a:xfrm>
              <a:custGeom>
                <a:avLst/>
                <a:gdLst>
                  <a:gd name="T0" fmla="*/ 62 w 210"/>
                  <a:gd name="T1" fmla="*/ 0 h 183"/>
                  <a:gd name="T2" fmla="*/ 210 w 210"/>
                  <a:gd name="T3" fmla="*/ 107 h 183"/>
                  <a:gd name="T4" fmla="*/ 154 w 210"/>
                  <a:gd name="T5" fmla="*/ 183 h 183"/>
                  <a:gd name="T6" fmla="*/ 0 w 210"/>
                  <a:gd name="T7" fmla="*/ 71 h 183"/>
                  <a:gd name="T8" fmla="*/ 62 w 210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83">
                    <a:moveTo>
                      <a:pt x="62" y="0"/>
                    </a:moveTo>
                    <a:cubicBezTo>
                      <a:pt x="210" y="107"/>
                      <a:pt x="210" y="107"/>
                      <a:pt x="210" y="10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3" y="49"/>
                      <a:pt x="44" y="26"/>
                      <a:pt x="6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Freeform 19"/>
              <p:cNvSpPr/>
              <p:nvPr/>
            </p:nvSpPr>
            <p:spPr bwMode="auto">
              <a:xfrm>
                <a:off x="4047162" y="2563659"/>
                <a:ext cx="236326" cy="165428"/>
              </a:xfrm>
              <a:custGeom>
                <a:avLst/>
                <a:gdLst>
                  <a:gd name="T0" fmla="*/ 37 w 210"/>
                  <a:gd name="T1" fmla="*/ 0 h 146"/>
                  <a:gd name="T2" fmla="*/ 210 w 210"/>
                  <a:gd name="T3" fmla="*/ 56 h 146"/>
                  <a:gd name="T4" fmla="*/ 181 w 210"/>
                  <a:gd name="T5" fmla="*/ 146 h 146"/>
                  <a:gd name="T6" fmla="*/ 0 w 210"/>
                  <a:gd name="T7" fmla="*/ 87 h 146"/>
                  <a:gd name="T8" fmla="*/ 37 w 210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46">
                    <a:moveTo>
                      <a:pt x="37" y="0"/>
                    </a:moveTo>
                    <a:cubicBezTo>
                      <a:pt x="210" y="56"/>
                      <a:pt x="210" y="56"/>
                      <a:pt x="210" y="56"/>
                    </a:cubicBezTo>
                    <a:cubicBezTo>
                      <a:pt x="181" y="146"/>
                      <a:pt x="181" y="146"/>
                      <a:pt x="181" y="14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5" y="60"/>
                      <a:pt x="27" y="30"/>
                      <a:pt x="37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Freeform 20"/>
              <p:cNvSpPr/>
              <p:nvPr/>
            </p:nvSpPr>
            <p:spPr bwMode="auto">
              <a:xfrm>
                <a:off x="4108329" y="2384329"/>
                <a:ext cx="214083" cy="105652"/>
              </a:xfrm>
              <a:custGeom>
                <a:avLst/>
                <a:gdLst>
                  <a:gd name="T0" fmla="*/ 9 w 190"/>
                  <a:gd name="T1" fmla="*/ 0 h 94"/>
                  <a:gd name="T2" fmla="*/ 190 w 190"/>
                  <a:gd name="T3" fmla="*/ 0 h 94"/>
                  <a:gd name="T4" fmla="*/ 190 w 190"/>
                  <a:gd name="T5" fmla="*/ 94 h 94"/>
                  <a:gd name="T6" fmla="*/ 0 w 190"/>
                  <a:gd name="T7" fmla="*/ 94 h 94"/>
                  <a:gd name="T8" fmla="*/ 9 w 190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94">
                    <a:moveTo>
                      <a:pt x="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63"/>
                      <a:pt x="9" y="32"/>
                      <a:pt x="9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Freeform 21"/>
              <p:cNvSpPr/>
              <p:nvPr/>
            </p:nvSpPr>
            <p:spPr bwMode="auto">
              <a:xfrm>
                <a:off x="4088866" y="2139662"/>
                <a:ext cx="227985" cy="166818"/>
              </a:xfrm>
              <a:custGeom>
                <a:avLst/>
                <a:gdLst>
                  <a:gd name="T0" fmla="*/ 0 w 202"/>
                  <a:gd name="T1" fmla="*/ 56 h 148"/>
                  <a:gd name="T2" fmla="*/ 173 w 202"/>
                  <a:gd name="T3" fmla="*/ 0 h 148"/>
                  <a:gd name="T4" fmla="*/ 202 w 202"/>
                  <a:gd name="T5" fmla="*/ 89 h 148"/>
                  <a:gd name="T6" fmla="*/ 21 w 202"/>
                  <a:gd name="T7" fmla="*/ 148 h 148"/>
                  <a:gd name="T8" fmla="*/ 0 w 202"/>
                  <a:gd name="T9" fmla="*/ 5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48">
                    <a:moveTo>
                      <a:pt x="0" y="56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202" y="89"/>
                      <a:pt x="202" y="89"/>
                      <a:pt x="202" y="89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16"/>
                      <a:pt x="10" y="85"/>
                      <a:pt x="0" y="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Freeform 22"/>
              <p:cNvSpPr/>
              <p:nvPr/>
            </p:nvSpPr>
            <p:spPr bwMode="auto">
              <a:xfrm>
                <a:off x="4005457" y="1918628"/>
                <a:ext cx="229375" cy="211303"/>
              </a:xfrm>
              <a:custGeom>
                <a:avLst/>
                <a:gdLst>
                  <a:gd name="T0" fmla="*/ 0 w 203"/>
                  <a:gd name="T1" fmla="*/ 107 h 188"/>
                  <a:gd name="T2" fmla="*/ 148 w 203"/>
                  <a:gd name="T3" fmla="*/ 0 h 188"/>
                  <a:gd name="T4" fmla="*/ 203 w 203"/>
                  <a:gd name="T5" fmla="*/ 76 h 188"/>
                  <a:gd name="T6" fmla="*/ 49 w 203"/>
                  <a:gd name="T7" fmla="*/ 188 h 188"/>
                  <a:gd name="T8" fmla="*/ 0 w 203"/>
                  <a:gd name="T9" fmla="*/ 10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88">
                    <a:moveTo>
                      <a:pt x="0" y="107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35" y="160"/>
                      <a:pt x="19" y="132"/>
                      <a:pt x="0" y="10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Freeform 23"/>
              <p:cNvSpPr/>
              <p:nvPr/>
            </p:nvSpPr>
            <p:spPr bwMode="auto">
              <a:xfrm>
                <a:off x="3876174" y="1743469"/>
                <a:ext cx="205743" cy="236326"/>
              </a:xfrm>
              <a:custGeom>
                <a:avLst/>
                <a:gdLst>
                  <a:gd name="T0" fmla="*/ 0 w 183"/>
                  <a:gd name="T1" fmla="*/ 147 h 209"/>
                  <a:gd name="T2" fmla="*/ 107 w 183"/>
                  <a:gd name="T3" fmla="*/ 0 h 209"/>
                  <a:gd name="T4" fmla="*/ 183 w 183"/>
                  <a:gd name="T5" fmla="*/ 55 h 209"/>
                  <a:gd name="T6" fmla="*/ 72 w 183"/>
                  <a:gd name="T7" fmla="*/ 209 h 209"/>
                  <a:gd name="T8" fmla="*/ 0 w 183"/>
                  <a:gd name="T9" fmla="*/ 14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209">
                    <a:moveTo>
                      <a:pt x="0" y="147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50" y="186"/>
                      <a:pt x="26" y="165"/>
                      <a:pt x="0" y="14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5" name="Freeform 24"/>
              <p:cNvSpPr/>
              <p:nvPr/>
            </p:nvSpPr>
            <p:spPr bwMode="auto">
              <a:xfrm>
                <a:off x="3713525" y="1630867"/>
                <a:ext cx="164038" cy="237716"/>
              </a:xfrm>
              <a:custGeom>
                <a:avLst/>
                <a:gdLst>
                  <a:gd name="T0" fmla="*/ 0 w 146"/>
                  <a:gd name="T1" fmla="*/ 173 h 210"/>
                  <a:gd name="T2" fmla="*/ 57 w 146"/>
                  <a:gd name="T3" fmla="*/ 0 h 210"/>
                  <a:gd name="T4" fmla="*/ 146 w 146"/>
                  <a:gd name="T5" fmla="*/ 29 h 210"/>
                  <a:gd name="T6" fmla="*/ 87 w 146"/>
                  <a:gd name="T7" fmla="*/ 210 h 210"/>
                  <a:gd name="T8" fmla="*/ 0 w 146"/>
                  <a:gd name="T9" fmla="*/ 17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0">
                    <a:moveTo>
                      <a:pt x="0" y="173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46" y="29"/>
                      <a:pt x="146" y="29"/>
                      <a:pt x="146" y="29"/>
                    </a:cubicBezTo>
                    <a:cubicBezTo>
                      <a:pt x="87" y="210"/>
                      <a:pt x="87" y="210"/>
                      <a:pt x="87" y="210"/>
                    </a:cubicBezTo>
                    <a:cubicBezTo>
                      <a:pt x="60" y="195"/>
                      <a:pt x="31" y="183"/>
                      <a:pt x="0" y="17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624707" y="3333750"/>
              <a:ext cx="1718154" cy="12996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Low System</a:t>
              </a:r>
              <a:endParaRPr lang="en-US" sz="2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defTabSz="1087755"/>
              <a:endParaRPr lang="en-US" sz="11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defTabSz="1087755"/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Nullam eu tempor purus. Nunc a leo magna, sit amet consequat risus. Etiam faucibus tortor a ipsum vehicula sed hendrerit eros suscipit. </a:t>
              </a:r>
              <a:endPara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2726555" y="3333750"/>
              <a:ext cx="1718154" cy="12996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Cost Planning</a:t>
              </a:r>
              <a:endParaRPr lang="en-US" sz="2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defTabSz="1087755"/>
              <a:endParaRPr lang="en-US" sz="11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defTabSz="1087755"/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Nullam eu tempor purus. Nunc a leo magna, sit amet consequat risus. Etiam faucibus tortor a ipsum vehicula sed hendrerit eros suscipit. </a:t>
              </a:r>
              <a:endPara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37" name="Straight Connector 86"/>
            <p:cNvCxnSpPr/>
            <p:nvPr/>
          </p:nvCxnSpPr>
          <p:spPr>
            <a:xfrm>
              <a:off x="4648200" y="1581150"/>
              <a:ext cx="0" cy="30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Freeform 5"/>
            <p:cNvSpPr/>
            <p:nvPr/>
          </p:nvSpPr>
          <p:spPr bwMode="auto">
            <a:xfrm>
              <a:off x="5029200" y="3257550"/>
              <a:ext cx="1455420" cy="1369606"/>
            </a:xfrm>
            <a:custGeom>
              <a:avLst/>
              <a:gdLst>
                <a:gd name="T0" fmla="*/ 640 w 1130"/>
                <a:gd name="T1" fmla="*/ 163 h 820"/>
                <a:gd name="T2" fmla="*/ 562 w 1130"/>
                <a:gd name="T3" fmla="*/ 0 h 820"/>
                <a:gd name="T4" fmla="*/ 490 w 1130"/>
                <a:gd name="T5" fmla="*/ 163 h 820"/>
                <a:gd name="T6" fmla="*/ 50 w 1130"/>
                <a:gd name="T7" fmla="*/ 163 h 820"/>
                <a:gd name="T8" fmla="*/ 0 w 1130"/>
                <a:gd name="T9" fmla="*/ 213 h 820"/>
                <a:gd name="T10" fmla="*/ 0 w 1130"/>
                <a:gd name="T11" fmla="*/ 770 h 820"/>
                <a:gd name="T12" fmla="*/ 50 w 1130"/>
                <a:gd name="T13" fmla="*/ 820 h 820"/>
                <a:gd name="T14" fmla="*/ 1080 w 1130"/>
                <a:gd name="T15" fmla="*/ 820 h 820"/>
                <a:gd name="T16" fmla="*/ 1130 w 1130"/>
                <a:gd name="T17" fmla="*/ 770 h 820"/>
                <a:gd name="T18" fmla="*/ 1130 w 1130"/>
                <a:gd name="T19" fmla="*/ 213 h 820"/>
                <a:gd name="T20" fmla="*/ 1080 w 1130"/>
                <a:gd name="T21" fmla="*/ 163 h 820"/>
                <a:gd name="T22" fmla="*/ 640 w 1130"/>
                <a:gd name="T23" fmla="*/ 16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0" h="820">
                  <a:moveTo>
                    <a:pt x="640" y="163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490" y="163"/>
                    <a:pt x="490" y="163"/>
                    <a:pt x="490" y="163"/>
                  </a:cubicBezTo>
                  <a:cubicBezTo>
                    <a:pt x="50" y="163"/>
                    <a:pt x="50" y="163"/>
                    <a:pt x="50" y="163"/>
                  </a:cubicBezTo>
                  <a:cubicBezTo>
                    <a:pt x="22" y="163"/>
                    <a:pt x="0" y="186"/>
                    <a:pt x="0" y="213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0" y="798"/>
                    <a:pt x="22" y="820"/>
                    <a:pt x="50" y="820"/>
                  </a:cubicBezTo>
                  <a:cubicBezTo>
                    <a:pt x="1080" y="820"/>
                    <a:pt x="1080" y="820"/>
                    <a:pt x="1080" y="820"/>
                  </a:cubicBezTo>
                  <a:cubicBezTo>
                    <a:pt x="1108" y="820"/>
                    <a:pt x="1130" y="798"/>
                    <a:pt x="1130" y="770"/>
                  </a:cubicBezTo>
                  <a:cubicBezTo>
                    <a:pt x="1130" y="213"/>
                    <a:pt x="1130" y="213"/>
                    <a:pt x="1130" y="213"/>
                  </a:cubicBezTo>
                  <a:cubicBezTo>
                    <a:pt x="1130" y="186"/>
                    <a:pt x="1108" y="163"/>
                    <a:pt x="1080" y="163"/>
                  </a:cubicBezTo>
                  <a:lnTo>
                    <a:pt x="640" y="163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5105400" y="3562350"/>
              <a:ext cx="1340037" cy="9581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Nullam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purus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Nunc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leo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magna,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risus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Nunc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leo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magna, sit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Freeform 5"/>
            <p:cNvSpPr/>
            <p:nvPr/>
          </p:nvSpPr>
          <p:spPr bwMode="auto">
            <a:xfrm>
              <a:off x="6956253" y="3257550"/>
              <a:ext cx="1455420" cy="1369606"/>
            </a:xfrm>
            <a:custGeom>
              <a:avLst/>
              <a:gdLst>
                <a:gd name="T0" fmla="*/ 640 w 1130"/>
                <a:gd name="T1" fmla="*/ 163 h 820"/>
                <a:gd name="T2" fmla="*/ 562 w 1130"/>
                <a:gd name="T3" fmla="*/ 0 h 820"/>
                <a:gd name="T4" fmla="*/ 490 w 1130"/>
                <a:gd name="T5" fmla="*/ 163 h 820"/>
                <a:gd name="T6" fmla="*/ 50 w 1130"/>
                <a:gd name="T7" fmla="*/ 163 h 820"/>
                <a:gd name="T8" fmla="*/ 0 w 1130"/>
                <a:gd name="T9" fmla="*/ 213 h 820"/>
                <a:gd name="T10" fmla="*/ 0 w 1130"/>
                <a:gd name="T11" fmla="*/ 770 h 820"/>
                <a:gd name="T12" fmla="*/ 50 w 1130"/>
                <a:gd name="T13" fmla="*/ 820 h 820"/>
                <a:gd name="T14" fmla="*/ 1080 w 1130"/>
                <a:gd name="T15" fmla="*/ 820 h 820"/>
                <a:gd name="T16" fmla="*/ 1130 w 1130"/>
                <a:gd name="T17" fmla="*/ 770 h 820"/>
                <a:gd name="T18" fmla="*/ 1130 w 1130"/>
                <a:gd name="T19" fmla="*/ 213 h 820"/>
                <a:gd name="T20" fmla="*/ 1080 w 1130"/>
                <a:gd name="T21" fmla="*/ 163 h 820"/>
                <a:gd name="T22" fmla="*/ 640 w 1130"/>
                <a:gd name="T23" fmla="*/ 16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0" h="820">
                  <a:moveTo>
                    <a:pt x="640" y="163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490" y="163"/>
                    <a:pt x="490" y="163"/>
                    <a:pt x="490" y="163"/>
                  </a:cubicBezTo>
                  <a:cubicBezTo>
                    <a:pt x="50" y="163"/>
                    <a:pt x="50" y="163"/>
                    <a:pt x="50" y="163"/>
                  </a:cubicBezTo>
                  <a:cubicBezTo>
                    <a:pt x="22" y="163"/>
                    <a:pt x="0" y="186"/>
                    <a:pt x="0" y="213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0" y="798"/>
                    <a:pt x="22" y="820"/>
                    <a:pt x="50" y="820"/>
                  </a:cubicBezTo>
                  <a:cubicBezTo>
                    <a:pt x="1080" y="820"/>
                    <a:pt x="1080" y="820"/>
                    <a:pt x="1080" y="820"/>
                  </a:cubicBezTo>
                  <a:cubicBezTo>
                    <a:pt x="1108" y="820"/>
                    <a:pt x="1130" y="798"/>
                    <a:pt x="1130" y="770"/>
                  </a:cubicBezTo>
                  <a:cubicBezTo>
                    <a:pt x="1130" y="213"/>
                    <a:pt x="1130" y="213"/>
                    <a:pt x="1130" y="213"/>
                  </a:cubicBezTo>
                  <a:cubicBezTo>
                    <a:pt x="1130" y="186"/>
                    <a:pt x="1108" y="163"/>
                    <a:pt x="1080" y="163"/>
                  </a:cubicBezTo>
                  <a:lnTo>
                    <a:pt x="640" y="163"/>
                  </a:lnTo>
                  <a:close/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7032453" y="3562350"/>
              <a:ext cx="1340037" cy="9581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Nullam eu tempor purus. Nunc a leo magna, sit amet consequat risus. Nunc a leo magna, sit amet consequat.</a:t>
              </a:r>
              <a:endParaRPr lang="en-US" sz="14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Text Box 7"/>
            <p:cNvSpPr txBox="1">
              <a:spLocks noChangeArrowheads="1"/>
            </p:cNvSpPr>
            <p:nvPr/>
          </p:nvSpPr>
          <p:spPr bwMode="auto">
            <a:xfrm>
              <a:off x="5424930" y="2190254"/>
              <a:ext cx="685609" cy="429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600" spc="-150" dirty="0">
                  <a:solidFill>
                    <a:schemeClr val="bg1">
                      <a:lumMod val="50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30%</a:t>
              </a:r>
              <a:endParaRPr lang="en-CA" sz="3600" spc="-150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7369362" y="2172473"/>
              <a:ext cx="685609" cy="429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600" spc="-150">
                  <a:solidFill>
                    <a:schemeClr val="bg1">
                      <a:lumMod val="50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60%</a:t>
              </a:r>
              <a:endParaRPr lang="en-CA" sz="3600" spc="-15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3152715" y="2178820"/>
              <a:ext cx="760181" cy="4735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000" spc="-150">
                  <a:solidFill>
                    <a:schemeClr val="bg1">
                      <a:lumMod val="50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75%</a:t>
              </a:r>
              <a:endParaRPr lang="en-CA" sz="4000" spc="-15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1025377" y="2178820"/>
              <a:ext cx="760181" cy="4735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000" spc="-150">
                  <a:solidFill>
                    <a:schemeClr val="bg1">
                      <a:lumMod val="50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35%</a:t>
              </a:r>
              <a:endParaRPr lang="en-CA" sz="4000" spc="-15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1027437" y="1642127"/>
            <a:ext cx="10321367" cy="4709708"/>
            <a:chOff x="590809" y="1003878"/>
            <a:chExt cx="8446581" cy="3854233"/>
          </a:xfrm>
        </p:grpSpPr>
        <p:grpSp>
          <p:nvGrpSpPr>
            <p:cNvPr id="31" name="组合 30"/>
            <p:cNvGrpSpPr/>
            <p:nvPr/>
          </p:nvGrpSpPr>
          <p:grpSpPr>
            <a:xfrm>
              <a:off x="2873515" y="1003878"/>
              <a:ext cx="2065893" cy="1757721"/>
              <a:chOff x="2873515" y="1003877"/>
              <a:chExt cx="2065893" cy="1757720"/>
            </a:xfrm>
          </p:grpSpPr>
          <p:sp>
            <p:nvSpPr>
              <p:cNvPr id="74" name="任意多边形 73"/>
              <p:cNvSpPr/>
              <p:nvPr/>
            </p:nvSpPr>
            <p:spPr>
              <a:xfrm rot="5400000">
                <a:off x="3027602" y="849790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" name="组合 199"/>
              <p:cNvGrpSpPr/>
              <p:nvPr/>
            </p:nvGrpSpPr>
            <p:grpSpPr bwMode="auto">
              <a:xfrm>
                <a:off x="3516576" y="1705213"/>
                <a:ext cx="464573" cy="416302"/>
                <a:chOff x="6942138" y="1422400"/>
                <a:chExt cx="357188" cy="323851"/>
              </a:xfrm>
            </p:grpSpPr>
            <p:sp>
              <p:nvSpPr>
                <p:cNvPr id="77" name="Freeform 31"/>
                <p:cNvSpPr/>
                <p:nvPr/>
              </p:nvSpPr>
              <p:spPr bwMode="auto">
                <a:xfrm>
                  <a:off x="6942138" y="1706563"/>
                  <a:ext cx="357188" cy="39688"/>
                </a:xfrm>
                <a:custGeom>
                  <a:avLst/>
                  <a:gdLst>
                    <a:gd name="T0" fmla="*/ 357188 w 136"/>
                    <a:gd name="T1" fmla="*/ 18521 h 15"/>
                    <a:gd name="T2" fmla="*/ 336177 w 136"/>
                    <a:gd name="T3" fmla="*/ 39688 h 15"/>
                    <a:gd name="T4" fmla="*/ 21011 w 136"/>
                    <a:gd name="T5" fmla="*/ 39688 h 15"/>
                    <a:gd name="T6" fmla="*/ 0 w 136"/>
                    <a:gd name="T7" fmla="*/ 18521 h 15"/>
                    <a:gd name="T8" fmla="*/ 21011 w 136"/>
                    <a:gd name="T9" fmla="*/ 0 h 15"/>
                    <a:gd name="T10" fmla="*/ 336177 w 136"/>
                    <a:gd name="T11" fmla="*/ 0 h 15"/>
                    <a:gd name="T12" fmla="*/ 357188 w 136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36" h="15">
                      <a:moveTo>
                        <a:pt x="136" y="7"/>
                      </a:moveTo>
                      <a:cubicBezTo>
                        <a:pt x="136" y="12"/>
                        <a:pt x="133" y="15"/>
                        <a:pt x="12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33" y="0"/>
                        <a:pt x="136" y="3"/>
                        <a:pt x="136" y="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" name="Freeform 32"/>
                <p:cNvSpPr/>
                <p:nvPr/>
              </p:nvSpPr>
              <p:spPr bwMode="auto">
                <a:xfrm>
                  <a:off x="6986588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9" name="Freeform 33"/>
                <p:cNvSpPr/>
                <p:nvPr/>
              </p:nvSpPr>
              <p:spPr bwMode="auto">
                <a:xfrm>
                  <a:off x="7062788" y="1562100"/>
                  <a:ext cx="39688" cy="123825"/>
                </a:xfrm>
                <a:custGeom>
                  <a:avLst/>
                  <a:gdLst>
                    <a:gd name="T0" fmla="*/ 21167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21167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21167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8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0" name="Freeform 34"/>
                <p:cNvSpPr/>
                <p:nvPr/>
              </p:nvSpPr>
              <p:spPr bwMode="auto">
                <a:xfrm>
                  <a:off x="7138988" y="1562100"/>
                  <a:ext cx="39688" cy="123825"/>
                </a:xfrm>
                <a:custGeom>
                  <a:avLst/>
                  <a:gdLst>
                    <a:gd name="T0" fmla="*/ 18521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18521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18521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7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7" y="4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" name="Freeform 35"/>
                <p:cNvSpPr/>
                <p:nvPr/>
              </p:nvSpPr>
              <p:spPr bwMode="auto">
                <a:xfrm>
                  <a:off x="7212013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" name="Freeform 36"/>
                <p:cNvSpPr/>
                <p:nvPr/>
              </p:nvSpPr>
              <p:spPr bwMode="auto">
                <a:xfrm>
                  <a:off x="7010400" y="1422400"/>
                  <a:ext cx="220663" cy="66675"/>
                </a:xfrm>
                <a:custGeom>
                  <a:avLst/>
                  <a:gdLst>
                    <a:gd name="T0" fmla="*/ 220663 w 84"/>
                    <a:gd name="T1" fmla="*/ 66675 h 25"/>
                    <a:gd name="T2" fmla="*/ 136601 w 84"/>
                    <a:gd name="T3" fmla="*/ 10668 h 25"/>
                    <a:gd name="T4" fmla="*/ 84062 w 84"/>
                    <a:gd name="T5" fmla="*/ 10668 h 25"/>
                    <a:gd name="T6" fmla="*/ 47285 w 84"/>
                    <a:gd name="T7" fmla="*/ 34671 h 25"/>
                    <a:gd name="T8" fmla="*/ 0 w 84"/>
                    <a:gd name="T9" fmla="*/ 66675 h 25"/>
                    <a:gd name="T10" fmla="*/ 220663 w 84"/>
                    <a:gd name="T11" fmla="*/ 66675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4" h="25">
                      <a:moveTo>
                        <a:pt x="84" y="25"/>
                      </a:move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46" y="0"/>
                        <a:pt x="38" y="0"/>
                        <a:pt x="32" y="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84" y="2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" name="Freeform 37"/>
                <p:cNvSpPr/>
                <p:nvPr/>
              </p:nvSpPr>
              <p:spPr bwMode="auto">
                <a:xfrm>
                  <a:off x="6962775" y="1509713"/>
                  <a:ext cx="315913" cy="41275"/>
                </a:xfrm>
                <a:custGeom>
                  <a:avLst/>
                  <a:gdLst>
                    <a:gd name="T0" fmla="*/ 315913 w 120"/>
                    <a:gd name="T1" fmla="*/ 20638 h 16"/>
                    <a:gd name="T2" fmla="*/ 294852 w 120"/>
                    <a:gd name="T3" fmla="*/ 41275 h 16"/>
                    <a:gd name="T4" fmla="*/ 21061 w 120"/>
                    <a:gd name="T5" fmla="*/ 41275 h 16"/>
                    <a:gd name="T6" fmla="*/ 0 w 120"/>
                    <a:gd name="T7" fmla="*/ 20638 h 16"/>
                    <a:gd name="T8" fmla="*/ 21061 w 120"/>
                    <a:gd name="T9" fmla="*/ 0 h 16"/>
                    <a:gd name="T10" fmla="*/ 294852 w 120"/>
                    <a:gd name="T11" fmla="*/ 0 h 16"/>
                    <a:gd name="T12" fmla="*/ 315913 w 120"/>
                    <a:gd name="T13" fmla="*/ 20638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6">
                      <a:moveTo>
                        <a:pt x="120" y="8"/>
                      </a:moveTo>
                      <a:cubicBezTo>
                        <a:pt x="120" y="12"/>
                        <a:pt x="116" y="16"/>
                        <a:pt x="112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12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6" y="0"/>
                        <a:pt x="120" y="3"/>
                        <a:pt x="120" y="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" name="文本框 226"/>
              <p:cNvSpPr txBox="1">
                <a:spLocks noChangeArrowheads="1"/>
              </p:cNvSpPr>
              <p:nvPr/>
            </p:nvSpPr>
            <p:spPr bwMode="auto">
              <a:xfrm>
                <a:off x="3179855" y="2270284"/>
                <a:ext cx="846716" cy="261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Title Here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983716" y="1011378"/>
              <a:ext cx="1778542" cy="2040256"/>
              <a:chOff x="4983715" y="1011377"/>
              <a:chExt cx="1778541" cy="2040255"/>
            </a:xfrm>
          </p:grpSpPr>
          <p:sp>
            <p:nvSpPr>
              <p:cNvPr id="66" name="任意多边形 65"/>
              <p:cNvSpPr/>
              <p:nvPr/>
            </p:nvSpPr>
            <p:spPr>
              <a:xfrm flipH="1" flipV="1">
                <a:off x="4983715" y="1011377"/>
                <a:ext cx="1778541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67" name="组合 193"/>
              <p:cNvGrpSpPr/>
              <p:nvPr/>
            </p:nvGrpSpPr>
            <p:grpSpPr bwMode="auto">
              <a:xfrm>
                <a:off x="5557151" y="1782723"/>
                <a:ext cx="431661" cy="356295"/>
                <a:chOff x="9478963" y="1489075"/>
                <a:chExt cx="307975" cy="257176"/>
              </a:xfrm>
            </p:grpSpPr>
            <p:sp>
              <p:nvSpPr>
                <p:cNvPr id="69" name="Freeform 26"/>
                <p:cNvSpPr/>
                <p:nvPr/>
              </p:nvSpPr>
              <p:spPr bwMode="auto">
                <a:xfrm>
                  <a:off x="9478963" y="1706563"/>
                  <a:ext cx="307975" cy="39688"/>
                </a:xfrm>
                <a:custGeom>
                  <a:avLst/>
                  <a:gdLst>
                    <a:gd name="T0" fmla="*/ 307975 w 118"/>
                    <a:gd name="T1" fmla="*/ 18521 h 15"/>
                    <a:gd name="T2" fmla="*/ 287095 w 118"/>
                    <a:gd name="T3" fmla="*/ 39688 h 15"/>
                    <a:gd name="T4" fmla="*/ 18270 w 118"/>
                    <a:gd name="T5" fmla="*/ 39688 h 15"/>
                    <a:gd name="T6" fmla="*/ 0 w 118"/>
                    <a:gd name="T7" fmla="*/ 18521 h 15"/>
                    <a:gd name="T8" fmla="*/ 18270 w 118"/>
                    <a:gd name="T9" fmla="*/ 0 h 15"/>
                    <a:gd name="T10" fmla="*/ 287095 w 118"/>
                    <a:gd name="T11" fmla="*/ 0 h 15"/>
                    <a:gd name="T12" fmla="*/ 307975 w 118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15">
                      <a:moveTo>
                        <a:pt x="118" y="7"/>
                      </a:moveTo>
                      <a:cubicBezTo>
                        <a:pt x="118" y="12"/>
                        <a:pt x="115" y="15"/>
                        <a:pt x="110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5" y="0"/>
                        <a:pt x="118" y="3"/>
                        <a:pt x="118" y="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0" name="Freeform 27"/>
                <p:cNvSpPr/>
                <p:nvPr/>
              </p:nvSpPr>
              <p:spPr bwMode="auto">
                <a:xfrm>
                  <a:off x="9504363" y="1562100"/>
                  <a:ext cx="41275" cy="123825"/>
                </a:xfrm>
                <a:custGeom>
                  <a:avLst/>
                  <a:gdLst>
                    <a:gd name="T0" fmla="*/ 20638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0638 w 16"/>
                    <a:gd name="T7" fmla="*/ 0 h 47"/>
                    <a:gd name="T8" fmla="*/ 41275 w 16"/>
                    <a:gd name="T9" fmla="*/ 21077 h 47"/>
                    <a:gd name="T10" fmla="*/ 41275 w 16"/>
                    <a:gd name="T11" fmla="*/ 102748 h 47"/>
                    <a:gd name="T12" fmla="*/ 20638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1" name="Freeform 28"/>
                <p:cNvSpPr/>
                <p:nvPr/>
              </p:nvSpPr>
              <p:spPr bwMode="auto">
                <a:xfrm>
                  <a:off x="9577388" y="1525588"/>
                  <a:ext cx="42863" cy="160338"/>
                </a:xfrm>
                <a:custGeom>
                  <a:avLst/>
                  <a:gdLst>
                    <a:gd name="T0" fmla="*/ 21432 w 16"/>
                    <a:gd name="T1" fmla="*/ 160338 h 61"/>
                    <a:gd name="T2" fmla="*/ 0 w 16"/>
                    <a:gd name="T3" fmla="*/ 139310 h 61"/>
                    <a:gd name="T4" fmla="*/ 0 w 16"/>
                    <a:gd name="T5" fmla="*/ 21028 h 61"/>
                    <a:gd name="T6" fmla="*/ 21432 w 16"/>
                    <a:gd name="T7" fmla="*/ 0 h 61"/>
                    <a:gd name="T8" fmla="*/ 42863 w 16"/>
                    <a:gd name="T9" fmla="*/ 21028 h 61"/>
                    <a:gd name="T10" fmla="*/ 42863 w 16"/>
                    <a:gd name="T11" fmla="*/ 139310 h 61"/>
                    <a:gd name="T12" fmla="*/ 21432 w 16"/>
                    <a:gd name="T13" fmla="*/ 160338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61">
                      <a:moveTo>
                        <a:pt x="8" y="61"/>
                      </a:moveTo>
                      <a:cubicBezTo>
                        <a:pt x="3" y="61"/>
                        <a:pt x="0" y="58"/>
                        <a:pt x="0" y="5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8"/>
                        <a:pt x="12" y="61"/>
                        <a:pt x="8" y="61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2" name="Freeform 29"/>
                <p:cNvSpPr/>
                <p:nvPr/>
              </p:nvSpPr>
              <p:spPr bwMode="auto">
                <a:xfrm>
                  <a:off x="9652000" y="1489075"/>
                  <a:ext cx="38100" cy="196850"/>
                </a:xfrm>
                <a:custGeom>
                  <a:avLst/>
                  <a:gdLst>
                    <a:gd name="T0" fmla="*/ 20320 w 15"/>
                    <a:gd name="T1" fmla="*/ 196850 h 75"/>
                    <a:gd name="T2" fmla="*/ 0 w 15"/>
                    <a:gd name="T3" fmla="*/ 175853 h 75"/>
                    <a:gd name="T4" fmla="*/ 0 w 15"/>
                    <a:gd name="T5" fmla="*/ 20997 h 75"/>
                    <a:gd name="T6" fmla="*/ 20320 w 15"/>
                    <a:gd name="T7" fmla="*/ 0 h 75"/>
                    <a:gd name="T8" fmla="*/ 38100 w 15"/>
                    <a:gd name="T9" fmla="*/ 20997 h 75"/>
                    <a:gd name="T10" fmla="*/ 38100 w 15"/>
                    <a:gd name="T11" fmla="*/ 175853 h 75"/>
                    <a:gd name="T12" fmla="*/ 20320 w 15"/>
                    <a:gd name="T13" fmla="*/ 19685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5">
                      <a:moveTo>
                        <a:pt x="8" y="75"/>
                      </a:moveTo>
                      <a:cubicBezTo>
                        <a:pt x="3" y="75"/>
                        <a:pt x="0" y="72"/>
                        <a:pt x="0" y="6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72"/>
                        <a:pt x="12" y="75"/>
                        <a:pt x="8" y="7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3" name="Freeform 30"/>
                <p:cNvSpPr/>
                <p:nvPr/>
              </p:nvSpPr>
              <p:spPr bwMode="auto">
                <a:xfrm>
                  <a:off x="9725025" y="1498600"/>
                  <a:ext cx="39688" cy="187325"/>
                </a:xfrm>
                <a:custGeom>
                  <a:avLst/>
                  <a:gdLst>
                    <a:gd name="T0" fmla="*/ 18521 w 15"/>
                    <a:gd name="T1" fmla="*/ 187325 h 71"/>
                    <a:gd name="T2" fmla="*/ 0 w 15"/>
                    <a:gd name="T3" fmla="*/ 166218 h 71"/>
                    <a:gd name="T4" fmla="*/ 0 w 15"/>
                    <a:gd name="T5" fmla="*/ 21107 h 71"/>
                    <a:gd name="T6" fmla="*/ 18521 w 15"/>
                    <a:gd name="T7" fmla="*/ 0 h 71"/>
                    <a:gd name="T8" fmla="*/ 39688 w 15"/>
                    <a:gd name="T9" fmla="*/ 21107 h 71"/>
                    <a:gd name="T10" fmla="*/ 39688 w 15"/>
                    <a:gd name="T11" fmla="*/ 166218 h 71"/>
                    <a:gd name="T12" fmla="*/ 18521 w 15"/>
                    <a:gd name="T13" fmla="*/ 187325 h 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1">
                      <a:moveTo>
                        <a:pt x="7" y="71"/>
                      </a:moveTo>
                      <a:cubicBezTo>
                        <a:pt x="3" y="71"/>
                        <a:pt x="0" y="68"/>
                        <a:pt x="0" y="6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8"/>
                        <a:pt x="12" y="71"/>
                        <a:pt x="7" y="71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68" name="文本框 227"/>
              <p:cNvSpPr txBox="1">
                <a:spLocks noChangeArrowheads="1"/>
              </p:cNvSpPr>
              <p:nvPr/>
            </p:nvSpPr>
            <p:spPr bwMode="auto">
              <a:xfrm>
                <a:off x="5321700" y="2270284"/>
                <a:ext cx="846715" cy="261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1600">
                    <a:solidFill>
                      <a:schemeClr val="bg1">
                        <a:lumMod val="50000"/>
                      </a:schemeClr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Title Here</a:t>
                </a:r>
                <a:endParaRPr lang="zh-CN" altLang="en-US" sz="1600">
                  <a:solidFill>
                    <a:schemeClr val="bg1">
                      <a:lumMod val="5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810223" y="2814104"/>
              <a:ext cx="1779808" cy="2040256"/>
              <a:chOff x="2810223" y="2814102"/>
              <a:chExt cx="1779807" cy="2040255"/>
            </a:xfrm>
          </p:grpSpPr>
          <p:sp>
            <p:nvSpPr>
              <p:cNvPr id="53" name="任意多边形 52"/>
              <p:cNvSpPr/>
              <p:nvPr/>
            </p:nvSpPr>
            <p:spPr>
              <a:xfrm flipH="1">
                <a:off x="2810223" y="2814102"/>
                <a:ext cx="1779807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54" name="组合 207"/>
              <p:cNvGrpSpPr/>
              <p:nvPr/>
            </p:nvGrpSpPr>
            <p:grpSpPr bwMode="auto">
              <a:xfrm>
                <a:off x="3450751" y="3914240"/>
                <a:ext cx="596223" cy="418802"/>
                <a:chOff x="6934200" y="4259263"/>
                <a:chExt cx="373063" cy="265113"/>
              </a:xfrm>
            </p:grpSpPr>
            <p:sp>
              <p:nvSpPr>
                <p:cNvPr id="56" name="Oval 38"/>
                <p:cNvSpPr>
                  <a:spLocks noChangeArrowheads="1"/>
                </p:cNvSpPr>
                <p:nvPr/>
              </p:nvSpPr>
              <p:spPr bwMode="auto">
                <a:xfrm>
                  <a:off x="7094538" y="4395788"/>
                  <a:ext cx="52388" cy="5238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7" name="Freeform 39"/>
                <p:cNvSpPr/>
                <p:nvPr/>
              </p:nvSpPr>
              <p:spPr bwMode="auto">
                <a:xfrm>
                  <a:off x="7073900" y="4449763"/>
                  <a:ext cx="93663" cy="74613"/>
                </a:xfrm>
                <a:custGeom>
                  <a:avLst/>
                  <a:gdLst>
                    <a:gd name="T0" fmla="*/ 70247 w 36"/>
                    <a:gd name="T1" fmla="*/ 0 h 28"/>
                    <a:gd name="T2" fmla="*/ 46832 w 36"/>
                    <a:gd name="T3" fmla="*/ 29312 h 28"/>
                    <a:gd name="T4" fmla="*/ 23416 w 36"/>
                    <a:gd name="T5" fmla="*/ 0 h 28"/>
                    <a:gd name="T6" fmla="*/ 0 w 36"/>
                    <a:gd name="T7" fmla="*/ 47966 h 28"/>
                    <a:gd name="T8" fmla="*/ 2602 w 36"/>
                    <a:gd name="T9" fmla="*/ 69284 h 28"/>
                    <a:gd name="T10" fmla="*/ 46832 w 36"/>
                    <a:gd name="T11" fmla="*/ 74613 h 28"/>
                    <a:gd name="T12" fmla="*/ 91061 w 36"/>
                    <a:gd name="T13" fmla="*/ 69284 h 28"/>
                    <a:gd name="T14" fmla="*/ 93663 w 36"/>
                    <a:gd name="T15" fmla="*/ 47966 h 28"/>
                    <a:gd name="T16" fmla="*/ 70247 w 36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8" name="Oval 40"/>
                <p:cNvSpPr>
                  <a:spLocks noChangeArrowheads="1"/>
                </p:cNvSpPr>
                <p:nvPr/>
              </p:nvSpPr>
              <p:spPr bwMode="auto">
                <a:xfrm>
                  <a:off x="6958013" y="4395788"/>
                  <a:ext cx="50800" cy="5238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" name="Freeform 41"/>
                <p:cNvSpPr/>
                <p:nvPr/>
              </p:nvSpPr>
              <p:spPr bwMode="auto">
                <a:xfrm>
                  <a:off x="6934200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0" name="Oval 42"/>
                <p:cNvSpPr>
                  <a:spLocks noChangeArrowheads="1"/>
                </p:cNvSpPr>
                <p:nvPr/>
              </p:nvSpPr>
              <p:spPr bwMode="auto">
                <a:xfrm>
                  <a:off x="7234238" y="4395788"/>
                  <a:ext cx="49213" cy="5238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1" name="Freeform 43"/>
                <p:cNvSpPr/>
                <p:nvPr/>
              </p:nvSpPr>
              <p:spPr bwMode="auto">
                <a:xfrm>
                  <a:off x="7210425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2" name="Oval 44"/>
                <p:cNvSpPr>
                  <a:spLocks noChangeArrowheads="1"/>
                </p:cNvSpPr>
                <p:nvPr/>
              </p:nvSpPr>
              <p:spPr bwMode="auto">
                <a:xfrm>
                  <a:off x="7026275" y="4259263"/>
                  <a:ext cx="52388" cy="5238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3" name="Freeform 45"/>
                <p:cNvSpPr/>
                <p:nvPr/>
              </p:nvSpPr>
              <p:spPr bwMode="auto">
                <a:xfrm>
                  <a:off x="70024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5234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4" name="Oval 46"/>
                <p:cNvSpPr>
                  <a:spLocks noChangeArrowheads="1"/>
                </p:cNvSpPr>
                <p:nvPr/>
              </p:nvSpPr>
              <p:spPr bwMode="auto">
                <a:xfrm>
                  <a:off x="7162800" y="4259263"/>
                  <a:ext cx="52388" cy="5238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5" name="Freeform 47"/>
                <p:cNvSpPr/>
                <p:nvPr/>
              </p:nvSpPr>
              <p:spPr bwMode="auto">
                <a:xfrm>
                  <a:off x="71421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1604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55" name="文本框 228"/>
              <p:cNvSpPr txBox="1">
                <a:spLocks noChangeArrowheads="1"/>
              </p:cNvSpPr>
              <p:nvPr/>
            </p:nvSpPr>
            <p:spPr bwMode="auto">
              <a:xfrm>
                <a:off x="3179855" y="4441806"/>
                <a:ext cx="846715" cy="261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1600">
                    <a:solidFill>
                      <a:schemeClr val="bg1">
                        <a:lumMod val="50000"/>
                      </a:schemeClr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Title Here</a:t>
                </a:r>
                <a:endParaRPr lang="zh-CN" altLang="en-US" sz="1600">
                  <a:solidFill>
                    <a:schemeClr val="bg1">
                      <a:lumMod val="5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696363" y="3100390"/>
              <a:ext cx="2065893" cy="1757721"/>
              <a:chOff x="4696362" y="3100388"/>
              <a:chExt cx="2065893" cy="1757720"/>
            </a:xfrm>
          </p:grpSpPr>
          <p:sp>
            <p:nvSpPr>
              <p:cNvPr id="43" name="任意多边形 42"/>
              <p:cNvSpPr/>
              <p:nvPr/>
            </p:nvSpPr>
            <p:spPr>
              <a:xfrm rot="16200000" flipH="1">
                <a:off x="4850449" y="2946301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44" name="组合 218"/>
              <p:cNvGrpSpPr/>
              <p:nvPr/>
            </p:nvGrpSpPr>
            <p:grpSpPr bwMode="auto">
              <a:xfrm>
                <a:off x="5506517" y="3859233"/>
                <a:ext cx="532930" cy="531316"/>
                <a:chOff x="9488488" y="4192588"/>
                <a:chExt cx="341313" cy="344487"/>
              </a:xfrm>
            </p:grpSpPr>
            <p:sp>
              <p:nvSpPr>
                <p:cNvPr id="46" name="Freeform 48"/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91282 w 70"/>
                    <a:gd name="T1" fmla="*/ 330200 h 126"/>
                    <a:gd name="T2" fmla="*/ 0 w 70"/>
                    <a:gd name="T3" fmla="*/ 165100 h 126"/>
                    <a:gd name="T4" fmla="*/ 91282 w 70"/>
                    <a:gd name="T5" fmla="*/ 0 h 126"/>
                    <a:gd name="T6" fmla="*/ 182563 w 70"/>
                    <a:gd name="T7" fmla="*/ 165100 h 126"/>
                    <a:gd name="T8" fmla="*/ 91282 w 70"/>
                    <a:gd name="T9" fmla="*/ 330200 h 126"/>
                    <a:gd name="T10" fmla="*/ 91282 w 70"/>
                    <a:gd name="T11" fmla="*/ 15724 h 126"/>
                    <a:gd name="T12" fmla="*/ 15648 w 70"/>
                    <a:gd name="T13" fmla="*/ 165100 h 126"/>
                    <a:gd name="T14" fmla="*/ 91282 w 70"/>
                    <a:gd name="T15" fmla="*/ 314476 h 126"/>
                    <a:gd name="T16" fmla="*/ 166915 w 70"/>
                    <a:gd name="T17" fmla="*/ 165100 h 126"/>
                    <a:gd name="T18" fmla="*/ 91282 w 70"/>
                    <a:gd name="T19" fmla="*/ 15724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7" name="Freeform 49"/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105019 w 130"/>
                    <a:gd name="T1" fmla="*/ 219075 h 83"/>
                    <a:gd name="T2" fmla="*/ 21004 w 130"/>
                    <a:gd name="T3" fmla="*/ 179483 h 83"/>
                    <a:gd name="T4" fmla="*/ 131274 w 130"/>
                    <a:gd name="T5" fmla="*/ 23755 h 83"/>
                    <a:gd name="T6" fmla="*/ 236294 w 130"/>
                    <a:gd name="T7" fmla="*/ 0 h 83"/>
                    <a:gd name="T8" fmla="*/ 320309 w 130"/>
                    <a:gd name="T9" fmla="*/ 39592 h 83"/>
                    <a:gd name="T10" fmla="*/ 210039 w 130"/>
                    <a:gd name="T11" fmla="*/ 195320 h 83"/>
                    <a:gd name="T12" fmla="*/ 105019 w 130"/>
                    <a:gd name="T13" fmla="*/ 219075 h 83"/>
                    <a:gd name="T14" fmla="*/ 236294 w 130"/>
                    <a:gd name="T15" fmla="*/ 15837 h 83"/>
                    <a:gd name="T16" fmla="*/ 139151 w 130"/>
                    <a:gd name="T17" fmla="*/ 39592 h 83"/>
                    <a:gd name="T18" fmla="*/ 34131 w 130"/>
                    <a:gd name="T19" fmla="*/ 174204 h 83"/>
                    <a:gd name="T20" fmla="*/ 105019 w 130"/>
                    <a:gd name="T21" fmla="*/ 203238 h 83"/>
                    <a:gd name="T22" fmla="*/ 202162 w 130"/>
                    <a:gd name="T23" fmla="*/ 179483 h 83"/>
                    <a:gd name="T24" fmla="*/ 307182 w 130"/>
                    <a:gd name="T25" fmla="*/ 44871 h 83"/>
                    <a:gd name="T26" fmla="*/ 236294 w 130"/>
                    <a:gd name="T27" fmla="*/ 15837 h 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8" name="Freeform 50"/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223825 w 126"/>
                    <a:gd name="T1" fmla="*/ 206375 h 79"/>
                    <a:gd name="T2" fmla="*/ 134295 w 126"/>
                    <a:gd name="T3" fmla="*/ 190701 h 79"/>
                    <a:gd name="T4" fmla="*/ 34232 w 126"/>
                    <a:gd name="T5" fmla="*/ 125392 h 79"/>
                    <a:gd name="T6" fmla="*/ 10533 w 126"/>
                    <a:gd name="T7" fmla="*/ 47022 h 79"/>
                    <a:gd name="T8" fmla="*/ 107963 w 126"/>
                    <a:gd name="T9" fmla="*/ 0 h 79"/>
                    <a:gd name="T10" fmla="*/ 197493 w 126"/>
                    <a:gd name="T11" fmla="*/ 15674 h 79"/>
                    <a:gd name="T12" fmla="*/ 297556 w 126"/>
                    <a:gd name="T13" fmla="*/ 80983 h 79"/>
                    <a:gd name="T14" fmla="*/ 321255 w 126"/>
                    <a:gd name="T15" fmla="*/ 159353 h 79"/>
                    <a:gd name="T16" fmla="*/ 223825 w 126"/>
                    <a:gd name="T17" fmla="*/ 206375 h 79"/>
                    <a:gd name="T18" fmla="*/ 107963 w 126"/>
                    <a:gd name="T19" fmla="*/ 15674 h 79"/>
                    <a:gd name="T20" fmla="*/ 23699 w 126"/>
                    <a:gd name="T21" fmla="*/ 52247 h 79"/>
                    <a:gd name="T22" fmla="*/ 47398 w 126"/>
                    <a:gd name="T23" fmla="*/ 117555 h 79"/>
                    <a:gd name="T24" fmla="*/ 139562 w 126"/>
                    <a:gd name="T25" fmla="*/ 175027 h 79"/>
                    <a:gd name="T26" fmla="*/ 223825 w 126"/>
                    <a:gd name="T27" fmla="*/ 190701 h 79"/>
                    <a:gd name="T28" fmla="*/ 308089 w 126"/>
                    <a:gd name="T29" fmla="*/ 154128 h 79"/>
                    <a:gd name="T30" fmla="*/ 284390 w 126"/>
                    <a:gd name="T31" fmla="*/ 88820 h 79"/>
                    <a:gd name="T32" fmla="*/ 192226 w 126"/>
                    <a:gd name="T33" fmla="*/ 31348 h 79"/>
                    <a:gd name="T34" fmla="*/ 107963 w 126"/>
                    <a:gd name="T35" fmla="*/ 15674 h 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9" name="Oval 51"/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0" name="Oval 52"/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1" name="Oval 53"/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2" name="Oval 54"/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45" name="文本框 229"/>
              <p:cNvSpPr txBox="1">
                <a:spLocks noChangeArrowheads="1"/>
              </p:cNvSpPr>
              <p:nvPr/>
            </p:nvSpPr>
            <p:spPr bwMode="auto">
              <a:xfrm>
                <a:off x="5321700" y="4441806"/>
                <a:ext cx="846716" cy="261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1600">
                    <a:solidFill>
                      <a:schemeClr val="bg1">
                        <a:lumMod val="50000"/>
                      </a:schemeClr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Title Here</a:t>
                </a:r>
                <a:endParaRPr lang="zh-CN" altLang="en-US" sz="1600">
                  <a:solidFill>
                    <a:schemeClr val="bg1">
                      <a:lumMod val="5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35" name="文本框 20"/>
            <p:cNvSpPr txBox="1"/>
            <p:nvPr/>
          </p:nvSpPr>
          <p:spPr>
            <a:xfrm>
              <a:off x="1243855" y="1476202"/>
              <a:ext cx="959534" cy="311853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36" name="矩形 47"/>
            <p:cNvSpPr>
              <a:spLocks noChangeArrowheads="1"/>
            </p:cNvSpPr>
            <p:nvPr/>
          </p:nvSpPr>
          <p:spPr bwMode="auto">
            <a:xfrm>
              <a:off x="590809" y="1831256"/>
              <a:ext cx="1821844" cy="37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点击这里更改文字内容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以上文字没有实际意义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</p:txBody>
        </p:sp>
        <p:sp>
          <p:nvSpPr>
            <p:cNvPr id="37" name="文本框 20"/>
            <p:cNvSpPr txBox="1"/>
            <p:nvPr/>
          </p:nvSpPr>
          <p:spPr>
            <a:xfrm>
              <a:off x="1243855" y="3683820"/>
              <a:ext cx="959534" cy="311853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38" name="矩形 47"/>
            <p:cNvSpPr>
              <a:spLocks noChangeArrowheads="1"/>
            </p:cNvSpPr>
            <p:nvPr/>
          </p:nvSpPr>
          <p:spPr bwMode="auto">
            <a:xfrm>
              <a:off x="590809" y="4038875"/>
              <a:ext cx="1821844" cy="37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点击这里更改文字内容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以上文字没有实际意义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文本框 20"/>
            <p:cNvSpPr txBox="1"/>
            <p:nvPr/>
          </p:nvSpPr>
          <p:spPr>
            <a:xfrm>
              <a:off x="7427915" y="1476202"/>
              <a:ext cx="959534" cy="311853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40" name="矩形 47"/>
            <p:cNvSpPr>
              <a:spLocks noChangeArrowheads="1"/>
            </p:cNvSpPr>
            <p:nvPr/>
          </p:nvSpPr>
          <p:spPr bwMode="auto">
            <a:xfrm>
              <a:off x="7215546" y="1831256"/>
              <a:ext cx="1821844" cy="37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点击这里更改文字内容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以上文字没有实际意义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文本框 20"/>
            <p:cNvSpPr txBox="1"/>
            <p:nvPr/>
          </p:nvSpPr>
          <p:spPr>
            <a:xfrm>
              <a:off x="7427914" y="3683822"/>
              <a:ext cx="959534" cy="311853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42" name="矩形 47"/>
            <p:cNvSpPr>
              <a:spLocks noChangeArrowheads="1"/>
            </p:cNvSpPr>
            <p:nvPr/>
          </p:nvSpPr>
          <p:spPr bwMode="auto">
            <a:xfrm>
              <a:off x="7215545" y="4038872"/>
              <a:ext cx="1821844" cy="37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点击这里更改文字内容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  <a:sym typeface="Calibri" panose="020F0502020204030204" pitchFamily="34" charset="0"/>
                </a:rPr>
                <a:t>以上文字没有实际意义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1896373" y="18663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896373" y="33143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182592" y="18663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182592" y="33143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468811" y="18663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6468811" y="33143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8755030" y="18663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8755030" y="33143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21"/>
          <p:cNvSpPr txBox="1"/>
          <p:nvPr/>
        </p:nvSpPr>
        <p:spPr>
          <a:xfrm>
            <a:off x="2035862" y="3771397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here to add  you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9" name="文本框 22"/>
          <p:cNvSpPr txBox="1"/>
          <p:nvPr/>
        </p:nvSpPr>
        <p:spPr>
          <a:xfrm>
            <a:off x="6606276" y="3771397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here to add  you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23"/>
          <p:cNvSpPr txBox="1"/>
          <p:nvPr/>
        </p:nvSpPr>
        <p:spPr>
          <a:xfrm>
            <a:off x="4296156" y="3771397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here to add  you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24"/>
          <p:cNvSpPr txBox="1"/>
          <p:nvPr/>
        </p:nvSpPr>
        <p:spPr>
          <a:xfrm>
            <a:off x="8892495" y="3771397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here to add  you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25"/>
          <p:cNvSpPr txBox="1"/>
          <p:nvPr/>
        </p:nvSpPr>
        <p:spPr>
          <a:xfrm>
            <a:off x="1608448" y="2080204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67%</a:t>
            </a:r>
            <a:endParaRPr lang="en-US" altLang="zh-CN" sz="40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26"/>
          <p:cNvSpPr txBox="1"/>
          <p:nvPr/>
        </p:nvSpPr>
        <p:spPr>
          <a:xfrm>
            <a:off x="4386725" y="2080204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文本框 27"/>
          <p:cNvSpPr txBox="1"/>
          <p:nvPr/>
        </p:nvSpPr>
        <p:spPr>
          <a:xfrm>
            <a:off x="6889684" y="2040798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28"/>
          <p:cNvSpPr txBox="1"/>
          <p:nvPr/>
        </p:nvSpPr>
        <p:spPr>
          <a:xfrm>
            <a:off x="9133699" y="2052068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655591" y="2456073"/>
            <a:ext cx="11199203" cy="3157651"/>
            <a:chOff x="788639" y="1796215"/>
            <a:chExt cx="7743801" cy="2183389"/>
          </a:xfrm>
          <a:noFill/>
        </p:grpSpPr>
        <p:sp>
          <p:nvSpPr>
            <p:cNvPr id="31" name="Line 10"/>
            <p:cNvSpPr>
              <a:spLocks noChangeShapeType="1"/>
            </p:cNvSpPr>
            <p:nvPr/>
          </p:nvSpPr>
          <p:spPr bwMode="auto">
            <a:xfrm flipV="1">
              <a:off x="1522064" y="2121656"/>
              <a:ext cx="0" cy="809875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Line 11"/>
            <p:cNvSpPr>
              <a:spLocks noChangeShapeType="1"/>
            </p:cNvSpPr>
            <p:nvPr/>
          </p:nvSpPr>
          <p:spPr bwMode="auto">
            <a:xfrm flipV="1">
              <a:off x="2902471" y="2931531"/>
              <a:ext cx="0" cy="808287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Line 12"/>
            <p:cNvSpPr>
              <a:spLocks noChangeShapeType="1"/>
            </p:cNvSpPr>
            <p:nvPr/>
          </p:nvSpPr>
          <p:spPr bwMode="auto">
            <a:xfrm flipV="1">
              <a:off x="5350743" y="2931531"/>
              <a:ext cx="0" cy="808287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Line 13"/>
            <p:cNvSpPr>
              <a:spLocks noChangeShapeType="1"/>
            </p:cNvSpPr>
            <p:nvPr/>
          </p:nvSpPr>
          <p:spPr bwMode="auto">
            <a:xfrm flipV="1">
              <a:off x="4126607" y="2121656"/>
              <a:ext cx="0" cy="809875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Line 14"/>
            <p:cNvSpPr>
              <a:spLocks noChangeShapeType="1"/>
            </p:cNvSpPr>
            <p:nvPr/>
          </p:nvSpPr>
          <p:spPr bwMode="auto">
            <a:xfrm flipV="1">
              <a:off x="6573292" y="2121656"/>
              <a:ext cx="0" cy="809875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1283940" y="1885045"/>
              <a:ext cx="474663" cy="474809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Oval 16"/>
            <p:cNvSpPr>
              <a:spLocks noChangeArrowheads="1"/>
            </p:cNvSpPr>
            <p:nvPr/>
          </p:nvSpPr>
          <p:spPr bwMode="auto">
            <a:xfrm>
              <a:off x="3890071" y="1885045"/>
              <a:ext cx="473075" cy="474809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Oval 17"/>
            <p:cNvSpPr>
              <a:spLocks noChangeArrowheads="1"/>
            </p:cNvSpPr>
            <p:nvPr/>
          </p:nvSpPr>
          <p:spPr bwMode="auto">
            <a:xfrm>
              <a:off x="5111030" y="3501619"/>
              <a:ext cx="476250" cy="477985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Line 19"/>
            <p:cNvSpPr>
              <a:spLocks noChangeShapeType="1"/>
            </p:cNvSpPr>
            <p:nvPr/>
          </p:nvSpPr>
          <p:spPr bwMode="auto">
            <a:xfrm flipV="1">
              <a:off x="7799016" y="2931531"/>
              <a:ext cx="0" cy="808287"/>
            </a:xfrm>
            <a:prstGeom prst="line">
              <a:avLst/>
            </a:prstGeom>
            <a:grpFill/>
            <a:ln w="6350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Oval 20"/>
            <p:cNvSpPr>
              <a:spLocks noChangeArrowheads="1"/>
            </p:cNvSpPr>
            <p:nvPr/>
          </p:nvSpPr>
          <p:spPr bwMode="auto">
            <a:xfrm>
              <a:off x="7562479" y="3501619"/>
              <a:ext cx="473075" cy="477985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Oval 21"/>
            <p:cNvSpPr>
              <a:spLocks noChangeArrowheads="1"/>
            </p:cNvSpPr>
            <p:nvPr/>
          </p:nvSpPr>
          <p:spPr bwMode="auto">
            <a:xfrm>
              <a:off x="2665934" y="3501619"/>
              <a:ext cx="473075" cy="477985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Oval 22"/>
            <p:cNvSpPr>
              <a:spLocks noChangeArrowheads="1"/>
            </p:cNvSpPr>
            <p:nvPr/>
          </p:nvSpPr>
          <p:spPr bwMode="auto">
            <a:xfrm>
              <a:off x="6336756" y="1885045"/>
              <a:ext cx="473075" cy="474809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3" name="Freeform 5"/>
            <p:cNvSpPr/>
            <p:nvPr/>
          </p:nvSpPr>
          <p:spPr bwMode="auto">
            <a:xfrm>
              <a:off x="805770" y="2686880"/>
              <a:ext cx="1424666" cy="487714"/>
            </a:xfrm>
            <a:custGeom>
              <a:avLst/>
              <a:gdLst>
                <a:gd name="T0" fmla="*/ 490 w 591"/>
                <a:gd name="T1" fmla="*/ 0 h 202"/>
                <a:gd name="T2" fmla="*/ 101 w 591"/>
                <a:gd name="T3" fmla="*/ 0 h 202"/>
                <a:gd name="T4" fmla="*/ 0 w 591"/>
                <a:gd name="T5" fmla="*/ 101 h 202"/>
                <a:gd name="T6" fmla="*/ 101 w 591"/>
                <a:gd name="T7" fmla="*/ 202 h 202"/>
                <a:gd name="T8" fmla="*/ 490 w 591"/>
                <a:gd name="T9" fmla="*/ 202 h 202"/>
                <a:gd name="T10" fmla="*/ 591 w 591"/>
                <a:gd name="T11" fmla="*/ 101 h 202"/>
                <a:gd name="T12" fmla="*/ 490 w 59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202">
                  <a:moveTo>
                    <a:pt x="49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0" y="46"/>
                    <a:pt x="0" y="101"/>
                  </a:cubicBezTo>
                  <a:cubicBezTo>
                    <a:pt x="0" y="157"/>
                    <a:pt x="46" y="202"/>
                    <a:pt x="101" y="202"/>
                  </a:cubicBezTo>
                  <a:cubicBezTo>
                    <a:pt x="490" y="202"/>
                    <a:pt x="490" y="202"/>
                    <a:pt x="490" y="202"/>
                  </a:cubicBezTo>
                  <a:cubicBezTo>
                    <a:pt x="546" y="202"/>
                    <a:pt x="591" y="157"/>
                    <a:pt x="591" y="101"/>
                  </a:cubicBezTo>
                  <a:cubicBezTo>
                    <a:pt x="591" y="46"/>
                    <a:pt x="546" y="0"/>
                    <a:pt x="490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2379595" y="2686880"/>
              <a:ext cx="1045752" cy="487714"/>
            </a:xfrm>
            <a:custGeom>
              <a:avLst/>
              <a:gdLst>
                <a:gd name="T0" fmla="*/ 334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4 w 434"/>
                <a:gd name="T9" fmla="*/ 202 h 202"/>
                <a:gd name="T10" fmla="*/ 434 w 434"/>
                <a:gd name="T11" fmla="*/ 101 h 202"/>
                <a:gd name="T12" fmla="*/ 334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3603732" y="2686880"/>
              <a:ext cx="1045752" cy="487714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4824921" y="2686880"/>
              <a:ext cx="1048468" cy="487714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90" y="202"/>
                    <a:pt x="435" y="157"/>
                    <a:pt x="435" y="101"/>
                  </a:cubicBezTo>
                  <a:cubicBezTo>
                    <a:pt x="435" y="46"/>
                    <a:pt x="390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6050646" y="2686880"/>
              <a:ext cx="1048468" cy="487714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5" y="157"/>
                    <a:pt x="435" y="101"/>
                  </a:cubicBezTo>
                  <a:cubicBezTo>
                    <a:pt x="435" y="46"/>
                    <a:pt x="389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7276140" y="2686880"/>
              <a:ext cx="1045752" cy="487714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1433164" y="2002962"/>
              <a:ext cx="177800" cy="238974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0" name="Freeform 11"/>
            <p:cNvSpPr>
              <a:spLocks noEditPoints="1"/>
            </p:cNvSpPr>
            <p:nvPr/>
          </p:nvSpPr>
          <p:spPr bwMode="auto">
            <a:xfrm>
              <a:off x="4027320" y="2004003"/>
              <a:ext cx="198574" cy="235305"/>
            </a:xfrm>
            <a:custGeom>
              <a:avLst/>
              <a:gdLst>
                <a:gd name="T0" fmla="*/ 116 w 162"/>
                <a:gd name="T1" fmla="*/ 53 h 192"/>
                <a:gd name="T2" fmla="*/ 101 w 162"/>
                <a:gd name="T3" fmla="*/ 89 h 192"/>
                <a:gd name="T4" fmla="*/ 101 w 162"/>
                <a:gd name="T5" fmla="*/ 90 h 192"/>
                <a:gd name="T6" fmla="*/ 122 w 162"/>
                <a:gd name="T7" fmla="*/ 109 h 192"/>
                <a:gd name="T8" fmla="*/ 150 w 162"/>
                <a:gd name="T9" fmla="*/ 121 h 192"/>
                <a:gd name="T10" fmla="*/ 150 w 162"/>
                <a:gd name="T11" fmla="*/ 180 h 192"/>
                <a:gd name="T12" fmla="*/ 121 w 162"/>
                <a:gd name="T13" fmla="*/ 192 h 192"/>
                <a:gd name="T14" fmla="*/ 28 w 162"/>
                <a:gd name="T15" fmla="*/ 185 h 192"/>
                <a:gd name="T16" fmla="*/ 28 w 162"/>
                <a:gd name="T17" fmla="*/ 178 h 192"/>
                <a:gd name="T18" fmla="*/ 12 w 162"/>
                <a:gd name="T19" fmla="*/ 178 h 192"/>
                <a:gd name="T20" fmla="*/ 0 w 162"/>
                <a:gd name="T21" fmla="*/ 161 h 192"/>
                <a:gd name="T22" fmla="*/ 4 w 162"/>
                <a:gd name="T23" fmla="*/ 123 h 192"/>
                <a:gd name="T24" fmla="*/ 30 w 162"/>
                <a:gd name="T25" fmla="*/ 89 h 192"/>
                <a:gd name="T26" fmla="*/ 15 w 162"/>
                <a:gd name="T27" fmla="*/ 53 h 192"/>
                <a:gd name="T28" fmla="*/ 117 w 162"/>
                <a:gd name="T29" fmla="*/ 130 h 192"/>
                <a:gd name="T30" fmla="*/ 117 w 162"/>
                <a:gd name="T31" fmla="*/ 146 h 192"/>
                <a:gd name="T32" fmla="*/ 97 w 162"/>
                <a:gd name="T33" fmla="*/ 151 h 192"/>
                <a:gd name="T34" fmla="*/ 117 w 162"/>
                <a:gd name="T35" fmla="*/ 155 h 192"/>
                <a:gd name="T36" fmla="*/ 122 w 162"/>
                <a:gd name="T37" fmla="*/ 176 h 192"/>
                <a:gd name="T38" fmla="*/ 126 w 162"/>
                <a:gd name="T39" fmla="*/ 155 h 192"/>
                <a:gd name="T40" fmla="*/ 146 w 162"/>
                <a:gd name="T41" fmla="*/ 151 h 192"/>
                <a:gd name="T42" fmla="*/ 126 w 162"/>
                <a:gd name="T43" fmla="*/ 146 h 192"/>
                <a:gd name="T44" fmla="*/ 117 w 162"/>
                <a:gd name="T45" fmla="*/ 130 h 192"/>
                <a:gd name="T46" fmla="*/ 99 w 162"/>
                <a:gd name="T47" fmla="*/ 128 h 192"/>
                <a:gd name="T48" fmla="*/ 99 w 162"/>
                <a:gd name="T49" fmla="*/ 174 h 192"/>
                <a:gd name="T50" fmla="*/ 144 w 162"/>
                <a:gd name="T51" fmla="*/ 174 h 192"/>
                <a:gd name="T52" fmla="*/ 144 w 162"/>
                <a:gd name="T53" fmla="*/ 128 h 192"/>
                <a:gd name="T54" fmla="*/ 99 w 162"/>
                <a:gd name="T55" fmla="*/ 128 h 192"/>
                <a:gd name="T56" fmla="*/ 103 w 162"/>
                <a:gd name="T57" fmla="*/ 113 h 192"/>
                <a:gd name="T58" fmla="*/ 66 w 162"/>
                <a:gd name="T59" fmla="*/ 105 h 192"/>
                <a:gd name="T60" fmla="*/ 17 w 162"/>
                <a:gd name="T61" fmla="*/ 129 h 192"/>
                <a:gd name="T62" fmla="*/ 15 w 162"/>
                <a:gd name="T63" fmla="*/ 161 h 192"/>
                <a:gd name="T64" fmla="*/ 34 w 162"/>
                <a:gd name="T65" fmla="*/ 163 h 192"/>
                <a:gd name="T66" fmla="*/ 38 w 162"/>
                <a:gd name="T67" fmla="*/ 138 h 192"/>
                <a:gd name="T68" fmla="*/ 43 w 162"/>
                <a:gd name="T69" fmla="*/ 170 h 192"/>
                <a:gd name="T70" fmla="*/ 43 w 162"/>
                <a:gd name="T71" fmla="*/ 177 h 192"/>
                <a:gd name="T72" fmla="*/ 81 w 162"/>
                <a:gd name="T73" fmla="*/ 151 h 192"/>
                <a:gd name="T74" fmla="*/ 93 w 162"/>
                <a:gd name="T75" fmla="*/ 121 h 192"/>
                <a:gd name="T76" fmla="*/ 103 w 162"/>
                <a:gd name="T77" fmla="*/ 113 h 192"/>
                <a:gd name="T78" fmla="*/ 66 w 162"/>
                <a:gd name="T79" fmla="*/ 16 h 192"/>
                <a:gd name="T80" fmla="*/ 66 w 162"/>
                <a:gd name="T81" fmla="*/ 89 h 192"/>
                <a:gd name="T82" fmla="*/ 66 w 162"/>
                <a:gd name="T83" fmla="*/ 1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" h="192">
                  <a:moveTo>
                    <a:pt x="66" y="0"/>
                  </a:moveTo>
                  <a:cubicBezTo>
                    <a:pt x="93" y="0"/>
                    <a:pt x="116" y="24"/>
                    <a:pt x="116" y="53"/>
                  </a:cubicBezTo>
                  <a:cubicBezTo>
                    <a:pt x="116" y="67"/>
                    <a:pt x="110" y="80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7" y="96"/>
                    <a:pt x="114" y="102"/>
                    <a:pt x="119" y="109"/>
                  </a:cubicBezTo>
                  <a:cubicBezTo>
                    <a:pt x="120" y="109"/>
                    <a:pt x="121" y="109"/>
                    <a:pt x="122" y="109"/>
                  </a:cubicBezTo>
                  <a:cubicBezTo>
                    <a:pt x="133" y="109"/>
                    <a:pt x="143" y="114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8" y="129"/>
                    <a:pt x="162" y="139"/>
                    <a:pt x="162" y="151"/>
                  </a:cubicBezTo>
                  <a:cubicBezTo>
                    <a:pt x="162" y="162"/>
                    <a:pt x="158" y="173"/>
                    <a:pt x="150" y="180"/>
                  </a:cubicBezTo>
                  <a:cubicBezTo>
                    <a:pt x="143" y="188"/>
                    <a:pt x="133" y="192"/>
                    <a:pt x="122" y="192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1" y="192"/>
                    <a:pt x="28" y="189"/>
                    <a:pt x="28" y="18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78"/>
                    <a:pt x="13" y="178"/>
                    <a:pt x="12" y="178"/>
                  </a:cubicBezTo>
                  <a:cubicBezTo>
                    <a:pt x="8" y="177"/>
                    <a:pt x="5" y="175"/>
                    <a:pt x="3" y="172"/>
                  </a:cubicBezTo>
                  <a:cubicBezTo>
                    <a:pt x="1" y="169"/>
                    <a:pt x="0" y="165"/>
                    <a:pt x="0" y="16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37"/>
                    <a:pt x="1" y="130"/>
                    <a:pt x="4" y="123"/>
                  </a:cubicBezTo>
                  <a:cubicBezTo>
                    <a:pt x="9" y="109"/>
                    <a:pt x="20" y="100"/>
                    <a:pt x="30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0" y="80"/>
                    <a:pt x="15" y="66"/>
                    <a:pt x="15" y="53"/>
                  </a:cubicBezTo>
                  <a:cubicBezTo>
                    <a:pt x="15" y="24"/>
                    <a:pt x="38" y="0"/>
                    <a:pt x="66" y="0"/>
                  </a:cubicBezTo>
                  <a:close/>
                  <a:moveTo>
                    <a:pt x="117" y="130"/>
                  </a:moveTo>
                  <a:cubicBezTo>
                    <a:pt x="117" y="130"/>
                    <a:pt x="117" y="130"/>
                    <a:pt x="117" y="130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99" y="146"/>
                    <a:pt x="97" y="148"/>
                    <a:pt x="97" y="151"/>
                  </a:cubicBezTo>
                  <a:cubicBezTo>
                    <a:pt x="97" y="153"/>
                    <a:pt x="99" y="155"/>
                    <a:pt x="102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4"/>
                    <a:pt x="119" y="176"/>
                    <a:pt x="122" y="176"/>
                  </a:cubicBezTo>
                  <a:cubicBezTo>
                    <a:pt x="124" y="176"/>
                    <a:pt x="126" y="174"/>
                    <a:pt x="126" y="171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4" y="155"/>
                    <a:pt x="146" y="153"/>
                    <a:pt x="146" y="151"/>
                  </a:cubicBezTo>
                  <a:cubicBezTo>
                    <a:pt x="146" y="148"/>
                    <a:pt x="144" y="146"/>
                    <a:pt x="141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24"/>
                    <a:pt x="117" y="124"/>
                    <a:pt x="117" y="130"/>
                  </a:cubicBezTo>
                  <a:close/>
                  <a:moveTo>
                    <a:pt x="99" y="128"/>
                  </a:moveTo>
                  <a:cubicBezTo>
                    <a:pt x="99" y="128"/>
                    <a:pt x="99" y="128"/>
                    <a:pt x="99" y="128"/>
                  </a:cubicBezTo>
                  <a:cubicBezTo>
                    <a:pt x="94" y="133"/>
                    <a:pt x="90" y="142"/>
                    <a:pt x="90" y="151"/>
                  </a:cubicBezTo>
                  <a:cubicBezTo>
                    <a:pt x="90" y="160"/>
                    <a:pt x="94" y="168"/>
                    <a:pt x="99" y="174"/>
                  </a:cubicBezTo>
                  <a:cubicBezTo>
                    <a:pt x="105" y="179"/>
                    <a:pt x="113" y="183"/>
                    <a:pt x="122" y="183"/>
                  </a:cubicBezTo>
                  <a:cubicBezTo>
                    <a:pt x="130" y="183"/>
                    <a:pt x="138" y="179"/>
                    <a:pt x="144" y="174"/>
                  </a:cubicBezTo>
                  <a:cubicBezTo>
                    <a:pt x="150" y="168"/>
                    <a:pt x="153" y="160"/>
                    <a:pt x="153" y="151"/>
                  </a:cubicBezTo>
                  <a:cubicBezTo>
                    <a:pt x="153" y="142"/>
                    <a:pt x="150" y="134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32" y="115"/>
                    <a:pt x="112" y="115"/>
                    <a:pt x="99" y="128"/>
                  </a:cubicBezTo>
                  <a:close/>
                  <a:moveTo>
                    <a:pt x="103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99" y="108"/>
                    <a:pt x="93" y="103"/>
                    <a:pt x="89" y="99"/>
                  </a:cubicBezTo>
                  <a:cubicBezTo>
                    <a:pt x="82" y="103"/>
                    <a:pt x="74" y="105"/>
                    <a:pt x="66" y="105"/>
                  </a:cubicBezTo>
                  <a:cubicBezTo>
                    <a:pt x="57" y="105"/>
                    <a:pt x="49" y="103"/>
                    <a:pt x="42" y="99"/>
                  </a:cubicBezTo>
                  <a:cubicBezTo>
                    <a:pt x="34" y="107"/>
                    <a:pt x="22" y="117"/>
                    <a:pt x="17" y="129"/>
                  </a:cubicBezTo>
                  <a:cubicBezTo>
                    <a:pt x="15" y="134"/>
                    <a:pt x="15" y="139"/>
                    <a:pt x="15" y="145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3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4" y="140"/>
                    <a:pt x="36" y="138"/>
                    <a:pt x="38" y="138"/>
                  </a:cubicBezTo>
                  <a:cubicBezTo>
                    <a:pt x="41" y="138"/>
                    <a:pt x="43" y="140"/>
                    <a:pt x="43" y="143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5" y="170"/>
                    <a:pt x="81" y="161"/>
                    <a:pt x="81" y="151"/>
                  </a:cubicBezTo>
                  <a:cubicBezTo>
                    <a:pt x="81" y="139"/>
                    <a:pt x="86" y="129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6" y="118"/>
                    <a:pt x="99" y="115"/>
                    <a:pt x="103" y="113"/>
                  </a:cubicBezTo>
                  <a:close/>
                  <a:moveTo>
                    <a:pt x="66" y="16"/>
                  </a:moveTo>
                  <a:cubicBezTo>
                    <a:pt x="66" y="16"/>
                    <a:pt x="66" y="16"/>
                    <a:pt x="66" y="16"/>
                  </a:cubicBezTo>
                  <a:cubicBezTo>
                    <a:pt x="46" y="16"/>
                    <a:pt x="30" y="32"/>
                    <a:pt x="30" y="53"/>
                  </a:cubicBezTo>
                  <a:cubicBezTo>
                    <a:pt x="30" y="73"/>
                    <a:pt x="46" y="89"/>
                    <a:pt x="66" y="89"/>
                  </a:cubicBezTo>
                  <a:cubicBezTo>
                    <a:pt x="85" y="89"/>
                    <a:pt x="101" y="73"/>
                    <a:pt x="101" y="53"/>
                  </a:cubicBezTo>
                  <a:cubicBezTo>
                    <a:pt x="101" y="32"/>
                    <a:pt x="85" y="16"/>
                    <a:pt x="66" y="16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5247424" y="3605663"/>
              <a:ext cx="203462" cy="268309"/>
            </a:xfrm>
            <a:custGeom>
              <a:avLst/>
              <a:gdLst>
                <a:gd name="T0" fmla="*/ 149 w 166"/>
                <a:gd name="T1" fmla="*/ 196 h 219"/>
                <a:gd name="T2" fmla="*/ 136 w 166"/>
                <a:gd name="T3" fmla="*/ 207 h 219"/>
                <a:gd name="T4" fmla="*/ 93 w 166"/>
                <a:gd name="T5" fmla="*/ 218 h 219"/>
                <a:gd name="T6" fmla="*/ 53 w 166"/>
                <a:gd name="T7" fmla="*/ 200 h 219"/>
                <a:gd name="T8" fmla="*/ 53 w 166"/>
                <a:gd name="T9" fmla="*/ 200 h 219"/>
                <a:gd name="T10" fmla="*/ 53 w 166"/>
                <a:gd name="T11" fmla="*/ 200 h 219"/>
                <a:gd name="T12" fmla="*/ 42 w 166"/>
                <a:gd name="T13" fmla="*/ 186 h 219"/>
                <a:gd name="T14" fmla="*/ 20 w 166"/>
                <a:gd name="T15" fmla="*/ 148 h 219"/>
                <a:gd name="T16" fmla="*/ 20 w 166"/>
                <a:gd name="T17" fmla="*/ 147 h 219"/>
                <a:gd name="T18" fmla="*/ 7 w 166"/>
                <a:gd name="T19" fmla="*/ 125 h 219"/>
                <a:gd name="T20" fmla="*/ 23 w 166"/>
                <a:gd name="T21" fmla="*/ 93 h 219"/>
                <a:gd name="T22" fmla="*/ 43 w 166"/>
                <a:gd name="T23" fmla="*/ 103 h 219"/>
                <a:gd name="T24" fmla="*/ 43 w 166"/>
                <a:gd name="T25" fmla="*/ 104 h 219"/>
                <a:gd name="T26" fmla="*/ 45 w 166"/>
                <a:gd name="T27" fmla="*/ 107 h 219"/>
                <a:gd name="T28" fmla="*/ 45 w 166"/>
                <a:gd name="T29" fmla="*/ 35 h 219"/>
                <a:gd name="T30" fmla="*/ 74 w 166"/>
                <a:gd name="T31" fmla="*/ 18 h 219"/>
                <a:gd name="T32" fmla="*/ 110 w 166"/>
                <a:gd name="T33" fmla="*/ 18 h 219"/>
                <a:gd name="T34" fmla="*/ 138 w 166"/>
                <a:gd name="T35" fmla="*/ 34 h 219"/>
                <a:gd name="T36" fmla="*/ 138 w 166"/>
                <a:gd name="T37" fmla="*/ 35 h 219"/>
                <a:gd name="T38" fmla="*/ 139 w 166"/>
                <a:gd name="T39" fmla="*/ 35 h 219"/>
                <a:gd name="T40" fmla="*/ 166 w 166"/>
                <a:gd name="T41" fmla="*/ 53 h 219"/>
                <a:gd name="T42" fmla="*/ 166 w 166"/>
                <a:gd name="T43" fmla="*/ 150 h 219"/>
                <a:gd name="T44" fmla="*/ 162 w 166"/>
                <a:gd name="T45" fmla="*/ 175 h 219"/>
                <a:gd name="T46" fmla="*/ 149 w 166"/>
                <a:gd name="T47" fmla="*/ 196 h 219"/>
                <a:gd name="T48" fmla="*/ 128 w 166"/>
                <a:gd name="T49" fmla="*/ 194 h 219"/>
                <a:gd name="T50" fmla="*/ 128 w 166"/>
                <a:gd name="T51" fmla="*/ 194 h 219"/>
                <a:gd name="T52" fmla="*/ 138 w 166"/>
                <a:gd name="T53" fmla="*/ 185 h 219"/>
                <a:gd name="T54" fmla="*/ 148 w 166"/>
                <a:gd name="T55" fmla="*/ 169 h 219"/>
                <a:gd name="T56" fmla="*/ 151 w 166"/>
                <a:gd name="T57" fmla="*/ 150 h 219"/>
                <a:gd name="T58" fmla="*/ 151 w 166"/>
                <a:gd name="T59" fmla="*/ 53 h 219"/>
                <a:gd name="T60" fmla="*/ 143 w 166"/>
                <a:gd name="T61" fmla="*/ 53 h 219"/>
                <a:gd name="T62" fmla="*/ 143 w 166"/>
                <a:gd name="T63" fmla="*/ 99 h 219"/>
                <a:gd name="T64" fmla="*/ 123 w 166"/>
                <a:gd name="T65" fmla="*/ 99 h 219"/>
                <a:gd name="T66" fmla="*/ 123 w 166"/>
                <a:gd name="T67" fmla="*/ 34 h 219"/>
                <a:gd name="T68" fmla="*/ 115 w 166"/>
                <a:gd name="T69" fmla="*/ 34 h 219"/>
                <a:gd name="T70" fmla="*/ 115 w 166"/>
                <a:gd name="T71" fmla="*/ 34 h 219"/>
                <a:gd name="T72" fmla="*/ 115 w 166"/>
                <a:gd name="T73" fmla="*/ 99 h 219"/>
                <a:gd name="T74" fmla="*/ 96 w 166"/>
                <a:gd name="T75" fmla="*/ 99 h 219"/>
                <a:gd name="T76" fmla="*/ 96 w 166"/>
                <a:gd name="T77" fmla="*/ 24 h 219"/>
                <a:gd name="T78" fmla="*/ 88 w 166"/>
                <a:gd name="T79" fmla="*/ 24 h 219"/>
                <a:gd name="T80" fmla="*/ 88 w 166"/>
                <a:gd name="T81" fmla="*/ 99 h 219"/>
                <a:gd name="T82" fmla="*/ 68 w 166"/>
                <a:gd name="T83" fmla="*/ 99 h 219"/>
                <a:gd name="T84" fmla="*/ 68 w 166"/>
                <a:gd name="T85" fmla="*/ 35 h 219"/>
                <a:gd name="T86" fmla="*/ 60 w 166"/>
                <a:gd name="T87" fmla="*/ 35 h 219"/>
                <a:gd name="T88" fmla="*/ 60 w 166"/>
                <a:gd name="T89" fmla="*/ 125 h 219"/>
                <a:gd name="T90" fmla="*/ 41 w 166"/>
                <a:gd name="T91" fmla="*/ 130 h 219"/>
                <a:gd name="T92" fmla="*/ 31 w 166"/>
                <a:gd name="T93" fmla="*/ 112 h 219"/>
                <a:gd name="T94" fmla="*/ 20 w 166"/>
                <a:gd name="T95" fmla="*/ 117 h 219"/>
                <a:gd name="T96" fmla="*/ 33 w 166"/>
                <a:gd name="T97" fmla="*/ 140 h 219"/>
                <a:gd name="T98" fmla="*/ 33 w 166"/>
                <a:gd name="T99" fmla="*/ 140 h 219"/>
                <a:gd name="T100" fmla="*/ 55 w 166"/>
                <a:gd name="T101" fmla="*/ 178 h 219"/>
                <a:gd name="T102" fmla="*/ 63 w 166"/>
                <a:gd name="T103" fmla="*/ 189 h 219"/>
                <a:gd name="T104" fmla="*/ 95 w 166"/>
                <a:gd name="T105" fmla="*/ 203 h 219"/>
                <a:gd name="T106" fmla="*/ 128 w 166"/>
                <a:gd name="T107" fmla="*/ 1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219">
                  <a:moveTo>
                    <a:pt x="149" y="196"/>
                  </a:moveTo>
                  <a:cubicBezTo>
                    <a:pt x="145" y="200"/>
                    <a:pt x="141" y="204"/>
                    <a:pt x="136" y="207"/>
                  </a:cubicBezTo>
                  <a:cubicBezTo>
                    <a:pt x="123" y="216"/>
                    <a:pt x="108" y="219"/>
                    <a:pt x="93" y="218"/>
                  </a:cubicBezTo>
                  <a:cubicBezTo>
                    <a:pt x="79" y="217"/>
                    <a:pt x="65" y="211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49" y="196"/>
                    <a:pt x="45" y="191"/>
                    <a:pt x="42" y="18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0" y="111"/>
                    <a:pt x="8" y="95"/>
                    <a:pt x="23" y="93"/>
                  </a:cubicBezTo>
                  <a:cubicBezTo>
                    <a:pt x="29" y="93"/>
                    <a:pt x="37" y="95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19"/>
                    <a:pt x="61" y="11"/>
                    <a:pt x="74" y="18"/>
                  </a:cubicBezTo>
                  <a:cubicBezTo>
                    <a:pt x="79" y="0"/>
                    <a:pt x="104" y="1"/>
                    <a:pt x="110" y="18"/>
                  </a:cubicBezTo>
                  <a:cubicBezTo>
                    <a:pt x="122" y="11"/>
                    <a:pt x="138" y="19"/>
                    <a:pt x="138" y="34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52" y="30"/>
                    <a:pt x="166" y="38"/>
                    <a:pt x="166" y="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8"/>
                    <a:pt x="165" y="167"/>
                    <a:pt x="162" y="175"/>
                  </a:cubicBezTo>
                  <a:cubicBezTo>
                    <a:pt x="159" y="182"/>
                    <a:pt x="155" y="190"/>
                    <a:pt x="149" y="196"/>
                  </a:cubicBezTo>
                  <a:close/>
                  <a:moveTo>
                    <a:pt x="128" y="194"/>
                  </a:moveTo>
                  <a:cubicBezTo>
                    <a:pt x="128" y="194"/>
                    <a:pt x="128" y="194"/>
                    <a:pt x="128" y="194"/>
                  </a:cubicBezTo>
                  <a:cubicBezTo>
                    <a:pt x="132" y="192"/>
                    <a:pt x="135" y="189"/>
                    <a:pt x="138" y="185"/>
                  </a:cubicBezTo>
                  <a:cubicBezTo>
                    <a:pt x="142" y="181"/>
                    <a:pt x="146" y="175"/>
                    <a:pt x="148" y="169"/>
                  </a:cubicBezTo>
                  <a:cubicBezTo>
                    <a:pt x="150" y="163"/>
                    <a:pt x="151" y="157"/>
                    <a:pt x="151" y="15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47"/>
                    <a:pt x="143" y="47"/>
                    <a:pt x="143" y="5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111"/>
                    <a:pt x="123" y="111"/>
                    <a:pt x="123" y="99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5" y="29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11"/>
                    <a:pt x="96" y="111"/>
                    <a:pt x="96" y="99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88" y="19"/>
                    <a:pt x="88" y="24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11"/>
                    <a:pt x="68" y="111"/>
                    <a:pt x="68" y="99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29"/>
                    <a:pt x="60" y="29"/>
                    <a:pt x="60" y="35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0" y="135"/>
                    <a:pt x="46" y="139"/>
                    <a:pt x="41" y="130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6" y="106"/>
                    <a:pt x="16" y="110"/>
                    <a:pt x="20" y="117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7" y="182"/>
                    <a:pt x="60" y="186"/>
                    <a:pt x="63" y="189"/>
                  </a:cubicBezTo>
                  <a:cubicBezTo>
                    <a:pt x="72" y="197"/>
                    <a:pt x="83" y="202"/>
                    <a:pt x="95" y="203"/>
                  </a:cubicBezTo>
                  <a:cubicBezTo>
                    <a:pt x="106" y="204"/>
                    <a:pt x="118" y="201"/>
                    <a:pt x="128" y="194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2784853" y="3630904"/>
              <a:ext cx="235234" cy="219414"/>
            </a:xfrm>
            <a:custGeom>
              <a:avLst/>
              <a:gdLst>
                <a:gd name="T0" fmla="*/ 70 w 192"/>
                <a:gd name="T1" fmla="*/ 76 h 179"/>
                <a:gd name="T2" fmla="*/ 70 w 192"/>
                <a:gd name="T3" fmla="*/ 97 h 179"/>
                <a:gd name="T4" fmla="*/ 50 w 192"/>
                <a:gd name="T5" fmla="*/ 97 h 179"/>
                <a:gd name="T6" fmla="*/ 50 w 192"/>
                <a:gd name="T7" fmla="*/ 76 h 179"/>
                <a:gd name="T8" fmla="*/ 96 w 192"/>
                <a:gd name="T9" fmla="*/ 0 h 179"/>
                <a:gd name="T10" fmla="*/ 163 w 192"/>
                <a:gd name="T11" fmla="*/ 25 h 179"/>
                <a:gd name="T12" fmla="*/ 163 w 192"/>
                <a:gd name="T13" fmla="*/ 148 h 179"/>
                <a:gd name="T14" fmla="*/ 73 w 192"/>
                <a:gd name="T15" fmla="*/ 170 h 179"/>
                <a:gd name="T16" fmla="*/ 31 w 192"/>
                <a:gd name="T17" fmla="*/ 177 h 179"/>
                <a:gd name="T18" fmla="*/ 24 w 192"/>
                <a:gd name="T19" fmla="*/ 179 h 179"/>
                <a:gd name="T20" fmla="*/ 13 w 192"/>
                <a:gd name="T21" fmla="*/ 170 h 179"/>
                <a:gd name="T22" fmla="*/ 13 w 192"/>
                <a:gd name="T23" fmla="*/ 162 h 179"/>
                <a:gd name="T24" fmla="*/ 5 w 192"/>
                <a:gd name="T25" fmla="*/ 115 h 179"/>
                <a:gd name="T26" fmla="*/ 28 w 192"/>
                <a:gd name="T27" fmla="*/ 25 h 179"/>
                <a:gd name="T28" fmla="*/ 153 w 192"/>
                <a:gd name="T29" fmla="*/ 37 h 179"/>
                <a:gd name="T30" fmla="*/ 96 w 192"/>
                <a:gd name="T31" fmla="*/ 16 h 179"/>
                <a:gd name="T32" fmla="*/ 14 w 192"/>
                <a:gd name="T33" fmla="*/ 86 h 179"/>
                <a:gd name="T34" fmla="*/ 31 w 192"/>
                <a:gd name="T35" fmla="*/ 130 h 179"/>
                <a:gd name="T36" fmla="*/ 28 w 192"/>
                <a:gd name="T37" fmla="*/ 162 h 179"/>
                <a:gd name="T38" fmla="*/ 57 w 192"/>
                <a:gd name="T39" fmla="*/ 149 h 179"/>
                <a:gd name="T40" fmla="*/ 96 w 192"/>
                <a:gd name="T41" fmla="*/ 157 h 179"/>
                <a:gd name="T42" fmla="*/ 177 w 192"/>
                <a:gd name="T43" fmla="*/ 86 h 179"/>
                <a:gd name="T44" fmla="*/ 64 w 192"/>
                <a:gd name="T45" fmla="*/ 83 h 179"/>
                <a:gd name="T46" fmla="*/ 60 w 192"/>
                <a:gd name="T47" fmla="*/ 81 h 179"/>
                <a:gd name="T48" fmla="*/ 55 w 192"/>
                <a:gd name="T49" fmla="*/ 86 h 179"/>
                <a:gd name="T50" fmla="*/ 60 w 192"/>
                <a:gd name="T51" fmla="*/ 92 h 179"/>
                <a:gd name="T52" fmla="*/ 65 w 192"/>
                <a:gd name="T53" fmla="*/ 86 h 179"/>
                <a:gd name="T54" fmla="*/ 96 w 192"/>
                <a:gd name="T55" fmla="*/ 72 h 179"/>
                <a:gd name="T56" fmla="*/ 105 w 192"/>
                <a:gd name="T57" fmla="*/ 76 h 179"/>
                <a:gd name="T58" fmla="*/ 105 w 192"/>
                <a:gd name="T59" fmla="*/ 97 h 179"/>
                <a:gd name="T60" fmla="*/ 86 w 192"/>
                <a:gd name="T61" fmla="*/ 97 h 179"/>
                <a:gd name="T62" fmla="*/ 86 w 192"/>
                <a:gd name="T63" fmla="*/ 76 h 179"/>
                <a:gd name="T64" fmla="*/ 99 w 192"/>
                <a:gd name="T65" fmla="*/ 83 h 179"/>
                <a:gd name="T66" fmla="*/ 96 w 192"/>
                <a:gd name="T67" fmla="*/ 81 h 179"/>
                <a:gd name="T68" fmla="*/ 90 w 192"/>
                <a:gd name="T69" fmla="*/ 86 h 179"/>
                <a:gd name="T70" fmla="*/ 96 w 192"/>
                <a:gd name="T71" fmla="*/ 92 h 179"/>
                <a:gd name="T72" fmla="*/ 101 w 192"/>
                <a:gd name="T73" fmla="*/ 86 h 179"/>
                <a:gd name="T74" fmla="*/ 131 w 192"/>
                <a:gd name="T75" fmla="*/ 72 h 179"/>
                <a:gd name="T76" fmla="*/ 141 w 192"/>
                <a:gd name="T77" fmla="*/ 76 h 179"/>
                <a:gd name="T78" fmla="*/ 141 w 192"/>
                <a:gd name="T79" fmla="*/ 97 h 179"/>
                <a:gd name="T80" fmla="*/ 121 w 192"/>
                <a:gd name="T81" fmla="*/ 97 h 179"/>
                <a:gd name="T82" fmla="*/ 121 w 192"/>
                <a:gd name="T83" fmla="*/ 76 h 179"/>
                <a:gd name="T84" fmla="*/ 135 w 192"/>
                <a:gd name="T85" fmla="*/ 83 h 179"/>
                <a:gd name="T86" fmla="*/ 131 w 192"/>
                <a:gd name="T87" fmla="*/ 81 h 179"/>
                <a:gd name="T88" fmla="*/ 126 w 192"/>
                <a:gd name="T89" fmla="*/ 86 h 179"/>
                <a:gd name="T90" fmla="*/ 131 w 192"/>
                <a:gd name="T91" fmla="*/ 92 h 179"/>
                <a:gd name="T92" fmla="*/ 136 w 192"/>
                <a:gd name="T93" fmla="*/ 8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9">
                  <a:moveTo>
                    <a:pt x="60" y="72"/>
                  </a:moveTo>
                  <a:cubicBezTo>
                    <a:pt x="64" y="72"/>
                    <a:pt x="67" y="74"/>
                    <a:pt x="70" y="76"/>
                  </a:cubicBezTo>
                  <a:cubicBezTo>
                    <a:pt x="73" y="79"/>
                    <a:pt x="74" y="82"/>
                    <a:pt x="74" y="86"/>
                  </a:cubicBezTo>
                  <a:cubicBezTo>
                    <a:pt x="74" y="90"/>
                    <a:pt x="73" y="94"/>
                    <a:pt x="70" y="97"/>
                  </a:cubicBezTo>
                  <a:cubicBezTo>
                    <a:pt x="67" y="99"/>
                    <a:pt x="64" y="101"/>
                    <a:pt x="60" y="101"/>
                  </a:cubicBezTo>
                  <a:cubicBezTo>
                    <a:pt x="56" y="101"/>
                    <a:pt x="53" y="99"/>
                    <a:pt x="50" y="97"/>
                  </a:cubicBezTo>
                  <a:cubicBezTo>
                    <a:pt x="48" y="94"/>
                    <a:pt x="46" y="90"/>
                    <a:pt x="46" y="86"/>
                  </a:cubicBezTo>
                  <a:cubicBezTo>
                    <a:pt x="46" y="82"/>
                    <a:pt x="48" y="79"/>
                    <a:pt x="50" y="76"/>
                  </a:cubicBezTo>
                  <a:cubicBezTo>
                    <a:pt x="53" y="74"/>
                    <a:pt x="56" y="72"/>
                    <a:pt x="60" y="72"/>
                  </a:cubicBez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22" y="0"/>
                    <a:pt x="146" y="10"/>
                    <a:pt x="163" y="25"/>
                  </a:cubicBezTo>
                  <a:cubicBezTo>
                    <a:pt x="181" y="41"/>
                    <a:pt x="192" y="62"/>
                    <a:pt x="192" y="86"/>
                  </a:cubicBezTo>
                  <a:cubicBezTo>
                    <a:pt x="192" y="110"/>
                    <a:pt x="181" y="132"/>
                    <a:pt x="163" y="148"/>
                  </a:cubicBezTo>
                  <a:cubicBezTo>
                    <a:pt x="146" y="163"/>
                    <a:pt x="122" y="172"/>
                    <a:pt x="96" y="172"/>
                  </a:cubicBezTo>
                  <a:cubicBezTo>
                    <a:pt x="88" y="172"/>
                    <a:pt x="80" y="172"/>
                    <a:pt x="73" y="170"/>
                  </a:cubicBezTo>
                  <a:cubicBezTo>
                    <a:pt x="66" y="169"/>
                    <a:pt x="60" y="167"/>
                    <a:pt x="54" y="164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29" y="178"/>
                    <a:pt x="27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2" y="178"/>
                    <a:pt x="19" y="177"/>
                    <a:pt x="17" y="176"/>
                  </a:cubicBezTo>
                  <a:cubicBezTo>
                    <a:pt x="15" y="174"/>
                    <a:pt x="14" y="172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2" y="167"/>
                    <a:pt x="12" y="165"/>
                    <a:pt x="13" y="162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3" y="131"/>
                    <a:pt x="8" y="123"/>
                    <a:pt x="5" y="115"/>
                  </a:cubicBezTo>
                  <a:cubicBezTo>
                    <a:pt x="2" y="106"/>
                    <a:pt x="0" y="96"/>
                    <a:pt x="0" y="86"/>
                  </a:cubicBezTo>
                  <a:cubicBezTo>
                    <a:pt x="0" y="62"/>
                    <a:pt x="10" y="41"/>
                    <a:pt x="28" y="25"/>
                  </a:cubicBezTo>
                  <a:cubicBezTo>
                    <a:pt x="45" y="10"/>
                    <a:pt x="69" y="0"/>
                    <a:pt x="96" y="0"/>
                  </a:cubicBezTo>
                  <a:close/>
                  <a:moveTo>
                    <a:pt x="153" y="37"/>
                  </a:moveTo>
                  <a:cubicBezTo>
                    <a:pt x="153" y="37"/>
                    <a:pt x="153" y="37"/>
                    <a:pt x="153" y="37"/>
                  </a:cubicBezTo>
                  <a:cubicBezTo>
                    <a:pt x="139" y="24"/>
                    <a:pt x="118" y="16"/>
                    <a:pt x="96" y="16"/>
                  </a:cubicBezTo>
                  <a:cubicBezTo>
                    <a:pt x="73" y="16"/>
                    <a:pt x="52" y="24"/>
                    <a:pt x="38" y="37"/>
                  </a:cubicBezTo>
                  <a:cubicBezTo>
                    <a:pt x="23" y="49"/>
                    <a:pt x="14" y="67"/>
                    <a:pt x="14" y="86"/>
                  </a:cubicBezTo>
                  <a:cubicBezTo>
                    <a:pt x="14" y="94"/>
                    <a:pt x="16" y="102"/>
                    <a:pt x="19" y="109"/>
                  </a:cubicBezTo>
                  <a:cubicBezTo>
                    <a:pt x="22" y="117"/>
                    <a:pt x="26" y="124"/>
                    <a:pt x="31" y="130"/>
                  </a:cubicBezTo>
                  <a:cubicBezTo>
                    <a:pt x="33" y="131"/>
                    <a:pt x="34" y="134"/>
                    <a:pt x="33" y="137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3" y="148"/>
                    <a:pt x="55" y="148"/>
                    <a:pt x="57" y="149"/>
                  </a:cubicBezTo>
                  <a:cubicBezTo>
                    <a:pt x="63" y="152"/>
                    <a:pt x="69" y="154"/>
                    <a:pt x="76" y="155"/>
                  </a:cubicBezTo>
                  <a:cubicBezTo>
                    <a:pt x="82" y="157"/>
                    <a:pt x="89" y="157"/>
                    <a:pt x="96" y="157"/>
                  </a:cubicBezTo>
                  <a:cubicBezTo>
                    <a:pt x="118" y="157"/>
                    <a:pt x="139" y="149"/>
                    <a:pt x="153" y="136"/>
                  </a:cubicBezTo>
                  <a:cubicBezTo>
                    <a:pt x="168" y="123"/>
                    <a:pt x="177" y="106"/>
                    <a:pt x="177" y="86"/>
                  </a:cubicBezTo>
                  <a:cubicBezTo>
                    <a:pt x="177" y="67"/>
                    <a:pt x="168" y="49"/>
                    <a:pt x="153" y="37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3" y="82"/>
                    <a:pt x="62" y="81"/>
                    <a:pt x="60" y="81"/>
                  </a:cubicBezTo>
                  <a:cubicBezTo>
                    <a:pt x="59" y="81"/>
                    <a:pt x="57" y="82"/>
                    <a:pt x="56" y="83"/>
                  </a:cubicBezTo>
                  <a:cubicBezTo>
                    <a:pt x="56" y="84"/>
                    <a:pt x="55" y="85"/>
                    <a:pt x="55" y="86"/>
                  </a:cubicBezTo>
                  <a:cubicBezTo>
                    <a:pt x="55" y="88"/>
                    <a:pt x="56" y="89"/>
                    <a:pt x="56" y="90"/>
                  </a:cubicBezTo>
                  <a:cubicBezTo>
                    <a:pt x="57" y="91"/>
                    <a:pt x="59" y="92"/>
                    <a:pt x="60" y="92"/>
                  </a:cubicBezTo>
                  <a:cubicBezTo>
                    <a:pt x="62" y="92"/>
                    <a:pt x="63" y="91"/>
                    <a:pt x="64" y="90"/>
                  </a:cubicBezTo>
                  <a:cubicBezTo>
                    <a:pt x="65" y="89"/>
                    <a:pt x="65" y="88"/>
                    <a:pt x="65" y="86"/>
                  </a:cubicBezTo>
                  <a:cubicBezTo>
                    <a:pt x="65" y="85"/>
                    <a:pt x="65" y="84"/>
                    <a:pt x="64" y="83"/>
                  </a:cubicBezTo>
                  <a:close/>
                  <a:moveTo>
                    <a:pt x="96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9" y="72"/>
                    <a:pt x="103" y="74"/>
                    <a:pt x="105" y="76"/>
                  </a:cubicBezTo>
                  <a:cubicBezTo>
                    <a:pt x="108" y="79"/>
                    <a:pt x="110" y="82"/>
                    <a:pt x="110" y="86"/>
                  </a:cubicBezTo>
                  <a:cubicBezTo>
                    <a:pt x="110" y="90"/>
                    <a:pt x="108" y="94"/>
                    <a:pt x="105" y="97"/>
                  </a:cubicBezTo>
                  <a:cubicBezTo>
                    <a:pt x="103" y="99"/>
                    <a:pt x="99" y="101"/>
                    <a:pt x="96" y="101"/>
                  </a:cubicBezTo>
                  <a:cubicBezTo>
                    <a:pt x="92" y="101"/>
                    <a:pt x="88" y="99"/>
                    <a:pt x="86" y="97"/>
                  </a:cubicBezTo>
                  <a:cubicBezTo>
                    <a:pt x="83" y="94"/>
                    <a:pt x="82" y="90"/>
                    <a:pt x="82" y="86"/>
                  </a:cubicBezTo>
                  <a:cubicBezTo>
                    <a:pt x="82" y="82"/>
                    <a:pt x="83" y="79"/>
                    <a:pt x="86" y="76"/>
                  </a:cubicBezTo>
                  <a:cubicBezTo>
                    <a:pt x="88" y="74"/>
                    <a:pt x="92" y="72"/>
                    <a:pt x="96" y="72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99" y="83"/>
                  </a:cubicBezTo>
                  <a:cubicBezTo>
                    <a:pt x="98" y="82"/>
                    <a:pt x="97" y="81"/>
                    <a:pt x="96" y="81"/>
                  </a:cubicBezTo>
                  <a:cubicBezTo>
                    <a:pt x="94" y="81"/>
                    <a:pt x="93" y="82"/>
                    <a:pt x="92" y="83"/>
                  </a:cubicBezTo>
                  <a:cubicBezTo>
                    <a:pt x="91" y="84"/>
                    <a:pt x="90" y="85"/>
                    <a:pt x="90" y="86"/>
                  </a:cubicBezTo>
                  <a:cubicBezTo>
                    <a:pt x="90" y="88"/>
                    <a:pt x="91" y="89"/>
                    <a:pt x="92" y="90"/>
                  </a:cubicBezTo>
                  <a:cubicBezTo>
                    <a:pt x="93" y="91"/>
                    <a:pt x="94" y="92"/>
                    <a:pt x="96" y="92"/>
                  </a:cubicBezTo>
                  <a:cubicBezTo>
                    <a:pt x="97" y="92"/>
                    <a:pt x="98" y="91"/>
                    <a:pt x="99" y="90"/>
                  </a:cubicBezTo>
                  <a:cubicBezTo>
                    <a:pt x="100" y="89"/>
                    <a:pt x="101" y="88"/>
                    <a:pt x="101" y="86"/>
                  </a:cubicBezTo>
                  <a:cubicBezTo>
                    <a:pt x="101" y="85"/>
                    <a:pt x="100" y="84"/>
                    <a:pt x="99" y="83"/>
                  </a:cubicBezTo>
                  <a:close/>
                  <a:moveTo>
                    <a:pt x="131" y="72"/>
                  </a:moveTo>
                  <a:cubicBezTo>
                    <a:pt x="131" y="72"/>
                    <a:pt x="131" y="72"/>
                    <a:pt x="131" y="72"/>
                  </a:cubicBezTo>
                  <a:cubicBezTo>
                    <a:pt x="135" y="72"/>
                    <a:pt x="138" y="74"/>
                    <a:pt x="141" y="76"/>
                  </a:cubicBezTo>
                  <a:cubicBezTo>
                    <a:pt x="143" y="79"/>
                    <a:pt x="145" y="82"/>
                    <a:pt x="145" y="86"/>
                  </a:cubicBezTo>
                  <a:cubicBezTo>
                    <a:pt x="145" y="90"/>
                    <a:pt x="143" y="94"/>
                    <a:pt x="141" y="97"/>
                  </a:cubicBezTo>
                  <a:cubicBezTo>
                    <a:pt x="138" y="99"/>
                    <a:pt x="135" y="101"/>
                    <a:pt x="131" y="101"/>
                  </a:cubicBezTo>
                  <a:cubicBezTo>
                    <a:pt x="127" y="101"/>
                    <a:pt x="124" y="99"/>
                    <a:pt x="121" y="97"/>
                  </a:cubicBezTo>
                  <a:cubicBezTo>
                    <a:pt x="119" y="94"/>
                    <a:pt x="117" y="90"/>
                    <a:pt x="117" y="86"/>
                  </a:cubicBezTo>
                  <a:cubicBezTo>
                    <a:pt x="117" y="82"/>
                    <a:pt x="119" y="79"/>
                    <a:pt x="121" y="76"/>
                  </a:cubicBezTo>
                  <a:cubicBezTo>
                    <a:pt x="124" y="74"/>
                    <a:pt x="127" y="72"/>
                    <a:pt x="131" y="72"/>
                  </a:cubicBezTo>
                  <a:close/>
                  <a:moveTo>
                    <a:pt x="135" y="83"/>
                  </a:moveTo>
                  <a:cubicBezTo>
                    <a:pt x="135" y="83"/>
                    <a:pt x="135" y="83"/>
                    <a:pt x="135" y="83"/>
                  </a:cubicBezTo>
                  <a:cubicBezTo>
                    <a:pt x="134" y="82"/>
                    <a:pt x="132" y="81"/>
                    <a:pt x="131" y="81"/>
                  </a:cubicBezTo>
                  <a:cubicBezTo>
                    <a:pt x="130" y="81"/>
                    <a:pt x="128" y="82"/>
                    <a:pt x="127" y="83"/>
                  </a:cubicBezTo>
                  <a:cubicBezTo>
                    <a:pt x="126" y="84"/>
                    <a:pt x="126" y="85"/>
                    <a:pt x="126" y="86"/>
                  </a:cubicBezTo>
                  <a:cubicBezTo>
                    <a:pt x="126" y="88"/>
                    <a:pt x="126" y="89"/>
                    <a:pt x="127" y="90"/>
                  </a:cubicBezTo>
                  <a:cubicBezTo>
                    <a:pt x="128" y="91"/>
                    <a:pt x="130" y="92"/>
                    <a:pt x="131" y="92"/>
                  </a:cubicBezTo>
                  <a:cubicBezTo>
                    <a:pt x="132" y="92"/>
                    <a:pt x="134" y="91"/>
                    <a:pt x="135" y="90"/>
                  </a:cubicBezTo>
                  <a:cubicBezTo>
                    <a:pt x="136" y="89"/>
                    <a:pt x="136" y="88"/>
                    <a:pt x="136" y="86"/>
                  </a:cubicBezTo>
                  <a:cubicBezTo>
                    <a:pt x="136" y="85"/>
                    <a:pt x="136" y="84"/>
                    <a:pt x="135" y="83"/>
                  </a:cubicBez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Rectangle 24"/>
            <p:cNvSpPr>
              <a:spLocks noChangeArrowheads="1"/>
            </p:cNvSpPr>
            <p:nvPr/>
          </p:nvSpPr>
          <p:spPr bwMode="auto">
            <a:xfrm>
              <a:off x="788639" y="3417842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Freeform 21"/>
            <p:cNvSpPr>
              <a:spLocks noEditPoints="1"/>
            </p:cNvSpPr>
            <p:nvPr/>
          </p:nvSpPr>
          <p:spPr bwMode="auto">
            <a:xfrm>
              <a:off x="7678865" y="3628254"/>
              <a:ext cx="240302" cy="245718"/>
            </a:xfrm>
            <a:custGeom>
              <a:avLst/>
              <a:gdLst>
                <a:gd name="T0" fmla="*/ 26 w 90"/>
                <a:gd name="T1" fmla="*/ 19 h 91"/>
                <a:gd name="T2" fmla="*/ 19 w 90"/>
                <a:gd name="T3" fmla="*/ 26 h 91"/>
                <a:gd name="T4" fmla="*/ 18 w 90"/>
                <a:gd name="T5" fmla="*/ 34 h 91"/>
                <a:gd name="T6" fmla="*/ 22 w 90"/>
                <a:gd name="T7" fmla="*/ 29 h 91"/>
                <a:gd name="T8" fmla="*/ 29 w 90"/>
                <a:gd name="T9" fmla="*/ 23 h 91"/>
                <a:gd name="T10" fmla="*/ 33 w 90"/>
                <a:gd name="T11" fmla="*/ 18 h 91"/>
                <a:gd name="T12" fmla="*/ 89 w 90"/>
                <a:gd name="T13" fmla="*/ 84 h 91"/>
                <a:gd name="T14" fmla="*/ 73 w 90"/>
                <a:gd name="T15" fmla="*/ 67 h 91"/>
                <a:gd name="T16" fmla="*/ 82 w 90"/>
                <a:gd name="T17" fmla="*/ 41 h 91"/>
                <a:gd name="T18" fmla="*/ 79 w 90"/>
                <a:gd name="T19" fmla="*/ 25 h 91"/>
                <a:gd name="T20" fmla="*/ 70 w 90"/>
                <a:gd name="T21" fmla="*/ 12 h 91"/>
                <a:gd name="T22" fmla="*/ 41 w 90"/>
                <a:gd name="T23" fmla="*/ 0 h 91"/>
                <a:gd name="T24" fmla="*/ 3 w 90"/>
                <a:gd name="T25" fmla="*/ 25 h 91"/>
                <a:gd name="T26" fmla="*/ 3 w 90"/>
                <a:gd name="T27" fmla="*/ 57 h 91"/>
                <a:gd name="T28" fmla="*/ 12 w 90"/>
                <a:gd name="T29" fmla="*/ 70 h 91"/>
                <a:gd name="T30" fmla="*/ 25 w 90"/>
                <a:gd name="T31" fmla="*/ 79 h 91"/>
                <a:gd name="T32" fmla="*/ 25 w 90"/>
                <a:gd name="T33" fmla="*/ 79 h 91"/>
                <a:gd name="T34" fmla="*/ 57 w 90"/>
                <a:gd name="T35" fmla="*/ 79 h 91"/>
                <a:gd name="T36" fmla="*/ 84 w 90"/>
                <a:gd name="T37" fmla="*/ 89 h 91"/>
                <a:gd name="T38" fmla="*/ 89 w 90"/>
                <a:gd name="T39" fmla="*/ 84 h 91"/>
                <a:gd name="T40" fmla="*/ 65 w 90"/>
                <a:gd name="T41" fmla="*/ 65 h 91"/>
                <a:gd name="T42" fmla="*/ 54 w 90"/>
                <a:gd name="T43" fmla="*/ 72 h 91"/>
                <a:gd name="T44" fmla="*/ 28 w 90"/>
                <a:gd name="T45" fmla="*/ 72 h 91"/>
                <a:gd name="T46" fmla="*/ 17 w 90"/>
                <a:gd name="T47" fmla="*/ 65 h 91"/>
                <a:gd name="T48" fmla="*/ 17 w 90"/>
                <a:gd name="T49" fmla="*/ 65 h 91"/>
                <a:gd name="T50" fmla="*/ 10 w 90"/>
                <a:gd name="T51" fmla="*/ 54 h 91"/>
                <a:gd name="T52" fmla="*/ 10 w 90"/>
                <a:gd name="T53" fmla="*/ 28 h 91"/>
                <a:gd name="T54" fmla="*/ 41 w 90"/>
                <a:gd name="T55" fmla="*/ 7 h 91"/>
                <a:gd name="T56" fmla="*/ 65 w 90"/>
                <a:gd name="T57" fmla="*/ 17 h 91"/>
                <a:gd name="T58" fmla="*/ 72 w 90"/>
                <a:gd name="T59" fmla="*/ 28 h 91"/>
                <a:gd name="T60" fmla="*/ 75 w 90"/>
                <a:gd name="T61" fmla="*/ 41 h 91"/>
                <a:gd name="T62" fmla="*/ 65 w 90"/>
                <a:gd name="T63" fmla="*/ 65 h 91"/>
                <a:gd name="T64" fmla="*/ 65 w 90"/>
                <a:gd name="T65" fmla="*/ 39 h 91"/>
                <a:gd name="T66" fmla="*/ 61 w 90"/>
                <a:gd name="T67" fmla="*/ 50 h 91"/>
                <a:gd name="T68" fmla="*/ 57 w 90"/>
                <a:gd name="T69" fmla="*/ 57 h 91"/>
                <a:gd name="T70" fmla="*/ 41 w 90"/>
                <a:gd name="T71" fmla="*/ 63 h 91"/>
                <a:gd name="T72" fmla="*/ 41 w 90"/>
                <a:gd name="T73" fmla="*/ 68 h 91"/>
                <a:gd name="T74" fmla="*/ 60 w 90"/>
                <a:gd name="T75" fmla="*/ 60 h 91"/>
                <a:gd name="T76" fmla="*/ 66 w 90"/>
                <a:gd name="T77" fmla="*/ 51 h 91"/>
                <a:gd name="T78" fmla="*/ 65 w 90"/>
                <a:gd name="T79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91">
                  <a:moveTo>
                    <a:pt x="30" y="16"/>
                  </a:moveTo>
                  <a:cubicBezTo>
                    <a:pt x="29" y="17"/>
                    <a:pt x="27" y="18"/>
                    <a:pt x="26" y="19"/>
                  </a:cubicBezTo>
                  <a:cubicBezTo>
                    <a:pt x="25" y="20"/>
                    <a:pt x="23" y="21"/>
                    <a:pt x="22" y="22"/>
                  </a:cubicBezTo>
                  <a:cubicBezTo>
                    <a:pt x="21" y="23"/>
                    <a:pt x="20" y="25"/>
                    <a:pt x="19" y="26"/>
                  </a:cubicBezTo>
                  <a:cubicBezTo>
                    <a:pt x="18" y="28"/>
                    <a:pt x="17" y="29"/>
                    <a:pt x="16" y="31"/>
                  </a:cubicBezTo>
                  <a:cubicBezTo>
                    <a:pt x="16" y="32"/>
                    <a:pt x="16" y="33"/>
                    <a:pt x="18" y="34"/>
                  </a:cubicBezTo>
                  <a:cubicBezTo>
                    <a:pt x="19" y="34"/>
                    <a:pt x="20" y="34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3" y="28"/>
                    <a:pt x="24" y="26"/>
                    <a:pt x="25" y="25"/>
                  </a:cubicBezTo>
                  <a:cubicBezTo>
                    <a:pt x="26" y="24"/>
                    <a:pt x="27" y="23"/>
                    <a:pt x="29" y="23"/>
                  </a:cubicBezTo>
                  <a:cubicBezTo>
                    <a:pt x="30" y="22"/>
                    <a:pt x="31" y="21"/>
                    <a:pt x="32" y="21"/>
                  </a:cubicBezTo>
                  <a:cubicBezTo>
                    <a:pt x="33" y="20"/>
                    <a:pt x="34" y="19"/>
                    <a:pt x="33" y="18"/>
                  </a:cubicBezTo>
                  <a:cubicBezTo>
                    <a:pt x="33" y="17"/>
                    <a:pt x="32" y="16"/>
                    <a:pt x="30" y="16"/>
                  </a:cubicBezTo>
                  <a:close/>
                  <a:moveTo>
                    <a:pt x="89" y="84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5" y="64"/>
                    <a:pt x="77" y="61"/>
                    <a:pt x="79" y="57"/>
                  </a:cubicBezTo>
                  <a:cubicBezTo>
                    <a:pt x="81" y="52"/>
                    <a:pt x="82" y="47"/>
                    <a:pt x="82" y="41"/>
                  </a:cubicBezTo>
                  <a:cubicBezTo>
                    <a:pt x="82" y="36"/>
                    <a:pt x="81" y="30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7" y="20"/>
                    <a:pt x="74" y="16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6" y="8"/>
                    <a:pt x="62" y="5"/>
                    <a:pt x="57" y="3"/>
                  </a:cubicBezTo>
                  <a:cubicBezTo>
                    <a:pt x="52" y="1"/>
                    <a:pt x="46" y="0"/>
                    <a:pt x="41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8" y="16"/>
                    <a:pt x="5" y="20"/>
                    <a:pt x="3" y="25"/>
                  </a:cubicBezTo>
                  <a:cubicBezTo>
                    <a:pt x="1" y="30"/>
                    <a:pt x="0" y="36"/>
                    <a:pt x="0" y="41"/>
                  </a:cubicBezTo>
                  <a:cubicBezTo>
                    <a:pt x="0" y="47"/>
                    <a:pt x="1" y="52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5" y="62"/>
                    <a:pt x="8" y="66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6" y="74"/>
                    <a:pt x="20" y="77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0" y="81"/>
                    <a:pt x="35" y="82"/>
                    <a:pt x="41" y="82"/>
                  </a:cubicBezTo>
                  <a:cubicBezTo>
                    <a:pt x="46" y="82"/>
                    <a:pt x="52" y="81"/>
                    <a:pt x="57" y="79"/>
                  </a:cubicBezTo>
                  <a:cubicBezTo>
                    <a:pt x="61" y="78"/>
                    <a:pt x="64" y="75"/>
                    <a:pt x="67" y="73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91"/>
                    <a:pt x="88" y="91"/>
                    <a:pt x="89" y="89"/>
                  </a:cubicBezTo>
                  <a:cubicBezTo>
                    <a:pt x="90" y="88"/>
                    <a:pt x="90" y="85"/>
                    <a:pt x="89" y="84"/>
                  </a:cubicBezTo>
                  <a:close/>
                  <a:moveTo>
                    <a:pt x="65" y="65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2" y="68"/>
                    <a:pt x="58" y="71"/>
                    <a:pt x="54" y="72"/>
                  </a:cubicBezTo>
                  <a:cubicBezTo>
                    <a:pt x="50" y="74"/>
                    <a:pt x="45" y="75"/>
                    <a:pt x="41" y="75"/>
                  </a:cubicBezTo>
                  <a:cubicBezTo>
                    <a:pt x="36" y="75"/>
                    <a:pt x="32" y="74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4" y="71"/>
                    <a:pt x="20" y="68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2"/>
                    <a:pt x="11" y="58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0"/>
                    <a:pt x="7" y="46"/>
                    <a:pt x="7" y="41"/>
                  </a:cubicBezTo>
                  <a:cubicBezTo>
                    <a:pt x="7" y="37"/>
                    <a:pt x="8" y="32"/>
                    <a:pt x="10" y="28"/>
                  </a:cubicBezTo>
                  <a:cubicBezTo>
                    <a:pt x="11" y="24"/>
                    <a:pt x="14" y="20"/>
                    <a:pt x="17" y="17"/>
                  </a:cubicBezTo>
                  <a:cubicBezTo>
                    <a:pt x="23" y="11"/>
                    <a:pt x="32" y="7"/>
                    <a:pt x="41" y="7"/>
                  </a:cubicBezTo>
                  <a:cubicBezTo>
                    <a:pt x="45" y="7"/>
                    <a:pt x="50" y="8"/>
                    <a:pt x="54" y="10"/>
                  </a:cubicBezTo>
                  <a:cubicBezTo>
                    <a:pt x="58" y="12"/>
                    <a:pt x="62" y="14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8" y="21"/>
                    <a:pt x="70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4" y="32"/>
                    <a:pt x="75" y="37"/>
                    <a:pt x="75" y="41"/>
                  </a:cubicBezTo>
                  <a:cubicBezTo>
                    <a:pt x="75" y="46"/>
                    <a:pt x="74" y="50"/>
                    <a:pt x="72" y="54"/>
                  </a:cubicBezTo>
                  <a:cubicBezTo>
                    <a:pt x="70" y="58"/>
                    <a:pt x="68" y="62"/>
                    <a:pt x="65" y="65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4" y="39"/>
                    <a:pt x="63" y="40"/>
                    <a:pt x="63" y="41"/>
                  </a:cubicBezTo>
                  <a:cubicBezTo>
                    <a:pt x="63" y="44"/>
                    <a:pt x="62" y="47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2"/>
                    <a:pt x="59" y="55"/>
                    <a:pt x="57" y="57"/>
                  </a:cubicBezTo>
                  <a:cubicBezTo>
                    <a:pt x="54" y="59"/>
                    <a:pt x="52" y="60"/>
                    <a:pt x="49" y="62"/>
                  </a:cubicBezTo>
                  <a:cubicBezTo>
                    <a:pt x="47" y="63"/>
                    <a:pt x="44" y="63"/>
                    <a:pt x="41" y="63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67"/>
                    <a:pt x="40" y="68"/>
                    <a:pt x="41" y="68"/>
                  </a:cubicBezTo>
                  <a:cubicBezTo>
                    <a:pt x="44" y="68"/>
                    <a:pt x="48" y="67"/>
                    <a:pt x="51" y="66"/>
                  </a:cubicBezTo>
                  <a:cubicBezTo>
                    <a:pt x="54" y="64"/>
                    <a:pt x="57" y="63"/>
                    <a:pt x="60" y="60"/>
                  </a:cubicBezTo>
                  <a:cubicBezTo>
                    <a:pt x="62" y="58"/>
                    <a:pt x="64" y="55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48"/>
                    <a:pt x="68" y="45"/>
                    <a:pt x="68" y="41"/>
                  </a:cubicBezTo>
                  <a:cubicBezTo>
                    <a:pt x="68" y="40"/>
                    <a:pt x="67" y="39"/>
                    <a:pt x="65" y="39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Freeform 24"/>
            <p:cNvSpPr>
              <a:spLocks noEditPoints="1"/>
            </p:cNvSpPr>
            <p:nvPr/>
          </p:nvSpPr>
          <p:spPr bwMode="auto">
            <a:xfrm>
              <a:off x="6455817" y="2017038"/>
              <a:ext cx="238125" cy="224898"/>
            </a:xfrm>
            <a:custGeom>
              <a:avLst/>
              <a:gdLst>
                <a:gd name="T0" fmla="*/ 48 w 98"/>
                <a:gd name="T1" fmla="*/ 24 h 92"/>
                <a:gd name="T2" fmla="*/ 50 w 98"/>
                <a:gd name="T3" fmla="*/ 53 h 92"/>
                <a:gd name="T4" fmla="*/ 52 w 98"/>
                <a:gd name="T5" fmla="*/ 17 h 92"/>
                <a:gd name="T6" fmla="*/ 48 w 98"/>
                <a:gd name="T7" fmla="*/ 16 h 92"/>
                <a:gd name="T8" fmla="*/ 41 w 98"/>
                <a:gd name="T9" fmla="*/ 28 h 92"/>
                <a:gd name="T10" fmla="*/ 94 w 98"/>
                <a:gd name="T11" fmla="*/ 12 h 92"/>
                <a:gd name="T12" fmla="*/ 84 w 98"/>
                <a:gd name="T13" fmla="*/ 12 h 92"/>
                <a:gd name="T14" fmla="*/ 80 w 98"/>
                <a:gd name="T15" fmla="*/ 0 h 92"/>
                <a:gd name="T16" fmla="*/ 14 w 98"/>
                <a:gd name="T17" fmla="*/ 4 h 92"/>
                <a:gd name="T18" fmla="*/ 3 w 98"/>
                <a:gd name="T19" fmla="*/ 12 h 92"/>
                <a:gd name="T20" fmla="*/ 0 w 98"/>
                <a:gd name="T21" fmla="*/ 37 h 92"/>
                <a:gd name="T22" fmla="*/ 6 w 98"/>
                <a:gd name="T23" fmla="*/ 52 h 92"/>
                <a:gd name="T24" fmla="*/ 45 w 98"/>
                <a:gd name="T25" fmla="*/ 75 h 92"/>
                <a:gd name="T26" fmla="*/ 29 w 98"/>
                <a:gd name="T27" fmla="*/ 84 h 92"/>
                <a:gd name="T28" fmla="*/ 29 w 98"/>
                <a:gd name="T29" fmla="*/ 92 h 92"/>
                <a:gd name="T30" fmla="*/ 73 w 98"/>
                <a:gd name="T31" fmla="*/ 88 h 92"/>
                <a:gd name="T32" fmla="*/ 53 w 98"/>
                <a:gd name="T33" fmla="*/ 84 h 92"/>
                <a:gd name="T34" fmla="*/ 78 w 98"/>
                <a:gd name="T35" fmla="*/ 59 h 92"/>
                <a:gd name="T36" fmla="*/ 92 w 98"/>
                <a:gd name="T37" fmla="*/ 52 h 92"/>
                <a:gd name="T38" fmla="*/ 98 w 98"/>
                <a:gd name="T39" fmla="*/ 16 h 92"/>
                <a:gd name="T40" fmla="*/ 11 w 98"/>
                <a:gd name="T41" fmla="*/ 47 h 92"/>
                <a:gd name="T42" fmla="*/ 7 w 98"/>
                <a:gd name="T43" fmla="*/ 37 h 92"/>
                <a:gd name="T44" fmla="*/ 14 w 98"/>
                <a:gd name="T45" fmla="*/ 20 h 92"/>
                <a:gd name="T46" fmla="*/ 15 w 98"/>
                <a:gd name="T47" fmla="*/ 50 h 92"/>
                <a:gd name="T48" fmla="*/ 76 w 98"/>
                <a:gd name="T49" fmla="*/ 40 h 92"/>
                <a:gd name="T50" fmla="*/ 73 w 98"/>
                <a:gd name="T51" fmla="*/ 53 h 92"/>
                <a:gd name="T52" fmla="*/ 49 w 98"/>
                <a:gd name="T53" fmla="*/ 67 h 92"/>
                <a:gd name="T54" fmla="*/ 24 w 98"/>
                <a:gd name="T55" fmla="*/ 53 h 92"/>
                <a:gd name="T56" fmla="*/ 21 w 98"/>
                <a:gd name="T57" fmla="*/ 40 h 92"/>
                <a:gd name="T58" fmla="*/ 76 w 98"/>
                <a:gd name="T59" fmla="*/ 8 h 92"/>
                <a:gd name="T60" fmla="*/ 91 w 98"/>
                <a:gd name="T61" fmla="*/ 37 h 92"/>
                <a:gd name="T62" fmla="*/ 86 w 98"/>
                <a:gd name="T63" fmla="*/ 47 h 92"/>
                <a:gd name="T64" fmla="*/ 83 w 98"/>
                <a:gd name="T65" fmla="*/ 50 h 92"/>
                <a:gd name="T66" fmla="*/ 84 w 98"/>
                <a:gd name="T67" fmla="*/ 40 h 92"/>
                <a:gd name="T68" fmla="*/ 91 w 98"/>
                <a:gd name="T6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92">
                  <a:moveTo>
                    <a:pt x="44" y="28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1" y="15"/>
                    <a:pt x="50" y="15"/>
                  </a:cubicBezTo>
                  <a:cubicBezTo>
                    <a:pt x="49" y="15"/>
                    <a:pt x="48" y="15"/>
                    <a:pt x="48" y="1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8"/>
                    <a:pt x="41" y="28"/>
                  </a:cubicBezTo>
                  <a:cubicBezTo>
                    <a:pt x="42" y="29"/>
                    <a:pt x="44" y="29"/>
                    <a:pt x="44" y="28"/>
                  </a:cubicBezTo>
                  <a:close/>
                  <a:moveTo>
                    <a:pt x="94" y="12"/>
                  </a:moveTo>
                  <a:cubicBezTo>
                    <a:pt x="94" y="12"/>
                    <a:pt x="94" y="12"/>
                    <a:pt x="9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2" y="48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6"/>
                    <a:pt x="14" y="58"/>
                    <a:pt x="19" y="59"/>
                  </a:cubicBezTo>
                  <a:cubicBezTo>
                    <a:pt x="25" y="68"/>
                    <a:pt x="35" y="74"/>
                    <a:pt x="45" y="7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7" y="84"/>
                    <a:pt x="25" y="86"/>
                    <a:pt x="25" y="88"/>
                  </a:cubicBezTo>
                  <a:cubicBezTo>
                    <a:pt x="25" y="90"/>
                    <a:pt x="27" y="92"/>
                    <a:pt x="2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92"/>
                    <a:pt x="73" y="90"/>
                    <a:pt x="73" y="88"/>
                  </a:cubicBezTo>
                  <a:cubicBezTo>
                    <a:pt x="73" y="86"/>
                    <a:pt x="71" y="84"/>
                    <a:pt x="69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3" y="74"/>
                    <a:pt x="73" y="68"/>
                    <a:pt x="78" y="59"/>
                  </a:cubicBezTo>
                  <a:cubicBezTo>
                    <a:pt x="84" y="58"/>
                    <a:pt x="88" y="56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6" y="48"/>
                    <a:pt x="98" y="43"/>
                    <a:pt x="98" y="37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4"/>
                    <a:pt x="96" y="12"/>
                    <a:pt x="94" y="12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4"/>
                    <a:pt x="7" y="41"/>
                    <a:pt x="7" y="3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4"/>
                    <a:pt x="14" y="47"/>
                    <a:pt x="15" y="50"/>
                  </a:cubicBezTo>
                  <a:cubicBezTo>
                    <a:pt x="14" y="49"/>
                    <a:pt x="12" y="48"/>
                    <a:pt x="11" y="47"/>
                  </a:cubicBezTo>
                  <a:close/>
                  <a:moveTo>
                    <a:pt x="76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5"/>
                    <a:pt x="75" y="49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62"/>
                    <a:pt x="59" y="67"/>
                    <a:pt x="49" y="67"/>
                  </a:cubicBezTo>
                  <a:cubicBezTo>
                    <a:pt x="39" y="67"/>
                    <a:pt x="29" y="6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2" y="49"/>
                    <a:pt x="21" y="45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0"/>
                    <a:pt x="76" y="40"/>
                    <a:pt x="76" y="40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41"/>
                    <a:pt x="89" y="44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4" y="49"/>
                    <a:pt x="83" y="50"/>
                  </a:cubicBezTo>
                  <a:cubicBezTo>
                    <a:pt x="84" y="47"/>
                    <a:pt x="84" y="44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37"/>
                    <a:pt x="91" y="37"/>
                    <a:pt x="91" y="37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Rectangle 24"/>
            <p:cNvSpPr>
              <a:spLocks noChangeArrowheads="1"/>
            </p:cNvSpPr>
            <p:nvPr/>
          </p:nvSpPr>
          <p:spPr bwMode="auto">
            <a:xfrm>
              <a:off x="3393182" y="3417842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7" name="Rectangle 24"/>
            <p:cNvSpPr>
              <a:spLocks noChangeArrowheads="1"/>
            </p:cNvSpPr>
            <p:nvPr/>
          </p:nvSpPr>
          <p:spPr bwMode="auto">
            <a:xfrm>
              <a:off x="5841454" y="3417842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8" name="Rectangle 24"/>
            <p:cNvSpPr>
              <a:spLocks noChangeArrowheads="1"/>
            </p:cNvSpPr>
            <p:nvPr/>
          </p:nvSpPr>
          <p:spPr bwMode="auto">
            <a:xfrm>
              <a:off x="2169046" y="1796215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4617318" y="1796215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7065590" y="1796215"/>
              <a:ext cx="1466850" cy="44797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Rectangle 24"/>
            <p:cNvSpPr>
              <a:spLocks noChangeArrowheads="1"/>
            </p:cNvSpPr>
            <p:nvPr/>
          </p:nvSpPr>
          <p:spPr bwMode="auto">
            <a:xfrm>
              <a:off x="1167382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01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2547788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02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Rectangle 24"/>
            <p:cNvSpPr>
              <a:spLocks noChangeArrowheads="1"/>
            </p:cNvSpPr>
            <p:nvPr/>
          </p:nvSpPr>
          <p:spPr bwMode="auto">
            <a:xfrm>
              <a:off x="3771925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03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4994473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04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6218610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05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7444333" y="2827279"/>
              <a:ext cx="709364" cy="2145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</a:rPr>
                <a:t>STEP 06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30" name="组合 29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37" name="等腰三角形 3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35" name="等腰三角形 3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33" name="等腰三角形 32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40" name="组合 39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47" name="等腰三角形 4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45" name="等腰三角形 4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43" name="等腰三角形 42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TextBox 2"/>
          <p:cNvSpPr>
            <a:spLocks noChangeArrowheads="1"/>
          </p:cNvSpPr>
          <p:nvPr/>
        </p:nvSpPr>
        <p:spPr bwMode="auto">
          <a:xfrm>
            <a:off x="384176" y="239714"/>
            <a:ext cx="223222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6" tIns="45703" rIns="91406" bIns="45703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汇报人：尚景</a:t>
            </a:r>
            <a:endParaRPr lang="zh-CN" altLang="en-US" sz="21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等腰三角形 4"/>
          <p:cNvSpPr>
            <a:spLocks noChangeArrowheads="1"/>
          </p:cNvSpPr>
          <p:nvPr/>
        </p:nvSpPr>
        <p:spPr bwMode="auto">
          <a:xfrm rot="5400000">
            <a:off x="-18664" y="318708"/>
            <a:ext cx="329453" cy="285769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lIns="91406" tIns="45703" rIns="91406" bIns="4570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0170C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8" name="文本框 283"/>
          <p:cNvSpPr txBox="1"/>
          <p:nvPr/>
        </p:nvSpPr>
        <p:spPr>
          <a:xfrm>
            <a:off x="2805089" y="1981679"/>
            <a:ext cx="1409606" cy="175432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en-US" altLang="zh-CN" sz="5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6"/>
          <p:cNvSpPr txBox="1"/>
          <p:nvPr/>
        </p:nvSpPr>
        <p:spPr>
          <a:xfrm>
            <a:off x="6648067" y="2590406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加入你的标题：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此处添加说明文字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7"/>
          <p:cNvSpPr txBox="1"/>
          <p:nvPr/>
        </p:nvSpPr>
        <p:spPr>
          <a:xfrm>
            <a:off x="6648067" y="3461740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加入你的标题：</a:t>
            </a:r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此处添加说明文字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78"/>
          <p:cNvSpPr txBox="1"/>
          <p:nvPr/>
        </p:nvSpPr>
        <p:spPr>
          <a:xfrm>
            <a:off x="6635956" y="4333074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加入你的标题：</a:t>
            </a:r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此处添加说明文字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79"/>
          <p:cNvSpPr txBox="1"/>
          <p:nvPr/>
        </p:nvSpPr>
        <p:spPr>
          <a:xfrm>
            <a:off x="6635956" y="5204408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加入你的标题：</a:t>
            </a:r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此处添加说明文字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862761" y="2528468"/>
            <a:ext cx="624684" cy="600549"/>
            <a:chOff x="2215144" y="982844"/>
            <a:chExt cx="1120898" cy="842780"/>
          </a:xfrm>
          <a:solidFill>
            <a:schemeClr val="accent3"/>
          </a:solidFill>
        </p:grpSpPr>
        <p:sp>
          <p:nvSpPr>
            <p:cNvPr id="84" name="平行四边形 83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85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874068" y="4271136"/>
            <a:ext cx="624684" cy="600549"/>
            <a:chOff x="2215144" y="982844"/>
            <a:chExt cx="1120898" cy="842780"/>
          </a:xfrm>
          <a:solidFill>
            <a:schemeClr val="accent3"/>
          </a:solidFill>
        </p:grpSpPr>
        <p:sp>
          <p:nvSpPr>
            <p:cNvPr id="87" name="平行四边形 86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88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879432" y="3399802"/>
            <a:ext cx="624684" cy="600549"/>
            <a:chOff x="2215144" y="982844"/>
            <a:chExt cx="1120898" cy="842780"/>
          </a:xfrm>
          <a:solidFill>
            <a:schemeClr val="accent3">
              <a:lumMod val="75000"/>
            </a:schemeClr>
          </a:solidFill>
        </p:grpSpPr>
        <p:sp>
          <p:nvSpPr>
            <p:cNvPr id="90" name="平行四边形 89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91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890739" y="5142470"/>
            <a:ext cx="624684" cy="600549"/>
            <a:chOff x="2215144" y="982844"/>
            <a:chExt cx="1120898" cy="842780"/>
          </a:xfrm>
          <a:solidFill>
            <a:schemeClr val="accent3">
              <a:lumMod val="75000"/>
            </a:schemeClr>
          </a:solidFill>
        </p:grpSpPr>
        <p:sp>
          <p:nvSpPr>
            <p:cNvPr id="93" name="平行四边形 92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94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75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utoUpdateAnimBg="0"/>
      <p:bldP spid="77" grpId="0" bldLvl="0" animBg="1" autoUpdateAnimBg="0"/>
      <p:bldP spid="78" grpId="0" animBg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12" name="组合 11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19" name="等腰三角形 1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22" name="组合 21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061050" y="2537931"/>
            <a:ext cx="8402330" cy="1791953"/>
            <a:chOff x="2381405" y="2493492"/>
            <a:chExt cx="8402330" cy="1791953"/>
          </a:xfrm>
        </p:grpSpPr>
        <p:sp>
          <p:nvSpPr>
            <p:cNvPr id="32" name="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66991" y="2493492"/>
              <a:ext cx="5724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5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加入你的标题描述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10"/>
            <p:cNvSpPr/>
            <p:nvPr>
              <p:custDataLst>
                <p:tags r:id="rId2"/>
              </p:custDataLst>
            </p:nvPr>
          </p:nvSpPr>
          <p:spPr>
            <a:xfrm>
              <a:off x="4821759" y="3639114"/>
              <a:ext cx="58240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6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description</a:t>
              </a:r>
              <a:endPara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品 11"/>
            <p:cNvCxnSpPr/>
            <p:nvPr>
              <p:custDataLst>
                <p:tags r:id="rId3"/>
              </p:custDataLst>
            </p:nvPr>
          </p:nvCxnSpPr>
          <p:spPr>
            <a:xfrm>
              <a:off x="4673220" y="3534827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5" name="矩形 34"/>
            <p:cNvSpPr/>
            <p:nvPr/>
          </p:nvSpPr>
          <p:spPr>
            <a:xfrm>
              <a:off x="2381405" y="2586489"/>
              <a:ext cx="1626354" cy="1626352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矩形 10"/>
          <p:cNvSpPr>
            <a:spLocks noChangeArrowheads="1"/>
          </p:cNvSpPr>
          <p:nvPr/>
        </p:nvSpPr>
        <p:spPr bwMode="auto">
          <a:xfrm>
            <a:off x="860425" y="1401763"/>
            <a:ext cx="4727575" cy="2527300"/>
          </a:xfrm>
          <a:prstGeom prst="rect">
            <a:avLst/>
          </a:prstGeom>
          <a:blipFill dpi="0" rotWithShape="1">
            <a:blip r:embed="rId2">
              <a:grayscl/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矩形 11"/>
          <p:cNvSpPr>
            <a:spLocks noChangeArrowheads="1"/>
          </p:cNvSpPr>
          <p:nvPr/>
        </p:nvSpPr>
        <p:spPr bwMode="auto">
          <a:xfrm>
            <a:off x="6621463" y="1401763"/>
            <a:ext cx="4725987" cy="2527300"/>
          </a:xfrm>
          <a:prstGeom prst="rect">
            <a:avLst/>
          </a:prstGeom>
          <a:blipFill dpi="0" rotWithShape="1">
            <a:blip r:embed="rId3">
              <a:grayscl/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2" name="组合 27"/>
          <p:cNvGrpSpPr/>
          <p:nvPr/>
        </p:nvGrpSpPr>
        <p:grpSpPr bwMode="auto">
          <a:xfrm>
            <a:off x="860425" y="3986213"/>
            <a:ext cx="4727575" cy="696912"/>
            <a:chOff x="0" y="0"/>
            <a:chExt cx="4727045" cy="649007"/>
          </a:xfrm>
          <a:solidFill>
            <a:schemeClr val="accent3"/>
          </a:solidFill>
        </p:grpSpPr>
        <p:sp>
          <p:nvSpPr>
            <p:cNvPr id="33" name="矩形 12"/>
            <p:cNvSpPr>
              <a:spLocks noChangeArrowheads="1"/>
            </p:cNvSpPr>
            <p:nvPr/>
          </p:nvSpPr>
          <p:spPr bwMode="auto">
            <a:xfrm rot="-5400000">
              <a:off x="2281590" y="-2078072"/>
              <a:ext cx="163866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 rot="-5400000">
              <a:off x="2322556" y="-2236797"/>
              <a:ext cx="81933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矩形 14"/>
            <p:cNvSpPr>
              <a:spLocks noChangeArrowheads="1"/>
            </p:cNvSpPr>
            <p:nvPr/>
          </p:nvSpPr>
          <p:spPr bwMode="auto">
            <a:xfrm rot="-5400000">
              <a:off x="2338943" y="-2338944"/>
              <a:ext cx="49160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矩形 15"/>
            <p:cNvSpPr>
              <a:spLocks noChangeArrowheads="1"/>
            </p:cNvSpPr>
            <p:nvPr/>
          </p:nvSpPr>
          <p:spPr bwMode="auto">
            <a:xfrm rot="-5400000">
              <a:off x="2240623" y="-1837417"/>
              <a:ext cx="245799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7" name="组合 28"/>
          <p:cNvGrpSpPr/>
          <p:nvPr/>
        </p:nvGrpSpPr>
        <p:grpSpPr bwMode="auto">
          <a:xfrm>
            <a:off x="6621463" y="3986213"/>
            <a:ext cx="4725987" cy="696912"/>
            <a:chOff x="0" y="0"/>
            <a:chExt cx="4727045" cy="649007"/>
          </a:xfrm>
          <a:solidFill>
            <a:schemeClr val="accent3">
              <a:lumMod val="75000"/>
            </a:schemeClr>
          </a:solidFill>
        </p:grpSpPr>
        <p:sp>
          <p:nvSpPr>
            <p:cNvPr id="38" name="矩形 23"/>
            <p:cNvSpPr>
              <a:spLocks noChangeArrowheads="1"/>
            </p:cNvSpPr>
            <p:nvPr/>
          </p:nvSpPr>
          <p:spPr bwMode="auto">
            <a:xfrm rot="-5400000">
              <a:off x="2281590" y="-2078072"/>
              <a:ext cx="163866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矩形 24"/>
            <p:cNvSpPr>
              <a:spLocks noChangeArrowheads="1"/>
            </p:cNvSpPr>
            <p:nvPr/>
          </p:nvSpPr>
          <p:spPr bwMode="auto">
            <a:xfrm rot="-5400000">
              <a:off x="2322556" y="-2236797"/>
              <a:ext cx="81933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矩形 25"/>
            <p:cNvSpPr>
              <a:spLocks noChangeArrowheads="1"/>
            </p:cNvSpPr>
            <p:nvPr/>
          </p:nvSpPr>
          <p:spPr bwMode="auto">
            <a:xfrm rot="-5400000">
              <a:off x="2338943" y="-2338944"/>
              <a:ext cx="49160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矩形 26"/>
            <p:cNvSpPr>
              <a:spLocks noChangeArrowheads="1"/>
            </p:cNvSpPr>
            <p:nvPr/>
          </p:nvSpPr>
          <p:spPr bwMode="auto">
            <a:xfrm rot="-5400000">
              <a:off x="2240623" y="-1837417"/>
              <a:ext cx="245799" cy="4727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文本框 29"/>
          <p:cNvSpPr>
            <a:spLocks noChangeArrowheads="1"/>
          </p:cNvSpPr>
          <p:nvPr/>
        </p:nvSpPr>
        <p:spPr bwMode="auto">
          <a:xfrm>
            <a:off x="1000125" y="4876800"/>
            <a:ext cx="44577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            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YOUR  TITLE</a:t>
            </a:r>
            <a:endParaRPr lang="en-US" altLang="zh-CN" sz="24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Click here to add you to the center of the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narrative thought Click here to add you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to the center of the narrative thought</a:t>
            </a:r>
            <a:endParaRPr lang="en-US" altLang="zh-CN" sz="2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30"/>
          <p:cNvSpPr>
            <a:spLocks noChangeArrowheads="1"/>
          </p:cNvSpPr>
          <p:nvPr/>
        </p:nvSpPr>
        <p:spPr bwMode="auto">
          <a:xfrm>
            <a:off x="6805613" y="4876800"/>
            <a:ext cx="44577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            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YOUR  TITLE</a:t>
            </a:r>
            <a:endParaRPr lang="en-US" altLang="zh-CN" sz="24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Click here to add you to the center of the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narrative thought Click here to add you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to the center of the narrative thought</a:t>
            </a:r>
            <a:endParaRPr lang="en-US" altLang="zh-CN" sz="2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任意多边形 3"/>
          <p:cNvSpPr/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3917 h 1624031"/>
              <a:gd name="T2" fmla="*/ 1623917 w 1624031"/>
              <a:gd name="T3" fmla="*/ 0 h 1624031"/>
              <a:gd name="T4" fmla="*/ 1623917 w 1624031"/>
              <a:gd name="T5" fmla="*/ 1623917 h 1624031"/>
              <a:gd name="T6" fmla="*/ 0 w 1624031"/>
              <a:gd name="T7" fmla="*/ 1623917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txBody>
          <a:bodyPr lIns="546788" tIns="546788" rIns="71120" bIns="7112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任意多边形 4"/>
          <p:cNvSpPr/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23 w 1624031"/>
              <a:gd name="T3" fmla="*/ 1623917 h 1624031"/>
              <a:gd name="T4" fmla="*/ 0 w 1624031"/>
              <a:gd name="T5" fmla="*/ 1623917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txBody>
          <a:bodyPr lIns="71120" tIns="546788" rIns="546788" bIns="7112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任意多边形 5"/>
          <p:cNvSpPr/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3923 w 1624031"/>
              <a:gd name="T1" fmla="*/ 0 h 1624031"/>
              <a:gd name="T2" fmla="*/ 0 w 1624031"/>
              <a:gd name="T3" fmla="*/ 1623917 h 1624031"/>
              <a:gd name="T4" fmla="*/ 0 w 1624031"/>
              <a:gd name="T5" fmla="*/ 0 h 1624031"/>
              <a:gd name="T6" fmla="*/ 1623923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txBody>
          <a:bodyPr lIns="71120" tIns="71121" rIns="546788" bIns="546788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任意多边形 6"/>
          <p:cNvSpPr/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3917 w 1624031"/>
              <a:gd name="T1" fmla="*/ 1623917 h 1624031"/>
              <a:gd name="T2" fmla="*/ 0 w 1624031"/>
              <a:gd name="T3" fmla="*/ 0 h 1624031"/>
              <a:gd name="T4" fmla="*/ 1623917 w 1624031"/>
              <a:gd name="T5" fmla="*/ 0 h 1624031"/>
              <a:gd name="T6" fmla="*/ 1623917 w 1624031"/>
              <a:gd name="T7" fmla="*/ 1623917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txBody>
          <a:bodyPr lIns="546788" tIns="71120" rIns="71120" bIns="546788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环形箭头 7"/>
          <p:cNvSpPr/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885 w 560722"/>
              <a:gd name="T1" fmla="*/ 243126 h 487584"/>
              <a:gd name="T2" fmla="*/ 253020 w 560722"/>
              <a:gd name="T3" fmla="*/ 32001 h 487584"/>
              <a:gd name="T4" fmla="*/ 523392 w 560722"/>
              <a:gd name="T5" fmla="*/ 173363 h 487584"/>
              <a:gd name="T6" fmla="*/ 551363 w 560722"/>
              <a:gd name="T7" fmla="*/ 173363 h 487584"/>
              <a:gd name="T8" fmla="*/ 506512 w 560722"/>
              <a:gd name="T9" fmla="*/ 243126 h 487584"/>
              <a:gd name="T10" fmla="*/ 427824 w 560722"/>
              <a:gd name="T11" fmla="*/ 173363 h 487584"/>
              <a:gd name="T12" fmla="*/ 454254 w 560722"/>
              <a:gd name="T13" fmla="*/ 173363 h 487584"/>
              <a:gd name="T14" fmla="*/ 253644 w 560722"/>
              <a:gd name="T15" fmla="*/ 93114 h 487584"/>
              <a:gd name="T16" fmla="*/ 92655 w 560722"/>
              <a:gd name="T17" fmla="*/ 243126 h 487584"/>
              <a:gd name="T18" fmla="*/ 30885 w 560722"/>
              <a:gd name="T19" fmla="*/ 243126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环形箭头 8"/>
          <p:cNvSpPr/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885 w 560722"/>
              <a:gd name="T1" fmla="*/ 243126 h 487584"/>
              <a:gd name="T2" fmla="*/ 253020 w 560722"/>
              <a:gd name="T3" fmla="*/ 32001 h 487584"/>
              <a:gd name="T4" fmla="*/ 523392 w 560722"/>
              <a:gd name="T5" fmla="*/ 173363 h 487584"/>
              <a:gd name="T6" fmla="*/ 551363 w 560722"/>
              <a:gd name="T7" fmla="*/ 173363 h 487584"/>
              <a:gd name="T8" fmla="*/ 506512 w 560722"/>
              <a:gd name="T9" fmla="*/ 243126 h 487584"/>
              <a:gd name="T10" fmla="*/ 427824 w 560722"/>
              <a:gd name="T11" fmla="*/ 173363 h 487584"/>
              <a:gd name="T12" fmla="*/ 454254 w 560722"/>
              <a:gd name="T13" fmla="*/ 173363 h 487584"/>
              <a:gd name="T14" fmla="*/ 253644 w 560722"/>
              <a:gd name="T15" fmla="*/ 93114 h 487584"/>
              <a:gd name="T16" fmla="*/ 92655 w 560722"/>
              <a:gd name="T17" fmla="*/ 243126 h 487584"/>
              <a:gd name="T18" fmla="*/ 30885 w 560722"/>
              <a:gd name="T19" fmla="*/ 243126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Freeform 206"/>
          <p:cNvSpPr/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Freeform 206"/>
          <p:cNvSpPr/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Freeform 206"/>
          <p:cNvSpPr/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Freeform 206"/>
          <p:cNvSpPr/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0" name="组合 14"/>
          <p:cNvGrpSpPr/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  <a:solidFill>
            <a:schemeClr val="accent3"/>
          </a:solidFill>
        </p:grpSpPr>
        <p:sp>
          <p:nvSpPr>
            <p:cNvPr id="41" name="AutoShape 81"/>
            <p:cNvSpPr/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0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AutoShape 82"/>
            <p:cNvSpPr/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995737 w 21600"/>
                <a:gd name="T1" fmla="*/ 1327666 h 21600"/>
                <a:gd name="T2" fmla="*/ 663816 w 21600"/>
                <a:gd name="T3" fmla="*/ 995737 h 21600"/>
                <a:gd name="T4" fmla="*/ 995737 w 21600"/>
                <a:gd name="T5" fmla="*/ 663816 h 21600"/>
                <a:gd name="T6" fmla="*/ 1327666 w 21600"/>
                <a:gd name="T7" fmla="*/ 995737 h 21600"/>
                <a:gd name="T8" fmla="*/ 995737 w 21600"/>
                <a:gd name="T9" fmla="*/ 1327666 h 21600"/>
                <a:gd name="T10" fmla="*/ 995737 w 21600"/>
                <a:gd name="T11" fmla="*/ 0 h 21600"/>
                <a:gd name="T12" fmla="*/ 0 w 21600"/>
                <a:gd name="T13" fmla="*/ 995737 h 21600"/>
                <a:gd name="T14" fmla="*/ 995737 w 21600"/>
                <a:gd name="T15" fmla="*/ 1991391 h 21600"/>
                <a:gd name="T16" fmla="*/ 1991476 w 21600"/>
                <a:gd name="T17" fmla="*/ 995737 h 21600"/>
                <a:gd name="T18" fmla="*/ 995737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3" name="组合 17"/>
          <p:cNvGrpSpPr/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  <a:solidFill>
            <a:schemeClr val="accent3"/>
          </a:solidFill>
        </p:grpSpPr>
        <p:sp>
          <p:nvSpPr>
            <p:cNvPr id="44" name="AutoShape 115"/>
            <p:cNvSpPr/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0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0 w 21600"/>
                <a:gd name="T83" fmla="*/ 2147483647 h 21600"/>
                <a:gd name="T84" fmla="*/ 0 w 21600"/>
                <a:gd name="T85" fmla="*/ 2147483647 h 21600"/>
                <a:gd name="T86" fmla="*/ 0 w 21600"/>
                <a:gd name="T87" fmla="*/ 2147483647 h 21600"/>
                <a:gd name="T88" fmla="*/ 0 w 21600"/>
                <a:gd name="T89" fmla="*/ 2147483647 h 21600"/>
                <a:gd name="T90" fmla="*/ 0 w 21600"/>
                <a:gd name="T91" fmla="*/ 2147483647 h 21600"/>
                <a:gd name="T92" fmla="*/ 2147483647 w 21600"/>
                <a:gd name="T93" fmla="*/ 2147483647 h 21600"/>
                <a:gd name="T94" fmla="*/ 2147483647 w 21600"/>
                <a:gd name="T95" fmla="*/ 2147483647 h 21600"/>
                <a:gd name="T96" fmla="*/ 2147483647 w 21600"/>
                <a:gd name="T97" fmla="*/ 2147483647 h 21600"/>
                <a:gd name="T98" fmla="*/ 2147483647 w 21600"/>
                <a:gd name="T99" fmla="*/ 2147483647 h 21600"/>
                <a:gd name="T100" fmla="*/ 2147483647 w 21600"/>
                <a:gd name="T101" fmla="*/ 2147483647 h 21600"/>
                <a:gd name="T102" fmla="*/ 2147483647 w 21600"/>
                <a:gd name="T103" fmla="*/ 2147483647 h 21600"/>
                <a:gd name="T104" fmla="*/ 2147483647 w 21600"/>
                <a:gd name="T105" fmla="*/ 2147483647 h 21600"/>
                <a:gd name="T106" fmla="*/ 2147483647 w 21600"/>
                <a:gd name="T107" fmla="*/ 2147483647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5" name="AutoShape 116"/>
            <p:cNvSpPr/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5443876 w 21600"/>
                <a:gd name="T1" fmla="*/ 0 h 21600"/>
                <a:gd name="T2" fmla="*/ 0 w 21600"/>
                <a:gd name="T3" fmla="*/ 42490814 h 21600"/>
                <a:gd name="T4" fmla="*/ 1815152 w 21600"/>
                <a:gd name="T5" fmla="*/ 99255235 h 21600"/>
                <a:gd name="T6" fmla="*/ 5443876 w 21600"/>
                <a:gd name="T7" fmla="*/ 127454411 h 21600"/>
                <a:gd name="T8" fmla="*/ 9074564 w 21600"/>
                <a:gd name="T9" fmla="*/ 99473401 h 21600"/>
                <a:gd name="T10" fmla="*/ 10887634 w 21600"/>
                <a:gd name="T11" fmla="*/ 42490814 h 21600"/>
                <a:gd name="T12" fmla="*/ 5443876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组合 20"/>
          <p:cNvGrpSpPr/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  <a:solidFill>
            <a:schemeClr val="accent3"/>
          </a:solidFill>
        </p:grpSpPr>
        <p:sp>
          <p:nvSpPr>
            <p:cNvPr id="47" name="AutoShape 128"/>
            <p:cNvSpPr/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0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AutoShape 129"/>
            <p:cNvSpPr/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419633414 w 21600"/>
                <a:gd name="T1" fmla="*/ 649440100 h 21333"/>
                <a:gd name="T2" fmla="*/ 86907455 w 21600"/>
                <a:gd name="T3" fmla="*/ 297885002 h 21333"/>
                <a:gd name="T4" fmla="*/ 276949688 w 21600"/>
                <a:gd name="T5" fmla="*/ 92009611 h 21333"/>
                <a:gd name="T6" fmla="*/ 609349289 w 21600"/>
                <a:gd name="T7" fmla="*/ 445232607 h 21333"/>
                <a:gd name="T8" fmla="*/ 419633414 w 21600"/>
                <a:gd name="T9" fmla="*/ 649440100 h 21333"/>
                <a:gd name="T10" fmla="*/ 680997294 w 21600"/>
                <a:gd name="T11" fmla="*/ 392602054 h 21333"/>
                <a:gd name="T12" fmla="*/ 327790822 w 21600"/>
                <a:gd name="T13" fmla="*/ 16823973 h 21333"/>
                <a:gd name="T14" fmla="*/ 250911880 w 21600"/>
                <a:gd name="T15" fmla="*/ 5037739 h 21333"/>
                <a:gd name="T16" fmla="*/ 4676677 w 21600"/>
                <a:gd name="T17" fmla="*/ 267194876 h 21333"/>
                <a:gd name="T18" fmla="*/ 0 w 21600"/>
                <a:gd name="T19" fmla="*/ 296741196 h 21333"/>
                <a:gd name="T20" fmla="*/ 15712411 w 21600"/>
                <a:gd name="T21" fmla="*/ 349019187 h 21333"/>
                <a:gd name="T22" fmla="*/ 368757772 w 21600"/>
                <a:gd name="T23" fmla="*/ 724730138 h 21333"/>
                <a:gd name="T24" fmla="*/ 445568845 w 21600"/>
                <a:gd name="T25" fmla="*/ 736479102 h 21333"/>
                <a:gd name="T26" fmla="*/ 691997500 w 21600"/>
                <a:gd name="T27" fmla="*/ 474359075 h 21333"/>
                <a:gd name="T28" fmla="*/ 696806000 w 21600"/>
                <a:gd name="T29" fmla="*/ 444776759 h 21333"/>
                <a:gd name="T30" fmla="*/ 680997294 w 21600"/>
                <a:gd name="T31" fmla="*/ 392602054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9" name="组合 23"/>
          <p:cNvGrpSpPr/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  <a:solidFill>
            <a:schemeClr val="accent3"/>
          </a:solidFill>
        </p:grpSpPr>
        <p:sp>
          <p:nvSpPr>
            <p:cNvPr id="50" name="Freeform 382"/>
            <p:cNvSpPr/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1" name="Freeform 383"/>
            <p:cNvSpPr/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2" name="Freeform 384"/>
            <p:cNvSpPr/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2147483647 h 477"/>
                <a:gd name="T8" fmla="*/ 2147483647 w 407"/>
                <a:gd name="T9" fmla="*/ 2147483647 h 477"/>
                <a:gd name="T10" fmla="*/ 2147483647 w 407"/>
                <a:gd name="T11" fmla="*/ 2147483647 h 477"/>
                <a:gd name="T12" fmla="*/ 2147483647 w 407"/>
                <a:gd name="T13" fmla="*/ 2147483647 h 477"/>
                <a:gd name="T14" fmla="*/ 2147483647 w 407"/>
                <a:gd name="T15" fmla="*/ 2147483647 h 477"/>
                <a:gd name="T16" fmla="*/ 2147483647 w 407"/>
                <a:gd name="T17" fmla="*/ 2147483647 h 477"/>
                <a:gd name="T18" fmla="*/ 2147483647 w 407"/>
                <a:gd name="T19" fmla="*/ 2147483647 h 477"/>
                <a:gd name="T20" fmla="*/ 2147483647 w 407"/>
                <a:gd name="T21" fmla="*/ 2147483647 h 477"/>
                <a:gd name="T22" fmla="*/ 2147483647 w 407"/>
                <a:gd name="T23" fmla="*/ 2147483647 h 477"/>
                <a:gd name="T24" fmla="*/ 2147483647 w 407"/>
                <a:gd name="T25" fmla="*/ 2147483647 h 477"/>
                <a:gd name="T26" fmla="*/ 2147483647 w 407"/>
                <a:gd name="T27" fmla="*/ 2147483647 h 477"/>
                <a:gd name="T28" fmla="*/ 2147483647 w 407"/>
                <a:gd name="T29" fmla="*/ 2147483647 h 477"/>
                <a:gd name="T30" fmla="*/ 2147483647 w 407"/>
                <a:gd name="T31" fmla="*/ 2147483647 h 477"/>
                <a:gd name="T32" fmla="*/ 2147483647 w 407"/>
                <a:gd name="T33" fmla="*/ 2147483647 h 477"/>
                <a:gd name="T34" fmla="*/ 2147483647 w 407"/>
                <a:gd name="T35" fmla="*/ 2147483647 h 477"/>
                <a:gd name="T36" fmla="*/ 2147483647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Freeform 385"/>
            <p:cNvSpPr/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2147483647 h 171"/>
                <a:gd name="T2" fmla="*/ 2147483647 w 106"/>
                <a:gd name="T3" fmla="*/ 2147483647 h 171"/>
                <a:gd name="T4" fmla="*/ 2147483647 w 106"/>
                <a:gd name="T5" fmla="*/ 2147483647 h 171"/>
                <a:gd name="T6" fmla="*/ 2147483647 w 106"/>
                <a:gd name="T7" fmla="*/ 0 h 171"/>
                <a:gd name="T8" fmla="*/ 2147483647 w 106"/>
                <a:gd name="T9" fmla="*/ 2147483647 h 171"/>
                <a:gd name="T10" fmla="*/ 2147483647 w 106"/>
                <a:gd name="T11" fmla="*/ 2147483647 h 171"/>
                <a:gd name="T12" fmla="*/ 2147483647 w 106"/>
                <a:gd name="T13" fmla="*/ 2147483647 h 171"/>
                <a:gd name="T14" fmla="*/ 2147483647 w 106"/>
                <a:gd name="T15" fmla="*/ 2147483647 h 171"/>
                <a:gd name="T16" fmla="*/ 2147483647 w 106"/>
                <a:gd name="T17" fmla="*/ 2147483647 h 171"/>
                <a:gd name="T18" fmla="*/ 2147483647 w 106"/>
                <a:gd name="T19" fmla="*/ 2147483647 h 171"/>
                <a:gd name="T20" fmla="*/ 2147483647 w 106"/>
                <a:gd name="T21" fmla="*/ 2147483647 h 171"/>
                <a:gd name="T22" fmla="*/ 2147483647 w 106"/>
                <a:gd name="T23" fmla="*/ 2147483647 h 171"/>
                <a:gd name="T24" fmla="*/ 2147483647 w 106"/>
                <a:gd name="T25" fmla="*/ 2147483647 h 171"/>
                <a:gd name="T26" fmla="*/ 2147483647 w 106"/>
                <a:gd name="T27" fmla="*/ 2147483647 h 171"/>
                <a:gd name="T28" fmla="*/ 2147483647 w 106"/>
                <a:gd name="T29" fmla="*/ 2147483647 h 171"/>
                <a:gd name="T30" fmla="*/ 2147483647 w 106"/>
                <a:gd name="T31" fmla="*/ 2147483647 h 171"/>
                <a:gd name="T32" fmla="*/ 2147483647 w 106"/>
                <a:gd name="T33" fmla="*/ 2147483647 h 171"/>
                <a:gd name="T34" fmla="*/ 2147483647 w 106"/>
                <a:gd name="T35" fmla="*/ 2147483647 h 171"/>
                <a:gd name="T36" fmla="*/ 2147483647 w 106"/>
                <a:gd name="T37" fmla="*/ 2147483647 h 171"/>
                <a:gd name="T38" fmla="*/ 2147483647 w 106"/>
                <a:gd name="T39" fmla="*/ 2147483647 h 171"/>
                <a:gd name="T40" fmla="*/ 2147483647 w 106"/>
                <a:gd name="T41" fmla="*/ 2147483647 h 171"/>
                <a:gd name="T42" fmla="*/ 2147483647 w 106"/>
                <a:gd name="T43" fmla="*/ 2147483647 h 171"/>
                <a:gd name="T44" fmla="*/ 2147483647 w 106"/>
                <a:gd name="T45" fmla="*/ 2147483647 h 171"/>
                <a:gd name="T46" fmla="*/ 2147483647 w 106"/>
                <a:gd name="T47" fmla="*/ 2147483647 h 171"/>
                <a:gd name="T48" fmla="*/ 2147483647 w 106"/>
                <a:gd name="T49" fmla="*/ 2147483647 h 171"/>
                <a:gd name="T50" fmla="*/ 2147483647 w 106"/>
                <a:gd name="T51" fmla="*/ 2147483647 h 171"/>
                <a:gd name="T52" fmla="*/ 2147483647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2147483647 w 106"/>
                <a:gd name="T59" fmla="*/ 2147483647 h 171"/>
                <a:gd name="T60" fmla="*/ 2147483647 w 106"/>
                <a:gd name="T61" fmla="*/ 2147483647 h 171"/>
                <a:gd name="T62" fmla="*/ 2147483647 w 106"/>
                <a:gd name="T63" fmla="*/ 2147483647 h 171"/>
                <a:gd name="T64" fmla="*/ 2147483647 w 106"/>
                <a:gd name="T65" fmla="*/ 2147483647 h 171"/>
                <a:gd name="T66" fmla="*/ 2147483647 w 106"/>
                <a:gd name="T67" fmla="*/ 2147483647 h 171"/>
                <a:gd name="T68" fmla="*/ 2147483647 w 106"/>
                <a:gd name="T69" fmla="*/ 2147483647 h 171"/>
                <a:gd name="T70" fmla="*/ 2147483647 w 106"/>
                <a:gd name="T71" fmla="*/ 2147483647 h 171"/>
                <a:gd name="T72" fmla="*/ 2147483647 w 106"/>
                <a:gd name="T73" fmla="*/ 2147483647 h 171"/>
                <a:gd name="T74" fmla="*/ 2147483647 w 106"/>
                <a:gd name="T75" fmla="*/ 2147483647 h 171"/>
                <a:gd name="T76" fmla="*/ 2147483647 w 106"/>
                <a:gd name="T77" fmla="*/ 2147483647 h 171"/>
                <a:gd name="T78" fmla="*/ 2147483647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2147483647 h 171"/>
                <a:gd name="T90" fmla="*/ 2147483647 w 106"/>
                <a:gd name="T91" fmla="*/ 2147483647 h 171"/>
                <a:gd name="T92" fmla="*/ 2147483647 w 106"/>
                <a:gd name="T93" fmla="*/ 2147483647 h 171"/>
                <a:gd name="T94" fmla="*/ 2147483647 w 106"/>
                <a:gd name="T95" fmla="*/ 2147483647 h 171"/>
                <a:gd name="T96" fmla="*/ 2147483647 w 106"/>
                <a:gd name="T97" fmla="*/ 2147483647 h 171"/>
                <a:gd name="T98" fmla="*/ 2147483647 w 106"/>
                <a:gd name="T99" fmla="*/ 2147483647 h 171"/>
                <a:gd name="T100" fmla="*/ 2147483647 w 106"/>
                <a:gd name="T101" fmla="*/ 2147483647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Freeform 386"/>
            <p:cNvSpPr/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2147483647 h 325"/>
                <a:gd name="T12" fmla="*/ 2147483647 w 387"/>
                <a:gd name="T13" fmla="*/ 2147483647 h 325"/>
                <a:gd name="T14" fmla="*/ 2147483647 w 387"/>
                <a:gd name="T15" fmla="*/ 2147483647 h 325"/>
                <a:gd name="T16" fmla="*/ 2147483647 w 387"/>
                <a:gd name="T17" fmla="*/ 2147483647 h 325"/>
                <a:gd name="T18" fmla="*/ 2147483647 w 387"/>
                <a:gd name="T19" fmla="*/ 2147483647 h 325"/>
                <a:gd name="T20" fmla="*/ 2147483647 w 387"/>
                <a:gd name="T21" fmla="*/ 2147483647 h 325"/>
                <a:gd name="T22" fmla="*/ 2147483647 w 387"/>
                <a:gd name="T23" fmla="*/ 2147483647 h 325"/>
                <a:gd name="T24" fmla="*/ 2147483647 w 387"/>
                <a:gd name="T25" fmla="*/ 2147483647 h 325"/>
                <a:gd name="T26" fmla="*/ 2147483647 w 387"/>
                <a:gd name="T27" fmla="*/ 2147483647 h 325"/>
                <a:gd name="T28" fmla="*/ 2147483647 w 387"/>
                <a:gd name="T29" fmla="*/ 2147483647 h 325"/>
                <a:gd name="T30" fmla="*/ 2147483647 w 387"/>
                <a:gd name="T31" fmla="*/ 2147483647 h 325"/>
                <a:gd name="T32" fmla="*/ 2147483647 w 387"/>
                <a:gd name="T33" fmla="*/ 2147483647 h 325"/>
                <a:gd name="T34" fmla="*/ 2147483647 w 387"/>
                <a:gd name="T35" fmla="*/ 2147483647 h 325"/>
                <a:gd name="T36" fmla="*/ 2147483647 w 387"/>
                <a:gd name="T37" fmla="*/ 2147483647 h 325"/>
                <a:gd name="T38" fmla="*/ 2147483647 w 387"/>
                <a:gd name="T39" fmla="*/ 2147483647 h 325"/>
                <a:gd name="T40" fmla="*/ 2147483647 w 387"/>
                <a:gd name="T41" fmla="*/ 2147483647 h 325"/>
                <a:gd name="T42" fmla="*/ 2147483647 w 387"/>
                <a:gd name="T43" fmla="*/ 2147483647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2147483647 h 325"/>
                <a:gd name="T52" fmla="*/ 2147483647 w 387"/>
                <a:gd name="T53" fmla="*/ 2147483647 h 325"/>
                <a:gd name="T54" fmla="*/ 2147483647 w 387"/>
                <a:gd name="T55" fmla="*/ 2147483647 h 325"/>
                <a:gd name="T56" fmla="*/ 2147483647 w 387"/>
                <a:gd name="T57" fmla="*/ 2147483647 h 325"/>
                <a:gd name="T58" fmla="*/ 2147483647 w 387"/>
                <a:gd name="T59" fmla="*/ 2147483647 h 325"/>
                <a:gd name="T60" fmla="*/ 2147483647 w 387"/>
                <a:gd name="T61" fmla="*/ 2147483647 h 325"/>
                <a:gd name="T62" fmla="*/ 2147483647 w 387"/>
                <a:gd name="T63" fmla="*/ 2147483647 h 325"/>
                <a:gd name="T64" fmla="*/ 2147483647 w 387"/>
                <a:gd name="T65" fmla="*/ 2147483647 h 325"/>
                <a:gd name="T66" fmla="*/ 2147483647 w 387"/>
                <a:gd name="T67" fmla="*/ 2147483647 h 325"/>
                <a:gd name="T68" fmla="*/ 2147483647 w 387"/>
                <a:gd name="T69" fmla="*/ 2147483647 h 325"/>
                <a:gd name="T70" fmla="*/ 2147483647 w 387"/>
                <a:gd name="T71" fmla="*/ 2147483647 h 325"/>
                <a:gd name="T72" fmla="*/ 2147483647 w 387"/>
                <a:gd name="T73" fmla="*/ 2147483647 h 325"/>
                <a:gd name="T74" fmla="*/ 2147483647 w 387"/>
                <a:gd name="T75" fmla="*/ 2147483647 h 325"/>
                <a:gd name="T76" fmla="*/ 2147483647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2147483647 w 387"/>
                <a:gd name="T83" fmla="*/ 2147483647 h 325"/>
                <a:gd name="T84" fmla="*/ 2147483647 w 387"/>
                <a:gd name="T85" fmla="*/ 2147483647 h 325"/>
                <a:gd name="T86" fmla="*/ 2147483647 w 387"/>
                <a:gd name="T87" fmla="*/ 2147483647 h 325"/>
                <a:gd name="T88" fmla="*/ 2147483647 w 387"/>
                <a:gd name="T89" fmla="*/ 2147483647 h 325"/>
                <a:gd name="T90" fmla="*/ 2147483647 w 387"/>
                <a:gd name="T91" fmla="*/ 2147483647 h 325"/>
                <a:gd name="T92" fmla="*/ 2147483647 w 387"/>
                <a:gd name="T93" fmla="*/ 2147483647 h 325"/>
                <a:gd name="T94" fmla="*/ 2147483647 w 387"/>
                <a:gd name="T95" fmla="*/ 2147483647 h 325"/>
                <a:gd name="T96" fmla="*/ 2147483647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Freeform 387"/>
            <p:cNvSpPr/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2147483647 h 387"/>
                <a:gd name="T6" fmla="*/ 2147483647 w 146"/>
                <a:gd name="T7" fmla="*/ 2147483647 h 387"/>
                <a:gd name="T8" fmla="*/ 2147483647 w 146"/>
                <a:gd name="T9" fmla="*/ 2147483647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147483647 h 387"/>
                <a:gd name="T16" fmla="*/ 2147483647 w 146"/>
                <a:gd name="T17" fmla="*/ 2147483647 h 387"/>
                <a:gd name="T18" fmla="*/ 2147483647 w 146"/>
                <a:gd name="T19" fmla="*/ 2147483647 h 387"/>
                <a:gd name="T20" fmla="*/ 2147483647 w 146"/>
                <a:gd name="T21" fmla="*/ 2147483647 h 387"/>
                <a:gd name="T22" fmla="*/ 2147483647 w 146"/>
                <a:gd name="T23" fmla="*/ 2147483647 h 387"/>
                <a:gd name="T24" fmla="*/ 2147483647 w 146"/>
                <a:gd name="T25" fmla="*/ 2147483647 h 387"/>
                <a:gd name="T26" fmla="*/ 2147483647 w 146"/>
                <a:gd name="T27" fmla="*/ 2147483647 h 387"/>
                <a:gd name="T28" fmla="*/ 2147483647 w 146"/>
                <a:gd name="T29" fmla="*/ 2147483647 h 387"/>
                <a:gd name="T30" fmla="*/ 2147483647 w 146"/>
                <a:gd name="T31" fmla="*/ 2147483647 h 387"/>
                <a:gd name="T32" fmla="*/ 2147483647 w 146"/>
                <a:gd name="T33" fmla="*/ 2147483647 h 387"/>
                <a:gd name="T34" fmla="*/ 2147483647 w 146"/>
                <a:gd name="T35" fmla="*/ 2147483647 h 387"/>
                <a:gd name="T36" fmla="*/ 214748364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2147483647 w 146"/>
                <a:gd name="T45" fmla="*/ 2147483647 h 387"/>
                <a:gd name="T46" fmla="*/ 2147483647 w 146"/>
                <a:gd name="T47" fmla="*/ 2147483647 h 387"/>
                <a:gd name="T48" fmla="*/ 2147483647 w 146"/>
                <a:gd name="T49" fmla="*/ 2147483647 h 387"/>
                <a:gd name="T50" fmla="*/ 2147483647 w 146"/>
                <a:gd name="T51" fmla="*/ 2147483647 h 387"/>
                <a:gd name="T52" fmla="*/ 2147483647 w 146"/>
                <a:gd name="T53" fmla="*/ 2147483647 h 387"/>
                <a:gd name="T54" fmla="*/ 2147483647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2147483647 w 146"/>
                <a:gd name="T69" fmla="*/ 2147483647 h 387"/>
                <a:gd name="T70" fmla="*/ 2147483647 w 146"/>
                <a:gd name="T71" fmla="*/ 2147483647 h 387"/>
                <a:gd name="T72" fmla="*/ 2147483647 w 146"/>
                <a:gd name="T73" fmla="*/ 2147483647 h 387"/>
                <a:gd name="T74" fmla="*/ 2147483647 w 146"/>
                <a:gd name="T75" fmla="*/ 2147483647 h 387"/>
                <a:gd name="T76" fmla="*/ 2147483647 w 146"/>
                <a:gd name="T77" fmla="*/ 2147483647 h 387"/>
                <a:gd name="T78" fmla="*/ 2147483647 w 146"/>
                <a:gd name="T79" fmla="*/ 2147483647 h 387"/>
                <a:gd name="T80" fmla="*/ 2147483647 w 146"/>
                <a:gd name="T81" fmla="*/ 2147483647 h 387"/>
                <a:gd name="T82" fmla="*/ 2147483647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Freeform 388"/>
            <p:cNvSpPr/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2147483647 h 471"/>
                <a:gd name="T4" fmla="*/ 2147483647 w 417"/>
                <a:gd name="T5" fmla="*/ 2147483647 h 471"/>
                <a:gd name="T6" fmla="*/ 2147483647 w 417"/>
                <a:gd name="T7" fmla="*/ 2147483647 h 471"/>
                <a:gd name="T8" fmla="*/ 2147483647 w 417"/>
                <a:gd name="T9" fmla="*/ 0 h 471"/>
                <a:gd name="T10" fmla="*/ 2147483647 w 417"/>
                <a:gd name="T11" fmla="*/ 2147483647 h 471"/>
                <a:gd name="T12" fmla="*/ 2147483647 w 417"/>
                <a:gd name="T13" fmla="*/ 2147483647 h 471"/>
                <a:gd name="T14" fmla="*/ 2147483647 w 417"/>
                <a:gd name="T15" fmla="*/ 2147483647 h 471"/>
                <a:gd name="T16" fmla="*/ 2147483647 w 417"/>
                <a:gd name="T17" fmla="*/ 2147483647 h 471"/>
                <a:gd name="T18" fmla="*/ 2147483647 w 417"/>
                <a:gd name="T19" fmla="*/ 2147483647 h 471"/>
                <a:gd name="T20" fmla="*/ 2147483647 w 417"/>
                <a:gd name="T21" fmla="*/ 2147483647 h 471"/>
                <a:gd name="T22" fmla="*/ 214748364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2147483647 w 417"/>
                <a:gd name="T29" fmla="*/ 2147483647 h 471"/>
                <a:gd name="T30" fmla="*/ 2147483647 w 417"/>
                <a:gd name="T31" fmla="*/ 2147483647 h 471"/>
                <a:gd name="T32" fmla="*/ 2147483647 w 417"/>
                <a:gd name="T33" fmla="*/ 2147483647 h 471"/>
                <a:gd name="T34" fmla="*/ 2147483647 w 417"/>
                <a:gd name="T35" fmla="*/ 2147483647 h 471"/>
                <a:gd name="T36" fmla="*/ 2147483647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7" name="Freeform 389"/>
            <p:cNvSpPr/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2147483647 w 360"/>
                <a:gd name="T1" fmla="*/ 2147483647 h 549"/>
                <a:gd name="T2" fmla="*/ 2147483647 w 360"/>
                <a:gd name="T3" fmla="*/ 2147483647 h 549"/>
                <a:gd name="T4" fmla="*/ 2147483647 w 360"/>
                <a:gd name="T5" fmla="*/ 2147483647 h 549"/>
                <a:gd name="T6" fmla="*/ 0 w 360"/>
                <a:gd name="T7" fmla="*/ 2147483647 h 549"/>
                <a:gd name="T8" fmla="*/ 2147483647 w 360"/>
                <a:gd name="T9" fmla="*/ 2147483647 h 549"/>
                <a:gd name="T10" fmla="*/ 2147483647 w 360"/>
                <a:gd name="T11" fmla="*/ 2147483647 h 549"/>
                <a:gd name="T12" fmla="*/ 2147483647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2147483647 h 549"/>
                <a:gd name="T46" fmla="*/ 2147483647 w 360"/>
                <a:gd name="T47" fmla="*/ 2147483647 h 549"/>
                <a:gd name="T48" fmla="*/ 2147483647 w 360"/>
                <a:gd name="T49" fmla="*/ 2147483647 h 549"/>
                <a:gd name="T50" fmla="*/ 2147483647 w 360"/>
                <a:gd name="T51" fmla="*/ 2147483647 h 549"/>
                <a:gd name="T52" fmla="*/ 2147483647 w 360"/>
                <a:gd name="T53" fmla="*/ 2147483647 h 549"/>
                <a:gd name="T54" fmla="*/ 2147483647 w 360"/>
                <a:gd name="T55" fmla="*/ 0 h 549"/>
                <a:gd name="T56" fmla="*/ 2147483647 w 360"/>
                <a:gd name="T57" fmla="*/ 2147483647 h 549"/>
                <a:gd name="T58" fmla="*/ 2147483647 w 360"/>
                <a:gd name="T59" fmla="*/ 2147483647 h 549"/>
                <a:gd name="T60" fmla="*/ 2147483647 w 360"/>
                <a:gd name="T61" fmla="*/ 2147483647 h 549"/>
                <a:gd name="T62" fmla="*/ 2147483647 w 360"/>
                <a:gd name="T63" fmla="*/ 2147483647 h 549"/>
                <a:gd name="T64" fmla="*/ 214748364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8" name="Freeform 390"/>
            <p:cNvSpPr/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2147483647 h 784"/>
                <a:gd name="T26" fmla="*/ 2147483647 w 761"/>
                <a:gd name="T27" fmla="*/ 2147483647 h 784"/>
                <a:gd name="T28" fmla="*/ 2147483647 w 761"/>
                <a:gd name="T29" fmla="*/ 2147483647 h 784"/>
                <a:gd name="T30" fmla="*/ 2147483647 w 761"/>
                <a:gd name="T31" fmla="*/ 2147483647 h 784"/>
                <a:gd name="T32" fmla="*/ 2147483647 w 761"/>
                <a:gd name="T33" fmla="*/ 0 h 784"/>
                <a:gd name="T34" fmla="*/ 0 w 761"/>
                <a:gd name="T35" fmla="*/ 2147483647 h 784"/>
                <a:gd name="T36" fmla="*/ 0 w 761"/>
                <a:gd name="T37" fmla="*/ 2147483647 h 784"/>
                <a:gd name="T38" fmla="*/ 0 w 761"/>
                <a:gd name="T39" fmla="*/ 2147483647 h 784"/>
                <a:gd name="T40" fmla="*/ 0 w 761"/>
                <a:gd name="T41" fmla="*/ 2147483647 h 784"/>
                <a:gd name="T42" fmla="*/ 0 w 761"/>
                <a:gd name="T43" fmla="*/ 2147483647 h 784"/>
                <a:gd name="T44" fmla="*/ 0 w 761"/>
                <a:gd name="T45" fmla="*/ 2147483647 h 784"/>
                <a:gd name="T46" fmla="*/ 2147483647 w 761"/>
                <a:gd name="T47" fmla="*/ 2147483647 h 784"/>
                <a:gd name="T48" fmla="*/ 2147483647 w 761"/>
                <a:gd name="T49" fmla="*/ 2147483647 h 784"/>
                <a:gd name="T50" fmla="*/ 2147483647 w 761"/>
                <a:gd name="T51" fmla="*/ 2147483647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Freeform 406"/>
            <p:cNvSpPr/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147483647 w 34"/>
                <a:gd name="T1" fmla="*/ 0 h 74"/>
                <a:gd name="T2" fmla="*/ 2147483647 w 34"/>
                <a:gd name="T3" fmla="*/ 0 h 74"/>
                <a:gd name="T4" fmla="*/ 2147483647 w 34"/>
                <a:gd name="T5" fmla="*/ 2147483647 h 74"/>
                <a:gd name="T6" fmla="*/ 0 w 34"/>
                <a:gd name="T7" fmla="*/ 2147483647 h 74"/>
                <a:gd name="T8" fmla="*/ 2147483647 w 34"/>
                <a:gd name="T9" fmla="*/ 2147483647 h 74"/>
                <a:gd name="T10" fmla="*/ 2147483647 w 34"/>
                <a:gd name="T11" fmla="*/ 2147483647 h 74"/>
                <a:gd name="T12" fmla="*/ 2147483647 w 34"/>
                <a:gd name="T13" fmla="*/ 2147483647 h 74"/>
                <a:gd name="T14" fmla="*/ 2147483647 w 34"/>
                <a:gd name="T15" fmla="*/ 2147483647 h 74"/>
                <a:gd name="T16" fmla="*/ 2147483647 w 34"/>
                <a:gd name="T17" fmla="*/ 2147483647 h 74"/>
                <a:gd name="T18" fmla="*/ 2147483647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Freeform 408"/>
            <p:cNvSpPr/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409"/>
            <p:cNvSpPr/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2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2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976238" y="1691687"/>
            <a:ext cx="10214498" cy="4564468"/>
            <a:chOff x="725924" y="1074332"/>
            <a:chExt cx="7869164" cy="3516428"/>
          </a:xfrm>
        </p:grpSpPr>
        <p:graphicFrame>
          <p:nvGraphicFramePr>
            <p:cNvPr id="31" name="图表 30"/>
            <p:cNvGraphicFramePr/>
            <p:nvPr/>
          </p:nvGraphicFramePr>
          <p:xfrm>
            <a:off x="3253409" y="1323202"/>
            <a:ext cx="2637182" cy="27121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32" name="组合 31"/>
            <p:cNvGrpSpPr/>
            <p:nvPr/>
          </p:nvGrpSpPr>
          <p:grpSpPr>
            <a:xfrm>
              <a:off x="3442514" y="1761745"/>
              <a:ext cx="2828142" cy="2829015"/>
              <a:chOff x="3491329" y="1261482"/>
              <a:chExt cx="3006725" cy="3006726"/>
            </a:xfrm>
          </p:grpSpPr>
          <p:grpSp>
            <p:nvGrpSpPr>
              <p:cNvPr id="43" name="组合 42"/>
              <p:cNvGrpSpPr/>
              <p:nvPr/>
            </p:nvGrpSpPr>
            <p:grpSpPr>
              <a:xfrm rot="900000">
                <a:off x="3491329" y="1261482"/>
                <a:ext cx="3006725" cy="3006726"/>
                <a:chOff x="3491329" y="1261482"/>
                <a:chExt cx="3006725" cy="3006726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5015329" y="2787070"/>
                  <a:ext cx="1482725" cy="1481138"/>
                  <a:chOff x="4549776" y="2547938"/>
                  <a:chExt cx="1482725" cy="1481138"/>
                </a:xfrm>
              </p:grpSpPr>
              <p:sp>
                <p:nvSpPr>
                  <p:cNvPr id="47" name="Freeform 5"/>
                  <p:cNvSpPr/>
                  <p:nvPr/>
                </p:nvSpPr>
                <p:spPr bwMode="auto">
                  <a:xfrm>
                    <a:off x="4735513" y="2732088"/>
                    <a:ext cx="538163" cy="538163"/>
                  </a:xfrm>
                  <a:custGeom>
                    <a:avLst/>
                    <a:gdLst>
                      <a:gd name="T0" fmla="*/ 339 w 339"/>
                      <a:gd name="T1" fmla="*/ 270 h 339"/>
                      <a:gd name="T2" fmla="*/ 270 w 339"/>
                      <a:gd name="T3" fmla="*/ 339 h 339"/>
                      <a:gd name="T4" fmla="*/ 0 w 339"/>
                      <a:gd name="T5" fmla="*/ 71 h 339"/>
                      <a:gd name="T6" fmla="*/ 70 w 339"/>
                      <a:gd name="T7" fmla="*/ 0 h 339"/>
                      <a:gd name="T8" fmla="*/ 339 w 339"/>
                      <a:gd name="T9" fmla="*/ 270 h 3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9" h="339">
                        <a:moveTo>
                          <a:pt x="339" y="270"/>
                        </a:moveTo>
                        <a:lnTo>
                          <a:pt x="270" y="339"/>
                        </a:lnTo>
                        <a:lnTo>
                          <a:pt x="0" y="71"/>
                        </a:lnTo>
                        <a:lnTo>
                          <a:pt x="70" y="0"/>
                        </a:lnTo>
                        <a:lnTo>
                          <a:pt x="339" y="270"/>
                        </a:lnTo>
                        <a:close/>
                      </a:path>
                    </a:pathLst>
                  </a:custGeom>
                  <a:solidFill>
                    <a:srgbClr val="94949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8" name="Freeform 6"/>
                  <p:cNvSpPr/>
                  <p:nvPr/>
                </p:nvSpPr>
                <p:spPr bwMode="auto">
                  <a:xfrm>
                    <a:off x="4549776" y="2547938"/>
                    <a:ext cx="388938" cy="388938"/>
                  </a:xfrm>
                  <a:custGeom>
                    <a:avLst/>
                    <a:gdLst>
                      <a:gd name="T0" fmla="*/ 188 w 197"/>
                      <a:gd name="T1" fmla="*/ 77 h 197"/>
                      <a:gd name="T2" fmla="*/ 188 w 197"/>
                      <a:gd name="T3" fmla="*/ 111 h 197"/>
                      <a:gd name="T4" fmla="*/ 112 w 197"/>
                      <a:gd name="T5" fmla="*/ 187 h 197"/>
                      <a:gd name="T6" fmla="*/ 78 w 197"/>
                      <a:gd name="T7" fmla="*/ 187 h 197"/>
                      <a:gd name="T8" fmla="*/ 10 w 197"/>
                      <a:gd name="T9" fmla="*/ 120 h 197"/>
                      <a:gd name="T10" fmla="*/ 10 w 197"/>
                      <a:gd name="T11" fmla="*/ 86 h 197"/>
                      <a:gd name="T12" fmla="*/ 86 w 197"/>
                      <a:gd name="T13" fmla="*/ 9 h 197"/>
                      <a:gd name="T14" fmla="*/ 120 w 197"/>
                      <a:gd name="T15" fmla="*/ 9 h 197"/>
                      <a:gd name="T16" fmla="*/ 188 w 197"/>
                      <a:gd name="T17" fmla="*/ 77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7" h="197">
                        <a:moveTo>
                          <a:pt x="188" y="77"/>
                        </a:moveTo>
                        <a:cubicBezTo>
                          <a:pt x="197" y="87"/>
                          <a:pt x="197" y="102"/>
                          <a:pt x="188" y="111"/>
                        </a:cubicBezTo>
                        <a:cubicBezTo>
                          <a:pt x="112" y="187"/>
                          <a:pt x="112" y="187"/>
                          <a:pt x="112" y="187"/>
                        </a:cubicBezTo>
                        <a:cubicBezTo>
                          <a:pt x="102" y="197"/>
                          <a:pt x="87" y="197"/>
                          <a:pt x="78" y="187"/>
                        </a:cubicBezTo>
                        <a:cubicBezTo>
                          <a:pt x="10" y="120"/>
                          <a:pt x="10" y="120"/>
                          <a:pt x="10" y="120"/>
                        </a:cubicBezTo>
                        <a:cubicBezTo>
                          <a:pt x="0" y="110"/>
                          <a:pt x="0" y="95"/>
                          <a:pt x="10" y="86"/>
                        </a:cubicBezTo>
                        <a:cubicBezTo>
                          <a:pt x="86" y="9"/>
                          <a:pt x="86" y="9"/>
                          <a:pt x="86" y="9"/>
                        </a:cubicBezTo>
                        <a:cubicBezTo>
                          <a:pt x="95" y="0"/>
                          <a:pt x="111" y="0"/>
                          <a:pt x="120" y="9"/>
                        </a:cubicBezTo>
                        <a:lnTo>
                          <a:pt x="188" y="77"/>
                        </a:lnTo>
                        <a:close/>
                      </a:path>
                    </a:pathLst>
                  </a:custGeom>
                  <a:solidFill>
                    <a:srgbClr val="CCCC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9" name="Freeform 7"/>
                  <p:cNvSpPr/>
                  <p:nvPr/>
                </p:nvSpPr>
                <p:spPr bwMode="auto">
                  <a:xfrm>
                    <a:off x="5057776" y="3052763"/>
                    <a:ext cx="974725" cy="976313"/>
                  </a:xfrm>
                  <a:custGeom>
                    <a:avLst/>
                    <a:gdLst>
                      <a:gd name="T0" fmla="*/ 86 w 494"/>
                      <a:gd name="T1" fmla="*/ 10 h 495"/>
                      <a:gd name="T2" fmla="*/ 41 w 494"/>
                      <a:gd name="T3" fmla="*/ 55 h 495"/>
                      <a:gd name="T4" fmla="*/ 31 w 494"/>
                      <a:gd name="T5" fmla="*/ 64 h 495"/>
                      <a:gd name="T6" fmla="*/ 26 w 494"/>
                      <a:gd name="T7" fmla="*/ 70 h 495"/>
                      <a:gd name="T8" fmla="*/ 9 w 494"/>
                      <a:gd name="T9" fmla="*/ 86 h 495"/>
                      <a:gd name="T10" fmla="*/ 9 w 494"/>
                      <a:gd name="T11" fmla="*/ 120 h 495"/>
                      <a:gd name="T12" fmla="*/ 374 w 494"/>
                      <a:gd name="T13" fmla="*/ 485 h 495"/>
                      <a:gd name="T14" fmla="*/ 408 w 494"/>
                      <a:gd name="T15" fmla="*/ 485 h 495"/>
                      <a:gd name="T16" fmla="*/ 425 w 494"/>
                      <a:gd name="T17" fmla="*/ 469 h 495"/>
                      <a:gd name="T18" fmla="*/ 430 w 494"/>
                      <a:gd name="T19" fmla="*/ 463 h 495"/>
                      <a:gd name="T20" fmla="*/ 440 w 494"/>
                      <a:gd name="T21" fmla="*/ 454 h 495"/>
                      <a:gd name="T22" fmla="*/ 485 w 494"/>
                      <a:gd name="T23" fmla="*/ 409 h 495"/>
                      <a:gd name="T24" fmla="*/ 485 w 494"/>
                      <a:gd name="T25" fmla="*/ 375 h 495"/>
                      <a:gd name="T26" fmla="*/ 119 w 494"/>
                      <a:gd name="T27" fmla="*/ 10 h 495"/>
                      <a:gd name="T28" fmla="*/ 86 w 494"/>
                      <a:gd name="T29" fmla="*/ 10 h 4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94" h="495">
                        <a:moveTo>
                          <a:pt x="86" y="10"/>
                        </a:moveTo>
                        <a:cubicBezTo>
                          <a:pt x="41" y="55"/>
                          <a:pt x="41" y="55"/>
                          <a:pt x="41" y="55"/>
                        </a:cubicBez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26" y="70"/>
                          <a:pt x="26" y="70"/>
                          <a:pt x="26" y="70"/>
                        </a:cubicBezTo>
                        <a:cubicBezTo>
                          <a:pt x="9" y="86"/>
                          <a:pt x="9" y="86"/>
                          <a:pt x="9" y="86"/>
                        </a:cubicBezTo>
                        <a:cubicBezTo>
                          <a:pt x="0" y="95"/>
                          <a:pt x="0" y="111"/>
                          <a:pt x="9" y="120"/>
                        </a:cubicBezTo>
                        <a:cubicBezTo>
                          <a:pt x="374" y="485"/>
                          <a:pt x="374" y="485"/>
                          <a:pt x="374" y="485"/>
                        </a:cubicBezTo>
                        <a:cubicBezTo>
                          <a:pt x="384" y="495"/>
                          <a:pt x="399" y="495"/>
                          <a:pt x="408" y="485"/>
                        </a:cubicBezTo>
                        <a:cubicBezTo>
                          <a:pt x="425" y="469"/>
                          <a:pt x="425" y="469"/>
                          <a:pt x="425" y="469"/>
                        </a:cubicBezTo>
                        <a:cubicBezTo>
                          <a:pt x="430" y="463"/>
                          <a:pt x="430" y="463"/>
                          <a:pt x="430" y="463"/>
                        </a:cubicBezTo>
                        <a:cubicBezTo>
                          <a:pt x="440" y="454"/>
                          <a:pt x="440" y="454"/>
                          <a:pt x="440" y="454"/>
                        </a:cubicBezTo>
                        <a:cubicBezTo>
                          <a:pt x="485" y="409"/>
                          <a:pt x="485" y="409"/>
                          <a:pt x="485" y="409"/>
                        </a:cubicBezTo>
                        <a:cubicBezTo>
                          <a:pt x="494" y="399"/>
                          <a:pt x="494" y="384"/>
                          <a:pt x="485" y="375"/>
                        </a:cubicBezTo>
                        <a:cubicBezTo>
                          <a:pt x="119" y="10"/>
                          <a:pt x="119" y="10"/>
                          <a:pt x="119" y="10"/>
                        </a:cubicBezTo>
                        <a:cubicBezTo>
                          <a:pt x="110" y="0"/>
                          <a:pt x="95" y="0"/>
                          <a:pt x="86" y="10"/>
                        </a:cubicBezTo>
                        <a:close/>
                      </a:path>
                    </a:pathLst>
                  </a:custGeom>
                  <a:solidFill>
                    <a:srgbClr val="7676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0" name="Freeform 8"/>
                  <p:cNvSpPr/>
                  <p:nvPr/>
                </p:nvSpPr>
                <p:spPr bwMode="auto">
                  <a:xfrm>
                    <a:off x="5057776" y="3190875"/>
                    <a:ext cx="838200" cy="838200"/>
                  </a:xfrm>
                  <a:custGeom>
                    <a:avLst/>
                    <a:gdLst>
                      <a:gd name="T0" fmla="*/ 9 w 425"/>
                      <a:gd name="T1" fmla="*/ 16 h 425"/>
                      <a:gd name="T2" fmla="*/ 9 w 425"/>
                      <a:gd name="T3" fmla="*/ 50 h 425"/>
                      <a:gd name="T4" fmla="*/ 374 w 425"/>
                      <a:gd name="T5" fmla="*/ 415 h 425"/>
                      <a:gd name="T6" fmla="*/ 408 w 425"/>
                      <a:gd name="T7" fmla="*/ 415 h 425"/>
                      <a:gd name="T8" fmla="*/ 425 w 425"/>
                      <a:gd name="T9" fmla="*/ 399 h 425"/>
                      <a:gd name="T10" fmla="*/ 26 w 425"/>
                      <a:gd name="T11" fmla="*/ 0 h 425"/>
                      <a:gd name="T12" fmla="*/ 9 w 425"/>
                      <a:gd name="T13" fmla="*/ 16 h 4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5" h="425">
                        <a:moveTo>
                          <a:pt x="9" y="16"/>
                        </a:moveTo>
                        <a:cubicBezTo>
                          <a:pt x="0" y="25"/>
                          <a:pt x="0" y="41"/>
                          <a:pt x="9" y="50"/>
                        </a:cubicBezTo>
                        <a:cubicBezTo>
                          <a:pt x="374" y="415"/>
                          <a:pt x="374" y="415"/>
                          <a:pt x="374" y="415"/>
                        </a:cubicBezTo>
                        <a:cubicBezTo>
                          <a:pt x="384" y="425"/>
                          <a:pt x="399" y="425"/>
                          <a:pt x="408" y="415"/>
                        </a:cubicBezTo>
                        <a:cubicBezTo>
                          <a:pt x="425" y="399"/>
                          <a:pt x="425" y="399"/>
                          <a:pt x="425" y="399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lnTo>
                          <a:pt x="9" y="16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1" name="Freeform 9"/>
                  <p:cNvSpPr/>
                  <p:nvPr/>
                </p:nvSpPr>
                <p:spPr bwMode="auto">
                  <a:xfrm>
                    <a:off x="5118101" y="3162300"/>
                    <a:ext cx="806450" cy="804863"/>
                  </a:xfrm>
                  <a:custGeom>
                    <a:avLst/>
                    <a:gdLst>
                      <a:gd name="T0" fmla="*/ 0 w 508"/>
                      <a:gd name="T1" fmla="*/ 11 h 507"/>
                      <a:gd name="T2" fmla="*/ 496 w 508"/>
                      <a:gd name="T3" fmla="*/ 507 h 507"/>
                      <a:gd name="T4" fmla="*/ 508 w 508"/>
                      <a:gd name="T5" fmla="*/ 496 h 507"/>
                      <a:gd name="T6" fmla="*/ 13 w 508"/>
                      <a:gd name="T7" fmla="*/ 0 h 507"/>
                      <a:gd name="T8" fmla="*/ 0 w 508"/>
                      <a:gd name="T9" fmla="*/ 11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8" h="507">
                        <a:moveTo>
                          <a:pt x="0" y="11"/>
                        </a:moveTo>
                        <a:lnTo>
                          <a:pt x="496" y="507"/>
                        </a:lnTo>
                        <a:lnTo>
                          <a:pt x="508" y="496"/>
                        </a:lnTo>
                        <a:lnTo>
                          <a:pt x="13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2" name="Freeform 10"/>
                  <p:cNvSpPr/>
                  <p:nvPr/>
                </p:nvSpPr>
                <p:spPr bwMode="auto">
                  <a:xfrm>
                    <a:off x="4619626" y="2768600"/>
                    <a:ext cx="182563" cy="168275"/>
                  </a:xfrm>
                  <a:custGeom>
                    <a:avLst/>
                    <a:gdLst>
                      <a:gd name="T0" fmla="*/ 0 w 93"/>
                      <a:gd name="T1" fmla="*/ 33 h 85"/>
                      <a:gd name="T2" fmla="*/ 43 w 93"/>
                      <a:gd name="T3" fmla="*/ 75 h 85"/>
                      <a:gd name="T4" fmla="*/ 77 w 93"/>
                      <a:gd name="T5" fmla="*/ 75 h 85"/>
                      <a:gd name="T6" fmla="*/ 93 w 93"/>
                      <a:gd name="T7" fmla="*/ 59 h 85"/>
                      <a:gd name="T8" fmla="*/ 34 w 93"/>
                      <a:gd name="T9" fmla="*/ 0 h 85"/>
                      <a:gd name="T10" fmla="*/ 0 w 93"/>
                      <a:gd name="T11" fmla="*/ 33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" h="85">
                        <a:moveTo>
                          <a:pt x="0" y="33"/>
                        </a:moveTo>
                        <a:cubicBezTo>
                          <a:pt x="43" y="75"/>
                          <a:pt x="43" y="75"/>
                          <a:pt x="43" y="75"/>
                        </a:cubicBezTo>
                        <a:cubicBezTo>
                          <a:pt x="52" y="85"/>
                          <a:pt x="67" y="85"/>
                          <a:pt x="77" y="75"/>
                        </a:cubicBezTo>
                        <a:cubicBezTo>
                          <a:pt x="93" y="59"/>
                          <a:pt x="93" y="59"/>
                          <a:pt x="93" y="59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3" name="Freeform 11"/>
                  <p:cNvSpPr/>
                  <p:nvPr/>
                </p:nvSpPr>
                <p:spPr bwMode="auto">
                  <a:xfrm>
                    <a:off x="4699001" y="2740025"/>
                    <a:ext cx="133350" cy="133350"/>
                  </a:xfrm>
                  <a:custGeom>
                    <a:avLst/>
                    <a:gdLst>
                      <a:gd name="T0" fmla="*/ 0 w 84"/>
                      <a:gd name="T1" fmla="*/ 11 h 84"/>
                      <a:gd name="T2" fmla="*/ 73 w 84"/>
                      <a:gd name="T3" fmla="*/ 84 h 84"/>
                      <a:gd name="T4" fmla="*/ 84 w 84"/>
                      <a:gd name="T5" fmla="*/ 73 h 84"/>
                      <a:gd name="T6" fmla="*/ 11 w 84"/>
                      <a:gd name="T7" fmla="*/ 0 h 84"/>
                      <a:gd name="T8" fmla="*/ 0 w 84"/>
                      <a:gd name="T9" fmla="*/ 1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84">
                        <a:moveTo>
                          <a:pt x="0" y="11"/>
                        </a:moveTo>
                        <a:lnTo>
                          <a:pt x="73" y="84"/>
                        </a:lnTo>
                        <a:lnTo>
                          <a:pt x="84" y="73"/>
                        </a:lnTo>
                        <a:lnTo>
                          <a:pt x="11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46" name="Freeform 12"/>
                <p:cNvSpPr/>
                <p:nvPr/>
              </p:nvSpPr>
              <p:spPr bwMode="auto">
                <a:xfrm>
                  <a:off x="3491329" y="1261482"/>
                  <a:ext cx="2147888" cy="2147888"/>
                </a:xfrm>
                <a:custGeom>
                  <a:avLst/>
                  <a:gdLst>
                    <a:gd name="T0" fmla="*/ 895 w 1089"/>
                    <a:gd name="T1" fmla="*/ 194 h 1089"/>
                    <a:gd name="T2" fmla="*/ 895 w 1089"/>
                    <a:gd name="T3" fmla="*/ 895 h 1089"/>
                    <a:gd name="T4" fmla="*/ 193 w 1089"/>
                    <a:gd name="T5" fmla="*/ 895 h 1089"/>
                    <a:gd name="T6" fmla="*/ 193 w 1089"/>
                    <a:gd name="T7" fmla="*/ 194 h 1089"/>
                    <a:gd name="T8" fmla="*/ 895 w 1089"/>
                    <a:gd name="T9" fmla="*/ 194 h 1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9" h="1089">
                      <a:moveTo>
                        <a:pt x="895" y="194"/>
                      </a:moveTo>
                      <a:cubicBezTo>
                        <a:pt x="1089" y="388"/>
                        <a:pt x="1089" y="702"/>
                        <a:pt x="895" y="895"/>
                      </a:cubicBezTo>
                      <a:cubicBezTo>
                        <a:pt x="701" y="1089"/>
                        <a:pt x="387" y="1089"/>
                        <a:pt x="193" y="895"/>
                      </a:cubicBezTo>
                      <a:cubicBezTo>
                        <a:pt x="0" y="702"/>
                        <a:pt x="0" y="388"/>
                        <a:pt x="193" y="194"/>
                      </a:cubicBezTo>
                      <a:cubicBezTo>
                        <a:pt x="387" y="0"/>
                        <a:pt x="701" y="0"/>
                        <a:pt x="895" y="194"/>
                      </a:cubicBezTo>
                      <a:close/>
                    </a:path>
                  </a:pathLst>
                </a:cu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44" name="Freeform 14"/>
              <p:cNvSpPr/>
              <p:nvPr/>
            </p:nvSpPr>
            <p:spPr bwMode="auto">
              <a:xfrm rot="900000">
                <a:off x="3761175" y="1308636"/>
                <a:ext cx="1858620" cy="1858618"/>
              </a:xfrm>
              <a:custGeom>
                <a:avLst/>
                <a:gdLst>
                  <a:gd name="T0" fmla="*/ 809 w 984"/>
                  <a:gd name="T1" fmla="*/ 175 h 983"/>
                  <a:gd name="T2" fmla="*/ 809 w 984"/>
                  <a:gd name="T3" fmla="*/ 809 h 983"/>
                  <a:gd name="T4" fmla="*/ 175 w 984"/>
                  <a:gd name="T5" fmla="*/ 809 h 983"/>
                  <a:gd name="T6" fmla="*/ 175 w 984"/>
                  <a:gd name="T7" fmla="*/ 175 h 983"/>
                  <a:gd name="T8" fmla="*/ 809 w 984"/>
                  <a:gd name="T9" fmla="*/ 17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983">
                    <a:moveTo>
                      <a:pt x="809" y="175"/>
                    </a:moveTo>
                    <a:cubicBezTo>
                      <a:pt x="984" y="350"/>
                      <a:pt x="984" y="634"/>
                      <a:pt x="809" y="809"/>
                    </a:cubicBezTo>
                    <a:cubicBezTo>
                      <a:pt x="634" y="983"/>
                      <a:pt x="350" y="983"/>
                      <a:pt x="175" y="809"/>
                    </a:cubicBezTo>
                    <a:cubicBezTo>
                      <a:pt x="0" y="634"/>
                      <a:pt x="0" y="350"/>
                      <a:pt x="175" y="175"/>
                    </a:cubicBezTo>
                    <a:cubicBezTo>
                      <a:pt x="350" y="0"/>
                      <a:pt x="634" y="0"/>
                      <a:pt x="809" y="1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4344783" y="2080731"/>
              <a:ext cx="440980" cy="404499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3846096" y="2562600"/>
              <a:ext cx="1451808" cy="61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725924" y="1640847"/>
              <a:ext cx="1843578" cy="75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2742149" y="1689215"/>
              <a:ext cx="599245" cy="424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15%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869940" y="3447374"/>
              <a:ext cx="1843578" cy="75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2886165" y="3495742"/>
              <a:ext cx="599245" cy="424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40%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Rectangle 24"/>
            <p:cNvSpPr>
              <a:spLocks noChangeArrowheads="1"/>
            </p:cNvSpPr>
            <p:nvPr/>
          </p:nvSpPr>
          <p:spPr bwMode="auto">
            <a:xfrm>
              <a:off x="5936501" y="1074332"/>
              <a:ext cx="1843578" cy="75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Rectangle 24"/>
            <p:cNvSpPr>
              <a:spLocks noChangeArrowheads="1"/>
            </p:cNvSpPr>
            <p:nvPr/>
          </p:nvSpPr>
          <p:spPr bwMode="auto">
            <a:xfrm>
              <a:off x="5154074" y="1119706"/>
              <a:ext cx="599245" cy="424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20%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6751510" y="2485230"/>
              <a:ext cx="1843578" cy="745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bg1">
                      <a:lumMod val="50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Rectangle 24"/>
            <p:cNvSpPr>
              <a:spLocks noChangeArrowheads="1"/>
            </p:cNvSpPr>
            <p:nvPr/>
          </p:nvSpPr>
          <p:spPr bwMode="auto">
            <a:xfrm>
              <a:off x="5936502" y="2478623"/>
              <a:ext cx="599245" cy="424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25%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4091255" y="1601836"/>
            <a:ext cx="3934848" cy="2623232"/>
            <a:chOff x="4091255" y="1349605"/>
            <a:chExt cx="3934848" cy="2623232"/>
          </a:xfrm>
          <a:noFill/>
        </p:grpSpPr>
        <p:graphicFrame>
          <p:nvGraphicFramePr>
            <p:cNvPr id="31" name="图表 30"/>
            <p:cNvGraphicFramePr/>
            <p:nvPr/>
          </p:nvGraphicFramePr>
          <p:xfrm>
            <a:off x="4091255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2" name="文本框 290"/>
            <p:cNvSpPr txBox="1"/>
            <p:nvPr/>
          </p:nvSpPr>
          <p:spPr>
            <a:xfrm>
              <a:off x="5510292" y="2215082"/>
              <a:ext cx="113685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文本框 291"/>
            <p:cNvSpPr txBox="1"/>
            <p:nvPr/>
          </p:nvSpPr>
          <p:spPr>
            <a:xfrm>
              <a:off x="5496121" y="2712487"/>
              <a:ext cx="120065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5677" y="1601836"/>
            <a:ext cx="3934848" cy="2623232"/>
            <a:chOff x="455677" y="1349605"/>
            <a:chExt cx="3934848" cy="2623232"/>
          </a:xfrm>
          <a:noFill/>
        </p:grpSpPr>
        <p:graphicFrame>
          <p:nvGraphicFramePr>
            <p:cNvPr id="35" name="图表 34"/>
            <p:cNvGraphicFramePr/>
            <p:nvPr/>
          </p:nvGraphicFramePr>
          <p:xfrm>
            <a:off x="455677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6" name="文本框 294"/>
            <p:cNvSpPr txBox="1"/>
            <p:nvPr/>
          </p:nvSpPr>
          <p:spPr>
            <a:xfrm>
              <a:off x="1874714" y="2215082"/>
              <a:ext cx="113685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40%</a:t>
              </a:r>
              <a:endPara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文本框 295"/>
            <p:cNvSpPr txBox="1"/>
            <p:nvPr/>
          </p:nvSpPr>
          <p:spPr>
            <a:xfrm>
              <a:off x="1860543" y="2712487"/>
              <a:ext cx="120065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26833" y="1601836"/>
            <a:ext cx="3934848" cy="2623232"/>
            <a:chOff x="7726833" y="1349605"/>
            <a:chExt cx="3934848" cy="2623232"/>
          </a:xfrm>
          <a:noFill/>
        </p:grpSpPr>
        <p:graphicFrame>
          <p:nvGraphicFramePr>
            <p:cNvPr id="39" name="图表 38"/>
            <p:cNvGraphicFramePr/>
            <p:nvPr/>
          </p:nvGraphicFramePr>
          <p:xfrm>
            <a:off x="7726833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0" name="文本框 298"/>
            <p:cNvSpPr txBox="1"/>
            <p:nvPr/>
          </p:nvSpPr>
          <p:spPr>
            <a:xfrm>
              <a:off x="9181543" y="2215082"/>
              <a:ext cx="113685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文本框 299"/>
            <p:cNvSpPr txBox="1"/>
            <p:nvPr/>
          </p:nvSpPr>
          <p:spPr>
            <a:xfrm>
              <a:off x="9167372" y="2712487"/>
              <a:ext cx="120065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4092" y="4366561"/>
            <a:ext cx="2498018" cy="1906718"/>
            <a:chOff x="1174092" y="4114330"/>
            <a:chExt cx="2498018" cy="1906718"/>
          </a:xfrm>
        </p:grpSpPr>
        <p:grpSp>
          <p:nvGrpSpPr>
            <p:cNvPr id="43" name="组合 42"/>
            <p:cNvGrpSpPr/>
            <p:nvPr/>
          </p:nvGrpSpPr>
          <p:grpSpPr>
            <a:xfrm>
              <a:off x="2150093" y="4114330"/>
              <a:ext cx="546016" cy="546016"/>
              <a:chOff x="2150093" y="4269844"/>
              <a:chExt cx="546016" cy="54601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150093" y="4269844"/>
                <a:ext cx="546016" cy="54601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266"/>
              <p:cNvSpPr>
                <a:spLocks noEditPoints="1"/>
              </p:cNvSpPr>
              <p:nvPr/>
            </p:nvSpPr>
            <p:spPr bwMode="auto">
              <a:xfrm>
                <a:off x="2232601" y="4399977"/>
                <a:ext cx="381000" cy="285750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6 w 108"/>
                  <a:gd name="T5" fmla="*/ 43 h 81"/>
                  <a:gd name="T6" fmla="*/ 35 w 108"/>
                  <a:gd name="T7" fmla="*/ 62 h 81"/>
                  <a:gd name="T8" fmla="*/ 43 w 108"/>
                  <a:gd name="T9" fmla="*/ 43 h 81"/>
                  <a:gd name="T10" fmla="*/ 48 w 108"/>
                  <a:gd name="T11" fmla="*/ 47 h 81"/>
                  <a:gd name="T12" fmla="*/ 60 w 108"/>
                  <a:gd name="T13" fmla="*/ 51 h 81"/>
                  <a:gd name="T14" fmla="*/ 61 w 108"/>
                  <a:gd name="T15" fmla="*/ 50 h 81"/>
                  <a:gd name="T16" fmla="*/ 72 w 108"/>
                  <a:gd name="T17" fmla="*/ 46 h 81"/>
                  <a:gd name="T18" fmla="*/ 84 w 108"/>
                  <a:gd name="T19" fmla="*/ 60 h 81"/>
                  <a:gd name="T20" fmla="*/ 96 w 108"/>
                  <a:gd name="T21" fmla="*/ 46 h 81"/>
                  <a:gd name="T22" fmla="*/ 105 w 108"/>
                  <a:gd name="T23" fmla="*/ 48 h 81"/>
                  <a:gd name="T24" fmla="*/ 108 w 108"/>
                  <a:gd name="T25" fmla="*/ 71 h 81"/>
                  <a:gd name="T26" fmla="*/ 70 w 108"/>
                  <a:gd name="T27" fmla="*/ 71 h 81"/>
                  <a:gd name="T28" fmla="*/ 70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4 w 108"/>
                  <a:gd name="T35" fmla="*/ 26 h 81"/>
                  <a:gd name="T36" fmla="*/ 94 w 108"/>
                  <a:gd name="T37" fmla="*/ 24 h 81"/>
                  <a:gd name="T38" fmla="*/ 92 w 108"/>
                  <a:gd name="T39" fmla="*/ 37 h 81"/>
                  <a:gd name="T40" fmla="*/ 89 w 108"/>
                  <a:gd name="T41" fmla="*/ 41 h 81"/>
                  <a:gd name="T42" fmla="*/ 99 w 108"/>
                  <a:gd name="T43" fmla="*/ 42 h 81"/>
                  <a:gd name="T44" fmla="*/ 98 w 108"/>
                  <a:gd name="T45" fmla="*/ 31 h 81"/>
                  <a:gd name="T46" fmla="*/ 69 w 108"/>
                  <a:gd name="T47" fmla="*/ 31 h 81"/>
                  <a:gd name="T48" fmla="*/ 68 w 108"/>
                  <a:gd name="T49" fmla="*/ 42 h 81"/>
                  <a:gd name="T50" fmla="*/ 78 w 108"/>
                  <a:gd name="T51" fmla="*/ 41 h 81"/>
                  <a:gd name="T52" fmla="*/ 75 w 108"/>
                  <a:gd name="T53" fmla="*/ 37 h 81"/>
                  <a:gd name="T54" fmla="*/ 74 w 108"/>
                  <a:gd name="T55" fmla="*/ 26 h 81"/>
                  <a:gd name="T56" fmla="*/ 74 w 108"/>
                  <a:gd name="T57" fmla="*/ 26 h 81"/>
                  <a:gd name="T58" fmla="*/ 22 w 108"/>
                  <a:gd name="T59" fmla="*/ 30 h 81"/>
                  <a:gd name="T60" fmla="*/ 23 w 108"/>
                  <a:gd name="T61" fmla="*/ 15 h 81"/>
                  <a:gd name="T62" fmla="*/ 47 w 108"/>
                  <a:gd name="T63" fmla="*/ 15 h 81"/>
                  <a:gd name="T64" fmla="*/ 48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20 w 108"/>
                  <a:gd name="T71" fmla="*/ 6 h 81"/>
                  <a:gd name="T72" fmla="*/ 18 w 108"/>
                  <a:gd name="T73" fmla="*/ 27 h 81"/>
                  <a:gd name="T74" fmla="*/ 22 w 108"/>
                  <a:gd name="T75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1174092" y="5088485"/>
              <a:ext cx="249801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机身完全停稳后，旅客解开安全带，从行李架中取出皮包和上衣等物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文本框 303"/>
            <p:cNvSpPr txBox="1"/>
            <p:nvPr/>
          </p:nvSpPr>
          <p:spPr>
            <a:xfrm>
              <a:off x="1858746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04010" y="4366561"/>
            <a:ext cx="2909338" cy="1906718"/>
            <a:chOff x="4604010" y="4114330"/>
            <a:chExt cx="2909338" cy="1906718"/>
          </a:xfrm>
        </p:grpSpPr>
        <p:grpSp>
          <p:nvGrpSpPr>
            <p:cNvPr id="49" name="组合 48"/>
            <p:cNvGrpSpPr/>
            <p:nvPr/>
          </p:nvGrpSpPr>
          <p:grpSpPr>
            <a:xfrm>
              <a:off x="5785671" y="4114330"/>
              <a:ext cx="546016" cy="546016"/>
              <a:chOff x="5785671" y="4269844"/>
              <a:chExt cx="546016" cy="54601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785671" y="4269844"/>
                <a:ext cx="546016" cy="54601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Freeform 247"/>
              <p:cNvSpPr>
                <a:spLocks noEditPoints="1"/>
              </p:cNvSpPr>
              <p:nvPr/>
            </p:nvSpPr>
            <p:spPr bwMode="auto">
              <a:xfrm>
                <a:off x="5908660" y="4393627"/>
                <a:ext cx="300038" cy="298450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1 h 85"/>
                  <a:gd name="T16" fmla="*/ 21 w 85"/>
                  <a:gd name="T17" fmla="*/ 61 h 85"/>
                  <a:gd name="T18" fmla="*/ 21 w 85"/>
                  <a:gd name="T19" fmla="*/ 68 h 85"/>
                  <a:gd name="T20" fmla="*/ 27 w 85"/>
                  <a:gd name="T21" fmla="*/ 68 h 85"/>
                  <a:gd name="T22" fmla="*/ 27 w 85"/>
                  <a:gd name="T23" fmla="*/ 61 h 85"/>
                  <a:gd name="T24" fmla="*/ 30 w 85"/>
                  <a:gd name="T25" fmla="*/ 61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1 h 85"/>
                  <a:gd name="T32" fmla="*/ 57 w 85"/>
                  <a:gd name="T33" fmla="*/ 61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1 h 85"/>
                  <a:gd name="T40" fmla="*/ 66 w 85"/>
                  <a:gd name="T41" fmla="*/ 61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4604010" y="5088485"/>
              <a:ext cx="290933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而我，仿佛依然置身于那片草地之中，呼吸着草的芬芳，感受着风的轻柔，谛听着鸟的鸣啭。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309"/>
            <p:cNvSpPr txBox="1"/>
            <p:nvPr/>
          </p:nvSpPr>
          <p:spPr>
            <a:xfrm>
              <a:off x="5555019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35482" y="4366561"/>
            <a:ext cx="2917550" cy="1600801"/>
            <a:chOff x="8235482" y="4114330"/>
            <a:chExt cx="2917550" cy="1600801"/>
          </a:xfrm>
        </p:grpSpPr>
        <p:grpSp>
          <p:nvGrpSpPr>
            <p:cNvPr id="55" name="组合 54"/>
            <p:cNvGrpSpPr/>
            <p:nvPr/>
          </p:nvGrpSpPr>
          <p:grpSpPr>
            <a:xfrm>
              <a:off x="9421249" y="4114330"/>
              <a:ext cx="546016" cy="546016"/>
              <a:chOff x="9456922" y="4269844"/>
              <a:chExt cx="546016" cy="546016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9456922" y="4269844"/>
                <a:ext cx="546016" cy="54601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257"/>
              <p:cNvSpPr>
                <a:spLocks noEditPoints="1"/>
              </p:cNvSpPr>
              <p:nvPr/>
            </p:nvSpPr>
            <p:spPr bwMode="auto">
              <a:xfrm>
                <a:off x="9564036" y="4369021"/>
                <a:ext cx="331788" cy="347663"/>
              </a:xfrm>
              <a:custGeom>
                <a:avLst/>
                <a:gdLst>
                  <a:gd name="T0" fmla="*/ 160 w 209"/>
                  <a:gd name="T1" fmla="*/ 28 h 219"/>
                  <a:gd name="T2" fmla="*/ 169 w 209"/>
                  <a:gd name="T3" fmla="*/ 9 h 219"/>
                  <a:gd name="T4" fmla="*/ 140 w 209"/>
                  <a:gd name="T5" fmla="*/ 17 h 219"/>
                  <a:gd name="T6" fmla="*/ 7 w 209"/>
                  <a:gd name="T7" fmla="*/ 148 h 219"/>
                  <a:gd name="T8" fmla="*/ 29 w 209"/>
                  <a:gd name="T9" fmla="*/ 208 h 219"/>
                  <a:gd name="T10" fmla="*/ 29 w 209"/>
                  <a:gd name="T11" fmla="*/ 159 h 219"/>
                  <a:gd name="T12" fmla="*/ 100 w 209"/>
                  <a:gd name="T13" fmla="*/ 108 h 219"/>
                  <a:gd name="T14" fmla="*/ 109 w 209"/>
                  <a:gd name="T15" fmla="*/ 86 h 219"/>
                  <a:gd name="T16" fmla="*/ 80 w 209"/>
                  <a:gd name="T17" fmla="*/ 97 h 219"/>
                  <a:gd name="T18" fmla="*/ 71 w 209"/>
                  <a:gd name="T19" fmla="*/ 93 h 219"/>
                  <a:gd name="T20" fmla="*/ 109 w 209"/>
                  <a:gd name="T21" fmla="*/ 77 h 219"/>
                  <a:gd name="T22" fmla="*/ 124 w 209"/>
                  <a:gd name="T23" fmla="*/ 86 h 219"/>
                  <a:gd name="T24" fmla="*/ 124 w 209"/>
                  <a:gd name="T25" fmla="*/ 17 h 219"/>
                  <a:gd name="T26" fmla="*/ 169 w 209"/>
                  <a:gd name="T27" fmla="*/ 0 h 219"/>
                  <a:gd name="T28" fmla="*/ 171 w 209"/>
                  <a:gd name="T29" fmla="*/ 0 h 219"/>
                  <a:gd name="T30" fmla="*/ 209 w 209"/>
                  <a:gd name="T31" fmla="*/ 17 h 219"/>
                  <a:gd name="T32" fmla="*/ 160 w 209"/>
                  <a:gd name="T33" fmla="*/ 175 h 219"/>
                  <a:gd name="T34" fmla="*/ 146 w 209"/>
                  <a:gd name="T35" fmla="*/ 168 h 219"/>
                  <a:gd name="T36" fmla="*/ 100 w 209"/>
                  <a:gd name="T37" fmla="*/ 197 h 219"/>
                  <a:gd name="T38" fmla="*/ 82 w 209"/>
                  <a:gd name="T39" fmla="*/ 188 h 219"/>
                  <a:gd name="T40" fmla="*/ 35 w 209"/>
                  <a:gd name="T41" fmla="*/ 219 h 219"/>
                  <a:gd name="T42" fmla="*/ 2 w 209"/>
                  <a:gd name="T43" fmla="*/ 204 h 219"/>
                  <a:gd name="T44" fmla="*/ 0 w 209"/>
                  <a:gd name="T45" fmla="*/ 202 h 219"/>
                  <a:gd name="T46" fmla="*/ 0 w 209"/>
                  <a:gd name="T47" fmla="*/ 139 h 219"/>
                  <a:gd name="T48" fmla="*/ 42 w 209"/>
                  <a:gd name="T49" fmla="*/ 122 h 219"/>
                  <a:gd name="T50" fmla="*/ 44 w 209"/>
                  <a:gd name="T51" fmla="*/ 122 h 219"/>
                  <a:gd name="T52" fmla="*/ 82 w 209"/>
                  <a:gd name="T53" fmla="*/ 139 h 219"/>
                  <a:gd name="T54" fmla="*/ 93 w 209"/>
                  <a:gd name="T55" fmla="*/ 186 h 219"/>
                  <a:gd name="T56" fmla="*/ 71 w 209"/>
                  <a:gd name="T57" fmla="*/ 108 h 219"/>
                  <a:gd name="T58" fmla="*/ 64 w 209"/>
                  <a:gd name="T59" fmla="*/ 131 h 219"/>
                  <a:gd name="T60" fmla="*/ 64 w 209"/>
                  <a:gd name="T61" fmla="*/ 97 h 219"/>
                  <a:gd name="T62" fmla="*/ 131 w 209"/>
                  <a:gd name="T63" fmla="*/ 88 h 219"/>
                  <a:gd name="T64" fmla="*/ 146 w 209"/>
                  <a:gd name="T65" fmla="*/ 97 h 219"/>
                  <a:gd name="T66" fmla="*/ 153 w 209"/>
                  <a:gd name="T67" fmla="*/ 164 h 219"/>
                  <a:gd name="T68" fmla="*/ 131 w 209"/>
                  <a:gd name="T69" fmla="*/ 28 h 219"/>
                  <a:gd name="T70" fmla="*/ 131 w 209"/>
                  <a:gd name="T71" fmla="*/ 88 h 219"/>
                  <a:gd name="T72" fmla="*/ 35 w 209"/>
                  <a:gd name="T73" fmla="*/ 148 h 219"/>
                  <a:gd name="T74" fmla="*/ 44 w 209"/>
                  <a:gd name="T75" fmla="*/ 128 h 219"/>
                  <a:gd name="T76" fmla="*/ 15 w 209"/>
                  <a:gd name="T77" fmla="*/ 139 h 219"/>
                  <a:gd name="T78" fmla="*/ 162 w 209"/>
                  <a:gd name="T79" fmla="*/ 35 h 219"/>
                  <a:gd name="T80" fmla="*/ 160 w 209"/>
                  <a:gd name="T81" fmla="*/ 3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lnTo>
                      <a:pt x="160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8235482" y="5088485"/>
              <a:ext cx="2917550" cy="626646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那位空姐又走了过来，在我身边坐下，问我是否需要帮助。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文本框 315"/>
            <p:cNvSpPr txBox="1"/>
            <p:nvPr/>
          </p:nvSpPr>
          <p:spPr>
            <a:xfrm>
              <a:off x="9181455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1017625" y="2388054"/>
            <a:ext cx="10351841" cy="2819523"/>
            <a:chOff x="692518" y="1677882"/>
            <a:chExt cx="7963040" cy="2168887"/>
          </a:xfrm>
        </p:grpSpPr>
        <p:grpSp>
          <p:nvGrpSpPr>
            <p:cNvPr id="31" name="组合 30"/>
            <p:cNvGrpSpPr/>
            <p:nvPr/>
          </p:nvGrpSpPr>
          <p:grpSpPr>
            <a:xfrm>
              <a:off x="4924124" y="1677882"/>
              <a:ext cx="1152128" cy="1152128"/>
              <a:chOff x="4572000" y="1995686"/>
              <a:chExt cx="1152128" cy="1152128"/>
            </a:xfrm>
          </p:grpSpPr>
          <p:sp>
            <p:nvSpPr>
              <p:cNvPr id="49" name="椭圆 4"/>
              <p:cNvSpPr/>
              <p:nvPr/>
            </p:nvSpPr>
            <p:spPr>
              <a:xfrm>
                <a:off x="4572000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726" y="2277014"/>
                <a:ext cx="596675" cy="596675"/>
              </a:xfrm>
              <a:prstGeom prst="rect">
                <a:avLst/>
              </a:prstGeom>
              <a:solidFill>
                <a:schemeClr val="accent3"/>
              </a:solidFill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6890593" y="1677882"/>
              <a:ext cx="1152128" cy="1152128"/>
              <a:chOff x="6084168" y="1995686"/>
              <a:chExt cx="1152128" cy="1152128"/>
            </a:xfrm>
          </p:grpSpPr>
          <p:sp>
            <p:nvSpPr>
              <p:cNvPr id="47" name="椭圆 4"/>
              <p:cNvSpPr/>
              <p:nvPr/>
            </p:nvSpPr>
            <p:spPr>
              <a:xfrm>
                <a:off x="6084168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126" y="2247064"/>
                <a:ext cx="589829" cy="589829"/>
              </a:xfrm>
              <a:prstGeom prst="rect">
                <a:avLst/>
              </a:prstGeom>
              <a:solidFill>
                <a:schemeClr val="accent3"/>
              </a:solidFill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2957654" y="1677882"/>
              <a:ext cx="1152128" cy="1152128"/>
              <a:chOff x="2915816" y="1995686"/>
              <a:chExt cx="1152128" cy="1152128"/>
            </a:xfrm>
          </p:grpSpPr>
          <p:sp>
            <p:nvSpPr>
              <p:cNvPr id="45" name="椭圆 4"/>
              <p:cNvSpPr/>
              <p:nvPr/>
            </p:nvSpPr>
            <p:spPr>
              <a:xfrm>
                <a:off x="291581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139" y="2277014"/>
                <a:ext cx="529930" cy="529930"/>
              </a:xfrm>
              <a:prstGeom prst="rect">
                <a:avLst/>
              </a:prstGeom>
              <a:solidFill>
                <a:schemeClr val="accent3"/>
              </a:solidFill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991184" y="1677882"/>
              <a:ext cx="1152128" cy="1152128"/>
              <a:chOff x="1475656" y="1995686"/>
              <a:chExt cx="1152128" cy="1152128"/>
            </a:xfrm>
          </p:grpSpPr>
          <p:sp>
            <p:nvSpPr>
              <p:cNvPr id="43" name="椭圆 4"/>
              <p:cNvSpPr/>
              <p:nvPr/>
            </p:nvSpPr>
            <p:spPr>
              <a:xfrm>
                <a:off x="147565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56985" y="2277014"/>
                <a:ext cx="589470" cy="589470"/>
              </a:xfrm>
              <a:prstGeom prst="rect">
                <a:avLst/>
              </a:prstGeom>
              <a:solidFill>
                <a:schemeClr val="accent3"/>
              </a:solidFill>
            </p:spPr>
          </p:pic>
        </p:grpSp>
        <p:sp>
          <p:nvSpPr>
            <p:cNvPr id="35" name="TextBox 18"/>
            <p:cNvSpPr txBox="1"/>
            <p:nvPr/>
          </p:nvSpPr>
          <p:spPr>
            <a:xfrm>
              <a:off x="692518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TextBox 19"/>
            <p:cNvSpPr txBox="1"/>
            <p:nvPr/>
          </p:nvSpPr>
          <p:spPr>
            <a:xfrm>
              <a:off x="704466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20"/>
            <p:cNvSpPr txBox="1"/>
            <p:nvPr/>
          </p:nvSpPr>
          <p:spPr>
            <a:xfrm>
              <a:off x="4652958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TextBox 21"/>
            <p:cNvSpPr txBox="1"/>
            <p:nvPr/>
          </p:nvSpPr>
          <p:spPr>
            <a:xfrm>
              <a:off x="4664906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22"/>
            <p:cNvSpPr txBox="1"/>
            <p:nvPr/>
          </p:nvSpPr>
          <p:spPr>
            <a:xfrm>
              <a:off x="2636734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TextBox 23"/>
            <p:cNvSpPr txBox="1"/>
            <p:nvPr/>
          </p:nvSpPr>
          <p:spPr>
            <a:xfrm>
              <a:off x="2648682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24"/>
            <p:cNvSpPr txBox="1"/>
            <p:nvPr/>
          </p:nvSpPr>
          <p:spPr>
            <a:xfrm>
              <a:off x="6576276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TextBox 25"/>
            <p:cNvSpPr txBox="1"/>
            <p:nvPr/>
          </p:nvSpPr>
          <p:spPr>
            <a:xfrm>
              <a:off x="6588224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16" name="组合 15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35" name="等腰三角形 3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19" name="等腰三角形 1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38" name="组合 37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45" name="等腰三角形 4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43" name="等腰三角形 42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TextBox 2"/>
          <p:cNvSpPr>
            <a:spLocks noChangeArrowheads="1"/>
          </p:cNvSpPr>
          <p:nvPr/>
        </p:nvSpPr>
        <p:spPr bwMode="auto">
          <a:xfrm>
            <a:off x="384176" y="239714"/>
            <a:ext cx="223222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6" tIns="45703" rIns="91406" bIns="45703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汇报人：尚景</a:t>
            </a:r>
            <a:endParaRPr lang="zh-CN" altLang="en-US" sz="21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等腰三角形 4"/>
          <p:cNvSpPr>
            <a:spLocks noChangeArrowheads="1"/>
          </p:cNvSpPr>
          <p:nvPr/>
        </p:nvSpPr>
        <p:spPr bwMode="auto">
          <a:xfrm rot="5400000">
            <a:off x="-18664" y="318708"/>
            <a:ext cx="329453" cy="285769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lIns="91406" tIns="45703" rIns="91406" bIns="4570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0170C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_14"/>
          <p:cNvSpPr txBox="1">
            <a:spLocks noChangeArrowheads="1"/>
          </p:cNvSpPr>
          <p:nvPr/>
        </p:nvSpPr>
        <p:spPr bwMode="auto">
          <a:xfrm>
            <a:off x="3395709" y="2940839"/>
            <a:ext cx="8915256" cy="121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8000" b="1" dirty="0" smtClean="0">
                <a:solidFill>
                  <a:schemeClr val="accent3"/>
                </a:solidFill>
                <a:latin typeface="华文黑体-台" panose="02000000000000000000" pitchFamily="2" charset="-122"/>
                <a:ea typeface="华文黑体-台" panose="02000000000000000000" pitchFamily="2" charset="-122"/>
              </a:rPr>
              <a:t>谢谢您的观看指导</a:t>
            </a:r>
            <a:endParaRPr lang="zh-CN" sz="8000" b="1" dirty="0">
              <a:solidFill>
                <a:schemeClr val="accent3"/>
              </a:solidFill>
              <a:latin typeface="华文黑体-台" panose="02000000000000000000" pitchFamily="2" charset="-122"/>
              <a:ea typeface="华文黑体-台" panose="02000000000000000000" pitchFamily="2" charset="-122"/>
            </a:endParaRPr>
          </a:p>
        </p:txBody>
      </p:sp>
      <p:sp>
        <p:nvSpPr>
          <p:cNvPr id="50" name="_15"/>
          <p:cNvSpPr txBox="1">
            <a:spLocks noChangeArrowheads="1"/>
          </p:cNvSpPr>
          <p:nvPr/>
        </p:nvSpPr>
        <p:spPr bwMode="auto">
          <a:xfrm>
            <a:off x="3511823" y="4216575"/>
            <a:ext cx="5813429" cy="48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400" b="0" dirty="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Introduction Of Atmospheric</a:t>
            </a:r>
            <a:endParaRPr lang="en-US" altLang="zh-CN" sz="1400" b="0" dirty="0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/>
            <a:r>
              <a:rPr lang="en-US" altLang="zh-CN" sz="1400" b="0" dirty="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Plan Startup Plan PPT Template, Complete Framework</a:t>
            </a:r>
            <a:endParaRPr lang="zh-CN" sz="1400" b="0" dirty="0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_16"/>
          <p:cNvSpPr txBox="1">
            <a:spLocks noChangeArrowheads="1"/>
          </p:cNvSpPr>
          <p:nvPr/>
        </p:nvSpPr>
        <p:spPr bwMode="auto">
          <a:xfrm>
            <a:off x="3395709" y="1638488"/>
            <a:ext cx="4466366" cy="1424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1200" b="0" dirty="0" smtClean="0">
                <a:solidFill>
                  <a:schemeClr val="accent3"/>
                </a:solidFill>
                <a:latin typeface="华文黑体-台" panose="02000000000000000000" pitchFamily="2" charset="-122"/>
                <a:ea typeface="华文黑体-台" panose="02000000000000000000" pitchFamily="2" charset="-122"/>
              </a:rPr>
              <a:t>2018</a:t>
            </a:r>
            <a:endParaRPr lang="zh-CN" altLang="zh-CN" sz="11200" b="0" dirty="0">
              <a:solidFill>
                <a:schemeClr val="accent3"/>
              </a:solidFill>
              <a:latin typeface="华文黑体-台" panose="02000000000000000000" pitchFamily="2" charset="-122"/>
              <a:ea typeface="华文黑体-台" panose="02000000000000000000" pitchFamily="2" charset="-122"/>
            </a:endParaRPr>
          </a:p>
        </p:txBody>
      </p:sp>
      <p:grpSp>
        <p:nvGrpSpPr>
          <p:cNvPr id="52" name="Group 38"/>
          <p:cNvGrpSpPr/>
          <p:nvPr/>
        </p:nvGrpSpPr>
        <p:grpSpPr>
          <a:xfrm>
            <a:off x="10287307" y="6347841"/>
            <a:ext cx="1575060" cy="160804"/>
            <a:chOff x="5548426" y="3343939"/>
            <a:chExt cx="833173" cy="85061"/>
          </a:xfrm>
          <a:solidFill>
            <a:schemeClr val="accent3"/>
          </a:solidFill>
        </p:grpSpPr>
        <p:sp>
          <p:nvSpPr>
            <p:cNvPr id="53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7296" y="2165511"/>
            <a:ext cx="2244361" cy="1812170"/>
            <a:chOff x="857296" y="2165511"/>
            <a:chExt cx="2244361" cy="1812170"/>
          </a:xfrm>
        </p:grpSpPr>
        <p:grpSp>
          <p:nvGrpSpPr>
            <p:cNvPr id="60" name="组合 59"/>
            <p:cNvGrpSpPr/>
            <p:nvPr/>
          </p:nvGrpSpPr>
          <p:grpSpPr>
            <a:xfrm>
              <a:off x="857296" y="2165511"/>
              <a:ext cx="2244361" cy="1812170"/>
              <a:chOff x="795963" y="2129883"/>
              <a:chExt cx="2106392" cy="1700770"/>
            </a:xfrm>
          </p:grpSpPr>
          <p:sp>
            <p:nvSpPr>
              <p:cNvPr id="62" name="等腰三角形 61"/>
              <p:cNvSpPr/>
              <p:nvPr/>
            </p:nvSpPr>
            <p:spPr>
              <a:xfrm flipH="1">
                <a:off x="795963" y="2129883"/>
                <a:ext cx="1750767" cy="1518738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flipH="1">
                <a:off x="1151588" y="2311915"/>
                <a:ext cx="1750767" cy="1518738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_14"/>
            <p:cNvSpPr txBox="1">
              <a:spLocks noChangeArrowheads="1"/>
            </p:cNvSpPr>
            <p:nvPr/>
          </p:nvSpPr>
          <p:spPr bwMode="auto">
            <a:xfrm>
              <a:off x="1230522" y="2692804"/>
              <a:ext cx="1426334" cy="1213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800" spc="-150" dirty="0" smtClean="0">
                  <a:solidFill>
                    <a:schemeClr val="accent3"/>
                  </a:solidFill>
                  <a:latin typeface="华文黑体-台" panose="02000000000000000000" pitchFamily="2" charset="-122"/>
                  <a:ea typeface="华文黑体-台" panose="02000000000000000000" pitchFamily="2" charset="-122"/>
                </a:rPr>
                <a:t>LOGO</a:t>
              </a:r>
              <a:endParaRPr lang="zh-CN" sz="2800" spc="-150" dirty="0">
                <a:solidFill>
                  <a:schemeClr val="accent3"/>
                </a:solidFill>
                <a:latin typeface="华文黑体-台" panose="02000000000000000000" pitchFamily="2" charset="-122"/>
                <a:ea typeface="华文黑体-台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 advClick="0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utoUpdateAnimBg="0"/>
      <p:bldP spid="48" grpId="0" bldLvl="0" animBg="1" autoUpdateAnimBg="0"/>
      <p:bldP spid="49" grpId="0"/>
      <p:bldP spid="50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12" name="组合 11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19" name="等腰三角形 1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22" name="组合 21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061050" y="2537931"/>
            <a:ext cx="8402330" cy="1791953"/>
            <a:chOff x="2381405" y="2493492"/>
            <a:chExt cx="8402330" cy="1791953"/>
          </a:xfrm>
        </p:grpSpPr>
        <p:sp>
          <p:nvSpPr>
            <p:cNvPr id="32" name="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66991" y="2493492"/>
              <a:ext cx="5724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5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加入你的标题描述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10"/>
            <p:cNvSpPr/>
            <p:nvPr>
              <p:custDataLst>
                <p:tags r:id="rId2"/>
              </p:custDataLst>
            </p:nvPr>
          </p:nvSpPr>
          <p:spPr>
            <a:xfrm>
              <a:off x="4821759" y="3639114"/>
              <a:ext cx="58240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6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description</a:t>
              </a:r>
              <a:endPara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品 11"/>
            <p:cNvCxnSpPr/>
            <p:nvPr>
              <p:custDataLst>
                <p:tags r:id="rId3"/>
              </p:custDataLst>
            </p:nvPr>
          </p:nvCxnSpPr>
          <p:spPr>
            <a:xfrm>
              <a:off x="4673220" y="3534827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5" name="矩形 34"/>
            <p:cNvSpPr/>
            <p:nvPr/>
          </p:nvSpPr>
          <p:spPr>
            <a:xfrm>
              <a:off x="2381405" y="2586489"/>
              <a:ext cx="1626354" cy="1626352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Group 1"/>
          <p:cNvGrpSpPr/>
          <p:nvPr/>
        </p:nvGrpSpPr>
        <p:grpSpPr bwMode="auto">
          <a:xfrm>
            <a:off x="825562" y="2280448"/>
            <a:ext cx="4812312" cy="3626771"/>
            <a:chOff x="-211650" y="-78840"/>
            <a:chExt cx="9940669" cy="7491684"/>
          </a:xfrm>
        </p:grpSpPr>
        <p:grpSp>
          <p:nvGrpSpPr>
            <p:cNvPr id="31" name="Group 3"/>
            <p:cNvGrpSpPr/>
            <p:nvPr/>
          </p:nvGrpSpPr>
          <p:grpSpPr bwMode="auto">
            <a:xfrm>
              <a:off x="6199020" y="1614914"/>
              <a:ext cx="3404576" cy="1734854"/>
              <a:chOff x="0" y="0"/>
              <a:chExt cx="3404575" cy="1734853"/>
            </a:xfrm>
          </p:grpSpPr>
          <p:grpSp>
            <p:nvGrpSpPr>
              <p:cNvPr id="57" name="Group 4"/>
              <p:cNvGrpSpPr/>
              <p:nvPr/>
            </p:nvGrpSpPr>
            <p:grpSpPr bwMode="auto">
              <a:xfrm>
                <a:off x="0" y="0"/>
                <a:ext cx="1734853" cy="1734853"/>
                <a:chOff x="0" y="0"/>
                <a:chExt cx="1734853" cy="1734853"/>
              </a:xfrm>
            </p:grpSpPr>
            <p:sp>
              <p:nvSpPr>
                <p:cNvPr id="59" name="AutoShape 5"/>
                <p:cNvSpPr/>
                <p:nvPr/>
              </p:nvSpPr>
              <p:spPr bwMode="auto">
                <a:xfrm rot="3600000">
                  <a:off x="231694" y="232283"/>
                  <a:ext cx="1271685" cy="1270107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60" name="AutoShape 6"/>
                <p:cNvSpPr/>
                <p:nvPr/>
              </p:nvSpPr>
              <p:spPr bwMode="auto">
                <a:xfrm>
                  <a:off x="559536" y="523615"/>
                  <a:ext cx="619177" cy="662038"/>
                </a:xfrm>
                <a:custGeom>
                  <a:avLst/>
                  <a:gdLst>
                    <a:gd name="T0" fmla="*/ 309589 w 21600"/>
                    <a:gd name="T1" fmla="*/ 331019 h 21600"/>
                    <a:gd name="T2" fmla="*/ 309589 w 21600"/>
                    <a:gd name="T3" fmla="*/ 331019 h 21600"/>
                    <a:gd name="T4" fmla="*/ 309589 w 21600"/>
                    <a:gd name="T5" fmla="*/ 331019 h 21600"/>
                    <a:gd name="T6" fmla="*/ 309589 w 21600"/>
                    <a:gd name="T7" fmla="*/ 33101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040" y="0"/>
                      </a:moveTo>
                      <a:cubicBezTo>
                        <a:pt x="4643" y="0"/>
                        <a:pt x="4320" y="302"/>
                        <a:pt x="4320" y="675"/>
                      </a:cubicBezTo>
                      <a:lnTo>
                        <a:pt x="4320" y="3375"/>
                      </a:lnTo>
                      <a:cubicBezTo>
                        <a:pt x="4320" y="3748"/>
                        <a:pt x="4643" y="4050"/>
                        <a:pt x="5040" y="4050"/>
                      </a:cubicBezTo>
                      <a:lnTo>
                        <a:pt x="6480" y="4050"/>
                      </a:lnTo>
                      <a:cubicBezTo>
                        <a:pt x="6877" y="4050"/>
                        <a:pt x="7200" y="3748"/>
                        <a:pt x="7200" y="3375"/>
                      </a:cubicBezTo>
                      <a:lnTo>
                        <a:pt x="7200" y="675"/>
                      </a:lnTo>
                      <a:cubicBezTo>
                        <a:pt x="7200" y="302"/>
                        <a:pt x="6877" y="0"/>
                        <a:pt x="6480" y="0"/>
                      </a:cubicBezTo>
                      <a:lnTo>
                        <a:pt x="5040" y="0"/>
                      </a:lnTo>
                      <a:close/>
                      <a:moveTo>
                        <a:pt x="15120" y="0"/>
                      </a:moveTo>
                      <a:cubicBezTo>
                        <a:pt x="14723" y="0"/>
                        <a:pt x="14400" y="302"/>
                        <a:pt x="14400" y="675"/>
                      </a:cubicBezTo>
                      <a:lnTo>
                        <a:pt x="14400" y="3375"/>
                      </a:lnTo>
                      <a:cubicBezTo>
                        <a:pt x="14400" y="3748"/>
                        <a:pt x="14723" y="4050"/>
                        <a:pt x="15120" y="4050"/>
                      </a:cubicBezTo>
                      <a:lnTo>
                        <a:pt x="16560" y="4050"/>
                      </a:lnTo>
                      <a:cubicBezTo>
                        <a:pt x="16957" y="4050"/>
                        <a:pt x="17280" y="3748"/>
                        <a:pt x="17280" y="3375"/>
                      </a:cubicBezTo>
                      <a:lnTo>
                        <a:pt x="17280" y="675"/>
                      </a:lnTo>
                      <a:cubicBezTo>
                        <a:pt x="17280" y="302"/>
                        <a:pt x="16957" y="0"/>
                        <a:pt x="16560" y="0"/>
                      </a:cubicBezTo>
                      <a:lnTo>
                        <a:pt x="15120" y="0"/>
                      </a:lnTo>
                      <a:close/>
                      <a:moveTo>
                        <a:pt x="2160" y="2025"/>
                      </a:moveTo>
                      <a:cubicBezTo>
                        <a:pt x="725" y="2025"/>
                        <a:pt x="0" y="2700"/>
                        <a:pt x="0" y="4050"/>
                      </a:cubicBezTo>
                      <a:lnTo>
                        <a:pt x="0" y="19575"/>
                      </a:lnTo>
                      <a:cubicBezTo>
                        <a:pt x="0" y="20925"/>
                        <a:pt x="720" y="21600"/>
                        <a:pt x="2160" y="21600"/>
                      </a:cubicBezTo>
                      <a:lnTo>
                        <a:pt x="19440" y="21600"/>
                      </a:lnTo>
                      <a:cubicBezTo>
                        <a:pt x="20880" y="21600"/>
                        <a:pt x="21600" y="20925"/>
                        <a:pt x="21600" y="19575"/>
                      </a:cubicBezTo>
                      <a:cubicBezTo>
                        <a:pt x="21600" y="19575"/>
                        <a:pt x="21600" y="4050"/>
                        <a:pt x="21600" y="4050"/>
                      </a:cubicBezTo>
                      <a:cubicBezTo>
                        <a:pt x="21600" y="2700"/>
                        <a:pt x="20879" y="2025"/>
                        <a:pt x="19398" y="2025"/>
                      </a:cubicBezTo>
                      <a:lnTo>
                        <a:pt x="18720" y="2025"/>
                      </a:lnTo>
                      <a:lnTo>
                        <a:pt x="18720" y="4050"/>
                      </a:lnTo>
                      <a:cubicBezTo>
                        <a:pt x="18720" y="4796"/>
                        <a:pt x="18074" y="5400"/>
                        <a:pt x="17280" y="5400"/>
                      </a:cubicBezTo>
                      <a:lnTo>
                        <a:pt x="14400" y="5400"/>
                      </a:lnTo>
                      <a:cubicBezTo>
                        <a:pt x="13606" y="5400"/>
                        <a:pt x="12960" y="4796"/>
                        <a:pt x="12960" y="4050"/>
                      </a:cubicBezTo>
                      <a:lnTo>
                        <a:pt x="12960" y="2025"/>
                      </a:lnTo>
                      <a:lnTo>
                        <a:pt x="8640" y="2025"/>
                      </a:lnTo>
                      <a:lnTo>
                        <a:pt x="8640" y="4050"/>
                      </a:lnTo>
                      <a:cubicBezTo>
                        <a:pt x="8640" y="4796"/>
                        <a:pt x="7994" y="5400"/>
                        <a:pt x="7200" y="5400"/>
                      </a:cubicBezTo>
                      <a:lnTo>
                        <a:pt x="4320" y="5400"/>
                      </a:lnTo>
                      <a:cubicBezTo>
                        <a:pt x="3526" y="5400"/>
                        <a:pt x="2880" y="4796"/>
                        <a:pt x="2880" y="4050"/>
                      </a:cubicBezTo>
                      <a:lnTo>
                        <a:pt x="2880" y="2025"/>
                      </a:lnTo>
                      <a:lnTo>
                        <a:pt x="2160" y="2025"/>
                      </a:lnTo>
                      <a:close/>
                      <a:moveTo>
                        <a:pt x="1440" y="6750"/>
                      </a:moveTo>
                      <a:lnTo>
                        <a:pt x="20160" y="6750"/>
                      </a:lnTo>
                      <a:cubicBezTo>
                        <a:pt x="20160" y="6750"/>
                        <a:pt x="20160" y="20250"/>
                        <a:pt x="20160" y="20250"/>
                      </a:cubicBezTo>
                      <a:lnTo>
                        <a:pt x="1440" y="20250"/>
                      </a:lnTo>
                      <a:lnTo>
                        <a:pt x="1440" y="6750"/>
                      </a:lnTo>
                      <a:close/>
                      <a:moveTo>
                        <a:pt x="2880" y="8100"/>
                      </a:moveTo>
                      <a:lnTo>
                        <a:pt x="2880" y="10800"/>
                      </a:lnTo>
                      <a:lnTo>
                        <a:pt x="5760" y="10800"/>
                      </a:lnTo>
                      <a:cubicBezTo>
                        <a:pt x="5760" y="10800"/>
                        <a:pt x="5760" y="8100"/>
                        <a:pt x="5760" y="8100"/>
                      </a:cubicBezTo>
                      <a:lnTo>
                        <a:pt x="2880" y="8100"/>
                      </a:lnTo>
                      <a:close/>
                      <a:moveTo>
                        <a:pt x="7200" y="8100"/>
                      </a:moveTo>
                      <a:cubicBezTo>
                        <a:pt x="7200" y="8100"/>
                        <a:pt x="7200" y="10800"/>
                        <a:pt x="7200" y="10800"/>
                      </a:cubicBezTo>
                      <a:lnTo>
                        <a:pt x="10080" y="10800"/>
                      </a:lnTo>
                      <a:lnTo>
                        <a:pt x="10080" y="8100"/>
                      </a:lnTo>
                      <a:lnTo>
                        <a:pt x="7200" y="8100"/>
                      </a:lnTo>
                      <a:close/>
                      <a:moveTo>
                        <a:pt x="11520" y="8100"/>
                      </a:moveTo>
                      <a:lnTo>
                        <a:pt x="11520" y="10800"/>
                      </a:lnTo>
                      <a:lnTo>
                        <a:pt x="14400" y="10800"/>
                      </a:lnTo>
                      <a:cubicBezTo>
                        <a:pt x="14400" y="10800"/>
                        <a:pt x="14400" y="8100"/>
                        <a:pt x="14400" y="8100"/>
                      </a:cubicBezTo>
                      <a:lnTo>
                        <a:pt x="11520" y="8100"/>
                      </a:lnTo>
                      <a:close/>
                      <a:moveTo>
                        <a:pt x="15840" y="8100"/>
                      </a:moveTo>
                      <a:cubicBezTo>
                        <a:pt x="15840" y="8100"/>
                        <a:pt x="15840" y="10800"/>
                        <a:pt x="15840" y="10800"/>
                      </a:cubicBezTo>
                      <a:lnTo>
                        <a:pt x="18720" y="10800"/>
                      </a:lnTo>
                      <a:lnTo>
                        <a:pt x="18720" y="8100"/>
                      </a:lnTo>
                      <a:lnTo>
                        <a:pt x="15840" y="8100"/>
                      </a:lnTo>
                      <a:close/>
                      <a:moveTo>
                        <a:pt x="2880" y="12150"/>
                      </a:moveTo>
                      <a:lnTo>
                        <a:pt x="2880" y="14850"/>
                      </a:lnTo>
                      <a:lnTo>
                        <a:pt x="5760" y="14850"/>
                      </a:lnTo>
                      <a:cubicBezTo>
                        <a:pt x="5760" y="14850"/>
                        <a:pt x="5760" y="12150"/>
                        <a:pt x="5760" y="12150"/>
                      </a:cubicBezTo>
                      <a:lnTo>
                        <a:pt x="2880" y="12150"/>
                      </a:lnTo>
                      <a:close/>
                      <a:moveTo>
                        <a:pt x="7200" y="12150"/>
                      </a:moveTo>
                      <a:cubicBezTo>
                        <a:pt x="7200" y="12150"/>
                        <a:pt x="7200" y="14850"/>
                        <a:pt x="7200" y="14850"/>
                      </a:cubicBezTo>
                      <a:lnTo>
                        <a:pt x="10080" y="14850"/>
                      </a:lnTo>
                      <a:lnTo>
                        <a:pt x="10080" y="12150"/>
                      </a:lnTo>
                      <a:lnTo>
                        <a:pt x="7200" y="12150"/>
                      </a:lnTo>
                      <a:close/>
                      <a:moveTo>
                        <a:pt x="11520" y="12150"/>
                      </a:moveTo>
                      <a:lnTo>
                        <a:pt x="11520" y="14850"/>
                      </a:lnTo>
                      <a:lnTo>
                        <a:pt x="14400" y="14850"/>
                      </a:lnTo>
                      <a:cubicBezTo>
                        <a:pt x="14400" y="14850"/>
                        <a:pt x="14400" y="12150"/>
                        <a:pt x="14400" y="12150"/>
                      </a:cubicBezTo>
                      <a:lnTo>
                        <a:pt x="11520" y="12150"/>
                      </a:lnTo>
                      <a:close/>
                      <a:moveTo>
                        <a:pt x="15840" y="12150"/>
                      </a:moveTo>
                      <a:cubicBezTo>
                        <a:pt x="15840" y="12150"/>
                        <a:pt x="15840" y="14850"/>
                        <a:pt x="15840" y="14850"/>
                      </a:cubicBezTo>
                      <a:lnTo>
                        <a:pt x="18720" y="14850"/>
                      </a:lnTo>
                      <a:lnTo>
                        <a:pt x="18720" y="12150"/>
                      </a:lnTo>
                      <a:lnTo>
                        <a:pt x="15840" y="12150"/>
                      </a:lnTo>
                      <a:close/>
                      <a:moveTo>
                        <a:pt x="2880" y="16200"/>
                      </a:moveTo>
                      <a:lnTo>
                        <a:pt x="2880" y="18900"/>
                      </a:lnTo>
                      <a:lnTo>
                        <a:pt x="5760" y="18900"/>
                      </a:lnTo>
                      <a:cubicBezTo>
                        <a:pt x="5760" y="18900"/>
                        <a:pt x="5760" y="16200"/>
                        <a:pt x="5760" y="16200"/>
                      </a:cubicBezTo>
                      <a:lnTo>
                        <a:pt x="2880" y="16200"/>
                      </a:lnTo>
                      <a:close/>
                      <a:moveTo>
                        <a:pt x="7200" y="16200"/>
                      </a:moveTo>
                      <a:cubicBezTo>
                        <a:pt x="7200" y="16200"/>
                        <a:pt x="7200" y="18900"/>
                        <a:pt x="7200" y="18900"/>
                      </a:cubicBezTo>
                      <a:lnTo>
                        <a:pt x="10080" y="18900"/>
                      </a:lnTo>
                      <a:lnTo>
                        <a:pt x="10080" y="16200"/>
                      </a:lnTo>
                      <a:lnTo>
                        <a:pt x="7200" y="16200"/>
                      </a:lnTo>
                      <a:close/>
                      <a:moveTo>
                        <a:pt x="11520" y="16200"/>
                      </a:moveTo>
                      <a:lnTo>
                        <a:pt x="11520" y="18900"/>
                      </a:lnTo>
                      <a:lnTo>
                        <a:pt x="14400" y="18900"/>
                      </a:lnTo>
                      <a:cubicBezTo>
                        <a:pt x="14400" y="18900"/>
                        <a:pt x="14400" y="16200"/>
                        <a:pt x="14400" y="16200"/>
                      </a:cubicBezTo>
                      <a:lnTo>
                        <a:pt x="11520" y="16200"/>
                      </a:lnTo>
                      <a:close/>
                      <a:moveTo>
                        <a:pt x="15840" y="16200"/>
                      </a:moveTo>
                      <a:lnTo>
                        <a:pt x="15840" y="18900"/>
                      </a:lnTo>
                      <a:cubicBezTo>
                        <a:pt x="15840" y="18900"/>
                        <a:pt x="18720" y="18900"/>
                        <a:pt x="18720" y="18900"/>
                      </a:cubicBezTo>
                      <a:lnTo>
                        <a:pt x="18720" y="16200"/>
                      </a:lnTo>
                      <a:lnTo>
                        <a:pt x="15840" y="162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58" name="Rectangle 7"/>
              <p:cNvSpPr/>
              <p:nvPr/>
            </p:nvSpPr>
            <p:spPr bwMode="auto">
              <a:xfrm>
                <a:off x="1753437" y="320655"/>
                <a:ext cx="1651138" cy="10790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  <p:grpSp>
          <p:nvGrpSpPr>
            <p:cNvPr id="32" name="Group 8"/>
            <p:cNvGrpSpPr/>
            <p:nvPr/>
          </p:nvGrpSpPr>
          <p:grpSpPr bwMode="auto">
            <a:xfrm>
              <a:off x="-211650" y="1614517"/>
              <a:ext cx="4098314" cy="1734935"/>
              <a:chOff x="-1117622" y="-1"/>
              <a:chExt cx="4098314" cy="1734936"/>
            </a:xfrm>
          </p:grpSpPr>
          <p:grpSp>
            <p:nvGrpSpPr>
              <p:cNvPr id="53" name="Group 9"/>
              <p:cNvGrpSpPr/>
              <p:nvPr/>
            </p:nvGrpSpPr>
            <p:grpSpPr bwMode="auto">
              <a:xfrm>
                <a:off x="1245756" y="-1"/>
                <a:ext cx="1734936" cy="1734936"/>
                <a:chOff x="-1" y="-1"/>
                <a:chExt cx="1734936" cy="1734936"/>
              </a:xfrm>
            </p:grpSpPr>
            <p:sp>
              <p:nvSpPr>
                <p:cNvPr id="55" name="AutoShape 10"/>
                <p:cNvSpPr/>
                <p:nvPr/>
              </p:nvSpPr>
              <p:spPr bwMode="auto">
                <a:xfrm rot="18000606">
                  <a:off x="231312" y="231886"/>
                  <a:ext cx="1271687" cy="1271695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56" name="AutoShape 11"/>
                <p:cNvSpPr/>
                <p:nvPr/>
              </p:nvSpPr>
              <p:spPr bwMode="auto">
                <a:xfrm>
                  <a:off x="429763" y="589104"/>
                  <a:ext cx="849383" cy="660452"/>
                </a:xfrm>
                <a:custGeom>
                  <a:avLst/>
                  <a:gdLst>
                    <a:gd name="T0" fmla="*/ 424691 w 21600"/>
                    <a:gd name="T1" fmla="*/ 330767 h 21345"/>
                    <a:gd name="T2" fmla="*/ 424691 w 21600"/>
                    <a:gd name="T3" fmla="*/ 330767 h 21345"/>
                    <a:gd name="T4" fmla="*/ 424691 w 21600"/>
                    <a:gd name="T5" fmla="*/ 330767 h 21345"/>
                    <a:gd name="T6" fmla="*/ 424691 w 21600"/>
                    <a:gd name="T7" fmla="*/ 330767 h 2134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345">
                      <a:moveTo>
                        <a:pt x="3348" y="2"/>
                      </a:moveTo>
                      <a:cubicBezTo>
                        <a:pt x="1989" y="2"/>
                        <a:pt x="0" y="1403"/>
                        <a:pt x="0" y="2554"/>
                      </a:cubicBezTo>
                      <a:cubicBezTo>
                        <a:pt x="0" y="4074"/>
                        <a:pt x="0" y="9708"/>
                        <a:pt x="0" y="11941"/>
                      </a:cubicBezTo>
                      <a:lnTo>
                        <a:pt x="787" y="9825"/>
                      </a:lnTo>
                      <a:cubicBezTo>
                        <a:pt x="1450" y="8140"/>
                        <a:pt x="3062" y="7455"/>
                        <a:pt x="4387" y="8299"/>
                      </a:cubicBezTo>
                      <a:lnTo>
                        <a:pt x="10982" y="12492"/>
                      </a:lnTo>
                      <a:cubicBezTo>
                        <a:pt x="12306" y="13336"/>
                        <a:pt x="12845" y="15385"/>
                        <a:pt x="12182" y="17070"/>
                      </a:cubicBezTo>
                      <a:cubicBezTo>
                        <a:pt x="12182" y="17070"/>
                        <a:pt x="10810" y="20494"/>
                        <a:pt x="10810" y="20494"/>
                      </a:cubicBezTo>
                      <a:cubicBezTo>
                        <a:pt x="11174" y="21294"/>
                        <a:pt x="11975" y="21582"/>
                        <a:pt x="12615" y="21135"/>
                      </a:cubicBezTo>
                      <a:cubicBezTo>
                        <a:pt x="13068" y="20819"/>
                        <a:pt x="13116" y="19783"/>
                        <a:pt x="12988" y="18904"/>
                      </a:cubicBezTo>
                      <a:lnTo>
                        <a:pt x="13281" y="18750"/>
                      </a:lnTo>
                      <a:cubicBezTo>
                        <a:pt x="13637" y="19575"/>
                        <a:pt x="14457" y="19883"/>
                        <a:pt x="15106" y="19429"/>
                      </a:cubicBezTo>
                      <a:cubicBezTo>
                        <a:pt x="15579" y="19099"/>
                        <a:pt x="15717" y="17972"/>
                        <a:pt x="15620" y="17070"/>
                      </a:cubicBezTo>
                      <a:lnTo>
                        <a:pt x="15882" y="16890"/>
                      </a:lnTo>
                      <a:cubicBezTo>
                        <a:pt x="16417" y="17509"/>
                        <a:pt x="17213" y="18017"/>
                        <a:pt x="17687" y="17685"/>
                      </a:cubicBezTo>
                      <a:cubicBezTo>
                        <a:pt x="18337" y="17232"/>
                        <a:pt x="18458" y="16177"/>
                        <a:pt x="18101" y="15351"/>
                      </a:cubicBezTo>
                      <a:lnTo>
                        <a:pt x="14037" y="6157"/>
                      </a:lnTo>
                      <a:lnTo>
                        <a:pt x="12030" y="8530"/>
                      </a:lnTo>
                      <a:cubicBezTo>
                        <a:pt x="12030" y="8530"/>
                        <a:pt x="8903" y="8772"/>
                        <a:pt x="8390" y="8119"/>
                      </a:cubicBezTo>
                      <a:cubicBezTo>
                        <a:pt x="7855" y="7440"/>
                        <a:pt x="8047" y="3387"/>
                        <a:pt x="8047" y="3387"/>
                      </a:cubicBezTo>
                      <a:lnTo>
                        <a:pt x="10729" y="2"/>
                      </a:lnTo>
                      <a:cubicBezTo>
                        <a:pt x="10729" y="2"/>
                        <a:pt x="6106" y="2"/>
                        <a:pt x="3348" y="2"/>
                      </a:cubicBezTo>
                      <a:close/>
                      <a:moveTo>
                        <a:pt x="12877" y="15"/>
                      </a:moveTo>
                      <a:lnTo>
                        <a:pt x="10195" y="3426"/>
                      </a:lnTo>
                      <a:lnTo>
                        <a:pt x="9529" y="4285"/>
                      </a:lnTo>
                      <a:cubicBezTo>
                        <a:pt x="9529" y="4285"/>
                        <a:pt x="9332" y="5791"/>
                        <a:pt x="9852" y="6452"/>
                      </a:cubicBezTo>
                      <a:cubicBezTo>
                        <a:pt x="10337" y="7069"/>
                        <a:pt x="11536" y="6837"/>
                        <a:pt x="11536" y="6837"/>
                      </a:cubicBezTo>
                      <a:lnTo>
                        <a:pt x="14874" y="3426"/>
                      </a:lnTo>
                      <a:lnTo>
                        <a:pt x="19583" y="14518"/>
                      </a:lnTo>
                      <a:cubicBezTo>
                        <a:pt x="19583" y="14518"/>
                        <a:pt x="21600" y="14512"/>
                        <a:pt x="21600" y="13659"/>
                      </a:cubicBezTo>
                      <a:cubicBezTo>
                        <a:pt x="21599" y="8488"/>
                        <a:pt x="21600" y="5991"/>
                        <a:pt x="21600" y="4285"/>
                      </a:cubicBezTo>
                      <a:cubicBezTo>
                        <a:pt x="21600" y="4285"/>
                        <a:pt x="20806" y="2570"/>
                        <a:pt x="20511" y="2195"/>
                      </a:cubicBezTo>
                      <a:cubicBezTo>
                        <a:pt x="20237" y="1847"/>
                        <a:pt x="19177" y="41"/>
                        <a:pt x="17556" y="15"/>
                      </a:cubicBezTo>
                      <a:cubicBezTo>
                        <a:pt x="15583" y="-18"/>
                        <a:pt x="12877" y="15"/>
                        <a:pt x="12877" y="15"/>
                      </a:cubicBezTo>
                      <a:close/>
                      <a:moveTo>
                        <a:pt x="2854" y="9581"/>
                      </a:moveTo>
                      <a:cubicBezTo>
                        <a:pt x="2609" y="9684"/>
                        <a:pt x="2403" y="9906"/>
                        <a:pt x="2279" y="10222"/>
                      </a:cubicBezTo>
                      <a:lnTo>
                        <a:pt x="776" y="14031"/>
                      </a:lnTo>
                      <a:cubicBezTo>
                        <a:pt x="528" y="14662"/>
                        <a:pt x="723" y="15433"/>
                        <a:pt x="1220" y="15749"/>
                      </a:cubicBezTo>
                      <a:cubicBezTo>
                        <a:pt x="1717" y="16065"/>
                        <a:pt x="2323" y="15804"/>
                        <a:pt x="2571" y="15172"/>
                      </a:cubicBezTo>
                      <a:cubicBezTo>
                        <a:pt x="2571" y="15172"/>
                        <a:pt x="4074" y="11363"/>
                        <a:pt x="4074" y="11363"/>
                      </a:cubicBezTo>
                      <a:cubicBezTo>
                        <a:pt x="4323" y="10732"/>
                        <a:pt x="4117" y="9962"/>
                        <a:pt x="3620" y="9645"/>
                      </a:cubicBezTo>
                      <a:cubicBezTo>
                        <a:pt x="3372" y="9487"/>
                        <a:pt x="3098" y="9478"/>
                        <a:pt x="2854" y="9581"/>
                      </a:cubicBezTo>
                      <a:close/>
                      <a:moveTo>
                        <a:pt x="5254" y="11107"/>
                      </a:moveTo>
                      <a:cubicBezTo>
                        <a:pt x="5009" y="11210"/>
                        <a:pt x="4793" y="11432"/>
                        <a:pt x="4669" y="11748"/>
                      </a:cubicBezTo>
                      <a:lnTo>
                        <a:pt x="3176" y="15557"/>
                      </a:lnTo>
                      <a:cubicBezTo>
                        <a:pt x="2928" y="16188"/>
                        <a:pt x="3123" y="16958"/>
                        <a:pt x="3620" y="17275"/>
                      </a:cubicBezTo>
                      <a:cubicBezTo>
                        <a:pt x="4117" y="17591"/>
                        <a:pt x="4723" y="17330"/>
                        <a:pt x="4971" y="16698"/>
                      </a:cubicBezTo>
                      <a:cubicBezTo>
                        <a:pt x="4971" y="16698"/>
                        <a:pt x="6474" y="12889"/>
                        <a:pt x="6474" y="12889"/>
                      </a:cubicBezTo>
                      <a:cubicBezTo>
                        <a:pt x="6723" y="12258"/>
                        <a:pt x="6517" y="11488"/>
                        <a:pt x="6020" y="11171"/>
                      </a:cubicBezTo>
                      <a:cubicBezTo>
                        <a:pt x="5772" y="11013"/>
                        <a:pt x="5498" y="11004"/>
                        <a:pt x="5254" y="11107"/>
                      </a:cubicBezTo>
                      <a:close/>
                      <a:moveTo>
                        <a:pt x="7654" y="12633"/>
                      </a:moveTo>
                      <a:cubicBezTo>
                        <a:pt x="7410" y="12736"/>
                        <a:pt x="7193" y="12958"/>
                        <a:pt x="7069" y="13274"/>
                      </a:cubicBezTo>
                      <a:lnTo>
                        <a:pt x="5566" y="17083"/>
                      </a:lnTo>
                      <a:cubicBezTo>
                        <a:pt x="5318" y="17714"/>
                        <a:pt x="5523" y="18485"/>
                        <a:pt x="6020" y="18801"/>
                      </a:cubicBezTo>
                      <a:cubicBezTo>
                        <a:pt x="6517" y="19117"/>
                        <a:pt x="7123" y="18855"/>
                        <a:pt x="7371" y="18224"/>
                      </a:cubicBezTo>
                      <a:cubicBezTo>
                        <a:pt x="7371" y="18224"/>
                        <a:pt x="8874" y="14415"/>
                        <a:pt x="8874" y="14415"/>
                      </a:cubicBezTo>
                      <a:cubicBezTo>
                        <a:pt x="9123" y="13784"/>
                        <a:pt x="8917" y="13014"/>
                        <a:pt x="8420" y="12697"/>
                      </a:cubicBezTo>
                      <a:cubicBezTo>
                        <a:pt x="8172" y="12539"/>
                        <a:pt x="7898" y="12530"/>
                        <a:pt x="7654" y="12633"/>
                      </a:cubicBezTo>
                      <a:close/>
                      <a:moveTo>
                        <a:pt x="10054" y="14159"/>
                      </a:moveTo>
                      <a:cubicBezTo>
                        <a:pt x="9809" y="14262"/>
                        <a:pt x="9593" y="14484"/>
                        <a:pt x="9469" y="14800"/>
                      </a:cubicBezTo>
                      <a:lnTo>
                        <a:pt x="7966" y="18609"/>
                      </a:lnTo>
                      <a:cubicBezTo>
                        <a:pt x="7718" y="19240"/>
                        <a:pt x="7923" y="20010"/>
                        <a:pt x="8420" y="20327"/>
                      </a:cubicBezTo>
                      <a:cubicBezTo>
                        <a:pt x="8917" y="20643"/>
                        <a:pt x="9523" y="20395"/>
                        <a:pt x="9771" y="19763"/>
                      </a:cubicBezTo>
                      <a:lnTo>
                        <a:pt x="11274" y="15941"/>
                      </a:lnTo>
                      <a:cubicBezTo>
                        <a:pt x="11523" y="15310"/>
                        <a:pt x="11317" y="14539"/>
                        <a:pt x="10820" y="14223"/>
                      </a:cubicBezTo>
                      <a:cubicBezTo>
                        <a:pt x="10572" y="14065"/>
                        <a:pt x="10298" y="14056"/>
                        <a:pt x="10054" y="141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54" name="Rectangle 12"/>
              <p:cNvSpPr/>
              <p:nvPr/>
            </p:nvSpPr>
            <p:spPr bwMode="auto">
              <a:xfrm>
                <a:off x="-1117622" y="601580"/>
                <a:ext cx="2543066" cy="5196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  <p:grpSp>
          <p:nvGrpSpPr>
            <p:cNvPr id="33" name="Group 13"/>
            <p:cNvGrpSpPr/>
            <p:nvPr/>
          </p:nvGrpSpPr>
          <p:grpSpPr bwMode="auto">
            <a:xfrm>
              <a:off x="0" y="3951714"/>
              <a:ext cx="3886417" cy="1734854"/>
              <a:chOff x="0" y="-1"/>
              <a:chExt cx="3886417" cy="1734854"/>
            </a:xfrm>
          </p:grpSpPr>
          <p:grpSp>
            <p:nvGrpSpPr>
              <p:cNvPr id="49" name="Group 14"/>
              <p:cNvGrpSpPr/>
              <p:nvPr/>
            </p:nvGrpSpPr>
            <p:grpSpPr bwMode="auto">
              <a:xfrm>
                <a:off x="2151564" y="-1"/>
                <a:ext cx="1734853" cy="1734854"/>
                <a:chOff x="0" y="0"/>
                <a:chExt cx="1734853" cy="1734853"/>
              </a:xfrm>
            </p:grpSpPr>
            <p:sp>
              <p:nvSpPr>
                <p:cNvPr id="51" name="AutoShape 15"/>
                <p:cNvSpPr/>
                <p:nvPr/>
              </p:nvSpPr>
              <p:spPr bwMode="auto">
                <a:xfrm rot="14400000" flipH="1">
                  <a:off x="231478" y="231670"/>
                  <a:ext cx="1271685" cy="1271695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52" name="AutoShape 16"/>
                <p:cNvSpPr/>
                <p:nvPr/>
              </p:nvSpPr>
              <p:spPr bwMode="auto">
                <a:xfrm>
                  <a:off x="507722" y="519034"/>
                  <a:ext cx="784291" cy="660451"/>
                </a:xfrm>
                <a:custGeom>
                  <a:avLst/>
                  <a:gdLst>
                    <a:gd name="T0" fmla="*/ 392146 w 21600"/>
                    <a:gd name="T1" fmla="*/ 330226 h 21600"/>
                    <a:gd name="T2" fmla="*/ 392146 w 21600"/>
                    <a:gd name="T3" fmla="*/ 330226 h 21600"/>
                    <a:gd name="T4" fmla="*/ 392146 w 21600"/>
                    <a:gd name="T5" fmla="*/ 330226 h 21600"/>
                    <a:gd name="T6" fmla="*/ 392146 w 21600"/>
                    <a:gd name="T7" fmla="*/ 330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58" y="0"/>
                      </a:moveTo>
                      <a:cubicBezTo>
                        <a:pt x="612" y="0"/>
                        <a:pt x="0" y="713"/>
                        <a:pt x="0" y="1597"/>
                      </a:cubicBezTo>
                      <a:lnTo>
                        <a:pt x="0" y="20003"/>
                      </a:lnTo>
                      <a:cubicBezTo>
                        <a:pt x="0" y="20887"/>
                        <a:pt x="612" y="21600"/>
                        <a:pt x="1358" y="21600"/>
                      </a:cubicBezTo>
                      <a:lnTo>
                        <a:pt x="18896" y="21600"/>
                      </a:lnTo>
                      <a:cubicBezTo>
                        <a:pt x="19641" y="21600"/>
                        <a:pt x="20242" y="20887"/>
                        <a:pt x="20242" y="20003"/>
                      </a:cubicBezTo>
                      <a:lnTo>
                        <a:pt x="20242" y="15200"/>
                      </a:lnTo>
                      <a:lnTo>
                        <a:pt x="15524" y="15200"/>
                      </a:lnTo>
                      <a:cubicBezTo>
                        <a:pt x="14779" y="15200"/>
                        <a:pt x="14177" y="14487"/>
                        <a:pt x="14177" y="13604"/>
                      </a:cubicBezTo>
                      <a:lnTo>
                        <a:pt x="14177" y="10398"/>
                      </a:lnTo>
                      <a:cubicBezTo>
                        <a:pt x="14177" y="9514"/>
                        <a:pt x="14779" y="8801"/>
                        <a:pt x="15524" y="8801"/>
                      </a:cubicBezTo>
                      <a:lnTo>
                        <a:pt x="20242" y="8801"/>
                      </a:lnTo>
                      <a:lnTo>
                        <a:pt x="20242" y="4803"/>
                      </a:lnTo>
                      <a:cubicBezTo>
                        <a:pt x="20242" y="3919"/>
                        <a:pt x="19641" y="3193"/>
                        <a:pt x="18896" y="3193"/>
                      </a:cubicBezTo>
                      <a:lnTo>
                        <a:pt x="18896" y="1597"/>
                      </a:lnTo>
                      <a:cubicBezTo>
                        <a:pt x="18896" y="713"/>
                        <a:pt x="18295" y="0"/>
                        <a:pt x="17549" y="0"/>
                      </a:cubicBezTo>
                      <a:lnTo>
                        <a:pt x="1358" y="0"/>
                      </a:lnTo>
                      <a:close/>
                      <a:moveTo>
                        <a:pt x="2025" y="1597"/>
                      </a:moveTo>
                      <a:lnTo>
                        <a:pt x="16192" y="1597"/>
                      </a:lnTo>
                      <a:cubicBezTo>
                        <a:pt x="16192" y="1597"/>
                        <a:pt x="17549" y="1593"/>
                        <a:pt x="17549" y="3193"/>
                      </a:cubicBezTo>
                      <a:lnTo>
                        <a:pt x="2025" y="3193"/>
                      </a:lnTo>
                      <a:cubicBezTo>
                        <a:pt x="1653" y="3193"/>
                        <a:pt x="1358" y="2844"/>
                        <a:pt x="1358" y="2401"/>
                      </a:cubicBezTo>
                      <a:cubicBezTo>
                        <a:pt x="1358" y="1960"/>
                        <a:pt x="1653" y="1597"/>
                        <a:pt x="2025" y="1597"/>
                      </a:cubicBezTo>
                      <a:close/>
                      <a:moveTo>
                        <a:pt x="16192" y="9606"/>
                      </a:moveTo>
                      <a:cubicBezTo>
                        <a:pt x="15447" y="9606"/>
                        <a:pt x="14845" y="10318"/>
                        <a:pt x="14845" y="11202"/>
                      </a:cubicBezTo>
                      <a:lnTo>
                        <a:pt x="14845" y="12799"/>
                      </a:lnTo>
                      <a:cubicBezTo>
                        <a:pt x="14845" y="13683"/>
                        <a:pt x="15447" y="14396"/>
                        <a:pt x="16192" y="14396"/>
                      </a:cubicBezTo>
                      <a:lnTo>
                        <a:pt x="20242" y="14396"/>
                      </a:lnTo>
                      <a:cubicBezTo>
                        <a:pt x="20988" y="14396"/>
                        <a:pt x="21600" y="13683"/>
                        <a:pt x="21600" y="12799"/>
                      </a:cubicBezTo>
                      <a:lnTo>
                        <a:pt x="21600" y="11202"/>
                      </a:lnTo>
                      <a:cubicBezTo>
                        <a:pt x="21600" y="10318"/>
                        <a:pt x="20988" y="9606"/>
                        <a:pt x="20242" y="9606"/>
                      </a:cubicBezTo>
                      <a:lnTo>
                        <a:pt x="16192" y="9606"/>
                      </a:lnTo>
                      <a:close/>
                      <a:moveTo>
                        <a:pt x="16871" y="11202"/>
                      </a:moveTo>
                      <a:cubicBezTo>
                        <a:pt x="17243" y="11202"/>
                        <a:pt x="17549" y="11552"/>
                        <a:pt x="17549" y="11994"/>
                      </a:cubicBezTo>
                      <a:cubicBezTo>
                        <a:pt x="17549" y="12436"/>
                        <a:pt x="17243" y="12799"/>
                        <a:pt x="16871" y="12799"/>
                      </a:cubicBezTo>
                      <a:cubicBezTo>
                        <a:pt x="16498" y="12799"/>
                        <a:pt x="16192" y="12436"/>
                        <a:pt x="16192" y="11994"/>
                      </a:cubicBezTo>
                      <a:cubicBezTo>
                        <a:pt x="16192" y="11552"/>
                        <a:pt x="16498" y="11202"/>
                        <a:pt x="16871" y="112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50" name="Rectangle 17"/>
              <p:cNvSpPr/>
              <p:nvPr/>
            </p:nvSpPr>
            <p:spPr bwMode="auto">
              <a:xfrm>
                <a:off x="0" y="335128"/>
                <a:ext cx="2121077" cy="10790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  <p:grpSp>
          <p:nvGrpSpPr>
            <p:cNvPr id="34" name="Group 18"/>
            <p:cNvGrpSpPr/>
            <p:nvPr/>
          </p:nvGrpSpPr>
          <p:grpSpPr bwMode="auto">
            <a:xfrm>
              <a:off x="6198773" y="3952030"/>
              <a:ext cx="3530246" cy="1734936"/>
              <a:chOff x="-1" y="-1"/>
              <a:chExt cx="3530246" cy="1734936"/>
            </a:xfrm>
          </p:grpSpPr>
          <p:grpSp>
            <p:nvGrpSpPr>
              <p:cNvPr id="45" name="Group 19"/>
              <p:cNvGrpSpPr/>
              <p:nvPr/>
            </p:nvGrpSpPr>
            <p:grpSpPr bwMode="auto">
              <a:xfrm>
                <a:off x="-1" y="-1"/>
                <a:ext cx="1734936" cy="1734936"/>
                <a:chOff x="-1" y="-1"/>
                <a:chExt cx="1734936" cy="1734936"/>
              </a:xfrm>
            </p:grpSpPr>
            <p:sp>
              <p:nvSpPr>
                <p:cNvPr id="47" name="AutoShape 20"/>
                <p:cNvSpPr/>
                <p:nvPr/>
              </p:nvSpPr>
              <p:spPr bwMode="auto">
                <a:xfrm rot="7200606" flipH="1">
                  <a:off x="231146" y="231355"/>
                  <a:ext cx="1271686" cy="1271694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48" name="AutoShape 21"/>
                <p:cNvSpPr/>
                <p:nvPr/>
              </p:nvSpPr>
              <p:spPr bwMode="auto">
                <a:xfrm>
                  <a:off x="521679" y="523482"/>
                  <a:ext cx="660456" cy="660451"/>
                </a:xfrm>
                <a:custGeom>
                  <a:avLst/>
                  <a:gdLst>
                    <a:gd name="T0" fmla="*/ 330228 w 21600"/>
                    <a:gd name="T1" fmla="*/ 330226 h 21600"/>
                    <a:gd name="T2" fmla="*/ 330228 w 21600"/>
                    <a:gd name="T3" fmla="*/ 330226 h 21600"/>
                    <a:gd name="T4" fmla="*/ 330228 w 21600"/>
                    <a:gd name="T5" fmla="*/ 330226 h 21600"/>
                    <a:gd name="T6" fmla="*/ 330228 w 21600"/>
                    <a:gd name="T7" fmla="*/ 330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50" y="0"/>
                      </a:moveTo>
                      <a:lnTo>
                        <a:pt x="1350" y="20250"/>
                      </a:lnTo>
                      <a:lnTo>
                        <a:pt x="21600" y="20250"/>
                      </a:lnTo>
                      <a:lnTo>
                        <a:pt x="21600" y="19575"/>
                      </a:lnTo>
                      <a:cubicBezTo>
                        <a:pt x="21600" y="19575"/>
                        <a:pt x="18225" y="19575"/>
                        <a:pt x="18225" y="19575"/>
                      </a:cubicBezTo>
                      <a:lnTo>
                        <a:pt x="18225" y="16200"/>
                      </a:lnTo>
                      <a:lnTo>
                        <a:pt x="21600" y="16200"/>
                      </a:lnTo>
                      <a:lnTo>
                        <a:pt x="21600" y="15525"/>
                      </a:lnTo>
                      <a:lnTo>
                        <a:pt x="18225" y="15525"/>
                      </a:lnTo>
                      <a:lnTo>
                        <a:pt x="18225" y="12150"/>
                      </a:lnTo>
                      <a:lnTo>
                        <a:pt x="21600" y="12150"/>
                      </a:lnTo>
                      <a:lnTo>
                        <a:pt x="21600" y="11475"/>
                      </a:lnTo>
                      <a:lnTo>
                        <a:pt x="18225" y="11475"/>
                      </a:lnTo>
                      <a:lnTo>
                        <a:pt x="18225" y="8100"/>
                      </a:lnTo>
                      <a:lnTo>
                        <a:pt x="21600" y="8100"/>
                      </a:lnTo>
                      <a:lnTo>
                        <a:pt x="21600" y="7425"/>
                      </a:lnTo>
                      <a:lnTo>
                        <a:pt x="18225" y="7425"/>
                      </a:lnTo>
                      <a:lnTo>
                        <a:pt x="18225" y="6750"/>
                      </a:lnTo>
                      <a:lnTo>
                        <a:pt x="19575" y="5400"/>
                      </a:lnTo>
                      <a:lnTo>
                        <a:pt x="19575" y="4050"/>
                      </a:lnTo>
                      <a:lnTo>
                        <a:pt x="21600" y="4050"/>
                      </a:lnTo>
                      <a:lnTo>
                        <a:pt x="21600" y="3375"/>
                      </a:lnTo>
                      <a:lnTo>
                        <a:pt x="18225" y="3375"/>
                      </a:lnTo>
                      <a:lnTo>
                        <a:pt x="18225" y="0"/>
                      </a:lnTo>
                      <a:lnTo>
                        <a:pt x="17550" y="0"/>
                      </a:lnTo>
                      <a:lnTo>
                        <a:pt x="17550" y="3375"/>
                      </a:lnTo>
                      <a:lnTo>
                        <a:pt x="14175" y="3375"/>
                      </a:lnTo>
                      <a:lnTo>
                        <a:pt x="14175" y="0"/>
                      </a:lnTo>
                      <a:lnTo>
                        <a:pt x="13500" y="0"/>
                      </a:lnTo>
                      <a:lnTo>
                        <a:pt x="13500" y="3375"/>
                      </a:lnTo>
                      <a:lnTo>
                        <a:pt x="10125" y="3375"/>
                      </a:lnTo>
                      <a:lnTo>
                        <a:pt x="10125" y="0"/>
                      </a:lnTo>
                      <a:lnTo>
                        <a:pt x="9450" y="0"/>
                      </a:lnTo>
                      <a:lnTo>
                        <a:pt x="9450" y="3375"/>
                      </a:lnTo>
                      <a:lnTo>
                        <a:pt x="6075" y="3375"/>
                      </a:lnTo>
                      <a:lnTo>
                        <a:pt x="6075" y="0"/>
                      </a:lnTo>
                      <a:lnTo>
                        <a:pt x="5400" y="0"/>
                      </a:lnTo>
                      <a:lnTo>
                        <a:pt x="5400" y="3375"/>
                      </a:lnTo>
                      <a:lnTo>
                        <a:pt x="2025" y="3375"/>
                      </a:lnTo>
                      <a:lnTo>
                        <a:pt x="2025" y="0"/>
                      </a:lnTo>
                      <a:lnTo>
                        <a:pt x="1350" y="0"/>
                      </a:lnTo>
                      <a:close/>
                      <a:moveTo>
                        <a:pt x="0" y="3375"/>
                      </a:moveTo>
                      <a:cubicBezTo>
                        <a:pt x="0" y="3375"/>
                        <a:pt x="0" y="4050"/>
                        <a:pt x="0" y="4050"/>
                      </a:cubicBezTo>
                      <a:lnTo>
                        <a:pt x="675" y="4050"/>
                      </a:lnTo>
                      <a:lnTo>
                        <a:pt x="675" y="3375"/>
                      </a:lnTo>
                      <a:lnTo>
                        <a:pt x="0" y="3375"/>
                      </a:lnTo>
                      <a:close/>
                      <a:moveTo>
                        <a:pt x="2025" y="4050"/>
                      </a:moveTo>
                      <a:lnTo>
                        <a:pt x="5400" y="4050"/>
                      </a:lnTo>
                      <a:cubicBezTo>
                        <a:pt x="5400" y="4050"/>
                        <a:pt x="5400" y="7425"/>
                        <a:pt x="5400" y="7425"/>
                      </a:cubicBezTo>
                      <a:lnTo>
                        <a:pt x="2025" y="7425"/>
                      </a:lnTo>
                      <a:lnTo>
                        <a:pt x="2025" y="4050"/>
                      </a:lnTo>
                      <a:close/>
                      <a:moveTo>
                        <a:pt x="6075" y="4050"/>
                      </a:moveTo>
                      <a:lnTo>
                        <a:pt x="9450" y="4050"/>
                      </a:lnTo>
                      <a:lnTo>
                        <a:pt x="9450" y="7425"/>
                      </a:lnTo>
                      <a:lnTo>
                        <a:pt x="6075" y="7425"/>
                      </a:lnTo>
                      <a:cubicBezTo>
                        <a:pt x="6075" y="7425"/>
                        <a:pt x="6075" y="4050"/>
                        <a:pt x="6075" y="4050"/>
                      </a:cubicBezTo>
                      <a:close/>
                      <a:moveTo>
                        <a:pt x="10125" y="4050"/>
                      </a:moveTo>
                      <a:lnTo>
                        <a:pt x="13500" y="4050"/>
                      </a:lnTo>
                      <a:lnTo>
                        <a:pt x="13500" y="7425"/>
                      </a:lnTo>
                      <a:lnTo>
                        <a:pt x="10125" y="7425"/>
                      </a:lnTo>
                      <a:cubicBezTo>
                        <a:pt x="10125" y="7425"/>
                        <a:pt x="10125" y="4050"/>
                        <a:pt x="10125" y="4050"/>
                      </a:cubicBezTo>
                      <a:close/>
                      <a:moveTo>
                        <a:pt x="14175" y="4050"/>
                      </a:moveTo>
                      <a:lnTo>
                        <a:pt x="17550" y="4050"/>
                      </a:lnTo>
                      <a:lnTo>
                        <a:pt x="17550" y="4725"/>
                      </a:lnTo>
                      <a:cubicBezTo>
                        <a:pt x="17064" y="5211"/>
                        <a:pt x="16200" y="6075"/>
                        <a:pt x="14850" y="7425"/>
                      </a:cubicBezTo>
                      <a:lnTo>
                        <a:pt x="14175" y="7425"/>
                      </a:lnTo>
                      <a:lnTo>
                        <a:pt x="14175" y="4050"/>
                      </a:lnTo>
                      <a:close/>
                      <a:moveTo>
                        <a:pt x="0" y="7425"/>
                      </a:moveTo>
                      <a:cubicBezTo>
                        <a:pt x="0" y="7425"/>
                        <a:pt x="0" y="8100"/>
                        <a:pt x="0" y="8100"/>
                      </a:cubicBezTo>
                      <a:lnTo>
                        <a:pt x="675" y="8100"/>
                      </a:lnTo>
                      <a:lnTo>
                        <a:pt x="675" y="7425"/>
                      </a:lnTo>
                      <a:lnTo>
                        <a:pt x="0" y="7425"/>
                      </a:lnTo>
                      <a:close/>
                      <a:moveTo>
                        <a:pt x="2025" y="8100"/>
                      </a:moveTo>
                      <a:lnTo>
                        <a:pt x="5400" y="8100"/>
                      </a:lnTo>
                      <a:lnTo>
                        <a:pt x="5400" y="11475"/>
                      </a:lnTo>
                      <a:cubicBezTo>
                        <a:pt x="5400" y="11475"/>
                        <a:pt x="2025" y="11475"/>
                        <a:pt x="2025" y="11475"/>
                      </a:cubicBezTo>
                      <a:lnTo>
                        <a:pt x="2025" y="8100"/>
                      </a:lnTo>
                      <a:close/>
                      <a:moveTo>
                        <a:pt x="6075" y="8100"/>
                      </a:moveTo>
                      <a:lnTo>
                        <a:pt x="9450" y="8100"/>
                      </a:lnTo>
                      <a:lnTo>
                        <a:pt x="9450" y="10800"/>
                      </a:lnTo>
                      <a:lnTo>
                        <a:pt x="7425" y="10800"/>
                      </a:lnTo>
                      <a:lnTo>
                        <a:pt x="6750" y="11475"/>
                      </a:lnTo>
                      <a:lnTo>
                        <a:pt x="6075" y="11475"/>
                      </a:lnTo>
                      <a:lnTo>
                        <a:pt x="6075" y="8100"/>
                      </a:lnTo>
                      <a:close/>
                      <a:moveTo>
                        <a:pt x="10125" y="8100"/>
                      </a:moveTo>
                      <a:lnTo>
                        <a:pt x="13500" y="8100"/>
                      </a:lnTo>
                      <a:lnTo>
                        <a:pt x="13500" y="8775"/>
                      </a:lnTo>
                      <a:cubicBezTo>
                        <a:pt x="12649" y="9626"/>
                        <a:pt x="11475" y="10800"/>
                        <a:pt x="11475" y="10800"/>
                      </a:cubicBezTo>
                      <a:lnTo>
                        <a:pt x="10125" y="10800"/>
                      </a:lnTo>
                      <a:lnTo>
                        <a:pt x="10125" y="8100"/>
                      </a:lnTo>
                      <a:close/>
                      <a:moveTo>
                        <a:pt x="16875" y="8100"/>
                      </a:moveTo>
                      <a:lnTo>
                        <a:pt x="17550" y="8100"/>
                      </a:lnTo>
                      <a:cubicBezTo>
                        <a:pt x="17550" y="8100"/>
                        <a:pt x="17550" y="11475"/>
                        <a:pt x="17550" y="11475"/>
                      </a:cubicBezTo>
                      <a:lnTo>
                        <a:pt x="14175" y="11475"/>
                      </a:lnTo>
                      <a:lnTo>
                        <a:pt x="14175" y="10800"/>
                      </a:lnTo>
                      <a:lnTo>
                        <a:pt x="16875" y="8100"/>
                      </a:lnTo>
                      <a:close/>
                      <a:moveTo>
                        <a:pt x="0" y="11475"/>
                      </a:moveTo>
                      <a:cubicBezTo>
                        <a:pt x="0" y="11475"/>
                        <a:pt x="0" y="12150"/>
                        <a:pt x="0" y="12150"/>
                      </a:cubicBezTo>
                      <a:lnTo>
                        <a:pt x="675" y="12150"/>
                      </a:lnTo>
                      <a:lnTo>
                        <a:pt x="675" y="11475"/>
                      </a:lnTo>
                      <a:lnTo>
                        <a:pt x="0" y="11475"/>
                      </a:lnTo>
                      <a:close/>
                      <a:moveTo>
                        <a:pt x="2025" y="12150"/>
                      </a:moveTo>
                      <a:lnTo>
                        <a:pt x="5400" y="12150"/>
                      </a:lnTo>
                      <a:lnTo>
                        <a:pt x="5400" y="12825"/>
                      </a:lnTo>
                      <a:lnTo>
                        <a:pt x="2700" y="15525"/>
                      </a:lnTo>
                      <a:lnTo>
                        <a:pt x="2025" y="15525"/>
                      </a:lnTo>
                      <a:lnTo>
                        <a:pt x="2025" y="12150"/>
                      </a:lnTo>
                      <a:close/>
                      <a:moveTo>
                        <a:pt x="12825" y="12150"/>
                      </a:moveTo>
                      <a:lnTo>
                        <a:pt x="13500" y="12150"/>
                      </a:lnTo>
                      <a:cubicBezTo>
                        <a:pt x="13500" y="12150"/>
                        <a:pt x="13500" y="15525"/>
                        <a:pt x="13500" y="15525"/>
                      </a:cubicBezTo>
                      <a:lnTo>
                        <a:pt x="10125" y="15525"/>
                      </a:lnTo>
                      <a:lnTo>
                        <a:pt x="10125" y="12825"/>
                      </a:lnTo>
                      <a:lnTo>
                        <a:pt x="12150" y="12825"/>
                      </a:lnTo>
                      <a:lnTo>
                        <a:pt x="12825" y="12150"/>
                      </a:lnTo>
                      <a:close/>
                      <a:moveTo>
                        <a:pt x="14175" y="12150"/>
                      </a:moveTo>
                      <a:lnTo>
                        <a:pt x="17550" y="12150"/>
                      </a:lnTo>
                      <a:cubicBezTo>
                        <a:pt x="17550" y="12150"/>
                        <a:pt x="17550" y="15525"/>
                        <a:pt x="17550" y="15525"/>
                      </a:cubicBezTo>
                      <a:lnTo>
                        <a:pt x="14175" y="15525"/>
                      </a:lnTo>
                      <a:lnTo>
                        <a:pt x="14175" y="12150"/>
                      </a:lnTo>
                      <a:close/>
                      <a:moveTo>
                        <a:pt x="8100" y="12825"/>
                      </a:moveTo>
                      <a:lnTo>
                        <a:pt x="9450" y="12825"/>
                      </a:lnTo>
                      <a:lnTo>
                        <a:pt x="9450" y="15525"/>
                      </a:lnTo>
                      <a:lnTo>
                        <a:pt x="6075" y="15525"/>
                      </a:lnTo>
                      <a:lnTo>
                        <a:pt x="6075" y="14850"/>
                      </a:lnTo>
                      <a:lnTo>
                        <a:pt x="8100" y="12825"/>
                      </a:lnTo>
                      <a:close/>
                      <a:moveTo>
                        <a:pt x="0" y="15525"/>
                      </a:moveTo>
                      <a:cubicBezTo>
                        <a:pt x="0" y="15525"/>
                        <a:pt x="0" y="16200"/>
                        <a:pt x="0" y="16200"/>
                      </a:cubicBezTo>
                      <a:lnTo>
                        <a:pt x="675" y="16200"/>
                      </a:lnTo>
                      <a:lnTo>
                        <a:pt x="675" y="15525"/>
                      </a:lnTo>
                      <a:lnTo>
                        <a:pt x="0" y="15525"/>
                      </a:lnTo>
                      <a:close/>
                      <a:moveTo>
                        <a:pt x="4725" y="16200"/>
                      </a:moveTo>
                      <a:lnTo>
                        <a:pt x="5400" y="16200"/>
                      </a:lnTo>
                      <a:cubicBezTo>
                        <a:pt x="5400" y="16200"/>
                        <a:pt x="5400" y="19575"/>
                        <a:pt x="5400" y="19575"/>
                      </a:cubicBezTo>
                      <a:lnTo>
                        <a:pt x="2025" y="19575"/>
                      </a:lnTo>
                      <a:lnTo>
                        <a:pt x="2025" y="18900"/>
                      </a:lnTo>
                      <a:lnTo>
                        <a:pt x="4725" y="16200"/>
                      </a:lnTo>
                      <a:close/>
                      <a:moveTo>
                        <a:pt x="6075" y="16200"/>
                      </a:moveTo>
                      <a:lnTo>
                        <a:pt x="9450" y="16200"/>
                      </a:lnTo>
                      <a:cubicBezTo>
                        <a:pt x="9450" y="16200"/>
                        <a:pt x="9450" y="19575"/>
                        <a:pt x="9450" y="19575"/>
                      </a:cubicBezTo>
                      <a:lnTo>
                        <a:pt x="6075" y="19575"/>
                      </a:lnTo>
                      <a:lnTo>
                        <a:pt x="6075" y="16200"/>
                      </a:lnTo>
                      <a:close/>
                      <a:moveTo>
                        <a:pt x="10125" y="16200"/>
                      </a:moveTo>
                      <a:lnTo>
                        <a:pt x="13500" y="16200"/>
                      </a:lnTo>
                      <a:cubicBezTo>
                        <a:pt x="13500" y="16200"/>
                        <a:pt x="13500" y="19575"/>
                        <a:pt x="13500" y="19575"/>
                      </a:cubicBezTo>
                      <a:lnTo>
                        <a:pt x="10125" y="19575"/>
                      </a:lnTo>
                      <a:lnTo>
                        <a:pt x="10125" y="16200"/>
                      </a:lnTo>
                      <a:close/>
                      <a:moveTo>
                        <a:pt x="14175" y="16200"/>
                      </a:moveTo>
                      <a:lnTo>
                        <a:pt x="17550" y="16200"/>
                      </a:lnTo>
                      <a:cubicBezTo>
                        <a:pt x="17550" y="16200"/>
                        <a:pt x="17550" y="19575"/>
                        <a:pt x="17550" y="19575"/>
                      </a:cubicBezTo>
                      <a:lnTo>
                        <a:pt x="14175" y="19575"/>
                      </a:lnTo>
                      <a:lnTo>
                        <a:pt x="14175" y="16200"/>
                      </a:lnTo>
                      <a:close/>
                      <a:moveTo>
                        <a:pt x="5400" y="20925"/>
                      </a:moveTo>
                      <a:lnTo>
                        <a:pt x="5400" y="21600"/>
                      </a:lnTo>
                      <a:lnTo>
                        <a:pt x="6075" y="21600"/>
                      </a:lnTo>
                      <a:cubicBezTo>
                        <a:pt x="6075" y="21600"/>
                        <a:pt x="6075" y="20925"/>
                        <a:pt x="6075" y="20925"/>
                      </a:cubicBezTo>
                      <a:lnTo>
                        <a:pt x="5400" y="20925"/>
                      </a:lnTo>
                      <a:close/>
                      <a:moveTo>
                        <a:pt x="9450" y="20925"/>
                      </a:moveTo>
                      <a:lnTo>
                        <a:pt x="9450" y="21600"/>
                      </a:lnTo>
                      <a:lnTo>
                        <a:pt x="10125" y="21600"/>
                      </a:lnTo>
                      <a:cubicBezTo>
                        <a:pt x="10125" y="21600"/>
                        <a:pt x="10125" y="20925"/>
                        <a:pt x="10125" y="20925"/>
                      </a:cubicBezTo>
                      <a:lnTo>
                        <a:pt x="9450" y="20925"/>
                      </a:lnTo>
                      <a:close/>
                      <a:moveTo>
                        <a:pt x="13500" y="20925"/>
                      </a:moveTo>
                      <a:lnTo>
                        <a:pt x="13500" y="21600"/>
                      </a:lnTo>
                      <a:lnTo>
                        <a:pt x="14175" y="21600"/>
                      </a:lnTo>
                      <a:cubicBezTo>
                        <a:pt x="14175" y="21600"/>
                        <a:pt x="14175" y="20925"/>
                        <a:pt x="14175" y="20925"/>
                      </a:cubicBezTo>
                      <a:lnTo>
                        <a:pt x="13500" y="20925"/>
                      </a:lnTo>
                      <a:close/>
                      <a:moveTo>
                        <a:pt x="17550" y="20925"/>
                      </a:moveTo>
                      <a:lnTo>
                        <a:pt x="17550" y="21600"/>
                      </a:lnTo>
                      <a:lnTo>
                        <a:pt x="18225" y="21600"/>
                      </a:lnTo>
                      <a:cubicBezTo>
                        <a:pt x="18225" y="21600"/>
                        <a:pt x="18225" y="20925"/>
                        <a:pt x="18225" y="20925"/>
                      </a:cubicBezTo>
                      <a:lnTo>
                        <a:pt x="17550" y="209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46" name="Rectangle 22"/>
              <p:cNvSpPr/>
              <p:nvPr/>
            </p:nvSpPr>
            <p:spPr bwMode="auto">
              <a:xfrm>
                <a:off x="1752096" y="334019"/>
                <a:ext cx="1778149" cy="10790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  <p:grpSp>
          <p:nvGrpSpPr>
            <p:cNvPr id="35" name="Group 23"/>
            <p:cNvGrpSpPr/>
            <p:nvPr/>
          </p:nvGrpSpPr>
          <p:grpSpPr bwMode="auto">
            <a:xfrm>
              <a:off x="3905276" y="-78840"/>
              <a:ext cx="2225181" cy="2027782"/>
              <a:chOff x="-133000" y="-78840"/>
              <a:chExt cx="2225180" cy="2027782"/>
            </a:xfrm>
          </p:grpSpPr>
          <p:grpSp>
            <p:nvGrpSpPr>
              <p:cNvPr id="41" name="Group 24"/>
              <p:cNvGrpSpPr/>
              <p:nvPr/>
            </p:nvGrpSpPr>
            <p:grpSpPr bwMode="auto">
              <a:xfrm>
                <a:off x="369442" y="678941"/>
                <a:ext cx="1270001" cy="1270001"/>
                <a:chOff x="0" y="0"/>
                <a:chExt cx="1270000" cy="1270000"/>
              </a:xfrm>
            </p:grpSpPr>
            <p:sp>
              <p:nvSpPr>
                <p:cNvPr id="43" name="AutoShape 25"/>
                <p:cNvSpPr/>
                <p:nvPr/>
              </p:nvSpPr>
              <p:spPr bwMode="auto">
                <a:xfrm>
                  <a:off x="2729" y="562"/>
                  <a:ext cx="1266930" cy="1270098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44" name="AutoShape 26"/>
                <p:cNvSpPr/>
                <p:nvPr/>
              </p:nvSpPr>
              <p:spPr bwMode="auto">
                <a:xfrm>
                  <a:off x="471080" y="305386"/>
                  <a:ext cx="328640" cy="660451"/>
                </a:xfrm>
                <a:custGeom>
                  <a:avLst/>
                  <a:gdLst>
                    <a:gd name="T0" fmla="*/ 164320 w 21600"/>
                    <a:gd name="T1" fmla="*/ 330226 h 21600"/>
                    <a:gd name="T2" fmla="*/ 164320 w 21600"/>
                    <a:gd name="T3" fmla="*/ 330226 h 21600"/>
                    <a:gd name="T4" fmla="*/ 164320 w 21600"/>
                    <a:gd name="T5" fmla="*/ 330226 h 21600"/>
                    <a:gd name="T6" fmla="*/ 164320 w 21600"/>
                    <a:gd name="T7" fmla="*/ 330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4050"/>
                      </a:moveTo>
                      <a:lnTo>
                        <a:pt x="1350" y="4050"/>
                      </a:lnTo>
                      <a:lnTo>
                        <a:pt x="1350" y="17550"/>
                      </a:lnTo>
                      <a:lnTo>
                        <a:pt x="20250" y="17550"/>
                      </a:lnTo>
                      <a:cubicBezTo>
                        <a:pt x="20250" y="17550"/>
                        <a:pt x="20250" y="4050"/>
                        <a:pt x="20250" y="4050"/>
                      </a:cubicBezTo>
                      <a:close/>
                      <a:moveTo>
                        <a:pt x="14175" y="2025"/>
                      </a:moveTo>
                      <a:lnTo>
                        <a:pt x="7425" y="2025"/>
                      </a:lnTo>
                      <a:cubicBezTo>
                        <a:pt x="7052" y="2025"/>
                        <a:pt x="6750" y="2176"/>
                        <a:pt x="6750" y="2363"/>
                      </a:cubicBezTo>
                      <a:cubicBezTo>
                        <a:pt x="6750" y="2549"/>
                        <a:pt x="7052" y="2700"/>
                        <a:pt x="7425" y="2700"/>
                      </a:cubicBezTo>
                      <a:lnTo>
                        <a:pt x="14175" y="2700"/>
                      </a:lnTo>
                      <a:cubicBezTo>
                        <a:pt x="14547" y="2700"/>
                        <a:pt x="14850" y="2549"/>
                        <a:pt x="14850" y="2363"/>
                      </a:cubicBezTo>
                      <a:cubicBezTo>
                        <a:pt x="14850" y="2176"/>
                        <a:pt x="14547" y="2025"/>
                        <a:pt x="14175" y="2025"/>
                      </a:cubicBezTo>
                      <a:close/>
                      <a:moveTo>
                        <a:pt x="11475" y="20250"/>
                      </a:moveTo>
                      <a:cubicBezTo>
                        <a:pt x="12593" y="20250"/>
                        <a:pt x="13500" y="19797"/>
                        <a:pt x="13500" y="19237"/>
                      </a:cubicBezTo>
                      <a:cubicBezTo>
                        <a:pt x="13500" y="18678"/>
                        <a:pt x="12593" y="18225"/>
                        <a:pt x="11475" y="18225"/>
                      </a:cubicBezTo>
                      <a:cubicBezTo>
                        <a:pt x="10357" y="18225"/>
                        <a:pt x="9450" y="18678"/>
                        <a:pt x="9450" y="19237"/>
                      </a:cubicBezTo>
                      <a:cubicBezTo>
                        <a:pt x="9450" y="19797"/>
                        <a:pt x="10357" y="20250"/>
                        <a:pt x="11475" y="20250"/>
                      </a:cubicBezTo>
                      <a:close/>
                      <a:moveTo>
                        <a:pt x="18900" y="21600"/>
                      </a:moveTo>
                      <a:lnTo>
                        <a:pt x="2700" y="21600"/>
                      </a:lnTo>
                      <a:cubicBezTo>
                        <a:pt x="1209" y="21600"/>
                        <a:pt x="0" y="20996"/>
                        <a:pt x="0" y="20250"/>
                      </a:cubicBezTo>
                      <a:lnTo>
                        <a:pt x="0" y="1350"/>
                      </a:lnTo>
                      <a:cubicBezTo>
                        <a:pt x="0" y="604"/>
                        <a:pt x="1209" y="0"/>
                        <a:pt x="2700" y="0"/>
                      </a:cubicBezTo>
                      <a:lnTo>
                        <a:pt x="18900" y="0"/>
                      </a:lnTo>
                      <a:cubicBezTo>
                        <a:pt x="20391" y="0"/>
                        <a:pt x="21600" y="604"/>
                        <a:pt x="21600" y="1350"/>
                      </a:cubicBezTo>
                      <a:lnTo>
                        <a:pt x="21600" y="20250"/>
                      </a:lnTo>
                      <a:cubicBezTo>
                        <a:pt x="21600" y="20996"/>
                        <a:pt x="20391" y="21600"/>
                        <a:pt x="18900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42" name="Rectangle 27"/>
              <p:cNvSpPr/>
              <p:nvPr/>
            </p:nvSpPr>
            <p:spPr bwMode="auto">
              <a:xfrm>
                <a:off x="-133000" y="-78840"/>
                <a:ext cx="2225180" cy="4545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sz="14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  <p:grpSp>
          <p:nvGrpSpPr>
            <p:cNvPr id="36" name="Group 28"/>
            <p:cNvGrpSpPr/>
            <p:nvPr/>
          </p:nvGrpSpPr>
          <p:grpSpPr bwMode="auto">
            <a:xfrm>
              <a:off x="3454691" y="5351881"/>
              <a:ext cx="3175267" cy="2060963"/>
              <a:chOff x="-527" y="-661"/>
              <a:chExt cx="3175266" cy="2060964"/>
            </a:xfrm>
          </p:grpSpPr>
          <p:grpSp>
            <p:nvGrpSpPr>
              <p:cNvPr id="37" name="Group 29"/>
              <p:cNvGrpSpPr/>
              <p:nvPr/>
            </p:nvGrpSpPr>
            <p:grpSpPr bwMode="auto">
              <a:xfrm>
                <a:off x="927598" y="-661"/>
                <a:ext cx="1270106" cy="1270100"/>
                <a:chOff x="-24902" y="-661"/>
                <a:chExt cx="1270106" cy="1270100"/>
              </a:xfrm>
            </p:grpSpPr>
            <p:sp>
              <p:nvSpPr>
                <p:cNvPr id="39" name="AutoShape 30"/>
                <p:cNvSpPr/>
                <p:nvPr/>
              </p:nvSpPr>
              <p:spPr bwMode="auto">
                <a:xfrm rot="10800000" flipH="1">
                  <a:off x="-24902" y="-661"/>
                  <a:ext cx="1270106" cy="1270100"/>
                </a:xfrm>
                <a:prstGeom prst="wedgeEllipseCallout">
                  <a:avLst>
                    <a:gd name="adj1" fmla="val 778"/>
                    <a:gd name="adj2" fmla="val 6044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defRPr/>
                  </a:pPr>
                  <a:endParaRPr lang="en-U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  <a:ea typeface="MS PGothic" panose="020B0600070205080204" charset="-128"/>
                    <a:cs typeface="Helvetica Neue Thin" charset="0"/>
                  </a:endParaRPr>
                </a:p>
              </p:txBody>
            </p:sp>
            <p:sp>
              <p:nvSpPr>
                <p:cNvPr id="40" name="AutoShape 31"/>
                <p:cNvSpPr/>
                <p:nvPr/>
              </p:nvSpPr>
              <p:spPr bwMode="auto">
                <a:xfrm>
                  <a:off x="366296" y="304163"/>
                  <a:ext cx="536620" cy="660452"/>
                </a:xfrm>
                <a:custGeom>
                  <a:avLst/>
                  <a:gdLst>
                    <a:gd name="T0" fmla="*/ 268310 w 21600"/>
                    <a:gd name="T1" fmla="*/ 330226 h 21600"/>
                    <a:gd name="T2" fmla="*/ 268310 w 21600"/>
                    <a:gd name="T3" fmla="*/ 330226 h 21600"/>
                    <a:gd name="T4" fmla="*/ 268310 w 21600"/>
                    <a:gd name="T5" fmla="*/ 330226 h 21600"/>
                    <a:gd name="T6" fmla="*/ 268310 w 21600"/>
                    <a:gd name="T7" fmla="*/ 330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31" y="0"/>
                      </a:moveTo>
                      <a:cubicBezTo>
                        <a:pt x="372" y="0"/>
                        <a:pt x="0" y="302"/>
                        <a:pt x="0" y="675"/>
                      </a:cubicBezTo>
                      <a:cubicBezTo>
                        <a:pt x="0" y="1048"/>
                        <a:pt x="372" y="1350"/>
                        <a:pt x="831" y="1350"/>
                      </a:cubicBezTo>
                      <a:lnTo>
                        <a:pt x="20769" y="1350"/>
                      </a:lnTo>
                      <a:cubicBezTo>
                        <a:pt x="21228" y="1350"/>
                        <a:pt x="21600" y="1048"/>
                        <a:pt x="21600" y="675"/>
                      </a:cubicBezTo>
                      <a:cubicBezTo>
                        <a:pt x="21600" y="302"/>
                        <a:pt x="21228" y="0"/>
                        <a:pt x="20769" y="0"/>
                      </a:cubicBezTo>
                      <a:lnTo>
                        <a:pt x="831" y="0"/>
                      </a:lnTo>
                      <a:close/>
                      <a:moveTo>
                        <a:pt x="831" y="2025"/>
                      </a:moveTo>
                      <a:lnTo>
                        <a:pt x="831" y="15525"/>
                      </a:lnTo>
                      <a:cubicBezTo>
                        <a:pt x="831" y="15525"/>
                        <a:pt x="20769" y="15525"/>
                        <a:pt x="20769" y="15525"/>
                      </a:cubicBezTo>
                      <a:lnTo>
                        <a:pt x="20769" y="2025"/>
                      </a:lnTo>
                      <a:lnTo>
                        <a:pt x="831" y="2025"/>
                      </a:lnTo>
                      <a:close/>
                      <a:moveTo>
                        <a:pt x="15785" y="4050"/>
                      </a:moveTo>
                      <a:lnTo>
                        <a:pt x="18277" y="4050"/>
                      </a:lnTo>
                      <a:cubicBezTo>
                        <a:pt x="18277" y="4050"/>
                        <a:pt x="18277" y="13500"/>
                        <a:pt x="18277" y="13500"/>
                      </a:cubicBezTo>
                      <a:lnTo>
                        <a:pt x="15785" y="13500"/>
                      </a:lnTo>
                      <a:lnTo>
                        <a:pt x="15785" y="4050"/>
                      </a:lnTo>
                      <a:close/>
                      <a:moveTo>
                        <a:pt x="7477" y="6750"/>
                      </a:moveTo>
                      <a:lnTo>
                        <a:pt x="9969" y="6750"/>
                      </a:lnTo>
                      <a:cubicBezTo>
                        <a:pt x="9969" y="6750"/>
                        <a:pt x="9969" y="13500"/>
                        <a:pt x="9969" y="13500"/>
                      </a:cubicBezTo>
                      <a:lnTo>
                        <a:pt x="7477" y="13500"/>
                      </a:lnTo>
                      <a:lnTo>
                        <a:pt x="7477" y="6750"/>
                      </a:lnTo>
                      <a:close/>
                      <a:moveTo>
                        <a:pt x="11631" y="8775"/>
                      </a:moveTo>
                      <a:lnTo>
                        <a:pt x="14123" y="8775"/>
                      </a:lnTo>
                      <a:cubicBezTo>
                        <a:pt x="14123" y="8775"/>
                        <a:pt x="14123" y="13500"/>
                        <a:pt x="14123" y="13500"/>
                      </a:cubicBezTo>
                      <a:lnTo>
                        <a:pt x="11631" y="13500"/>
                      </a:lnTo>
                      <a:lnTo>
                        <a:pt x="11631" y="8775"/>
                      </a:lnTo>
                      <a:close/>
                      <a:moveTo>
                        <a:pt x="3323" y="10800"/>
                      </a:moveTo>
                      <a:lnTo>
                        <a:pt x="5815" y="10800"/>
                      </a:lnTo>
                      <a:cubicBezTo>
                        <a:pt x="5815" y="10800"/>
                        <a:pt x="5815" y="13500"/>
                        <a:pt x="5815" y="13500"/>
                      </a:cubicBezTo>
                      <a:lnTo>
                        <a:pt x="3323" y="13500"/>
                      </a:lnTo>
                      <a:lnTo>
                        <a:pt x="3323" y="10800"/>
                      </a:lnTo>
                      <a:close/>
                      <a:moveTo>
                        <a:pt x="3323" y="16200"/>
                      </a:moveTo>
                      <a:lnTo>
                        <a:pt x="1662" y="21600"/>
                      </a:lnTo>
                      <a:lnTo>
                        <a:pt x="3323" y="21600"/>
                      </a:lnTo>
                      <a:lnTo>
                        <a:pt x="4985" y="16200"/>
                      </a:lnTo>
                      <a:cubicBezTo>
                        <a:pt x="4985" y="16200"/>
                        <a:pt x="3323" y="16200"/>
                        <a:pt x="3323" y="16200"/>
                      </a:cubicBezTo>
                      <a:close/>
                      <a:moveTo>
                        <a:pt x="9969" y="16200"/>
                      </a:moveTo>
                      <a:lnTo>
                        <a:pt x="9969" y="21600"/>
                      </a:lnTo>
                      <a:lnTo>
                        <a:pt x="11615" y="21600"/>
                      </a:lnTo>
                      <a:cubicBezTo>
                        <a:pt x="11615" y="21600"/>
                        <a:pt x="11631" y="16200"/>
                        <a:pt x="11631" y="16200"/>
                      </a:cubicBezTo>
                      <a:lnTo>
                        <a:pt x="9969" y="16200"/>
                      </a:lnTo>
                      <a:close/>
                      <a:moveTo>
                        <a:pt x="16615" y="16200"/>
                      </a:moveTo>
                      <a:lnTo>
                        <a:pt x="18277" y="21600"/>
                      </a:lnTo>
                      <a:lnTo>
                        <a:pt x="19938" y="21600"/>
                      </a:lnTo>
                      <a:cubicBezTo>
                        <a:pt x="19938" y="21600"/>
                        <a:pt x="18277" y="16200"/>
                        <a:pt x="18277" y="16200"/>
                      </a:cubicBezTo>
                      <a:lnTo>
                        <a:pt x="16615" y="162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400">
                    <a:solidFill>
                      <a:schemeClr val="bg1">
                        <a:lumMod val="50000"/>
                      </a:schemeClr>
                    </a:solidFill>
                    <a:latin typeface="Bebas Neue" panose="020B0606020202050201" pitchFamily="34" charset="0"/>
                  </a:endParaRPr>
                </a:p>
              </p:txBody>
            </p:sp>
          </p:grpSp>
          <p:sp>
            <p:nvSpPr>
              <p:cNvPr id="38" name="Rectangle 32"/>
              <p:cNvSpPr/>
              <p:nvPr/>
            </p:nvSpPr>
            <p:spPr bwMode="auto">
              <a:xfrm>
                <a:off x="-527" y="1540698"/>
                <a:ext cx="3175266" cy="5196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defTabSz="410210">
                  <a:lnSpc>
                    <a:spcPct val="110000"/>
                  </a:lnSpc>
                  <a:spcBef>
                    <a:spcPts val="2110"/>
                  </a:spcBef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sym typeface="Helvetica Neue Light" charset="0"/>
                  </a:rPr>
                  <a:t>加入标题描述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sym typeface="Helvetica Neue Light" charset="0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6150772" y="2098377"/>
            <a:ext cx="5261113" cy="405008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矩形 29"/>
          <p:cNvSpPr/>
          <p:nvPr/>
        </p:nvSpPr>
        <p:spPr>
          <a:xfrm>
            <a:off x="4980854" y="1754798"/>
            <a:ext cx="2102493" cy="4770661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83346" y="2569220"/>
            <a:ext cx="2102493" cy="3956240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85840" y="3204973"/>
            <a:ext cx="2102493" cy="3320487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8565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Freeform 10"/>
          <p:cNvSpPr>
            <a:spLocks noEditPoints="1"/>
          </p:cNvSpPr>
          <p:nvPr/>
        </p:nvSpPr>
        <p:spPr bwMode="auto">
          <a:xfrm>
            <a:off x="7739568" y="2992859"/>
            <a:ext cx="790052" cy="87737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121917" tIns="60959" rIns="121917" bIns="60959" numCol="1" anchor="t" anchorCtr="0" compatLnSpc="1"/>
          <a:lstStyle/>
          <a:p>
            <a:pPr defTabSz="1218565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34" name="Freeform 14"/>
          <p:cNvSpPr>
            <a:spLocks noEditPoints="1"/>
          </p:cNvSpPr>
          <p:nvPr/>
        </p:nvSpPr>
        <p:spPr bwMode="auto">
          <a:xfrm>
            <a:off x="5491185" y="2450485"/>
            <a:ext cx="1081832" cy="754489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17" tIns="60959" rIns="121917" bIns="60959" numCol="1" anchor="t" anchorCtr="0" compatLnSpc="1"/>
          <a:lstStyle/>
          <a:p>
            <a:pPr defTabSz="1218565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35" name="Freeform 18"/>
          <p:cNvSpPr>
            <a:spLocks noChangeAspect="1" noEditPoints="1"/>
          </p:cNvSpPr>
          <p:nvPr/>
        </p:nvSpPr>
        <p:spPr bwMode="auto">
          <a:xfrm>
            <a:off x="9846943" y="3564185"/>
            <a:ext cx="780288" cy="86242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17" tIns="60959" rIns="121917" bIns="60959" numCol="1" anchor="t" anchorCtr="0" compatLnSpc="1"/>
          <a:lstStyle/>
          <a:p>
            <a:pPr defTabSz="1218565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07275" y="4282971"/>
            <a:ext cx="1849649" cy="2256513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“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开始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”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5268596" y="3393898"/>
            <a:ext cx="1527014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CLICK</a:t>
            </a:r>
            <a:r>
              <a:rPr lang="zh-CN" altLang="en-US" sz="2135" b="1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HERE</a:t>
            </a:r>
            <a:endParaRPr lang="zh-CN" altLang="en-US" sz="2135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12"/>
          <p:cNvSpPr txBox="1"/>
          <p:nvPr/>
        </p:nvSpPr>
        <p:spPr>
          <a:xfrm>
            <a:off x="5243748" y="3708296"/>
            <a:ext cx="1576708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TO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ADD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TITLE</a:t>
            </a:r>
            <a:endParaRPr lang="zh-CN" altLang="en-US" sz="1865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09770" y="4971705"/>
            <a:ext cx="1849649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点击此处添加文本信息。标题数字等都可以通过点击和重新输入进行更改。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7371087" y="4082632"/>
            <a:ext cx="1527014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CLICK</a:t>
            </a:r>
            <a:r>
              <a:rPr lang="zh-CN" altLang="en-US" sz="2135" b="1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HERE</a:t>
            </a:r>
            <a:endParaRPr lang="zh-CN" altLang="en-US" sz="2135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文本框 15"/>
          <p:cNvSpPr txBox="1"/>
          <p:nvPr/>
        </p:nvSpPr>
        <p:spPr>
          <a:xfrm>
            <a:off x="7346238" y="4397030"/>
            <a:ext cx="1576708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TO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ADD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TITLE</a:t>
            </a:r>
            <a:endParaRPr lang="zh-CN" altLang="en-US" sz="1865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310574" y="5430859"/>
            <a:ext cx="1849649" cy="923136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文本框 17"/>
          <p:cNvSpPr txBox="1"/>
          <p:nvPr/>
        </p:nvSpPr>
        <p:spPr>
          <a:xfrm>
            <a:off x="9471889" y="4541787"/>
            <a:ext cx="1527014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CLICK</a:t>
            </a:r>
            <a:r>
              <a:rPr lang="zh-CN" altLang="en-US" sz="2135" b="1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2135" b="1" kern="0" dirty="0">
                <a:solidFill>
                  <a:schemeClr val="bg1">
                    <a:lumMod val="50000"/>
                  </a:schemeClr>
                </a:solidFill>
              </a:rPr>
              <a:t>HERE</a:t>
            </a:r>
            <a:endParaRPr lang="zh-CN" altLang="en-US" sz="2135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文本框 18"/>
          <p:cNvSpPr txBox="1"/>
          <p:nvPr/>
        </p:nvSpPr>
        <p:spPr>
          <a:xfrm>
            <a:off x="9447041" y="4856186"/>
            <a:ext cx="1576708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8565">
              <a:defRPr/>
            </a:pP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TO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ADD</a:t>
            </a:r>
            <a:r>
              <a:rPr lang="zh-CN" altLang="en-US" sz="1865" kern="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865" kern="0" dirty="0">
                <a:solidFill>
                  <a:schemeClr val="bg1">
                    <a:lumMod val="50000"/>
                  </a:schemeClr>
                </a:solidFill>
              </a:rPr>
              <a:t>TITLE</a:t>
            </a:r>
            <a:endParaRPr lang="zh-CN" altLang="en-US" sz="1865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9727" y="2450485"/>
            <a:ext cx="3654523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点击此处添加文本信息。</a:t>
            </a:r>
            <a:endParaRPr lang="en-US" altLang="zh-CN" sz="13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“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开始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”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9729" y="3800489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点击此处添加文本信息。</a:t>
            </a:r>
            <a:endParaRPr lang="en-US" altLang="zh-CN" sz="13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“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开始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”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79729" y="5150492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5" kern="0" dirty="0">
                <a:solidFill>
                  <a:schemeClr val="bg1">
                    <a:lumMod val="50000"/>
                  </a:schemeClr>
                </a:solidFill>
              </a:rPr>
              <a:t>By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点击此处添加文本信息。</a:t>
            </a:r>
            <a:endParaRPr lang="en-US" altLang="zh-CN" sz="13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“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开始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”</a:t>
            </a:r>
            <a:r>
              <a:rPr lang="zh-CN" altLang="zh-CN" sz="13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1796101" y="1833778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-1" fmla="*/ 2151529 w 2151529"/>
              <a:gd name="connsiteY0-2" fmla="*/ 0 h 4114800"/>
              <a:gd name="connsiteX1-3" fmla="*/ 2030505 w 2151529"/>
              <a:gd name="connsiteY1-4" fmla="*/ 228600 h 4114800"/>
              <a:gd name="connsiteX2-5" fmla="*/ 591670 w 2151529"/>
              <a:gd name="connsiteY2-6" fmla="*/ 2944905 h 4114800"/>
              <a:gd name="connsiteX3-7" fmla="*/ 0 w 2151529"/>
              <a:gd name="connsiteY3-8" fmla="*/ 4114800 h 4114800"/>
              <a:gd name="connsiteX0-9" fmla="*/ 2435130 w 2435130"/>
              <a:gd name="connsiteY0-10" fmla="*/ 0 h 4114800"/>
              <a:gd name="connsiteX1-11" fmla="*/ 2314106 w 2435130"/>
              <a:gd name="connsiteY1-12" fmla="*/ 228600 h 4114800"/>
              <a:gd name="connsiteX2-13" fmla="*/ 875271 w 2435130"/>
              <a:gd name="connsiteY2-14" fmla="*/ 2944905 h 4114800"/>
              <a:gd name="connsiteX3-15" fmla="*/ 283601 w 2435130"/>
              <a:gd name="connsiteY3-16" fmla="*/ 4114800 h 4114800"/>
              <a:gd name="connsiteX0-17" fmla="*/ 2426739 w 2426739"/>
              <a:gd name="connsiteY0-18" fmla="*/ 0 h 4114800"/>
              <a:gd name="connsiteX1-19" fmla="*/ 2305715 w 2426739"/>
              <a:gd name="connsiteY1-20" fmla="*/ 228600 h 4114800"/>
              <a:gd name="connsiteX2-21" fmla="*/ 866880 w 2426739"/>
              <a:gd name="connsiteY2-22" fmla="*/ 2944905 h 4114800"/>
              <a:gd name="connsiteX3-23" fmla="*/ 275210 w 2426739"/>
              <a:gd name="connsiteY3-24" fmla="*/ 4114800 h 411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065087" y="4103708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916905" y="3457869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16905" y="5847813"/>
            <a:ext cx="2450340" cy="5495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083361" y="1962002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1916905" y="2774095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67514" y="2098111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67514" y="2833333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67514" y="3505494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81673" y="4222748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文本框 27"/>
          <p:cNvSpPr txBox="1"/>
          <p:nvPr/>
        </p:nvSpPr>
        <p:spPr>
          <a:xfrm>
            <a:off x="7475531" y="1962002"/>
            <a:ext cx="3055645" cy="8925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加入你标题描述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28"/>
          <p:cNvSpPr txBox="1"/>
          <p:nvPr/>
        </p:nvSpPr>
        <p:spPr>
          <a:xfrm>
            <a:off x="7475531" y="3137231"/>
            <a:ext cx="3055645" cy="8925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加入你标题描述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29"/>
          <p:cNvSpPr txBox="1"/>
          <p:nvPr/>
        </p:nvSpPr>
        <p:spPr>
          <a:xfrm>
            <a:off x="7475531" y="4312460"/>
            <a:ext cx="3055645" cy="8925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加入你标题描述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30"/>
          <p:cNvSpPr txBox="1"/>
          <p:nvPr/>
        </p:nvSpPr>
        <p:spPr>
          <a:xfrm>
            <a:off x="7475530" y="5485547"/>
            <a:ext cx="3055645" cy="8925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加入你标题描述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657921" y="2086613"/>
            <a:ext cx="607532" cy="6075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661681" y="4352721"/>
            <a:ext cx="607532" cy="6075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657921" y="3217773"/>
            <a:ext cx="607532" cy="607532"/>
          </a:xfrm>
          <a:prstGeom prst="ellipse">
            <a:avLst/>
          </a:prstGeom>
          <a:solidFill>
            <a:schemeClr val="accent3">
              <a:lumMod val="7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661998" y="5494069"/>
            <a:ext cx="607532" cy="607532"/>
          </a:xfrm>
          <a:prstGeom prst="ellipse">
            <a:avLst/>
          </a:prstGeom>
          <a:solidFill>
            <a:schemeClr val="accent3">
              <a:lumMod val="7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6804036" y="5627550"/>
            <a:ext cx="323456" cy="339085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49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6842228" y="2240378"/>
            <a:ext cx="266240" cy="297744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58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837087" y="3385361"/>
            <a:ext cx="244188" cy="241669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64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61274" y="4499351"/>
            <a:ext cx="254343" cy="27371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67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1529964" y="1596046"/>
            <a:ext cx="9391742" cy="4717667"/>
            <a:chOff x="1171712" y="1131590"/>
            <a:chExt cx="6928680" cy="348042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61" r="25488"/>
            <a:stretch>
              <a:fillRect/>
            </a:stretch>
          </p:blipFill>
          <p:spPr>
            <a:xfrm>
              <a:off x="2907710" y="1135138"/>
              <a:ext cx="1725281" cy="1730066"/>
            </a:xfrm>
            <a:prstGeom prst="rect">
              <a:avLst/>
            </a:prstGeom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1" b="15689"/>
            <a:stretch>
              <a:fillRect/>
            </a:stretch>
          </p:blipFill>
          <p:spPr bwMode="auto">
            <a:xfrm>
              <a:off x="1171712" y="2866044"/>
              <a:ext cx="3466900" cy="1737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613" y="1132571"/>
              <a:ext cx="1730375" cy="1736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35" r="18908"/>
            <a:stretch>
              <a:fillRect/>
            </a:stretch>
          </p:blipFill>
          <p:spPr bwMode="auto">
            <a:xfrm>
              <a:off x="6364395" y="2859162"/>
              <a:ext cx="1735997" cy="1752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1171713" y="1131590"/>
              <a:ext cx="1735997" cy="1736180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364395" y="1131590"/>
              <a:ext cx="1735997" cy="1736180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32991" y="2867768"/>
              <a:ext cx="1735997" cy="1736180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15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75644" y="-1708787"/>
            <a:ext cx="14315394" cy="2862131"/>
            <a:chOff x="-1075644" y="-1708787"/>
            <a:chExt cx="14315394" cy="28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498874"/>
              <a:ext cx="12190413" cy="654470"/>
              <a:chOff x="-2648979" y="214036"/>
              <a:chExt cx="12190413" cy="654470"/>
            </a:xfrm>
          </p:grpSpPr>
          <p:sp>
            <p:nvSpPr>
              <p:cNvPr id="6" name="9"/>
              <p:cNvSpPr txBox="1"/>
              <p:nvPr/>
            </p:nvSpPr>
            <p:spPr>
              <a:xfrm>
                <a:off x="1719108" y="21403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品 1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-2648979" y="868506"/>
                <a:ext cx="12190413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8228806" y="-1708787"/>
              <a:ext cx="5010944" cy="2750339"/>
              <a:chOff x="4963754" y="740655"/>
              <a:chExt cx="8923696" cy="489791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16" name="等腰三角形 1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 flipV="1">
              <a:off x="-1075644" y="-1671941"/>
              <a:ext cx="5010944" cy="2750339"/>
              <a:chOff x="4963754" y="740655"/>
              <a:chExt cx="8923696" cy="48979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600674" y="740655"/>
                <a:ext cx="5940954" cy="4498096"/>
                <a:chOff x="255323" y="2626605"/>
                <a:chExt cx="5940954" cy="4498096"/>
              </a:xfrm>
            </p:grpSpPr>
            <p:sp>
              <p:nvSpPr>
                <p:cNvPr id="28" name="等腰三角形 27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8587951" y="1626143"/>
                <a:ext cx="5299499" cy="4012429"/>
                <a:chOff x="255323" y="2626605"/>
                <a:chExt cx="5940954" cy="449809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4963754" y="1815224"/>
                <a:ext cx="4800033" cy="3634266"/>
                <a:chOff x="255323" y="2626605"/>
                <a:chExt cx="5940954" cy="4498096"/>
              </a:xfrm>
            </p:grpSpPr>
            <p:sp>
              <p:nvSpPr>
                <p:cNvPr id="24" name="等腰三角形 23"/>
                <p:cNvSpPr/>
                <p:nvPr/>
              </p:nvSpPr>
              <p:spPr>
                <a:xfrm>
                  <a:off x="255323" y="2626605"/>
                  <a:ext cx="5185304" cy="4498096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>
                  <a:outerShdw blurRad="254000" dist="127000" dir="10800000" algn="ctr" rotWithShape="0">
                    <a:srgbClr val="000000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>
                  <a:off x="1471877" y="3026426"/>
                  <a:ext cx="4724400" cy="4098275"/>
                </a:xfrm>
                <a:prstGeom prst="triangle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Elipse 55"/>
          <p:cNvSpPr/>
          <p:nvPr/>
        </p:nvSpPr>
        <p:spPr>
          <a:xfrm>
            <a:off x="9594485" y="2031706"/>
            <a:ext cx="1711049" cy="1711049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Elipse 54"/>
          <p:cNvSpPr/>
          <p:nvPr/>
        </p:nvSpPr>
        <p:spPr>
          <a:xfrm>
            <a:off x="6730991" y="2031706"/>
            <a:ext cx="1711049" cy="1711049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Elipse 53"/>
          <p:cNvSpPr/>
          <p:nvPr/>
        </p:nvSpPr>
        <p:spPr>
          <a:xfrm>
            <a:off x="3867497" y="2031707"/>
            <a:ext cx="1711049" cy="1711049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Elipse 2"/>
          <p:cNvSpPr/>
          <p:nvPr/>
        </p:nvSpPr>
        <p:spPr>
          <a:xfrm>
            <a:off x="1002576" y="2032407"/>
            <a:ext cx="1711049" cy="1711049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CuadroTexto 47"/>
          <p:cNvSpPr txBox="1"/>
          <p:nvPr/>
        </p:nvSpPr>
        <p:spPr>
          <a:xfrm>
            <a:off x="1080989" y="3961662"/>
            <a:ext cx="156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Frank W.</a:t>
            </a:r>
            <a:endParaRPr lang="es-ES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5" name="CuadroTexto 48"/>
          <p:cNvSpPr txBox="1"/>
          <p:nvPr/>
        </p:nvSpPr>
        <p:spPr>
          <a:xfrm>
            <a:off x="3968087" y="3965931"/>
            <a:ext cx="1439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Elisse D.</a:t>
            </a:r>
            <a:endParaRPr lang="es-ES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6" name="CuadroTexto 49"/>
          <p:cNvSpPr txBox="1"/>
          <p:nvPr/>
        </p:nvSpPr>
        <p:spPr>
          <a:xfrm>
            <a:off x="6815482" y="3961662"/>
            <a:ext cx="1533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Jhonn K.</a:t>
            </a:r>
            <a:endParaRPr lang="es-ES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7" name="CuadroTexto 50"/>
          <p:cNvSpPr txBox="1"/>
          <p:nvPr/>
        </p:nvSpPr>
        <p:spPr>
          <a:xfrm>
            <a:off x="9695075" y="3961662"/>
            <a:ext cx="1439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Marie G.</a:t>
            </a:r>
            <a:endParaRPr lang="es-ES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8" name="Estrella de 8 puntas 64"/>
          <p:cNvSpPr/>
          <p:nvPr/>
        </p:nvSpPr>
        <p:spPr>
          <a:xfrm>
            <a:off x="1116930" y="4423978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Estrella de 8 puntas 65"/>
          <p:cNvSpPr/>
          <p:nvPr/>
        </p:nvSpPr>
        <p:spPr>
          <a:xfrm>
            <a:off x="1455840" y="4423979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Estrella de 8 puntas 66"/>
          <p:cNvSpPr/>
          <p:nvPr/>
        </p:nvSpPr>
        <p:spPr>
          <a:xfrm>
            <a:off x="1794750" y="4423978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Estrella de 8 puntas 67"/>
          <p:cNvSpPr/>
          <p:nvPr/>
        </p:nvSpPr>
        <p:spPr>
          <a:xfrm>
            <a:off x="2133660" y="4423978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Estrella de 8 puntas 68"/>
          <p:cNvSpPr/>
          <p:nvPr/>
        </p:nvSpPr>
        <p:spPr>
          <a:xfrm>
            <a:off x="2472570" y="4416066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Estrella de 8 puntas 69"/>
          <p:cNvSpPr/>
          <p:nvPr/>
        </p:nvSpPr>
        <p:spPr>
          <a:xfrm>
            <a:off x="3910223" y="4427933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Estrella de 8 puntas 70"/>
          <p:cNvSpPr/>
          <p:nvPr/>
        </p:nvSpPr>
        <p:spPr>
          <a:xfrm>
            <a:off x="4249133" y="4427934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Estrella de 8 puntas 71"/>
          <p:cNvSpPr/>
          <p:nvPr/>
        </p:nvSpPr>
        <p:spPr>
          <a:xfrm>
            <a:off x="4588043" y="4427933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Estrella de 8 puntas 72"/>
          <p:cNvSpPr/>
          <p:nvPr/>
        </p:nvSpPr>
        <p:spPr>
          <a:xfrm>
            <a:off x="4926953" y="4427933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Estrella de 8 puntas 73"/>
          <p:cNvSpPr/>
          <p:nvPr/>
        </p:nvSpPr>
        <p:spPr>
          <a:xfrm>
            <a:off x="5265863" y="4420021"/>
            <a:ext cx="283780" cy="283780"/>
          </a:xfrm>
          <a:prstGeom prst="star8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Estrella de 8 puntas 74"/>
          <p:cNvSpPr/>
          <p:nvPr/>
        </p:nvSpPr>
        <p:spPr>
          <a:xfrm>
            <a:off x="6766806" y="4427933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Estrella de 8 puntas 75"/>
          <p:cNvSpPr/>
          <p:nvPr/>
        </p:nvSpPr>
        <p:spPr>
          <a:xfrm>
            <a:off x="7105716" y="4427934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Estrella de 8 puntas 76"/>
          <p:cNvSpPr/>
          <p:nvPr/>
        </p:nvSpPr>
        <p:spPr>
          <a:xfrm>
            <a:off x="7444626" y="4427933"/>
            <a:ext cx="283780" cy="283780"/>
          </a:xfrm>
          <a:prstGeom prst="star8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Estrella de 8 puntas 77"/>
          <p:cNvSpPr/>
          <p:nvPr/>
        </p:nvSpPr>
        <p:spPr>
          <a:xfrm>
            <a:off x="7783536" y="4427933"/>
            <a:ext cx="283780" cy="283780"/>
          </a:xfrm>
          <a:prstGeom prst="star8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Estrella de 8 puntas 78"/>
          <p:cNvSpPr/>
          <p:nvPr/>
        </p:nvSpPr>
        <p:spPr>
          <a:xfrm>
            <a:off x="8122446" y="4420021"/>
            <a:ext cx="283780" cy="283780"/>
          </a:xfrm>
          <a:prstGeom prst="star8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Estrella de 8 puntas 79"/>
          <p:cNvSpPr/>
          <p:nvPr/>
        </p:nvSpPr>
        <p:spPr>
          <a:xfrm>
            <a:off x="9637211" y="4427933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Estrella de 8 puntas 80"/>
          <p:cNvSpPr/>
          <p:nvPr/>
        </p:nvSpPr>
        <p:spPr>
          <a:xfrm>
            <a:off x="9976121" y="4427934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Estrella de 8 puntas 81"/>
          <p:cNvSpPr/>
          <p:nvPr/>
        </p:nvSpPr>
        <p:spPr>
          <a:xfrm>
            <a:off x="10315031" y="4427933"/>
            <a:ext cx="283780" cy="283780"/>
          </a:xfrm>
          <a:prstGeom prst="star8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Estrella de 8 puntas 82"/>
          <p:cNvSpPr/>
          <p:nvPr/>
        </p:nvSpPr>
        <p:spPr>
          <a:xfrm>
            <a:off x="10653941" y="4427933"/>
            <a:ext cx="283780" cy="283780"/>
          </a:xfrm>
          <a:prstGeom prst="star8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Estrella de 8 puntas 83"/>
          <p:cNvSpPr/>
          <p:nvPr/>
        </p:nvSpPr>
        <p:spPr>
          <a:xfrm>
            <a:off x="10992851" y="4420021"/>
            <a:ext cx="283780" cy="283780"/>
          </a:xfrm>
          <a:prstGeom prst="star8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Rectángulo 84"/>
          <p:cNvSpPr/>
          <p:nvPr/>
        </p:nvSpPr>
        <p:spPr>
          <a:xfrm>
            <a:off x="6462263" y="4841339"/>
            <a:ext cx="2178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Fusce accumsan lorem vitae pellentesque dictum. Proin egestas massa nec turpis rutrum bibendum. Fusce libero justo, suscipit id nisi ut, iaculis pretium libero</a:t>
            </a:r>
            <a:r>
              <a:rPr lang="es-ES" sz="1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.</a:t>
            </a:r>
            <a:endParaRPr lang="es-ES" sz="12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59" name="Rectángulo 85"/>
          <p:cNvSpPr/>
          <p:nvPr/>
        </p:nvSpPr>
        <p:spPr>
          <a:xfrm>
            <a:off x="3605680" y="4841339"/>
            <a:ext cx="2178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Fusce accumsan lorem vitae pellentesque dictum. Proin egestas massa nec turpis rutrum bibendum. Fusce libero justo, suscipit id nisi ut, iaculis pretium libero</a:t>
            </a:r>
            <a:r>
              <a:rPr lang="es-ES" sz="1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.</a:t>
            </a:r>
            <a:endParaRPr lang="es-ES" sz="12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60" name="Rectángulo 86"/>
          <p:cNvSpPr/>
          <p:nvPr/>
        </p:nvSpPr>
        <p:spPr>
          <a:xfrm>
            <a:off x="847490" y="4841339"/>
            <a:ext cx="2178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Fusce accumsan lorem vitae pellentesque dictum. Proin egestas massa nec turpis rutrum bibendum. Fusce libero justo, suscipit id nisi ut, iaculis pretium libero</a:t>
            </a:r>
            <a:r>
              <a:rPr lang="es-ES" sz="1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.</a:t>
            </a:r>
            <a:endParaRPr lang="es-ES" sz="12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61" name="Rectángulo 87"/>
          <p:cNvSpPr/>
          <p:nvPr/>
        </p:nvSpPr>
        <p:spPr>
          <a:xfrm>
            <a:off x="9376557" y="4841339"/>
            <a:ext cx="2178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Fusce accumsan lorem vitae pellentesque dictum. Proin egestas massa nec turpis rutrum bibendum. Fusce libero justo, suscipit id nisi ut, iaculis pretium libero</a:t>
            </a:r>
            <a:r>
              <a:rPr lang="es-ES" sz="1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.</a:t>
            </a:r>
            <a:endParaRPr lang="es-ES" sz="12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847159" y="4721197"/>
            <a:ext cx="8923696" cy="4897917"/>
            <a:chOff x="-1644869" y="3941055"/>
            <a:chExt cx="8923696" cy="4897917"/>
          </a:xfrm>
        </p:grpSpPr>
        <p:grpSp>
          <p:nvGrpSpPr>
            <p:cNvPr id="12" name="组合 11"/>
            <p:cNvGrpSpPr/>
            <p:nvPr/>
          </p:nvGrpSpPr>
          <p:grpSpPr>
            <a:xfrm>
              <a:off x="-7949" y="3941055"/>
              <a:ext cx="5940954" cy="4498096"/>
              <a:chOff x="255323" y="2626605"/>
              <a:chExt cx="5940954" cy="4498096"/>
            </a:xfrm>
          </p:grpSpPr>
          <p:sp>
            <p:nvSpPr>
              <p:cNvPr id="19" name="等腰三角形 1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79328" y="4826543"/>
              <a:ext cx="5299499" cy="4012429"/>
              <a:chOff x="255323" y="2626605"/>
              <a:chExt cx="5940954" cy="4498096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-1644869" y="5015624"/>
              <a:ext cx="4800033" cy="3634266"/>
              <a:chOff x="255323" y="2626605"/>
              <a:chExt cx="5940954" cy="4498096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 flipH="1" flipV="1">
            <a:off x="5123215" y="-2769270"/>
            <a:ext cx="8923696" cy="4897917"/>
            <a:chOff x="4963754" y="740655"/>
            <a:chExt cx="8923696" cy="4897917"/>
          </a:xfrm>
        </p:grpSpPr>
        <p:grpSp>
          <p:nvGrpSpPr>
            <p:cNvPr id="22" name="组合 21"/>
            <p:cNvGrpSpPr/>
            <p:nvPr/>
          </p:nvGrpSpPr>
          <p:grpSpPr>
            <a:xfrm>
              <a:off x="6600674" y="740655"/>
              <a:ext cx="5940954" cy="4498096"/>
              <a:chOff x="255323" y="2626605"/>
              <a:chExt cx="5940954" cy="4498096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87951" y="1626143"/>
              <a:ext cx="5299499" cy="4012429"/>
              <a:chOff x="255323" y="2626605"/>
              <a:chExt cx="5940954" cy="4498096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4963754" y="1815224"/>
              <a:ext cx="4800033" cy="3634266"/>
              <a:chOff x="255323" y="2626605"/>
              <a:chExt cx="5940954" cy="4498096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255323" y="2626605"/>
                <a:ext cx="5185304" cy="4498096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>
                <a:outerShdw blurRad="254000" dist="127000" dir="108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>
                <a:off x="1471877" y="3026426"/>
                <a:ext cx="4724400" cy="4098275"/>
              </a:xfrm>
              <a:prstGeom prst="triangl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061050" y="2537931"/>
            <a:ext cx="8402330" cy="1791953"/>
            <a:chOff x="2381405" y="2493492"/>
            <a:chExt cx="8402330" cy="1791953"/>
          </a:xfrm>
        </p:grpSpPr>
        <p:sp>
          <p:nvSpPr>
            <p:cNvPr id="32" name="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66991" y="2493492"/>
              <a:ext cx="5724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5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加入你的标题描述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10"/>
            <p:cNvSpPr/>
            <p:nvPr>
              <p:custDataLst>
                <p:tags r:id="rId2"/>
              </p:custDataLst>
            </p:nvPr>
          </p:nvSpPr>
          <p:spPr>
            <a:xfrm>
              <a:off x="4821759" y="3639114"/>
              <a:ext cx="58240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6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description</a:t>
              </a:r>
              <a:endPara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品 11"/>
            <p:cNvCxnSpPr/>
            <p:nvPr>
              <p:custDataLst>
                <p:tags r:id="rId3"/>
              </p:custDataLst>
            </p:nvPr>
          </p:nvCxnSpPr>
          <p:spPr>
            <a:xfrm>
              <a:off x="4673220" y="3534827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5" name="矩形 34"/>
            <p:cNvSpPr/>
            <p:nvPr/>
          </p:nvSpPr>
          <p:spPr>
            <a:xfrm>
              <a:off x="2381405" y="2586489"/>
              <a:ext cx="1626354" cy="1626352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8050</Words>
  <Application>WPS 演示</Application>
  <PresentationFormat>自定义</PresentationFormat>
  <Paragraphs>506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26</vt:i4>
      </vt:variant>
    </vt:vector>
  </HeadingPairs>
  <TitlesOfParts>
    <vt:vector size="70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微软雅黑</vt:lpstr>
      <vt:lpstr>仿宋_GB2312</vt:lpstr>
      <vt:lpstr>华文细黑</vt:lpstr>
      <vt:lpstr>华文黑体-台</vt:lpstr>
      <vt:lpstr>Calibri</vt:lpstr>
      <vt:lpstr>Bebas Neue</vt:lpstr>
      <vt:lpstr>MS PGothic</vt:lpstr>
      <vt:lpstr>Helvetica Neue Thin</vt:lpstr>
      <vt:lpstr>Roboto Condensed</vt:lpstr>
      <vt:lpstr>Helvetica Neue Light</vt:lpstr>
      <vt:lpstr>Haettenschweiler</vt:lpstr>
      <vt:lpstr>方正姚体</vt:lpstr>
      <vt:lpstr>Raleway</vt:lpstr>
      <vt:lpstr>黑体</vt:lpstr>
      <vt:lpstr>Arial Unicode MS</vt:lpstr>
      <vt:lpstr>等线</vt:lpstr>
      <vt:lpstr>Segoe Print</vt:lpstr>
      <vt:lpstr>Open Sans</vt:lpstr>
      <vt:lpstr>微软雅黑 Light</vt:lpstr>
      <vt:lpstr>Open Sans Light</vt:lpstr>
      <vt:lpstr>Agency FB</vt:lpstr>
      <vt:lpstr>Wide Latin</vt:lpstr>
      <vt:lpstr>Century Gothic</vt:lpstr>
      <vt:lpstr>仿宋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Administrator</cp:lastModifiedBy>
  <cp:revision>2477</cp:revision>
  <dcterms:created xsi:type="dcterms:W3CDTF">2015-12-01T09:06:00Z</dcterms:created>
  <dcterms:modified xsi:type="dcterms:W3CDTF">2017-11-12T07:20:22Z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