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63" r:id="rId3"/>
    <p:sldId id="257" r:id="rId4"/>
    <p:sldId id="258" r:id="rId5"/>
    <p:sldId id="264" r:id="rId6"/>
    <p:sldId id="280" r:id="rId7"/>
    <p:sldId id="281" r:id="rId8"/>
    <p:sldId id="259" r:id="rId9"/>
    <p:sldId id="268" r:id="rId10"/>
    <p:sldId id="282" r:id="rId11"/>
    <p:sldId id="271" r:id="rId12"/>
    <p:sldId id="260" r:id="rId13"/>
    <p:sldId id="272" r:id="rId14"/>
    <p:sldId id="273" r:id="rId15"/>
    <p:sldId id="261" r:id="rId16"/>
    <p:sldId id="276" r:id="rId17"/>
    <p:sldId id="279" r:id="rId18"/>
    <p:sldId id="277" r:id="rId19"/>
    <p:sldId id="262"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5692"/>
    <a:srgbClr val="F4EB2D"/>
    <a:srgbClr val="F6F0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33" autoAdjust="0"/>
    <p:restoredTop sz="94660"/>
  </p:normalViewPr>
  <p:slideViewPr>
    <p:cSldViewPr snapToGrid="0">
      <p:cViewPr varScale="1">
        <p:scale>
          <a:sx n="76" d="100"/>
          <a:sy n="76" d="100"/>
        </p:scale>
        <p:origin x="528"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31C89-72EC-497C-8C31-11CA91D1DF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B78CD5-F85C-44AA-BC17-1BFB5807016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4F9F9C3-DD36-4520-A782-29D7F1E8A6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426CC-1DBA-478C-A6AB-6E7F01D64BC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F9F9C3-DD36-4520-A782-29D7F1E8A65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426CC-1DBA-478C-A6AB-6E7F01D64BC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14" name="文本框 13"/>
          <p:cNvSpPr txBox="1"/>
          <p:nvPr/>
        </p:nvSpPr>
        <p:spPr>
          <a:xfrm>
            <a:off x="455291" y="4337614"/>
            <a:ext cx="7109639" cy="1015663"/>
          </a:xfrm>
          <a:prstGeom prst="rect">
            <a:avLst/>
          </a:prstGeom>
          <a:noFill/>
        </p:spPr>
        <p:txBody>
          <a:bodyPr wrap="none" rtlCol="0">
            <a:spAutoFit/>
          </a:bodyPr>
          <a:lstStyle/>
          <a:p>
            <a:pPr algn="ctr"/>
            <a:r>
              <a:rPr lang="zh-CN" altLang="en-US" sz="6000" dirty="0" smtClean="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rPr>
              <a:t>创意灯泡纯手绘模</a:t>
            </a:r>
            <a:r>
              <a:rPr lang="zh-CN" altLang="en-US" sz="6000" dirty="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rPr>
              <a:t>板</a:t>
            </a:r>
            <a:endParaRPr lang="zh-CN" altLang="en-US" sz="6000" dirty="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endParaRPr>
          </a:p>
        </p:txBody>
      </p:sp>
      <p:sp>
        <p:nvSpPr>
          <p:cNvPr id="15" name="矩形 14"/>
          <p:cNvSpPr/>
          <p:nvPr/>
        </p:nvSpPr>
        <p:spPr>
          <a:xfrm>
            <a:off x="929781" y="5353277"/>
            <a:ext cx="6160661" cy="430887"/>
          </a:xfrm>
          <a:prstGeom prst="rect">
            <a:avLst/>
          </a:prstGeom>
        </p:spPr>
        <p:txBody>
          <a:bodyPr wrap="none">
            <a:spAutoFit/>
          </a:bodyPr>
          <a:lstStyle/>
          <a:p>
            <a:r>
              <a:rPr lang="zh-CN" altLang="en-US" sz="1100" b="1" dirty="0">
                <a:solidFill>
                  <a:srgbClr val="025692"/>
                </a:solidFill>
              </a:rPr>
              <a:t>Creative pure hand painted business </a:t>
            </a:r>
            <a:r>
              <a:rPr lang="zh-CN" altLang="en-US" sz="1100" b="1" dirty="0" smtClean="0">
                <a:solidFill>
                  <a:srgbClr val="025692"/>
                </a:solidFill>
              </a:rPr>
              <a:t>presentations Creative </a:t>
            </a:r>
            <a:r>
              <a:rPr lang="zh-CN" altLang="en-US" sz="1100" b="1" dirty="0">
                <a:solidFill>
                  <a:srgbClr val="025692"/>
                </a:solidFill>
              </a:rPr>
              <a:t>pure hand painted business presentations</a:t>
            </a:r>
            <a:endParaRPr lang="zh-CN" altLang="en-US" sz="1100" b="1" dirty="0">
              <a:solidFill>
                <a:srgbClr val="025692"/>
              </a:solidFill>
            </a:endParaRPr>
          </a:p>
          <a:p>
            <a:endParaRPr lang="zh-CN" altLang="en-US" sz="1100" b="1" dirty="0">
              <a:solidFill>
                <a:srgbClr val="025692"/>
              </a:solidFill>
            </a:endParaRPr>
          </a:p>
        </p:txBody>
      </p:sp>
      <p:grpSp>
        <p:nvGrpSpPr>
          <p:cNvPr id="2" name="组合 1"/>
          <p:cNvGrpSpPr/>
          <p:nvPr/>
        </p:nvGrpSpPr>
        <p:grpSpPr>
          <a:xfrm>
            <a:off x="1911475" y="5694551"/>
            <a:ext cx="4197272" cy="369332"/>
            <a:chOff x="1628540" y="5418978"/>
            <a:chExt cx="4197272" cy="369332"/>
          </a:xfrm>
        </p:grpSpPr>
        <p:sp>
          <p:nvSpPr>
            <p:cNvPr id="16" name="文本框 15"/>
            <p:cNvSpPr txBox="1"/>
            <p:nvPr/>
          </p:nvSpPr>
          <p:spPr>
            <a:xfrm>
              <a:off x="1628540" y="5418978"/>
              <a:ext cx="1800494" cy="369332"/>
            </a:xfrm>
            <a:prstGeom prst="rect">
              <a:avLst/>
            </a:prstGeom>
            <a:solidFill>
              <a:srgbClr val="025692"/>
            </a:solidFill>
          </p:spPr>
          <p:txBody>
            <a:bodyPr wrap="none" rtlCol="0">
              <a:spAutoFit/>
            </a:bodyPr>
            <a:lstStyle/>
            <a:p>
              <a:pPr algn="ctr"/>
              <a:r>
                <a:rPr lang="zh-CN" altLang="en-US" dirty="0" smtClean="0">
                  <a:solidFill>
                    <a:schemeClr val="bg1"/>
                  </a:solidFill>
                  <a:latin typeface="冬青黑体简体中文 W3" panose="020B0300000000000000" pitchFamily="34" charset="-122"/>
                  <a:ea typeface="冬青黑体简体中文 W3" panose="020B0300000000000000" pitchFamily="34" charset="-122"/>
                </a:rPr>
                <a:t>汇报人：创意人</a:t>
              </a:r>
              <a:endParaRPr lang="zh-CN" altLang="en-US"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7" name="文本框 16"/>
            <p:cNvSpPr txBox="1"/>
            <p:nvPr/>
          </p:nvSpPr>
          <p:spPr>
            <a:xfrm>
              <a:off x="4025319" y="5418978"/>
              <a:ext cx="1800493" cy="369332"/>
            </a:xfrm>
            <a:prstGeom prst="rect">
              <a:avLst/>
            </a:prstGeom>
            <a:solidFill>
              <a:srgbClr val="025692"/>
            </a:solidFill>
          </p:spPr>
          <p:txBody>
            <a:bodyPr wrap="none" rtlCol="0">
              <a:spAutoFit/>
            </a:bodyPr>
            <a:lstStyle/>
            <a:p>
              <a:pPr algn="ctr"/>
              <a:r>
                <a:rPr lang="zh-CN" altLang="en-US" dirty="0">
                  <a:solidFill>
                    <a:schemeClr val="bg1"/>
                  </a:solidFill>
                  <a:latin typeface="冬青黑体简体中文 W3" panose="020B0300000000000000" pitchFamily="34" charset="-122"/>
                  <a:ea typeface="冬青黑体简体中文 W3" panose="020B0300000000000000" pitchFamily="34" charset="-122"/>
                </a:rPr>
                <a:t>部门</a:t>
              </a:r>
              <a:r>
                <a:rPr lang="zh-CN" altLang="en-US" dirty="0" smtClean="0">
                  <a:solidFill>
                    <a:schemeClr val="bg1"/>
                  </a:solidFill>
                  <a:latin typeface="冬青黑体简体中文 W3" panose="020B0300000000000000" pitchFamily="34" charset="-122"/>
                  <a:ea typeface="冬青黑体简体中文 W3" panose="020B0300000000000000" pitchFamily="34" charset="-122"/>
                </a:rPr>
                <a:t>：创意设计</a:t>
              </a:r>
              <a:endParaRPr lang="zh-CN" altLang="en-US" dirty="0">
                <a:solidFill>
                  <a:schemeClr val="bg1"/>
                </a:solidFill>
                <a:latin typeface="冬青黑体简体中文 W3" panose="020B0300000000000000" pitchFamily="34" charset="-122"/>
                <a:ea typeface="冬青黑体简体中文 W3" panose="020B0300000000000000" pitchFamily="34" charset="-122"/>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Rounded Rectangle 2"/>
          <p:cNvSpPr/>
          <p:nvPr/>
        </p:nvSpPr>
        <p:spPr>
          <a:xfrm>
            <a:off x="1184484" y="2264229"/>
            <a:ext cx="2189417" cy="2885157"/>
          </a:xfrm>
          <a:prstGeom prst="roundRect">
            <a:avLst>
              <a:gd name="adj" fmla="val 4218"/>
            </a:avLst>
          </a:prstGeom>
          <a:noFill/>
          <a:ln w="25400" cap="flat" cmpd="sng" algn="ctr">
            <a:solidFill>
              <a:schemeClr val="tx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7" name="Rounded Rectangle 3"/>
          <p:cNvSpPr/>
          <p:nvPr/>
        </p:nvSpPr>
        <p:spPr>
          <a:xfrm>
            <a:off x="1464696" y="4539289"/>
            <a:ext cx="1628994" cy="383293"/>
          </a:xfrm>
          <a:prstGeom prst="roundRect">
            <a:avLst/>
          </a:prstGeom>
          <a:noFill/>
          <a:ln w="25400" cap="flat" cmpd="sng" algn="ctr">
            <a:solidFill>
              <a:schemeClr val="tx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schemeClr val="bg2">
                    <a:lumMod val="25000"/>
                  </a:schemeClr>
                </a:solidFill>
                <a:latin typeface="微软雅黑" panose="020B0503020204020204" pitchFamily="34" charset="-122"/>
                <a:ea typeface="微软雅黑" panose="020B0503020204020204" pitchFamily="34" charset="-122"/>
              </a:rPr>
              <a:t>单击输入关键词</a:t>
            </a:r>
            <a:endParaRPr kumimoji="0" lang="en-US" sz="1395" b="1" i="0" u="none" strike="noStrike" kern="0" cap="none" spc="0" normalizeH="0" baseline="0" noProof="0" dirty="0">
              <a:ln>
                <a:noFill/>
              </a:ln>
              <a:solidFill>
                <a:schemeClr val="bg2">
                  <a:lumMod val="25000"/>
                </a:schemeClr>
              </a:solidFill>
              <a:effectLst/>
              <a:uLnTx/>
              <a:uFillTx/>
              <a:latin typeface="微软雅黑" panose="020B0503020204020204" pitchFamily="34" charset="-122"/>
              <a:ea typeface="微软雅黑" panose="020B0503020204020204" pitchFamily="34" charset="-122"/>
            </a:endParaRPr>
          </a:p>
        </p:txBody>
      </p:sp>
      <p:sp>
        <p:nvSpPr>
          <p:cNvPr id="8" name="Rounded Rectangle 22"/>
          <p:cNvSpPr/>
          <p:nvPr/>
        </p:nvSpPr>
        <p:spPr>
          <a:xfrm>
            <a:off x="3771709" y="2264228"/>
            <a:ext cx="2189417" cy="2885157"/>
          </a:xfrm>
          <a:prstGeom prst="roundRect">
            <a:avLst>
              <a:gd name="adj" fmla="val 4218"/>
            </a:avLst>
          </a:prstGeom>
          <a:noFill/>
          <a:ln w="25400" cap="flat" cmpd="sng" algn="ctr">
            <a:solidFill>
              <a:schemeClr val="tx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9" name="Rounded Rectangle 25"/>
          <p:cNvSpPr/>
          <p:nvPr/>
        </p:nvSpPr>
        <p:spPr>
          <a:xfrm>
            <a:off x="4051921" y="4539288"/>
            <a:ext cx="1628994" cy="383293"/>
          </a:xfrm>
          <a:prstGeom prst="roundRect">
            <a:avLst/>
          </a:prstGeom>
          <a:noFill/>
          <a:ln w="25400" cap="flat" cmpd="sng" algn="ctr">
            <a:solidFill>
              <a:schemeClr val="tx1"/>
            </a:solidFill>
            <a:prstDash val="solid"/>
          </a:ln>
          <a:effectLst/>
        </p:spPr>
        <p:txBody>
          <a:bodyPr rtlCol="0" anchor="ctr"/>
          <a:lstStyle/>
          <a:p>
            <a:pPr lvl="0" algn="ctr" defTabSz="1217295">
              <a:defRPr/>
            </a:pPr>
            <a:r>
              <a:rPr lang="zh-CN" altLang="en-US" sz="1395" b="1" kern="0" dirty="0">
                <a:solidFill>
                  <a:schemeClr val="bg2">
                    <a:lumMod val="25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0" name="Rounded Rectangle 29"/>
          <p:cNvSpPr/>
          <p:nvPr/>
        </p:nvSpPr>
        <p:spPr>
          <a:xfrm>
            <a:off x="6358934" y="2264229"/>
            <a:ext cx="2189417" cy="2885157"/>
          </a:xfrm>
          <a:prstGeom prst="roundRect">
            <a:avLst>
              <a:gd name="adj" fmla="val 4218"/>
            </a:avLst>
          </a:prstGeom>
          <a:noFill/>
          <a:ln w="25400" cap="flat" cmpd="sng" algn="ctr">
            <a:solidFill>
              <a:schemeClr val="tx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1" name="Rounded Rectangle 32"/>
          <p:cNvSpPr/>
          <p:nvPr/>
        </p:nvSpPr>
        <p:spPr>
          <a:xfrm>
            <a:off x="6639146" y="4539289"/>
            <a:ext cx="1628994" cy="383293"/>
          </a:xfrm>
          <a:prstGeom prst="roundRect">
            <a:avLst/>
          </a:prstGeom>
          <a:noFill/>
          <a:ln w="25400" cap="flat" cmpd="sng" algn="ctr">
            <a:solidFill>
              <a:schemeClr val="tx1"/>
            </a:solidFill>
            <a:prstDash val="solid"/>
          </a:ln>
          <a:effectLst/>
        </p:spPr>
        <p:txBody>
          <a:bodyPr rtlCol="0" anchor="ctr"/>
          <a:lstStyle/>
          <a:p>
            <a:pPr lvl="0" algn="ctr" defTabSz="1217295">
              <a:defRPr/>
            </a:pPr>
            <a:r>
              <a:rPr lang="zh-CN" altLang="en-US" sz="1395" b="1" kern="0" dirty="0">
                <a:solidFill>
                  <a:schemeClr val="bg2">
                    <a:lumMod val="25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Rounded Rectangle 36"/>
          <p:cNvSpPr/>
          <p:nvPr/>
        </p:nvSpPr>
        <p:spPr>
          <a:xfrm>
            <a:off x="8946159" y="2264229"/>
            <a:ext cx="2189417" cy="2885157"/>
          </a:xfrm>
          <a:prstGeom prst="roundRect">
            <a:avLst>
              <a:gd name="adj" fmla="val 4218"/>
            </a:avLst>
          </a:prstGeom>
          <a:noFill/>
          <a:ln w="25400" cap="flat" cmpd="sng" algn="ctr">
            <a:solidFill>
              <a:schemeClr val="tx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3" name="Rounded Rectangle 39"/>
          <p:cNvSpPr/>
          <p:nvPr/>
        </p:nvSpPr>
        <p:spPr>
          <a:xfrm>
            <a:off x="9226371" y="4539289"/>
            <a:ext cx="1628994" cy="383293"/>
          </a:xfrm>
          <a:prstGeom prst="roundRect">
            <a:avLst/>
          </a:prstGeom>
          <a:noFill/>
          <a:ln w="25400" cap="flat" cmpd="sng" algn="ctr">
            <a:solidFill>
              <a:schemeClr val="tx1"/>
            </a:solidFill>
            <a:prstDash val="solid"/>
          </a:ln>
          <a:effectLst/>
        </p:spPr>
        <p:txBody>
          <a:bodyPr rtlCol="0" anchor="ctr"/>
          <a:lstStyle/>
          <a:p>
            <a:pPr lvl="0" algn="ctr" defTabSz="1217295">
              <a:defRPr/>
            </a:pPr>
            <a:r>
              <a:rPr lang="zh-CN" altLang="en-US" sz="1395" b="1" kern="0" dirty="0">
                <a:solidFill>
                  <a:schemeClr val="bg2">
                    <a:lumMod val="25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464696" y="2653775"/>
            <a:ext cx="1747731" cy="1577702"/>
            <a:chOff x="1388760" y="2263812"/>
            <a:chExt cx="1747731" cy="1577702"/>
          </a:xfrm>
        </p:grpSpPr>
        <p:sp>
          <p:nvSpPr>
            <p:cNvPr id="15"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20000"/>
                </a:lnSpc>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rPr>
                <a:t>编</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辑您要的内容单</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rPr>
                <a:t>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945122" y="2263812"/>
              <a:ext cx="513773" cy="511278"/>
              <a:chOff x="1945122" y="2263812"/>
              <a:chExt cx="513773" cy="511278"/>
            </a:xfrm>
          </p:grpSpPr>
          <p:sp>
            <p:nvSpPr>
              <p:cNvPr id="17" name="椭圆 16"/>
              <p:cNvSpPr/>
              <p:nvPr/>
            </p:nvSpPr>
            <p:spPr>
              <a:xfrm>
                <a:off x="1947617" y="2263812"/>
                <a:ext cx="511278" cy="511278"/>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4049001" y="2653775"/>
            <a:ext cx="1747731" cy="1577702"/>
            <a:chOff x="1388760" y="2263812"/>
            <a:chExt cx="1747731" cy="1577702"/>
          </a:xfrm>
        </p:grpSpPr>
        <p:sp>
          <p:nvSpPr>
            <p:cNvPr id="20"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20000"/>
                </a:lnSpc>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单击此处编辑您要的内容。编辑您要的内容单击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945122" y="2263812"/>
              <a:ext cx="513773" cy="511278"/>
              <a:chOff x="1945122" y="2263812"/>
              <a:chExt cx="513773" cy="511278"/>
            </a:xfrm>
          </p:grpSpPr>
          <p:sp>
            <p:nvSpPr>
              <p:cNvPr id="22" name="椭圆 21"/>
              <p:cNvSpPr/>
              <p:nvPr/>
            </p:nvSpPr>
            <p:spPr>
              <a:xfrm>
                <a:off x="1947617" y="2263812"/>
                <a:ext cx="511278" cy="511278"/>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4" name="组合 23"/>
          <p:cNvGrpSpPr/>
          <p:nvPr/>
        </p:nvGrpSpPr>
        <p:grpSpPr>
          <a:xfrm>
            <a:off x="6630386" y="2653775"/>
            <a:ext cx="1747731" cy="1577702"/>
            <a:chOff x="1388760" y="2263812"/>
            <a:chExt cx="1747731" cy="1577702"/>
          </a:xfrm>
        </p:grpSpPr>
        <p:sp>
          <p:nvSpPr>
            <p:cNvPr id="25"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20000"/>
                </a:lnSpc>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单击此处编辑您要的内容。编辑您要的内容单击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945122" y="2263812"/>
              <a:ext cx="513773" cy="511278"/>
              <a:chOff x="1945122" y="2263812"/>
              <a:chExt cx="513773" cy="511278"/>
            </a:xfrm>
          </p:grpSpPr>
          <p:sp>
            <p:nvSpPr>
              <p:cNvPr id="27" name="椭圆 26"/>
              <p:cNvSpPr/>
              <p:nvPr/>
            </p:nvSpPr>
            <p:spPr>
              <a:xfrm>
                <a:off x="1947617" y="2263812"/>
                <a:ext cx="511278" cy="511278"/>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9" name="组合 28"/>
          <p:cNvGrpSpPr/>
          <p:nvPr/>
        </p:nvGrpSpPr>
        <p:grpSpPr>
          <a:xfrm>
            <a:off x="9214691" y="2653775"/>
            <a:ext cx="1747731" cy="1577702"/>
            <a:chOff x="1388760" y="2263812"/>
            <a:chExt cx="1747731" cy="1577702"/>
          </a:xfrm>
        </p:grpSpPr>
        <p:sp>
          <p:nvSpPr>
            <p:cNvPr id="30"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ct val="120000"/>
                </a:lnSpc>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单击此处编辑您要的内容。编辑您要的内容单击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945122" y="2263812"/>
              <a:ext cx="513773" cy="511278"/>
              <a:chOff x="1945122" y="2263812"/>
              <a:chExt cx="513773" cy="511278"/>
            </a:xfrm>
          </p:grpSpPr>
          <p:sp>
            <p:nvSpPr>
              <p:cNvPr id="32" name="椭圆 31"/>
              <p:cNvSpPr/>
              <p:nvPr/>
            </p:nvSpPr>
            <p:spPr>
              <a:xfrm>
                <a:off x="1947617" y="2263812"/>
                <a:ext cx="511278" cy="511278"/>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23" name="TextBox 76"/>
          <p:cNvSpPr txBox="1"/>
          <p:nvPr/>
        </p:nvSpPr>
        <p:spPr>
          <a:xfrm>
            <a:off x="2524891" y="3809325"/>
            <a:ext cx="3183180" cy="1015663"/>
          </a:xfrm>
          <a:prstGeom prst="rect">
            <a:avLst/>
          </a:prstGeom>
          <a:noFill/>
        </p:spPr>
        <p:txBody>
          <a:bodyPr wrap="none" rtlCol="0">
            <a:spAutoFit/>
          </a:bodyPr>
          <a:lstStyle/>
          <a:p>
            <a:pPr algn="ctr"/>
            <a:r>
              <a:rPr lang="en-US" altLang="zh-CN" sz="6000" dirty="0">
                <a:solidFill>
                  <a:srgbClr val="025692"/>
                </a:solidFill>
                <a:latin typeface="微软雅黑" panose="020B0503020204020204" pitchFamily="34" charset="-122"/>
                <a:ea typeface="微软雅黑" panose="020B0503020204020204" pitchFamily="34" charset="-122"/>
              </a:rPr>
              <a:t>PART </a:t>
            </a:r>
            <a:r>
              <a:rPr lang="en-US" altLang="zh-CN" sz="6000" dirty="0" smtClean="0">
                <a:solidFill>
                  <a:srgbClr val="025692"/>
                </a:solidFill>
                <a:latin typeface="微软雅黑" panose="020B0503020204020204" pitchFamily="34" charset="-122"/>
                <a:ea typeface="微软雅黑" panose="020B0503020204020204" pitchFamily="34" charset="-122"/>
              </a:rPr>
              <a:t>03</a:t>
            </a:r>
            <a:endParaRPr lang="zh-CN" altLang="en-US" sz="6000" dirty="0">
              <a:solidFill>
                <a:srgbClr val="02569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763114" y="5485115"/>
            <a:ext cx="4706732" cy="1212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Fresh business general template</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Applicable to enterprise introduction, summary report, sales </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marketing</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chart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dataa</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1726786" y="4654118"/>
            <a:ext cx="4779388" cy="830997"/>
          </a:xfrm>
          <a:prstGeom prst="rect">
            <a:avLst/>
          </a:prstGeom>
          <a:noFill/>
        </p:spPr>
        <p:txBody>
          <a:bodyPr wrap="square" rtlCol="0">
            <a:spAutoFit/>
          </a:bodyPr>
          <a:lstStyle/>
          <a:p>
            <a:pPr algn="ct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请在此添加标题</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011067" y="5485115"/>
            <a:ext cx="210827" cy="0"/>
          </a:xfrm>
          <a:prstGeom prst="line">
            <a:avLst/>
          </a:prstGeom>
          <a:ln w="25400" cap="rnd">
            <a:solidFill>
              <a:srgbClr val="02569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4491095" y="2188429"/>
            <a:ext cx="3258081" cy="3086154"/>
            <a:chOff x="2499" y="979"/>
            <a:chExt cx="2672" cy="2531"/>
          </a:xfrm>
          <a:solidFill>
            <a:schemeClr val="bg1"/>
          </a:solidFill>
        </p:grpSpPr>
        <p:sp>
          <p:nvSpPr>
            <p:cNvPr id="3" name="Freeform 5"/>
            <p:cNvSpPr>
              <a:spLocks noEditPoints="1"/>
            </p:cNvSpPr>
            <p:nvPr/>
          </p:nvSpPr>
          <p:spPr bwMode="auto">
            <a:xfrm>
              <a:off x="3028" y="1099"/>
              <a:ext cx="1576" cy="2411"/>
            </a:xfrm>
            <a:custGeom>
              <a:avLst/>
              <a:gdLst>
                <a:gd name="T0" fmla="*/ 162 w 665"/>
                <a:gd name="T1" fmla="*/ 63 h 1018"/>
                <a:gd name="T2" fmla="*/ 124 w 665"/>
                <a:gd name="T3" fmla="*/ 557 h 1018"/>
                <a:gd name="T4" fmla="*/ 225 w 665"/>
                <a:gd name="T5" fmla="*/ 817 h 1018"/>
                <a:gd name="T6" fmla="*/ 248 w 665"/>
                <a:gd name="T7" fmla="*/ 940 h 1018"/>
                <a:gd name="T8" fmla="*/ 403 w 665"/>
                <a:gd name="T9" fmla="*/ 951 h 1018"/>
                <a:gd name="T10" fmla="*/ 414 w 665"/>
                <a:gd name="T11" fmla="*/ 943 h 1018"/>
                <a:gd name="T12" fmla="*/ 422 w 665"/>
                <a:gd name="T13" fmla="*/ 879 h 1018"/>
                <a:gd name="T14" fmla="*/ 417 w 665"/>
                <a:gd name="T15" fmla="*/ 783 h 1018"/>
                <a:gd name="T16" fmla="*/ 517 w 665"/>
                <a:gd name="T17" fmla="*/ 592 h 1018"/>
                <a:gd name="T18" fmla="*/ 535 w 665"/>
                <a:gd name="T19" fmla="*/ 82 h 1018"/>
                <a:gd name="T20" fmla="*/ 253 w 665"/>
                <a:gd name="T21" fmla="*/ 944 h 1018"/>
                <a:gd name="T22" fmla="*/ 394 w 665"/>
                <a:gd name="T23" fmla="*/ 955 h 1018"/>
                <a:gd name="T24" fmla="*/ 419 w 665"/>
                <a:gd name="T25" fmla="*/ 927 h 1018"/>
                <a:gd name="T26" fmla="*/ 324 w 665"/>
                <a:gd name="T27" fmla="*/ 956 h 1018"/>
                <a:gd name="T28" fmla="*/ 254 w 665"/>
                <a:gd name="T29" fmla="*/ 936 h 1018"/>
                <a:gd name="T30" fmla="*/ 251 w 665"/>
                <a:gd name="T31" fmla="*/ 934 h 1018"/>
                <a:gd name="T32" fmla="*/ 239 w 665"/>
                <a:gd name="T33" fmla="*/ 888 h 1018"/>
                <a:gd name="T34" fmla="*/ 412 w 665"/>
                <a:gd name="T35" fmla="*/ 888 h 1018"/>
                <a:gd name="T36" fmla="*/ 422 w 665"/>
                <a:gd name="T37" fmla="*/ 829 h 1018"/>
                <a:gd name="T38" fmla="*/ 312 w 665"/>
                <a:gd name="T39" fmla="*/ 900 h 1018"/>
                <a:gd name="T40" fmla="*/ 230 w 665"/>
                <a:gd name="T41" fmla="*/ 824 h 1018"/>
                <a:gd name="T42" fmla="*/ 415 w 665"/>
                <a:gd name="T43" fmla="*/ 835 h 1018"/>
                <a:gd name="T44" fmla="*/ 388 w 665"/>
                <a:gd name="T45" fmla="*/ 841 h 1018"/>
                <a:gd name="T46" fmla="*/ 258 w 665"/>
                <a:gd name="T47" fmla="*/ 836 h 1018"/>
                <a:gd name="T48" fmla="*/ 232 w 665"/>
                <a:gd name="T49" fmla="*/ 810 h 1018"/>
                <a:gd name="T50" fmla="*/ 241 w 665"/>
                <a:gd name="T51" fmla="*/ 782 h 1018"/>
                <a:gd name="T52" fmla="*/ 413 w 665"/>
                <a:gd name="T53" fmla="*/ 789 h 1018"/>
                <a:gd name="T54" fmla="*/ 613 w 665"/>
                <a:gd name="T55" fmla="*/ 434 h 1018"/>
                <a:gd name="T56" fmla="*/ 411 w 665"/>
                <a:gd name="T57" fmla="*/ 781 h 1018"/>
                <a:gd name="T58" fmla="*/ 412 w 665"/>
                <a:gd name="T59" fmla="*/ 782 h 1018"/>
                <a:gd name="T60" fmla="*/ 244 w 665"/>
                <a:gd name="T61" fmla="*/ 777 h 1018"/>
                <a:gd name="T62" fmla="*/ 135 w 665"/>
                <a:gd name="T63" fmla="*/ 555 h 1018"/>
                <a:gd name="T64" fmla="*/ 108 w 665"/>
                <a:gd name="T65" fmla="*/ 112 h 1018"/>
                <a:gd name="T66" fmla="*/ 503 w 665"/>
                <a:gd name="T67" fmla="*/ 71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5" h="1018">
                  <a:moveTo>
                    <a:pt x="535" y="82"/>
                  </a:moveTo>
                  <a:cubicBezTo>
                    <a:pt x="429" y="0"/>
                    <a:pt x="278" y="3"/>
                    <a:pt x="162" y="63"/>
                  </a:cubicBezTo>
                  <a:cubicBezTo>
                    <a:pt x="51" y="120"/>
                    <a:pt x="0" y="248"/>
                    <a:pt x="24" y="368"/>
                  </a:cubicBezTo>
                  <a:cubicBezTo>
                    <a:pt x="37" y="439"/>
                    <a:pt x="74" y="504"/>
                    <a:pt x="124" y="557"/>
                  </a:cubicBezTo>
                  <a:cubicBezTo>
                    <a:pt x="176" y="613"/>
                    <a:pt x="273" y="681"/>
                    <a:pt x="240" y="770"/>
                  </a:cubicBezTo>
                  <a:cubicBezTo>
                    <a:pt x="221" y="776"/>
                    <a:pt x="217" y="800"/>
                    <a:pt x="225" y="817"/>
                  </a:cubicBezTo>
                  <a:cubicBezTo>
                    <a:pt x="218" y="838"/>
                    <a:pt x="218" y="862"/>
                    <a:pt x="232" y="880"/>
                  </a:cubicBezTo>
                  <a:cubicBezTo>
                    <a:pt x="224" y="907"/>
                    <a:pt x="232" y="927"/>
                    <a:pt x="248" y="940"/>
                  </a:cubicBezTo>
                  <a:cubicBezTo>
                    <a:pt x="240" y="978"/>
                    <a:pt x="283" y="1010"/>
                    <a:pt x="317" y="1014"/>
                  </a:cubicBezTo>
                  <a:cubicBezTo>
                    <a:pt x="358" y="1018"/>
                    <a:pt x="393" y="989"/>
                    <a:pt x="403" y="951"/>
                  </a:cubicBezTo>
                  <a:cubicBezTo>
                    <a:pt x="403" y="951"/>
                    <a:pt x="403" y="951"/>
                    <a:pt x="403" y="951"/>
                  </a:cubicBezTo>
                  <a:cubicBezTo>
                    <a:pt x="407" y="949"/>
                    <a:pt x="411" y="946"/>
                    <a:pt x="414" y="943"/>
                  </a:cubicBezTo>
                  <a:cubicBezTo>
                    <a:pt x="435" y="926"/>
                    <a:pt x="432" y="902"/>
                    <a:pt x="418" y="882"/>
                  </a:cubicBezTo>
                  <a:cubicBezTo>
                    <a:pt x="420" y="881"/>
                    <a:pt x="421" y="880"/>
                    <a:pt x="422" y="879"/>
                  </a:cubicBezTo>
                  <a:cubicBezTo>
                    <a:pt x="436" y="864"/>
                    <a:pt x="446" y="835"/>
                    <a:pt x="426" y="822"/>
                  </a:cubicBezTo>
                  <a:cubicBezTo>
                    <a:pt x="432" y="808"/>
                    <a:pt x="431" y="791"/>
                    <a:pt x="417" y="783"/>
                  </a:cubicBezTo>
                  <a:cubicBezTo>
                    <a:pt x="419" y="782"/>
                    <a:pt x="420" y="779"/>
                    <a:pt x="419" y="776"/>
                  </a:cubicBezTo>
                  <a:cubicBezTo>
                    <a:pt x="378" y="698"/>
                    <a:pt x="469" y="637"/>
                    <a:pt x="517" y="592"/>
                  </a:cubicBezTo>
                  <a:cubicBezTo>
                    <a:pt x="565" y="546"/>
                    <a:pt x="605" y="491"/>
                    <a:pt x="626" y="427"/>
                  </a:cubicBezTo>
                  <a:cubicBezTo>
                    <a:pt x="665" y="307"/>
                    <a:pt x="639" y="162"/>
                    <a:pt x="535" y="82"/>
                  </a:cubicBezTo>
                  <a:close/>
                  <a:moveTo>
                    <a:pt x="324" y="1006"/>
                  </a:moveTo>
                  <a:cubicBezTo>
                    <a:pt x="290" y="1006"/>
                    <a:pt x="254" y="979"/>
                    <a:pt x="253" y="944"/>
                  </a:cubicBezTo>
                  <a:cubicBezTo>
                    <a:pt x="275" y="958"/>
                    <a:pt x="308" y="964"/>
                    <a:pt x="335" y="964"/>
                  </a:cubicBezTo>
                  <a:cubicBezTo>
                    <a:pt x="354" y="964"/>
                    <a:pt x="375" y="962"/>
                    <a:pt x="394" y="955"/>
                  </a:cubicBezTo>
                  <a:cubicBezTo>
                    <a:pt x="383" y="985"/>
                    <a:pt x="356" y="1007"/>
                    <a:pt x="324" y="1006"/>
                  </a:cubicBezTo>
                  <a:close/>
                  <a:moveTo>
                    <a:pt x="419" y="927"/>
                  </a:moveTo>
                  <a:cubicBezTo>
                    <a:pt x="413" y="938"/>
                    <a:pt x="399" y="944"/>
                    <a:pt x="388" y="948"/>
                  </a:cubicBezTo>
                  <a:cubicBezTo>
                    <a:pt x="368" y="955"/>
                    <a:pt x="345" y="957"/>
                    <a:pt x="324" y="956"/>
                  </a:cubicBezTo>
                  <a:cubicBezTo>
                    <a:pt x="304" y="955"/>
                    <a:pt x="280" y="951"/>
                    <a:pt x="262" y="941"/>
                  </a:cubicBezTo>
                  <a:cubicBezTo>
                    <a:pt x="259" y="940"/>
                    <a:pt x="256" y="938"/>
                    <a:pt x="254" y="936"/>
                  </a:cubicBezTo>
                  <a:cubicBezTo>
                    <a:pt x="254" y="936"/>
                    <a:pt x="254" y="936"/>
                    <a:pt x="254" y="936"/>
                  </a:cubicBezTo>
                  <a:cubicBezTo>
                    <a:pt x="254" y="934"/>
                    <a:pt x="252" y="933"/>
                    <a:pt x="251" y="934"/>
                  </a:cubicBezTo>
                  <a:cubicBezTo>
                    <a:pt x="237" y="921"/>
                    <a:pt x="236" y="904"/>
                    <a:pt x="237" y="886"/>
                  </a:cubicBezTo>
                  <a:cubicBezTo>
                    <a:pt x="238" y="886"/>
                    <a:pt x="239" y="887"/>
                    <a:pt x="239" y="888"/>
                  </a:cubicBezTo>
                  <a:cubicBezTo>
                    <a:pt x="263" y="908"/>
                    <a:pt x="302" y="908"/>
                    <a:pt x="331" y="909"/>
                  </a:cubicBezTo>
                  <a:cubicBezTo>
                    <a:pt x="359" y="910"/>
                    <a:pt x="390" y="905"/>
                    <a:pt x="412" y="888"/>
                  </a:cubicBezTo>
                  <a:cubicBezTo>
                    <a:pt x="419" y="899"/>
                    <a:pt x="425" y="913"/>
                    <a:pt x="419" y="927"/>
                  </a:cubicBezTo>
                  <a:close/>
                  <a:moveTo>
                    <a:pt x="422" y="829"/>
                  </a:moveTo>
                  <a:cubicBezTo>
                    <a:pt x="443" y="854"/>
                    <a:pt x="410" y="883"/>
                    <a:pt x="387" y="892"/>
                  </a:cubicBezTo>
                  <a:cubicBezTo>
                    <a:pt x="363" y="902"/>
                    <a:pt x="338" y="902"/>
                    <a:pt x="312" y="900"/>
                  </a:cubicBezTo>
                  <a:cubicBezTo>
                    <a:pt x="292" y="898"/>
                    <a:pt x="269" y="897"/>
                    <a:pt x="251" y="886"/>
                  </a:cubicBezTo>
                  <a:cubicBezTo>
                    <a:pt x="229" y="873"/>
                    <a:pt x="226" y="848"/>
                    <a:pt x="230" y="824"/>
                  </a:cubicBezTo>
                  <a:cubicBezTo>
                    <a:pt x="248" y="849"/>
                    <a:pt x="286" y="854"/>
                    <a:pt x="315" y="855"/>
                  </a:cubicBezTo>
                  <a:cubicBezTo>
                    <a:pt x="346" y="857"/>
                    <a:pt x="390" y="857"/>
                    <a:pt x="415" y="835"/>
                  </a:cubicBezTo>
                  <a:cubicBezTo>
                    <a:pt x="418" y="833"/>
                    <a:pt x="420" y="831"/>
                    <a:pt x="422" y="829"/>
                  </a:cubicBezTo>
                  <a:close/>
                  <a:moveTo>
                    <a:pt x="388" y="841"/>
                  </a:moveTo>
                  <a:cubicBezTo>
                    <a:pt x="367" y="847"/>
                    <a:pt x="344" y="848"/>
                    <a:pt x="322" y="848"/>
                  </a:cubicBezTo>
                  <a:cubicBezTo>
                    <a:pt x="301" y="847"/>
                    <a:pt x="278" y="845"/>
                    <a:pt x="258" y="836"/>
                  </a:cubicBezTo>
                  <a:cubicBezTo>
                    <a:pt x="247" y="831"/>
                    <a:pt x="237" y="822"/>
                    <a:pt x="232" y="811"/>
                  </a:cubicBezTo>
                  <a:cubicBezTo>
                    <a:pt x="232" y="811"/>
                    <a:pt x="232" y="811"/>
                    <a:pt x="232" y="810"/>
                  </a:cubicBezTo>
                  <a:cubicBezTo>
                    <a:pt x="227" y="800"/>
                    <a:pt x="228" y="789"/>
                    <a:pt x="236" y="779"/>
                  </a:cubicBezTo>
                  <a:cubicBezTo>
                    <a:pt x="237" y="781"/>
                    <a:pt x="239" y="783"/>
                    <a:pt x="241" y="782"/>
                  </a:cubicBezTo>
                  <a:cubicBezTo>
                    <a:pt x="262" y="798"/>
                    <a:pt x="289" y="798"/>
                    <a:pt x="314" y="799"/>
                  </a:cubicBezTo>
                  <a:cubicBezTo>
                    <a:pt x="346" y="800"/>
                    <a:pt x="383" y="802"/>
                    <a:pt x="413" y="789"/>
                  </a:cubicBezTo>
                  <a:cubicBezTo>
                    <a:pt x="434" y="810"/>
                    <a:pt x="410" y="834"/>
                    <a:pt x="388" y="841"/>
                  </a:cubicBezTo>
                  <a:close/>
                  <a:moveTo>
                    <a:pt x="613" y="434"/>
                  </a:moveTo>
                  <a:cubicBezTo>
                    <a:pt x="586" y="511"/>
                    <a:pt x="531" y="566"/>
                    <a:pt x="471" y="619"/>
                  </a:cubicBezTo>
                  <a:cubicBezTo>
                    <a:pt x="426" y="659"/>
                    <a:pt x="378" y="719"/>
                    <a:pt x="411" y="781"/>
                  </a:cubicBezTo>
                  <a:cubicBezTo>
                    <a:pt x="411" y="782"/>
                    <a:pt x="411" y="782"/>
                    <a:pt x="412" y="782"/>
                  </a:cubicBezTo>
                  <a:cubicBezTo>
                    <a:pt x="412" y="782"/>
                    <a:pt x="412" y="782"/>
                    <a:pt x="412" y="782"/>
                  </a:cubicBezTo>
                  <a:cubicBezTo>
                    <a:pt x="381" y="788"/>
                    <a:pt x="353" y="792"/>
                    <a:pt x="322" y="791"/>
                  </a:cubicBezTo>
                  <a:cubicBezTo>
                    <a:pt x="295" y="790"/>
                    <a:pt x="268" y="791"/>
                    <a:pt x="244" y="777"/>
                  </a:cubicBezTo>
                  <a:cubicBezTo>
                    <a:pt x="268" y="724"/>
                    <a:pt x="243" y="669"/>
                    <a:pt x="207" y="627"/>
                  </a:cubicBezTo>
                  <a:cubicBezTo>
                    <a:pt x="185" y="601"/>
                    <a:pt x="159" y="579"/>
                    <a:pt x="135" y="555"/>
                  </a:cubicBezTo>
                  <a:cubicBezTo>
                    <a:pt x="111" y="530"/>
                    <a:pt x="90" y="503"/>
                    <a:pt x="73" y="473"/>
                  </a:cubicBezTo>
                  <a:cubicBezTo>
                    <a:pt x="9" y="359"/>
                    <a:pt x="9" y="206"/>
                    <a:pt x="108" y="112"/>
                  </a:cubicBezTo>
                  <a:cubicBezTo>
                    <a:pt x="160" y="63"/>
                    <a:pt x="236" y="38"/>
                    <a:pt x="306" y="30"/>
                  </a:cubicBezTo>
                  <a:cubicBezTo>
                    <a:pt x="374" y="23"/>
                    <a:pt x="444" y="36"/>
                    <a:pt x="503" y="71"/>
                  </a:cubicBezTo>
                  <a:cubicBezTo>
                    <a:pt x="627" y="146"/>
                    <a:pt x="660" y="304"/>
                    <a:pt x="613" y="43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 name="Freeform 14"/>
            <p:cNvSpPr>
              <a:spLocks noEditPoints="1"/>
            </p:cNvSpPr>
            <p:nvPr/>
          </p:nvSpPr>
          <p:spPr bwMode="auto">
            <a:xfrm>
              <a:off x="3137" y="2598"/>
              <a:ext cx="247" cy="249"/>
            </a:xfrm>
            <a:custGeom>
              <a:avLst/>
              <a:gdLst>
                <a:gd name="T0" fmla="*/ 102 w 104"/>
                <a:gd name="T1" fmla="*/ 4 h 105"/>
                <a:gd name="T2" fmla="*/ 97 w 104"/>
                <a:gd name="T3" fmla="*/ 1 h 105"/>
                <a:gd name="T4" fmla="*/ 40 w 104"/>
                <a:gd name="T5" fmla="*/ 19 h 105"/>
                <a:gd name="T6" fmla="*/ 4 w 104"/>
                <a:gd name="T7" fmla="*/ 34 h 105"/>
                <a:gd name="T8" fmla="*/ 9 w 104"/>
                <a:gd name="T9" fmla="*/ 51 h 105"/>
                <a:gd name="T10" fmla="*/ 46 w 104"/>
                <a:gd name="T11" fmla="*/ 102 h 105"/>
                <a:gd name="T12" fmla="*/ 55 w 104"/>
                <a:gd name="T13" fmla="*/ 101 h 105"/>
                <a:gd name="T14" fmla="*/ 103 w 104"/>
                <a:gd name="T15" fmla="*/ 7 h 105"/>
                <a:gd name="T16" fmla="*/ 102 w 104"/>
                <a:gd name="T17" fmla="*/ 4 h 105"/>
                <a:gd name="T18" fmla="*/ 49 w 104"/>
                <a:gd name="T19" fmla="*/ 91 h 105"/>
                <a:gd name="T20" fmla="*/ 29 w 104"/>
                <a:gd name="T21" fmla="*/ 63 h 105"/>
                <a:gd name="T22" fmla="*/ 19 w 104"/>
                <a:gd name="T23" fmla="*/ 49 h 105"/>
                <a:gd name="T24" fmla="*/ 23 w 104"/>
                <a:gd name="T25" fmla="*/ 35 h 105"/>
                <a:gd name="T26" fmla="*/ 93 w 104"/>
                <a:gd name="T27" fmla="*/ 12 h 105"/>
                <a:gd name="T28" fmla="*/ 49 w 104"/>
                <a:gd name="T29" fmla="*/ 9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5">
                  <a:moveTo>
                    <a:pt x="102" y="4"/>
                  </a:moveTo>
                  <a:cubicBezTo>
                    <a:pt x="102" y="2"/>
                    <a:pt x="100" y="0"/>
                    <a:pt x="97" y="1"/>
                  </a:cubicBezTo>
                  <a:cubicBezTo>
                    <a:pt x="78" y="6"/>
                    <a:pt x="59" y="13"/>
                    <a:pt x="40" y="19"/>
                  </a:cubicBezTo>
                  <a:cubicBezTo>
                    <a:pt x="31" y="22"/>
                    <a:pt x="9" y="25"/>
                    <a:pt x="4" y="34"/>
                  </a:cubicBezTo>
                  <a:cubicBezTo>
                    <a:pt x="0" y="40"/>
                    <a:pt x="5" y="46"/>
                    <a:pt x="9" y="51"/>
                  </a:cubicBezTo>
                  <a:cubicBezTo>
                    <a:pt x="21" y="68"/>
                    <a:pt x="34" y="85"/>
                    <a:pt x="46" y="102"/>
                  </a:cubicBezTo>
                  <a:cubicBezTo>
                    <a:pt x="49" y="105"/>
                    <a:pt x="53" y="105"/>
                    <a:pt x="55" y="101"/>
                  </a:cubicBezTo>
                  <a:cubicBezTo>
                    <a:pt x="68" y="68"/>
                    <a:pt x="86" y="38"/>
                    <a:pt x="103" y="7"/>
                  </a:cubicBezTo>
                  <a:cubicBezTo>
                    <a:pt x="104" y="6"/>
                    <a:pt x="103" y="4"/>
                    <a:pt x="102" y="4"/>
                  </a:cubicBezTo>
                  <a:close/>
                  <a:moveTo>
                    <a:pt x="49" y="91"/>
                  </a:moveTo>
                  <a:cubicBezTo>
                    <a:pt x="43" y="82"/>
                    <a:pt x="36" y="72"/>
                    <a:pt x="29" y="63"/>
                  </a:cubicBezTo>
                  <a:cubicBezTo>
                    <a:pt x="26" y="59"/>
                    <a:pt x="22" y="54"/>
                    <a:pt x="19" y="49"/>
                  </a:cubicBezTo>
                  <a:cubicBezTo>
                    <a:pt x="12" y="40"/>
                    <a:pt x="12" y="40"/>
                    <a:pt x="23" y="35"/>
                  </a:cubicBezTo>
                  <a:cubicBezTo>
                    <a:pt x="45" y="25"/>
                    <a:pt x="70" y="20"/>
                    <a:pt x="93" y="12"/>
                  </a:cubicBezTo>
                  <a:cubicBezTo>
                    <a:pt x="75" y="36"/>
                    <a:pt x="61" y="63"/>
                    <a:pt x="49" y="91"/>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 name="Freeform 15"/>
            <p:cNvSpPr>
              <a:spLocks noEditPoints="1"/>
            </p:cNvSpPr>
            <p:nvPr/>
          </p:nvSpPr>
          <p:spPr bwMode="auto">
            <a:xfrm>
              <a:off x="2499" y="1914"/>
              <a:ext cx="351" cy="173"/>
            </a:xfrm>
            <a:custGeom>
              <a:avLst/>
              <a:gdLst>
                <a:gd name="T0" fmla="*/ 142 w 148"/>
                <a:gd name="T1" fmla="*/ 9 h 73"/>
                <a:gd name="T2" fmla="*/ 6 w 148"/>
                <a:gd name="T3" fmla="*/ 1 h 73"/>
                <a:gd name="T4" fmla="*/ 1 w 148"/>
                <a:gd name="T5" fmla="*/ 6 h 73"/>
                <a:gd name="T6" fmla="*/ 21 w 148"/>
                <a:gd name="T7" fmla="*/ 69 h 73"/>
                <a:gd name="T8" fmla="*/ 27 w 148"/>
                <a:gd name="T9" fmla="*/ 72 h 73"/>
                <a:gd name="T10" fmla="*/ 134 w 148"/>
                <a:gd name="T11" fmla="*/ 28 h 73"/>
                <a:gd name="T12" fmla="*/ 142 w 148"/>
                <a:gd name="T13" fmla="*/ 26 h 73"/>
                <a:gd name="T14" fmla="*/ 147 w 148"/>
                <a:gd name="T15" fmla="*/ 14 h 73"/>
                <a:gd name="T16" fmla="*/ 142 w 148"/>
                <a:gd name="T17" fmla="*/ 9 h 73"/>
                <a:gd name="T18" fmla="*/ 12 w 148"/>
                <a:gd name="T19" fmla="*/ 10 h 73"/>
                <a:gd name="T20" fmla="*/ 133 w 148"/>
                <a:gd name="T21" fmla="*/ 17 h 73"/>
                <a:gd name="T22" fmla="*/ 133 w 148"/>
                <a:gd name="T23" fmla="*/ 22 h 73"/>
                <a:gd name="T24" fmla="*/ 28 w 148"/>
                <a:gd name="T25" fmla="*/ 62 h 73"/>
                <a:gd name="T26" fmla="*/ 12 w 148"/>
                <a:gd name="T27"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73">
                  <a:moveTo>
                    <a:pt x="142" y="9"/>
                  </a:moveTo>
                  <a:cubicBezTo>
                    <a:pt x="97" y="6"/>
                    <a:pt x="51" y="3"/>
                    <a:pt x="6" y="1"/>
                  </a:cubicBezTo>
                  <a:cubicBezTo>
                    <a:pt x="3" y="0"/>
                    <a:pt x="0" y="4"/>
                    <a:pt x="1" y="6"/>
                  </a:cubicBezTo>
                  <a:cubicBezTo>
                    <a:pt x="8" y="27"/>
                    <a:pt x="14" y="48"/>
                    <a:pt x="21" y="69"/>
                  </a:cubicBezTo>
                  <a:cubicBezTo>
                    <a:pt x="21" y="72"/>
                    <a:pt x="24" y="73"/>
                    <a:pt x="27" y="72"/>
                  </a:cubicBezTo>
                  <a:cubicBezTo>
                    <a:pt x="62" y="54"/>
                    <a:pt x="97" y="40"/>
                    <a:pt x="134" y="28"/>
                  </a:cubicBezTo>
                  <a:cubicBezTo>
                    <a:pt x="136" y="30"/>
                    <a:pt x="141" y="29"/>
                    <a:pt x="142" y="26"/>
                  </a:cubicBezTo>
                  <a:cubicBezTo>
                    <a:pt x="143" y="22"/>
                    <a:pt x="145" y="18"/>
                    <a:pt x="147" y="14"/>
                  </a:cubicBezTo>
                  <a:cubicBezTo>
                    <a:pt x="148" y="12"/>
                    <a:pt x="145" y="9"/>
                    <a:pt x="142" y="9"/>
                  </a:cubicBezTo>
                  <a:close/>
                  <a:moveTo>
                    <a:pt x="12" y="10"/>
                  </a:moveTo>
                  <a:cubicBezTo>
                    <a:pt x="52" y="12"/>
                    <a:pt x="93" y="15"/>
                    <a:pt x="133" y="17"/>
                  </a:cubicBezTo>
                  <a:cubicBezTo>
                    <a:pt x="133" y="19"/>
                    <a:pt x="133" y="20"/>
                    <a:pt x="133" y="22"/>
                  </a:cubicBezTo>
                  <a:cubicBezTo>
                    <a:pt x="96" y="30"/>
                    <a:pt x="61" y="45"/>
                    <a:pt x="28" y="62"/>
                  </a:cubicBezTo>
                  <a:cubicBezTo>
                    <a:pt x="22" y="44"/>
                    <a:pt x="17" y="27"/>
                    <a:pt x="12" y="1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 name="Freeform 16"/>
            <p:cNvSpPr/>
            <p:nvPr/>
          </p:nvSpPr>
          <p:spPr bwMode="auto">
            <a:xfrm>
              <a:off x="2722" y="979"/>
              <a:ext cx="294" cy="211"/>
            </a:xfrm>
            <a:custGeom>
              <a:avLst/>
              <a:gdLst>
                <a:gd name="T0" fmla="*/ 121 w 124"/>
                <a:gd name="T1" fmla="*/ 73 h 89"/>
                <a:gd name="T2" fmla="*/ 20 w 124"/>
                <a:gd name="T3" fmla="*/ 2 h 89"/>
                <a:gd name="T4" fmla="*/ 14 w 124"/>
                <a:gd name="T5" fmla="*/ 6 h 89"/>
                <a:gd name="T6" fmla="*/ 1 w 124"/>
                <a:gd name="T7" fmla="*/ 59 h 89"/>
                <a:gd name="T8" fmla="*/ 4 w 124"/>
                <a:gd name="T9" fmla="*/ 66 h 89"/>
                <a:gd name="T10" fmla="*/ 58 w 124"/>
                <a:gd name="T11" fmla="*/ 74 h 89"/>
                <a:gd name="T12" fmla="*/ 82 w 124"/>
                <a:gd name="T13" fmla="*/ 78 h 89"/>
                <a:gd name="T14" fmla="*/ 113 w 124"/>
                <a:gd name="T15" fmla="*/ 86 h 89"/>
                <a:gd name="T16" fmla="*/ 118 w 124"/>
                <a:gd name="T17" fmla="*/ 84 h 89"/>
                <a:gd name="T18" fmla="*/ 84 w 124"/>
                <a:gd name="T19" fmla="*/ 71 h 89"/>
                <a:gd name="T20" fmla="*/ 11 w 124"/>
                <a:gd name="T21" fmla="*/ 58 h 89"/>
                <a:gd name="T22" fmla="*/ 22 w 124"/>
                <a:gd name="T23" fmla="*/ 14 h 89"/>
                <a:gd name="T24" fmla="*/ 117 w 124"/>
                <a:gd name="T25" fmla="*/ 79 h 89"/>
                <a:gd name="T26" fmla="*/ 121 w 124"/>
                <a:gd name="T27" fmla="*/ 7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9">
                  <a:moveTo>
                    <a:pt x="121" y="73"/>
                  </a:moveTo>
                  <a:cubicBezTo>
                    <a:pt x="89" y="47"/>
                    <a:pt x="53" y="26"/>
                    <a:pt x="20" y="2"/>
                  </a:cubicBezTo>
                  <a:cubicBezTo>
                    <a:pt x="17" y="0"/>
                    <a:pt x="14" y="3"/>
                    <a:pt x="14" y="6"/>
                  </a:cubicBezTo>
                  <a:cubicBezTo>
                    <a:pt x="13" y="25"/>
                    <a:pt x="9" y="42"/>
                    <a:pt x="1" y="59"/>
                  </a:cubicBezTo>
                  <a:cubicBezTo>
                    <a:pt x="0" y="62"/>
                    <a:pt x="1" y="65"/>
                    <a:pt x="4" y="66"/>
                  </a:cubicBezTo>
                  <a:cubicBezTo>
                    <a:pt x="22" y="69"/>
                    <a:pt x="40" y="72"/>
                    <a:pt x="58" y="74"/>
                  </a:cubicBezTo>
                  <a:cubicBezTo>
                    <a:pt x="66" y="76"/>
                    <a:pt x="74" y="77"/>
                    <a:pt x="82" y="78"/>
                  </a:cubicBezTo>
                  <a:cubicBezTo>
                    <a:pt x="89" y="79"/>
                    <a:pt x="108" y="79"/>
                    <a:pt x="113" y="86"/>
                  </a:cubicBezTo>
                  <a:cubicBezTo>
                    <a:pt x="114" y="89"/>
                    <a:pt x="119" y="87"/>
                    <a:pt x="118" y="84"/>
                  </a:cubicBezTo>
                  <a:cubicBezTo>
                    <a:pt x="114" y="71"/>
                    <a:pt x="94" y="72"/>
                    <a:pt x="84" y="71"/>
                  </a:cubicBezTo>
                  <a:cubicBezTo>
                    <a:pt x="59" y="66"/>
                    <a:pt x="35" y="62"/>
                    <a:pt x="11" y="58"/>
                  </a:cubicBezTo>
                  <a:cubicBezTo>
                    <a:pt x="17" y="44"/>
                    <a:pt x="20" y="29"/>
                    <a:pt x="22" y="14"/>
                  </a:cubicBezTo>
                  <a:cubicBezTo>
                    <a:pt x="52" y="37"/>
                    <a:pt x="83" y="62"/>
                    <a:pt x="117" y="79"/>
                  </a:cubicBezTo>
                  <a:cubicBezTo>
                    <a:pt x="120" y="81"/>
                    <a:pt x="124" y="76"/>
                    <a:pt x="121" y="7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 name="Freeform 18"/>
            <p:cNvSpPr>
              <a:spLocks noEditPoints="1"/>
            </p:cNvSpPr>
            <p:nvPr/>
          </p:nvSpPr>
          <p:spPr bwMode="auto">
            <a:xfrm>
              <a:off x="4296" y="2598"/>
              <a:ext cx="247" cy="249"/>
            </a:xfrm>
            <a:custGeom>
              <a:avLst/>
              <a:gdLst>
                <a:gd name="T0" fmla="*/ 0 w 104"/>
                <a:gd name="T1" fmla="*/ 7 h 105"/>
                <a:gd name="T2" fmla="*/ 49 w 104"/>
                <a:gd name="T3" fmla="*/ 101 h 105"/>
                <a:gd name="T4" fmla="*/ 57 w 104"/>
                <a:gd name="T5" fmla="*/ 102 h 105"/>
                <a:gd name="T6" fmla="*/ 94 w 104"/>
                <a:gd name="T7" fmla="*/ 51 h 105"/>
                <a:gd name="T8" fmla="*/ 100 w 104"/>
                <a:gd name="T9" fmla="*/ 34 h 105"/>
                <a:gd name="T10" fmla="*/ 63 w 104"/>
                <a:gd name="T11" fmla="*/ 19 h 105"/>
                <a:gd name="T12" fmla="*/ 6 w 104"/>
                <a:gd name="T13" fmla="*/ 1 h 105"/>
                <a:gd name="T14" fmla="*/ 1 w 104"/>
                <a:gd name="T15" fmla="*/ 4 h 105"/>
                <a:gd name="T16" fmla="*/ 0 w 104"/>
                <a:gd name="T17" fmla="*/ 7 h 105"/>
                <a:gd name="T18" fmla="*/ 10 w 104"/>
                <a:gd name="T19" fmla="*/ 12 h 105"/>
                <a:gd name="T20" fmla="*/ 80 w 104"/>
                <a:gd name="T21" fmla="*/ 35 h 105"/>
                <a:gd name="T22" fmla="*/ 84 w 104"/>
                <a:gd name="T23" fmla="*/ 49 h 105"/>
                <a:gd name="T24" fmla="*/ 74 w 104"/>
                <a:gd name="T25" fmla="*/ 63 h 105"/>
                <a:gd name="T26" fmla="*/ 54 w 104"/>
                <a:gd name="T27" fmla="*/ 91 h 105"/>
                <a:gd name="T28" fmla="*/ 10 w 104"/>
                <a:gd name="T29" fmla="*/ 1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5">
                  <a:moveTo>
                    <a:pt x="0" y="7"/>
                  </a:moveTo>
                  <a:cubicBezTo>
                    <a:pt x="18" y="38"/>
                    <a:pt x="35" y="68"/>
                    <a:pt x="49" y="101"/>
                  </a:cubicBezTo>
                  <a:cubicBezTo>
                    <a:pt x="50" y="105"/>
                    <a:pt x="55" y="105"/>
                    <a:pt x="57" y="102"/>
                  </a:cubicBezTo>
                  <a:cubicBezTo>
                    <a:pt x="70" y="85"/>
                    <a:pt x="82" y="68"/>
                    <a:pt x="94" y="51"/>
                  </a:cubicBezTo>
                  <a:cubicBezTo>
                    <a:pt x="98" y="46"/>
                    <a:pt x="104" y="40"/>
                    <a:pt x="100" y="34"/>
                  </a:cubicBezTo>
                  <a:cubicBezTo>
                    <a:pt x="94" y="25"/>
                    <a:pt x="72" y="22"/>
                    <a:pt x="63" y="19"/>
                  </a:cubicBezTo>
                  <a:cubicBezTo>
                    <a:pt x="44" y="13"/>
                    <a:pt x="25" y="6"/>
                    <a:pt x="6" y="1"/>
                  </a:cubicBezTo>
                  <a:cubicBezTo>
                    <a:pt x="4" y="0"/>
                    <a:pt x="2" y="2"/>
                    <a:pt x="1" y="4"/>
                  </a:cubicBezTo>
                  <a:cubicBezTo>
                    <a:pt x="0" y="4"/>
                    <a:pt x="0" y="6"/>
                    <a:pt x="0" y="7"/>
                  </a:cubicBezTo>
                  <a:close/>
                  <a:moveTo>
                    <a:pt x="10" y="12"/>
                  </a:moveTo>
                  <a:cubicBezTo>
                    <a:pt x="34" y="20"/>
                    <a:pt x="58" y="25"/>
                    <a:pt x="80" y="35"/>
                  </a:cubicBezTo>
                  <a:cubicBezTo>
                    <a:pt x="92" y="40"/>
                    <a:pt x="91" y="40"/>
                    <a:pt x="84" y="49"/>
                  </a:cubicBezTo>
                  <a:cubicBezTo>
                    <a:pt x="81" y="54"/>
                    <a:pt x="78" y="59"/>
                    <a:pt x="74" y="63"/>
                  </a:cubicBezTo>
                  <a:cubicBezTo>
                    <a:pt x="67" y="72"/>
                    <a:pt x="61" y="82"/>
                    <a:pt x="54" y="91"/>
                  </a:cubicBezTo>
                  <a:cubicBezTo>
                    <a:pt x="42" y="63"/>
                    <a:pt x="29" y="36"/>
                    <a:pt x="10" y="1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 name="Freeform 19"/>
            <p:cNvSpPr>
              <a:spLocks noEditPoints="1"/>
            </p:cNvSpPr>
            <p:nvPr/>
          </p:nvSpPr>
          <p:spPr bwMode="auto">
            <a:xfrm>
              <a:off x="4822" y="1914"/>
              <a:ext cx="349" cy="173"/>
            </a:xfrm>
            <a:custGeom>
              <a:avLst/>
              <a:gdLst>
                <a:gd name="T0" fmla="*/ 1 w 147"/>
                <a:gd name="T1" fmla="*/ 14 h 73"/>
                <a:gd name="T2" fmla="*/ 5 w 147"/>
                <a:gd name="T3" fmla="*/ 26 h 73"/>
                <a:gd name="T4" fmla="*/ 13 w 147"/>
                <a:gd name="T5" fmla="*/ 28 h 73"/>
                <a:gd name="T6" fmla="*/ 120 w 147"/>
                <a:gd name="T7" fmla="*/ 72 h 73"/>
                <a:gd name="T8" fmla="*/ 127 w 147"/>
                <a:gd name="T9" fmla="*/ 69 h 73"/>
                <a:gd name="T10" fmla="*/ 146 w 147"/>
                <a:gd name="T11" fmla="*/ 6 h 73"/>
                <a:gd name="T12" fmla="*/ 142 w 147"/>
                <a:gd name="T13" fmla="*/ 1 h 73"/>
                <a:gd name="T14" fmla="*/ 5 w 147"/>
                <a:gd name="T15" fmla="*/ 9 h 73"/>
                <a:gd name="T16" fmla="*/ 1 w 147"/>
                <a:gd name="T17" fmla="*/ 14 h 73"/>
                <a:gd name="T18" fmla="*/ 120 w 147"/>
                <a:gd name="T19" fmla="*/ 62 h 73"/>
                <a:gd name="T20" fmla="*/ 14 w 147"/>
                <a:gd name="T21" fmla="*/ 22 h 73"/>
                <a:gd name="T22" fmla="*/ 14 w 147"/>
                <a:gd name="T23" fmla="*/ 17 h 73"/>
                <a:gd name="T24" fmla="*/ 136 w 147"/>
                <a:gd name="T25" fmla="*/ 10 h 73"/>
                <a:gd name="T26" fmla="*/ 120 w 147"/>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73">
                  <a:moveTo>
                    <a:pt x="1" y="14"/>
                  </a:moveTo>
                  <a:cubicBezTo>
                    <a:pt x="2" y="18"/>
                    <a:pt x="4" y="22"/>
                    <a:pt x="5" y="26"/>
                  </a:cubicBezTo>
                  <a:cubicBezTo>
                    <a:pt x="7" y="29"/>
                    <a:pt x="11" y="30"/>
                    <a:pt x="13" y="28"/>
                  </a:cubicBezTo>
                  <a:cubicBezTo>
                    <a:pt x="50" y="40"/>
                    <a:pt x="86" y="54"/>
                    <a:pt x="120" y="72"/>
                  </a:cubicBezTo>
                  <a:cubicBezTo>
                    <a:pt x="123" y="73"/>
                    <a:pt x="126" y="72"/>
                    <a:pt x="127" y="69"/>
                  </a:cubicBezTo>
                  <a:cubicBezTo>
                    <a:pt x="133" y="48"/>
                    <a:pt x="140" y="27"/>
                    <a:pt x="146" y="6"/>
                  </a:cubicBezTo>
                  <a:cubicBezTo>
                    <a:pt x="147" y="4"/>
                    <a:pt x="145" y="0"/>
                    <a:pt x="142" y="1"/>
                  </a:cubicBezTo>
                  <a:cubicBezTo>
                    <a:pt x="96" y="3"/>
                    <a:pt x="51" y="6"/>
                    <a:pt x="5" y="9"/>
                  </a:cubicBezTo>
                  <a:cubicBezTo>
                    <a:pt x="3" y="9"/>
                    <a:pt x="0" y="12"/>
                    <a:pt x="1" y="14"/>
                  </a:cubicBezTo>
                  <a:close/>
                  <a:moveTo>
                    <a:pt x="120" y="62"/>
                  </a:moveTo>
                  <a:cubicBezTo>
                    <a:pt x="86" y="45"/>
                    <a:pt x="51" y="30"/>
                    <a:pt x="14" y="22"/>
                  </a:cubicBezTo>
                  <a:cubicBezTo>
                    <a:pt x="14" y="20"/>
                    <a:pt x="14" y="19"/>
                    <a:pt x="14" y="17"/>
                  </a:cubicBezTo>
                  <a:cubicBezTo>
                    <a:pt x="55" y="15"/>
                    <a:pt x="95" y="12"/>
                    <a:pt x="136" y="10"/>
                  </a:cubicBezTo>
                  <a:cubicBezTo>
                    <a:pt x="130" y="27"/>
                    <a:pt x="125" y="44"/>
                    <a:pt x="120" y="6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 name="Freeform 20"/>
            <p:cNvSpPr/>
            <p:nvPr/>
          </p:nvSpPr>
          <p:spPr bwMode="auto">
            <a:xfrm>
              <a:off x="4661" y="979"/>
              <a:ext cx="294" cy="211"/>
            </a:xfrm>
            <a:custGeom>
              <a:avLst/>
              <a:gdLst>
                <a:gd name="T0" fmla="*/ 3 w 124"/>
                <a:gd name="T1" fmla="*/ 73 h 89"/>
                <a:gd name="T2" fmla="*/ 104 w 124"/>
                <a:gd name="T3" fmla="*/ 2 h 89"/>
                <a:gd name="T4" fmla="*/ 111 w 124"/>
                <a:gd name="T5" fmla="*/ 6 h 89"/>
                <a:gd name="T6" fmla="*/ 123 w 124"/>
                <a:gd name="T7" fmla="*/ 59 h 89"/>
                <a:gd name="T8" fmla="*/ 121 w 124"/>
                <a:gd name="T9" fmla="*/ 66 h 89"/>
                <a:gd name="T10" fmla="*/ 66 w 124"/>
                <a:gd name="T11" fmla="*/ 74 h 89"/>
                <a:gd name="T12" fmla="*/ 43 w 124"/>
                <a:gd name="T13" fmla="*/ 78 h 89"/>
                <a:gd name="T14" fmla="*/ 12 w 124"/>
                <a:gd name="T15" fmla="*/ 86 h 89"/>
                <a:gd name="T16" fmla="*/ 7 w 124"/>
                <a:gd name="T17" fmla="*/ 84 h 89"/>
                <a:gd name="T18" fmla="*/ 41 w 124"/>
                <a:gd name="T19" fmla="*/ 71 h 89"/>
                <a:gd name="T20" fmla="*/ 113 w 124"/>
                <a:gd name="T21" fmla="*/ 58 h 89"/>
                <a:gd name="T22" fmla="*/ 103 w 124"/>
                <a:gd name="T23" fmla="*/ 14 h 89"/>
                <a:gd name="T24" fmla="*/ 8 w 124"/>
                <a:gd name="T25" fmla="*/ 79 h 89"/>
                <a:gd name="T26" fmla="*/ 3 w 124"/>
                <a:gd name="T27" fmla="*/ 7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9">
                  <a:moveTo>
                    <a:pt x="3" y="73"/>
                  </a:moveTo>
                  <a:cubicBezTo>
                    <a:pt x="35" y="47"/>
                    <a:pt x="71" y="26"/>
                    <a:pt x="104" y="2"/>
                  </a:cubicBezTo>
                  <a:cubicBezTo>
                    <a:pt x="107" y="0"/>
                    <a:pt x="111" y="3"/>
                    <a:pt x="111" y="6"/>
                  </a:cubicBezTo>
                  <a:cubicBezTo>
                    <a:pt x="112" y="25"/>
                    <a:pt x="116" y="42"/>
                    <a:pt x="123" y="59"/>
                  </a:cubicBezTo>
                  <a:cubicBezTo>
                    <a:pt x="124" y="62"/>
                    <a:pt x="124" y="65"/>
                    <a:pt x="121" y="66"/>
                  </a:cubicBezTo>
                  <a:cubicBezTo>
                    <a:pt x="103" y="69"/>
                    <a:pt x="84" y="72"/>
                    <a:pt x="66" y="74"/>
                  </a:cubicBezTo>
                  <a:cubicBezTo>
                    <a:pt x="58" y="76"/>
                    <a:pt x="51" y="77"/>
                    <a:pt x="43" y="78"/>
                  </a:cubicBezTo>
                  <a:cubicBezTo>
                    <a:pt x="35" y="79"/>
                    <a:pt x="16" y="79"/>
                    <a:pt x="12" y="86"/>
                  </a:cubicBezTo>
                  <a:cubicBezTo>
                    <a:pt x="10" y="89"/>
                    <a:pt x="6" y="87"/>
                    <a:pt x="7" y="84"/>
                  </a:cubicBezTo>
                  <a:cubicBezTo>
                    <a:pt x="11" y="71"/>
                    <a:pt x="30" y="72"/>
                    <a:pt x="41" y="71"/>
                  </a:cubicBezTo>
                  <a:cubicBezTo>
                    <a:pt x="65" y="66"/>
                    <a:pt x="89" y="62"/>
                    <a:pt x="113" y="58"/>
                  </a:cubicBezTo>
                  <a:cubicBezTo>
                    <a:pt x="108" y="44"/>
                    <a:pt x="104" y="29"/>
                    <a:pt x="103" y="14"/>
                  </a:cubicBezTo>
                  <a:cubicBezTo>
                    <a:pt x="72" y="37"/>
                    <a:pt x="41" y="62"/>
                    <a:pt x="8" y="79"/>
                  </a:cubicBezTo>
                  <a:cubicBezTo>
                    <a:pt x="4" y="81"/>
                    <a:pt x="0" y="76"/>
                    <a:pt x="3" y="7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10" name="TextBox 76"/>
          <p:cNvSpPr txBox="1"/>
          <p:nvPr/>
        </p:nvSpPr>
        <p:spPr>
          <a:xfrm>
            <a:off x="3328967" y="1821472"/>
            <a:ext cx="1224456" cy="400110"/>
          </a:xfrm>
          <a:prstGeom prst="rect">
            <a:avLst/>
          </a:prstGeom>
          <a:noFill/>
          <a:effectLst/>
        </p:spPr>
        <p:txBody>
          <a:bodyPr wrap="square" rtlCol="0">
            <a:spAutoFit/>
          </a:bodyPr>
          <a:lstStyle/>
          <a:p>
            <a:pPr algn="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515649" y="2227487"/>
            <a:ext cx="3037774" cy="535531"/>
          </a:xfrm>
          <a:prstGeom prst="rect">
            <a:avLst/>
          </a:prstGeom>
          <a:noFill/>
          <a:effectLst/>
        </p:spPr>
        <p:txBody>
          <a:bodyPr wrap="square" rtlCol="0">
            <a:spAutoFit/>
          </a:bodyPr>
          <a:lstStyle/>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22" name="TextBox 76"/>
          <p:cNvSpPr txBox="1"/>
          <p:nvPr/>
        </p:nvSpPr>
        <p:spPr>
          <a:xfrm>
            <a:off x="5575310" y="2959972"/>
            <a:ext cx="1100484" cy="830997"/>
          </a:xfrm>
          <a:prstGeom prst="rect">
            <a:avLst/>
          </a:prstGeom>
          <a:noFill/>
          <a:effectLst/>
        </p:spPr>
        <p:txBody>
          <a:bodyPr wrap="square" rtlCol="0">
            <a:spAutoFit/>
          </a:bodyPr>
          <a:lstStyle/>
          <a:p>
            <a:pPr algn="ctr"/>
            <a:r>
              <a:rPr lang="zh-CN" altLang="en-US" sz="2400" dirty="0" smtClean="0">
                <a:latin typeface="微软雅黑" panose="020B0503020204020204" pitchFamily="34" charset="-122"/>
                <a:ea typeface="微软雅黑" panose="020B0503020204020204" pitchFamily="34" charset="-122"/>
              </a:rPr>
              <a:t>添加</a:t>
            </a:r>
            <a:endParaRPr lang="en-US" altLang="zh-CN" sz="2400" dirty="0" smtClean="0">
              <a:latin typeface="微软雅黑" panose="020B0503020204020204" pitchFamily="34" charset="-122"/>
              <a:ea typeface="微软雅黑" panose="020B0503020204020204" pitchFamily="34" charset="-122"/>
            </a:endParaRPr>
          </a:p>
          <a:p>
            <a:pPr algn="ctr"/>
            <a:r>
              <a:rPr lang="zh-CN" altLang="en-US" sz="2400" dirty="0" smtClean="0">
                <a:latin typeface="微软雅黑" panose="020B0503020204020204" pitchFamily="34" charset="-122"/>
                <a:ea typeface="微软雅黑" panose="020B0503020204020204" pitchFamily="34" charset="-122"/>
              </a:rPr>
              <a:t>标题</a:t>
            </a:r>
            <a:endParaRPr lang="zh-CN" altLang="en-US" sz="2400"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4061684" y="248259"/>
            <a:ext cx="4068632" cy="1150197"/>
            <a:chOff x="3078015" y="186194"/>
            <a:chExt cx="3051474" cy="862648"/>
          </a:xfrm>
        </p:grpSpPr>
        <p:sp>
          <p:nvSpPr>
            <p:cNvPr id="24"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25"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26" name="文本框 25"/>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28" name="TextBox 76"/>
          <p:cNvSpPr txBox="1"/>
          <p:nvPr/>
        </p:nvSpPr>
        <p:spPr>
          <a:xfrm>
            <a:off x="3000823" y="3050952"/>
            <a:ext cx="1224456" cy="400110"/>
          </a:xfrm>
          <a:prstGeom prst="rect">
            <a:avLst/>
          </a:prstGeom>
          <a:noFill/>
          <a:effectLst/>
        </p:spPr>
        <p:txBody>
          <a:bodyPr wrap="square" rtlCol="0">
            <a:spAutoFit/>
          </a:bodyPr>
          <a:lstStyle/>
          <a:p>
            <a:pPr algn="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187505" y="3456967"/>
            <a:ext cx="3037774" cy="535531"/>
          </a:xfrm>
          <a:prstGeom prst="rect">
            <a:avLst/>
          </a:prstGeom>
          <a:noFill/>
          <a:effectLst/>
        </p:spPr>
        <p:txBody>
          <a:bodyPr wrap="square" rtlCol="0">
            <a:spAutoFit/>
          </a:bodyPr>
          <a:lstStyle/>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0" name="TextBox 76"/>
          <p:cNvSpPr txBox="1"/>
          <p:nvPr/>
        </p:nvSpPr>
        <p:spPr>
          <a:xfrm>
            <a:off x="3328967" y="4280432"/>
            <a:ext cx="1224456" cy="400110"/>
          </a:xfrm>
          <a:prstGeom prst="rect">
            <a:avLst/>
          </a:prstGeom>
          <a:noFill/>
          <a:effectLst/>
        </p:spPr>
        <p:txBody>
          <a:bodyPr wrap="square" rtlCol="0">
            <a:spAutoFit/>
          </a:bodyPr>
          <a:lstStyle/>
          <a:p>
            <a:pPr algn="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515649" y="4686447"/>
            <a:ext cx="3037774" cy="535531"/>
          </a:xfrm>
          <a:prstGeom prst="rect">
            <a:avLst/>
          </a:prstGeom>
          <a:noFill/>
          <a:effectLst/>
        </p:spPr>
        <p:txBody>
          <a:bodyPr wrap="square" rtlCol="0">
            <a:spAutoFit/>
          </a:bodyPr>
          <a:lstStyle/>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gn="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2" name="TextBox 76"/>
          <p:cNvSpPr txBox="1"/>
          <p:nvPr/>
        </p:nvSpPr>
        <p:spPr>
          <a:xfrm>
            <a:off x="7748711" y="1821472"/>
            <a:ext cx="1224456" cy="400110"/>
          </a:xfrm>
          <a:prstGeom prst="rect">
            <a:avLst/>
          </a:prstGeom>
          <a:noFill/>
          <a:effectLst/>
        </p:spPr>
        <p:txBody>
          <a:bodyPr wrap="square" rtlCol="0">
            <a:spAutoFit/>
          </a:bodyPr>
          <a:lstStyle/>
          <a:p>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749176" y="2227487"/>
            <a:ext cx="3037774" cy="535531"/>
          </a:xfrm>
          <a:prstGeom prst="rect">
            <a:avLst/>
          </a:prstGeom>
          <a:noFill/>
          <a:effectLst/>
        </p:spPr>
        <p:txBody>
          <a:bodyPr wrap="square" rtlCol="0">
            <a:spAutoFit/>
          </a:bodyPr>
          <a:lstStyle/>
          <a:p>
            <a:pPr>
              <a:lnSpc>
                <a:spcPct val="12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单</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4" name="TextBox 76"/>
          <p:cNvSpPr txBox="1"/>
          <p:nvPr/>
        </p:nvSpPr>
        <p:spPr>
          <a:xfrm>
            <a:off x="8014992" y="3045047"/>
            <a:ext cx="1224456" cy="400110"/>
          </a:xfrm>
          <a:prstGeom prst="rect">
            <a:avLst/>
          </a:prstGeom>
          <a:noFill/>
          <a:effectLst/>
        </p:spPr>
        <p:txBody>
          <a:bodyPr wrap="square" rtlCol="0">
            <a:spAutoFit/>
          </a:bodyPr>
          <a:lstStyle/>
          <a:p>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015457" y="3451062"/>
            <a:ext cx="3037774" cy="535531"/>
          </a:xfrm>
          <a:prstGeom prst="rect">
            <a:avLst/>
          </a:prstGeom>
          <a:noFill/>
          <a:effectLst/>
        </p:spPr>
        <p:txBody>
          <a:bodyPr wrap="square" rtlCol="0">
            <a:spAutoFit/>
          </a:bodyPr>
          <a:lstStyle/>
          <a:p>
            <a:pPr>
              <a:lnSpc>
                <a:spcPct val="12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单</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6" name="TextBox 76"/>
          <p:cNvSpPr txBox="1"/>
          <p:nvPr/>
        </p:nvSpPr>
        <p:spPr>
          <a:xfrm>
            <a:off x="7748711" y="4280432"/>
            <a:ext cx="1224456" cy="400110"/>
          </a:xfrm>
          <a:prstGeom prst="rect">
            <a:avLst/>
          </a:prstGeom>
          <a:noFill/>
          <a:effectLst/>
        </p:spPr>
        <p:txBody>
          <a:bodyPr wrap="square" rtlCol="0">
            <a:spAutoFit/>
          </a:bodyPr>
          <a:lstStyle/>
          <a:p>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749176" y="4686447"/>
            <a:ext cx="3037774" cy="535531"/>
          </a:xfrm>
          <a:prstGeom prst="rect">
            <a:avLst/>
          </a:prstGeom>
          <a:noFill/>
          <a:effectLst/>
        </p:spPr>
        <p:txBody>
          <a:bodyPr wrap="square" rtlCol="0">
            <a:spAutoFit/>
          </a:bodyPr>
          <a:lstStyle/>
          <a:p>
            <a:pPr>
              <a:lnSpc>
                <a:spcPct val="12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单</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 </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新月形 4"/>
          <p:cNvSpPr>
            <a:spLocks noChangeArrowheads="1"/>
          </p:cNvSpPr>
          <p:nvPr/>
        </p:nvSpPr>
        <p:spPr bwMode="auto">
          <a:xfrm rot="20751297">
            <a:off x="4351338" y="2420068"/>
            <a:ext cx="1589087" cy="3178175"/>
          </a:xfrm>
          <a:prstGeom prst="moon">
            <a:avLst>
              <a:gd name="adj" fmla="val 15190"/>
            </a:avLst>
          </a:prstGeom>
          <a:noFill/>
          <a:ln w="3175">
            <a:solidFill>
              <a:schemeClr val="tx1"/>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新月形 6"/>
          <p:cNvSpPr>
            <a:spLocks noChangeArrowheads="1"/>
          </p:cNvSpPr>
          <p:nvPr/>
        </p:nvSpPr>
        <p:spPr bwMode="auto">
          <a:xfrm rot="9951297">
            <a:off x="6200775" y="2199405"/>
            <a:ext cx="1589088" cy="3178175"/>
          </a:xfrm>
          <a:prstGeom prst="moon">
            <a:avLst>
              <a:gd name="adj" fmla="val 15190"/>
            </a:avLst>
          </a:prstGeom>
          <a:noFill/>
          <a:ln w="3175">
            <a:solidFill>
              <a:schemeClr val="tx1"/>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新月形 7"/>
          <p:cNvSpPr>
            <a:spLocks noChangeArrowheads="1"/>
          </p:cNvSpPr>
          <p:nvPr/>
        </p:nvSpPr>
        <p:spPr bwMode="auto">
          <a:xfrm rot="15351297">
            <a:off x="5400675" y="3223343"/>
            <a:ext cx="1589087" cy="3176588"/>
          </a:xfrm>
          <a:prstGeom prst="moon">
            <a:avLst>
              <a:gd name="adj" fmla="val 15190"/>
            </a:avLst>
          </a:prstGeom>
          <a:noFill/>
          <a:ln w="3175">
            <a:solidFill>
              <a:schemeClr val="tx1"/>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a:spLocks noChangeArrowheads="1"/>
          </p:cNvSpPr>
          <p:nvPr/>
        </p:nvSpPr>
        <p:spPr bwMode="auto">
          <a:xfrm flipH="1">
            <a:off x="5064125" y="3596405"/>
            <a:ext cx="2111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4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直接连接符 24"/>
          <p:cNvSpPr>
            <a:spLocks noChangeShapeType="1"/>
          </p:cNvSpPr>
          <p:nvPr/>
        </p:nvSpPr>
        <p:spPr bwMode="auto">
          <a:xfrm flipH="1">
            <a:off x="3452813" y="3263030"/>
            <a:ext cx="1049337" cy="0"/>
          </a:xfrm>
          <a:prstGeom prst="line">
            <a:avLst/>
          </a:prstGeom>
          <a:noFill/>
          <a:ln w="12700">
            <a:solidFill>
              <a:srgbClr val="025692"/>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endParaRPr>
          </a:p>
        </p:txBody>
      </p:sp>
      <p:sp>
        <p:nvSpPr>
          <p:cNvPr id="11" name="直接连接符 24"/>
          <p:cNvSpPr>
            <a:spLocks noChangeShapeType="1"/>
          </p:cNvSpPr>
          <p:nvPr/>
        </p:nvSpPr>
        <p:spPr bwMode="auto">
          <a:xfrm flipH="1">
            <a:off x="4198938" y="5406155"/>
            <a:ext cx="1033462" cy="0"/>
          </a:xfrm>
          <a:prstGeom prst="line">
            <a:avLst/>
          </a:prstGeom>
          <a:noFill/>
          <a:ln w="12700">
            <a:solidFill>
              <a:srgbClr val="025692"/>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endParaRPr>
          </a:p>
        </p:txBody>
      </p:sp>
      <p:sp>
        <p:nvSpPr>
          <p:cNvPr id="12" name="TextBox 13"/>
          <p:cNvSpPr txBox="1">
            <a:spLocks noChangeArrowheads="1"/>
          </p:cNvSpPr>
          <p:nvPr/>
        </p:nvSpPr>
        <p:spPr bwMode="auto">
          <a:xfrm>
            <a:off x="1282700" y="2948705"/>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p:cNvSpPr txBox="1">
            <a:spLocks noChangeArrowheads="1"/>
          </p:cNvSpPr>
          <p:nvPr/>
        </p:nvSpPr>
        <p:spPr bwMode="auto">
          <a:xfrm>
            <a:off x="1033463" y="3229693"/>
            <a:ext cx="220186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buFont typeface="Arial" panose="020B0604020202020204" pitchFamily="34" charset="0"/>
              <a:buNone/>
            </a:pPr>
            <a:r>
              <a:rPr lang="zh-CN" alt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a:spLocks noChangeArrowheads="1"/>
          </p:cNvSpPr>
          <p:nvPr/>
        </p:nvSpPr>
        <p:spPr bwMode="auto">
          <a:xfrm>
            <a:off x="7881938" y="2058118"/>
            <a:ext cx="1257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3"/>
          <p:cNvSpPr txBox="1">
            <a:spLocks noChangeArrowheads="1"/>
          </p:cNvSpPr>
          <p:nvPr/>
        </p:nvSpPr>
        <p:spPr bwMode="auto">
          <a:xfrm>
            <a:off x="7881938" y="2340693"/>
            <a:ext cx="238442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 typeface="Arial" panose="020B0604020202020204" pitchFamily="34" charset="0"/>
              <a:buNone/>
            </a:pPr>
            <a:r>
              <a:rPr lang="zh-CN" alt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3"/>
          <p:cNvSpPr txBox="1">
            <a:spLocks noChangeArrowheads="1"/>
          </p:cNvSpPr>
          <p:nvPr/>
        </p:nvSpPr>
        <p:spPr bwMode="auto">
          <a:xfrm>
            <a:off x="2033588" y="516009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a:spLocks noChangeArrowheads="1"/>
          </p:cNvSpPr>
          <p:nvPr/>
        </p:nvSpPr>
        <p:spPr bwMode="auto">
          <a:xfrm>
            <a:off x="1582738" y="5412505"/>
            <a:ext cx="2439987"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buFont typeface="Arial" panose="020B0604020202020204" pitchFamily="34" charset="0"/>
              <a:buNone/>
            </a:pPr>
            <a:r>
              <a:rPr lang="zh-CN" altLang="en-US" sz="120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a:spLocks noChangeArrowheads="1"/>
          </p:cNvSpPr>
          <p:nvPr/>
        </p:nvSpPr>
        <p:spPr bwMode="auto">
          <a:xfrm>
            <a:off x="8815388" y="430443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a:spLocks noChangeArrowheads="1"/>
          </p:cNvSpPr>
          <p:nvPr/>
        </p:nvSpPr>
        <p:spPr bwMode="auto">
          <a:xfrm>
            <a:off x="8809038" y="4620343"/>
            <a:ext cx="2349500"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 typeface="Arial" panose="020B0604020202020204" pitchFamily="34" charset="0"/>
              <a:buNone/>
            </a:pPr>
            <a:r>
              <a:rPr lang="zh-CN" alt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dirty="0">
              <a:solidFill>
                <a:schemeClr val="bg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直接连接符 24"/>
          <p:cNvSpPr>
            <a:spLocks noChangeShapeType="1"/>
          </p:cNvSpPr>
          <p:nvPr/>
        </p:nvSpPr>
        <p:spPr bwMode="auto">
          <a:xfrm flipH="1">
            <a:off x="6643688" y="2304180"/>
            <a:ext cx="1049337" cy="0"/>
          </a:xfrm>
          <a:prstGeom prst="line">
            <a:avLst/>
          </a:prstGeom>
          <a:noFill/>
          <a:ln w="12700">
            <a:solidFill>
              <a:srgbClr val="025692"/>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endParaRPr>
          </a:p>
        </p:txBody>
      </p:sp>
      <p:sp>
        <p:nvSpPr>
          <p:cNvPr id="21" name="直接连接符 24"/>
          <p:cNvSpPr>
            <a:spLocks noChangeShapeType="1"/>
          </p:cNvSpPr>
          <p:nvPr/>
        </p:nvSpPr>
        <p:spPr bwMode="auto">
          <a:xfrm flipH="1">
            <a:off x="7588250" y="4623518"/>
            <a:ext cx="1033463" cy="0"/>
          </a:xfrm>
          <a:prstGeom prst="line">
            <a:avLst/>
          </a:prstGeom>
          <a:noFill/>
          <a:ln w="12700">
            <a:solidFill>
              <a:srgbClr val="025692"/>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endParaRPr>
          </a:p>
        </p:txBody>
      </p:sp>
      <p:sp>
        <p:nvSpPr>
          <p:cNvPr id="22" name="新月形 5"/>
          <p:cNvSpPr>
            <a:spLocks noChangeArrowheads="1"/>
          </p:cNvSpPr>
          <p:nvPr/>
        </p:nvSpPr>
        <p:spPr bwMode="auto">
          <a:xfrm rot="4551297">
            <a:off x="5164138" y="1385018"/>
            <a:ext cx="1589087" cy="3176587"/>
          </a:xfrm>
          <a:prstGeom prst="moon">
            <a:avLst>
              <a:gd name="adj" fmla="val 15190"/>
            </a:avLst>
          </a:prstGeom>
          <a:noFill/>
          <a:ln w="3175">
            <a:solidFill>
              <a:schemeClr val="tx1"/>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23" name="TextBox 76"/>
          <p:cNvSpPr txBox="1"/>
          <p:nvPr/>
        </p:nvSpPr>
        <p:spPr>
          <a:xfrm>
            <a:off x="2524891" y="3809325"/>
            <a:ext cx="3183180" cy="1015663"/>
          </a:xfrm>
          <a:prstGeom prst="rect">
            <a:avLst/>
          </a:prstGeom>
          <a:noFill/>
        </p:spPr>
        <p:txBody>
          <a:bodyPr wrap="none" rtlCol="0">
            <a:spAutoFit/>
          </a:bodyPr>
          <a:lstStyle/>
          <a:p>
            <a:pPr algn="ctr"/>
            <a:r>
              <a:rPr lang="en-US" altLang="zh-CN" sz="6000" dirty="0">
                <a:solidFill>
                  <a:srgbClr val="025692"/>
                </a:solidFill>
                <a:latin typeface="微软雅黑" panose="020B0503020204020204" pitchFamily="34" charset="-122"/>
                <a:ea typeface="微软雅黑" panose="020B0503020204020204" pitchFamily="34" charset="-122"/>
              </a:rPr>
              <a:t>PART </a:t>
            </a:r>
            <a:r>
              <a:rPr lang="en-US" altLang="zh-CN" sz="6000" dirty="0" smtClean="0">
                <a:solidFill>
                  <a:srgbClr val="025692"/>
                </a:solidFill>
                <a:latin typeface="微软雅黑" panose="020B0503020204020204" pitchFamily="34" charset="-122"/>
                <a:ea typeface="微软雅黑" panose="020B0503020204020204" pitchFamily="34" charset="-122"/>
              </a:rPr>
              <a:t>04</a:t>
            </a:r>
            <a:endParaRPr lang="zh-CN" altLang="en-US" sz="6000" dirty="0">
              <a:solidFill>
                <a:srgbClr val="02569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763114" y="5485115"/>
            <a:ext cx="4706732" cy="1212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Fresh business general template</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Applicable to enterprise introduction, summary report, sales </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marketing</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chart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dataa</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1726786" y="4654118"/>
            <a:ext cx="4779388" cy="830997"/>
          </a:xfrm>
          <a:prstGeom prst="rect">
            <a:avLst/>
          </a:prstGeom>
          <a:noFill/>
        </p:spPr>
        <p:txBody>
          <a:bodyPr wrap="square" rtlCol="0">
            <a:spAutoFit/>
          </a:bodyPr>
          <a:lstStyle/>
          <a:p>
            <a:pPr algn="ct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请在此添加标题</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011067" y="5485115"/>
            <a:ext cx="210827" cy="0"/>
          </a:xfrm>
          <a:prstGeom prst="line">
            <a:avLst/>
          </a:prstGeom>
          <a:ln w="25400" cap="rnd">
            <a:solidFill>
              <a:srgbClr val="02569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Freeform 9"/>
          <p:cNvSpPr/>
          <p:nvPr/>
        </p:nvSpPr>
        <p:spPr bwMode="auto">
          <a:xfrm>
            <a:off x="2411717" y="1862216"/>
            <a:ext cx="1901622" cy="990884"/>
          </a:xfrm>
          <a:custGeom>
            <a:avLst/>
            <a:gdLst>
              <a:gd name="T0" fmla="*/ 1106 w 1144"/>
              <a:gd name="T1" fmla="*/ 617 h 852"/>
              <a:gd name="T2" fmla="*/ 1105 w 1144"/>
              <a:gd name="T3" fmla="*/ 525 h 852"/>
              <a:gd name="T4" fmla="*/ 1106 w 1144"/>
              <a:gd name="T5" fmla="*/ 2 h 852"/>
              <a:gd name="T6" fmla="*/ 0 w 1144"/>
              <a:gd name="T7" fmla="*/ 0 h 852"/>
              <a:gd name="T8" fmla="*/ 41 w 1144"/>
              <a:gd name="T9" fmla="*/ 642 h 852"/>
              <a:gd name="T10" fmla="*/ 453 w 1144"/>
              <a:gd name="T11" fmla="*/ 702 h 852"/>
              <a:gd name="T12" fmla="*/ 488 w 1144"/>
              <a:gd name="T13" fmla="*/ 852 h 852"/>
              <a:gd name="T14" fmla="*/ 579 w 1144"/>
              <a:gd name="T15" fmla="*/ 788 h 852"/>
              <a:gd name="T16" fmla="*/ 600 w 1144"/>
              <a:gd name="T17" fmla="*/ 684 h 852"/>
              <a:gd name="T18" fmla="*/ 1124 w 1144"/>
              <a:gd name="T19" fmla="*/ 693 h 852"/>
              <a:gd name="T20" fmla="*/ 1106 w 1144"/>
              <a:gd name="T21" fmla="*/ 617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4" h="852">
                <a:moveTo>
                  <a:pt x="1106" y="617"/>
                </a:moveTo>
                <a:cubicBezTo>
                  <a:pt x="1119" y="588"/>
                  <a:pt x="1110" y="556"/>
                  <a:pt x="1105" y="525"/>
                </a:cubicBezTo>
                <a:cubicBezTo>
                  <a:pt x="1075" y="349"/>
                  <a:pt x="1144" y="176"/>
                  <a:pt x="1106" y="2"/>
                </a:cubicBezTo>
                <a:cubicBezTo>
                  <a:pt x="742" y="1"/>
                  <a:pt x="363" y="19"/>
                  <a:pt x="0" y="0"/>
                </a:cubicBezTo>
                <a:cubicBezTo>
                  <a:pt x="60" y="208"/>
                  <a:pt x="74" y="428"/>
                  <a:pt x="41" y="642"/>
                </a:cubicBezTo>
                <a:cubicBezTo>
                  <a:pt x="170" y="683"/>
                  <a:pt x="318" y="699"/>
                  <a:pt x="453" y="702"/>
                </a:cubicBezTo>
                <a:cubicBezTo>
                  <a:pt x="473" y="749"/>
                  <a:pt x="485" y="800"/>
                  <a:pt x="488" y="852"/>
                </a:cubicBezTo>
                <a:cubicBezTo>
                  <a:pt x="521" y="834"/>
                  <a:pt x="555" y="816"/>
                  <a:pt x="579" y="788"/>
                </a:cubicBezTo>
                <a:cubicBezTo>
                  <a:pt x="603" y="759"/>
                  <a:pt x="616" y="718"/>
                  <a:pt x="600" y="684"/>
                </a:cubicBezTo>
                <a:cubicBezTo>
                  <a:pt x="775" y="672"/>
                  <a:pt x="950" y="675"/>
                  <a:pt x="1124" y="693"/>
                </a:cubicBezTo>
                <a:cubicBezTo>
                  <a:pt x="1126" y="668"/>
                  <a:pt x="1096" y="641"/>
                  <a:pt x="1106" y="617"/>
                </a:cubicBezTo>
                <a:close/>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7" name="TextBox 76"/>
          <p:cNvSpPr txBox="1"/>
          <p:nvPr/>
        </p:nvSpPr>
        <p:spPr>
          <a:xfrm>
            <a:off x="2594339" y="2014942"/>
            <a:ext cx="1536378" cy="461665"/>
          </a:xfrm>
          <a:prstGeom prst="rect">
            <a:avLst/>
          </a:prstGeom>
          <a:noFill/>
        </p:spPr>
        <p:txBody>
          <a:bodyPr wrap="square" rtlCol="0">
            <a:spAutoFit/>
          </a:bodyPr>
          <a:lstStyle/>
          <a:p>
            <a:pPr algn="ctr"/>
            <a:r>
              <a:rPr lang="zh-CN" altLang="en-US" sz="2400" dirty="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631826" y="2853100"/>
            <a:ext cx="3461404" cy="812530"/>
          </a:xfrm>
          <a:prstGeom prst="rect">
            <a:avLst/>
          </a:prstGeom>
          <a:noFill/>
        </p:spPr>
        <p:txBody>
          <a:bodyPr wrap="square" rtlCol="0">
            <a:spAutoFit/>
          </a:bodyPr>
          <a:lstStyle/>
          <a:p>
            <a:pPr algn="ctr">
              <a:lnSpc>
                <a:spcPct val="13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        单</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击此处可编辑内容，根据</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您</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伸</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文本框大小单击此处可编辑内容，根据您的需要自由拉伸文本框大</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小</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 name="Freeform 9"/>
          <p:cNvSpPr/>
          <p:nvPr/>
        </p:nvSpPr>
        <p:spPr bwMode="auto">
          <a:xfrm>
            <a:off x="7878662" y="1862216"/>
            <a:ext cx="1901622" cy="990884"/>
          </a:xfrm>
          <a:custGeom>
            <a:avLst/>
            <a:gdLst>
              <a:gd name="T0" fmla="*/ 1106 w 1144"/>
              <a:gd name="T1" fmla="*/ 617 h 852"/>
              <a:gd name="T2" fmla="*/ 1105 w 1144"/>
              <a:gd name="T3" fmla="*/ 525 h 852"/>
              <a:gd name="T4" fmla="*/ 1106 w 1144"/>
              <a:gd name="T5" fmla="*/ 2 h 852"/>
              <a:gd name="T6" fmla="*/ 0 w 1144"/>
              <a:gd name="T7" fmla="*/ 0 h 852"/>
              <a:gd name="T8" fmla="*/ 41 w 1144"/>
              <a:gd name="T9" fmla="*/ 642 h 852"/>
              <a:gd name="T10" fmla="*/ 453 w 1144"/>
              <a:gd name="T11" fmla="*/ 702 h 852"/>
              <a:gd name="T12" fmla="*/ 488 w 1144"/>
              <a:gd name="T13" fmla="*/ 852 h 852"/>
              <a:gd name="T14" fmla="*/ 579 w 1144"/>
              <a:gd name="T15" fmla="*/ 788 h 852"/>
              <a:gd name="T16" fmla="*/ 600 w 1144"/>
              <a:gd name="T17" fmla="*/ 684 h 852"/>
              <a:gd name="T18" fmla="*/ 1124 w 1144"/>
              <a:gd name="T19" fmla="*/ 693 h 852"/>
              <a:gd name="T20" fmla="*/ 1106 w 1144"/>
              <a:gd name="T21" fmla="*/ 617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4" h="852">
                <a:moveTo>
                  <a:pt x="1106" y="617"/>
                </a:moveTo>
                <a:cubicBezTo>
                  <a:pt x="1119" y="588"/>
                  <a:pt x="1110" y="556"/>
                  <a:pt x="1105" y="525"/>
                </a:cubicBezTo>
                <a:cubicBezTo>
                  <a:pt x="1075" y="349"/>
                  <a:pt x="1144" y="176"/>
                  <a:pt x="1106" y="2"/>
                </a:cubicBezTo>
                <a:cubicBezTo>
                  <a:pt x="742" y="1"/>
                  <a:pt x="363" y="19"/>
                  <a:pt x="0" y="0"/>
                </a:cubicBezTo>
                <a:cubicBezTo>
                  <a:pt x="60" y="208"/>
                  <a:pt x="74" y="428"/>
                  <a:pt x="41" y="642"/>
                </a:cubicBezTo>
                <a:cubicBezTo>
                  <a:pt x="170" y="683"/>
                  <a:pt x="318" y="699"/>
                  <a:pt x="453" y="702"/>
                </a:cubicBezTo>
                <a:cubicBezTo>
                  <a:pt x="473" y="749"/>
                  <a:pt x="485" y="800"/>
                  <a:pt x="488" y="852"/>
                </a:cubicBezTo>
                <a:cubicBezTo>
                  <a:pt x="521" y="834"/>
                  <a:pt x="555" y="816"/>
                  <a:pt x="579" y="788"/>
                </a:cubicBezTo>
                <a:cubicBezTo>
                  <a:pt x="603" y="759"/>
                  <a:pt x="616" y="718"/>
                  <a:pt x="600" y="684"/>
                </a:cubicBezTo>
                <a:cubicBezTo>
                  <a:pt x="775" y="672"/>
                  <a:pt x="950" y="675"/>
                  <a:pt x="1124" y="693"/>
                </a:cubicBezTo>
                <a:cubicBezTo>
                  <a:pt x="1126" y="668"/>
                  <a:pt x="1096" y="641"/>
                  <a:pt x="1106" y="617"/>
                </a:cubicBezTo>
                <a:close/>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TextBox 76"/>
          <p:cNvSpPr txBox="1"/>
          <p:nvPr/>
        </p:nvSpPr>
        <p:spPr>
          <a:xfrm>
            <a:off x="8061284" y="2014942"/>
            <a:ext cx="1536378" cy="461665"/>
          </a:xfrm>
          <a:prstGeom prst="rect">
            <a:avLst/>
          </a:prstGeom>
          <a:noFill/>
        </p:spPr>
        <p:txBody>
          <a:bodyPr wrap="square" rtlCol="0">
            <a:spAutoFit/>
          </a:bodyPr>
          <a:lstStyle/>
          <a:p>
            <a:pPr algn="ctr"/>
            <a:r>
              <a:rPr lang="zh-CN" altLang="en-US" sz="2400" dirty="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7098771" y="2853100"/>
            <a:ext cx="3461404" cy="812530"/>
          </a:xfrm>
          <a:prstGeom prst="rect">
            <a:avLst/>
          </a:prstGeom>
          <a:noFill/>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单击此处可编辑内容，根据您</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伸文本框大小单击此处可编辑内容，根据您的需要自由拉伸文本框大小</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Freeform 9"/>
          <p:cNvSpPr/>
          <p:nvPr/>
        </p:nvSpPr>
        <p:spPr bwMode="auto">
          <a:xfrm>
            <a:off x="2411717" y="4333042"/>
            <a:ext cx="1901622" cy="990884"/>
          </a:xfrm>
          <a:custGeom>
            <a:avLst/>
            <a:gdLst>
              <a:gd name="T0" fmla="*/ 1106 w 1144"/>
              <a:gd name="T1" fmla="*/ 617 h 852"/>
              <a:gd name="T2" fmla="*/ 1105 w 1144"/>
              <a:gd name="T3" fmla="*/ 525 h 852"/>
              <a:gd name="T4" fmla="*/ 1106 w 1144"/>
              <a:gd name="T5" fmla="*/ 2 h 852"/>
              <a:gd name="T6" fmla="*/ 0 w 1144"/>
              <a:gd name="T7" fmla="*/ 0 h 852"/>
              <a:gd name="T8" fmla="*/ 41 w 1144"/>
              <a:gd name="T9" fmla="*/ 642 h 852"/>
              <a:gd name="T10" fmla="*/ 453 w 1144"/>
              <a:gd name="T11" fmla="*/ 702 h 852"/>
              <a:gd name="T12" fmla="*/ 488 w 1144"/>
              <a:gd name="T13" fmla="*/ 852 h 852"/>
              <a:gd name="T14" fmla="*/ 579 w 1144"/>
              <a:gd name="T15" fmla="*/ 788 h 852"/>
              <a:gd name="T16" fmla="*/ 600 w 1144"/>
              <a:gd name="T17" fmla="*/ 684 h 852"/>
              <a:gd name="T18" fmla="*/ 1124 w 1144"/>
              <a:gd name="T19" fmla="*/ 693 h 852"/>
              <a:gd name="T20" fmla="*/ 1106 w 1144"/>
              <a:gd name="T21" fmla="*/ 617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4" h="852">
                <a:moveTo>
                  <a:pt x="1106" y="617"/>
                </a:moveTo>
                <a:cubicBezTo>
                  <a:pt x="1119" y="588"/>
                  <a:pt x="1110" y="556"/>
                  <a:pt x="1105" y="525"/>
                </a:cubicBezTo>
                <a:cubicBezTo>
                  <a:pt x="1075" y="349"/>
                  <a:pt x="1144" y="176"/>
                  <a:pt x="1106" y="2"/>
                </a:cubicBezTo>
                <a:cubicBezTo>
                  <a:pt x="742" y="1"/>
                  <a:pt x="363" y="19"/>
                  <a:pt x="0" y="0"/>
                </a:cubicBezTo>
                <a:cubicBezTo>
                  <a:pt x="60" y="208"/>
                  <a:pt x="74" y="428"/>
                  <a:pt x="41" y="642"/>
                </a:cubicBezTo>
                <a:cubicBezTo>
                  <a:pt x="170" y="683"/>
                  <a:pt x="318" y="699"/>
                  <a:pt x="453" y="702"/>
                </a:cubicBezTo>
                <a:cubicBezTo>
                  <a:pt x="473" y="749"/>
                  <a:pt x="485" y="800"/>
                  <a:pt x="488" y="852"/>
                </a:cubicBezTo>
                <a:cubicBezTo>
                  <a:pt x="521" y="834"/>
                  <a:pt x="555" y="816"/>
                  <a:pt x="579" y="788"/>
                </a:cubicBezTo>
                <a:cubicBezTo>
                  <a:pt x="603" y="759"/>
                  <a:pt x="616" y="718"/>
                  <a:pt x="600" y="684"/>
                </a:cubicBezTo>
                <a:cubicBezTo>
                  <a:pt x="775" y="672"/>
                  <a:pt x="950" y="675"/>
                  <a:pt x="1124" y="693"/>
                </a:cubicBezTo>
                <a:cubicBezTo>
                  <a:pt x="1126" y="668"/>
                  <a:pt x="1096" y="641"/>
                  <a:pt x="1106" y="617"/>
                </a:cubicBezTo>
                <a:close/>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TextBox 76"/>
          <p:cNvSpPr txBox="1"/>
          <p:nvPr/>
        </p:nvSpPr>
        <p:spPr>
          <a:xfrm>
            <a:off x="2594339" y="4485768"/>
            <a:ext cx="1536378" cy="461665"/>
          </a:xfrm>
          <a:prstGeom prst="rect">
            <a:avLst/>
          </a:prstGeom>
          <a:noFill/>
        </p:spPr>
        <p:txBody>
          <a:bodyPr wrap="square" rtlCol="0">
            <a:spAutoFit/>
          </a:bodyPr>
          <a:lstStyle/>
          <a:p>
            <a:pPr algn="ctr"/>
            <a:r>
              <a:rPr lang="zh-CN" altLang="en-US" sz="2400" dirty="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631826" y="5323926"/>
            <a:ext cx="3461404" cy="812530"/>
          </a:xfrm>
          <a:prstGeom prst="rect">
            <a:avLst/>
          </a:prstGeom>
          <a:noFill/>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单击此处可编辑内容，根据您</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伸文本框大小单击此处可编辑内容，根据您的需要自由拉伸文本框大小</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5" name="Freeform 9"/>
          <p:cNvSpPr/>
          <p:nvPr/>
        </p:nvSpPr>
        <p:spPr bwMode="auto">
          <a:xfrm>
            <a:off x="7878662" y="4333042"/>
            <a:ext cx="1901622" cy="990884"/>
          </a:xfrm>
          <a:custGeom>
            <a:avLst/>
            <a:gdLst>
              <a:gd name="T0" fmla="*/ 1106 w 1144"/>
              <a:gd name="T1" fmla="*/ 617 h 852"/>
              <a:gd name="T2" fmla="*/ 1105 w 1144"/>
              <a:gd name="T3" fmla="*/ 525 h 852"/>
              <a:gd name="T4" fmla="*/ 1106 w 1144"/>
              <a:gd name="T5" fmla="*/ 2 h 852"/>
              <a:gd name="T6" fmla="*/ 0 w 1144"/>
              <a:gd name="T7" fmla="*/ 0 h 852"/>
              <a:gd name="T8" fmla="*/ 41 w 1144"/>
              <a:gd name="T9" fmla="*/ 642 h 852"/>
              <a:gd name="T10" fmla="*/ 453 w 1144"/>
              <a:gd name="T11" fmla="*/ 702 h 852"/>
              <a:gd name="T12" fmla="*/ 488 w 1144"/>
              <a:gd name="T13" fmla="*/ 852 h 852"/>
              <a:gd name="T14" fmla="*/ 579 w 1144"/>
              <a:gd name="T15" fmla="*/ 788 h 852"/>
              <a:gd name="T16" fmla="*/ 600 w 1144"/>
              <a:gd name="T17" fmla="*/ 684 h 852"/>
              <a:gd name="T18" fmla="*/ 1124 w 1144"/>
              <a:gd name="T19" fmla="*/ 693 h 852"/>
              <a:gd name="T20" fmla="*/ 1106 w 1144"/>
              <a:gd name="T21" fmla="*/ 617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4" h="852">
                <a:moveTo>
                  <a:pt x="1106" y="617"/>
                </a:moveTo>
                <a:cubicBezTo>
                  <a:pt x="1119" y="588"/>
                  <a:pt x="1110" y="556"/>
                  <a:pt x="1105" y="525"/>
                </a:cubicBezTo>
                <a:cubicBezTo>
                  <a:pt x="1075" y="349"/>
                  <a:pt x="1144" y="176"/>
                  <a:pt x="1106" y="2"/>
                </a:cubicBezTo>
                <a:cubicBezTo>
                  <a:pt x="742" y="1"/>
                  <a:pt x="363" y="19"/>
                  <a:pt x="0" y="0"/>
                </a:cubicBezTo>
                <a:cubicBezTo>
                  <a:pt x="60" y="208"/>
                  <a:pt x="74" y="428"/>
                  <a:pt x="41" y="642"/>
                </a:cubicBezTo>
                <a:cubicBezTo>
                  <a:pt x="170" y="683"/>
                  <a:pt x="318" y="699"/>
                  <a:pt x="453" y="702"/>
                </a:cubicBezTo>
                <a:cubicBezTo>
                  <a:pt x="473" y="749"/>
                  <a:pt x="485" y="800"/>
                  <a:pt x="488" y="852"/>
                </a:cubicBezTo>
                <a:cubicBezTo>
                  <a:pt x="521" y="834"/>
                  <a:pt x="555" y="816"/>
                  <a:pt x="579" y="788"/>
                </a:cubicBezTo>
                <a:cubicBezTo>
                  <a:pt x="603" y="759"/>
                  <a:pt x="616" y="718"/>
                  <a:pt x="600" y="684"/>
                </a:cubicBezTo>
                <a:cubicBezTo>
                  <a:pt x="775" y="672"/>
                  <a:pt x="950" y="675"/>
                  <a:pt x="1124" y="693"/>
                </a:cubicBezTo>
                <a:cubicBezTo>
                  <a:pt x="1126" y="668"/>
                  <a:pt x="1096" y="641"/>
                  <a:pt x="1106" y="617"/>
                </a:cubicBezTo>
                <a:close/>
              </a:path>
            </a:pathLst>
          </a:custGeom>
          <a:noFill/>
          <a:ln w="25400" cap="flat">
            <a:solidFill>
              <a:schemeClr val="tx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6" name="TextBox 76"/>
          <p:cNvSpPr txBox="1"/>
          <p:nvPr/>
        </p:nvSpPr>
        <p:spPr>
          <a:xfrm>
            <a:off x="8061284" y="4485768"/>
            <a:ext cx="1536378" cy="461665"/>
          </a:xfrm>
          <a:prstGeom prst="rect">
            <a:avLst/>
          </a:prstGeom>
          <a:noFill/>
        </p:spPr>
        <p:txBody>
          <a:bodyPr wrap="square" rtlCol="0">
            <a:spAutoFit/>
          </a:bodyPr>
          <a:lstStyle/>
          <a:p>
            <a:pPr algn="ctr"/>
            <a:r>
              <a:rPr lang="zh-CN" altLang="en-US" sz="2400" dirty="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098771" y="5323926"/>
            <a:ext cx="3461404" cy="812530"/>
          </a:xfrm>
          <a:prstGeom prst="rect">
            <a:avLst/>
          </a:prstGeom>
          <a:noFill/>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单击此处可编辑内容，根据您</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伸文本框大小单击此处可编辑内容，根据您的需要自由拉伸文本框大小</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矩形 1"/>
          <p:cNvSpPr/>
          <p:nvPr/>
        </p:nvSpPr>
        <p:spPr>
          <a:xfrm>
            <a:off x="899815" y="1862962"/>
            <a:ext cx="1781084" cy="3406391"/>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a:solidFill>
            <a:srgbClr val="02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1"/>
          <p:cNvSpPr/>
          <p:nvPr/>
        </p:nvSpPr>
        <p:spPr>
          <a:xfrm>
            <a:off x="2811200" y="1862963"/>
            <a:ext cx="1781084" cy="3406391"/>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a:solidFill>
            <a:srgbClr val="02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1"/>
          <p:cNvSpPr/>
          <p:nvPr/>
        </p:nvSpPr>
        <p:spPr>
          <a:xfrm>
            <a:off x="4732110" y="1862962"/>
            <a:ext cx="1781084" cy="3406391"/>
          </a:xfrm>
          <a:custGeom>
            <a:avLst/>
            <a:gdLst>
              <a:gd name="connsiteX0" fmla="*/ 0 w 2230734"/>
              <a:gd name="connsiteY0" fmla="*/ 0 h 3396343"/>
              <a:gd name="connsiteX1" fmla="*/ 2230734 w 2230734"/>
              <a:gd name="connsiteY1" fmla="*/ 0 h 3396343"/>
              <a:gd name="connsiteX2" fmla="*/ 2230734 w 2230734"/>
              <a:gd name="connsiteY2" fmla="*/ 3396343 h 3396343"/>
              <a:gd name="connsiteX3" fmla="*/ 0 w 2230734"/>
              <a:gd name="connsiteY3" fmla="*/ 3396343 h 3396343"/>
              <a:gd name="connsiteX4" fmla="*/ 0 w 2230734"/>
              <a:gd name="connsiteY4" fmla="*/ 0 h 3396343"/>
              <a:gd name="connsiteX0-1" fmla="*/ 0 w 2230734"/>
              <a:gd name="connsiteY0-2" fmla="*/ 0 h 3396343"/>
              <a:gd name="connsiteX1-3" fmla="*/ 2220685 w 2230734"/>
              <a:gd name="connsiteY1-4" fmla="*/ 633046 h 3396343"/>
              <a:gd name="connsiteX2-5" fmla="*/ 2230734 w 2230734"/>
              <a:gd name="connsiteY2-6" fmla="*/ 3396343 h 3396343"/>
              <a:gd name="connsiteX3-7" fmla="*/ 0 w 2230734"/>
              <a:gd name="connsiteY3-8" fmla="*/ 3396343 h 3396343"/>
              <a:gd name="connsiteX4-9" fmla="*/ 0 w 2230734"/>
              <a:gd name="connsiteY4-10" fmla="*/ 0 h 3396343"/>
              <a:gd name="connsiteX0-11" fmla="*/ 0 w 2230734"/>
              <a:gd name="connsiteY0-12" fmla="*/ 0 h 3396343"/>
              <a:gd name="connsiteX1-13" fmla="*/ 2220685 w 2230734"/>
              <a:gd name="connsiteY1-14" fmla="*/ 633046 h 3396343"/>
              <a:gd name="connsiteX2-15" fmla="*/ 2230734 w 2230734"/>
              <a:gd name="connsiteY2-16" fmla="*/ 2662813 h 3396343"/>
              <a:gd name="connsiteX3-17" fmla="*/ 0 w 2230734"/>
              <a:gd name="connsiteY3-18" fmla="*/ 3396343 h 3396343"/>
              <a:gd name="connsiteX4-19" fmla="*/ 0 w 2230734"/>
              <a:gd name="connsiteY4-20" fmla="*/ 0 h 33963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30734" h="3396343">
                <a:moveTo>
                  <a:pt x="0" y="0"/>
                </a:moveTo>
                <a:lnTo>
                  <a:pt x="2220685" y="633046"/>
                </a:lnTo>
                <a:cubicBezTo>
                  <a:pt x="2224035" y="1554145"/>
                  <a:pt x="2227384" y="1741714"/>
                  <a:pt x="2230734" y="2662813"/>
                </a:cubicBezTo>
                <a:lnTo>
                  <a:pt x="0" y="3396343"/>
                </a:lnTo>
                <a:lnTo>
                  <a:pt x="0" y="0"/>
                </a:lnTo>
                <a:close/>
              </a:path>
            </a:pathLst>
          </a:custGeom>
          <a:solidFill>
            <a:srgbClr val="02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TextBox 35"/>
          <p:cNvSpPr txBox="1"/>
          <p:nvPr/>
        </p:nvSpPr>
        <p:spPr>
          <a:xfrm>
            <a:off x="1083591" y="2965992"/>
            <a:ext cx="1394481" cy="1421928"/>
          </a:xfrm>
          <a:prstGeom prst="rect">
            <a:avLst/>
          </a:prstGeom>
          <a:noFill/>
        </p:spPr>
        <p:txBody>
          <a:bodyPr wrap="square"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 name="TextBox 35"/>
          <p:cNvSpPr txBox="1"/>
          <p:nvPr/>
        </p:nvSpPr>
        <p:spPr>
          <a:xfrm>
            <a:off x="3004501" y="2965991"/>
            <a:ext cx="1394481" cy="1421928"/>
          </a:xfrm>
          <a:prstGeom prst="rect">
            <a:avLst/>
          </a:prstGeom>
          <a:noFill/>
        </p:spPr>
        <p:txBody>
          <a:bodyPr wrap="square"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 name="TextBox 35"/>
          <p:cNvSpPr txBox="1"/>
          <p:nvPr/>
        </p:nvSpPr>
        <p:spPr>
          <a:xfrm>
            <a:off x="4925411" y="2965990"/>
            <a:ext cx="1394481" cy="1421928"/>
          </a:xfrm>
          <a:prstGeom prst="rect">
            <a:avLst/>
          </a:prstGeom>
          <a:noFill/>
        </p:spPr>
        <p:txBody>
          <a:bodyPr wrap="square"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214230" y="2611242"/>
            <a:ext cx="4077956" cy="978729"/>
          </a:xfrm>
          <a:prstGeom prst="rect">
            <a:avLst/>
          </a:prstGeom>
          <a:noFill/>
        </p:spPr>
        <p:txBody>
          <a:bodyPr wrap="square" rtlCol="0">
            <a:spAutoFit/>
          </a:bodyPr>
          <a:lstStyle/>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7214230" y="2201718"/>
            <a:ext cx="2892249" cy="36933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pitchFamily="34" charset="-122"/>
                <a:ea typeface="微软雅黑" panose="020B0503020204020204" pitchFamily="34" charset="-122"/>
              </a:rPr>
              <a:t>单击此处添加您要的标题</a:t>
            </a:r>
            <a:endParaRPr lang="zh-CN" altLang="en-US" b="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214230" y="4018850"/>
            <a:ext cx="4077956" cy="978729"/>
          </a:xfrm>
          <a:prstGeom prst="rect">
            <a:avLst/>
          </a:prstGeom>
          <a:noFill/>
        </p:spPr>
        <p:txBody>
          <a:bodyPr wrap="square" rtlCol="0">
            <a:spAutoFit/>
          </a:bodyPr>
          <a:lstStyle/>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214230" y="3649518"/>
            <a:ext cx="2892249" cy="369332"/>
          </a:xfrm>
          <a:prstGeom prst="rect">
            <a:avLst/>
          </a:prstGeom>
          <a:noFill/>
        </p:spPr>
        <p:txBody>
          <a:bodyPr wrap="square" rtlCol="0">
            <a:spAutoFit/>
          </a:bodyPr>
          <a:lstStyle/>
          <a:p>
            <a:r>
              <a:rPr lang="zh-CN" altLang="en-US" b="1" dirty="0">
                <a:solidFill>
                  <a:schemeClr val="bg2">
                    <a:lumMod val="25000"/>
                  </a:schemeClr>
                </a:solidFill>
                <a:latin typeface="微软雅黑" panose="020B0503020204020204" pitchFamily="34" charset="-122"/>
                <a:ea typeface="微软雅黑" panose="020B0503020204020204" pitchFamily="34" charset="-122"/>
              </a:rPr>
              <a:t>单击此处添加您要的标题</a:t>
            </a:r>
            <a:endParaRPr lang="zh-CN" altLang="en-US" b="1" dirty="0">
              <a:solidFill>
                <a:schemeClr val="bg2">
                  <a:lumMod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Freeform 5"/>
          <p:cNvSpPr>
            <a:spLocks noEditPoints="1"/>
          </p:cNvSpPr>
          <p:nvPr/>
        </p:nvSpPr>
        <p:spPr bwMode="auto">
          <a:xfrm rot="169628">
            <a:off x="1576576" y="2256402"/>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7" name="Freeform 5"/>
          <p:cNvSpPr>
            <a:spLocks noEditPoints="1"/>
          </p:cNvSpPr>
          <p:nvPr/>
        </p:nvSpPr>
        <p:spPr bwMode="auto">
          <a:xfrm rot="169628">
            <a:off x="4153765" y="2958251"/>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8" name="Freeform 5"/>
          <p:cNvSpPr>
            <a:spLocks noEditPoints="1"/>
          </p:cNvSpPr>
          <p:nvPr/>
        </p:nvSpPr>
        <p:spPr bwMode="auto">
          <a:xfrm rot="169628">
            <a:off x="6673949" y="2499462"/>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9" name="Freeform 5"/>
          <p:cNvSpPr>
            <a:spLocks noEditPoints="1"/>
          </p:cNvSpPr>
          <p:nvPr/>
        </p:nvSpPr>
        <p:spPr bwMode="auto">
          <a:xfrm rot="169628">
            <a:off x="9251139" y="2089488"/>
            <a:ext cx="1295400" cy="1341438"/>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85000"/>
              <a:lumOff val="15000"/>
            </a:schemeClr>
          </a:solidFill>
          <a:ln>
            <a:noFill/>
          </a:ln>
        </p:spPr>
        <p:txBody>
          <a:bodyPr vert="horz" wrap="square" lIns="91440" tIns="45720" rIns="91440" bIns="45720" numCol="1" anchor="t" anchorCtr="0" compatLnSpc="1"/>
          <a:lstStyle/>
          <a:p>
            <a:endParaRPr lang="zh-CN" altLang="en-US"/>
          </a:p>
        </p:txBody>
      </p:sp>
      <p:sp>
        <p:nvSpPr>
          <p:cNvPr id="10" name="任意多边形 9"/>
          <p:cNvSpPr/>
          <p:nvPr/>
        </p:nvSpPr>
        <p:spPr>
          <a:xfrm>
            <a:off x="2401019" y="2094231"/>
            <a:ext cx="7750629" cy="901881"/>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720365" y="2703724"/>
            <a:ext cx="928459" cy="584775"/>
          </a:xfrm>
          <a:prstGeom prst="rect">
            <a:avLst/>
          </a:prstGeom>
          <a:noFill/>
        </p:spPr>
        <p:txBody>
          <a:bodyPr wrap="none" rtlCol="0">
            <a:spAutoFit/>
          </a:bodyPr>
          <a:lstStyle/>
          <a:p>
            <a:r>
              <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权力</a:t>
            </a:r>
            <a:endPar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12" name="文本框 11"/>
          <p:cNvSpPr txBox="1"/>
          <p:nvPr/>
        </p:nvSpPr>
        <p:spPr>
          <a:xfrm>
            <a:off x="4335632" y="3462057"/>
            <a:ext cx="928459" cy="584775"/>
          </a:xfrm>
          <a:prstGeom prst="rect">
            <a:avLst/>
          </a:prstGeom>
          <a:noFill/>
        </p:spPr>
        <p:txBody>
          <a:bodyPr wrap="none" rtlCol="0">
            <a:spAutoFit/>
          </a:bodyPr>
          <a:lstStyle/>
          <a:p>
            <a:r>
              <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权利</a:t>
            </a:r>
            <a:endPar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13" name="文本框 12"/>
          <p:cNvSpPr txBox="1"/>
          <p:nvPr/>
        </p:nvSpPr>
        <p:spPr>
          <a:xfrm>
            <a:off x="6855816" y="2976557"/>
            <a:ext cx="928459" cy="584775"/>
          </a:xfrm>
          <a:prstGeom prst="rect">
            <a:avLst/>
          </a:prstGeom>
          <a:noFill/>
        </p:spPr>
        <p:txBody>
          <a:bodyPr wrap="none" rtlCol="0">
            <a:spAutoFit/>
          </a:bodyPr>
          <a:lstStyle/>
          <a:p>
            <a:r>
              <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全力</a:t>
            </a:r>
            <a:endPar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14" name="文本框 13"/>
          <p:cNvSpPr txBox="1"/>
          <p:nvPr/>
        </p:nvSpPr>
        <p:spPr>
          <a:xfrm>
            <a:off x="9384700" y="2557530"/>
            <a:ext cx="928459" cy="584775"/>
          </a:xfrm>
          <a:prstGeom prst="rect">
            <a:avLst/>
          </a:prstGeom>
          <a:noFill/>
        </p:spPr>
        <p:txBody>
          <a:bodyPr wrap="none" rtlCol="0">
            <a:spAutoFit/>
          </a:bodyPr>
          <a:lstStyle/>
          <a:p>
            <a:r>
              <a:rPr lang="zh-CN" altLang="en-US" sz="3200" spc="-300" dirty="0" smtClean="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全利</a:t>
            </a:r>
            <a:endParaRPr lang="zh-CN" altLang="en-US" sz="3200" spc="-3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endParaRPr>
          </a:p>
        </p:txBody>
      </p:sp>
      <p:sp>
        <p:nvSpPr>
          <p:cNvPr id="15" name="文本框 14"/>
          <p:cNvSpPr txBox="1"/>
          <p:nvPr/>
        </p:nvSpPr>
        <p:spPr>
          <a:xfrm>
            <a:off x="1156191" y="4046832"/>
            <a:ext cx="2107935" cy="1274195"/>
          </a:xfrm>
          <a:prstGeom prst="rect">
            <a:avLst/>
          </a:prstGeom>
          <a:noFill/>
        </p:spPr>
        <p:txBody>
          <a:bodyPr wrap="square" rtlCol="0">
            <a:spAutoFit/>
          </a:bodyPr>
          <a:lstStyle/>
          <a:p>
            <a:pPr algn="ct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747496" y="4631580"/>
            <a:ext cx="2107935" cy="1274195"/>
          </a:xfrm>
          <a:prstGeom prst="rect">
            <a:avLst/>
          </a:prstGeom>
          <a:noFill/>
        </p:spPr>
        <p:txBody>
          <a:bodyPr wrap="square" rtlCol="0">
            <a:spAutoFit/>
          </a:bodyPr>
          <a:lstStyle/>
          <a:p>
            <a:pPr algn="ct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356823" y="4112630"/>
            <a:ext cx="2107935" cy="1274195"/>
          </a:xfrm>
          <a:prstGeom prst="rect">
            <a:avLst/>
          </a:prstGeom>
          <a:noFill/>
        </p:spPr>
        <p:txBody>
          <a:bodyPr wrap="square" rtlCol="0">
            <a:spAutoFit/>
          </a:bodyPr>
          <a:lstStyle/>
          <a:p>
            <a:pPr algn="ct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8927874" y="3816413"/>
            <a:ext cx="2107935" cy="1274195"/>
          </a:xfrm>
          <a:prstGeom prst="rect">
            <a:avLst/>
          </a:prstGeom>
          <a:noFill/>
        </p:spPr>
        <p:txBody>
          <a:bodyPr wrap="square" rtlCol="0">
            <a:spAutoFit/>
          </a:bodyPr>
          <a:lstStyle/>
          <a:p>
            <a:pPr algn="ctr">
              <a:lnSpc>
                <a:spcPct val="12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请在这里输入文字请在这里输入文字请在这里输入文字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6" name="文本框 5"/>
          <p:cNvSpPr txBox="1"/>
          <p:nvPr/>
        </p:nvSpPr>
        <p:spPr>
          <a:xfrm>
            <a:off x="840012" y="4337614"/>
            <a:ext cx="6340197" cy="1015663"/>
          </a:xfrm>
          <a:prstGeom prst="rect">
            <a:avLst/>
          </a:prstGeom>
          <a:noFill/>
        </p:spPr>
        <p:txBody>
          <a:bodyPr wrap="none" rtlCol="0">
            <a:spAutoFit/>
          </a:bodyPr>
          <a:lstStyle/>
          <a:p>
            <a:pPr algn="ctr"/>
            <a:r>
              <a:rPr lang="zh-CN" altLang="en-US" sz="6000" dirty="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rPr>
              <a:t>感</a:t>
            </a:r>
            <a:r>
              <a:rPr lang="zh-CN" altLang="en-US" sz="6000" dirty="0" smtClean="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rPr>
              <a:t>谢您的耐心倾听</a:t>
            </a:r>
            <a:endParaRPr lang="zh-CN" altLang="en-US" sz="6000" dirty="0">
              <a:solidFill>
                <a:srgbClr val="025692"/>
              </a:solidFill>
              <a:latin typeface="冬青黑体简体中文 W3" panose="020B0300000000000000" pitchFamily="34" charset="-122"/>
              <a:ea typeface="冬青黑体简体中文 W3" panose="020B0300000000000000" pitchFamily="34" charset="-122"/>
              <a:cs typeface="Angsana New" panose="02020603050405020304" pitchFamily="18" charset="-34"/>
            </a:endParaRPr>
          </a:p>
        </p:txBody>
      </p:sp>
      <p:sp>
        <p:nvSpPr>
          <p:cNvPr id="7" name="矩形 6"/>
          <p:cNvSpPr/>
          <p:nvPr/>
        </p:nvSpPr>
        <p:spPr>
          <a:xfrm>
            <a:off x="929781" y="5353277"/>
            <a:ext cx="6160661" cy="430887"/>
          </a:xfrm>
          <a:prstGeom prst="rect">
            <a:avLst/>
          </a:prstGeom>
        </p:spPr>
        <p:txBody>
          <a:bodyPr wrap="none">
            <a:spAutoFit/>
          </a:bodyPr>
          <a:lstStyle/>
          <a:p>
            <a:r>
              <a:rPr lang="zh-CN" altLang="en-US" sz="1100" b="1" dirty="0">
                <a:solidFill>
                  <a:srgbClr val="025692"/>
                </a:solidFill>
              </a:rPr>
              <a:t>Creative pure hand painted business </a:t>
            </a:r>
            <a:r>
              <a:rPr lang="zh-CN" altLang="en-US" sz="1100" b="1" dirty="0" smtClean="0">
                <a:solidFill>
                  <a:srgbClr val="025692"/>
                </a:solidFill>
              </a:rPr>
              <a:t>presentations Creative </a:t>
            </a:r>
            <a:r>
              <a:rPr lang="zh-CN" altLang="en-US" sz="1100" b="1" dirty="0">
                <a:solidFill>
                  <a:srgbClr val="025692"/>
                </a:solidFill>
              </a:rPr>
              <a:t>pure hand painted business presentations</a:t>
            </a:r>
            <a:endParaRPr lang="zh-CN" altLang="en-US" sz="1100" b="1" dirty="0">
              <a:solidFill>
                <a:srgbClr val="025692"/>
              </a:solidFill>
            </a:endParaRPr>
          </a:p>
          <a:p>
            <a:endParaRPr lang="zh-CN" altLang="en-US" sz="1100" b="1" dirty="0">
              <a:solidFill>
                <a:srgbClr val="025692"/>
              </a:solidFill>
            </a:endParaRPr>
          </a:p>
        </p:txBody>
      </p:sp>
      <p:grpSp>
        <p:nvGrpSpPr>
          <p:cNvPr id="8" name="组合 7"/>
          <p:cNvGrpSpPr/>
          <p:nvPr/>
        </p:nvGrpSpPr>
        <p:grpSpPr>
          <a:xfrm>
            <a:off x="1911475" y="5694551"/>
            <a:ext cx="4197272" cy="369332"/>
            <a:chOff x="1628540" y="5418978"/>
            <a:chExt cx="4197272" cy="369332"/>
          </a:xfrm>
        </p:grpSpPr>
        <p:sp>
          <p:nvSpPr>
            <p:cNvPr id="9" name="文本框 8"/>
            <p:cNvSpPr txBox="1"/>
            <p:nvPr/>
          </p:nvSpPr>
          <p:spPr>
            <a:xfrm>
              <a:off x="1628540" y="5418978"/>
              <a:ext cx="1800494" cy="369332"/>
            </a:xfrm>
            <a:prstGeom prst="rect">
              <a:avLst/>
            </a:prstGeom>
            <a:solidFill>
              <a:srgbClr val="025692"/>
            </a:solidFill>
          </p:spPr>
          <p:txBody>
            <a:bodyPr wrap="none" rtlCol="0">
              <a:spAutoFit/>
            </a:bodyPr>
            <a:lstStyle/>
            <a:p>
              <a:pPr algn="ctr"/>
              <a:r>
                <a:rPr lang="zh-CN" altLang="en-US" dirty="0" smtClean="0">
                  <a:solidFill>
                    <a:schemeClr val="bg1"/>
                  </a:solidFill>
                  <a:latin typeface="冬青黑体简体中文 W3" panose="020B0300000000000000" pitchFamily="34" charset="-122"/>
                  <a:ea typeface="冬青黑体简体中文 W3" panose="020B0300000000000000" pitchFamily="34" charset="-122"/>
                </a:rPr>
                <a:t>汇报人：创意人</a:t>
              </a:r>
              <a:endParaRPr lang="zh-CN" altLang="en-US"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0" name="文本框 9"/>
            <p:cNvSpPr txBox="1"/>
            <p:nvPr/>
          </p:nvSpPr>
          <p:spPr>
            <a:xfrm>
              <a:off x="4025319" y="5418978"/>
              <a:ext cx="1800493" cy="369332"/>
            </a:xfrm>
            <a:prstGeom prst="rect">
              <a:avLst/>
            </a:prstGeom>
            <a:solidFill>
              <a:srgbClr val="025692"/>
            </a:solidFill>
          </p:spPr>
          <p:txBody>
            <a:bodyPr wrap="none" rtlCol="0">
              <a:spAutoFit/>
            </a:bodyPr>
            <a:lstStyle/>
            <a:p>
              <a:pPr algn="ctr"/>
              <a:r>
                <a:rPr lang="zh-CN" altLang="en-US" dirty="0">
                  <a:solidFill>
                    <a:schemeClr val="bg1"/>
                  </a:solidFill>
                  <a:latin typeface="冬青黑体简体中文 W3" panose="020B0300000000000000" pitchFamily="34" charset="-122"/>
                  <a:ea typeface="冬青黑体简体中文 W3" panose="020B0300000000000000" pitchFamily="34" charset="-122"/>
                </a:rPr>
                <a:t>部门</a:t>
              </a:r>
              <a:r>
                <a:rPr lang="zh-CN" altLang="en-US" dirty="0" smtClean="0">
                  <a:solidFill>
                    <a:schemeClr val="bg1"/>
                  </a:solidFill>
                  <a:latin typeface="冬青黑体简体中文 W3" panose="020B0300000000000000" pitchFamily="34" charset="-122"/>
                  <a:ea typeface="冬青黑体简体中文 W3" panose="020B0300000000000000" pitchFamily="34" charset="-122"/>
                </a:rPr>
                <a:t>：创意设计</a:t>
              </a:r>
              <a:endParaRPr lang="zh-CN" altLang="en-US" dirty="0">
                <a:solidFill>
                  <a:schemeClr val="bg1"/>
                </a:solidFill>
                <a:latin typeface="冬青黑体简体中文 W3" panose="020B0300000000000000" pitchFamily="34" charset="-122"/>
                <a:ea typeface="冬青黑体简体中文 W3" panose="020B0300000000000000" pitchFamily="34" charset="-122"/>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9858"/>
          <a:stretch>
            <a:fillRect/>
          </a:stretch>
        </p:blipFill>
        <p:spPr>
          <a:xfrm>
            <a:off x="8557486" y="2014173"/>
            <a:ext cx="3634514" cy="4832252"/>
          </a:xfrm>
          <a:prstGeom prst="rect">
            <a:avLst/>
          </a:prstGeom>
        </p:spPr>
      </p:pic>
      <p:sp>
        <p:nvSpPr>
          <p:cNvPr id="5" name="Text Box 3"/>
          <p:cNvSpPr>
            <a:spLocks noChangeArrowheads="1"/>
          </p:cNvSpPr>
          <p:nvPr/>
        </p:nvSpPr>
        <p:spPr bwMode="auto">
          <a:xfrm>
            <a:off x="3571458" y="599540"/>
            <a:ext cx="1553631" cy="984885"/>
          </a:xfrm>
          <a:prstGeom prst="rect">
            <a:avLst/>
          </a:prstGeom>
          <a:noFill/>
        </p:spPr>
        <p:txBody>
          <a:bodyPr wrap="none">
            <a:spAutoFit/>
          </a:bodyPr>
          <a:lstStyle/>
          <a:p>
            <a:pPr algn="ctr">
              <a:spcBef>
                <a:spcPct val="0"/>
              </a:spcBef>
            </a:pPr>
            <a:r>
              <a:rPr lang="zh-CN" altLang="en-US" sz="4000" dirty="0">
                <a:solidFill>
                  <a:srgbClr val="025692"/>
                </a:solidFill>
                <a:latin typeface="冬青黑体简体中文 W3" panose="020B0300000000000000" pitchFamily="34" charset="-122"/>
                <a:ea typeface="冬青黑体简体中文 W3" panose="020B0300000000000000" pitchFamily="34" charset="-122"/>
                <a:sym typeface="Calibri" panose="020F0502020204030204" pitchFamily="34" charset="0"/>
              </a:rPr>
              <a:t>目  录</a:t>
            </a:r>
            <a:endParaRPr lang="en-US" altLang="zh-CN" sz="4000" dirty="0">
              <a:solidFill>
                <a:srgbClr val="025692"/>
              </a:solidFill>
              <a:latin typeface="冬青黑体简体中文 W3" panose="020B0300000000000000" pitchFamily="34" charset="-122"/>
              <a:ea typeface="冬青黑体简体中文 W3" panose="020B0300000000000000" pitchFamily="34" charset="-122"/>
              <a:sym typeface="Calibri" panose="020F0502020204030204" pitchFamily="34" charset="0"/>
            </a:endParaRPr>
          </a:p>
          <a:p>
            <a:pPr algn="ctr">
              <a:spcBef>
                <a:spcPct val="0"/>
              </a:spcBef>
            </a:pPr>
            <a:r>
              <a:rPr lang="en-US" altLang="zh-CN" dirty="0">
                <a:solidFill>
                  <a:srgbClr val="025692"/>
                </a:solidFill>
                <a:latin typeface="冬青黑体简体中文 W3" panose="020B0300000000000000" pitchFamily="34" charset="-122"/>
                <a:ea typeface="冬青黑体简体中文 W3" panose="020B0300000000000000" pitchFamily="34" charset="-122"/>
              </a:rPr>
              <a:t>COMPANY</a:t>
            </a:r>
            <a:endParaRPr lang="zh-CN" altLang="en-US" dirty="0">
              <a:solidFill>
                <a:srgbClr val="025692"/>
              </a:solidFill>
              <a:latin typeface="冬青黑体简体中文 W3" panose="020B0300000000000000" pitchFamily="34" charset="-122"/>
              <a:ea typeface="冬青黑体简体中文 W3" panose="020B0300000000000000" pitchFamily="34" charset="-122"/>
            </a:endParaRPr>
          </a:p>
        </p:txBody>
      </p:sp>
      <p:sp>
        <p:nvSpPr>
          <p:cNvPr id="6" name="椭圆 1"/>
          <p:cNvSpPr>
            <a:spLocks noChangeArrowheads="1"/>
          </p:cNvSpPr>
          <p:nvPr/>
        </p:nvSpPr>
        <p:spPr bwMode="auto">
          <a:xfrm>
            <a:off x="235527" y="3018676"/>
            <a:ext cx="727831" cy="727831"/>
          </a:xfrm>
          <a:prstGeom prst="ellipse">
            <a:avLst/>
          </a:prstGeom>
          <a:solidFill>
            <a:srgbClr val="02569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7" name="TextBox 32"/>
          <p:cNvSpPr txBox="1">
            <a:spLocks noChangeArrowheads="1"/>
          </p:cNvSpPr>
          <p:nvPr/>
        </p:nvSpPr>
        <p:spPr bwMode="auto">
          <a:xfrm>
            <a:off x="298720" y="3096851"/>
            <a:ext cx="60144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ea typeface="微软雅黑" panose="020B0503020204020204" pitchFamily="34" charset="-122"/>
              </a:rPr>
              <a:t>01</a:t>
            </a:r>
            <a:endParaRPr lang="zh-CN" altLang="en-US" sz="3200" dirty="0">
              <a:solidFill>
                <a:schemeClr val="bg1"/>
              </a:solidFill>
              <a:ea typeface="微软雅黑" panose="020B0503020204020204" pitchFamily="34" charset="-122"/>
            </a:endParaRPr>
          </a:p>
        </p:txBody>
      </p:sp>
      <p:sp>
        <p:nvSpPr>
          <p:cNvPr id="8" name="矩形 7"/>
          <p:cNvSpPr/>
          <p:nvPr/>
        </p:nvSpPr>
        <p:spPr>
          <a:xfrm>
            <a:off x="1151484" y="3438298"/>
            <a:ext cx="2343911" cy="307777"/>
          </a:xfrm>
          <a:prstGeom prst="rect">
            <a:avLst/>
          </a:prstGeom>
          <a:effectLst/>
        </p:spPr>
        <p:txBody>
          <a:bodyPr wrap="none">
            <a:spAutoFit/>
          </a:bodyPr>
          <a:lstStyle/>
          <a:p>
            <a:pPr>
              <a:spcBef>
                <a:spcPct val="0"/>
              </a:spcBef>
            </a:pPr>
            <a:r>
              <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Please add the title here</a:t>
            </a:r>
            <a:endPar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9" name="TextBox 76"/>
          <p:cNvSpPr txBox="1"/>
          <p:nvPr/>
        </p:nvSpPr>
        <p:spPr>
          <a:xfrm>
            <a:off x="1151483" y="2975670"/>
            <a:ext cx="2892585" cy="523220"/>
          </a:xfrm>
          <a:prstGeom prst="rect">
            <a:avLst/>
          </a:prstGeom>
          <a:noFill/>
          <a:effectLst/>
        </p:spPr>
        <p:txBody>
          <a:bodyPr wrap="square" rtlCol="0">
            <a:spAutoFit/>
          </a:bodyPr>
          <a:lstStyle/>
          <a:p>
            <a:r>
              <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请在此添加标题</a:t>
            </a:r>
            <a:endPar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10" name="椭圆 1"/>
          <p:cNvSpPr>
            <a:spLocks noChangeArrowheads="1"/>
          </p:cNvSpPr>
          <p:nvPr/>
        </p:nvSpPr>
        <p:spPr bwMode="auto">
          <a:xfrm>
            <a:off x="235527" y="4505393"/>
            <a:ext cx="727831" cy="727831"/>
          </a:xfrm>
          <a:prstGeom prst="ellipse">
            <a:avLst/>
          </a:prstGeom>
          <a:solidFill>
            <a:srgbClr val="02569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11" name="TextBox 32"/>
          <p:cNvSpPr txBox="1">
            <a:spLocks noChangeArrowheads="1"/>
          </p:cNvSpPr>
          <p:nvPr/>
        </p:nvSpPr>
        <p:spPr bwMode="auto">
          <a:xfrm>
            <a:off x="298720" y="4583568"/>
            <a:ext cx="60144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ea typeface="微软雅黑" panose="020B0503020204020204" pitchFamily="34" charset="-122"/>
              </a:rPr>
              <a:t>03</a:t>
            </a:r>
            <a:endParaRPr lang="zh-CN" altLang="en-US" sz="3200" dirty="0">
              <a:solidFill>
                <a:schemeClr val="bg1"/>
              </a:solidFill>
              <a:ea typeface="微软雅黑" panose="020B0503020204020204" pitchFamily="34" charset="-122"/>
            </a:endParaRPr>
          </a:p>
        </p:txBody>
      </p:sp>
      <p:sp>
        <p:nvSpPr>
          <p:cNvPr id="12" name="矩形 11"/>
          <p:cNvSpPr/>
          <p:nvPr/>
        </p:nvSpPr>
        <p:spPr>
          <a:xfrm>
            <a:off x="1151484" y="4925015"/>
            <a:ext cx="2343911" cy="307777"/>
          </a:xfrm>
          <a:prstGeom prst="rect">
            <a:avLst/>
          </a:prstGeom>
          <a:effectLst/>
        </p:spPr>
        <p:txBody>
          <a:bodyPr wrap="none">
            <a:spAutoFit/>
          </a:bodyPr>
          <a:lstStyle/>
          <a:p>
            <a:pPr>
              <a:spcBef>
                <a:spcPct val="0"/>
              </a:spcBef>
            </a:pPr>
            <a:r>
              <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Please add the title here</a:t>
            </a:r>
            <a:endPar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13" name="TextBox 76"/>
          <p:cNvSpPr txBox="1"/>
          <p:nvPr/>
        </p:nvSpPr>
        <p:spPr>
          <a:xfrm>
            <a:off x="1151483" y="4462387"/>
            <a:ext cx="2892585" cy="523220"/>
          </a:xfrm>
          <a:prstGeom prst="rect">
            <a:avLst/>
          </a:prstGeom>
          <a:noFill/>
          <a:effectLst/>
        </p:spPr>
        <p:txBody>
          <a:bodyPr wrap="square" rtlCol="0">
            <a:spAutoFit/>
          </a:bodyPr>
          <a:lstStyle/>
          <a:p>
            <a:r>
              <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请在此添加标题</a:t>
            </a:r>
            <a:endPar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14" name="椭圆 1"/>
          <p:cNvSpPr>
            <a:spLocks noChangeArrowheads="1"/>
          </p:cNvSpPr>
          <p:nvPr/>
        </p:nvSpPr>
        <p:spPr bwMode="auto">
          <a:xfrm>
            <a:off x="5042660" y="3018676"/>
            <a:ext cx="727831" cy="727831"/>
          </a:xfrm>
          <a:prstGeom prst="ellipse">
            <a:avLst/>
          </a:prstGeom>
          <a:solidFill>
            <a:srgbClr val="02569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15" name="TextBox 32"/>
          <p:cNvSpPr txBox="1">
            <a:spLocks noChangeArrowheads="1"/>
          </p:cNvSpPr>
          <p:nvPr/>
        </p:nvSpPr>
        <p:spPr bwMode="auto">
          <a:xfrm>
            <a:off x="5105853" y="3096851"/>
            <a:ext cx="60144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ea typeface="微软雅黑" panose="020B0503020204020204" pitchFamily="34" charset="-122"/>
              </a:rPr>
              <a:t>02</a:t>
            </a:r>
            <a:endParaRPr lang="zh-CN" altLang="en-US" sz="3200" dirty="0">
              <a:solidFill>
                <a:schemeClr val="bg1"/>
              </a:solidFill>
              <a:ea typeface="微软雅黑" panose="020B0503020204020204" pitchFamily="34" charset="-122"/>
            </a:endParaRPr>
          </a:p>
        </p:txBody>
      </p:sp>
      <p:sp>
        <p:nvSpPr>
          <p:cNvPr id="16" name="矩形 15"/>
          <p:cNvSpPr/>
          <p:nvPr/>
        </p:nvSpPr>
        <p:spPr>
          <a:xfrm>
            <a:off x="5958617" y="3438298"/>
            <a:ext cx="2343911" cy="307777"/>
          </a:xfrm>
          <a:prstGeom prst="rect">
            <a:avLst/>
          </a:prstGeom>
        </p:spPr>
        <p:txBody>
          <a:bodyPr wrap="none">
            <a:spAutoFit/>
          </a:bodyPr>
          <a:lstStyle/>
          <a:p>
            <a:pPr>
              <a:spcBef>
                <a:spcPct val="0"/>
              </a:spcBef>
            </a:pPr>
            <a:r>
              <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Please add the title here</a:t>
            </a:r>
            <a:endPar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17" name="椭圆 1"/>
          <p:cNvSpPr>
            <a:spLocks noChangeArrowheads="1"/>
          </p:cNvSpPr>
          <p:nvPr/>
        </p:nvSpPr>
        <p:spPr bwMode="auto">
          <a:xfrm>
            <a:off x="5042660" y="4505393"/>
            <a:ext cx="727831" cy="727831"/>
          </a:xfrm>
          <a:prstGeom prst="ellipse">
            <a:avLst/>
          </a:prstGeom>
          <a:solidFill>
            <a:srgbClr val="02569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18" name="TextBox 32"/>
          <p:cNvSpPr txBox="1">
            <a:spLocks noChangeArrowheads="1"/>
          </p:cNvSpPr>
          <p:nvPr/>
        </p:nvSpPr>
        <p:spPr bwMode="auto">
          <a:xfrm>
            <a:off x="5105853" y="4583568"/>
            <a:ext cx="601447"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ea typeface="微软雅黑" panose="020B0503020204020204" pitchFamily="34" charset="-122"/>
              </a:rPr>
              <a:t>04</a:t>
            </a:r>
            <a:endParaRPr lang="zh-CN" altLang="en-US" sz="3200" dirty="0">
              <a:solidFill>
                <a:schemeClr val="bg1"/>
              </a:solidFill>
              <a:ea typeface="微软雅黑" panose="020B0503020204020204" pitchFamily="34" charset="-122"/>
            </a:endParaRPr>
          </a:p>
        </p:txBody>
      </p:sp>
      <p:sp>
        <p:nvSpPr>
          <p:cNvPr id="19" name="矩形 18"/>
          <p:cNvSpPr/>
          <p:nvPr/>
        </p:nvSpPr>
        <p:spPr>
          <a:xfrm>
            <a:off x="5958617" y="4925015"/>
            <a:ext cx="2343911" cy="307777"/>
          </a:xfrm>
          <a:prstGeom prst="rect">
            <a:avLst/>
          </a:prstGeom>
        </p:spPr>
        <p:txBody>
          <a:bodyPr wrap="none">
            <a:spAutoFit/>
          </a:bodyPr>
          <a:lstStyle/>
          <a:p>
            <a:pPr>
              <a:spcBef>
                <a:spcPct val="0"/>
              </a:spcBef>
            </a:pPr>
            <a:r>
              <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Please add the title here</a:t>
            </a:r>
            <a:endParaRPr lang="en-US" altLang="zh-CN" sz="14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cxnSp>
        <p:nvCxnSpPr>
          <p:cNvPr id="20" name="直接连接符 19"/>
          <p:cNvCxnSpPr/>
          <p:nvPr/>
        </p:nvCxnSpPr>
        <p:spPr>
          <a:xfrm>
            <a:off x="4242860" y="1613032"/>
            <a:ext cx="210827" cy="0"/>
          </a:xfrm>
          <a:prstGeom prst="line">
            <a:avLst/>
          </a:prstGeom>
          <a:ln w="25400" cap="rnd">
            <a:solidFill>
              <a:srgbClr val="025692"/>
            </a:solidFill>
          </a:ln>
        </p:spPr>
        <p:style>
          <a:lnRef idx="1">
            <a:schemeClr val="accent1"/>
          </a:lnRef>
          <a:fillRef idx="0">
            <a:schemeClr val="accent1"/>
          </a:fillRef>
          <a:effectRef idx="0">
            <a:schemeClr val="accent1"/>
          </a:effectRef>
          <a:fontRef idx="minor">
            <a:schemeClr val="tx1"/>
          </a:fontRef>
        </p:style>
      </p:cxnSp>
      <p:sp>
        <p:nvSpPr>
          <p:cNvPr id="21" name="TextBox 76"/>
          <p:cNvSpPr txBox="1"/>
          <p:nvPr/>
        </p:nvSpPr>
        <p:spPr>
          <a:xfrm>
            <a:off x="5958616" y="2975670"/>
            <a:ext cx="2892585" cy="523220"/>
          </a:xfrm>
          <a:prstGeom prst="rect">
            <a:avLst/>
          </a:prstGeom>
          <a:noFill/>
        </p:spPr>
        <p:txBody>
          <a:bodyPr wrap="square" rtlCol="0">
            <a:spAutoFit/>
          </a:bodyPr>
          <a:lstStyle/>
          <a:p>
            <a:r>
              <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请在此添加标题</a:t>
            </a:r>
            <a:endPar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
        <p:nvSpPr>
          <p:cNvPr id="22" name="TextBox 76"/>
          <p:cNvSpPr txBox="1"/>
          <p:nvPr/>
        </p:nvSpPr>
        <p:spPr>
          <a:xfrm>
            <a:off x="5958616" y="4462387"/>
            <a:ext cx="2892585" cy="523220"/>
          </a:xfrm>
          <a:prstGeom prst="rect">
            <a:avLst/>
          </a:prstGeom>
          <a:noFill/>
        </p:spPr>
        <p:txBody>
          <a:bodyPr wrap="square" rtlCol="0">
            <a:spAutoFit/>
          </a:bodyPr>
          <a:lstStyle/>
          <a:p>
            <a:r>
              <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rPr>
              <a:t>请在此添加标题</a:t>
            </a:r>
            <a:endParaRPr lang="zh-CN" altLang="en-US" sz="2800" dirty="0">
              <a:solidFill>
                <a:schemeClr val="tx1">
                  <a:lumMod val="75000"/>
                  <a:lumOff val="25000"/>
                </a:schemeClr>
              </a:solidFill>
              <a:latin typeface="冬青黑体简体中文 W3" panose="020B0300000000000000" pitchFamily="34" charset="-122"/>
              <a:ea typeface="冬青黑体简体中文 W3" panose="020B0300000000000000"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23" name="TextBox 76"/>
          <p:cNvSpPr txBox="1"/>
          <p:nvPr/>
        </p:nvSpPr>
        <p:spPr>
          <a:xfrm>
            <a:off x="2524891" y="3809325"/>
            <a:ext cx="3183180" cy="1015663"/>
          </a:xfrm>
          <a:prstGeom prst="rect">
            <a:avLst/>
          </a:prstGeom>
          <a:noFill/>
        </p:spPr>
        <p:txBody>
          <a:bodyPr wrap="none" rtlCol="0">
            <a:spAutoFit/>
          </a:bodyPr>
          <a:lstStyle/>
          <a:p>
            <a:pPr algn="ctr"/>
            <a:r>
              <a:rPr lang="en-US" altLang="zh-CN" sz="6000" dirty="0">
                <a:solidFill>
                  <a:srgbClr val="025692"/>
                </a:solidFill>
                <a:latin typeface="微软雅黑" panose="020B0503020204020204" pitchFamily="34" charset="-122"/>
                <a:ea typeface="微软雅黑" panose="020B0503020204020204" pitchFamily="34" charset="-122"/>
              </a:rPr>
              <a:t>PART 01</a:t>
            </a:r>
            <a:endParaRPr lang="zh-CN" altLang="en-US" sz="6000" dirty="0">
              <a:solidFill>
                <a:srgbClr val="02569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763114" y="5485115"/>
            <a:ext cx="4706732" cy="1212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Fresh business general template</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Applicable to enterprise introduction, summary report, sales </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marketing</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chart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dataa</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1726786" y="4654118"/>
            <a:ext cx="4779388" cy="830997"/>
          </a:xfrm>
          <a:prstGeom prst="rect">
            <a:avLst/>
          </a:prstGeom>
          <a:noFill/>
        </p:spPr>
        <p:txBody>
          <a:bodyPr wrap="square" rtlCol="0">
            <a:spAutoFit/>
          </a:bodyPr>
          <a:lstStyle/>
          <a:p>
            <a:pPr algn="ct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请在此添加标题</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011067" y="5485115"/>
            <a:ext cx="210827" cy="0"/>
          </a:xfrm>
          <a:prstGeom prst="line">
            <a:avLst/>
          </a:prstGeom>
          <a:ln w="25400" cap="rnd">
            <a:solidFill>
              <a:srgbClr val="02569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TextBox 107"/>
          <p:cNvSpPr txBox="1"/>
          <p:nvPr/>
        </p:nvSpPr>
        <p:spPr>
          <a:xfrm>
            <a:off x="1852600" y="2072522"/>
            <a:ext cx="8486800"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600" dirty="0">
                <a:solidFill>
                  <a:schemeClr val="bg2">
                    <a:lumMod val="25000"/>
                  </a:schemeClr>
                </a:solidFill>
                <a:sym typeface="微软雅黑" panose="020B0503020204020204" pitchFamily="34" charset="-122"/>
              </a:rPr>
              <a:t>在此录入上述图表的综合描述说明</a:t>
            </a:r>
            <a:r>
              <a:rPr lang="zh-CN" altLang="en-US" sz="1600" dirty="0" smtClean="0">
                <a:solidFill>
                  <a:schemeClr val="bg2">
                    <a:lumMod val="25000"/>
                  </a:schemeClr>
                </a:solidFill>
                <a:sym typeface="微软雅黑" panose="020B0503020204020204" pitchFamily="34" charset="-122"/>
              </a:rPr>
              <a:t>，</a:t>
            </a:r>
            <a:r>
              <a:rPr lang="zh-CN" altLang="en-US" sz="1600" dirty="0">
                <a:solidFill>
                  <a:schemeClr val="bg2">
                    <a:lumMod val="25000"/>
                  </a:schemeClr>
                </a:solidFill>
                <a:sym typeface="微软雅黑" panose="020B0503020204020204" pitchFamily="34" charset="-122"/>
              </a:rPr>
              <a:t>在此录入上述图表的综合描述说明，</a:t>
            </a:r>
            <a:r>
              <a:rPr lang="zh-CN" altLang="en-US" sz="1600" dirty="0" smtClean="0">
                <a:solidFill>
                  <a:schemeClr val="bg2">
                    <a:lumMod val="25000"/>
                  </a:schemeClr>
                </a:solidFill>
                <a:sym typeface="微软雅黑" panose="020B0503020204020204" pitchFamily="34" charset="-122"/>
              </a:rPr>
              <a:t>在此</a:t>
            </a:r>
            <a:r>
              <a:rPr lang="zh-CN" altLang="en-US" sz="1600" dirty="0">
                <a:solidFill>
                  <a:schemeClr val="bg2">
                    <a:lumMod val="25000"/>
                  </a:schemeClr>
                </a:solidFill>
                <a:sym typeface="微软雅黑" panose="020B0503020204020204" pitchFamily="34" charset="-122"/>
              </a:rPr>
              <a:t>录入上述图表的综合描述说明。在此录入上述图表的描述说明</a:t>
            </a:r>
            <a:r>
              <a:rPr lang="zh-CN" altLang="en-US" sz="1600" dirty="0" smtClean="0">
                <a:solidFill>
                  <a:schemeClr val="bg2">
                    <a:lumMod val="25000"/>
                  </a:schemeClr>
                </a:solidFill>
                <a:sym typeface="微软雅黑" panose="020B0503020204020204" pitchFamily="34" charset="-122"/>
              </a:rPr>
              <a:t>，</a:t>
            </a:r>
            <a:r>
              <a:rPr lang="zh-CN" altLang="en-US" sz="1600" dirty="0">
                <a:solidFill>
                  <a:schemeClr val="bg2">
                    <a:lumMod val="25000"/>
                  </a:schemeClr>
                </a:solidFill>
                <a:sym typeface="微软雅黑" panose="020B0503020204020204" pitchFamily="34" charset="-122"/>
              </a:rPr>
              <a:t>在此录入上述图表的综合描述</a:t>
            </a:r>
            <a:r>
              <a:rPr lang="zh-CN" altLang="en-US" sz="1600" dirty="0" smtClean="0">
                <a:solidFill>
                  <a:schemeClr val="bg2">
                    <a:lumMod val="25000"/>
                  </a:schemeClr>
                </a:solidFill>
                <a:sym typeface="微软雅黑" panose="020B0503020204020204" pitchFamily="34" charset="-122"/>
              </a:rPr>
              <a:t>说明。</a:t>
            </a:r>
            <a:endParaRPr lang="zh-CN" altLang="en-US" sz="1600" dirty="0">
              <a:solidFill>
                <a:schemeClr val="bg2">
                  <a:lumMod val="25000"/>
                </a:schemeClr>
              </a:solidFill>
              <a:sym typeface="微软雅黑" panose="020B0503020204020204" pitchFamily="34" charset="-122"/>
            </a:endParaRPr>
          </a:p>
        </p:txBody>
      </p:sp>
      <p:grpSp>
        <p:nvGrpSpPr>
          <p:cNvPr id="7" name="组合 6"/>
          <p:cNvGrpSpPr/>
          <p:nvPr/>
        </p:nvGrpSpPr>
        <p:grpSpPr>
          <a:xfrm>
            <a:off x="1975175" y="3787462"/>
            <a:ext cx="2215360" cy="1742835"/>
            <a:chOff x="1775520" y="2888940"/>
            <a:chExt cx="1464498" cy="1152128"/>
          </a:xfrm>
          <a:solidFill>
            <a:srgbClr val="025692"/>
          </a:solidFill>
        </p:grpSpPr>
        <p:sp>
          <p:nvSpPr>
            <p:cNvPr id="8" name="任意多边形 7"/>
            <p:cNvSpPr/>
            <p:nvPr/>
          </p:nvSpPr>
          <p:spPr bwMode="auto">
            <a:xfrm>
              <a:off x="1775520"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grpFill/>
            <a:ln>
              <a:noFill/>
            </a:ln>
          </p:spPr>
          <p:txBody>
            <a:bodyPr vert="horz" wrap="square" lIns="91440" tIns="45720" rIns="91440" bIns="45720" numCol="1" anchor="t" anchorCtr="0" compatLnSpc="1">
              <a:noAutofit/>
            </a:bodyPr>
            <a:lstStyle/>
            <a:p>
              <a:endParaRPr lang="zh-CN" altLang="en-US">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sp>
          <p:nvSpPr>
            <p:cNvPr id="9" name="TextBox 59"/>
            <p:cNvSpPr txBox="1">
              <a:spLocks noChangeArrowheads="1"/>
            </p:cNvSpPr>
            <p:nvPr/>
          </p:nvSpPr>
          <p:spPr bwMode="auto">
            <a:xfrm flipH="1">
              <a:off x="1868972" y="2983603"/>
              <a:ext cx="1298326" cy="712106"/>
            </a:xfrm>
            <a:prstGeom prst="rect">
              <a:avLst/>
            </a:prstGeom>
            <a:grp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添加</a:t>
              </a:r>
              <a:endParaRPr lang="en-US" altLang="zh-CN"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endParaRPr>
            </a:p>
            <a:p>
              <a:pPr algn="ctr">
                <a:defRPr/>
              </a:pPr>
              <a:r>
                <a:rPr lang="zh-CN" altLang="en-US"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关键字</a:t>
              </a:r>
              <a:endParaRPr lang="en-US" altLang="ko-KR" sz="3200" kern="0" dirty="0">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grpSp>
      <p:grpSp>
        <p:nvGrpSpPr>
          <p:cNvPr id="10" name="组合 9"/>
          <p:cNvGrpSpPr/>
          <p:nvPr/>
        </p:nvGrpSpPr>
        <p:grpSpPr>
          <a:xfrm>
            <a:off x="4988320" y="3787462"/>
            <a:ext cx="2215360" cy="1742835"/>
            <a:chOff x="3767406" y="2888940"/>
            <a:chExt cx="1464498" cy="1152128"/>
          </a:xfrm>
          <a:solidFill>
            <a:srgbClr val="025692"/>
          </a:solidFill>
        </p:grpSpPr>
        <p:sp>
          <p:nvSpPr>
            <p:cNvPr id="11" name="任意多边形 10"/>
            <p:cNvSpPr/>
            <p:nvPr/>
          </p:nvSpPr>
          <p:spPr bwMode="auto">
            <a:xfrm>
              <a:off x="3767406"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grpFill/>
            <a:ln>
              <a:noFill/>
            </a:ln>
          </p:spPr>
          <p:txBody>
            <a:bodyPr vert="horz" wrap="square" lIns="91440" tIns="45720" rIns="91440" bIns="45720" numCol="1" anchor="t" anchorCtr="0" compatLnSpc="1">
              <a:noAutofit/>
            </a:bodyPr>
            <a:lstStyle/>
            <a:p>
              <a:endParaRPr lang="zh-CN" altLang="en-US">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sp>
          <p:nvSpPr>
            <p:cNvPr id="12" name="TextBox 59"/>
            <p:cNvSpPr txBox="1">
              <a:spLocks noChangeArrowheads="1"/>
            </p:cNvSpPr>
            <p:nvPr/>
          </p:nvSpPr>
          <p:spPr bwMode="auto">
            <a:xfrm flipH="1">
              <a:off x="3860858" y="2983603"/>
              <a:ext cx="1298326" cy="630722"/>
            </a:xfrm>
            <a:prstGeom prst="rect">
              <a:avLst/>
            </a:prstGeom>
            <a:grp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8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添加</a:t>
              </a:r>
              <a:endParaRPr lang="en-US" altLang="zh-CN" sz="2800" b="1" dirty="0" smtClean="0">
                <a:solidFill>
                  <a:schemeClr val="bg1">
                    <a:lumMod val="95000"/>
                  </a:schemeClr>
                </a:solidFill>
                <a:latin typeface="冬青黑体简体中文 W3" panose="020B0300000000000000" pitchFamily="34" charset="-122"/>
                <a:ea typeface="冬青黑体简体中文 W3" panose="020B0300000000000000" pitchFamily="34" charset="-122"/>
              </a:endParaRPr>
            </a:p>
            <a:p>
              <a:pPr algn="ctr">
                <a:defRPr/>
              </a:pPr>
              <a:r>
                <a:rPr lang="zh-CN" altLang="en-US" sz="28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关键字</a:t>
              </a:r>
              <a:endParaRPr lang="en-US" altLang="ko-KR" sz="2800" kern="0" dirty="0">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grpSp>
      <p:grpSp>
        <p:nvGrpSpPr>
          <p:cNvPr id="13" name="组合 12"/>
          <p:cNvGrpSpPr/>
          <p:nvPr/>
        </p:nvGrpSpPr>
        <p:grpSpPr>
          <a:xfrm>
            <a:off x="7996169" y="3787462"/>
            <a:ext cx="2215360" cy="1742835"/>
            <a:chOff x="5755791" y="2888940"/>
            <a:chExt cx="1464498" cy="1152128"/>
          </a:xfrm>
          <a:solidFill>
            <a:srgbClr val="025692"/>
          </a:solidFill>
        </p:grpSpPr>
        <p:sp>
          <p:nvSpPr>
            <p:cNvPr id="14" name="任意多边形 13"/>
            <p:cNvSpPr/>
            <p:nvPr/>
          </p:nvSpPr>
          <p:spPr bwMode="auto">
            <a:xfrm>
              <a:off x="5755791"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grpFill/>
            <a:ln>
              <a:noFill/>
            </a:ln>
          </p:spPr>
          <p:txBody>
            <a:bodyPr vert="horz" wrap="square" lIns="91440" tIns="45720" rIns="91440" bIns="45720" numCol="1" anchor="t" anchorCtr="0" compatLnSpc="1">
              <a:noAutofit/>
            </a:bodyPr>
            <a:lstStyle/>
            <a:p>
              <a:endParaRPr lang="zh-CN" altLang="en-US">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sp>
          <p:nvSpPr>
            <p:cNvPr id="15" name="TextBox 59"/>
            <p:cNvSpPr txBox="1">
              <a:spLocks noChangeArrowheads="1"/>
            </p:cNvSpPr>
            <p:nvPr/>
          </p:nvSpPr>
          <p:spPr bwMode="auto">
            <a:xfrm flipH="1">
              <a:off x="5849243" y="2983603"/>
              <a:ext cx="1298326" cy="712106"/>
            </a:xfrm>
            <a:prstGeom prst="rect">
              <a:avLst/>
            </a:prstGeom>
            <a:grp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添加</a:t>
              </a:r>
              <a:endParaRPr lang="en-US" altLang="zh-CN"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endParaRPr>
            </a:p>
            <a:p>
              <a:pPr algn="ctr">
                <a:defRPr/>
              </a:pPr>
              <a:r>
                <a:rPr lang="zh-CN" altLang="en-US" sz="3200" b="1" dirty="0" smtClean="0">
                  <a:solidFill>
                    <a:schemeClr val="bg1">
                      <a:lumMod val="95000"/>
                    </a:schemeClr>
                  </a:solidFill>
                  <a:latin typeface="冬青黑体简体中文 W3" panose="020B0300000000000000" pitchFamily="34" charset="-122"/>
                  <a:ea typeface="冬青黑体简体中文 W3" panose="020B0300000000000000" pitchFamily="34" charset="-122"/>
                </a:rPr>
                <a:t>关键字</a:t>
              </a:r>
              <a:endParaRPr lang="en-US" altLang="ko-KR" sz="3200" kern="0" dirty="0">
                <a:solidFill>
                  <a:schemeClr val="bg1">
                    <a:lumMod val="95000"/>
                  </a:schemeClr>
                </a:solidFill>
                <a:latin typeface="冬青黑体简体中文 W3" panose="020B0300000000000000" pitchFamily="34" charset="-122"/>
                <a:ea typeface="冬青黑体简体中文 W3" panose="020B0300000000000000" pitchFamily="34" charset="-122"/>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椭圆 5"/>
          <p:cNvSpPr/>
          <p:nvPr/>
        </p:nvSpPr>
        <p:spPr>
          <a:xfrm>
            <a:off x="6319820" y="2140716"/>
            <a:ext cx="281940" cy="2819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blipFill>
                <a:blip r:embed="rId2"/>
                <a:stretch>
                  <a:fillRect/>
                </a:stretch>
              </a:blipFill>
              <a:latin typeface="微软雅黑" panose="020B0503020204020204" pitchFamily="34" charset="-122"/>
              <a:ea typeface="微软雅黑" panose="020B0503020204020204" pitchFamily="34" charset="-122"/>
            </a:endParaRPr>
          </a:p>
        </p:txBody>
      </p:sp>
      <p:sp>
        <p:nvSpPr>
          <p:cNvPr id="7" name="矩形 6"/>
          <p:cNvSpPr/>
          <p:nvPr/>
        </p:nvSpPr>
        <p:spPr>
          <a:xfrm>
            <a:off x="6718653" y="2081631"/>
            <a:ext cx="1827685" cy="400110"/>
          </a:xfrm>
          <a:prstGeom prst="rect">
            <a:avLst/>
          </a:prstGeom>
        </p:spPr>
        <p:txBody>
          <a:bodyPr wrap="square">
            <a:spAutoFit/>
          </a:bodyPr>
          <a:lstStyle/>
          <a:p>
            <a:r>
              <a:rPr lang="zh-CN" altLang="en-US" sz="2000" b="1" dirty="0">
                <a:solidFill>
                  <a:srgbClr val="025692"/>
                </a:solidFill>
                <a:latin typeface="微软雅黑" panose="020B0503020204020204" pitchFamily="34" charset="-122"/>
                <a:ea typeface="微软雅黑" panose="020B0503020204020204" pitchFamily="34" charset="-122"/>
              </a:rPr>
              <a:t>添</a:t>
            </a:r>
            <a:r>
              <a:rPr lang="zh-CN" altLang="en-US" sz="2000" b="1" dirty="0" smtClean="0">
                <a:solidFill>
                  <a:srgbClr val="025692"/>
                </a:solidFill>
                <a:latin typeface="微软雅黑" panose="020B0503020204020204" pitchFamily="34" charset="-122"/>
                <a:ea typeface="微软雅黑" panose="020B0503020204020204" pitchFamily="34" charset="-122"/>
              </a:rPr>
              <a:t>加标题</a:t>
            </a:r>
            <a:endParaRPr lang="zh-CN" altLang="en-US" sz="2000" b="1" dirty="0">
              <a:solidFill>
                <a:srgbClr val="025692"/>
              </a:solidFill>
              <a:latin typeface="微软雅黑" panose="020B0503020204020204" pitchFamily="34" charset="-122"/>
              <a:ea typeface="微软雅黑" panose="020B0503020204020204" pitchFamily="34" charset="-122"/>
            </a:endParaRPr>
          </a:p>
        </p:txBody>
      </p:sp>
      <p:sp>
        <p:nvSpPr>
          <p:cNvPr id="8" name="矩形 7"/>
          <p:cNvSpPr/>
          <p:nvPr/>
        </p:nvSpPr>
        <p:spPr>
          <a:xfrm>
            <a:off x="6718653" y="2481741"/>
            <a:ext cx="3751062" cy="609398"/>
          </a:xfrm>
          <a:prstGeom prst="rect">
            <a:avLst/>
          </a:prstGeom>
        </p:spPr>
        <p:txBody>
          <a:bodyPr wrap="square">
            <a:spAutoFit/>
          </a:bodyPr>
          <a:lstStyle/>
          <a:p>
            <a:pP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 name="椭圆 8"/>
          <p:cNvSpPr/>
          <p:nvPr/>
        </p:nvSpPr>
        <p:spPr>
          <a:xfrm>
            <a:off x="6319820" y="3248712"/>
            <a:ext cx="281940" cy="2819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blipFill>
                <a:blip r:embed="rId2"/>
                <a:stretch>
                  <a:fillRect/>
                </a:stretch>
              </a:blipFill>
              <a:latin typeface="微软雅黑" panose="020B0503020204020204" pitchFamily="34" charset="-122"/>
              <a:ea typeface="微软雅黑" panose="020B0503020204020204" pitchFamily="34" charset="-122"/>
            </a:endParaRPr>
          </a:p>
        </p:txBody>
      </p:sp>
      <p:sp>
        <p:nvSpPr>
          <p:cNvPr id="10" name="矩形 9"/>
          <p:cNvSpPr/>
          <p:nvPr/>
        </p:nvSpPr>
        <p:spPr>
          <a:xfrm>
            <a:off x="6718653" y="3189627"/>
            <a:ext cx="1827685" cy="400110"/>
          </a:xfrm>
          <a:prstGeom prst="rect">
            <a:avLst/>
          </a:prstGeom>
        </p:spPr>
        <p:txBody>
          <a:bodyPr wrap="square">
            <a:spAutoFit/>
          </a:bodyPr>
          <a:lstStyle/>
          <a:p>
            <a:r>
              <a:rPr lang="zh-CN" altLang="en-US" sz="2000" b="1" dirty="0">
                <a:solidFill>
                  <a:srgbClr val="025692"/>
                </a:solidFill>
                <a:latin typeface="微软雅黑" panose="020B0503020204020204" pitchFamily="34" charset="-122"/>
                <a:ea typeface="微软雅黑" panose="020B0503020204020204" pitchFamily="34" charset="-122"/>
              </a:rPr>
              <a:t>添加标题</a:t>
            </a:r>
            <a:endParaRPr lang="zh-CN" altLang="en-US" sz="2000" b="1" dirty="0">
              <a:solidFill>
                <a:srgbClr val="025692"/>
              </a:solidFill>
              <a:latin typeface="微软雅黑" panose="020B0503020204020204" pitchFamily="34" charset="-122"/>
              <a:ea typeface="微软雅黑" panose="020B0503020204020204" pitchFamily="34" charset="-122"/>
            </a:endParaRPr>
          </a:p>
        </p:txBody>
      </p:sp>
      <p:sp>
        <p:nvSpPr>
          <p:cNvPr id="11" name="矩形 10"/>
          <p:cNvSpPr/>
          <p:nvPr/>
        </p:nvSpPr>
        <p:spPr>
          <a:xfrm>
            <a:off x="6718653" y="3589737"/>
            <a:ext cx="3751062" cy="609398"/>
          </a:xfrm>
          <a:prstGeom prst="rect">
            <a:avLst/>
          </a:prstGeom>
        </p:spPr>
        <p:txBody>
          <a:bodyPr wrap="square">
            <a:spAutoFit/>
          </a:bodyPr>
          <a:lstStyle/>
          <a:p>
            <a:pP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6319820" y="4414040"/>
            <a:ext cx="281940" cy="2819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blipFill>
                <a:blip r:embed="rId2"/>
                <a:stretch>
                  <a:fillRect/>
                </a:stretch>
              </a:blipFill>
              <a:latin typeface="微软雅黑" panose="020B0503020204020204" pitchFamily="34" charset="-122"/>
              <a:ea typeface="微软雅黑" panose="020B0503020204020204" pitchFamily="34" charset="-122"/>
            </a:endParaRPr>
          </a:p>
        </p:txBody>
      </p:sp>
      <p:sp>
        <p:nvSpPr>
          <p:cNvPr id="13" name="矩形 12"/>
          <p:cNvSpPr/>
          <p:nvPr/>
        </p:nvSpPr>
        <p:spPr>
          <a:xfrm>
            <a:off x="6718653" y="4354955"/>
            <a:ext cx="1827685" cy="400110"/>
          </a:xfrm>
          <a:prstGeom prst="rect">
            <a:avLst/>
          </a:prstGeom>
        </p:spPr>
        <p:txBody>
          <a:bodyPr wrap="square">
            <a:spAutoFit/>
          </a:bodyPr>
          <a:lstStyle/>
          <a:p>
            <a:r>
              <a:rPr lang="zh-CN" altLang="en-US" sz="2000" b="1" dirty="0">
                <a:solidFill>
                  <a:srgbClr val="025692"/>
                </a:solidFill>
                <a:latin typeface="微软雅黑" panose="020B0503020204020204" pitchFamily="34" charset="-122"/>
                <a:ea typeface="微软雅黑" panose="020B0503020204020204" pitchFamily="34" charset="-122"/>
              </a:rPr>
              <a:t>添加标题</a:t>
            </a:r>
            <a:endParaRPr lang="zh-CN" altLang="en-US" sz="2000" b="1" dirty="0">
              <a:solidFill>
                <a:srgbClr val="025692"/>
              </a:solidFill>
              <a:latin typeface="微软雅黑" panose="020B0503020204020204" pitchFamily="34" charset="-122"/>
              <a:ea typeface="微软雅黑" panose="020B0503020204020204" pitchFamily="34" charset="-122"/>
            </a:endParaRPr>
          </a:p>
        </p:txBody>
      </p:sp>
      <p:sp>
        <p:nvSpPr>
          <p:cNvPr id="14" name="矩形 13"/>
          <p:cNvSpPr/>
          <p:nvPr/>
        </p:nvSpPr>
        <p:spPr>
          <a:xfrm>
            <a:off x="6718653" y="4755065"/>
            <a:ext cx="3751062" cy="609398"/>
          </a:xfrm>
          <a:prstGeom prst="rect">
            <a:avLst/>
          </a:prstGeom>
        </p:spPr>
        <p:txBody>
          <a:bodyPr wrap="square">
            <a:spAutoFit/>
          </a:bodyPr>
          <a:lstStyle/>
          <a:p>
            <a:pPr>
              <a:lnSpc>
                <a:spcPct val="12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342358" y="2154361"/>
            <a:ext cx="0" cy="295464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6" name="Freeform 6"/>
          <p:cNvSpPr/>
          <p:nvPr/>
        </p:nvSpPr>
        <p:spPr bwMode="auto">
          <a:xfrm>
            <a:off x="2384272" y="2390399"/>
            <a:ext cx="922337" cy="1030288"/>
          </a:xfrm>
          <a:custGeom>
            <a:avLst/>
            <a:gdLst>
              <a:gd name="T0" fmla="*/ 183 w 245"/>
              <a:gd name="T1" fmla="*/ 210 h 274"/>
              <a:gd name="T2" fmla="*/ 197 w 245"/>
              <a:gd name="T3" fmla="*/ 195 h 274"/>
              <a:gd name="T4" fmla="*/ 217 w 245"/>
              <a:gd name="T5" fmla="*/ 160 h 274"/>
              <a:gd name="T6" fmla="*/ 222 w 245"/>
              <a:gd name="T7" fmla="*/ 147 h 274"/>
              <a:gd name="T8" fmla="*/ 227 w 245"/>
              <a:gd name="T9" fmla="*/ 104 h 274"/>
              <a:gd name="T10" fmla="*/ 224 w 245"/>
              <a:gd name="T11" fmla="*/ 91 h 274"/>
              <a:gd name="T12" fmla="*/ 214 w 245"/>
              <a:gd name="T13" fmla="*/ 69 h 274"/>
              <a:gd name="T14" fmla="*/ 204 w 245"/>
              <a:gd name="T15" fmla="*/ 51 h 274"/>
              <a:gd name="T16" fmla="*/ 197 w 245"/>
              <a:gd name="T17" fmla="*/ 42 h 274"/>
              <a:gd name="T18" fmla="*/ 188 w 245"/>
              <a:gd name="T19" fmla="*/ 37 h 274"/>
              <a:gd name="T20" fmla="*/ 168 w 245"/>
              <a:gd name="T21" fmla="*/ 26 h 274"/>
              <a:gd name="T22" fmla="*/ 156 w 245"/>
              <a:gd name="T23" fmla="*/ 22 h 274"/>
              <a:gd name="T24" fmla="*/ 142 w 245"/>
              <a:gd name="T25" fmla="*/ 20 h 274"/>
              <a:gd name="T26" fmla="*/ 125 w 245"/>
              <a:gd name="T27" fmla="*/ 16 h 274"/>
              <a:gd name="T28" fmla="*/ 106 w 245"/>
              <a:gd name="T29" fmla="*/ 17 h 274"/>
              <a:gd name="T30" fmla="*/ 83 w 245"/>
              <a:gd name="T31" fmla="*/ 21 h 274"/>
              <a:gd name="T32" fmla="*/ 75 w 245"/>
              <a:gd name="T33" fmla="*/ 26 h 274"/>
              <a:gd name="T34" fmla="*/ 66 w 245"/>
              <a:gd name="T35" fmla="*/ 29 h 274"/>
              <a:gd name="T36" fmla="*/ 60 w 245"/>
              <a:gd name="T37" fmla="*/ 35 h 274"/>
              <a:gd name="T38" fmla="*/ 57 w 245"/>
              <a:gd name="T39" fmla="*/ 38 h 274"/>
              <a:gd name="T40" fmla="*/ 50 w 245"/>
              <a:gd name="T41" fmla="*/ 46 h 274"/>
              <a:gd name="T42" fmla="*/ 31 w 245"/>
              <a:gd name="T43" fmla="*/ 72 h 274"/>
              <a:gd name="T44" fmla="*/ 26 w 245"/>
              <a:gd name="T45" fmla="*/ 84 h 274"/>
              <a:gd name="T46" fmla="*/ 22 w 245"/>
              <a:gd name="T47" fmla="*/ 94 h 274"/>
              <a:gd name="T48" fmla="*/ 18 w 245"/>
              <a:gd name="T49" fmla="*/ 120 h 274"/>
              <a:gd name="T50" fmla="*/ 14 w 245"/>
              <a:gd name="T51" fmla="*/ 126 h 274"/>
              <a:gd name="T52" fmla="*/ 19 w 245"/>
              <a:gd name="T53" fmla="*/ 135 h 274"/>
              <a:gd name="T54" fmla="*/ 25 w 245"/>
              <a:gd name="T55" fmla="*/ 142 h 274"/>
              <a:gd name="T56" fmla="*/ 27 w 245"/>
              <a:gd name="T57" fmla="*/ 153 h 274"/>
              <a:gd name="T58" fmla="*/ 31 w 245"/>
              <a:gd name="T59" fmla="*/ 156 h 274"/>
              <a:gd name="T60" fmla="*/ 31 w 245"/>
              <a:gd name="T61" fmla="*/ 162 h 274"/>
              <a:gd name="T62" fmla="*/ 32 w 245"/>
              <a:gd name="T63" fmla="*/ 173 h 274"/>
              <a:gd name="T64" fmla="*/ 40 w 245"/>
              <a:gd name="T65" fmla="*/ 180 h 274"/>
              <a:gd name="T66" fmla="*/ 41 w 245"/>
              <a:gd name="T67" fmla="*/ 186 h 274"/>
              <a:gd name="T68" fmla="*/ 48 w 245"/>
              <a:gd name="T69" fmla="*/ 193 h 274"/>
              <a:gd name="T70" fmla="*/ 53 w 245"/>
              <a:gd name="T71" fmla="*/ 202 h 274"/>
              <a:gd name="T72" fmla="*/ 46 w 245"/>
              <a:gd name="T73" fmla="*/ 200 h 274"/>
              <a:gd name="T74" fmla="*/ 57 w 245"/>
              <a:gd name="T75" fmla="*/ 214 h 274"/>
              <a:gd name="T76" fmla="*/ 61 w 245"/>
              <a:gd name="T77" fmla="*/ 241 h 274"/>
              <a:gd name="T78" fmla="*/ 62 w 245"/>
              <a:gd name="T79" fmla="*/ 248 h 274"/>
              <a:gd name="T80" fmla="*/ 64 w 245"/>
              <a:gd name="T81" fmla="*/ 265 h 274"/>
              <a:gd name="T82" fmla="*/ 61 w 245"/>
              <a:gd name="T83" fmla="*/ 259 h 274"/>
              <a:gd name="T84" fmla="*/ 60 w 245"/>
              <a:gd name="T85" fmla="*/ 243 h 274"/>
              <a:gd name="T86" fmla="*/ 44 w 245"/>
              <a:gd name="T87" fmla="*/ 219 h 274"/>
              <a:gd name="T88" fmla="*/ 19 w 245"/>
              <a:gd name="T89" fmla="*/ 177 h 274"/>
              <a:gd name="T90" fmla="*/ 2 w 245"/>
              <a:gd name="T91" fmla="*/ 123 h 274"/>
              <a:gd name="T92" fmla="*/ 10 w 245"/>
              <a:gd name="T93" fmla="*/ 78 h 274"/>
              <a:gd name="T94" fmla="*/ 25 w 245"/>
              <a:gd name="T95" fmla="*/ 48 h 274"/>
              <a:gd name="T96" fmla="*/ 82 w 245"/>
              <a:gd name="T97" fmla="*/ 6 h 274"/>
              <a:gd name="T98" fmla="*/ 120 w 245"/>
              <a:gd name="T99" fmla="*/ 2 h 274"/>
              <a:gd name="T100" fmla="*/ 166 w 245"/>
              <a:gd name="T101" fmla="*/ 13 h 274"/>
              <a:gd name="T102" fmla="*/ 239 w 245"/>
              <a:gd name="T103" fmla="*/ 141 h 274"/>
              <a:gd name="T104" fmla="*/ 221 w 245"/>
              <a:gd name="T105" fmla="*/ 181 h 274"/>
              <a:gd name="T106" fmla="*/ 148 w 245"/>
              <a:gd name="T107" fmla="*/ 26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5" h="274">
                <a:moveTo>
                  <a:pt x="148" y="266"/>
                </a:moveTo>
                <a:cubicBezTo>
                  <a:pt x="144" y="256"/>
                  <a:pt x="154" y="248"/>
                  <a:pt x="155" y="239"/>
                </a:cubicBezTo>
                <a:cubicBezTo>
                  <a:pt x="156" y="238"/>
                  <a:pt x="157" y="241"/>
                  <a:pt x="158" y="239"/>
                </a:cubicBezTo>
                <a:cubicBezTo>
                  <a:pt x="160" y="229"/>
                  <a:pt x="170" y="220"/>
                  <a:pt x="180" y="214"/>
                </a:cubicBezTo>
                <a:cubicBezTo>
                  <a:pt x="180" y="215"/>
                  <a:pt x="180" y="215"/>
                  <a:pt x="180" y="215"/>
                </a:cubicBezTo>
                <a:cubicBezTo>
                  <a:pt x="182" y="214"/>
                  <a:pt x="182" y="211"/>
                  <a:pt x="183" y="210"/>
                </a:cubicBezTo>
                <a:cubicBezTo>
                  <a:pt x="184" y="210"/>
                  <a:pt x="183" y="211"/>
                  <a:pt x="184" y="211"/>
                </a:cubicBezTo>
                <a:cubicBezTo>
                  <a:pt x="183" y="209"/>
                  <a:pt x="186" y="207"/>
                  <a:pt x="186" y="206"/>
                </a:cubicBezTo>
                <a:cubicBezTo>
                  <a:pt x="187" y="206"/>
                  <a:pt x="188" y="207"/>
                  <a:pt x="189" y="206"/>
                </a:cubicBezTo>
                <a:cubicBezTo>
                  <a:pt x="189" y="204"/>
                  <a:pt x="189" y="204"/>
                  <a:pt x="189" y="204"/>
                </a:cubicBezTo>
                <a:cubicBezTo>
                  <a:pt x="188" y="199"/>
                  <a:pt x="195" y="199"/>
                  <a:pt x="196" y="194"/>
                </a:cubicBezTo>
                <a:cubicBezTo>
                  <a:pt x="197" y="194"/>
                  <a:pt x="196" y="195"/>
                  <a:pt x="197" y="195"/>
                </a:cubicBezTo>
                <a:cubicBezTo>
                  <a:pt x="200" y="188"/>
                  <a:pt x="207" y="181"/>
                  <a:pt x="210" y="174"/>
                </a:cubicBezTo>
                <a:cubicBezTo>
                  <a:pt x="211" y="174"/>
                  <a:pt x="211" y="175"/>
                  <a:pt x="212" y="175"/>
                </a:cubicBezTo>
                <a:cubicBezTo>
                  <a:pt x="211" y="174"/>
                  <a:pt x="212" y="171"/>
                  <a:pt x="213" y="169"/>
                </a:cubicBezTo>
                <a:cubicBezTo>
                  <a:pt x="215" y="169"/>
                  <a:pt x="214" y="165"/>
                  <a:pt x="216" y="164"/>
                </a:cubicBezTo>
                <a:cubicBezTo>
                  <a:pt x="216" y="164"/>
                  <a:pt x="216" y="164"/>
                  <a:pt x="216" y="164"/>
                </a:cubicBezTo>
                <a:cubicBezTo>
                  <a:pt x="215" y="162"/>
                  <a:pt x="219" y="162"/>
                  <a:pt x="217" y="160"/>
                </a:cubicBezTo>
                <a:cubicBezTo>
                  <a:pt x="219" y="159"/>
                  <a:pt x="219" y="159"/>
                  <a:pt x="219" y="159"/>
                </a:cubicBezTo>
                <a:cubicBezTo>
                  <a:pt x="217" y="158"/>
                  <a:pt x="221" y="157"/>
                  <a:pt x="221" y="155"/>
                </a:cubicBezTo>
                <a:cubicBezTo>
                  <a:pt x="220" y="155"/>
                  <a:pt x="220" y="155"/>
                  <a:pt x="220" y="155"/>
                </a:cubicBezTo>
                <a:cubicBezTo>
                  <a:pt x="220" y="154"/>
                  <a:pt x="222" y="153"/>
                  <a:pt x="222" y="152"/>
                </a:cubicBezTo>
                <a:cubicBezTo>
                  <a:pt x="222" y="152"/>
                  <a:pt x="222" y="152"/>
                  <a:pt x="222" y="152"/>
                </a:cubicBezTo>
                <a:cubicBezTo>
                  <a:pt x="223" y="149"/>
                  <a:pt x="224" y="147"/>
                  <a:pt x="222" y="147"/>
                </a:cubicBezTo>
                <a:cubicBezTo>
                  <a:pt x="224" y="146"/>
                  <a:pt x="222" y="150"/>
                  <a:pt x="225" y="149"/>
                </a:cubicBezTo>
                <a:cubicBezTo>
                  <a:pt x="226" y="138"/>
                  <a:pt x="228" y="128"/>
                  <a:pt x="228" y="117"/>
                </a:cubicBezTo>
                <a:cubicBezTo>
                  <a:pt x="229" y="116"/>
                  <a:pt x="229" y="115"/>
                  <a:pt x="230" y="115"/>
                </a:cubicBezTo>
                <a:cubicBezTo>
                  <a:pt x="229" y="114"/>
                  <a:pt x="229" y="111"/>
                  <a:pt x="228" y="110"/>
                </a:cubicBezTo>
                <a:cubicBezTo>
                  <a:pt x="228" y="110"/>
                  <a:pt x="229" y="109"/>
                  <a:pt x="229" y="109"/>
                </a:cubicBezTo>
                <a:cubicBezTo>
                  <a:pt x="229" y="106"/>
                  <a:pt x="226" y="107"/>
                  <a:pt x="227" y="104"/>
                </a:cubicBezTo>
                <a:cubicBezTo>
                  <a:pt x="228" y="105"/>
                  <a:pt x="228" y="105"/>
                  <a:pt x="229" y="105"/>
                </a:cubicBezTo>
                <a:cubicBezTo>
                  <a:pt x="227" y="103"/>
                  <a:pt x="227" y="101"/>
                  <a:pt x="226" y="99"/>
                </a:cubicBezTo>
                <a:cubicBezTo>
                  <a:pt x="226" y="99"/>
                  <a:pt x="227" y="100"/>
                  <a:pt x="227" y="100"/>
                </a:cubicBezTo>
                <a:cubicBezTo>
                  <a:pt x="225" y="98"/>
                  <a:pt x="227" y="95"/>
                  <a:pt x="225" y="93"/>
                </a:cubicBezTo>
                <a:cubicBezTo>
                  <a:pt x="227" y="94"/>
                  <a:pt x="227" y="94"/>
                  <a:pt x="227" y="94"/>
                </a:cubicBezTo>
                <a:cubicBezTo>
                  <a:pt x="227" y="90"/>
                  <a:pt x="224" y="93"/>
                  <a:pt x="224" y="91"/>
                </a:cubicBezTo>
                <a:cubicBezTo>
                  <a:pt x="225" y="91"/>
                  <a:pt x="225" y="91"/>
                  <a:pt x="226" y="91"/>
                </a:cubicBezTo>
                <a:cubicBezTo>
                  <a:pt x="223" y="89"/>
                  <a:pt x="222" y="84"/>
                  <a:pt x="221" y="82"/>
                </a:cubicBezTo>
                <a:cubicBezTo>
                  <a:pt x="221" y="82"/>
                  <a:pt x="221" y="82"/>
                  <a:pt x="221" y="82"/>
                </a:cubicBezTo>
                <a:cubicBezTo>
                  <a:pt x="220" y="79"/>
                  <a:pt x="220" y="76"/>
                  <a:pt x="218" y="74"/>
                </a:cubicBezTo>
                <a:cubicBezTo>
                  <a:pt x="218" y="72"/>
                  <a:pt x="220" y="73"/>
                  <a:pt x="219" y="70"/>
                </a:cubicBezTo>
                <a:cubicBezTo>
                  <a:pt x="217" y="71"/>
                  <a:pt x="215" y="66"/>
                  <a:pt x="214" y="69"/>
                </a:cubicBezTo>
                <a:cubicBezTo>
                  <a:pt x="213" y="66"/>
                  <a:pt x="212" y="62"/>
                  <a:pt x="210" y="61"/>
                </a:cubicBezTo>
                <a:cubicBezTo>
                  <a:pt x="212" y="62"/>
                  <a:pt x="212" y="59"/>
                  <a:pt x="213" y="60"/>
                </a:cubicBezTo>
                <a:cubicBezTo>
                  <a:pt x="214" y="58"/>
                  <a:pt x="214" y="58"/>
                  <a:pt x="214" y="58"/>
                </a:cubicBezTo>
                <a:cubicBezTo>
                  <a:pt x="215" y="58"/>
                  <a:pt x="214" y="60"/>
                  <a:pt x="215" y="59"/>
                </a:cubicBezTo>
                <a:cubicBezTo>
                  <a:pt x="214" y="58"/>
                  <a:pt x="212" y="55"/>
                  <a:pt x="212" y="55"/>
                </a:cubicBezTo>
                <a:cubicBezTo>
                  <a:pt x="209" y="54"/>
                  <a:pt x="206" y="54"/>
                  <a:pt x="204" y="51"/>
                </a:cubicBezTo>
                <a:cubicBezTo>
                  <a:pt x="205" y="52"/>
                  <a:pt x="205" y="49"/>
                  <a:pt x="206" y="50"/>
                </a:cubicBezTo>
                <a:cubicBezTo>
                  <a:pt x="200" y="49"/>
                  <a:pt x="200" y="49"/>
                  <a:pt x="200" y="49"/>
                </a:cubicBezTo>
                <a:cubicBezTo>
                  <a:pt x="199" y="48"/>
                  <a:pt x="201" y="47"/>
                  <a:pt x="200" y="47"/>
                </a:cubicBezTo>
                <a:cubicBezTo>
                  <a:pt x="199" y="47"/>
                  <a:pt x="199" y="47"/>
                  <a:pt x="198" y="47"/>
                </a:cubicBezTo>
                <a:cubicBezTo>
                  <a:pt x="198" y="46"/>
                  <a:pt x="195" y="44"/>
                  <a:pt x="196" y="42"/>
                </a:cubicBezTo>
                <a:cubicBezTo>
                  <a:pt x="196" y="41"/>
                  <a:pt x="197" y="43"/>
                  <a:pt x="197" y="42"/>
                </a:cubicBezTo>
                <a:cubicBezTo>
                  <a:pt x="196" y="40"/>
                  <a:pt x="195" y="41"/>
                  <a:pt x="194" y="39"/>
                </a:cubicBezTo>
                <a:cubicBezTo>
                  <a:pt x="194" y="39"/>
                  <a:pt x="194" y="39"/>
                  <a:pt x="194" y="39"/>
                </a:cubicBezTo>
                <a:cubicBezTo>
                  <a:pt x="193" y="38"/>
                  <a:pt x="190" y="37"/>
                  <a:pt x="190" y="39"/>
                </a:cubicBezTo>
                <a:cubicBezTo>
                  <a:pt x="191" y="40"/>
                  <a:pt x="191" y="38"/>
                  <a:pt x="192" y="39"/>
                </a:cubicBezTo>
                <a:cubicBezTo>
                  <a:pt x="190" y="40"/>
                  <a:pt x="188" y="38"/>
                  <a:pt x="187" y="37"/>
                </a:cubicBezTo>
                <a:cubicBezTo>
                  <a:pt x="188" y="37"/>
                  <a:pt x="188" y="37"/>
                  <a:pt x="188" y="37"/>
                </a:cubicBezTo>
                <a:cubicBezTo>
                  <a:pt x="186" y="36"/>
                  <a:pt x="183" y="35"/>
                  <a:pt x="180" y="34"/>
                </a:cubicBezTo>
                <a:cubicBezTo>
                  <a:pt x="179" y="35"/>
                  <a:pt x="182" y="33"/>
                  <a:pt x="182" y="34"/>
                </a:cubicBezTo>
                <a:cubicBezTo>
                  <a:pt x="180" y="31"/>
                  <a:pt x="175" y="31"/>
                  <a:pt x="173" y="28"/>
                </a:cubicBezTo>
                <a:cubicBezTo>
                  <a:pt x="173" y="28"/>
                  <a:pt x="172" y="30"/>
                  <a:pt x="173" y="29"/>
                </a:cubicBezTo>
                <a:cubicBezTo>
                  <a:pt x="171" y="28"/>
                  <a:pt x="172" y="27"/>
                  <a:pt x="170" y="27"/>
                </a:cubicBezTo>
                <a:cubicBezTo>
                  <a:pt x="171" y="26"/>
                  <a:pt x="169" y="27"/>
                  <a:pt x="168" y="26"/>
                </a:cubicBezTo>
                <a:cubicBezTo>
                  <a:pt x="167" y="27"/>
                  <a:pt x="168" y="26"/>
                  <a:pt x="169" y="26"/>
                </a:cubicBezTo>
                <a:cubicBezTo>
                  <a:pt x="167" y="26"/>
                  <a:pt x="160" y="24"/>
                  <a:pt x="157" y="22"/>
                </a:cubicBezTo>
                <a:cubicBezTo>
                  <a:pt x="157" y="23"/>
                  <a:pt x="154" y="24"/>
                  <a:pt x="153" y="23"/>
                </a:cubicBezTo>
                <a:cubicBezTo>
                  <a:pt x="154" y="22"/>
                  <a:pt x="154" y="22"/>
                  <a:pt x="154" y="22"/>
                </a:cubicBezTo>
                <a:cubicBezTo>
                  <a:pt x="153" y="21"/>
                  <a:pt x="151" y="22"/>
                  <a:pt x="151" y="20"/>
                </a:cubicBezTo>
                <a:cubicBezTo>
                  <a:pt x="149" y="21"/>
                  <a:pt x="159" y="21"/>
                  <a:pt x="156" y="22"/>
                </a:cubicBezTo>
                <a:cubicBezTo>
                  <a:pt x="156" y="20"/>
                  <a:pt x="152" y="23"/>
                  <a:pt x="153" y="21"/>
                </a:cubicBezTo>
                <a:cubicBezTo>
                  <a:pt x="151" y="21"/>
                  <a:pt x="149" y="22"/>
                  <a:pt x="148" y="20"/>
                </a:cubicBezTo>
                <a:cubicBezTo>
                  <a:pt x="148" y="20"/>
                  <a:pt x="150" y="18"/>
                  <a:pt x="148" y="18"/>
                </a:cubicBezTo>
                <a:cubicBezTo>
                  <a:pt x="146" y="18"/>
                  <a:pt x="147" y="18"/>
                  <a:pt x="145" y="18"/>
                </a:cubicBezTo>
                <a:cubicBezTo>
                  <a:pt x="144" y="19"/>
                  <a:pt x="144" y="19"/>
                  <a:pt x="144" y="19"/>
                </a:cubicBezTo>
                <a:cubicBezTo>
                  <a:pt x="143" y="20"/>
                  <a:pt x="142" y="18"/>
                  <a:pt x="142" y="20"/>
                </a:cubicBezTo>
                <a:cubicBezTo>
                  <a:pt x="142" y="19"/>
                  <a:pt x="138" y="20"/>
                  <a:pt x="139" y="18"/>
                </a:cubicBezTo>
                <a:cubicBezTo>
                  <a:pt x="140" y="16"/>
                  <a:pt x="140" y="16"/>
                  <a:pt x="140" y="16"/>
                </a:cubicBezTo>
                <a:cubicBezTo>
                  <a:pt x="139" y="16"/>
                  <a:pt x="138" y="18"/>
                  <a:pt x="137" y="18"/>
                </a:cubicBezTo>
                <a:cubicBezTo>
                  <a:pt x="136" y="17"/>
                  <a:pt x="136" y="17"/>
                  <a:pt x="136" y="17"/>
                </a:cubicBezTo>
                <a:cubicBezTo>
                  <a:pt x="136" y="20"/>
                  <a:pt x="134" y="17"/>
                  <a:pt x="132" y="18"/>
                </a:cubicBezTo>
                <a:cubicBezTo>
                  <a:pt x="130" y="17"/>
                  <a:pt x="126" y="18"/>
                  <a:pt x="125" y="16"/>
                </a:cubicBezTo>
                <a:cubicBezTo>
                  <a:pt x="124" y="17"/>
                  <a:pt x="122" y="18"/>
                  <a:pt x="120" y="17"/>
                </a:cubicBezTo>
                <a:cubicBezTo>
                  <a:pt x="120" y="17"/>
                  <a:pt x="121" y="17"/>
                  <a:pt x="121" y="16"/>
                </a:cubicBezTo>
                <a:cubicBezTo>
                  <a:pt x="120" y="15"/>
                  <a:pt x="119" y="16"/>
                  <a:pt x="118" y="16"/>
                </a:cubicBezTo>
                <a:cubicBezTo>
                  <a:pt x="119" y="16"/>
                  <a:pt x="116" y="15"/>
                  <a:pt x="114" y="14"/>
                </a:cubicBezTo>
                <a:cubicBezTo>
                  <a:pt x="113" y="15"/>
                  <a:pt x="113" y="16"/>
                  <a:pt x="113" y="17"/>
                </a:cubicBezTo>
                <a:cubicBezTo>
                  <a:pt x="111" y="15"/>
                  <a:pt x="108" y="19"/>
                  <a:pt x="106" y="17"/>
                </a:cubicBezTo>
                <a:cubicBezTo>
                  <a:pt x="107" y="16"/>
                  <a:pt x="109" y="15"/>
                  <a:pt x="107" y="15"/>
                </a:cubicBezTo>
                <a:cubicBezTo>
                  <a:pt x="105" y="12"/>
                  <a:pt x="104" y="17"/>
                  <a:pt x="101" y="16"/>
                </a:cubicBezTo>
                <a:cubicBezTo>
                  <a:pt x="102" y="18"/>
                  <a:pt x="102" y="18"/>
                  <a:pt x="102" y="18"/>
                </a:cubicBezTo>
                <a:cubicBezTo>
                  <a:pt x="101" y="17"/>
                  <a:pt x="99" y="20"/>
                  <a:pt x="99" y="18"/>
                </a:cubicBezTo>
                <a:cubicBezTo>
                  <a:pt x="98" y="19"/>
                  <a:pt x="96" y="18"/>
                  <a:pt x="96" y="20"/>
                </a:cubicBezTo>
                <a:cubicBezTo>
                  <a:pt x="92" y="19"/>
                  <a:pt x="87" y="24"/>
                  <a:pt x="83" y="21"/>
                </a:cubicBezTo>
                <a:cubicBezTo>
                  <a:pt x="83" y="21"/>
                  <a:pt x="81" y="22"/>
                  <a:pt x="82" y="22"/>
                </a:cubicBezTo>
                <a:cubicBezTo>
                  <a:pt x="84" y="23"/>
                  <a:pt x="83" y="21"/>
                  <a:pt x="84" y="22"/>
                </a:cubicBezTo>
                <a:cubicBezTo>
                  <a:pt x="83" y="22"/>
                  <a:pt x="83" y="23"/>
                  <a:pt x="83" y="23"/>
                </a:cubicBezTo>
                <a:cubicBezTo>
                  <a:pt x="82" y="23"/>
                  <a:pt x="81" y="23"/>
                  <a:pt x="82" y="21"/>
                </a:cubicBezTo>
                <a:cubicBezTo>
                  <a:pt x="78" y="21"/>
                  <a:pt x="80" y="26"/>
                  <a:pt x="77" y="27"/>
                </a:cubicBezTo>
                <a:cubicBezTo>
                  <a:pt x="76" y="26"/>
                  <a:pt x="76" y="26"/>
                  <a:pt x="75" y="26"/>
                </a:cubicBezTo>
                <a:cubicBezTo>
                  <a:pt x="74" y="28"/>
                  <a:pt x="74" y="28"/>
                  <a:pt x="74" y="28"/>
                </a:cubicBezTo>
                <a:cubicBezTo>
                  <a:pt x="72" y="29"/>
                  <a:pt x="72" y="27"/>
                  <a:pt x="71" y="26"/>
                </a:cubicBezTo>
                <a:cubicBezTo>
                  <a:pt x="70" y="27"/>
                  <a:pt x="69" y="27"/>
                  <a:pt x="69" y="29"/>
                </a:cubicBezTo>
                <a:cubicBezTo>
                  <a:pt x="66" y="28"/>
                  <a:pt x="66" y="28"/>
                  <a:pt x="66" y="28"/>
                </a:cubicBezTo>
                <a:cubicBezTo>
                  <a:pt x="68" y="29"/>
                  <a:pt x="66" y="29"/>
                  <a:pt x="66" y="30"/>
                </a:cubicBezTo>
                <a:cubicBezTo>
                  <a:pt x="66" y="29"/>
                  <a:pt x="66" y="29"/>
                  <a:pt x="66" y="29"/>
                </a:cubicBezTo>
                <a:cubicBezTo>
                  <a:pt x="65" y="29"/>
                  <a:pt x="64" y="30"/>
                  <a:pt x="64" y="31"/>
                </a:cubicBezTo>
                <a:cubicBezTo>
                  <a:pt x="65" y="31"/>
                  <a:pt x="66" y="31"/>
                  <a:pt x="67" y="31"/>
                </a:cubicBezTo>
                <a:cubicBezTo>
                  <a:pt x="67" y="32"/>
                  <a:pt x="66" y="32"/>
                  <a:pt x="65" y="33"/>
                </a:cubicBezTo>
                <a:cubicBezTo>
                  <a:pt x="65" y="32"/>
                  <a:pt x="63" y="33"/>
                  <a:pt x="62" y="34"/>
                </a:cubicBezTo>
                <a:cubicBezTo>
                  <a:pt x="61" y="34"/>
                  <a:pt x="62" y="36"/>
                  <a:pt x="62" y="36"/>
                </a:cubicBezTo>
                <a:cubicBezTo>
                  <a:pt x="61" y="35"/>
                  <a:pt x="60" y="37"/>
                  <a:pt x="60" y="35"/>
                </a:cubicBezTo>
                <a:cubicBezTo>
                  <a:pt x="60" y="35"/>
                  <a:pt x="61" y="36"/>
                  <a:pt x="61" y="35"/>
                </a:cubicBezTo>
                <a:cubicBezTo>
                  <a:pt x="60" y="35"/>
                  <a:pt x="60" y="33"/>
                  <a:pt x="59" y="35"/>
                </a:cubicBezTo>
                <a:cubicBezTo>
                  <a:pt x="58" y="37"/>
                  <a:pt x="61" y="37"/>
                  <a:pt x="59" y="38"/>
                </a:cubicBezTo>
                <a:cubicBezTo>
                  <a:pt x="59" y="37"/>
                  <a:pt x="59" y="37"/>
                  <a:pt x="59" y="36"/>
                </a:cubicBezTo>
                <a:cubicBezTo>
                  <a:pt x="57" y="37"/>
                  <a:pt x="57" y="37"/>
                  <a:pt x="57" y="37"/>
                </a:cubicBezTo>
                <a:cubicBezTo>
                  <a:pt x="57" y="38"/>
                  <a:pt x="57" y="38"/>
                  <a:pt x="57" y="38"/>
                </a:cubicBezTo>
                <a:cubicBezTo>
                  <a:pt x="57" y="38"/>
                  <a:pt x="57" y="38"/>
                  <a:pt x="57" y="38"/>
                </a:cubicBezTo>
                <a:cubicBezTo>
                  <a:pt x="57" y="39"/>
                  <a:pt x="55" y="40"/>
                  <a:pt x="55" y="42"/>
                </a:cubicBezTo>
                <a:cubicBezTo>
                  <a:pt x="55" y="43"/>
                  <a:pt x="53" y="43"/>
                  <a:pt x="52" y="43"/>
                </a:cubicBezTo>
                <a:cubicBezTo>
                  <a:pt x="52" y="43"/>
                  <a:pt x="52" y="43"/>
                  <a:pt x="52" y="43"/>
                </a:cubicBezTo>
                <a:cubicBezTo>
                  <a:pt x="51" y="43"/>
                  <a:pt x="50" y="45"/>
                  <a:pt x="50" y="46"/>
                </a:cubicBezTo>
                <a:cubicBezTo>
                  <a:pt x="50" y="46"/>
                  <a:pt x="50" y="46"/>
                  <a:pt x="50" y="46"/>
                </a:cubicBezTo>
                <a:cubicBezTo>
                  <a:pt x="49" y="46"/>
                  <a:pt x="48" y="48"/>
                  <a:pt x="48" y="49"/>
                </a:cubicBezTo>
                <a:cubicBezTo>
                  <a:pt x="46" y="50"/>
                  <a:pt x="44" y="46"/>
                  <a:pt x="44" y="49"/>
                </a:cubicBezTo>
                <a:cubicBezTo>
                  <a:pt x="43" y="50"/>
                  <a:pt x="44" y="52"/>
                  <a:pt x="45" y="52"/>
                </a:cubicBezTo>
                <a:cubicBezTo>
                  <a:pt x="42" y="54"/>
                  <a:pt x="42" y="58"/>
                  <a:pt x="39" y="59"/>
                </a:cubicBezTo>
                <a:cubicBezTo>
                  <a:pt x="39" y="60"/>
                  <a:pt x="39" y="60"/>
                  <a:pt x="39" y="61"/>
                </a:cubicBezTo>
                <a:cubicBezTo>
                  <a:pt x="35" y="64"/>
                  <a:pt x="35" y="70"/>
                  <a:pt x="31" y="72"/>
                </a:cubicBezTo>
                <a:cubicBezTo>
                  <a:pt x="31" y="71"/>
                  <a:pt x="30" y="71"/>
                  <a:pt x="29" y="71"/>
                </a:cubicBezTo>
                <a:cubicBezTo>
                  <a:pt x="30" y="73"/>
                  <a:pt x="27" y="72"/>
                  <a:pt x="29" y="73"/>
                </a:cubicBezTo>
                <a:cubicBezTo>
                  <a:pt x="30" y="73"/>
                  <a:pt x="31" y="74"/>
                  <a:pt x="32" y="73"/>
                </a:cubicBezTo>
                <a:cubicBezTo>
                  <a:pt x="31" y="75"/>
                  <a:pt x="29" y="79"/>
                  <a:pt x="28" y="80"/>
                </a:cubicBezTo>
                <a:cubicBezTo>
                  <a:pt x="28" y="80"/>
                  <a:pt x="29" y="81"/>
                  <a:pt x="29" y="81"/>
                </a:cubicBezTo>
                <a:cubicBezTo>
                  <a:pt x="27" y="80"/>
                  <a:pt x="26" y="82"/>
                  <a:pt x="26" y="84"/>
                </a:cubicBezTo>
                <a:cubicBezTo>
                  <a:pt x="27" y="84"/>
                  <a:pt x="27" y="84"/>
                  <a:pt x="27" y="84"/>
                </a:cubicBezTo>
                <a:cubicBezTo>
                  <a:pt x="25" y="85"/>
                  <a:pt x="25" y="85"/>
                  <a:pt x="25" y="85"/>
                </a:cubicBezTo>
                <a:cubicBezTo>
                  <a:pt x="25" y="86"/>
                  <a:pt x="27" y="86"/>
                  <a:pt x="26" y="87"/>
                </a:cubicBezTo>
                <a:cubicBezTo>
                  <a:pt x="25" y="87"/>
                  <a:pt x="25" y="87"/>
                  <a:pt x="25" y="87"/>
                </a:cubicBezTo>
                <a:cubicBezTo>
                  <a:pt x="25" y="89"/>
                  <a:pt x="26" y="92"/>
                  <a:pt x="24" y="93"/>
                </a:cubicBezTo>
                <a:cubicBezTo>
                  <a:pt x="22" y="94"/>
                  <a:pt x="22" y="94"/>
                  <a:pt x="22" y="94"/>
                </a:cubicBezTo>
                <a:cubicBezTo>
                  <a:pt x="22" y="95"/>
                  <a:pt x="23" y="96"/>
                  <a:pt x="24" y="95"/>
                </a:cubicBezTo>
                <a:cubicBezTo>
                  <a:pt x="22" y="98"/>
                  <a:pt x="22" y="100"/>
                  <a:pt x="20" y="100"/>
                </a:cubicBezTo>
                <a:cubicBezTo>
                  <a:pt x="22" y="106"/>
                  <a:pt x="21" y="113"/>
                  <a:pt x="21" y="119"/>
                </a:cubicBezTo>
                <a:cubicBezTo>
                  <a:pt x="20" y="118"/>
                  <a:pt x="20" y="118"/>
                  <a:pt x="20" y="118"/>
                </a:cubicBezTo>
                <a:cubicBezTo>
                  <a:pt x="19" y="120"/>
                  <a:pt x="21" y="119"/>
                  <a:pt x="21" y="120"/>
                </a:cubicBezTo>
                <a:cubicBezTo>
                  <a:pt x="20" y="120"/>
                  <a:pt x="19" y="121"/>
                  <a:pt x="18" y="120"/>
                </a:cubicBezTo>
                <a:cubicBezTo>
                  <a:pt x="17" y="122"/>
                  <a:pt x="20" y="123"/>
                  <a:pt x="20" y="124"/>
                </a:cubicBezTo>
                <a:cubicBezTo>
                  <a:pt x="21" y="125"/>
                  <a:pt x="19" y="123"/>
                  <a:pt x="21" y="124"/>
                </a:cubicBezTo>
                <a:cubicBezTo>
                  <a:pt x="21" y="124"/>
                  <a:pt x="20" y="127"/>
                  <a:pt x="22" y="127"/>
                </a:cubicBezTo>
                <a:cubicBezTo>
                  <a:pt x="21" y="127"/>
                  <a:pt x="20" y="127"/>
                  <a:pt x="19" y="127"/>
                </a:cubicBezTo>
                <a:cubicBezTo>
                  <a:pt x="20" y="128"/>
                  <a:pt x="20" y="128"/>
                  <a:pt x="20" y="128"/>
                </a:cubicBezTo>
                <a:cubicBezTo>
                  <a:pt x="18" y="130"/>
                  <a:pt x="16" y="125"/>
                  <a:pt x="14" y="126"/>
                </a:cubicBezTo>
                <a:cubicBezTo>
                  <a:pt x="14" y="128"/>
                  <a:pt x="14" y="128"/>
                  <a:pt x="14" y="128"/>
                </a:cubicBezTo>
                <a:cubicBezTo>
                  <a:pt x="12" y="129"/>
                  <a:pt x="12" y="124"/>
                  <a:pt x="11" y="128"/>
                </a:cubicBezTo>
                <a:cubicBezTo>
                  <a:pt x="12" y="129"/>
                  <a:pt x="15" y="130"/>
                  <a:pt x="16" y="129"/>
                </a:cubicBezTo>
                <a:cubicBezTo>
                  <a:pt x="16" y="132"/>
                  <a:pt x="20" y="130"/>
                  <a:pt x="20" y="133"/>
                </a:cubicBezTo>
                <a:cubicBezTo>
                  <a:pt x="19" y="134"/>
                  <a:pt x="19" y="131"/>
                  <a:pt x="18" y="131"/>
                </a:cubicBezTo>
                <a:cubicBezTo>
                  <a:pt x="17" y="133"/>
                  <a:pt x="19" y="134"/>
                  <a:pt x="19" y="135"/>
                </a:cubicBezTo>
                <a:cubicBezTo>
                  <a:pt x="19" y="134"/>
                  <a:pt x="21" y="135"/>
                  <a:pt x="22" y="136"/>
                </a:cubicBezTo>
                <a:cubicBezTo>
                  <a:pt x="21" y="137"/>
                  <a:pt x="20" y="135"/>
                  <a:pt x="20" y="137"/>
                </a:cubicBezTo>
                <a:cubicBezTo>
                  <a:pt x="21" y="137"/>
                  <a:pt x="22" y="139"/>
                  <a:pt x="23" y="137"/>
                </a:cubicBezTo>
                <a:cubicBezTo>
                  <a:pt x="25" y="138"/>
                  <a:pt x="23" y="140"/>
                  <a:pt x="24" y="140"/>
                </a:cubicBezTo>
                <a:cubicBezTo>
                  <a:pt x="23" y="141"/>
                  <a:pt x="20" y="139"/>
                  <a:pt x="20" y="141"/>
                </a:cubicBezTo>
                <a:cubicBezTo>
                  <a:pt x="21" y="141"/>
                  <a:pt x="23" y="144"/>
                  <a:pt x="25" y="142"/>
                </a:cubicBezTo>
                <a:cubicBezTo>
                  <a:pt x="25" y="143"/>
                  <a:pt x="23" y="143"/>
                  <a:pt x="22" y="143"/>
                </a:cubicBezTo>
                <a:cubicBezTo>
                  <a:pt x="22" y="145"/>
                  <a:pt x="26" y="145"/>
                  <a:pt x="23" y="146"/>
                </a:cubicBezTo>
                <a:cubicBezTo>
                  <a:pt x="25" y="146"/>
                  <a:pt x="25" y="146"/>
                  <a:pt x="25" y="146"/>
                </a:cubicBezTo>
                <a:cubicBezTo>
                  <a:pt x="25" y="147"/>
                  <a:pt x="24" y="148"/>
                  <a:pt x="24" y="149"/>
                </a:cubicBezTo>
                <a:cubicBezTo>
                  <a:pt x="24" y="150"/>
                  <a:pt x="27" y="151"/>
                  <a:pt x="25" y="152"/>
                </a:cubicBezTo>
                <a:cubicBezTo>
                  <a:pt x="25" y="152"/>
                  <a:pt x="26" y="155"/>
                  <a:pt x="27" y="153"/>
                </a:cubicBezTo>
                <a:cubicBezTo>
                  <a:pt x="27" y="151"/>
                  <a:pt x="25" y="152"/>
                  <a:pt x="27" y="150"/>
                </a:cubicBezTo>
                <a:cubicBezTo>
                  <a:pt x="26" y="152"/>
                  <a:pt x="28" y="153"/>
                  <a:pt x="29" y="153"/>
                </a:cubicBezTo>
                <a:cubicBezTo>
                  <a:pt x="28" y="154"/>
                  <a:pt x="28" y="154"/>
                  <a:pt x="28" y="154"/>
                </a:cubicBezTo>
                <a:cubicBezTo>
                  <a:pt x="29" y="154"/>
                  <a:pt x="29" y="156"/>
                  <a:pt x="30" y="156"/>
                </a:cubicBezTo>
                <a:cubicBezTo>
                  <a:pt x="30" y="155"/>
                  <a:pt x="29" y="156"/>
                  <a:pt x="29" y="156"/>
                </a:cubicBezTo>
                <a:cubicBezTo>
                  <a:pt x="31" y="156"/>
                  <a:pt x="31" y="156"/>
                  <a:pt x="31" y="156"/>
                </a:cubicBezTo>
                <a:cubicBezTo>
                  <a:pt x="32" y="158"/>
                  <a:pt x="29" y="158"/>
                  <a:pt x="30" y="160"/>
                </a:cubicBezTo>
                <a:cubicBezTo>
                  <a:pt x="28" y="159"/>
                  <a:pt x="28" y="159"/>
                  <a:pt x="28" y="159"/>
                </a:cubicBezTo>
                <a:cubicBezTo>
                  <a:pt x="29" y="159"/>
                  <a:pt x="28" y="160"/>
                  <a:pt x="29" y="161"/>
                </a:cubicBezTo>
                <a:cubicBezTo>
                  <a:pt x="30" y="161"/>
                  <a:pt x="32" y="161"/>
                  <a:pt x="33" y="161"/>
                </a:cubicBezTo>
                <a:cubicBezTo>
                  <a:pt x="34" y="162"/>
                  <a:pt x="32" y="162"/>
                  <a:pt x="34" y="163"/>
                </a:cubicBezTo>
                <a:cubicBezTo>
                  <a:pt x="31" y="162"/>
                  <a:pt x="31" y="162"/>
                  <a:pt x="31" y="162"/>
                </a:cubicBezTo>
                <a:cubicBezTo>
                  <a:pt x="31" y="162"/>
                  <a:pt x="30" y="164"/>
                  <a:pt x="31" y="166"/>
                </a:cubicBezTo>
                <a:cubicBezTo>
                  <a:pt x="32" y="167"/>
                  <a:pt x="34" y="167"/>
                  <a:pt x="34" y="165"/>
                </a:cubicBezTo>
                <a:cubicBezTo>
                  <a:pt x="34" y="166"/>
                  <a:pt x="34" y="168"/>
                  <a:pt x="33" y="168"/>
                </a:cubicBezTo>
                <a:cubicBezTo>
                  <a:pt x="34" y="169"/>
                  <a:pt x="34" y="167"/>
                  <a:pt x="36" y="168"/>
                </a:cubicBezTo>
                <a:cubicBezTo>
                  <a:pt x="35" y="169"/>
                  <a:pt x="35" y="172"/>
                  <a:pt x="35" y="173"/>
                </a:cubicBezTo>
                <a:cubicBezTo>
                  <a:pt x="32" y="173"/>
                  <a:pt x="32" y="173"/>
                  <a:pt x="32" y="173"/>
                </a:cubicBezTo>
                <a:cubicBezTo>
                  <a:pt x="32" y="174"/>
                  <a:pt x="32" y="174"/>
                  <a:pt x="32" y="174"/>
                </a:cubicBezTo>
                <a:cubicBezTo>
                  <a:pt x="30" y="173"/>
                  <a:pt x="32" y="175"/>
                  <a:pt x="30" y="175"/>
                </a:cubicBezTo>
                <a:cubicBezTo>
                  <a:pt x="30" y="176"/>
                  <a:pt x="31" y="177"/>
                  <a:pt x="32" y="177"/>
                </a:cubicBezTo>
                <a:cubicBezTo>
                  <a:pt x="33" y="174"/>
                  <a:pt x="36" y="178"/>
                  <a:pt x="38" y="176"/>
                </a:cubicBezTo>
                <a:cubicBezTo>
                  <a:pt x="41" y="179"/>
                  <a:pt x="34" y="181"/>
                  <a:pt x="39" y="182"/>
                </a:cubicBezTo>
                <a:cubicBezTo>
                  <a:pt x="39" y="181"/>
                  <a:pt x="42" y="182"/>
                  <a:pt x="40" y="180"/>
                </a:cubicBezTo>
                <a:cubicBezTo>
                  <a:pt x="41" y="182"/>
                  <a:pt x="43" y="180"/>
                  <a:pt x="44" y="183"/>
                </a:cubicBezTo>
                <a:cubicBezTo>
                  <a:pt x="42" y="182"/>
                  <a:pt x="42" y="186"/>
                  <a:pt x="39" y="185"/>
                </a:cubicBezTo>
                <a:cubicBezTo>
                  <a:pt x="40" y="184"/>
                  <a:pt x="39" y="183"/>
                  <a:pt x="39" y="183"/>
                </a:cubicBezTo>
                <a:cubicBezTo>
                  <a:pt x="38" y="184"/>
                  <a:pt x="36" y="184"/>
                  <a:pt x="37" y="186"/>
                </a:cubicBezTo>
                <a:cubicBezTo>
                  <a:pt x="38" y="187"/>
                  <a:pt x="39" y="188"/>
                  <a:pt x="40" y="188"/>
                </a:cubicBezTo>
                <a:cubicBezTo>
                  <a:pt x="42" y="187"/>
                  <a:pt x="39" y="186"/>
                  <a:pt x="41" y="186"/>
                </a:cubicBezTo>
                <a:cubicBezTo>
                  <a:pt x="43" y="188"/>
                  <a:pt x="41" y="189"/>
                  <a:pt x="44" y="189"/>
                </a:cubicBezTo>
                <a:cubicBezTo>
                  <a:pt x="43" y="188"/>
                  <a:pt x="44" y="187"/>
                  <a:pt x="45" y="186"/>
                </a:cubicBezTo>
                <a:cubicBezTo>
                  <a:pt x="47" y="188"/>
                  <a:pt x="47" y="188"/>
                  <a:pt x="47" y="188"/>
                </a:cubicBezTo>
                <a:cubicBezTo>
                  <a:pt x="45" y="188"/>
                  <a:pt x="45" y="188"/>
                  <a:pt x="45" y="188"/>
                </a:cubicBezTo>
                <a:cubicBezTo>
                  <a:pt x="46" y="191"/>
                  <a:pt x="48" y="188"/>
                  <a:pt x="49" y="190"/>
                </a:cubicBezTo>
                <a:cubicBezTo>
                  <a:pt x="48" y="193"/>
                  <a:pt x="48" y="193"/>
                  <a:pt x="48" y="193"/>
                </a:cubicBezTo>
                <a:cubicBezTo>
                  <a:pt x="46" y="193"/>
                  <a:pt x="46" y="188"/>
                  <a:pt x="44" y="190"/>
                </a:cubicBezTo>
                <a:cubicBezTo>
                  <a:pt x="45" y="192"/>
                  <a:pt x="46" y="192"/>
                  <a:pt x="47" y="194"/>
                </a:cubicBezTo>
                <a:cubicBezTo>
                  <a:pt x="46" y="193"/>
                  <a:pt x="46" y="193"/>
                  <a:pt x="46" y="193"/>
                </a:cubicBezTo>
                <a:cubicBezTo>
                  <a:pt x="46" y="194"/>
                  <a:pt x="43" y="196"/>
                  <a:pt x="46" y="198"/>
                </a:cubicBezTo>
                <a:cubicBezTo>
                  <a:pt x="48" y="198"/>
                  <a:pt x="47" y="197"/>
                  <a:pt x="48" y="197"/>
                </a:cubicBezTo>
                <a:cubicBezTo>
                  <a:pt x="50" y="200"/>
                  <a:pt x="52" y="200"/>
                  <a:pt x="53" y="202"/>
                </a:cubicBezTo>
                <a:cubicBezTo>
                  <a:pt x="51" y="202"/>
                  <a:pt x="54" y="205"/>
                  <a:pt x="51" y="204"/>
                </a:cubicBezTo>
                <a:cubicBezTo>
                  <a:pt x="52" y="203"/>
                  <a:pt x="49" y="198"/>
                  <a:pt x="47" y="198"/>
                </a:cubicBezTo>
                <a:cubicBezTo>
                  <a:pt x="46" y="201"/>
                  <a:pt x="46" y="196"/>
                  <a:pt x="44" y="197"/>
                </a:cubicBezTo>
                <a:cubicBezTo>
                  <a:pt x="45" y="199"/>
                  <a:pt x="43" y="200"/>
                  <a:pt x="42" y="201"/>
                </a:cubicBezTo>
                <a:cubicBezTo>
                  <a:pt x="42" y="202"/>
                  <a:pt x="43" y="202"/>
                  <a:pt x="43" y="202"/>
                </a:cubicBezTo>
                <a:cubicBezTo>
                  <a:pt x="45" y="202"/>
                  <a:pt x="44" y="201"/>
                  <a:pt x="46" y="200"/>
                </a:cubicBezTo>
                <a:cubicBezTo>
                  <a:pt x="47" y="203"/>
                  <a:pt x="49" y="205"/>
                  <a:pt x="51" y="206"/>
                </a:cubicBezTo>
                <a:cubicBezTo>
                  <a:pt x="51" y="207"/>
                  <a:pt x="49" y="208"/>
                  <a:pt x="48" y="207"/>
                </a:cubicBezTo>
                <a:cubicBezTo>
                  <a:pt x="50" y="209"/>
                  <a:pt x="52" y="213"/>
                  <a:pt x="53" y="216"/>
                </a:cubicBezTo>
                <a:cubicBezTo>
                  <a:pt x="54" y="213"/>
                  <a:pt x="55" y="219"/>
                  <a:pt x="57" y="217"/>
                </a:cubicBezTo>
                <a:cubicBezTo>
                  <a:pt x="56" y="215"/>
                  <a:pt x="57" y="213"/>
                  <a:pt x="58" y="213"/>
                </a:cubicBezTo>
                <a:cubicBezTo>
                  <a:pt x="59" y="214"/>
                  <a:pt x="57" y="214"/>
                  <a:pt x="57" y="214"/>
                </a:cubicBezTo>
                <a:cubicBezTo>
                  <a:pt x="59" y="215"/>
                  <a:pt x="56" y="217"/>
                  <a:pt x="59" y="218"/>
                </a:cubicBezTo>
                <a:cubicBezTo>
                  <a:pt x="57" y="215"/>
                  <a:pt x="56" y="218"/>
                  <a:pt x="54" y="219"/>
                </a:cubicBezTo>
                <a:cubicBezTo>
                  <a:pt x="56" y="220"/>
                  <a:pt x="53" y="219"/>
                  <a:pt x="54" y="221"/>
                </a:cubicBezTo>
                <a:cubicBezTo>
                  <a:pt x="56" y="223"/>
                  <a:pt x="58" y="225"/>
                  <a:pt x="59" y="227"/>
                </a:cubicBezTo>
                <a:cubicBezTo>
                  <a:pt x="59" y="231"/>
                  <a:pt x="63" y="235"/>
                  <a:pt x="63" y="238"/>
                </a:cubicBezTo>
                <a:cubicBezTo>
                  <a:pt x="63" y="240"/>
                  <a:pt x="61" y="239"/>
                  <a:pt x="61" y="241"/>
                </a:cubicBezTo>
                <a:cubicBezTo>
                  <a:pt x="61" y="243"/>
                  <a:pt x="62" y="239"/>
                  <a:pt x="62" y="242"/>
                </a:cubicBezTo>
                <a:cubicBezTo>
                  <a:pt x="62" y="242"/>
                  <a:pt x="62" y="242"/>
                  <a:pt x="62" y="242"/>
                </a:cubicBezTo>
                <a:cubicBezTo>
                  <a:pt x="63" y="243"/>
                  <a:pt x="62" y="247"/>
                  <a:pt x="65" y="247"/>
                </a:cubicBezTo>
                <a:cubicBezTo>
                  <a:pt x="63" y="247"/>
                  <a:pt x="63" y="247"/>
                  <a:pt x="63" y="247"/>
                </a:cubicBezTo>
                <a:cubicBezTo>
                  <a:pt x="63" y="248"/>
                  <a:pt x="63" y="248"/>
                  <a:pt x="64" y="248"/>
                </a:cubicBezTo>
                <a:cubicBezTo>
                  <a:pt x="63" y="248"/>
                  <a:pt x="62" y="249"/>
                  <a:pt x="62" y="248"/>
                </a:cubicBezTo>
                <a:cubicBezTo>
                  <a:pt x="60" y="251"/>
                  <a:pt x="63" y="252"/>
                  <a:pt x="63" y="254"/>
                </a:cubicBezTo>
                <a:cubicBezTo>
                  <a:pt x="64" y="252"/>
                  <a:pt x="64" y="252"/>
                  <a:pt x="64" y="252"/>
                </a:cubicBezTo>
                <a:cubicBezTo>
                  <a:pt x="66" y="255"/>
                  <a:pt x="65" y="258"/>
                  <a:pt x="66" y="261"/>
                </a:cubicBezTo>
                <a:cubicBezTo>
                  <a:pt x="64" y="261"/>
                  <a:pt x="64" y="261"/>
                  <a:pt x="64" y="261"/>
                </a:cubicBezTo>
                <a:cubicBezTo>
                  <a:pt x="65" y="263"/>
                  <a:pt x="65" y="263"/>
                  <a:pt x="65" y="263"/>
                </a:cubicBezTo>
                <a:cubicBezTo>
                  <a:pt x="64" y="262"/>
                  <a:pt x="63" y="264"/>
                  <a:pt x="64" y="265"/>
                </a:cubicBezTo>
                <a:cubicBezTo>
                  <a:pt x="61" y="261"/>
                  <a:pt x="61" y="261"/>
                  <a:pt x="61" y="261"/>
                </a:cubicBezTo>
                <a:cubicBezTo>
                  <a:pt x="61" y="259"/>
                  <a:pt x="62" y="262"/>
                  <a:pt x="64" y="261"/>
                </a:cubicBezTo>
                <a:cubicBezTo>
                  <a:pt x="65" y="260"/>
                  <a:pt x="64" y="257"/>
                  <a:pt x="63" y="257"/>
                </a:cubicBezTo>
                <a:cubicBezTo>
                  <a:pt x="63" y="258"/>
                  <a:pt x="63" y="258"/>
                  <a:pt x="64" y="259"/>
                </a:cubicBezTo>
                <a:cubicBezTo>
                  <a:pt x="62" y="259"/>
                  <a:pt x="62" y="258"/>
                  <a:pt x="60" y="257"/>
                </a:cubicBezTo>
                <a:cubicBezTo>
                  <a:pt x="60" y="258"/>
                  <a:pt x="60" y="259"/>
                  <a:pt x="61" y="259"/>
                </a:cubicBezTo>
                <a:cubicBezTo>
                  <a:pt x="60" y="258"/>
                  <a:pt x="59" y="257"/>
                  <a:pt x="59" y="255"/>
                </a:cubicBezTo>
                <a:cubicBezTo>
                  <a:pt x="60" y="256"/>
                  <a:pt x="60" y="254"/>
                  <a:pt x="60" y="254"/>
                </a:cubicBezTo>
                <a:cubicBezTo>
                  <a:pt x="59" y="254"/>
                  <a:pt x="58" y="253"/>
                  <a:pt x="58" y="251"/>
                </a:cubicBezTo>
                <a:cubicBezTo>
                  <a:pt x="60" y="249"/>
                  <a:pt x="56" y="247"/>
                  <a:pt x="56" y="244"/>
                </a:cubicBezTo>
                <a:cubicBezTo>
                  <a:pt x="57" y="245"/>
                  <a:pt x="59" y="246"/>
                  <a:pt x="60" y="247"/>
                </a:cubicBezTo>
                <a:cubicBezTo>
                  <a:pt x="61" y="245"/>
                  <a:pt x="60" y="245"/>
                  <a:pt x="60" y="243"/>
                </a:cubicBezTo>
                <a:cubicBezTo>
                  <a:pt x="59" y="243"/>
                  <a:pt x="57" y="243"/>
                  <a:pt x="55" y="241"/>
                </a:cubicBezTo>
                <a:cubicBezTo>
                  <a:pt x="56" y="241"/>
                  <a:pt x="56" y="241"/>
                  <a:pt x="56" y="241"/>
                </a:cubicBezTo>
                <a:cubicBezTo>
                  <a:pt x="55" y="239"/>
                  <a:pt x="54" y="240"/>
                  <a:pt x="53" y="237"/>
                </a:cubicBezTo>
                <a:cubicBezTo>
                  <a:pt x="52" y="233"/>
                  <a:pt x="50" y="229"/>
                  <a:pt x="49" y="226"/>
                </a:cubicBezTo>
                <a:cubicBezTo>
                  <a:pt x="50" y="225"/>
                  <a:pt x="50" y="225"/>
                  <a:pt x="50" y="225"/>
                </a:cubicBezTo>
                <a:cubicBezTo>
                  <a:pt x="47" y="225"/>
                  <a:pt x="46" y="220"/>
                  <a:pt x="44" y="219"/>
                </a:cubicBezTo>
                <a:cubicBezTo>
                  <a:pt x="43" y="214"/>
                  <a:pt x="39" y="211"/>
                  <a:pt x="40" y="208"/>
                </a:cubicBezTo>
                <a:cubicBezTo>
                  <a:pt x="35" y="202"/>
                  <a:pt x="31" y="197"/>
                  <a:pt x="28" y="190"/>
                </a:cubicBezTo>
                <a:cubicBezTo>
                  <a:pt x="30" y="190"/>
                  <a:pt x="30" y="190"/>
                  <a:pt x="30" y="190"/>
                </a:cubicBezTo>
                <a:cubicBezTo>
                  <a:pt x="28" y="189"/>
                  <a:pt x="30" y="189"/>
                  <a:pt x="30" y="188"/>
                </a:cubicBezTo>
                <a:cubicBezTo>
                  <a:pt x="29" y="190"/>
                  <a:pt x="27" y="187"/>
                  <a:pt x="26" y="187"/>
                </a:cubicBezTo>
                <a:cubicBezTo>
                  <a:pt x="25" y="183"/>
                  <a:pt x="22" y="179"/>
                  <a:pt x="19" y="177"/>
                </a:cubicBezTo>
                <a:cubicBezTo>
                  <a:pt x="20" y="177"/>
                  <a:pt x="20" y="177"/>
                  <a:pt x="20" y="177"/>
                </a:cubicBezTo>
                <a:cubicBezTo>
                  <a:pt x="17" y="175"/>
                  <a:pt x="17" y="170"/>
                  <a:pt x="16" y="167"/>
                </a:cubicBezTo>
                <a:cubicBezTo>
                  <a:pt x="16" y="166"/>
                  <a:pt x="17" y="165"/>
                  <a:pt x="16" y="164"/>
                </a:cubicBezTo>
                <a:cubicBezTo>
                  <a:pt x="14" y="163"/>
                  <a:pt x="13" y="162"/>
                  <a:pt x="11" y="159"/>
                </a:cubicBezTo>
                <a:cubicBezTo>
                  <a:pt x="10" y="157"/>
                  <a:pt x="9" y="153"/>
                  <a:pt x="9" y="151"/>
                </a:cubicBezTo>
                <a:cubicBezTo>
                  <a:pt x="4" y="143"/>
                  <a:pt x="4" y="133"/>
                  <a:pt x="2" y="123"/>
                </a:cubicBezTo>
                <a:cubicBezTo>
                  <a:pt x="4" y="123"/>
                  <a:pt x="4" y="123"/>
                  <a:pt x="4" y="123"/>
                </a:cubicBezTo>
                <a:cubicBezTo>
                  <a:pt x="0" y="113"/>
                  <a:pt x="5" y="102"/>
                  <a:pt x="5" y="95"/>
                </a:cubicBezTo>
                <a:cubicBezTo>
                  <a:pt x="7" y="96"/>
                  <a:pt x="7" y="96"/>
                  <a:pt x="7" y="96"/>
                </a:cubicBezTo>
                <a:cubicBezTo>
                  <a:pt x="9" y="94"/>
                  <a:pt x="8" y="90"/>
                  <a:pt x="6" y="90"/>
                </a:cubicBezTo>
                <a:cubicBezTo>
                  <a:pt x="8" y="88"/>
                  <a:pt x="7" y="84"/>
                  <a:pt x="9" y="83"/>
                </a:cubicBezTo>
                <a:cubicBezTo>
                  <a:pt x="11" y="81"/>
                  <a:pt x="9" y="80"/>
                  <a:pt x="10" y="78"/>
                </a:cubicBezTo>
                <a:cubicBezTo>
                  <a:pt x="13" y="74"/>
                  <a:pt x="13" y="72"/>
                  <a:pt x="15" y="67"/>
                </a:cubicBezTo>
                <a:cubicBezTo>
                  <a:pt x="14" y="68"/>
                  <a:pt x="14" y="68"/>
                  <a:pt x="14" y="68"/>
                </a:cubicBezTo>
                <a:cubicBezTo>
                  <a:pt x="14" y="69"/>
                  <a:pt x="15" y="70"/>
                  <a:pt x="16" y="69"/>
                </a:cubicBezTo>
                <a:cubicBezTo>
                  <a:pt x="16" y="67"/>
                  <a:pt x="20" y="63"/>
                  <a:pt x="16" y="63"/>
                </a:cubicBezTo>
                <a:cubicBezTo>
                  <a:pt x="20" y="60"/>
                  <a:pt x="21" y="52"/>
                  <a:pt x="26" y="50"/>
                </a:cubicBezTo>
                <a:cubicBezTo>
                  <a:pt x="25" y="50"/>
                  <a:pt x="25" y="48"/>
                  <a:pt x="25" y="48"/>
                </a:cubicBezTo>
                <a:cubicBezTo>
                  <a:pt x="28" y="44"/>
                  <a:pt x="32" y="41"/>
                  <a:pt x="33" y="38"/>
                </a:cubicBezTo>
                <a:cubicBezTo>
                  <a:pt x="34" y="38"/>
                  <a:pt x="34" y="40"/>
                  <a:pt x="35" y="38"/>
                </a:cubicBezTo>
                <a:cubicBezTo>
                  <a:pt x="35" y="37"/>
                  <a:pt x="34" y="38"/>
                  <a:pt x="35" y="36"/>
                </a:cubicBezTo>
                <a:cubicBezTo>
                  <a:pt x="38" y="30"/>
                  <a:pt x="47" y="27"/>
                  <a:pt x="51" y="23"/>
                </a:cubicBezTo>
                <a:cubicBezTo>
                  <a:pt x="60" y="15"/>
                  <a:pt x="71" y="9"/>
                  <a:pt x="82" y="5"/>
                </a:cubicBezTo>
                <a:cubicBezTo>
                  <a:pt x="82" y="6"/>
                  <a:pt x="82" y="6"/>
                  <a:pt x="82" y="6"/>
                </a:cubicBezTo>
                <a:cubicBezTo>
                  <a:pt x="85" y="2"/>
                  <a:pt x="91" y="5"/>
                  <a:pt x="94" y="2"/>
                </a:cubicBezTo>
                <a:cubicBezTo>
                  <a:pt x="95" y="2"/>
                  <a:pt x="97" y="1"/>
                  <a:pt x="97" y="2"/>
                </a:cubicBezTo>
                <a:cubicBezTo>
                  <a:pt x="99" y="0"/>
                  <a:pt x="105" y="2"/>
                  <a:pt x="109" y="0"/>
                </a:cubicBezTo>
                <a:cubicBezTo>
                  <a:pt x="108" y="1"/>
                  <a:pt x="108" y="1"/>
                  <a:pt x="108" y="1"/>
                </a:cubicBezTo>
                <a:cubicBezTo>
                  <a:pt x="113" y="2"/>
                  <a:pt x="117" y="0"/>
                  <a:pt x="121" y="1"/>
                </a:cubicBezTo>
                <a:cubicBezTo>
                  <a:pt x="121" y="1"/>
                  <a:pt x="120" y="1"/>
                  <a:pt x="120" y="2"/>
                </a:cubicBezTo>
                <a:cubicBezTo>
                  <a:pt x="121" y="3"/>
                  <a:pt x="124" y="0"/>
                  <a:pt x="125" y="3"/>
                </a:cubicBezTo>
                <a:cubicBezTo>
                  <a:pt x="126" y="3"/>
                  <a:pt x="125" y="1"/>
                  <a:pt x="125" y="1"/>
                </a:cubicBezTo>
                <a:cubicBezTo>
                  <a:pt x="135" y="3"/>
                  <a:pt x="145" y="3"/>
                  <a:pt x="156" y="5"/>
                </a:cubicBezTo>
                <a:cubicBezTo>
                  <a:pt x="162" y="9"/>
                  <a:pt x="155" y="10"/>
                  <a:pt x="161" y="10"/>
                </a:cubicBezTo>
                <a:cubicBezTo>
                  <a:pt x="161" y="10"/>
                  <a:pt x="162" y="9"/>
                  <a:pt x="161" y="9"/>
                </a:cubicBezTo>
                <a:cubicBezTo>
                  <a:pt x="164" y="9"/>
                  <a:pt x="164" y="13"/>
                  <a:pt x="166" y="13"/>
                </a:cubicBezTo>
                <a:cubicBezTo>
                  <a:pt x="166" y="11"/>
                  <a:pt x="167" y="12"/>
                  <a:pt x="167" y="11"/>
                </a:cubicBezTo>
                <a:cubicBezTo>
                  <a:pt x="171" y="14"/>
                  <a:pt x="171" y="16"/>
                  <a:pt x="175" y="16"/>
                </a:cubicBezTo>
                <a:cubicBezTo>
                  <a:pt x="174" y="17"/>
                  <a:pt x="174" y="17"/>
                  <a:pt x="174" y="17"/>
                </a:cubicBezTo>
                <a:cubicBezTo>
                  <a:pt x="180" y="16"/>
                  <a:pt x="183" y="20"/>
                  <a:pt x="188" y="19"/>
                </a:cubicBezTo>
                <a:cubicBezTo>
                  <a:pt x="208" y="32"/>
                  <a:pt x="224" y="51"/>
                  <a:pt x="233" y="72"/>
                </a:cubicBezTo>
                <a:cubicBezTo>
                  <a:pt x="241" y="94"/>
                  <a:pt x="245" y="117"/>
                  <a:pt x="239" y="141"/>
                </a:cubicBezTo>
                <a:cubicBezTo>
                  <a:pt x="236" y="146"/>
                  <a:pt x="236" y="146"/>
                  <a:pt x="235" y="152"/>
                </a:cubicBezTo>
                <a:cubicBezTo>
                  <a:pt x="235" y="152"/>
                  <a:pt x="235" y="151"/>
                  <a:pt x="234" y="152"/>
                </a:cubicBezTo>
                <a:cubicBezTo>
                  <a:pt x="236" y="153"/>
                  <a:pt x="233" y="156"/>
                  <a:pt x="234" y="157"/>
                </a:cubicBezTo>
                <a:cubicBezTo>
                  <a:pt x="231" y="165"/>
                  <a:pt x="227" y="172"/>
                  <a:pt x="222" y="180"/>
                </a:cubicBezTo>
                <a:cubicBezTo>
                  <a:pt x="223" y="179"/>
                  <a:pt x="222" y="177"/>
                  <a:pt x="221" y="179"/>
                </a:cubicBezTo>
                <a:cubicBezTo>
                  <a:pt x="221" y="181"/>
                  <a:pt x="221" y="181"/>
                  <a:pt x="221" y="181"/>
                </a:cubicBezTo>
                <a:cubicBezTo>
                  <a:pt x="221" y="181"/>
                  <a:pt x="221" y="181"/>
                  <a:pt x="221" y="181"/>
                </a:cubicBezTo>
                <a:cubicBezTo>
                  <a:pt x="220" y="182"/>
                  <a:pt x="221" y="183"/>
                  <a:pt x="222" y="183"/>
                </a:cubicBezTo>
                <a:cubicBezTo>
                  <a:pt x="210" y="202"/>
                  <a:pt x="192" y="213"/>
                  <a:pt x="179" y="228"/>
                </a:cubicBezTo>
                <a:cubicBezTo>
                  <a:pt x="176" y="230"/>
                  <a:pt x="172" y="236"/>
                  <a:pt x="170" y="240"/>
                </a:cubicBezTo>
                <a:cubicBezTo>
                  <a:pt x="159" y="249"/>
                  <a:pt x="153" y="260"/>
                  <a:pt x="152" y="274"/>
                </a:cubicBezTo>
                <a:cubicBezTo>
                  <a:pt x="152" y="274"/>
                  <a:pt x="148" y="272"/>
                  <a:pt x="148" y="266"/>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17" name="Freeform 18"/>
          <p:cNvSpPr/>
          <p:nvPr/>
        </p:nvSpPr>
        <p:spPr bwMode="auto">
          <a:xfrm>
            <a:off x="2282672" y="3360362"/>
            <a:ext cx="703262" cy="1362075"/>
          </a:xfrm>
          <a:custGeom>
            <a:avLst/>
            <a:gdLst>
              <a:gd name="T0" fmla="*/ 73 w 187"/>
              <a:gd name="T1" fmla="*/ 274 h 362"/>
              <a:gd name="T2" fmla="*/ 105 w 187"/>
              <a:gd name="T3" fmla="*/ 211 h 362"/>
              <a:gd name="T4" fmla="*/ 107 w 187"/>
              <a:gd name="T5" fmla="*/ 187 h 362"/>
              <a:gd name="T6" fmla="*/ 105 w 187"/>
              <a:gd name="T7" fmla="*/ 126 h 362"/>
              <a:gd name="T8" fmla="*/ 135 w 187"/>
              <a:gd name="T9" fmla="*/ 109 h 362"/>
              <a:gd name="T10" fmla="*/ 98 w 187"/>
              <a:gd name="T11" fmla="*/ 101 h 362"/>
              <a:gd name="T12" fmla="*/ 110 w 187"/>
              <a:gd name="T13" fmla="*/ 86 h 362"/>
              <a:gd name="T14" fmla="*/ 143 w 187"/>
              <a:gd name="T15" fmla="*/ 78 h 362"/>
              <a:gd name="T16" fmla="*/ 169 w 187"/>
              <a:gd name="T17" fmla="*/ 72 h 362"/>
              <a:gd name="T18" fmla="*/ 166 w 187"/>
              <a:gd name="T19" fmla="*/ 85 h 362"/>
              <a:gd name="T20" fmla="*/ 168 w 187"/>
              <a:gd name="T21" fmla="*/ 83 h 362"/>
              <a:gd name="T22" fmla="*/ 168 w 187"/>
              <a:gd name="T23" fmla="*/ 75 h 362"/>
              <a:gd name="T24" fmla="*/ 168 w 187"/>
              <a:gd name="T25" fmla="*/ 83 h 362"/>
              <a:gd name="T26" fmla="*/ 157 w 187"/>
              <a:gd name="T27" fmla="*/ 79 h 362"/>
              <a:gd name="T28" fmla="*/ 131 w 187"/>
              <a:gd name="T29" fmla="*/ 79 h 362"/>
              <a:gd name="T30" fmla="*/ 95 w 187"/>
              <a:gd name="T31" fmla="*/ 80 h 362"/>
              <a:gd name="T32" fmla="*/ 70 w 187"/>
              <a:gd name="T33" fmla="*/ 73 h 362"/>
              <a:gd name="T34" fmla="*/ 74 w 187"/>
              <a:gd name="T35" fmla="*/ 61 h 362"/>
              <a:gd name="T36" fmla="*/ 94 w 187"/>
              <a:gd name="T37" fmla="*/ 54 h 362"/>
              <a:gd name="T38" fmla="*/ 110 w 187"/>
              <a:gd name="T39" fmla="*/ 48 h 362"/>
              <a:gd name="T40" fmla="*/ 119 w 187"/>
              <a:gd name="T41" fmla="*/ 46 h 362"/>
              <a:gd name="T42" fmla="*/ 144 w 187"/>
              <a:gd name="T43" fmla="*/ 43 h 362"/>
              <a:gd name="T44" fmla="*/ 169 w 187"/>
              <a:gd name="T45" fmla="*/ 33 h 362"/>
              <a:gd name="T46" fmla="*/ 161 w 187"/>
              <a:gd name="T47" fmla="*/ 45 h 362"/>
              <a:gd name="T48" fmla="*/ 143 w 187"/>
              <a:gd name="T49" fmla="*/ 44 h 362"/>
              <a:gd name="T50" fmla="*/ 92 w 187"/>
              <a:gd name="T51" fmla="*/ 49 h 362"/>
              <a:gd name="T52" fmla="*/ 80 w 187"/>
              <a:gd name="T53" fmla="*/ 42 h 362"/>
              <a:gd name="T54" fmla="*/ 83 w 187"/>
              <a:gd name="T55" fmla="*/ 27 h 362"/>
              <a:gd name="T56" fmla="*/ 101 w 187"/>
              <a:gd name="T57" fmla="*/ 21 h 362"/>
              <a:gd name="T58" fmla="*/ 117 w 187"/>
              <a:gd name="T59" fmla="*/ 15 h 362"/>
              <a:gd name="T60" fmla="*/ 127 w 187"/>
              <a:gd name="T61" fmla="*/ 15 h 362"/>
              <a:gd name="T62" fmla="*/ 143 w 187"/>
              <a:gd name="T63" fmla="*/ 19 h 362"/>
              <a:gd name="T64" fmla="*/ 160 w 187"/>
              <a:gd name="T65" fmla="*/ 14 h 362"/>
              <a:gd name="T66" fmla="*/ 173 w 187"/>
              <a:gd name="T67" fmla="*/ 4 h 362"/>
              <a:gd name="T68" fmla="*/ 181 w 187"/>
              <a:gd name="T69" fmla="*/ 3 h 362"/>
              <a:gd name="T70" fmla="*/ 178 w 187"/>
              <a:gd name="T71" fmla="*/ 21 h 362"/>
              <a:gd name="T72" fmla="*/ 181 w 187"/>
              <a:gd name="T73" fmla="*/ 4 h 362"/>
              <a:gd name="T74" fmla="*/ 180 w 187"/>
              <a:gd name="T75" fmla="*/ 6 h 362"/>
              <a:gd name="T76" fmla="*/ 183 w 187"/>
              <a:gd name="T77" fmla="*/ 8 h 362"/>
              <a:gd name="T78" fmla="*/ 180 w 187"/>
              <a:gd name="T79" fmla="*/ 16 h 362"/>
              <a:gd name="T80" fmla="*/ 156 w 187"/>
              <a:gd name="T81" fmla="*/ 15 h 362"/>
              <a:gd name="T82" fmla="*/ 118 w 187"/>
              <a:gd name="T83" fmla="*/ 12 h 362"/>
              <a:gd name="T84" fmla="*/ 97 w 187"/>
              <a:gd name="T85" fmla="*/ 11 h 362"/>
              <a:gd name="T86" fmla="*/ 109 w 187"/>
              <a:gd name="T87" fmla="*/ 5 h 362"/>
              <a:gd name="T88" fmla="*/ 135 w 187"/>
              <a:gd name="T89" fmla="*/ 2 h 362"/>
              <a:gd name="T90" fmla="*/ 186 w 187"/>
              <a:gd name="T91" fmla="*/ 9 h 362"/>
              <a:gd name="T92" fmla="*/ 176 w 187"/>
              <a:gd name="T93" fmla="*/ 20 h 362"/>
              <a:gd name="T94" fmla="*/ 123 w 187"/>
              <a:gd name="T95" fmla="*/ 30 h 362"/>
              <a:gd name="T96" fmla="*/ 78 w 187"/>
              <a:gd name="T97" fmla="*/ 31 h 362"/>
              <a:gd name="T98" fmla="*/ 86 w 187"/>
              <a:gd name="T99" fmla="*/ 33 h 362"/>
              <a:gd name="T100" fmla="*/ 159 w 187"/>
              <a:gd name="T101" fmla="*/ 30 h 362"/>
              <a:gd name="T102" fmla="*/ 176 w 187"/>
              <a:gd name="T103" fmla="*/ 50 h 362"/>
              <a:gd name="T104" fmla="*/ 145 w 187"/>
              <a:gd name="T105" fmla="*/ 58 h 362"/>
              <a:gd name="T106" fmla="*/ 82 w 187"/>
              <a:gd name="T107" fmla="*/ 74 h 362"/>
              <a:gd name="T108" fmla="*/ 81 w 187"/>
              <a:gd name="T109" fmla="*/ 60 h 362"/>
              <a:gd name="T110" fmla="*/ 127 w 187"/>
              <a:gd name="T111" fmla="*/ 66 h 362"/>
              <a:gd name="T112" fmla="*/ 176 w 187"/>
              <a:gd name="T113" fmla="*/ 75 h 362"/>
              <a:gd name="T114" fmla="*/ 170 w 187"/>
              <a:gd name="T115" fmla="*/ 88 h 362"/>
              <a:gd name="T116" fmla="*/ 105 w 187"/>
              <a:gd name="T117" fmla="*/ 104 h 362"/>
              <a:gd name="T118" fmla="*/ 104 w 187"/>
              <a:gd name="T119" fmla="*/ 88 h 362"/>
              <a:gd name="T120" fmla="*/ 144 w 187"/>
              <a:gd name="T121" fmla="*/ 117 h 362"/>
              <a:gd name="T122" fmla="*/ 118 w 187"/>
              <a:gd name="T123" fmla="*/ 169 h 362"/>
              <a:gd name="T124" fmla="*/ 112 w 187"/>
              <a:gd name="T125" fmla="*/ 23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7" h="362">
                <a:moveTo>
                  <a:pt x="6" y="350"/>
                </a:moveTo>
                <a:cubicBezTo>
                  <a:pt x="10" y="338"/>
                  <a:pt x="24" y="331"/>
                  <a:pt x="30" y="320"/>
                </a:cubicBezTo>
                <a:cubicBezTo>
                  <a:pt x="31" y="319"/>
                  <a:pt x="31" y="322"/>
                  <a:pt x="33" y="319"/>
                </a:cubicBezTo>
                <a:cubicBezTo>
                  <a:pt x="39" y="308"/>
                  <a:pt x="53" y="296"/>
                  <a:pt x="64" y="286"/>
                </a:cubicBezTo>
                <a:cubicBezTo>
                  <a:pt x="64" y="287"/>
                  <a:pt x="64" y="287"/>
                  <a:pt x="64" y="287"/>
                </a:cubicBezTo>
                <a:cubicBezTo>
                  <a:pt x="67" y="286"/>
                  <a:pt x="67" y="282"/>
                  <a:pt x="69" y="279"/>
                </a:cubicBezTo>
                <a:cubicBezTo>
                  <a:pt x="69" y="280"/>
                  <a:pt x="69" y="281"/>
                  <a:pt x="70" y="280"/>
                </a:cubicBezTo>
                <a:cubicBezTo>
                  <a:pt x="69" y="279"/>
                  <a:pt x="73" y="276"/>
                  <a:pt x="73" y="274"/>
                </a:cubicBezTo>
                <a:cubicBezTo>
                  <a:pt x="74" y="274"/>
                  <a:pt x="74" y="274"/>
                  <a:pt x="76" y="274"/>
                </a:cubicBezTo>
                <a:cubicBezTo>
                  <a:pt x="76" y="271"/>
                  <a:pt x="76" y="271"/>
                  <a:pt x="76" y="271"/>
                </a:cubicBezTo>
                <a:cubicBezTo>
                  <a:pt x="75" y="265"/>
                  <a:pt x="83" y="262"/>
                  <a:pt x="85" y="256"/>
                </a:cubicBezTo>
                <a:cubicBezTo>
                  <a:pt x="85" y="256"/>
                  <a:pt x="85" y="257"/>
                  <a:pt x="85" y="257"/>
                </a:cubicBezTo>
                <a:cubicBezTo>
                  <a:pt x="89" y="247"/>
                  <a:pt x="96" y="236"/>
                  <a:pt x="100" y="226"/>
                </a:cubicBezTo>
                <a:cubicBezTo>
                  <a:pt x="100" y="226"/>
                  <a:pt x="101" y="227"/>
                  <a:pt x="102" y="227"/>
                </a:cubicBezTo>
                <a:cubicBezTo>
                  <a:pt x="100" y="226"/>
                  <a:pt x="102" y="222"/>
                  <a:pt x="103" y="219"/>
                </a:cubicBezTo>
                <a:cubicBezTo>
                  <a:pt x="105" y="219"/>
                  <a:pt x="103" y="214"/>
                  <a:pt x="105" y="211"/>
                </a:cubicBezTo>
                <a:cubicBezTo>
                  <a:pt x="105" y="211"/>
                  <a:pt x="105" y="211"/>
                  <a:pt x="105" y="211"/>
                </a:cubicBezTo>
                <a:cubicBezTo>
                  <a:pt x="104" y="208"/>
                  <a:pt x="107" y="208"/>
                  <a:pt x="106" y="205"/>
                </a:cubicBezTo>
                <a:cubicBezTo>
                  <a:pt x="107" y="204"/>
                  <a:pt x="107" y="204"/>
                  <a:pt x="107" y="204"/>
                </a:cubicBezTo>
                <a:cubicBezTo>
                  <a:pt x="105" y="203"/>
                  <a:pt x="110" y="201"/>
                  <a:pt x="109" y="198"/>
                </a:cubicBezTo>
                <a:cubicBezTo>
                  <a:pt x="108" y="198"/>
                  <a:pt x="108" y="198"/>
                  <a:pt x="108" y="198"/>
                </a:cubicBezTo>
                <a:cubicBezTo>
                  <a:pt x="108" y="196"/>
                  <a:pt x="109" y="196"/>
                  <a:pt x="109" y="194"/>
                </a:cubicBezTo>
                <a:cubicBezTo>
                  <a:pt x="109" y="193"/>
                  <a:pt x="109" y="193"/>
                  <a:pt x="109" y="193"/>
                </a:cubicBezTo>
                <a:cubicBezTo>
                  <a:pt x="108" y="189"/>
                  <a:pt x="109" y="187"/>
                  <a:pt x="107" y="187"/>
                </a:cubicBezTo>
                <a:cubicBezTo>
                  <a:pt x="109" y="185"/>
                  <a:pt x="108" y="191"/>
                  <a:pt x="111" y="188"/>
                </a:cubicBezTo>
                <a:cubicBezTo>
                  <a:pt x="109" y="173"/>
                  <a:pt x="96" y="164"/>
                  <a:pt x="91" y="148"/>
                </a:cubicBezTo>
                <a:cubicBezTo>
                  <a:pt x="92" y="146"/>
                  <a:pt x="92" y="145"/>
                  <a:pt x="93" y="145"/>
                </a:cubicBezTo>
                <a:cubicBezTo>
                  <a:pt x="93" y="144"/>
                  <a:pt x="95" y="140"/>
                  <a:pt x="95" y="138"/>
                </a:cubicBezTo>
                <a:cubicBezTo>
                  <a:pt x="94" y="139"/>
                  <a:pt x="96" y="138"/>
                  <a:pt x="96" y="137"/>
                </a:cubicBezTo>
                <a:cubicBezTo>
                  <a:pt x="99" y="136"/>
                  <a:pt x="96" y="134"/>
                  <a:pt x="99" y="132"/>
                </a:cubicBezTo>
                <a:cubicBezTo>
                  <a:pt x="98" y="133"/>
                  <a:pt x="99" y="134"/>
                  <a:pt x="100" y="134"/>
                </a:cubicBezTo>
                <a:cubicBezTo>
                  <a:pt x="100" y="131"/>
                  <a:pt x="103" y="129"/>
                  <a:pt x="105" y="126"/>
                </a:cubicBezTo>
                <a:cubicBezTo>
                  <a:pt x="104" y="127"/>
                  <a:pt x="104" y="128"/>
                  <a:pt x="105" y="128"/>
                </a:cubicBezTo>
                <a:cubicBezTo>
                  <a:pt x="106" y="124"/>
                  <a:pt x="109" y="124"/>
                  <a:pt x="111" y="122"/>
                </a:cubicBezTo>
                <a:cubicBezTo>
                  <a:pt x="111" y="123"/>
                  <a:pt x="111" y="123"/>
                  <a:pt x="111" y="123"/>
                </a:cubicBezTo>
                <a:cubicBezTo>
                  <a:pt x="115" y="122"/>
                  <a:pt x="111" y="121"/>
                  <a:pt x="114" y="119"/>
                </a:cubicBezTo>
                <a:cubicBezTo>
                  <a:pt x="114" y="120"/>
                  <a:pt x="114" y="120"/>
                  <a:pt x="114" y="121"/>
                </a:cubicBezTo>
                <a:cubicBezTo>
                  <a:pt x="116" y="117"/>
                  <a:pt x="122" y="115"/>
                  <a:pt x="125" y="112"/>
                </a:cubicBezTo>
                <a:cubicBezTo>
                  <a:pt x="125" y="113"/>
                  <a:pt x="125" y="113"/>
                  <a:pt x="125" y="113"/>
                </a:cubicBezTo>
                <a:cubicBezTo>
                  <a:pt x="128" y="112"/>
                  <a:pt x="133" y="105"/>
                  <a:pt x="135" y="109"/>
                </a:cubicBezTo>
                <a:cubicBezTo>
                  <a:pt x="133" y="108"/>
                  <a:pt x="136" y="106"/>
                  <a:pt x="132" y="105"/>
                </a:cubicBezTo>
                <a:cubicBezTo>
                  <a:pt x="132" y="107"/>
                  <a:pt x="125" y="105"/>
                  <a:pt x="127" y="108"/>
                </a:cubicBezTo>
                <a:cubicBezTo>
                  <a:pt x="124" y="107"/>
                  <a:pt x="118" y="105"/>
                  <a:pt x="115" y="106"/>
                </a:cubicBezTo>
                <a:cubicBezTo>
                  <a:pt x="117" y="105"/>
                  <a:pt x="114" y="103"/>
                  <a:pt x="117" y="103"/>
                </a:cubicBezTo>
                <a:cubicBezTo>
                  <a:pt x="115" y="102"/>
                  <a:pt x="115" y="102"/>
                  <a:pt x="115" y="102"/>
                </a:cubicBezTo>
                <a:cubicBezTo>
                  <a:pt x="115" y="101"/>
                  <a:pt x="117" y="102"/>
                  <a:pt x="116" y="101"/>
                </a:cubicBezTo>
                <a:cubicBezTo>
                  <a:pt x="115" y="101"/>
                  <a:pt x="110" y="101"/>
                  <a:pt x="109" y="101"/>
                </a:cubicBezTo>
                <a:cubicBezTo>
                  <a:pt x="106" y="101"/>
                  <a:pt x="103" y="103"/>
                  <a:pt x="98" y="101"/>
                </a:cubicBezTo>
                <a:cubicBezTo>
                  <a:pt x="101" y="102"/>
                  <a:pt x="98" y="99"/>
                  <a:pt x="100" y="99"/>
                </a:cubicBezTo>
                <a:cubicBezTo>
                  <a:pt x="99" y="97"/>
                  <a:pt x="93" y="104"/>
                  <a:pt x="94" y="93"/>
                </a:cubicBezTo>
                <a:cubicBezTo>
                  <a:pt x="95" y="92"/>
                  <a:pt x="95" y="94"/>
                  <a:pt x="97" y="92"/>
                </a:cubicBezTo>
                <a:cubicBezTo>
                  <a:pt x="96" y="92"/>
                  <a:pt x="97" y="91"/>
                  <a:pt x="97" y="90"/>
                </a:cubicBezTo>
                <a:cubicBezTo>
                  <a:pt x="98" y="89"/>
                  <a:pt x="103" y="86"/>
                  <a:pt x="105" y="88"/>
                </a:cubicBezTo>
                <a:cubicBezTo>
                  <a:pt x="106" y="88"/>
                  <a:pt x="103" y="89"/>
                  <a:pt x="105" y="89"/>
                </a:cubicBezTo>
                <a:cubicBezTo>
                  <a:pt x="107" y="88"/>
                  <a:pt x="107" y="87"/>
                  <a:pt x="110" y="86"/>
                </a:cubicBezTo>
                <a:cubicBezTo>
                  <a:pt x="110" y="86"/>
                  <a:pt x="110" y="86"/>
                  <a:pt x="110" y="86"/>
                </a:cubicBezTo>
                <a:cubicBezTo>
                  <a:pt x="112" y="86"/>
                  <a:pt x="115" y="84"/>
                  <a:pt x="113" y="83"/>
                </a:cubicBezTo>
                <a:cubicBezTo>
                  <a:pt x="112" y="84"/>
                  <a:pt x="114" y="85"/>
                  <a:pt x="112" y="84"/>
                </a:cubicBezTo>
                <a:cubicBezTo>
                  <a:pt x="113" y="83"/>
                  <a:pt x="116" y="82"/>
                  <a:pt x="119" y="81"/>
                </a:cubicBezTo>
                <a:cubicBezTo>
                  <a:pt x="118" y="82"/>
                  <a:pt x="118" y="82"/>
                  <a:pt x="118" y="83"/>
                </a:cubicBezTo>
                <a:cubicBezTo>
                  <a:pt x="122" y="81"/>
                  <a:pt x="126" y="80"/>
                  <a:pt x="130" y="78"/>
                </a:cubicBezTo>
                <a:cubicBezTo>
                  <a:pt x="130" y="77"/>
                  <a:pt x="128" y="81"/>
                  <a:pt x="128" y="80"/>
                </a:cubicBezTo>
                <a:cubicBezTo>
                  <a:pt x="133" y="81"/>
                  <a:pt x="139" y="77"/>
                  <a:pt x="143" y="79"/>
                </a:cubicBezTo>
                <a:cubicBezTo>
                  <a:pt x="143" y="79"/>
                  <a:pt x="143" y="77"/>
                  <a:pt x="143" y="78"/>
                </a:cubicBezTo>
                <a:cubicBezTo>
                  <a:pt x="146" y="77"/>
                  <a:pt x="146" y="79"/>
                  <a:pt x="147" y="78"/>
                </a:cubicBezTo>
                <a:cubicBezTo>
                  <a:pt x="147" y="79"/>
                  <a:pt x="149" y="78"/>
                  <a:pt x="151" y="77"/>
                </a:cubicBezTo>
                <a:cubicBezTo>
                  <a:pt x="152" y="77"/>
                  <a:pt x="151" y="78"/>
                  <a:pt x="150" y="78"/>
                </a:cubicBezTo>
                <a:cubicBezTo>
                  <a:pt x="152" y="77"/>
                  <a:pt x="162" y="75"/>
                  <a:pt x="167" y="75"/>
                </a:cubicBezTo>
                <a:cubicBezTo>
                  <a:pt x="166" y="74"/>
                  <a:pt x="167" y="74"/>
                  <a:pt x="168" y="73"/>
                </a:cubicBezTo>
                <a:cubicBezTo>
                  <a:pt x="169" y="72"/>
                  <a:pt x="169" y="72"/>
                  <a:pt x="169" y="72"/>
                </a:cubicBezTo>
                <a:cubicBezTo>
                  <a:pt x="169" y="72"/>
                  <a:pt x="169" y="72"/>
                  <a:pt x="169" y="72"/>
                </a:cubicBezTo>
                <a:cubicBezTo>
                  <a:pt x="169" y="72"/>
                  <a:pt x="169" y="72"/>
                  <a:pt x="169" y="72"/>
                </a:cubicBezTo>
                <a:cubicBezTo>
                  <a:pt x="169" y="72"/>
                  <a:pt x="169" y="72"/>
                  <a:pt x="169" y="72"/>
                </a:cubicBezTo>
                <a:cubicBezTo>
                  <a:pt x="169" y="72"/>
                  <a:pt x="169" y="72"/>
                  <a:pt x="169" y="72"/>
                </a:cubicBezTo>
                <a:cubicBezTo>
                  <a:pt x="170" y="69"/>
                  <a:pt x="164" y="97"/>
                  <a:pt x="166" y="85"/>
                </a:cubicBezTo>
                <a:cubicBezTo>
                  <a:pt x="166" y="85"/>
                  <a:pt x="166" y="85"/>
                  <a:pt x="166" y="85"/>
                </a:cubicBezTo>
                <a:cubicBezTo>
                  <a:pt x="166" y="85"/>
                  <a:pt x="166" y="85"/>
                  <a:pt x="166" y="85"/>
                </a:cubicBezTo>
                <a:cubicBezTo>
                  <a:pt x="166" y="85"/>
                  <a:pt x="166" y="85"/>
                  <a:pt x="166" y="85"/>
                </a:cubicBezTo>
                <a:cubicBezTo>
                  <a:pt x="166" y="85"/>
                  <a:pt x="166" y="85"/>
                  <a:pt x="166" y="85"/>
                </a:cubicBezTo>
                <a:cubicBezTo>
                  <a:pt x="166" y="85"/>
                  <a:pt x="166" y="85"/>
                  <a:pt x="166" y="85"/>
                </a:cubicBezTo>
                <a:cubicBezTo>
                  <a:pt x="165" y="85"/>
                  <a:pt x="165" y="85"/>
                  <a:pt x="165" y="85"/>
                </a:cubicBezTo>
                <a:cubicBezTo>
                  <a:pt x="167" y="84"/>
                  <a:pt x="167" y="84"/>
                  <a:pt x="167" y="84"/>
                </a:cubicBezTo>
                <a:cubicBezTo>
                  <a:pt x="166" y="83"/>
                  <a:pt x="164" y="83"/>
                  <a:pt x="164" y="82"/>
                </a:cubicBezTo>
                <a:cubicBezTo>
                  <a:pt x="163" y="82"/>
                  <a:pt x="165" y="83"/>
                  <a:pt x="167" y="83"/>
                </a:cubicBezTo>
                <a:cubicBezTo>
                  <a:pt x="167" y="83"/>
                  <a:pt x="167" y="83"/>
                  <a:pt x="167"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7" y="85"/>
                  <a:pt x="172" y="67"/>
                  <a:pt x="170" y="75"/>
                </a:cubicBezTo>
                <a:cubicBezTo>
                  <a:pt x="170" y="75"/>
                  <a:pt x="170" y="75"/>
                  <a:pt x="170" y="75"/>
                </a:cubicBezTo>
                <a:cubicBezTo>
                  <a:pt x="169" y="75"/>
                  <a:pt x="169" y="75"/>
                  <a:pt x="169" y="75"/>
                </a:cubicBezTo>
                <a:cubicBezTo>
                  <a:pt x="168" y="75"/>
                  <a:pt x="168" y="75"/>
                  <a:pt x="168" y="75"/>
                </a:cubicBezTo>
                <a:cubicBezTo>
                  <a:pt x="168" y="75"/>
                  <a:pt x="168" y="75"/>
                  <a:pt x="168" y="75"/>
                </a:cubicBezTo>
                <a:cubicBezTo>
                  <a:pt x="169" y="75"/>
                  <a:pt x="169" y="75"/>
                  <a:pt x="169" y="75"/>
                </a:cubicBezTo>
                <a:cubicBezTo>
                  <a:pt x="170" y="75"/>
                  <a:pt x="170" y="75"/>
                  <a:pt x="170" y="75"/>
                </a:cubicBezTo>
                <a:cubicBezTo>
                  <a:pt x="170" y="75"/>
                  <a:pt x="170" y="75"/>
                  <a:pt x="170" y="75"/>
                </a:cubicBezTo>
                <a:cubicBezTo>
                  <a:pt x="170" y="75"/>
                  <a:pt x="170" y="75"/>
                  <a:pt x="170" y="75"/>
                </a:cubicBezTo>
                <a:cubicBezTo>
                  <a:pt x="170" y="75"/>
                  <a:pt x="170" y="75"/>
                  <a:pt x="170" y="75"/>
                </a:cubicBezTo>
                <a:cubicBezTo>
                  <a:pt x="170" y="75"/>
                  <a:pt x="170" y="75"/>
                  <a:pt x="170" y="75"/>
                </a:cubicBezTo>
                <a:cubicBezTo>
                  <a:pt x="169" y="78"/>
                  <a:pt x="172" y="66"/>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7" y="83"/>
                  <a:pt x="167" y="83"/>
                  <a:pt x="167" y="83"/>
                </a:cubicBezTo>
                <a:cubicBezTo>
                  <a:pt x="166" y="83"/>
                  <a:pt x="165" y="83"/>
                  <a:pt x="166" y="83"/>
                </a:cubicBezTo>
                <a:cubicBezTo>
                  <a:pt x="164" y="82"/>
                  <a:pt x="162" y="82"/>
                  <a:pt x="161" y="80"/>
                </a:cubicBezTo>
                <a:cubicBezTo>
                  <a:pt x="161" y="80"/>
                  <a:pt x="163" y="79"/>
                  <a:pt x="161" y="78"/>
                </a:cubicBezTo>
                <a:cubicBezTo>
                  <a:pt x="158" y="78"/>
                  <a:pt x="160" y="79"/>
                  <a:pt x="157" y="79"/>
                </a:cubicBezTo>
                <a:cubicBezTo>
                  <a:pt x="156" y="79"/>
                  <a:pt x="156" y="79"/>
                  <a:pt x="156" y="79"/>
                </a:cubicBezTo>
                <a:cubicBezTo>
                  <a:pt x="155" y="80"/>
                  <a:pt x="153" y="78"/>
                  <a:pt x="154" y="80"/>
                </a:cubicBezTo>
                <a:cubicBezTo>
                  <a:pt x="154" y="79"/>
                  <a:pt x="149" y="80"/>
                  <a:pt x="150" y="78"/>
                </a:cubicBezTo>
                <a:cubicBezTo>
                  <a:pt x="150" y="76"/>
                  <a:pt x="150" y="76"/>
                  <a:pt x="150" y="76"/>
                </a:cubicBezTo>
                <a:cubicBezTo>
                  <a:pt x="149" y="76"/>
                  <a:pt x="148" y="78"/>
                  <a:pt x="147" y="79"/>
                </a:cubicBezTo>
                <a:cubicBezTo>
                  <a:pt x="146" y="78"/>
                  <a:pt x="146" y="78"/>
                  <a:pt x="146" y="78"/>
                </a:cubicBezTo>
                <a:cubicBezTo>
                  <a:pt x="146" y="80"/>
                  <a:pt x="142" y="78"/>
                  <a:pt x="141" y="80"/>
                </a:cubicBezTo>
                <a:cubicBezTo>
                  <a:pt x="138" y="79"/>
                  <a:pt x="133" y="80"/>
                  <a:pt x="131" y="79"/>
                </a:cubicBezTo>
                <a:cubicBezTo>
                  <a:pt x="128" y="80"/>
                  <a:pt x="126" y="81"/>
                  <a:pt x="123" y="80"/>
                </a:cubicBezTo>
                <a:cubicBezTo>
                  <a:pt x="124" y="80"/>
                  <a:pt x="125" y="80"/>
                  <a:pt x="125" y="79"/>
                </a:cubicBezTo>
                <a:cubicBezTo>
                  <a:pt x="123" y="79"/>
                  <a:pt x="122" y="79"/>
                  <a:pt x="121" y="80"/>
                </a:cubicBezTo>
                <a:cubicBezTo>
                  <a:pt x="121" y="80"/>
                  <a:pt x="117" y="79"/>
                  <a:pt x="115" y="78"/>
                </a:cubicBezTo>
                <a:cubicBezTo>
                  <a:pt x="112" y="79"/>
                  <a:pt x="113" y="80"/>
                  <a:pt x="113" y="81"/>
                </a:cubicBezTo>
                <a:cubicBezTo>
                  <a:pt x="111" y="79"/>
                  <a:pt x="106" y="83"/>
                  <a:pt x="102" y="81"/>
                </a:cubicBezTo>
                <a:cubicBezTo>
                  <a:pt x="103" y="81"/>
                  <a:pt x="106" y="80"/>
                  <a:pt x="104" y="79"/>
                </a:cubicBezTo>
                <a:cubicBezTo>
                  <a:pt x="102" y="76"/>
                  <a:pt x="99" y="81"/>
                  <a:pt x="95" y="80"/>
                </a:cubicBezTo>
                <a:cubicBezTo>
                  <a:pt x="96" y="82"/>
                  <a:pt x="96" y="82"/>
                  <a:pt x="96" y="82"/>
                </a:cubicBezTo>
                <a:cubicBezTo>
                  <a:pt x="94" y="80"/>
                  <a:pt x="90" y="82"/>
                  <a:pt x="90" y="80"/>
                </a:cubicBezTo>
                <a:cubicBezTo>
                  <a:pt x="89" y="81"/>
                  <a:pt x="86" y="79"/>
                  <a:pt x="86" y="81"/>
                </a:cubicBezTo>
                <a:cubicBezTo>
                  <a:pt x="82" y="80"/>
                  <a:pt x="78" y="78"/>
                  <a:pt x="74" y="76"/>
                </a:cubicBezTo>
                <a:cubicBezTo>
                  <a:pt x="72" y="74"/>
                  <a:pt x="72" y="74"/>
                  <a:pt x="72" y="74"/>
                </a:cubicBezTo>
                <a:cubicBezTo>
                  <a:pt x="70" y="74"/>
                  <a:pt x="70" y="74"/>
                  <a:pt x="70" y="74"/>
                </a:cubicBezTo>
                <a:cubicBezTo>
                  <a:pt x="70" y="73"/>
                  <a:pt x="70" y="73"/>
                  <a:pt x="70" y="73"/>
                </a:cubicBezTo>
                <a:cubicBezTo>
                  <a:pt x="70" y="73"/>
                  <a:pt x="70" y="73"/>
                  <a:pt x="70" y="73"/>
                </a:cubicBezTo>
                <a:cubicBezTo>
                  <a:pt x="70" y="73"/>
                  <a:pt x="70" y="73"/>
                  <a:pt x="70" y="73"/>
                </a:cubicBezTo>
                <a:cubicBezTo>
                  <a:pt x="70" y="73"/>
                  <a:pt x="70" y="73"/>
                  <a:pt x="70" y="73"/>
                </a:cubicBezTo>
                <a:cubicBezTo>
                  <a:pt x="71" y="82"/>
                  <a:pt x="68" y="61"/>
                  <a:pt x="68" y="64"/>
                </a:cubicBezTo>
                <a:cubicBezTo>
                  <a:pt x="69" y="64"/>
                  <a:pt x="69" y="64"/>
                  <a:pt x="69" y="64"/>
                </a:cubicBezTo>
                <a:cubicBezTo>
                  <a:pt x="69" y="64"/>
                  <a:pt x="69" y="64"/>
                  <a:pt x="69" y="64"/>
                </a:cubicBezTo>
                <a:cubicBezTo>
                  <a:pt x="69" y="63"/>
                  <a:pt x="69" y="63"/>
                  <a:pt x="69" y="63"/>
                </a:cubicBezTo>
                <a:cubicBezTo>
                  <a:pt x="69" y="63"/>
                  <a:pt x="69" y="63"/>
                  <a:pt x="69" y="63"/>
                </a:cubicBezTo>
                <a:cubicBezTo>
                  <a:pt x="71" y="62"/>
                  <a:pt x="72" y="61"/>
                  <a:pt x="74" y="61"/>
                </a:cubicBezTo>
                <a:cubicBezTo>
                  <a:pt x="75" y="60"/>
                  <a:pt x="77" y="59"/>
                  <a:pt x="76" y="58"/>
                </a:cubicBezTo>
                <a:cubicBezTo>
                  <a:pt x="74" y="58"/>
                  <a:pt x="74" y="60"/>
                  <a:pt x="73" y="60"/>
                </a:cubicBezTo>
                <a:cubicBezTo>
                  <a:pt x="74" y="59"/>
                  <a:pt x="74" y="59"/>
                  <a:pt x="74" y="59"/>
                </a:cubicBezTo>
                <a:cubicBezTo>
                  <a:pt x="76" y="58"/>
                  <a:pt x="78" y="57"/>
                  <a:pt x="77" y="60"/>
                </a:cubicBezTo>
                <a:cubicBezTo>
                  <a:pt x="82" y="58"/>
                  <a:pt x="80" y="54"/>
                  <a:pt x="86" y="53"/>
                </a:cubicBezTo>
                <a:cubicBezTo>
                  <a:pt x="86" y="53"/>
                  <a:pt x="86" y="54"/>
                  <a:pt x="88" y="53"/>
                </a:cubicBezTo>
                <a:cubicBezTo>
                  <a:pt x="91" y="51"/>
                  <a:pt x="91" y="51"/>
                  <a:pt x="91" y="51"/>
                </a:cubicBezTo>
                <a:cubicBezTo>
                  <a:pt x="95" y="50"/>
                  <a:pt x="93" y="52"/>
                  <a:pt x="94" y="54"/>
                </a:cubicBezTo>
                <a:cubicBezTo>
                  <a:pt x="96" y="53"/>
                  <a:pt x="98" y="52"/>
                  <a:pt x="99" y="51"/>
                </a:cubicBezTo>
                <a:cubicBezTo>
                  <a:pt x="101" y="52"/>
                  <a:pt x="101" y="52"/>
                  <a:pt x="101" y="52"/>
                </a:cubicBezTo>
                <a:cubicBezTo>
                  <a:pt x="99" y="51"/>
                  <a:pt x="103" y="51"/>
                  <a:pt x="103" y="51"/>
                </a:cubicBezTo>
                <a:cubicBezTo>
                  <a:pt x="102" y="51"/>
                  <a:pt x="102" y="51"/>
                  <a:pt x="102" y="51"/>
                </a:cubicBezTo>
                <a:cubicBezTo>
                  <a:pt x="103" y="52"/>
                  <a:pt x="105" y="51"/>
                  <a:pt x="106" y="51"/>
                </a:cubicBezTo>
                <a:cubicBezTo>
                  <a:pt x="106" y="50"/>
                  <a:pt x="103" y="50"/>
                  <a:pt x="102" y="50"/>
                </a:cubicBezTo>
                <a:cubicBezTo>
                  <a:pt x="103" y="49"/>
                  <a:pt x="104" y="49"/>
                  <a:pt x="105" y="48"/>
                </a:cubicBezTo>
                <a:cubicBezTo>
                  <a:pt x="105" y="49"/>
                  <a:pt x="108" y="48"/>
                  <a:pt x="110" y="48"/>
                </a:cubicBezTo>
                <a:cubicBezTo>
                  <a:pt x="112" y="48"/>
                  <a:pt x="112" y="46"/>
                  <a:pt x="112" y="46"/>
                </a:cubicBezTo>
                <a:cubicBezTo>
                  <a:pt x="112" y="47"/>
                  <a:pt x="115" y="46"/>
                  <a:pt x="114" y="47"/>
                </a:cubicBezTo>
                <a:cubicBezTo>
                  <a:pt x="113" y="47"/>
                  <a:pt x="112" y="47"/>
                  <a:pt x="111" y="47"/>
                </a:cubicBezTo>
                <a:cubicBezTo>
                  <a:pt x="113" y="48"/>
                  <a:pt x="113" y="49"/>
                  <a:pt x="115" y="48"/>
                </a:cubicBezTo>
                <a:cubicBezTo>
                  <a:pt x="117" y="47"/>
                  <a:pt x="114" y="45"/>
                  <a:pt x="118" y="45"/>
                </a:cubicBezTo>
                <a:cubicBezTo>
                  <a:pt x="117" y="46"/>
                  <a:pt x="117" y="46"/>
                  <a:pt x="116" y="47"/>
                </a:cubicBezTo>
                <a:cubicBezTo>
                  <a:pt x="119" y="47"/>
                  <a:pt x="119" y="47"/>
                  <a:pt x="119" y="47"/>
                </a:cubicBezTo>
                <a:cubicBezTo>
                  <a:pt x="119" y="46"/>
                  <a:pt x="119" y="46"/>
                  <a:pt x="119" y="46"/>
                </a:cubicBezTo>
                <a:cubicBezTo>
                  <a:pt x="120" y="46"/>
                  <a:pt x="120" y="46"/>
                  <a:pt x="120" y="46"/>
                </a:cubicBezTo>
                <a:cubicBezTo>
                  <a:pt x="120" y="45"/>
                  <a:pt x="125" y="45"/>
                  <a:pt x="125" y="43"/>
                </a:cubicBezTo>
                <a:cubicBezTo>
                  <a:pt x="127" y="43"/>
                  <a:pt x="129" y="43"/>
                  <a:pt x="130" y="43"/>
                </a:cubicBezTo>
                <a:cubicBezTo>
                  <a:pt x="130" y="44"/>
                  <a:pt x="130" y="44"/>
                  <a:pt x="130" y="44"/>
                </a:cubicBezTo>
                <a:cubicBezTo>
                  <a:pt x="132" y="44"/>
                  <a:pt x="134" y="43"/>
                  <a:pt x="135" y="42"/>
                </a:cubicBezTo>
                <a:cubicBezTo>
                  <a:pt x="135" y="42"/>
                  <a:pt x="135" y="42"/>
                  <a:pt x="135" y="42"/>
                </a:cubicBezTo>
                <a:cubicBezTo>
                  <a:pt x="136" y="42"/>
                  <a:pt x="139" y="42"/>
                  <a:pt x="140" y="41"/>
                </a:cubicBezTo>
                <a:cubicBezTo>
                  <a:pt x="143" y="41"/>
                  <a:pt x="142" y="46"/>
                  <a:pt x="144" y="43"/>
                </a:cubicBezTo>
                <a:cubicBezTo>
                  <a:pt x="147" y="43"/>
                  <a:pt x="147" y="40"/>
                  <a:pt x="146" y="40"/>
                </a:cubicBezTo>
                <a:cubicBezTo>
                  <a:pt x="151" y="39"/>
                  <a:pt x="156" y="37"/>
                  <a:pt x="160" y="37"/>
                </a:cubicBezTo>
                <a:cubicBezTo>
                  <a:pt x="160" y="37"/>
                  <a:pt x="160" y="37"/>
                  <a:pt x="161" y="36"/>
                </a:cubicBezTo>
                <a:cubicBezTo>
                  <a:pt x="166" y="35"/>
                  <a:pt x="166" y="35"/>
                  <a:pt x="166" y="35"/>
                </a:cubicBezTo>
                <a:cubicBezTo>
                  <a:pt x="168" y="34"/>
                  <a:pt x="168" y="34"/>
                  <a:pt x="168" y="34"/>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0"/>
                  <a:pt x="169" y="63"/>
                  <a:pt x="169" y="49"/>
                </a:cubicBezTo>
                <a:cubicBezTo>
                  <a:pt x="169" y="49"/>
                  <a:pt x="169" y="49"/>
                  <a:pt x="169" y="49"/>
                </a:cubicBezTo>
                <a:cubicBezTo>
                  <a:pt x="169" y="49"/>
                  <a:pt x="169" y="49"/>
                  <a:pt x="169" y="49"/>
                </a:cubicBezTo>
                <a:cubicBezTo>
                  <a:pt x="168" y="49"/>
                  <a:pt x="168" y="49"/>
                  <a:pt x="168" y="49"/>
                </a:cubicBezTo>
                <a:cubicBezTo>
                  <a:pt x="165" y="48"/>
                  <a:pt x="163" y="47"/>
                  <a:pt x="161" y="45"/>
                </a:cubicBezTo>
                <a:cubicBezTo>
                  <a:pt x="163" y="45"/>
                  <a:pt x="162" y="44"/>
                  <a:pt x="162" y="43"/>
                </a:cubicBezTo>
                <a:cubicBezTo>
                  <a:pt x="160" y="44"/>
                  <a:pt x="160" y="41"/>
                  <a:pt x="159" y="43"/>
                </a:cubicBezTo>
                <a:cubicBezTo>
                  <a:pt x="159" y="45"/>
                  <a:pt x="159" y="45"/>
                  <a:pt x="160" y="46"/>
                </a:cubicBezTo>
                <a:cubicBezTo>
                  <a:pt x="157" y="46"/>
                  <a:pt x="151" y="45"/>
                  <a:pt x="149" y="44"/>
                </a:cubicBezTo>
                <a:cubicBezTo>
                  <a:pt x="150" y="45"/>
                  <a:pt x="150" y="45"/>
                  <a:pt x="149" y="45"/>
                </a:cubicBezTo>
                <a:cubicBezTo>
                  <a:pt x="149" y="43"/>
                  <a:pt x="146" y="43"/>
                  <a:pt x="144" y="44"/>
                </a:cubicBezTo>
                <a:cubicBezTo>
                  <a:pt x="144" y="45"/>
                  <a:pt x="144" y="45"/>
                  <a:pt x="144" y="45"/>
                </a:cubicBezTo>
                <a:cubicBezTo>
                  <a:pt x="143" y="44"/>
                  <a:pt x="143" y="44"/>
                  <a:pt x="143" y="44"/>
                </a:cubicBezTo>
                <a:cubicBezTo>
                  <a:pt x="142" y="44"/>
                  <a:pt x="142" y="46"/>
                  <a:pt x="140" y="45"/>
                </a:cubicBezTo>
                <a:cubicBezTo>
                  <a:pt x="139" y="44"/>
                  <a:pt x="139" y="44"/>
                  <a:pt x="139" y="44"/>
                </a:cubicBezTo>
                <a:cubicBezTo>
                  <a:pt x="137" y="45"/>
                  <a:pt x="134" y="47"/>
                  <a:pt x="131" y="46"/>
                </a:cubicBezTo>
                <a:cubicBezTo>
                  <a:pt x="129" y="45"/>
                  <a:pt x="129" y="45"/>
                  <a:pt x="129" y="45"/>
                </a:cubicBezTo>
                <a:cubicBezTo>
                  <a:pt x="128" y="45"/>
                  <a:pt x="126" y="46"/>
                  <a:pt x="128" y="46"/>
                </a:cubicBezTo>
                <a:cubicBezTo>
                  <a:pt x="124" y="46"/>
                  <a:pt x="121" y="46"/>
                  <a:pt x="119" y="45"/>
                </a:cubicBezTo>
                <a:cubicBezTo>
                  <a:pt x="113" y="49"/>
                  <a:pt x="101" y="51"/>
                  <a:pt x="92" y="50"/>
                </a:cubicBezTo>
                <a:cubicBezTo>
                  <a:pt x="92" y="49"/>
                  <a:pt x="92" y="49"/>
                  <a:pt x="92" y="49"/>
                </a:cubicBezTo>
                <a:cubicBezTo>
                  <a:pt x="89" y="49"/>
                  <a:pt x="91" y="51"/>
                  <a:pt x="89" y="50"/>
                </a:cubicBezTo>
                <a:cubicBezTo>
                  <a:pt x="90" y="50"/>
                  <a:pt x="87" y="49"/>
                  <a:pt x="89" y="48"/>
                </a:cubicBezTo>
                <a:cubicBezTo>
                  <a:pt x="85" y="47"/>
                  <a:pt x="84" y="49"/>
                  <a:pt x="82" y="49"/>
                </a:cubicBezTo>
                <a:cubicBezTo>
                  <a:pt x="81" y="50"/>
                  <a:pt x="84" y="48"/>
                  <a:pt x="83" y="50"/>
                </a:cubicBezTo>
                <a:cubicBezTo>
                  <a:pt x="83" y="50"/>
                  <a:pt x="78" y="48"/>
                  <a:pt x="77" y="50"/>
                </a:cubicBezTo>
                <a:cubicBezTo>
                  <a:pt x="76" y="49"/>
                  <a:pt x="77" y="48"/>
                  <a:pt x="78" y="47"/>
                </a:cubicBezTo>
                <a:cubicBezTo>
                  <a:pt x="75" y="48"/>
                  <a:pt x="75" y="48"/>
                  <a:pt x="75" y="48"/>
                </a:cubicBezTo>
                <a:cubicBezTo>
                  <a:pt x="73" y="46"/>
                  <a:pt x="82" y="45"/>
                  <a:pt x="80" y="42"/>
                </a:cubicBezTo>
                <a:cubicBezTo>
                  <a:pt x="78" y="42"/>
                  <a:pt x="78" y="42"/>
                  <a:pt x="78" y="42"/>
                </a:cubicBezTo>
                <a:cubicBezTo>
                  <a:pt x="76" y="40"/>
                  <a:pt x="83" y="41"/>
                  <a:pt x="79" y="40"/>
                </a:cubicBezTo>
                <a:cubicBezTo>
                  <a:pt x="77" y="40"/>
                  <a:pt x="77" y="40"/>
                  <a:pt x="77" y="40"/>
                </a:cubicBezTo>
                <a:cubicBezTo>
                  <a:pt x="75" y="37"/>
                  <a:pt x="76" y="38"/>
                  <a:pt x="76" y="37"/>
                </a:cubicBezTo>
                <a:cubicBezTo>
                  <a:pt x="75" y="36"/>
                  <a:pt x="75" y="36"/>
                  <a:pt x="74" y="36"/>
                </a:cubicBezTo>
                <a:cubicBezTo>
                  <a:pt x="78" y="32"/>
                  <a:pt x="73" y="30"/>
                  <a:pt x="79" y="28"/>
                </a:cubicBezTo>
                <a:cubicBezTo>
                  <a:pt x="81" y="28"/>
                  <a:pt x="74" y="30"/>
                  <a:pt x="76" y="31"/>
                </a:cubicBezTo>
                <a:cubicBezTo>
                  <a:pt x="79" y="31"/>
                  <a:pt x="81" y="28"/>
                  <a:pt x="83" y="27"/>
                </a:cubicBezTo>
                <a:cubicBezTo>
                  <a:pt x="81" y="27"/>
                  <a:pt x="82" y="25"/>
                  <a:pt x="84" y="24"/>
                </a:cubicBezTo>
                <a:cubicBezTo>
                  <a:pt x="87" y="24"/>
                  <a:pt x="83" y="26"/>
                  <a:pt x="86" y="26"/>
                </a:cubicBezTo>
                <a:cubicBezTo>
                  <a:pt x="87" y="24"/>
                  <a:pt x="90" y="23"/>
                  <a:pt x="87" y="23"/>
                </a:cubicBezTo>
                <a:cubicBezTo>
                  <a:pt x="88" y="20"/>
                  <a:pt x="90" y="23"/>
                  <a:pt x="91" y="20"/>
                </a:cubicBezTo>
                <a:cubicBezTo>
                  <a:pt x="93" y="22"/>
                  <a:pt x="89" y="25"/>
                  <a:pt x="93" y="25"/>
                </a:cubicBezTo>
                <a:cubicBezTo>
                  <a:pt x="92" y="23"/>
                  <a:pt x="97" y="22"/>
                  <a:pt x="95" y="20"/>
                </a:cubicBezTo>
                <a:cubicBezTo>
                  <a:pt x="96" y="20"/>
                  <a:pt x="97" y="21"/>
                  <a:pt x="96" y="22"/>
                </a:cubicBezTo>
                <a:cubicBezTo>
                  <a:pt x="98" y="23"/>
                  <a:pt x="100" y="18"/>
                  <a:pt x="101" y="21"/>
                </a:cubicBezTo>
                <a:cubicBezTo>
                  <a:pt x="102" y="20"/>
                  <a:pt x="102" y="20"/>
                  <a:pt x="102" y="20"/>
                </a:cubicBezTo>
                <a:cubicBezTo>
                  <a:pt x="102" y="20"/>
                  <a:pt x="103" y="20"/>
                  <a:pt x="105" y="21"/>
                </a:cubicBezTo>
                <a:cubicBezTo>
                  <a:pt x="106" y="21"/>
                  <a:pt x="110" y="18"/>
                  <a:pt x="110" y="20"/>
                </a:cubicBezTo>
                <a:cubicBezTo>
                  <a:pt x="111" y="20"/>
                  <a:pt x="115" y="19"/>
                  <a:pt x="113" y="18"/>
                </a:cubicBezTo>
                <a:cubicBezTo>
                  <a:pt x="110" y="17"/>
                  <a:pt x="110" y="19"/>
                  <a:pt x="109" y="17"/>
                </a:cubicBezTo>
                <a:cubicBezTo>
                  <a:pt x="111" y="19"/>
                  <a:pt x="112" y="16"/>
                  <a:pt x="114" y="16"/>
                </a:cubicBezTo>
                <a:cubicBezTo>
                  <a:pt x="114" y="16"/>
                  <a:pt x="114" y="16"/>
                  <a:pt x="114" y="16"/>
                </a:cubicBezTo>
                <a:cubicBezTo>
                  <a:pt x="115" y="16"/>
                  <a:pt x="117" y="16"/>
                  <a:pt x="117" y="15"/>
                </a:cubicBezTo>
                <a:cubicBezTo>
                  <a:pt x="117" y="15"/>
                  <a:pt x="117" y="16"/>
                  <a:pt x="118" y="16"/>
                </a:cubicBezTo>
                <a:cubicBezTo>
                  <a:pt x="119" y="14"/>
                  <a:pt x="119" y="14"/>
                  <a:pt x="119" y="14"/>
                </a:cubicBezTo>
                <a:cubicBezTo>
                  <a:pt x="122" y="13"/>
                  <a:pt x="120" y="17"/>
                  <a:pt x="123" y="16"/>
                </a:cubicBezTo>
                <a:cubicBezTo>
                  <a:pt x="121" y="17"/>
                  <a:pt x="121" y="17"/>
                  <a:pt x="121" y="17"/>
                </a:cubicBezTo>
                <a:cubicBezTo>
                  <a:pt x="121" y="17"/>
                  <a:pt x="123" y="18"/>
                  <a:pt x="124" y="17"/>
                </a:cubicBezTo>
                <a:cubicBezTo>
                  <a:pt x="125" y="16"/>
                  <a:pt x="126" y="14"/>
                  <a:pt x="126" y="13"/>
                </a:cubicBezTo>
                <a:cubicBezTo>
                  <a:pt x="128" y="12"/>
                  <a:pt x="127" y="14"/>
                  <a:pt x="129" y="13"/>
                </a:cubicBezTo>
                <a:cubicBezTo>
                  <a:pt x="127" y="15"/>
                  <a:pt x="127" y="15"/>
                  <a:pt x="127" y="15"/>
                </a:cubicBezTo>
                <a:cubicBezTo>
                  <a:pt x="126" y="15"/>
                  <a:pt x="129" y="17"/>
                  <a:pt x="131" y="16"/>
                </a:cubicBezTo>
                <a:cubicBezTo>
                  <a:pt x="133" y="15"/>
                  <a:pt x="135" y="13"/>
                  <a:pt x="132" y="13"/>
                </a:cubicBezTo>
                <a:cubicBezTo>
                  <a:pt x="133" y="13"/>
                  <a:pt x="135" y="13"/>
                  <a:pt x="135" y="14"/>
                </a:cubicBezTo>
                <a:cubicBezTo>
                  <a:pt x="137" y="13"/>
                  <a:pt x="134" y="13"/>
                  <a:pt x="136" y="12"/>
                </a:cubicBezTo>
                <a:cubicBezTo>
                  <a:pt x="138" y="12"/>
                  <a:pt x="141" y="13"/>
                  <a:pt x="143" y="14"/>
                </a:cubicBezTo>
                <a:cubicBezTo>
                  <a:pt x="141" y="16"/>
                  <a:pt x="141" y="16"/>
                  <a:pt x="141" y="16"/>
                </a:cubicBezTo>
                <a:cubicBezTo>
                  <a:pt x="143" y="16"/>
                  <a:pt x="143" y="16"/>
                  <a:pt x="143" y="16"/>
                </a:cubicBezTo>
                <a:cubicBezTo>
                  <a:pt x="141" y="18"/>
                  <a:pt x="144" y="17"/>
                  <a:pt x="143" y="19"/>
                </a:cubicBezTo>
                <a:cubicBezTo>
                  <a:pt x="144" y="19"/>
                  <a:pt x="146" y="18"/>
                  <a:pt x="147" y="18"/>
                </a:cubicBezTo>
                <a:cubicBezTo>
                  <a:pt x="143" y="15"/>
                  <a:pt x="150" y="13"/>
                  <a:pt x="148" y="11"/>
                </a:cubicBezTo>
                <a:cubicBezTo>
                  <a:pt x="153" y="9"/>
                  <a:pt x="152" y="16"/>
                  <a:pt x="156" y="11"/>
                </a:cubicBezTo>
                <a:cubicBezTo>
                  <a:pt x="155" y="11"/>
                  <a:pt x="157" y="8"/>
                  <a:pt x="155" y="10"/>
                </a:cubicBezTo>
                <a:cubicBezTo>
                  <a:pt x="158" y="9"/>
                  <a:pt x="156" y="7"/>
                  <a:pt x="160" y="7"/>
                </a:cubicBezTo>
                <a:cubicBezTo>
                  <a:pt x="157" y="9"/>
                  <a:pt x="163" y="9"/>
                  <a:pt x="160" y="11"/>
                </a:cubicBezTo>
                <a:cubicBezTo>
                  <a:pt x="160" y="11"/>
                  <a:pt x="157" y="11"/>
                  <a:pt x="157" y="12"/>
                </a:cubicBezTo>
                <a:cubicBezTo>
                  <a:pt x="158" y="12"/>
                  <a:pt x="157" y="14"/>
                  <a:pt x="160" y="14"/>
                </a:cubicBezTo>
                <a:cubicBezTo>
                  <a:pt x="162" y="13"/>
                  <a:pt x="164" y="12"/>
                  <a:pt x="164" y="11"/>
                </a:cubicBezTo>
                <a:cubicBezTo>
                  <a:pt x="163" y="10"/>
                  <a:pt x="161" y="12"/>
                  <a:pt x="162" y="10"/>
                </a:cubicBezTo>
                <a:cubicBezTo>
                  <a:pt x="165" y="9"/>
                  <a:pt x="166" y="11"/>
                  <a:pt x="167" y="8"/>
                </a:cubicBezTo>
                <a:cubicBezTo>
                  <a:pt x="165" y="9"/>
                  <a:pt x="164" y="7"/>
                  <a:pt x="164" y="6"/>
                </a:cubicBezTo>
                <a:cubicBezTo>
                  <a:pt x="166" y="5"/>
                  <a:pt x="166" y="5"/>
                  <a:pt x="166" y="5"/>
                </a:cubicBezTo>
                <a:cubicBezTo>
                  <a:pt x="166" y="6"/>
                  <a:pt x="166" y="6"/>
                  <a:pt x="166" y="6"/>
                </a:cubicBezTo>
                <a:cubicBezTo>
                  <a:pt x="170" y="5"/>
                  <a:pt x="167" y="4"/>
                  <a:pt x="171" y="3"/>
                </a:cubicBezTo>
                <a:cubicBezTo>
                  <a:pt x="173" y="4"/>
                  <a:pt x="173" y="4"/>
                  <a:pt x="173" y="4"/>
                </a:cubicBezTo>
                <a:cubicBezTo>
                  <a:pt x="173" y="6"/>
                  <a:pt x="167" y="5"/>
                  <a:pt x="169" y="8"/>
                </a:cubicBezTo>
                <a:cubicBezTo>
                  <a:pt x="171" y="7"/>
                  <a:pt x="172" y="6"/>
                  <a:pt x="174" y="6"/>
                </a:cubicBezTo>
                <a:cubicBezTo>
                  <a:pt x="173" y="7"/>
                  <a:pt x="173" y="7"/>
                  <a:pt x="173" y="7"/>
                </a:cubicBezTo>
                <a:cubicBezTo>
                  <a:pt x="174" y="6"/>
                  <a:pt x="176" y="10"/>
                  <a:pt x="179" y="7"/>
                </a:cubicBezTo>
                <a:cubicBezTo>
                  <a:pt x="180" y="5"/>
                  <a:pt x="179" y="6"/>
                  <a:pt x="179" y="4"/>
                </a:cubicBezTo>
                <a:cubicBezTo>
                  <a:pt x="181" y="3"/>
                  <a:pt x="181" y="3"/>
                  <a:pt x="181" y="3"/>
                </a:cubicBezTo>
                <a:cubicBezTo>
                  <a:pt x="181" y="3"/>
                  <a:pt x="181" y="3"/>
                  <a:pt x="181" y="3"/>
                </a:cubicBezTo>
                <a:cubicBezTo>
                  <a:pt x="181" y="3"/>
                  <a:pt x="181" y="3"/>
                  <a:pt x="181" y="3"/>
                </a:cubicBezTo>
                <a:cubicBezTo>
                  <a:pt x="181" y="3"/>
                  <a:pt x="181" y="3"/>
                  <a:pt x="181" y="3"/>
                </a:cubicBezTo>
                <a:cubicBezTo>
                  <a:pt x="181" y="3"/>
                  <a:pt x="181" y="3"/>
                  <a:pt x="181" y="3"/>
                </a:cubicBezTo>
                <a:cubicBezTo>
                  <a:pt x="181" y="3"/>
                  <a:pt x="181" y="3"/>
                  <a:pt x="181" y="3"/>
                </a:cubicBezTo>
                <a:cubicBezTo>
                  <a:pt x="182" y="0"/>
                  <a:pt x="178" y="37"/>
                  <a:pt x="179" y="21"/>
                </a:cubicBezTo>
                <a:cubicBezTo>
                  <a:pt x="179" y="21"/>
                  <a:pt x="179" y="21"/>
                  <a:pt x="179" y="21"/>
                </a:cubicBezTo>
                <a:cubicBezTo>
                  <a:pt x="179" y="21"/>
                  <a:pt x="179" y="21"/>
                  <a:pt x="179" y="21"/>
                </a:cubicBezTo>
                <a:cubicBezTo>
                  <a:pt x="179" y="21"/>
                  <a:pt x="179" y="21"/>
                  <a:pt x="179" y="21"/>
                </a:cubicBezTo>
                <a:cubicBezTo>
                  <a:pt x="178" y="21"/>
                  <a:pt x="178" y="21"/>
                  <a:pt x="178" y="21"/>
                </a:cubicBezTo>
                <a:cubicBezTo>
                  <a:pt x="178" y="21"/>
                  <a:pt x="178" y="21"/>
                  <a:pt x="178" y="21"/>
                </a:cubicBezTo>
                <a:cubicBezTo>
                  <a:pt x="177" y="21"/>
                  <a:pt x="176" y="21"/>
                  <a:pt x="175" y="20"/>
                </a:cubicBezTo>
                <a:cubicBezTo>
                  <a:pt x="176" y="19"/>
                  <a:pt x="171" y="19"/>
                  <a:pt x="174" y="18"/>
                </a:cubicBezTo>
                <a:cubicBezTo>
                  <a:pt x="175" y="18"/>
                  <a:pt x="176" y="19"/>
                  <a:pt x="177" y="20"/>
                </a:cubicBezTo>
                <a:cubicBezTo>
                  <a:pt x="180" y="20"/>
                  <a:pt x="180" y="20"/>
                  <a:pt x="180" y="20"/>
                </a:cubicBezTo>
                <a:cubicBezTo>
                  <a:pt x="180" y="20"/>
                  <a:pt x="180" y="20"/>
                  <a:pt x="180" y="20"/>
                </a:cubicBezTo>
                <a:cubicBezTo>
                  <a:pt x="180" y="20"/>
                  <a:pt x="180" y="20"/>
                  <a:pt x="180" y="20"/>
                </a:cubicBezTo>
                <a:cubicBezTo>
                  <a:pt x="180" y="13"/>
                  <a:pt x="178" y="36"/>
                  <a:pt x="181" y="4"/>
                </a:cubicBezTo>
                <a:cubicBezTo>
                  <a:pt x="181" y="4"/>
                  <a:pt x="181" y="4"/>
                  <a:pt x="181" y="4"/>
                </a:cubicBezTo>
                <a:cubicBezTo>
                  <a:pt x="181" y="4"/>
                  <a:pt x="181" y="4"/>
                  <a:pt x="181" y="4"/>
                </a:cubicBezTo>
                <a:cubicBezTo>
                  <a:pt x="181" y="4"/>
                  <a:pt x="181" y="4"/>
                  <a:pt x="181" y="4"/>
                </a:cubicBezTo>
                <a:cubicBezTo>
                  <a:pt x="181" y="4"/>
                  <a:pt x="181" y="4"/>
                  <a:pt x="181" y="4"/>
                </a:cubicBezTo>
                <a:cubicBezTo>
                  <a:pt x="181" y="4"/>
                  <a:pt x="181" y="4"/>
                  <a:pt x="181" y="4"/>
                </a:cubicBezTo>
                <a:cubicBezTo>
                  <a:pt x="181" y="5"/>
                  <a:pt x="181" y="5"/>
                  <a:pt x="181" y="5"/>
                </a:cubicBezTo>
                <a:cubicBezTo>
                  <a:pt x="181" y="5"/>
                  <a:pt x="181" y="5"/>
                  <a:pt x="181" y="5"/>
                </a:cubicBezTo>
                <a:cubicBezTo>
                  <a:pt x="180" y="6"/>
                  <a:pt x="180" y="6"/>
                  <a:pt x="180" y="6"/>
                </a:cubicBezTo>
                <a:cubicBezTo>
                  <a:pt x="182" y="8"/>
                  <a:pt x="177" y="6"/>
                  <a:pt x="176" y="9"/>
                </a:cubicBezTo>
                <a:cubicBezTo>
                  <a:pt x="180" y="8"/>
                  <a:pt x="180" y="10"/>
                  <a:pt x="182" y="12"/>
                </a:cubicBezTo>
                <a:cubicBezTo>
                  <a:pt x="182" y="13"/>
                  <a:pt x="184" y="6"/>
                  <a:pt x="183" y="15"/>
                </a:cubicBezTo>
                <a:cubicBezTo>
                  <a:pt x="183" y="12"/>
                  <a:pt x="182" y="22"/>
                  <a:pt x="183" y="9"/>
                </a:cubicBezTo>
                <a:cubicBezTo>
                  <a:pt x="183" y="9"/>
                  <a:pt x="182" y="8"/>
                  <a:pt x="182" y="8"/>
                </a:cubicBezTo>
                <a:cubicBezTo>
                  <a:pt x="183" y="8"/>
                  <a:pt x="183" y="8"/>
                  <a:pt x="183" y="8"/>
                </a:cubicBezTo>
                <a:cubicBezTo>
                  <a:pt x="183" y="8"/>
                  <a:pt x="183" y="8"/>
                  <a:pt x="183" y="8"/>
                </a:cubicBezTo>
                <a:cubicBezTo>
                  <a:pt x="183" y="8"/>
                  <a:pt x="183" y="8"/>
                  <a:pt x="183" y="8"/>
                </a:cubicBezTo>
                <a:cubicBezTo>
                  <a:pt x="183" y="8"/>
                  <a:pt x="183" y="8"/>
                  <a:pt x="183" y="8"/>
                </a:cubicBezTo>
                <a:cubicBezTo>
                  <a:pt x="183" y="5"/>
                  <a:pt x="181" y="26"/>
                  <a:pt x="182" y="17"/>
                </a:cubicBezTo>
                <a:cubicBezTo>
                  <a:pt x="182" y="17"/>
                  <a:pt x="182" y="17"/>
                  <a:pt x="182" y="17"/>
                </a:cubicBezTo>
                <a:cubicBezTo>
                  <a:pt x="182" y="17"/>
                  <a:pt x="182" y="17"/>
                  <a:pt x="182" y="17"/>
                </a:cubicBezTo>
                <a:cubicBezTo>
                  <a:pt x="181" y="17"/>
                  <a:pt x="181" y="17"/>
                  <a:pt x="181" y="17"/>
                </a:cubicBezTo>
                <a:cubicBezTo>
                  <a:pt x="181" y="17"/>
                  <a:pt x="181" y="17"/>
                  <a:pt x="181" y="17"/>
                </a:cubicBezTo>
                <a:cubicBezTo>
                  <a:pt x="181" y="17"/>
                  <a:pt x="181" y="17"/>
                  <a:pt x="181" y="17"/>
                </a:cubicBezTo>
                <a:cubicBezTo>
                  <a:pt x="180" y="16"/>
                  <a:pt x="180" y="16"/>
                  <a:pt x="180" y="16"/>
                </a:cubicBezTo>
                <a:cubicBezTo>
                  <a:pt x="177" y="16"/>
                  <a:pt x="177" y="16"/>
                  <a:pt x="177" y="16"/>
                </a:cubicBezTo>
                <a:cubicBezTo>
                  <a:pt x="176" y="15"/>
                  <a:pt x="175" y="16"/>
                  <a:pt x="174" y="16"/>
                </a:cubicBezTo>
                <a:cubicBezTo>
                  <a:pt x="173" y="15"/>
                  <a:pt x="173" y="13"/>
                  <a:pt x="175" y="14"/>
                </a:cubicBezTo>
                <a:cubicBezTo>
                  <a:pt x="171" y="13"/>
                  <a:pt x="166" y="12"/>
                  <a:pt x="162" y="11"/>
                </a:cubicBezTo>
                <a:cubicBezTo>
                  <a:pt x="164" y="13"/>
                  <a:pt x="157" y="11"/>
                  <a:pt x="159" y="13"/>
                </a:cubicBezTo>
                <a:cubicBezTo>
                  <a:pt x="161" y="14"/>
                  <a:pt x="163" y="16"/>
                  <a:pt x="161" y="17"/>
                </a:cubicBezTo>
                <a:cubicBezTo>
                  <a:pt x="160" y="17"/>
                  <a:pt x="161" y="16"/>
                  <a:pt x="161" y="15"/>
                </a:cubicBezTo>
                <a:cubicBezTo>
                  <a:pt x="159" y="16"/>
                  <a:pt x="158" y="13"/>
                  <a:pt x="156" y="15"/>
                </a:cubicBezTo>
                <a:cubicBezTo>
                  <a:pt x="160" y="14"/>
                  <a:pt x="157" y="12"/>
                  <a:pt x="158" y="10"/>
                </a:cubicBezTo>
                <a:cubicBezTo>
                  <a:pt x="155" y="11"/>
                  <a:pt x="158" y="9"/>
                  <a:pt x="155" y="9"/>
                </a:cubicBezTo>
                <a:cubicBezTo>
                  <a:pt x="152" y="10"/>
                  <a:pt x="149" y="10"/>
                  <a:pt x="145" y="11"/>
                </a:cubicBezTo>
                <a:cubicBezTo>
                  <a:pt x="141" y="9"/>
                  <a:pt x="134" y="11"/>
                  <a:pt x="131" y="12"/>
                </a:cubicBezTo>
                <a:cubicBezTo>
                  <a:pt x="128" y="11"/>
                  <a:pt x="130" y="9"/>
                  <a:pt x="127" y="8"/>
                </a:cubicBezTo>
                <a:cubicBezTo>
                  <a:pt x="125" y="9"/>
                  <a:pt x="130" y="10"/>
                  <a:pt x="126" y="10"/>
                </a:cubicBezTo>
                <a:cubicBezTo>
                  <a:pt x="126" y="9"/>
                  <a:pt x="126" y="9"/>
                  <a:pt x="126" y="9"/>
                </a:cubicBezTo>
                <a:cubicBezTo>
                  <a:pt x="125" y="10"/>
                  <a:pt x="119" y="8"/>
                  <a:pt x="118" y="12"/>
                </a:cubicBezTo>
                <a:cubicBezTo>
                  <a:pt x="119" y="9"/>
                  <a:pt x="119" y="9"/>
                  <a:pt x="119" y="9"/>
                </a:cubicBezTo>
                <a:cubicBezTo>
                  <a:pt x="118" y="9"/>
                  <a:pt x="118" y="10"/>
                  <a:pt x="117" y="10"/>
                </a:cubicBezTo>
                <a:cubicBezTo>
                  <a:pt x="117" y="9"/>
                  <a:pt x="116" y="9"/>
                  <a:pt x="117" y="8"/>
                </a:cubicBezTo>
                <a:cubicBezTo>
                  <a:pt x="115" y="7"/>
                  <a:pt x="112" y="9"/>
                  <a:pt x="110" y="9"/>
                </a:cubicBezTo>
                <a:cubicBezTo>
                  <a:pt x="111" y="10"/>
                  <a:pt x="111" y="10"/>
                  <a:pt x="111" y="10"/>
                </a:cubicBezTo>
                <a:cubicBezTo>
                  <a:pt x="107" y="12"/>
                  <a:pt x="104" y="11"/>
                  <a:pt x="100" y="12"/>
                </a:cubicBezTo>
                <a:cubicBezTo>
                  <a:pt x="100" y="10"/>
                  <a:pt x="100" y="10"/>
                  <a:pt x="100" y="10"/>
                </a:cubicBezTo>
                <a:cubicBezTo>
                  <a:pt x="97" y="11"/>
                  <a:pt x="97" y="11"/>
                  <a:pt x="97" y="11"/>
                </a:cubicBezTo>
                <a:cubicBezTo>
                  <a:pt x="98" y="10"/>
                  <a:pt x="95" y="10"/>
                  <a:pt x="94" y="11"/>
                </a:cubicBezTo>
                <a:cubicBezTo>
                  <a:pt x="100" y="7"/>
                  <a:pt x="100" y="7"/>
                  <a:pt x="100" y="7"/>
                </a:cubicBezTo>
                <a:cubicBezTo>
                  <a:pt x="102" y="7"/>
                  <a:pt x="99" y="9"/>
                  <a:pt x="100" y="10"/>
                </a:cubicBezTo>
                <a:cubicBezTo>
                  <a:pt x="101" y="11"/>
                  <a:pt x="105" y="10"/>
                  <a:pt x="105" y="9"/>
                </a:cubicBezTo>
                <a:cubicBezTo>
                  <a:pt x="104" y="9"/>
                  <a:pt x="104" y="9"/>
                  <a:pt x="103" y="10"/>
                </a:cubicBezTo>
                <a:cubicBezTo>
                  <a:pt x="102" y="8"/>
                  <a:pt x="104" y="8"/>
                  <a:pt x="105" y="6"/>
                </a:cubicBezTo>
                <a:cubicBezTo>
                  <a:pt x="105" y="6"/>
                  <a:pt x="103" y="6"/>
                  <a:pt x="103" y="7"/>
                </a:cubicBezTo>
                <a:cubicBezTo>
                  <a:pt x="105" y="6"/>
                  <a:pt x="106" y="5"/>
                  <a:pt x="109" y="5"/>
                </a:cubicBezTo>
                <a:cubicBezTo>
                  <a:pt x="107" y="6"/>
                  <a:pt x="110" y="6"/>
                  <a:pt x="109" y="7"/>
                </a:cubicBezTo>
                <a:cubicBezTo>
                  <a:pt x="109" y="5"/>
                  <a:pt x="112" y="4"/>
                  <a:pt x="115" y="4"/>
                </a:cubicBezTo>
                <a:cubicBezTo>
                  <a:pt x="118" y="6"/>
                  <a:pt x="121" y="2"/>
                  <a:pt x="125" y="3"/>
                </a:cubicBezTo>
                <a:cubicBezTo>
                  <a:pt x="123" y="4"/>
                  <a:pt x="122" y="6"/>
                  <a:pt x="119" y="7"/>
                </a:cubicBezTo>
                <a:cubicBezTo>
                  <a:pt x="122" y="7"/>
                  <a:pt x="122" y="7"/>
                  <a:pt x="124" y="7"/>
                </a:cubicBezTo>
                <a:cubicBezTo>
                  <a:pt x="125" y="6"/>
                  <a:pt x="126" y="4"/>
                  <a:pt x="129" y="3"/>
                </a:cubicBezTo>
                <a:cubicBezTo>
                  <a:pt x="129" y="4"/>
                  <a:pt x="129" y="4"/>
                  <a:pt x="129" y="4"/>
                </a:cubicBezTo>
                <a:cubicBezTo>
                  <a:pt x="132" y="3"/>
                  <a:pt x="132" y="1"/>
                  <a:pt x="135" y="2"/>
                </a:cubicBezTo>
                <a:cubicBezTo>
                  <a:pt x="142" y="2"/>
                  <a:pt x="148" y="2"/>
                  <a:pt x="153" y="2"/>
                </a:cubicBezTo>
                <a:cubicBezTo>
                  <a:pt x="153" y="3"/>
                  <a:pt x="153" y="3"/>
                  <a:pt x="153" y="3"/>
                </a:cubicBezTo>
                <a:cubicBezTo>
                  <a:pt x="156" y="1"/>
                  <a:pt x="162" y="2"/>
                  <a:pt x="165" y="2"/>
                </a:cubicBezTo>
                <a:cubicBezTo>
                  <a:pt x="171" y="4"/>
                  <a:pt x="179" y="4"/>
                  <a:pt x="181" y="7"/>
                </a:cubicBezTo>
                <a:cubicBezTo>
                  <a:pt x="185" y="9"/>
                  <a:pt x="185" y="9"/>
                  <a:pt x="185" y="9"/>
                </a:cubicBezTo>
                <a:cubicBezTo>
                  <a:pt x="186" y="9"/>
                  <a:pt x="186" y="9"/>
                  <a:pt x="186" y="9"/>
                </a:cubicBezTo>
                <a:cubicBezTo>
                  <a:pt x="186" y="9"/>
                  <a:pt x="186" y="9"/>
                  <a:pt x="186" y="9"/>
                </a:cubicBezTo>
                <a:cubicBezTo>
                  <a:pt x="186" y="9"/>
                  <a:pt x="186" y="9"/>
                  <a:pt x="186" y="9"/>
                </a:cubicBezTo>
                <a:cubicBezTo>
                  <a:pt x="186" y="9"/>
                  <a:pt x="186" y="9"/>
                  <a:pt x="186" y="9"/>
                </a:cubicBezTo>
                <a:cubicBezTo>
                  <a:pt x="186" y="9"/>
                  <a:pt x="186" y="9"/>
                  <a:pt x="186" y="9"/>
                </a:cubicBezTo>
                <a:cubicBezTo>
                  <a:pt x="187" y="2"/>
                  <a:pt x="185" y="18"/>
                  <a:pt x="186" y="16"/>
                </a:cubicBezTo>
                <a:cubicBezTo>
                  <a:pt x="186" y="17"/>
                  <a:pt x="186" y="17"/>
                  <a:pt x="186" y="17"/>
                </a:cubicBezTo>
                <a:cubicBezTo>
                  <a:pt x="185" y="17"/>
                  <a:pt x="185" y="17"/>
                  <a:pt x="185" y="17"/>
                </a:cubicBezTo>
                <a:cubicBezTo>
                  <a:pt x="185" y="17"/>
                  <a:pt x="185" y="17"/>
                  <a:pt x="185" y="17"/>
                </a:cubicBezTo>
                <a:cubicBezTo>
                  <a:pt x="183" y="17"/>
                  <a:pt x="183" y="17"/>
                  <a:pt x="183" y="17"/>
                </a:cubicBezTo>
                <a:cubicBezTo>
                  <a:pt x="176" y="20"/>
                  <a:pt x="176" y="20"/>
                  <a:pt x="176" y="20"/>
                </a:cubicBezTo>
                <a:cubicBezTo>
                  <a:pt x="171" y="22"/>
                  <a:pt x="166" y="23"/>
                  <a:pt x="161" y="24"/>
                </a:cubicBezTo>
                <a:cubicBezTo>
                  <a:pt x="162" y="22"/>
                  <a:pt x="162" y="22"/>
                  <a:pt x="162" y="22"/>
                </a:cubicBezTo>
                <a:cubicBezTo>
                  <a:pt x="161" y="24"/>
                  <a:pt x="161" y="21"/>
                  <a:pt x="159" y="22"/>
                </a:cubicBezTo>
                <a:cubicBezTo>
                  <a:pt x="162" y="23"/>
                  <a:pt x="157" y="24"/>
                  <a:pt x="156" y="26"/>
                </a:cubicBezTo>
                <a:cubicBezTo>
                  <a:pt x="151" y="25"/>
                  <a:pt x="145" y="28"/>
                  <a:pt x="141" y="30"/>
                </a:cubicBezTo>
                <a:cubicBezTo>
                  <a:pt x="141" y="29"/>
                  <a:pt x="141" y="29"/>
                  <a:pt x="141" y="29"/>
                </a:cubicBezTo>
                <a:cubicBezTo>
                  <a:pt x="137" y="32"/>
                  <a:pt x="132" y="31"/>
                  <a:pt x="126" y="31"/>
                </a:cubicBezTo>
                <a:cubicBezTo>
                  <a:pt x="126" y="31"/>
                  <a:pt x="124" y="30"/>
                  <a:pt x="123" y="30"/>
                </a:cubicBezTo>
                <a:cubicBezTo>
                  <a:pt x="120" y="33"/>
                  <a:pt x="119" y="33"/>
                  <a:pt x="115" y="35"/>
                </a:cubicBezTo>
                <a:cubicBezTo>
                  <a:pt x="112" y="35"/>
                  <a:pt x="107" y="36"/>
                  <a:pt x="104" y="36"/>
                </a:cubicBezTo>
                <a:cubicBezTo>
                  <a:pt x="99" y="38"/>
                  <a:pt x="93" y="40"/>
                  <a:pt x="88" y="41"/>
                </a:cubicBezTo>
                <a:cubicBezTo>
                  <a:pt x="86" y="42"/>
                  <a:pt x="84" y="43"/>
                  <a:pt x="83" y="44"/>
                </a:cubicBezTo>
                <a:cubicBezTo>
                  <a:pt x="83" y="44"/>
                  <a:pt x="83" y="44"/>
                  <a:pt x="83" y="44"/>
                </a:cubicBezTo>
                <a:cubicBezTo>
                  <a:pt x="83" y="44"/>
                  <a:pt x="83" y="44"/>
                  <a:pt x="83" y="44"/>
                </a:cubicBezTo>
                <a:cubicBezTo>
                  <a:pt x="84" y="47"/>
                  <a:pt x="74" y="20"/>
                  <a:pt x="78" y="31"/>
                </a:cubicBezTo>
                <a:cubicBezTo>
                  <a:pt x="78" y="31"/>
                  <a:pt x="78" y="31"/>
                  <a:pt x="78" y="31"/>
                </a:cubicBezTo>
                <a:cubicBezTo>
                  <a:pt x="78" y="31"/>
                  <a:pt x="78" y="31"/>
                  <a:pt x="78" y="31"/>
                </a:cubicBezTo>
                <a:cubicBezTo>
                  <a:pt x="79" y="31"/>
                  <a:pt x="79" y="31"/>
                  <a:pt x="79" y="31"/>
                </a:cubicBezTo>
                <a:cubicBezTo>
                  <a:pt x="79" y="31"/>
                  <a:pt x="79" y="31"/>
                  <a:pt x="79" y="31"/>
                </a:cubicBezTo>
                <a:cubicBezTo>
                  <a:pt x="79" y="31"/>
                  <a:pt x="79" y="31"/>
                  <a:pt x="79" y="31"/>
                </a:cubicBezTo>
                <a:cubicBezTo>
                  <a:pt x="79" y="31"/>
                  <a:pt x="79" y="31"/>
                  <a:pt x="79" y="31"/>
                </a:cubicBezTo>
                <a:cubicBezTo>
                  <a:pt x="81" y="32"/>
                  <a:pt x="81" y="32"/>
                  <a:pt x="81" y="32"/>
                </a:cubicBezTo>
                <a:cubicBezTo>
                  <a:pt x="85" y="31"/>
                  <a:pt x="85" y="31"/>
                  <a:pt x="85" y="31"/>
                </a:cubicBezTo>
                <a:cubicBezTo>
                  <a:pt x="86" y="33"/>
                  <a:pt x="86" y="33"/>
                  <a:pt x="86" y="33"/>
                </a:cubicBezTo>
                <a:cubicBezTo>
                  <a:pt x="97" y="31"/>
                  <a:pt x="111" y="32"/>
                  <a:pt x="121" y="29"/>
                </a:cubicBezTo>
                <a:cubicBezTo>
                  <a:pt x="120" y="32"/>
                  <a:pt x="120" y="32"/>
                  <a:pt x="120" y="32"/>
                </a:cubicBezTo>
                <a:cubicBezTo>
                  <a:pt x="123" y="32"/>
                  <a:pt x="127" y="30"/>
                  <a:pt x="126" y="29"/>
                </a:cubicBezTo>
                <a:cubicBezTo>
                  <a:pt x="129" y="29"/>
                  <a:pt x="134" y="27"/>
                  <a:pt x="136" y="28"/>
                </a:cubicBezTo>
                <a:cubicBezTo>
                  <a:pt x="140" y="29"/>
                  <a:pt x="140" y="27"/>
                  <a:pt x="143" y="27"/>
                </a:cubicBezTo>
                <a:cubicBezTo>
                  <a:pt x="150" y="27"/>
                  <a:pt x="153" y="28"/>
                  <a:pt x="160" y="28"/>
                </a:cubicBezTo>
                <a:cubicBezTo>
                  <a:pt x="158" y="28"/>
                  <a:pt x="158" y="28"/>
                  <a:pt x="158" y="28"/>
                </a:cubicBezTo>
                <a:cubicBezTo>
                  <a:pt x="157" y="28"/>
                  <a:pt x="157" y="29"/>
                  <a:pt x="159" y="30"/>
                </a:cubicBezTo>
                <a:cubicBezTo>
                  <a:pt x="161" y="29"/>
                  <a:pt x="168" y="32"/>
                  <a:pt x="166" y="29"/>
                </a:cubicBezTo>
                <a:cubicBezTo>
                  <a:pt x="172" y="31"/>
                  <a:pt x="172" y="31"/>
                  <a:pt x="172" y="31"/>
                </a:cubicBezTo>
                <a:cubicBezTo>
                  <a:pt x="175" y="32"/>
                  <a:pt x="175" y="32"/>
                  <a:pt x="175" y="32"/>
                </a:cubicBezTo>
                <a:cubicBezTo>
                  <a:pt x="176" y="32"/>
                  <a:pt x="176" y="32"/>
                  <a:pt x="176" y="32"/>
                </a:cubicBezTo>
                <a:cubicBezTo>
                  <a:pt x="176" y="32"/>
                  <a:pt x="176" y="32"/>
                  <a:pt x="176" y="32"/>
                </a:cubicBezTo>
                <a:cubicBezTo>
                  <a:pt x="177" y="28"/>
                  <a:pt x="176" y="66"/>
                  <a:pt x="176" y="50"/>
                </a:cubicBezTo>
                <a:cubicBezTo>
                  <a:pt x="176" y="50"/>
                  <a:pt x="176" y="50"/>
                  <a:pt x="176" y="50"/>
                </a:cubicBezTo>
                <a:cubicBezTo>
                  <a:pt x="176" y="50"/>
                  <a:pt x="176" y="50"/>
                  <a:pt x="176" y="50"/>
                </a:cubicBezTo>
                <a:cubicBezTo>
                  <a:pt x="176" y="50"/>
                  <a:pt x="176" y="50"/>
                  <a:pt x="176" y="50"/>
                </a:cubicBezTo>
                <a:cubicBezTo>
                  <a:pt x="176" y="50"/>
                  <a:pt x="176" y="50"/>
                  <a:pt x="176" y="50"/>
                </a:cubicBezTo>
                <a:cubicBezTo>
                  <a:pt x="176" y="50"/>
                  <a:pt x="176" y="50"/>
                  <a:pt x="176" y="50"/>
                </a:cubicBezTo>
                <a:cubicBezTo>
                  <a:pt x="175" y="50"/>
                  <a:pt x="175" y="50"/>
                  <a:pt x="175" y="50"/>
                </a:cubicBezTo>
                <a:cubicBezTo>
                  <a:pt x="175" y="51"/>
                  <a:pt x="175" y="51"/>
                  <a:pt x="175" y="51"/>
                </a:cubicBezTo>
                <a:cubicBezTo>
                  <a:pt x="171" y="52"/>
                  <a:pt x="167" y="53"/>
                  <a:pt x="163" y="53"/>
                </a:cubicBezTo>
                <a:cubicBezTo>
                  <a:pt x="164" y="54"/>
                  <a:pt x="162" y="55"/>
                  <a:pt x="162" y="55"/>
                </a:cubicBezTo>
                <a:cubicBezTo>
                  <a:pt x="156" y="57"/>
                  <a:pt x="149" y="56"/>
                  <a:pt x="145" y="58"/>
                </a:cubicBezTo>
                <a:cubicBezTo>
                  <a:pt x="144" y="58"/>
                  <a:pt x="146" y="57"/>
                  <a:pt x="144" y="57"/>
                </a:cubicBezTo>
                <a:cubicBezTo>
                  <a:pt x="143" y="58"/>
                  <a:pt x="144" y="58"/>
                  <a:pt x="142" y="59"/>
                </a:cubicBezTo>
                <a:cubicBezTo>
                  <a:pt x="134" y="62"/>
                  <a:pt x="124" y="60"/>
                  <a:pt x="116" y="62"/>
                </a:cubicBezTo>
                <a:cubicBezTo>
                  <a:pt x="109" y="65"/>
                  <a:pt x="101" y="67"/>
                  <a:pt x="95" y="68"/>
                </a:cubicBezTo>
                <a:cubicBezTo>
                  <a:pt x="92" y="69"/>
                  <a:pt x="89" y="70"/>
                  <a:pt x="86" y="71"/>
                </a:cubicBezTo>
                <a:cubicBezTo>
                  <a:pt x="83" y="73"/>
                  <a:pt x="83" y="73"/>
                  <a:pt x="83" y="73"/>
                </a:cubicBezTo>
                <a:cubicBezTo>
                  <a:pt x="82" y="74"/>
                  <a:pt x="82" y="74"/>
                  <a:pt x="82" y="74"/>
                </a:cubicBezTo>
                <a:cubicBezTo>
                  <a:pt x="82" y="74"/>
                  <a:pt x="82" y="74"/>
                  <a:pt x="82" y="74"/>
                </a:cubicBezTo>
                <a:cubicBezTo>
                  <a:pt x="82" y="74"/>
                  <a:pt x="82" y="74"/>
                  <a:pt x="82" y="74"/>
                </a:cubicBezTo>
                <a:cubicBezTo>
                  <a:pt x="82" y="74"/>
                  <a:pt x="82" y="74"/>
                  <a:pt x="82" y="74"/>
                </a:cubicBezTo>
                <a:cubicBezTo>
                  <a:pt x="82" y="77"/>
                  <a:pt x="78" y="47"/>
                  <a:pt x="80" y="60"/>
                </a:cubicBezTo>
                <a:cubicBezTo>
                  <a:pt x="80" y="60"/>
                  <a:pt x="80" y="60"/>
                  <a:pt x="80" y="60"/>
                </a:cubicBezTo>
                <a:cubicBezTo>
                  <a:pt x="80" y="60"/>
                  <a:pt x="80" y="60"/>
                  <a:pt x="80" y="60"/>
                </a:cubicBezTo>
                <a:cubicBezTo>
                  <a:pt x="80" y="60"/>
                  <a:pt x="80" y="60"/>
                  <a:pt x="80" y="60"/>
                </a:cubicBezTo>
                <a:cubicBezTo>
                  <a:pt x="81" y="60"/>
                  <a:pt x="81" y="60"/>
                  <a:pt x="81" y="60"/>
                </a:cubicBezTo>
                <a:cubicBezTo>
                  <a:pt x="81" y="60"/>
                  <a:pt x="81" y="60"/>
                  <a:pt x="81" y="60"/>
                </a:cubicBezTo>
                <a:cubicBezTo>
                  <a:pt x="81" y="60"/>
                  <a:pt x="81" y="60"/>
                  <a:pt x="81" y="60"/>
                </a:cubicBezTo>
                <a:cubicBezTo>
                  <a:pt x="85" y="59"/>
                  <a:pt x="86" y="66"/>
                  <a:pt x="91" y="63"/>
                </a:cubicBezTo>
                <a:cubicBezTo>
                  <a:pt x="92" y="64"/>
                  <a:pt x="94" y="64"/>
                  <a:pt x="94" y="65"/>
                </a:cubicBezTo>
                <a:cubicBezTo>
                  <a:pt x="96" y="64"/>
                  <a:pt x="103" y="67"/>
                  <a:pt x="108" y="65"/>
                </a:cubicBezTo>
                <a:cubicBezTo>
                  <a:pt x="107" y="65"/>
                  <a:pt x="107" y="65"/>
                  <a:pt x="107" y="65"/>
                </a:cubicBezTo>
                <a:cubicBezTo>
                  <a:pt x="112" y="66"/>
                  <a:pt x="117" y="64"/>
                  <a:pt x="122" y="65"/>
                </a:cubicBezTo>
                <a:cubicBezTo>
                  <a:pt x="122" y="65"/>
                  <a:pt x="121" y="65"/>
                  <a:pt x="121" y="66"/>
                </a:cubicBezTo>
                <a:cubicBezTo>
                  <a:pt x="123" y="67"/>
                  <a:pt x="126" y="63"/>
                  <a:pt x="127" y="66"/>
                </a:cubicBezTo>
                <a:cubicBezTo>
                  <a:pt x="129" y="65"/>
                  <a:pt x="128" y="64"/>
                  <a:pt x="127" y="64"/>
                </a:cubicBezTo>
                <a:cubicBezTo>
                  <a:pt x="140" y="64"/>
                  <a:pt x="155" y="60"/>
                  <a:pt x="172" y="68"/>
                </a:cubicBezTo>
                <a:cubicBezTo>
                  <a:pt x="178" y="73"/>
                  <a:pt x="177" y="74"/>
                  <a:pt x="176" y="74"/>
                </a:cubicBezTo>
                <a:cubicBezTo>
                  <a:pt x="176" y="74"/>
                  <a:pt x="176" y="74"/>
                  <a:pt x="176" y="75"/>
                </a:cubicBezTo>
                <a:cubicBezTo>
                  <a:pt x="176" y="75"/>
                  <a:pt x="176" y="75"/>
                  <a:pt x="176" y="75"/>
                </a:cubicBezTo>
                <a:cubicBezTo>
                  <a:pt x="176" y="75"/>
                  <a:pt x="176" y="75"/>
                  <a:pt x="176" y="75"/>
                </a:cubicBezTo>
                <a:cubicBezTo>
                  <a:pt x="176" y="75"/>
                  <a:pt x="176" y="75"/>
                  <a:pt x="176" y="75"/>
                </a:cubicBezTo>
                <a:cubicBezTo>
                  <a:pt x="176" y="75"/>
                  <a:pt x="176" y="75"/>
                  <a:pt x="176" y="75"/>
                </a:cubicBezTo>
                <a:cubicBezTo>
                  <a:pt x="176" y="75"/>
                  <a:pt x="176" y="75"/>
                  <a:pt x="176" y="75"/>
                </a:cubicBezTo>
                <a:cubicBezTo>
                  <a:pt x="178" y="65"/>
                  <a:pt x="173" y="88"/>
                  <a:pt x="174" y="86"/>
                </a:cubicBezTo>
                <a:cubicBezTo>
                  <a:pt x="174" y="86"/>
                  <a:pt x="174" y="86"/>
                  <a:pt x="174" y="86"/>
                </a:cubicBezTo>
                <a:cubicBezTo>
                  <a:pt x="174" y="86"/>
                  <a:pt x="174" y="86"/>
                  <a:pt x="174" y="86"/>
                </a:cubicBezTo>
                <a:cubicBezTo>
                  <a:pt x="173" y="86"/>
                  <a:pt x="173" y="86"/>
                  <a:pt x="173" y="86"/>
                </a:cubicBezTo>
                <a:cubicBezTo>
                  <a:pt x="173" y="86"/>
                  <a:pt x="173" y="86"/>
                  <a:pt x="173" y="86"/>
                </a:cubicBezTo>
                <a:cubicBezTo>
                  <a:pt x="172" y="87"/>
                  <a:pt x="171" y="87"/>
                  <a:pt x="171" y="88"/>
                </a:cubicBezTo>
                <a:cubicBezTo>
                  <a:pt x="170" y="87"/>
                  <a:pt x="170" y="89"/>
                  <a:pt x="170" y="88"/>
                </a:cubicBezTo>
                <a:cubicBezTo>
                  <a:pt x="167" y="90"/>
                  <a:pt x="164" y="86"/>
                  <a:pt x="163" y="88"/>
                </a:cubicBezTo>
                <a:cubicBezTo>
                  <a:pt x="164" y="90"/>
                  <a:pt x="161" y="89"/>
                  <a:pt x="161" y="90"/>
                </a:cubicBezTo>
                <a:cubicBezTo>
                  <a:pt x="155" y="90"/>
                  <a:pt x="154" y="89"/>
                  <a:pt x="149" y="90"/>
                </a:cubicBezTo>
                <a:cubicBezTo>
                  <a:pt x="149" y="89"/>
                  <a:pt x="149" y="89"/>
                  <a:pt x="149" y="89"/>
                </a:cubicBezTo>
                <a:cubicBezTo>
                  <a:pt x="144" y="92"/>
                  <a:pt x="138" y="91"/>
                  <a:pt x="134" y="95"/>
                </a:cubicBezTo>
                <a:cubicBezTo>
                  <a:pt x="126" y="95"/>
                  <a:pt x="120" y="97"/>
                  <a:pt x="114" y="98"/>
                </a:cubicBezTo>
                <a:cubicBezTo>
                  <a:pt x="111" y="100"/>
                  <a:pt x="108" y="100"/>
                  <a:pt x="107" y="102"/>
                </a:cubicBezTo>
                <a:cubicBezTo>
                  <a:pt x="105" y="104"/>
                  <a:pt x="105" y="104"/>
                  <a:pt x="105" y="104"/>
                </a:cubicBezTo>
                <a:cubicBezTo>
                  <a:pt x="104" y="104"/>
                  <a:pt x="104" y="104"/>
                  <a:pt x="104" y="104"/>
                </a:cubicBezTo>
                <a:cubicBezTo>
                  <a:pt x="104" y="104"/>
                  <a:pt x="104" y="104"/>
                  <a:pt x="104" y="104"/>
                </a:cubicBezTo>
                <a:cubicBezTo>
                  <a:pt x="104" y="104"/>
                  <a:pt x="104" y="104"/>
                  <a:pt x="104" y="104"/>
                </a:cubicBezTo>
                <a:cubicBezTo>
                  <a:pt x="104" y="104"/>
                  <a:pt x="104" y="104"/>
                  <a:pt x="104" y="104"/>
                </a:cubicBezTo>
                <a:cubicBezTo>
                  <a:pt x="104" y="107"/>
                  <a:pt x="103" y="74"/>
                  <a:pt x="104" y="88"/>
                </a:cubicBezTo>
                <a:cubicBezTo>
                  <a:pt x="104" y="88"/>
                  <a:pt x="104" y="88"/>
                  <a:pt x="104" y="88"/>
                </a:cubicBezTo>
                <a:cubicBezTo>
                  <a:pt x="104" y="88"/>
                  <a:pt x="104" y="88"/>
                  <a:pt x="104" y="88"/>
                </a:cubicBezTo>
                <a:cubicBezTo>
                  <a:pt x="104" y="88"/>
                  <a:pt x="104" y="88"/>
                  <a:pt x="104" y="88"/>
                </a:cubicBezTo>
                <a:cubicBezTo>
                  <a:pt x="105" y="89"/>
                  <a:pt x="105" y="89"/>
                  <a:pt x="105" y="89"/>
                </a:cubicBezTo>
                <a:cubicBezTo>
                  <a:pt x="108" y="91"/>
                  <a:pt x="114" y="91"/>
                  <a:pt x="121" y="91"/>
                </a:cubicBezTo>
                <a:cubicBezTo>
                  <a:pt x="125" y="92"/>
                  <a:pt x="129" y="92"/>
                  <a:pt x="134" y="93"/>
                </a:cubicBezTo>
                <a:cubicBezTo>
                  <a:pt x="137" y="94"/>
                  <a:pt x="139" y="95"/>
                  <a:pt x="142" y="96"/>
                </a:cubicBezTo>
                <a:cubicBezTo>
                  <a:pt x="140" y="77"/>
                  <a:pt x="145" y="122"/>
                  <a:pt x="144" y="117"/>
                </a:cubicBezTo>
                <a:cubicBezTo>
                  <a:pt x="144" y="117"/>
                  <a:pt x="144" y="117"/>
                  <a:pt x="144" y="117"/>
                </a:cubicBezTo>
                <a:cubicBezTo>
                  <a:pt x="144" y="117"/>
                  <a:pt x="144" y="117"/>
                  <a:pt x="144" y="117"/>
                </a:cubicBezTo>
                <a:cubicBezTo>
                  <a:pt x="144" y="117"/>
                  <a:pt x="144" y="117"/>
                  <a:pt x="144" y="117"/>
                </a:cubicBezTo>
                <a:cubicBezTo>
                  <a:pt x="144" y="117"/>
                  <a:pt x="144" y="117"/>
                  <a:pt x="144" y="117"/>
                </a:cubicBezTo>
                <a:cubicBezTo>
                  <a:pt x="143" y="117"/>
                  <a:pt x="143" y="117"/>
                  <a:pt x="143" y="117"/>
                </a:cubicBezTo>
                <a:cubicBezTo>
                  <a:pt x="143" y="118"/>
                  <a:pt x="143" y="118"/>
                  <a:pt x="143" y="118"/>
                </a:cubicBezTo>
                <a:cubicBezTo>
                  <a:pt x="141" y="119"/>
                  <a:pt x="141" y="119"/>
                  <a:pt x="141" y="119"/>
                </a:cubicBezTo>
                <a:cubicBezTo>
                  <a:pt x="139" y="121"/>
                  <a:pt x="139" y="121"/>
                  <a:pt x="139" y="121"/>
                </a:cubicBezTo>
                <a:cubicBezTo>
                  <a:pt x="124" y="130"/>
                  <a:pt x="114" y="134"/>
                  <a:pt x="108" y="143"/>
                </a:cubicBezTo>
                <a:cubicBezTo>
                  <a:pt x="105" y="150"/>
                  <a:pt x="103" y="147"/>
                  <a:pt x="106" y="149"/>
                </a:cubicBezTo>
                <a:cubicBezTo>
                  <a:pt x="108" y="152"/>
                  <a:pt x="115" y="161"/>
                  <a:pt x="118" y="169"/>
                </a:cubicBezTo>
                <a:cubicBezTo>
                  <a:pt x="118" y="178"/>
                  <a:pt x="119" y="178"/>
                  <a:pt x="121" y="187"/>
                </a:cubicBezTo>
                <a:cubicBezTo>
                  <a:pt x="120" y="187"/>
                  <a:pt x="120" y="186"/>
                  <a:pt x="120" y="187"/>
                </a:cubicBezTo>
                <a:cubicBezTo>
                  <a:pt x="122" y="187"/>
                  <a:pt x="121" y="193"/>
                  <a:pt x="122" y="194"/>
                </a:cubicBezTo>
                <a:cubicBezTo>
                  <a:pt x="121" y="208"/>
                  <a:pt x="118" y="218"/>
                  <a:pt x="113" y="229"/>
                </a:cubicBezTo>
                <a:cubicBezTo>
                  <a:pt x="114" y="228"/>
                  <a:pt x="113" y="226"/>
                  <a:pt x="112" y="228"/>
                </a:cubicBezTo>
                <a:cubicBezTo>
                  <a:pt x="112" y="231"/>
                  <a:pt x="112" y="231"/>
                  <a:pt x="112" y="231"/>
                </a:cubicBezTo>
                <a:cubicBezTo>
                  <a:pt x="111" y="231"/>
                  <a:pt x="111" y="231"/>
                  <a:pt x="111" y="231"/>
                </a:cubicBezTo>
                <a:cubicBezTo>
                  <a:pt x="111" y="232"/>
                  <a:pt x="111" y="234"/>
                  <a:pt x="112" y="233"/>
                </a:cubicBezTo>
                <a:cubicBezTo>
                  <a:pt x="101" y="261"/>
                  <a:pt x="80" y="281"/>
                  <a:pt x="62" y="303"/>
                </a:cubicBezTo>
                <a:cubicBezTo>
                  <a:pt x="57" y="307"/>
                  <a:pt x="51" y="315"/>
                  <a:pt x="47" y="320"/>
                </a:cubicBezTo>
                <a:cubicBezTo>
                  <a:pt x="30" y="334"/>
                  <a:pt x="15" y="346"/>
                  <a:pt x="2" y="362"/>
                </a:cubicBezTo>
                <a:cubicBezTo>
                  <a:pt x="2" y="362"/>
                  <a:pt x="0" y="357"/>
                  <a:pt x="6" y="350"/>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18" name="Freeform 42"/>
          <p:cNvSpPr/>
          <p:nvPr/>
        </p:nvSpPr>
        <p:spPr bwMode="auto">
          <a:xfrm>
            <a:off x="2057247" y="3134937"/>
            <a:ext cx="338137" cy="146050"/>
          </a:xfrm>
          <a:custGeom>
            <a:avLst/>
            <a:gdLst>
              <a:gd name="T0" fmla="*/ 9 w 90"/>
              <a:gd name="T1" fmla="*/ 27 h 39"/>
              <a:gd name="T2" fmla="*/ 12 w 90"/>
              <a:gd name="T3" fmla="*/ 26 h 39"/>
              <a:gd name="T4" fmla="*/ 17 w 90"/>
              <a:gd name="T5" fmla="*/ 21 h 39"/>
              <a:gd name="T6" fmla="*/ 19 w 90"/>
              <a:gd name="T7" fmla="*/ 21 h 39"/>
              <a:gd name="T8" fmla="*/ 25 w 90"/>
              <a:gd name="T9" fmla="*/ 21 h 39"/>
              <a:gd name="T10" fmla="*/ 27 w 90"/>
              <a:gd name="T11" fmla="*/ 21 h 39"/>
              <a:gd name="T12" fmla="*/ 30 w 90"/>
              <a:gd name="T13" fmla="*/ 19 h 39"/>
              <a:gd name="T14" fmla="*/ 33 w 90"/>
              <a:gd name="T15" fmla="*/ 19 h 39"/>
              <a:gd name="T16" fmla="*/ 35 w 90"/>
              <a:gd name="T17" fmla="*/ 20 h 39"/>
              <a:gd name="T18" fmla="*/ 36 w 90"/>
              <a:gd name="T19" fmla="*/ 18 h 39"/>
              <a:gd name="T20" fmla="*/ 38 w 90"/>
              <a:gd name="T21" fmla="*/ 15 h 39"/>
              <a:gd name="T22" fmla="*/ 40 w 90"/>
              <a:gd name="T23" fmla="*/ 15 h 39"/>
              <a:gd name="T24" fmla="*/ 42 w 90"/>
              <a:gd name="T25" fmla="*/ 13 h 39"/>
              <a:gd name="T26" fmla="*/ 44 w 90"/>
              <a:gd name="T27" fmla="*/ 14 h 39"/>
              <a:gd name="T28" fmla="*/ 47 w 90"/>
              <a:gd name="T29" fmla="*/ 13 h 39"/>
              <a:gd name="T30" fmla="*/ 50 w 90"/>
              <a:gd name="T31" fmla="*/ 14 h 39"/>
              <a:gd name="T32" fmla="*/ 52 w 90"/>
              <a:gd name="T33" fmla="*/ 12 h 39"/>
              <a:gd name="T34" fmla="*/ 53 w 90"/>
              <a:gd name="T35" fmla="*/ 13 h 39"/>
              <a:gd name="T36" fmla="*/ 54 w 90"/>
              <a:gd name="T37" fmla="*/ 11 h 39"/>
              <a:gd name="T38" fmla="*/ 55 w 90"/>
              <a:gd name="T39" fmla="*/ 11 h 39"/>
              <a:gd name="T40" fmla="*/ 56 w 90"/>
              <a:gd name="T41" fmla="*/ 10 h 39"/>
              <a:gd name="T42" fmla="*/ 60 w 90"/>
              <a:gd name="T43" fmla="*/ 9 h 39"/>
              <a:gd name="T44" fmla="*/ 62 w 90"/>
              <a:gd name="T45" fmla="*/ 9 h 39"/>
              <a:gd name="T46" fmla="*/ 64 w 90"/>
              <a:gd name="T47" fmla="*/ 8 h 39"/>
              <a:gd name="T48" fmla="*/ 68 w 90"/>
              <a:gd name="T49" fmla="*/ 8 h 39"/>
              <a:gd name="T50" fmla="*/ 69 w 90"/>
              <a:gd name="T51" fmla="*/ 12 h 39"/>
              <a:gd name="T52" fmla="*/ 70 w 90"/>
              <a:gd name="T53" fmla="*/ 8 h 39"/>
              <a:gd name="T54" fmla="*/ 70 w 90"/>
              <a:gd name="T55" fmla="*/ 3 h 39"/>
              <a:gd name="T56" fmla="*/ 72 w 90"/>
              <a:gd name="T57" fmla="*/ 4 h 39"/>
              <a:gd name="T58" fmla="*/ 72 w 90"/>
              <a:gd name="T59" fmla="*/ 2 h 39"/>
              <a:gd name="T60" fmla="*/ 73 w 90"/>
              <a:gd name="T61" fmla="*/ 3 h 39"/>
              <a:gd name="T62" fmla="*/ 75 w 90"/>
              <a:gd name="T63" fmla="*/ 7 h 39"/>
              <a:gd name="T64" fmla="*/ 76 w 90"/>
              <a:gd name="T65" fmla="*/ 3 h 39"/>
              <a:gd name="T66" fmla="*/ 77 w 90"/>
              <a:gd name="T67" fmla="*/ 5 h 39"/>
              <a:gd name="T68" fmla="*/ 78 w 90"/>
              <a:gd name="T69" fmla="*/ 2 h 39"/>
              <a:gd name="T70" fmla="*/ 79 w 90"/>
              <a:gd name="T71" fmla="*/ 2 h 39"/>
              <a:gd name="T72" fmla="*/ 80 w 90"/>
              <a:gd name="T73" fmla="*/ 7 h 39"/>
              <a:gd name="T74" fmla="*/ 81 w 90"/>
              <a:gd name="T75" fmla="*/ 3 h 39"/>
              <a:gd name="T76" fmla="*/ 86 w 90"/>
              <a:gd name="T77" fmla="*/ 10 h 39"/>
              <a:gd name="T78" fmla="*/ 87 w 90"/>
              <a:gd name="T79" fmla="*/ 11 h 39"/>
              <a:gd name="T80" fmla="*/ 89 w 90"/>
              <a:gd name="T81" fmla="*/ 10 h 39"/>
              <a:gd name="T82" fmla="*/ 89 w 90"/>
              <a:gd name="T83" fmla="*/ 13 h 39"/>
              <a:gd name="T84" fmla="*/ 87 w 90"/>
              <a:gd name="T85" fmla="*/ 11 h 39"/>
              <a:gd name="T86" fmla="*/ 84 w 90"/>
              <a:gd name="T87" fmla="*/ 17 h 39"/>
              <a:gd name="T88" fmla="*/ 78 w 90"/>
              <a:gd name="T89" fmla="*/ 20 h 39"/>
              <a:gd name="T90" fmla="*/ 71 w 90"/>
              <a:gd name="T91" fmla="*/ 23 h 39"/>
              <a:gd name="T92" fmla="*/ 66 w 90"/>
              <a:gd name="T93" fmla="*/ 25 h 39"/>
              <a:gd name="T94" fmla="*/ 62 w 90"/>
              <a:gd name="T95" fmla="*/ 27 h 39"/>
              <a:gd name="T96" fmla="*/ 53 w 90"/>
              <a:gd name="T97" fmla="*/ 28 h 39"/>
              <a:gd name="T98" fmla="*/ 48 w 90"/>
              <a:gd name="T99" fmla="*/ 27 h 39"/>
              <a:gd name="T100" fmla="*/ 41 w 90"/>
              <a:gd name="T101" fmla="*/ 27 h 39"/>
              <a:gd name="T102" fmla="*/ 22 w 90"/>
              <a:gd name="T103" fmla="*/ 35 h 39"/>
              <a:gd name="T104" fmla="*/ 17 w 90"/>
              <a:gd name="T105" fmla="*/ 35 h 39"/>
              <a:gd name="T106" fmla="*/ 0 w 90"/>
              <a:gd name="T107"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39">
                <a:moveTo>
                  <a:pt x="0" y="28"/>
                </a:moveTo>
                <a:cubicBezTo>
                  <a:pt x="1" y="24"/>
                  <a:pt x="3" y="28"/>
                  <a:pt x="4" y="25"/>
                </a:cubicBezTo>
                <a:cubicBezTo>
                  <a:pt x="4" y="25"/>
                  <a:pt x="4" y="27"/>
                  <a:pt x="4" y="27"/>
                </a:cubicBezTo>
                <a:cubicBezTo>
                  <a:pt x="5" y="23"/>
                  <a:pt x="7" y="25"/>
                  <a:pt x="9" y="28"/>
                </a:cubicBezTo>
                <a:cubicBezTo>
                  <a:pt x="9" y="28"/>
                  <a:pt x="9" y="28"/>
                  <a:pt x="9" y="28"/>
                </a:cubicBezTo>
                <a:cubicBezTo>
                  <a:pt x="9" y="29"/>
                  <a:pt x="9" y="26"/>
                  <a:pt x="9" y="27"/>
                </a:cubicBezTo>
                <a:cubicBezTo>
                  <a:pt x="9" y="27"/>
                  <a:pt x="9" y="27"/>
                  <a:pt x="10" y="28"/>
                </a:cubicBezTo>
                <a:cubicBezTo>
                  <a:pt x="9" y="26"/>
                  <a:pt x="10" y="27"/>
                  <a:pt x="10" y="26"/>
                </a:cubicBezTo>
                <a:cubicBezTo>
                  <a:pt x="10" y="27"/>
                  <a:pt x="10" y="28"/>
                  <a:pt x="10" y="28"/>
                </a:cubicBezTo>
                <a:cubicBezTo>
                  <a:pt x="10" y="27"/>
                  <a:pt x="10" y="27"/>
                  <a:pt x="10" y="27"/>
                </a:cubicBezTo>
                <a:cubicBezTo>
                  <a:pt x="10" y="23"/>
                  <a:pt x="12" y="27"/>
                  <a:pt x="12" y="25"/>
                </a:cubicBezTo>
                <a:cubicBezTo>
                  <a:pt x="12" y="26"/>
                  <a:pt x="12" y="26"/>
                  <a:pt x="12" y="26"/>
                </a:cubicBezTo>
                <a:cubicBezTo>
                  <a:pt x="13" y="23"/>
                  <a:pt x="14" y="24"/>
                  <a:pt x="15" y="23"/>
                </a:cubicBezTo>
                <a:cubicBezTo>
                  <a:pt x="15" y="25"/>
                  <a:pt x="15" y="25"/>
                  <a:pt x="15" y="25"/>
                </a:cubicBezTo>
                <a:cubicBezTo>
                  <a:pt x="15" y="23"/>
                  <a:pt x="15" y="23"/>
                  <a:pt x="16" y="22"/>
                </a:cubicBezTo>
                <a:cubicBezTo>
                  <a:pt x="16" y="24"/>
                  <a:pt x="16" y="21"/>
                  <a:pt x="16" y="22"/>
                </a:cubicBezTo>
                <a:cubicBezTo>
                  <a:pt x="17" y="22"/>
                  <a:pt x="17" y="22"/>
                  <a:pt x="17" y="22"/>
                </a:cubicBezTo>
                <a:cubicBezTo>
                  <a:pt x="17" y="20"/>
                  <a:pt x="17" y="23"/>
                  <a:pt x="17" y="21"/>
                </a:cubicBezTo>
                <a:cubicBezTo>
                  <a:pt x="17" y="22"/>
                  <a:pt x="17" y="22"/>
                  <a:pt x="17" y="22"/>
                </a:cubicBezTo>
                <a:cubicBezTo>
                  <a:pt x="17" y="20"/>
                  <a:pt x="18" y="23"/>
                  <a:pt x="18" y="22"/>
                </a:cubicBezTo>
                <a:cubicBezTo>
                  <a:pt x="18" y="21"/>
                  <a:pt x="18" y="21"/>
                  <a:pt x="18" y="21"/>
                </a:cubicBezTo>
                <a:cubicBezTo>
                  <a:pt x="18" y="21"/>
                  <a:pt x="18" y="22"/>
                  <a:pt x="18" y="22"/>
                </a:cubicBezTo>
                <a:cubicBezTo>
                  <a:pt x="18" y="22"/>
                  <a:pt x="18" y="22"/>
                  <a:pt x="18" y="22"/>
                </a:cubicBezTo>
                <a:cubicBezTo>
                  <a:pt x="19" y="21"/>
                  <a:pt x="19" y="23"/>
                  <a:pt x="19" y="21"/>
                </a:cubicBezTo>
                <a:cubicBezTo>
                  <a:pt x="19" y="22"/>
                  <a:pt x="19" y="21"/>
                  <a:pt x="19" y="24"/>
                </a:cubicBezTo>
                <a:cubicBezTo>
                  <a:pt x="20" y="21"/>
                  <a:pt x="22" y="22"/>
                  <a:pt x="23" y="21"/>
                </a:cubicBezTo>
                <a:cubicBezTo>
                  <a:pt x="24" y="23"/>
                  <a:pt x="24" y="23"/>
                  <a:pt x="24" y="23"/>
                </a:cubicBezTo>
                <a:cubicBezTo>
                  <a:pt x="24" y="23"/>
                  <a:pt x="24" y="23"/>
                  <a:pt x="24" y="22"/>
                </a:cubicBezTo>
                <a:cubicBezTo>
                  <a:pt x="24" y="22"/>
                  <a:pt x="24" y="23"/>
                  <a:pt x="25" y="23"/>
                </a:cubicBezTo>
                <a:cubicBezTo>
                  <a:pt x="25" y="23"/>
                  <a:pt x="25" y="21"/>
                  <a:pt x="25" y="21"/>
                </a:cubicBezTo>
                <a:cubicBezTo>
                  <a:pt x="25" y="23"/>
                  <a:pt x="25" y="23"/>
                  <a:pt x="25" y="23"/>
                </a:cubicBezTo>
                <a:cubicBezTo>
                  <a:pt x="25" y="22"/>
                  <a:pt x="26" y="22"/>
                  <a:pt x="26" y="21"/>
                </a:cubicBezTo>
                <a:cubicBezTo>
                  <a:pt x="26" y="22"/>
                  <a:pt x="26" y="22"/>
                  <a:pt x="26" y="22"/>
                </a:cubicBezTo>
                <a:cubicBezTo>
                  <a:pt x="26" y="21"/>
                  <a:pt x="26" y="23"/>
                  <a:pt x="27" y="22"/>
                </a:cubicBezTo>
                <a:cubicBezTo>
                  <a:pt x="27" y="23"/>
                  <a:pt x="27" y="23"/>
                  <a:pt x="27" y="23"/>
                </a:cubicBezTo>
                <a:cubicBezTo>
                  <a:pt x="27" y="24"/>
                  <a:pt x="26" y="20"/>
                  <a:pt x="27" y="21"/>
                </a:cubicBezTo>
                <a:cubicBezTo>
                  <a:pt x="27" y="22"/>
                  <a:pt x="27" y="22"/>
                  <a:pt x="27" y="22"/>
                </a:cubicBezTo>
                <a:cubicBezTo>
                  <a:pt x="27" y="20"/>
                  <a:pt x="28" y="21"/>
                  <a:pt x="28" y="20"/>
                </a:cubicBezTo>
                <a:cubicBezTo>
                  <a:pt x="28" y="21"/>
                  <a:pt x="28" y="21"/>
                  <a:pt x="28" y="21"/>
                </a:cubicBezTo>
                <a:cubicBezTo>
                  <a:pt x="28" y="20"/>
                  <a:pt x="29" y="21"/>
                  <a:pt x="29" y="20"/>
                </a:cubicBezTo>
                <a:cubicBezTo>
                  <a:pt x="29" y="20"/>
                  <a:pt x="30" y="23"/>
                  <a:pt x="30" y="22"/>
                </a:cubicBezTo>
                <a:cubicBezTo>
                  <a:pt x="30" y="20"/>
                  <a:pt x="30" y="21"/>
                  <a:pt x="30" y="19"/>
                </a:cubicBezTo>
                <a:cubicBezTo>
                  <a:pt x="30" y="19"/>
                  <a:pt x="31" y="20"/>
                  <a:pt x="31" y="19"/>
                </a:cubicBezTo>
                <a:cubicBezTo>
                  <a:pt x="31" y="20"/>
                  <a:pt x="32" y="22"/>
                  <a:pt x="31" y="22"/>
                </a:cubicBezTo>
                <a:cubicBezTo>
                  <a:pt x="32" y="23"/>
                  <a:pt x="32" y="23"/>
                  <a:pt x="32" y="23"/>
                </a:cubicBezTo>
                <a:cubicBezTo>
                  <a:pt x="32" y="24"/>
                  <a:pt x="32" y="23"/>
                  <a:pt x="32" y="24"/>
                </a:cubicBezTo>
                <a:cubicBezTo>
                  <a:pt x="32" y="24"/>
                  <a:pt x="32" y="23"/>
                  <a:pt x="32" y="23"/>
                </a:cubicBezTo>
                <a:cubicBezTo>
                  <a:pt x="32" y="22"/>
                  <a:pt x="32" y="19"/>
                  <a:pt x="33" y="19"/>
                </a:cubicBezTo>
                <a:cubicBezTo>
                  <a:pt x="33" y="20"/>
                  <a:pt x="33" y="22"/>
                  <a:pt x="33" y="22"/>
                </a:cubicBezTo>
                <a:cubicBezTo>
                  <a:pt x="33" y="18"/>
                  <a:pt x="33" y="18"/>
                  <a:pt x="33" y="18"/>
                </a:cubicBezTo>
                <a:cubicBezTo>
                  <a:pt x="33" y="17"/>
                  <a:pt x="33" y="19"/>
                  <a:pt x="34" y="19"/>
                </a:cubicBezTo>
                <a:cubicBezTo>
                  <a:pt x="33" y="17"/>
                  <a:pt x="33" y="17"/>
                  <a:pt x="33" y="17"/>
                </a:cubicBezTo>
                <a:cubicBezTo>
                  <a:pt x="34" y="18"/>
                  <a:pt x="34" y="17"/>
                  <a:pt x="34" y="19"/>
                </a:cubicBezTo>
                <a:cubicBezTo>
                  <a:pt x="35" y="20"/>
                  <a:pt x="34" y="19"/>
                  <a:pt x="35" y="20"/>
                </a:cubicBezTo>
                <a:cubicBezTo>
                  <a:pt x="35" y="20"/>
                  <a:pt x="35" y="19"/>
                  <a:pt x="35" y="19"/>
                </a:cubicBezTo>
                <a:cubicBezTo>
                  <a:pt x="35" y="19"/>
                  <a:pt x="35" y="19"/>
                  <a:pt x="35" y="19"/>
                </a:cubicBezTo>
                <a:cubicBezTo>
                  <a:pt x="35" y="20"/>
                  <a:pt x="35" y="18"/>
                  <a:pt x="35" y="17"/>
                </a:cubicBezTo>
                <a:cubicBezTo>
                  <a:pt x="35" y="17"/>
                  <a:pt x="35" y="19"/>
                  <a:pt x="35" y="18"/>
                </a:cubicBezTo>
                <a:cubicBezTo>
                  <a:pt x="35" y="17"/>
                  <a:pt x="35" y="16"/>
                  <a:pt x="35" y="16"/>
                </a:cubicBezTo>
                <a:cubicBezTo>
                  <a:pt x="36" y="18"/>
                  <a:pt x="36" y="18"/>
                  <a:pt x="36" y="18"/>
                </a:cubicBezTo>
                <a:cubicBezTo>
                  <a:pt x="36" y="16"/>
                  <a:pt x="36" y="15"/>
                  <a:pt x="36" y="15"/>
                </a:cubicBezTo>
                <a:cubicBezTo>
                  <a:pt x="36" y="14"/>
                  <a:pt x="36" y="17"/>
                  <a:pt x="36" y="16"/>
                </a:cubicBezTo>
                <a:cubicBezTo>
                  <a:pt x="37" y="17"/>
                  <a:pt x="37" y="14"/>
                  <a:pt x="38" y="16"/>
                </a:cubicBezTo>
                <a:cubicBezTo>
                  <a:pt x="38" y="16"/>
                  <a:pt x="37" y="14"/>
                  <a:pt x="38" y="15"/>
                </a:cubicBezTo>
                <a:cubicBezTo>
                  <a:pt x="38" y="15"/>
                  <a:pt x="38" y="16"/>
                  <a:pt x="38" y="16"/>
                </a:cubicBezTo>
                <a:cubicBezTo>
                  <a:pt x="38" y="17"/>
                  <a:pt x="38" y="15"/>
                  <a:pt x="38" y="15"/>
                </a:cubicBezTo>
                <a:cubicBezTo>
                  <a:pt x="38" y="14"/>
                  <a:pt x="38" y="16"/>
                  <a:pt x="38" y="16"/>
                </a:cubicBezTo>
                <a:cubicBezTo>
                  <a:pt x="38" y="15"/>
                  <a:pt x="39" y="13"/>
                  <a:pt x="40" y="15"/>
                </a:cubicBezTo>
                <a:cubicBezTo>
                  <a:pt x="40" y="14"/>
                  <a:pt x="40" y="12"/>
                  <a:pt x="40" y="12"/>
                </a:cubicBezTo>
                <a:cubicBezTo>
                  <a:pt x="40" y="14"/>
                  <a:pt x="40" y="14"/>
                  <a:pt x="40" y="14"/>
                </a:cubicBezTo>
                <a:cubicBezTo>
                  <a:pt x="40" y="15"/>
                  <a:pt x="41" y="14"/>
                  <a:pt x="41" y="15"/>
                </a:cubicBezTo>
                <a:cubicBezTo>
                  <a:pt x="41" y="13"/>
                  <a:pt x="40" y="16"/>
                  <a:pt x="40" y="15"/>
                </a:cubicBezTo>
                <a:cubicBezTo>
                  <a:pt x="40" y="16"/>
                  <a:pt x="40" y="13"/>
                  <a:pt x="41" y="15"/>
                </a:cubicBezTo>
                <a:cubicBezTo>
                  <a:pt x="41" y="15"/>
                  <a:pt x="41" y="13"/>
                  <a:pt x="41" y="14"/>
                </a:cubicBezTo>
                <a:cubicBezTo>
                  <a:pt x="41" y="14"/>
                  <a:pt x="41" y="16"/>
                  <a:pt x="42" y="16"/>
                </a:cubicBezTo>
                <a:cubicBezTo>
                  <a:pt x="42" y="16"/>
                  <a:pt x="42" y="15"/>
                  <a:pt x="42" y="15"/>
                </a:cubicBezTo>
                <a:cubicBezTo>
                  <a:pt x="42" y="14"/>
                  <a:pt x="42" y="14"/>
                  <a:pt x="42" y="14"/>
                </a:cubicBezTo>
                <a:cubicBezTo>
                  <a:pt x="42" y="13"/>
                  <a:pt x="42" y="14"/>
                  <a:pt x="42" y="13"/>
                </a:cubicBezTo>
                <a:cubicBezTo>
                  <a:pt x="42" y="14"/>
                  <a:pt x="42" y="12"/>
                  <a:pt x="43" y="14"/>
                </a:cubicBezTo>
                <a:cubicBezTo>
                  <a:pt x="43" y="16"/>
                  <a:pt x="43" y="16"/>
                  <a:pt x="43" y="16"/>
                </a:cubicBezTo>
                <a:cubicBezTo>
                  <a:pt x="43" y="16"/>
                  <a:pt x="43" y="14"/>
                  <a:pt x="43" y="14"/>
                </a:cubicBezTo>
                <a:cubicBezTo>
                  <a:pt x="43" y="14"/>
                  <a:pt x="43" y="14"/>
                  <a:pt x="43" y="14"/>
                </a:cubicBezTo>
                <a:cubicBezTo>
                  <a:pt x="42" y="12"/>
                  <a:pt x="43" y="14"/>
                  <a:pt x="43" y="12"/>
                </a:cubicBezTo>
                <a:cubicBezTo>
                  <a:pt x="44" y="13"/>
                  <a:pt x="44" y="12"/>
                  <a:pt x="44" y="14"/>
                </a:cubicBezTo>
                <a:cubicBezTo>
                  <a:pt x="44" y="13"/>
                  <a:pt x="45" y="12"/>
                  <a:pt x="45" y="13"/>
                </a:cubicBezTo>
                <a:cubicBezTo>
                  <a:pt x="45" y="13"/>
                  <a:pt x="45" y="13"/>
                  <a:pt x="45" y="14"/>
                </a:cubicBezTo>
                <a:cubicBezTo>
                  <a:pt x="45" y="14"/>
                  <a:pt x="45" y="14"/>
                  <a:pt x="45" y="13"/>
                </a:cubicBezTo>
                <a:cubicBezTo>
                  <a:pt x="45" y="14"/>
                  <a:pt x="46" y="15"/>
                  <a:pt x="46" y="16"/>
                </a:cubicBezTo>
                <a:cubicBezTo>
                  <a:pt x="46" y="15"/>
                  <a:pt x="46" y="13"/>
                  <a:pt x="46" y="12"/>
                </a:cubicBezTo>
                <a:cubicBezTo>
                  <a:pt x="47" y="15"/>
                  <a:pt x="46" y="11"/>
                  <a:pt x="47" y="13"/>
                </a:cubicBezTo>
                <a:cubicBezTo>
                  <a:pt x="47" y="13"/>
                  <a:pt x="47" y="14"/>
                  <a:pt x="47" y="15"/>
                </a:cubicBezTo>
                <a:cubicBezTo>
                  <a:pt x="48" y="17"/>
                  <a:pt x="47" y="13"/>
                  <a:pt x="48" y="14"/>
                </a:cubicBezTo>
                <a:cubicBezTo>
                  <a:pt x="47" y="12"/>
                  <a:pt x="47" y="12"/>
                  <a:pt x="47" y="12"/>
                </a:cubicBezTo>
                <a:cubicBezTo>
                  <a:pt x="48" y="13"/>
                  <a:pt x="48" y="10"/>
                  <a:pt x="48" y="13"/>
                </a:cubicBezTo>
                <a:cubicBezTo>
                  <a:pt x="48" y="12"/>
                  <a:pt x="49" y="13"/>
                  <a:pt x="48" y="11"/>
                </a:cubicBezTo>
                <a:cubicBezTo>
                  <a:pt x="49" y="13"/>
                  <a:pt x="49" y="10"/>
                  <a:pt x="50" y="14"/>
                </a:cubicBezTo>
                <a:cubicBezTo>
                  <a:pt x="50" y="13"/>
                  <a:pt x="51" y="14"/>
                  <a:pt x="51" y="12"/>
                </a:cubicBezTo>
                <a:cubicBezTo>
                  <a:pt x="50" y="11"/>
                  <a:pt x="50" y="13"/>
                  <a:pt x="50" y="13"/>
                </a:cubicBezTo>
                <a:cubicBezTo>
                  <a:pt x="50" y="12"/>
                  <a:pt x="50" y="12"/>
                  <a:pt x="50" y="12"/>
                </a:cubicBezTo>
                <a:cubicBezTo>
                  <a:pt x="50" y="12"/>
                  <a:pt x="51" y="12"/>
                  <a:pt x="51" y="14"/>
                </a:cubicBezTo>
                <a:cubicBezTo>
                  <a:pt x="51" y="15"/>
                  <a:pt x="51" y="10"/>
                  <a:pt x="51" y="11"/>
                </a:cubicBezTo>
                <a:cubicBezTo>
                  <a:pt x="51" y="12"/>
                  <a:pt x="51" y="12"/>
                  <a:pt x="52" y="12"/>
                </a:cubicBezTo>
                <a:cubicBezTo>
                  <a:pt x="52" y="10"/>
                  <a:pt x="52" y="10"/>
                  <a:pt x="52" y="10"/>
                </a:cubicBezTo>
                <a:cubicBezTo>
                  <a:pt x="52" y="11"/>
                  <a:pt x="52" y="12"/>
                  <a:pt x="52" y="14"/>
                </a:cubicBezTo>
                <a:cubicBezTo>
                  <a:pt x="53" y="14"/>
                  <a:pt x="53" y="14"/>
                  <a:pt x="53" y="12"/>
                </a:cubicBezTo>
                <a:cubicBezTo>
                  <a:pt x="53" y="14"/>
                  <a:pt x="53" y="14"/>
                  <a:pt x="53" y="14"/>
                </a:cubicBezTo>
                <a:cubicBezTo>
                  <a:pt x="53" y="13"/>
                  <a:pt x="53" y="13"/>
                  <a:pt x="53" y="13"/>
                </a:cubicBezTo>
                <a:cubicBezTo>
                  <a:pt x="53" y="13"/>
                  <a:pt x="53" y="13"/>
                  <a:pt x="53" y="13"/>
                </a:cubicBezTo>
                <a:cubicBezTo>
                  <a:pt x="53" y="14"/>
                  <a:pt x="54" y="14"/>
                  <a:pt x="54" y="13"/>
                </a:cubicBezTo>
                <a:cubicBezTo>
                  <a:pt x="53" y="12"/>
                  <a:pt x="53" y="12"/>
                  <a:pt x="53" y="12"/>
                </a:cubicBezTo>
                <a:cubicBezTo>
                  <a:pt x="53" y="11"/>
                  <a:pt x="53" y="11"/>
                  <a:pt x="53" y="11"/>
                </a:cubicBezTo>
                <a:cubicBezTo>
                  <a:pt x="53" y="12"/>
                  <a:pt x="54" y="12"/>
                  <a:pt x="54" y="12"/>
                </a:cubicBezTo>
                <a:cubicBezTo>
                  <a:pt x="54" y="12"/>
                  <a:pt x="54" y="10"/>
                  <a:pt x="54" y="10"/>
                </a:cubicBezTo>
                <a:cubicBezTo>
                  <a:pt x="54" y="11"/>
                  <a:pt x="54" y="10"/>
                  <a:pt x="54" y="11"/>
                </a:cubicBezTo>
                <a:cubicBezTo>
                  <a:pt x="54" y="12"/>
                  <a:pt x="54" y="11"/>
                  <a:pt x="54" y="11"/>
                </a:cubicBezTo>
                <a:cubicBezTo>
                  <a:pt x="54" y="12"/>
                  <a:pt x="54" y="13"/>
                  <a:pt x="54" y="12"/>
                </a:cubicBezTo>
                <a:cubicBezTo>
                  <a:pt x="54" y="12"/>
                  <a:pt x="54" y="9"/>
                  <a:pt x="54" y="10"/>
                </a:cubicBezTo>
                <a:cubicBezTo>
                  <a:pt x="54" y="12"/>
                  <a:pt x="54" y="12"/>
                  <a:pt x="54" y="12"/>
                </a:cubicBezTo>
                <a:cubicBezTo>
                  <a:pt x="55" y="13"/>
                  <a:pt x="55" y="13"/>
                  <a:pt x="55" y="13"/>
                </a:cubicBezTo>
                <a:cubicBezTo>
                  <a:pt x="55" y="11"/>
                  <a:pt x="55" y="11"/>
                  <a:pt x="55" y="11"/>
                </a:cubicBezTo>
                <a:cubicBezTo>
                  <a:pt x="55" y="12"/>
                  <a:pt x="55" y="12"/>
                  <a:pt x="55" y="12"/>
                </a:cubicBezTo>
                <a:cubicBezTo>
                  <a:pt x="55" y="10"/>
                  <a:pt x="55" y="11"/>
                  <a:pt x="55" y="10"/>
                </a:cubicBezTo>
                <a:cubicBezTo>
                  <a:pt x="55" y="10"/>
                  <a:pt x="55" y="11"/>
                  <a:pt x="56" y="11"/>
                </a:cubicBezTo>
                <a:cubicBezTo>
                  <a:pt x="56" y="11"/>
                  <a:pt x="56" y="11"/>
                  <a:pt x="56" y="11"/>
                </a:cubicBezTo>
                <a:cubicBezTo>
                  <a:pt x="56" y="12"/>
                  <a:pt x="56" y="11"/>
                  <a:pt x="56" y="10"/>
                </a:cubicBezTo>
                <a:cubicBezTo>
                  <a:pt x="56" y="10"/>
                  <a:pt x="56" y="10"/>
                  <a:pt x="56" y="10"/>
                </a:cubicBezTo>
                <a:cubicBezTo>
                  <a:pt x="56" y="10"/>
                  <a:pt x="56" y="10"/>
                  <a:pt x="56" y="9"/>
                </a:cubicBezTo>
                <a:cubicBezTo>
                  <a:pt x="57" y="10"/>
                  <a:pt x="57" y="14"/>
                  <a:pt x="57" y="13"/>
                </a:cubicBezTo>
                <a:cubicBezTo>
                  <a:pt x="58" y="13"/>
                  <a:pt x="57" y="10"/>
                  <a:pt x="57" y="9"/>
                </a:cubicBezTo>
                <a:cubicBezTo>
                  <a:pt x="58" y="10"/>
                  <a:pt x="58" y="8"/>
                  <a:pt x="58" y="10"/>
                </a:cubicBezTo>
                <a:cubicBezTo>
                  <a:pt x="58" y="9"/>
                  <a:pt x="58" y="9"/>
                  <a:pt x="58" y="9"/>
                </a:cubicBezTo>
                <a:cubicBezTo>
                  <a:pt x="59" y="9"/>
                  <a:pt x="59" y="7"/>
                  <a:pt x="60" y="9"/>
                </a:cubicBezTo>
                <a:cubicBezTo>
                  <a:pt x="60" y="10"/>
                  <a:pt x="61" y="11"/>
                  <a:pt x="61" y="11"/>
                </a:cubicBezTo>
                <a:cubicBezTo>
                  <a:pt x="61" y="10"/>
                  <a:pt x="61" y="13"/>
                  <a:pt x="61" y="10"/>
                </a:cubicBezTo>
                <a:cubicBezTo>
                  <a:pt x="61" y="9"/>
                  <a:pt x="61" y="9"/>
                  <a:pt x="60" y="8"/>
                </a:cubicBezTo>
                <a:cubicBezTo>
                  <a:pt x="61" y="8"/>
                  <a:pt x="61" y="7"/>
                  <a:pt x="62" y="8"/>
                </a:cubicBezTo>
                <a:cubicBezTo>
                  <a:pt x="61" y="7"/>
                  <a:pt x="61" y="7"/>
                  <a:pt x="61" y="7"/>
                </a:cubicBezTo>
                <a:cubicBezTo>
                  <a:pt x="62" y="9"/>
                  <a:pt x="62" y="9"/>
                  <a:pt x="62" y="9"/>
                </a:cubicBezTo>
                <a:cubicBezTo>
                  <a:pt x="62" y="7"/>
                  <a:pt x="62" y="7"/>
                  <a:pt x="62" y="7"/>
                </a:cubicBezTo>
                <a:cubicBezTo>
                  <a:pt x="62" y="9"/>
                  <a:pt x="62" y="9"/>
                  <a:pt x="62" y="9"/>
                </a:cubicBezTo>
                <a:cubicBezTo>
                  <a:pt x="62" y="8"/>
                  <a:pt x="62" y="6"/>
                  <a:pt x="62" y="7"/>
                </a:cubicBezTo>
                <a:cubicBezTo>
                  <a:pt x="63" y="8"/>
                  <a:pt x="63" y="8"/>
                  <a:pt x="63" y="8"/>
                </a:cubicBezTo>
                <a:cubicBezTo>
                  <a:pt x="63" y="7"/>
                  <a:pt x="63" y="6"/>
                  <a:pt x="63" y="7"/>
                </a:cubicBezTo>
                <a:cubicBezTo>
                  <a:pt x="64" y="8"/>
                  <a:pt x="64" y="8"/>
                  <a:pt x="64" y="8"/>
                </a:cubicBezTo>
                <a:cubicBezTo>
                  <a:pt x="64" y="8"/>
                  <a:pt x="64" y="7"/>
                  <a:pt x="64" y="7"/>
                </a:cubicBezTo>
                <a:cubicBezTo>
                  <a:pt x="64" y="8"/>
                  <a:pt x="64" y="8"/>
                  <a:pt x="65" y="9"/>
                </a:cubicBezTo>
                <a:cubicBezTo>
                  <a:pt x="65" y="5"/>
                  <a:pt x="66" y="5"/>
                  <a:pt x="67" y="5"/>
                </a:cubicBezTo>
                <a:cubicBezTo>
                  <a:pt x="67" y="6"/>
                  <a:pt x="67" y="6"/>
                  <a:pt x="67" y="6"/>
                </a:cubicBezTo>
                <a:cubicBezTo>
                  <a:pt x="67" y="7"/>
                  <a:pt x="67" y="4"/>
                  <a:pt x="67" y="5"/>
                </a:cubicBezTo>
                <a:cubicBezTo>
                  <a:pt x="68" y="8"/>
                  <a:pt x="68" y="8"/>
                  <a:pt x="68" y="8"/>
                </a:cubicBezTo>
                <a:cubicBezTo>
                  <a:pt x="68" y="9"/>
                  <a:pt x="68" y="6"/>
                  <a:pt x="68" y="6"/>
                </a:cubicBezTo>
                <a:cubicBezTo>
                  <a:pt x="68" y="5"/>
                  <a:pt x="68" y="7"/>
                  <a:pt x="67" y="5"/>
                </a:cubicBezTo>
                <a:cubicBezTo>
                  <a:pt x="67" y="5"/>
                  <a:pt x="68" y="6"/>
                  <a:pt x="68" y="4"/>
                </a:cubicBezTo>
                <a:cubicBezTo>
                  <a:pt x="68" y="5"/>
                  <a:pt x="68" y="6"/>
                  <a:pt x="68" y="7"/>
                </a:cubicBezTo>
                <a:cubicBezTo>
                  <a:pt x="68" y="6"/>
                  <a:pt x="68" y="6"/>
                  <a:pt x="68" y="6"/>
                </a:cubicBezTo>
                <a:cubicBezTo>
                  <a:pt x="69" y="8"/>
                  <a:pt x="69" y="10"/>
                  <a:pt x="69" y="12"/>
                </a:cubicBezTo>
                <a:cubicBezTo>
                  <a:pt x="69" y="12"/>
                  <a:pt x="69" y="12"/>
                  <a:pt x="69" y="12"/>
                </a:cubicBezTo>
                <a:cubicBezTo>
                  <a:pt x="70" y="14"/>
                  <a:pt x="69" y="14"/>
                  <a:pt x="70" y="14"/>
                </a:cubicBezTo>
                <a:cubicBezTo>
                  <a:pt x="70" y="14"/>
                  <a:pt x="70" y="11"/>
                  <a:pt x="69" y="10"/>
                </a:cubicBezTo>
                <a:cubicBezTo>
                  <a:pt x="70" y="10"/>
                  <a:pt x="69" y="6"/>
                  <a:pt x="69" y="6"/>
                </a:cubicBezTo>
                <a:cubicBezTo>
                  <a:pt x="69" y="7"/>
                  <a:pt x="69" y="7"/>
                  <a:pt x="69" y="8"/>
                </a:cubicBezTo>
                <a:cubicBezTo>
                  <a:pt x="70" y="9"/>
                  <a:pt x="69" y="7"/>
                  <a:pt x="70" y="8"/>
                </a:cubicBezTo>
                <a:cubicBezTo>
                  <a:pt x="69" y="7"/>
                  <a:pt x="69" y="5"/>
                  <a:pt x="69" y="5"/>
                </a:cubicBezTo>
                <a:cubicBezTo>
                  <a:pt x="70" y="6"/>
                  <a:pt x="69" y="6"/>
                  <a:pt x="70" y="7"/>
                </a:cubicBezTo>
                <a:cubicBezTo>
                  <a:pt x="70" y="6"/>
                  <a:pt x="70" y="5"/>
                  <a:pt x="69" y="4"/>
                </a:cubicBezTo>
                <a:cubicBezTo>
                  <a:pt x="69" y="2"/>
                  <a:pt x="70" y="5"/>
                  <a:pt x="70" y="3"/>
                </a:cubicBezTo>
                <a:cubicBezTo>
                  <a:pt x="70" y="4"/>
                  <a:pt x="70" y="7"/>
                  <a:pt x="71" y="7"/>
                </a:cubicBezTo>
                <a:cubicBezTo>
                  <a:pt x="70" y="6"/>
                  <a:pt x="71" y="5"/>
                  <a:pt x="70" y="3"/>
                </a:cubicBezTo>
                <a:cubicBezTo>
                  <a:pt x="70" y="3"/>
                  <a:pt x="70" y="5"/>
                  <a:pt x="71" y="5"/>
                </a:cubicBezTo>
                <a:cubicBezTo>
                  <a:pt x="71" y="6"/>
                  <a:pt x="70" y="3"/>
                  <a:pt x="71" y="6"/>
                </a:cubicBezTo>
                <a:cubicBezTo>
                  <a:pt x="71" y="4"/>
                  <a:pt x="71" y="4"/>
                  <a:pt x="71" y="4"/>
                </a:cubicBezTo>
                <a:cubicBezTo>
                  <a:pt x="71" y="5"/>
                  <a:pt x="71" y="5"/>
                  <a:pt x="71" y="6"/>
                </a:cubicBezTo>
                <a:cubicBezTo>
                  <a:pt x="72" y="6"/>
                  <a:pt x="72" y="4"/>
                  <a:pt x="72" y="6"/>
                </a:cubicBezTo>
                <a:cubicBezTo>
                  <a:pt x="72" y="6"/>
                  <a:pt x="72" y="6"/>
                  <a:pt x="72" y="4"/>
                </a:cubicBezTo>
                <a:cubicBezTo>
                  <a:pt x="72" y="3"/>
                  <a:pt x="72" y="5"/>
                  <a:pt x="71" y="3"/>
                </a:cubicBezTo>
                <a:cubicBezTo>
                  <a:pt x="72" y="5"/>
                  <a:pt x="72" y="3"/>
                  <a:pt x="72" y="2"/>
                </a:cubicBezTo>
                <a:cubicBezTo>
                  <a:pt x="72" y="3"/>
                  <a:pt x="72" y="3"/>
                  <a:pt x="72" y="3"/>
                </a:cubicBezTo>
                <a:cubicBezTo>
                  <a:pt x="72" y="3"/>
                  <a:pt x="72" y="3"/>
                  <a:pt x="72" y="2"/>
                </a:cubicBezTo>
                <a:cubicBezTo>
                  <a:pt x="72" y="2"/>
                  <a:pt x="72" y="3"/>
                  <a:pt x="72" y="3"/>
                </a:cubicBezTo>
                <a:cubicBezTo>
                  <a:pt x="72" y="2"/>
                  <a:pt x="72" y="2"/>
                  <a:pt x="72" y="2"/>
                </a:cubicBezTo>
                <a:cubicBezTo>
                  <a:pt x="72" y="1"/>
                  <a:pt x="73" y="4"/>
                  <a:pt x="73" y="4"/>
                </a:cubicBezTo>
                <a:cubicBezTo>
                  <a:pt x="73" y="5"/>
                  <a:pt x="73" y="5"/>
                  <a:pt x="73" y="5"/>
                </a:cubicBezTo>
                <a:cubicBezTo>
                  <a:pt x="73" y="5"/>
                  <a:pt x="73" y="6"/>
                  <a:pt x="73" y="5"/>
                </a:cubicBezTo>
                <a:cubicBezTo>
                  <a:pt x="73" y="4"/>
                  <a:pt x="73" y="3"/>
                  <a:pt x="73" y="2"/>
                </a:cubicBezTo>
                <a:cubicBezTo>
                  <a:pt x="73" y="1"/>
                  <a:pt x="73" y="3"/>
                  <a:pt x="73" y="2"/>
                </a:cubicBezTo>
                <a:cubicBezTo>
                  <a:pt x="73" y="3"/>
                  <a:pt x="73" y="3"/>
                  <a:pt x="73" y="3"/>
                </a:cubicBezTo>
                <a:cubicBezTo>
                  <a:pt x="73" y="4"/>
                  <a:pt x="74" y="5"/>
                  <a:pt x="74" y="5"/>
                </a:cubicBezTo>
                <a:cubicBezTo>
                  <a:pt x="74" y="5"/>
                  <a:pt x="74" y="3"/>
                  <a:pt x="74" y="2"/>
                </a:cubicBezTo>
                <a:cubicBezTo>
                  <a:pt x="74" y="2"/>
                  <a:pt x="74" y="3"/>
                  <a:pt x="74" y="4"/>
                </a:cubicBezTo>
                <a:cubicBezTo>
                  <a:pt x="74" y="3"/>
                  <a:pt x="74" y="3"/>
                  <a:pt x="74" y="2"/>
                </a:cubicBezTo>
                <a:cubicBezTo>
                  <a:pt x="74" y="3"/>
                  <a:pt x="75" y="4"/>
                  <a:pt x="75" y="5"/>
                </a:cubicBezTo>
                <a:cubicBezTo>
                  <a:pt x="75" y="7"/>
                  <a:pt x="75" y="7"/>
                  <a:pt x="75" y="7"/>
                </a:cubicBezTo>
                <a:cubicBezTo>
                  <a:pt x="76" y="7"/>
                  <a:pt x="76" y="7"/>
                  <a:pt x="76" y="7"/>
                </a:cubicBezTo>
                <a:cubicBezTo>
                  <a:pt x="76" y="9"/>
                  <a:pt x="76" y="8"/>
                  <a:pt x="76" y="10"/>
                </a:cubicBezTo>
                <a:cubicBezTo>
                  <a:pt x="76" y="10"/>
                  <a:pt x="76" y="10"/>
                  <a:pt x="76" y="9"/>
                </a:cubicBezTo>
                <a:cubicBezTo>
                  <a:pt x="75" y="6"/>
                  <a:pt x="76" y="5"/>
                  <a:pt x="75" y="3"/>
                </a:cubicBezTo>
                <a:cubicBezTo>
                  <a:pt x="76" y="2"/>
                  <a:pt x="77" y="9"/>
                  <a:pt x="77" y="5"/>
                </a:cubicBezTo>
                <a:cubicBezTo>
                  <a:pt x="76" y="4"/>
                  <a:pt x="76" y="2"/>
                  <a:pt x="76" y="3"/>
                </a:cubicBezTo>
                <a:cubicBezTo>
                  <a:pt x="76" y="3"/>
                  <a:pt x="76" y="0"/>
                  <a:pt x="76" y="1"/>
                </a:cubicBezTo>
                <a:cubicBezTo>
                  <a:pt x="76" y="2"/>
                  <a:pt x="77" y="4"/>
                  <a:pt x="77" y="5"/>
                </a:cubicBezTo>
                <a:cubicBezTo>
                  <a:pt x="77" y="5"/>
                  <a:pt x="77" y="5"/>
                  <a:pt x="77" y="5"/>
                </a:cubicBezTo>
                <a:cubicBezTo>
                  <a:pt x="77" y="6"/>
                  <a:pt x="77" y="8"/>
                  <a:pt x="77" y="8"/>
                </a:cubicBezTo>
                <a:cubicBezTo>
                  <a:pt x="78" y="7"/>
                  <a:pt x="78" y="7"/>
                  <a:pt x="78" y="6"/>
                </a:cubicBezTo>
                <a:cubicBezTo>
                  <a:pt x="77" y="4"/>
                  <a:pt x="77" y="6"/>
                  <a:pt x="77" y="5"/>
                </a:cubicBezTo>
                <a:cubicBezTo>
                  <a:pt x="77" y="4"/>
                  <a:pt x="78" y="6"/>
                  <a:pt x="77" y="4"/>
                </a:cubicBezTo>
                <a:cubicBezTo>
                  <a:pt x="77" y="4"/>
                  <a:pt x="77" y="2"/>
                  <a:pt x="77" y="1"/>
                </a:cubicBezTo>
                <a:cubicBezTo>
                  <a:pt x="77" y="1"/>
                  <a:pt x="77" y="1"/>
                  <a:pt x="77" y="1"/>
                </a:cubicBezTo>
                <a:cubicBezTo>
                  <a:pt x="77" y="2"/>
                  <a:pt x="77" y="2"/>
                  <a:pt x="77" y="2"/>
                </a:cubicBezTo>
                <a:cubicBezTo>
                  <a:pt x="78" y="2"/>
                  <a:pt x="77" y="0"/>
                  <a:pt x="77" y="0"/>
                </a:cubicBezTo>
                <a:cubicBezTo>
                  <a:pt x="78" y="2"/>
                  <a:pt x="78" y="2"/>
                  <a:pt x="78" y="2"/>
                </a:cubicBezTo>
                <a:cubicBezTo>
                  <a:pt x="78" y="4"/>
                  <a:pt x="77" y="1"/>
                  <a:pt x="78" y="4"/>
                </a:cubicBezTo>
                <a:cubicBezTo>
                  <a:pt x="78" y="4"/>
                  <a:pt x="78" y="3"/>
                  <a:pt x="78" y="3"/>
                </a:cubicBezTo>
                <a:cubicBezTo>
                  <a:pt x="78" y="4"/>
                  <a:pt x="78" y="4"/>
                  <a:pt x="78" y="4"/>
                </a:cubicBezTo>
                <a:cubicBezTo>
                  <a:pt x="78" y="4"/>
                  <a:pt x="79" y="8"/>
                  <a:pt x="79" y="5"/>
                </a:cubicBezTo>
                <a:cubicBezTo>
                  <a:pt x="79" y="5"/>
                  <a:pt x="79" y="4"/>
                  <a:pt x="79" y="3"/>
                </a:cubicBezTo>
                <a:cubicBezTo>
                  <a:pt x="79" y="3"/>
                  <a:pt x="79" y="2"/>
                  <a:pt x="79" y="2"/>
                </a:cubicBezTo>
                <a:cubicBezTo>
                  <a:pt x="79" y="4"/>
                  <a:pt x="80" y="2"/>
                  <a:pt x="80" y="4"/>
                </a:cubicBezTo>
                <a:cubicBezTo>
                  <a:pt x="79" y="3"/>
                  <a:pt x="79" y="3"/>
                  <a:pt x="79" y="5"/>
                </a:cubicBezTo>
                <a:cubicBezTo>
                  <a:pt x="80" y="7"/>
                  <a:pt x="79" y="5"/>
                  <a:pt x="79" y="7"/>
                </a:cubicBezTo>
                <a:cubicBezTo>
                  <a:pt x="79" y="7"/>
                  <a:pt x="80" y="9"/>
                  <a:pt x="80" y="11"/>
                </a:cubicBezTo>
                <a:cubicBezTo>
                  <a:pt x="80" y="11"/>
                  <a:pt x="80" y="10"/>
                  <a:pt x="80" y="10"/>
                </a:cubicBezTo>
                <a:cubicBezTo>
                  <a:pt x="80" y="9"/>
                  <a:pt x="80" y="9"/>
                  <a:pt x="80" y="7"/>
                </a:cubicBezTo>
                <a:cubicBezTo>
                  <a:pt x="80" y="8"/>
                  <a:pt x="80" y="7"/>
                  <a:pt x="80" y="5"/>
                </a:cubicBezTo>
                <a:cubicBezTo>
                  <a:pt x="81" y="6"/>
                  <a:pt x="81" y="7"/>
                  <a:pt x="81" y="8"/>
                </a:cubicBezTo>
                <a:cubicBezTo>
                  <a:pt x="81" y="7"/>
                  <a:pt x="82" y="7"/>
                  <a:pt x="82" y="7"/>
                </a:cubicBezTo>
                <a:cubicBezTo>
                  <a:pt x="81" y="5"/>
                  <a:pt x="82" y="7"/>
                  <a:pt x="82" y="5"/>
                </a:cubicBezTo>
                <a:cubicBezTo>
                  <a:pt x="81" y="4"/>
                  <a:pt x="81" y="3"/>
                  <a:pt x="81" y="2"/>
                </a:cubicBezTo>
                <a:cubicBezTo>
                  <a:pt x="81" y="2"/>
                  <a:pt x="81" y="3"/>
                  <a:pt x="81" y="3"/>
                </a:cubicBezTo>
                <a:cubicBezTo>
                  <a:pt x="81" y="2"/>
                  <a:pt x="82" y="5"/>
                  <a:pt x="82" y="3"/>
                </a:cubicBezTo>
                <a:cubicBezTo>
                  <a:pt x="81" y="4"/>
                  <a:pt x="82" y="6"/>
                  <a:pt x="83" y="8"/>
                </a:cubicBezTo>
                <a:cubicBezTo>
                  <a:pt x="83" y="7"/>
                  <a:pt x="83" y="9"/>
                  <a:pt x="83" y="9"/>
                </a:cubicBezTo>
                <a:cubicBezTo>
                  <a:pt x="83" y="8"/>
                  <a:pt x="83" y="7"/>
                  <a:pt x="84" y="7"/>
                </a:cubicBezTo>
                <a:cubicBezTo>
                  <a:pt x="84" y="8"/>
                  <a:pt x="85" y="7"/>
                  <a:pt x="85" y="6"/>
                </a:cubicBezTo>
                <a:cubicBezTo>
                  <a:pt x="85" y="7"/>
                  <a:pt x="86" y="9"/>
                  <a:pt x="86" y="10"/>
                </a:cubicBezTo>
                <a:cubicBezTo>
                  <a:pt x="86" y="10"/>
                  <a:pt x="85" y="7"/>
                  <a:pt x="86" y="8"/>
                </a:cubicBezTo>
                <a:cubicBezTo>
                  <a:pt x="86" y="9"/>
                  <a:pt x="86" y="9"/>
                  <a:pt x="86" y="9"/>
                </a:cubicBezTo>
                <a:cubicBezTo>
                  <a:pt x="86" y="8"/>
                  <a:pt x="87" y="10"/>
                  <a:pt x="86" y="7"/>
                </a:cubicBezTo>
                <a:cubicBezTo>
                  <a:pt x="87" y="9"/>
                  <a:pt x="87" y="9"/>
                  <a:pt x="87" y="9"/>
                </a:cubicBezTo>
                <a:cubicBezTo>
                  <a:pt x="87" y="10"/>
                  <a:pt x="87" y="9"/>
                  <a:pt x="87" y="9"/>
                </a:cubicBezTo>
                <a:cubicBezTo>
                  <a:pt x="87" y="11"/>
                  <a:pt x="87" y="11"/>
                  <a:pt x="87" y="11"/>
                </a:cubicBezTo>
                <a:cubicBezTo>
                  <a:pt x="88" y="12"/>
                  <a:pt x="88" y="10"/>
                  <a:pt x="88" y="10"/>
                </a:cubicBezTo>
                <a:cubicBezTo>
                  <a:pt x="88" y="9"/>
                  <a:pt x="88" y="9"/>
                  <a:pt x="88" y="9"/>
                </a:cubicBezTo>
                <a:cubicBezTo>
                  <a:pt x="88" y="8"/>
                  <a:pt x="88" y="9"/>
                  <a:pt x="89" y="8"/>
                </a:cubicBezTo>
                <a:cubicBezTo>
                  <a:pt x="89" y="10"/>
                  <a:pt x="89" y="10"/>
                  <a:pt x="89" y="10"/>
                </a:cubicBezTo>
                <a:cubicBezTo>
                  <a:pt x="89" y="9"/>
                  <a:pt x="89" y="9"/>
                  <a:pt x="89" y="9"/>
                </a:cubicBezTo>
                <a:cubicBezTo>
                  <a:pt x="89" y="10"/>
                  <a:pt x="90" y="11"/>
                  <a:pt x="89" y="10"/>
                </a:cubicBezTo>
                <a:cubicBezTo>
                  <a:pt x="90" y="13"/>
                  <a:pt x="90" y="13"/>
                  <a:pt x="90" y="13"/>
                </a:cubicBezTo>
                <a:cubicBezTo>
                  <a:pt x="89" y="13"/>
                  <a:pt x="89" y="12"/>
                  <a:pt x="89" y="10"/>
                </a:cubicBezTo>
                <a:cubicBezTo>
                  <a:pt x="89" y="9"/>
                  <a:pt x="88" y="10"/>
                  <a:pt x="89" y="11"/>
                </a:cubicBezTo>
                <a:cubicBezTo>
                  <a:pt x="89" y="11"/>
                  <a:pt x="89" y="11"/>
                  <a:pt x="89" y="10"/>
                </a:cubicBezTo>
                <a:cubicBezTo>
                  <a:pt x="89" y="12"/>
                  <a:pt x="89" y="12"/>
                  <a:pt x="89" y="13"/>
                </a:cubicBezTo>
                <a:cubicBezTo>
                  <a:pt x="89" y="13"/>
                  <a:pt x="89" y="14"/>
                  <a:pt x="89" y="13"/>
                </a:cubicBezTo>
                <a:cubicBezTo>
                  <a:pt x="89" y="14"/>
                  <a:pt x="89" y="14"/>
                  <a:pt x="89" y="14"/>
                </a:cubicBezTo>
                <a:cubicBezTo>
                  <a:pt x="89" y="14"/>
                  <a:pt x="89" y="13"/>
                  <a:pt x="89" y="13"/>
                </a:cubicBezTo>
                <a:cubicBezTo>
                  <a:pt x="89" y="14"/>
                  <a:pt x="89" y="15"/>
                  <a:pt x="88" y="14"/>
                </a:cubicBezTo>
                <a:cubicBezTo>
                  <a:pt x="88" y="13"/>
                  <a:pt x="88" y="16"/>
                  <a:pt x="88" y="15"/>
                </a:cubicBezTo>
                <a:cubicBezTo>
                  <a:pt x="87" y="14"/>
                  <a:pt x="87" y="12"/>
                  <a:pt x="87" y="12"/>
                </a:cubicBezTo>
                <a:cubicBezTo>
                  <a:pt x="87" y="11"/>
                  <a:pt x="87" y="12"/>
                  <a:pt x="87" y="11"/>
                </a:cubicBezTo>
                <a:cubicBezTo>
                  <a:pt x="87" y="12"/>
                  <a:pt x="87" y="14"/>
                  <a:pt x="87" y="15"/>
                </a:cubicBezTo>
                <a:cubicBezTo>
                  <a:pt x="87" y="14"/>
                  <a:pt x="87" y="14"/>
                  <a:pt x="87" y="14"/>
                </a:cubicBezTo>
                <a:cubicBezTo>
                  <a:pt x="87" y="14"/>
                  <a:pt x="87" y="16"/>
                  <a:pt x="87" y="16"/>
                </a:cubicBezTo>
                <a:cubicBezTo>
                  <a:pt x="86" y="15"/>
                  <a:pt x="85" y="16"/>
                  <a:pt x="85" y="15"/>
                </a:cubicBezTo>
                <a:cubicBezTo>
                  <a:pt x="85" y="14"/>
                  <a:pt x="85" y="14"/>
                  <a:pt x="85" y="14"/>
                </a:cubicBezTo>
                <a:cubicBezTo>
                  <a:pt x="85" y="17"/>
                  <a:pt x="84" y="15"/>
                  <a:pt x="84" y="17"/>
                </a:cubicBezTo>
                <a:cubicBezTo>
                  <a:pt x="83" y="16"/>
                  <a:pt x="83" y="18"/>
                  <a:pt x="82" y="16"/>
                </a:cubicBezTo>
                <a:cubicBezTo>
                  <a:pt x="81" y="17"/>
                  <a:pt x="81" y="18"/>
                  <a:pt x="80" y="18"/>
                </a:cubicBezTo>
                <a:cubicBezTo>
                  <a:pt x="79" y="16"/>
                  <a:pt x="79" y="16"/>
                  <a:pt x="79" y="16"/>
                </a:cubicBezTo>
                <a:cubicBezTo>
                  <a:pt x="79" y="18"/>
                  <a:pt x="79" y="15"/>
                  <a:pt x="79" y="15"/>
                </a:cubicBezTo>
                <a:cubicBezTo>
                  <a:pt x="79" y="17"/>
                  <a:pt x="79" y="17"/>
                  <a:pt x="79" y="18"/>
                </a:cubicBezTo>
                <a:cubicBezTo>
                  <a:pt x="78" y="17"/>
                  <a:pt x="78" y="19"/>
                  <a:pt x="78" y="20"/>
                </a:cubicBezTo>
                <a:cubicBezTo>
                  <a:pt x="78" y="19"/>
                  <a:pt x="78" y="19"/>
                  <a:pt x="78" y="19"/>
                </a:cubicBezTo>
                <a:cubicBezTo>
                  <a:pt x="78" y="21"/>
                  <a:pt x="77" y="19"/>
                  <a:pt x="76" y="19"/>
                </a:cubicBezTo>
                <a:cubicBezTo>
                  <a:pt x="76" y="19"/>
                  <a:pt x="76" y="18"/>
                  <a:pt x="76" y="18"/>
                </a:cubicBezTo>
                <a:cubicBezTo>
                  <a:pt x="76" y="20"/>
                  <a:pt x="76" y="20"/>
                  <a:pt x="75" y="21"/>
                </a:cubicBezTo>
                <a:cubicBezTo>
                  <a:pt x="75" y="21"/>
                  <a:pt x="74" y="21"/>
                  <a:pt x="74" y="20"/>
                </a:cubicBezTo>
                <a:cubicBezTo>
                  <a:pt x="73" y="23"/>
                  <a:pt x="72" y="21"/>
                  <a:pt x="71" y="23"/>
                </a:cubicBezTo>
                <a:cubicBezTo>
                  <a:pt x="71" y="22"/>
                  <a:pt x="71" y="22"/>
                  <a:pt x="71" y="22"/>
                </a:cubicBezTo>
                <a:cubicBezTo>
                  <a:pt x="70" y="25"/>
                  <a:pt x="68" y="23"/>
                  <a:pt x="68" y="24"/>
                </a:cubicBezTo>
                <a:cubicBezTo>
                  <a:pt x="67" y="22"/>
                  <a:pt x="67" y="22"/>
                  <a:pt x="67" y="22"/>
                </a:cubicBezTo>
                <a:cubicBezTo>
                  <a:pt x="67" y="21"/>
                  <a:pt x="67" y="23"/>
                  <a:pt x="67" y="24"/>
                </a:cubicBezTo>
                <a:cubicBezTo>
                  <a:pt x="67" y="24"/>
                  <a:pt x="67" y="26"/>
                  <a:pt x="66" y="24"/>
                </a:cubicBezTo>
                <a:cubicBezTo>
                  <a:pt x="66" y="23"/>
                  <a:pt x="66" y="25"/>
                  <a:pt x="66" y="25"/>
                </a:cubicBezTo>
                <a:cubicBezTo>
                  <a:pt x="65" y="25"/>
                  <a:pt x="65" y="25"/>
                  <a:pt x="64" y="25"/>
                </a:cubicBezTo>
                <a:cubicBezTo>
                  <a:pt x="64" y="25"/>
                  <a:pt x="64" y="25"/>
                  <a:pt x="64" y="25"/>
                </a:cubicBezTo>
                <a:cubicBezTo>
                  <a:pt x="64" y="25"/>
                  <a:pt x="64" y="24"/>
                  <a:pt x="64" y="24"/>
                </a:cubicBezTo>
                <a:cubicBezTo>
                  <a:pt x="64" y="25"/>
                  <a:pt x="63" y="23"/>
                  <a:pt x="64" y="26"/>
                </a:cubicBezTo>
                <a:cubicBezTo>
                  <a:pt x="63" y="25"/>
                  <a:pt x="62" y="28"/>
                  <a:pt x="61" y="26"/>
                </a:cubicBezTo>
                <a:cubicBezTo>
                  <a:pt x="62" y="26"/>
                  <a:pt x="62" y="27"/>
                  <a:pt x="62" y="27"/>
                </a:cubicBezTo>
                <a:cubicBezTo>
                  <a:pt x="61" y="27"/>
                  <a:pt x="60" y="26"/>
                  <a:pt x="60" y="27"/>
                </a:cubicBezTo>
                <a:cubicBezTo>
                  <a:pt x="60" y="27"/>
                  <a:pt x="60" y="26"/>
                  <a:pt x="60" y="26"/>
                </a:cubicBezTo>
                <a:cubicBezTo>
                  <a:pt x="60" y="27"/>
                  <a:pt x="60" y="27"/>
                  <a:pt x="60" y="27"/>
                </a:cubicBezTo>
                <a:cubicBezTo>
                  <a:pt x="59" y="29"/>
                  <a:pt x="58" y="26"/>
                  <a:pt x="57" y="27"/>
                </a:cubicBezTo>
                <a:cubicBezTo>
                  <a:pt x="56" y="29"/>
                  <a:pt x="54" y="28"/>
                  <a:pt x="53" y="29"/>
                </a:cubicBezTo>
                <a:cubicBezTo>
                  <a:pt x="53" y="28"/>
                  <a:pt x="53" y="28"/>
                  <a:pt x="53" y="28"/>
                </a:cubicBezTo>
                <a:cubicBezTo>
                  <a:pt x="53" y="30"/>
                  <a:pt x="51" y="26"/>
                  <a:pt x="51" y="29"/>
                </a:cubicBezTo>
                <a:cubicBezTo>
                  <a:pt x="51" y="29"/>
                  <a:pt x="51" y="29"/>
                  <a:pt x="51" y="28"/>
                </a:cubicBezTo>
                <a:cubicBezTo>
                  <a:pt x="51" y="30"/>
                  <a:pt x="49" y="27"/>
                  <a:pt x="49" y="29"/>
                </a:cubicBezTo>
                <a:cubicBezTo>
                  <a:pt x="49" y="29"/>
                  <a:pt x="49" y="29"/>
                  <a:pt x="49" y="29"/>
                </a:cubicBezTo>
                <a:cubicBezTo>
                  <a:pt x="49" y="27"/>
                  <a:pt x="48" y="29"/>
                  <a:pt x="48" y="28"/>
                </a:cubicBezTo>
                <a:cubicBezTo>
                  <a:pt x="48" y="28"/>
                  <a:pt x="48" y="28"/>
                  <a:pt x="48" y="27"/>
                </a:cubicBezTo>
                <a:cubicBezTo>
                  <a:pt x="47" y="26"/>
                  <a:pt x="48" y="30"/>
                  <a:pt x="47" y="27"/>
                </a:cubicBezTo>
                <a:cubicBezTo>
                  <a:pt x="47" y="27"/>
                  <a:pt x="47" y="28"/>
                  <a:pt x="47" y="28"/>
                </a:cubicBezTo>
                <a:cubicBezTo>
                  <a:pt x="46" y="28"/>
                  <a:pt x="45" y="29"/>
                  <a:pt x="43" y="30"/>
                </a:cubicBezTo>
                <a:cubicBezTo>
                  <a:pt x="42" y="29"/>
                  <a:pt x="43" y="26"/>
                  <a:pt x="42" y="28"/>
                </a:cubicBezTo>
                <a:cubicBezTo>
                  <a:pt x="42" y="27"/>
                  <a:pt x="42" y="29"/>
                  <a:pt x="42" y="28"/>
                </a:cubicBezTo>
                <a:cubicBezTo>
                  <a:pt x="42" y="29"/>
                  <a:pt x="41" y="25"/>
                  <a:pt x="41" y="27"/>
                </a:cubicBezTo>
                <a:cubicBezTo>
                  <a:pt x="42" y="28"/>
                  <a:pt x="41" y="28"/>
                  <a:pt x="42" y="29"/>
                </a:cubicBezTo>
                <a:cubicBezTo>
                  <a:pt x="41" y="28"/>
                  <a:pt x="40" y="26"/>
                  <a:pt x="40" y="28"/>
                </a:cubicBezTo>
                <a:cubicBezTo>
                  <a:pt x="40" y="27"/>
                  <a:pt x="40" y="27"/>
                  <a:pt x="40" y="27"/>
                </a:cubicBezTo>
                <a:cubicBezTo>
                  <a:pt x="40" y="29"/>
                  <a:pt x="39" y="28"/>
                  <a:pt x="39" y="31"/>
                </a:cubicBezTo>
                <a:cubicBezTo>
                  <a:pt x="36" y="32"/>
                  <a:pt x="34" y="34"/>
                  <a:pt x="31" y="35"/>
                </a:cubicBezTo>
                <a:cubicBezTo>
                  <a:pt x="28" y="35"/>
                  <a:pt x="25" y="36"/>
                  <a:pt x="22" y="35"/>
                </a:cubicBezTo>
                <a:cubicBezTo>
                  <a:pt x="21" y="33"/>
                  <a:pt x="21" y="33"/>
                  <a:pt x="20" y="34"/>
                </a:cubicBezTo>
                <a:cubicBezTo>
                  <a:pt x="20" y="33"/>
                  <a:pt x="20" y="33"/>
                  <a:pt x="20" y="33"/>
                </a:cubicBezTo>
                <a:cubicBezTo>
                  <a:pt x="21" y="35"/>
                  <a:pt x="20" y="33"/>
                  <a:pt x="20" y="35"/>
                </a:cubicBezTo>
                <a:cubicBezTo>
                  <a:pt x="19" y="35"/>
                  <a:pt x="18" y="36"/>
                  <a:pt x="17" y="36"/>
                </a:cubicBezTo>
                <a:cubicBezTo>
                  <a:pt x="17" y="36"/>
                  <a:pt x="17" y="34"/>
                  <a:pt x="17" y="34"/>
                </a:cubicBezTo>
                <a:cubicBezTo>
                  <a:pt x="17" y="35"/>
                  <a:pt x="17" y="35"/>
                  <a:pt x="17" y="35"/>
                </a:cubicBezTo>
                <a:cubicBezTo>
                  <a:pt x="17" y="35"/>
                  <a:pt x="17" y="35"/>
                  <a:pt x="17" y="35"/>
                </a:cubicBezTo>
                <a:cubicBezTo>
                  <a:pt x="17" y="35"/>
                  <a:pt x="16" y="36"/>
                  <a:pt x="17" y="37"/>
                </a:cubicBezTo>
                <a:cubicBezTo>
                  <a:pt x="14" y="39"/>
                  <a:pt x="11" y="35"/>
                  <a:pt x="8" y="36"/>
                </a:cubicBezTo>
                <a:cubicBezTo>
                  <a:pt x="8" y="35"/>
                  <a:pt x="7" y="36"/>
                  <a:pt x="6" y="37"/>
                </a:cubicBezTo>
                <a:cubicBezTo>
                  <a:pt x="4" y="35"/>
                  <a:pt x="2" y="33"/>
                  <a:pt x="0" y="35"/>
                </a:cubicBezTo>
                <a:cubicBezTo>
                  <a:pt x="0" y="35"/>
                  <a:pt x="0" y="30"/>
                  <a:pt x="0" y="28"/>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19" name="Freeform 54"/>
          <p:cNvSpPr/>
          <p:nvPr/>
        </p:nvSpPr>
        <p:spPr bwMode="auto">
          <a:xfrm>
            <a:off x="1900085" y="2525337"/>
            <a:ext cx="393700" cy="153988"/>
          </a:xfrm>
          <a:custGeom>
            <a:avLst/>
            <a:gdLst>
              <a:gd name="T0" fmla="*/ 14 w 105"/>
              <a:gd name="T1" fmla="*/ 7 h 41"/>
              <a:gd name="T2" fmla="*/ 17 w 105"/>
              <a:gd name="T3" fmla="*/ 8 h 41"/>
              <a:gd name="T4" fmla="*/ 24 w 105"/>
              <a:gd name="T5" fmla="*/ 5 h 41"/>
              <a:gd name="T6" fmla="*/ 26 w 105"/>
              <a:gd name="T7" fmla="*/ 6 h 41"/>
              <a:gd name="T8" fmla="*/ 33 w 105"/>
              <a:gd name="T9" fmla="*/ 10 h 41"/>
              <a:gd name="T10" fmla="*/ 35 w 105"/>
              <a:gd name="T11" fmla="*/ 11 h 41"/>
              <a:gd name="T12" fmla="*/ 39 w 105"/>
              <a:gd name="T13" fmla="*/ 10 h 41"/>
              <a:gd name="T14" fmla="*/ 42 w 105"/>
              <a:gd name="T15" fmla="*/ 11 h 41"/>
              <a:gd name="T16" fmla="*/ 43 w 105"/>
              <a:gd name="T17" fmla="*/ 13 h 41"/>
              <a:gd name="T18" fmla="*/ 46 w 105"/>
              <a:gd name="T19" fmla="*/ 12 h 41"/>
              <a:gd name="T20" fmla="*/ 50 w 105"/>
              <a:gd name="T21" fmla="*/ 10 h 41"/>
              <a:gd name="T22" fmla="*/ 52 w 105"/>
              <a:gd name="T23" fmla="*/ 11 h 41"/>
              <a:gd name="T24" fmla="*/ 55 w 105"/>
              <a:gd name="T25" fmla="*/ 10 h 41"/>
              <a:gd name="T26" fmla="*/ 57 w 105"/>
              <a:gd name="T27" fmla="*/ 12 h 41"/>
              <a:gd name="T28" fmla="*/ 60 w 105"/>
              <a:gd name="T29" fmla="*/ 13 h 41"/>
              <a:gd name="T30" fmla="*/ 63 w 105"/>
              <a:gd name="T31" fmla="*/ 16 h 41"/>
              <a:gd name="T32" fmla="*/ 65 w 105"/>
              <a:gd name="T33" fmla="*/ 15 h 41"/>
              <a:gd name="T34" fmla="*/ 66 w 105"/>
              <a:gd name="T35" fmla="*/ 17 h 41"/>
              <a:gd name="T36" fmla="*/ 68 w 105"/>
              <a:gd name="T37" fmla="*/ 16 h 41"/>
              <a:gd name="T38" fmla="*/ 69 w 105"/>
              <a:gd name="T39" fmla="*/ 16 h 41"/>
              <a:gd name="T40" fmla="*/ 71 w 105"/>
              <a:gd name="T41" fmla="*/ 16 h 41"/>
              <a:gd name="T42" fmla="*/ 76 w 105"/>
              <a:gd name="T43" fmla="*/ 18 h 41"/>
              <a:gd name="T44" fmla="*/ 78 w 105"/>
              <a:gd name="T45" fmla="*/ 18 h 41"/>
              <a:gd name="T46" fmla="*/ 80 w 105"/>
              <a:gd name="T47" fmla="*/ 19 h 41"/>
              <a:gd name="T48" fmla="*/ 84 w 105"/>
              <a:gd name="T49" fmla="*/ 21 h 41"/>
              <a:gd name="T50" fmla="*/ 84 w 105"/>
              <a:gd name="T51" fmla="*/ 25 h 41"/>
              <a:gd name="T52" fmla="*/ 87 w 105"/>
              <a:gd name="T53" fmla="*/ 22 h 41"/>
              <a:gd name="T54" fmla="*/ 90 w 105"/>
              <a:gd name="T55" fmla="*/ 19 h 41"/>
              <a:gd name="T56" fmla="*/ 91 w 105"/>
              <a:gd name="T57" fmla="*/ 21 h 41"/>
              <a:gd name="T58" fmla="*/ 93 w 105"/>
              <a:gd name="T59" fmla="*/ 19 h 41"/>
              <a:gd name="T60" fmla="*/ 93 w 105"/>
              <a:gd name="T61" fmla="*/ 21 h 41"/>
              <a:gd name="T62" fmla="*/ 93 w 105"/>
              <a:gd name="T63" fmla="*/ 26 h 41"/>
              <a:gd name="T64" fmla="*/ 96 w 105"/>
              <a:gd name="T65" fmla="*/ 23 h 41"/>
              <a:gd name="T66" fmla="*/ 96 w 105"/>
              <a:gd name="T67" fmla="*/ 25 h 41"/>
              <a:gd name="T68" fmla="*/ 98 w 105"/>
              <a:gd name="T69" fmla="*/ 23 h 41"/>
              <a:gd name="T70" fmla="*/ 100 w 105"/>
              <a:gd name="T71" fmla="*/ 24 h 41"/>
              <a:gd name="T72" fmla="*/ 97 w 105"/>
              <a:gd name="T73" fmla="*/ 29 h 41"/>
              <a:gd name="T74" fmla="*/ 101 w 105"/>
              <a:gd name="T75" fmla="*/ 27 h 41"/>
              <a:gd name="T76" fmla="*/ 101 w 105"/>
              <a:gd name="T77" fmla="*/ 35 h 41"/>
              <a:gd name="T78" fmla="*/ 102 w 105"/>
              <a:gd name="T79" fmla="*/ 36 h 41"/>
              <a:gd name="T80" fmla="*/ 104 w 105"/>
              <a:gd name="T81" fmla="*/ 37 h 41"/>
              <a:gd name="T82" fmla="*/ 102 w 105"/>
              <a:gd name="T83" fmla="*/ 40 h 41"/>
              <a:gd name="T84" fmla="*/ 101 w 105"/>
              <a:gd name="T85" fmla="*/ 36 h 41"/>
              <a:gd name="T86" fmla="*/ 95 w 105"/>
              <a:gd name="T87" fmla="*/ 39 h 41"/>
              <a:gd name="T88" fmla="*/ 87 w 105"/>
              <a:gd name="T89" fmla="*/ 38 h 41"/>
              <a:gd name="T90" fmla="*/ 79 w 105"/>
              <a:gd name="T91" fmla="*/ 36 h 41"/>
              <a:gd name="T92" fmla="*/ 72 w 105"/>
              <a:gd name="T93" fmla="*/ 34 h 41"/>
              <a:gd name="T94" fmla="*/ 67 w 105"/>
              <a:gd name="T95" fmla="*/ 33 h 41"/>
              <a:gd name="T96" fmla="*/ 58 w 105"/>
              <a:gd name="T97" fmla="*/ 29 h 41"/>
              <a:gd name="T98" fmla="*/ 54 w 105"/>
              <a:gd name="T99" fmla="*/ 26 h 41"/>
              <a:gd name="T100" fmla="*/ 47 w 105"/>
              <a:gd name="T101" fmla="*/ 22 h 41"/>
              <a:gd name="T102" fmla="*/ 24 w 105"/>
              <a:gd name="T103" fmla="*/ 21 h 41"/>
              <a:gd name="T104" fmla="*/ 18 w 105"/>
              <a:gd name="T105" fmla="*/ 19 h 41"/>
              <a:gd name="T106" fmla="*/ 3 w 105"/>
              <a:gd name="T107"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41">
                <a:moveTo>
                  <a:pt x="3" y="5"/>
                </a:moveTo>
                <a:cubicBezTo>
                  <a:pt x="6" y="0"/>
                  <a:pt x="6" y="5"/>
                  <a:pt x="8" y="3"/>
                </a:cubicBezTo>
                <a:cubicBezTo>
                  <a:pt x="8" y="3"/>
                  <a:pt x="7" y="5"/>
                  <a:pt x="8" y="5"/>
                </a:cubicBezTo>
                <a:cubicBezTo>
                  <a:pt x="10" y="2"/>
                  <a:pt x="12" y="5"/>
                  <a:pt x="12" y="8"/>
                </a:cubicBezTo>
                <a:cubicBezTo>
                  <a:pt x="12" y="8"/>
                  <a:pt x="12" y="8"/>
                  <a:pt x="12" y="8"/>
                </a:cubicBezTo>
                <a:cubicBezTo>
                  <a:pt x="12" y="9"/>
                  <a:pt x="13" y="7"/>
                  <a:pt x="14" y="7"/>
                </a:cubicBezTo>
                <a:cubicBezTo>
                  <a:pt x="13" y="8"/>
                  <a:pt x="13" y="8"/>
                  <a:pt x="13" y="8"/>
                </a:cubicBezTo>
                <a:cubicBezTo>
                  <a:pt x="14" y="7"/>
                  <a:pt x="14" y="8"/>
                  <a:pt x="14" y="7"/>
                </a:cubicBezTo>
                <a:cubicBezTo>
                  <a:pt x="14" y="8"/>
                  <a:pt x="14" y="9"/>
                  <a:pt x="14" y="9"/>
                </a:cubicBezTo>
                <a:cubicBezTo>
                  <a:pt x="15" y="8"/>
                  <a:pt x="15" y="8"/>
                  <a:pt x="15" y="8"/>
                </a:cubicBezTo>
                <a:cubicBezTo>
                  <a:pt x="16" y="4"/>
                  <a:pt x="16" y="8"/>
                  <a:pt x="17" y="7"/>
                </a:cubicBezTo>
                <a:cubicBezTo>
                  <a:pt x="17" y="8"/>
                  <a:pt x="17" y="8"/>
                  <a:pt x="17" y="8"/>
                </a:cubicBezTo>
                <a:cubicBezTo>
                  <a:pt x="19" y="6"/>
                  <a:pt x="20" y="7"/>
                  <a:pt x="21" y="6"/>
                </a:cubicBezTo>
                <a:cubicBezTo>
                  <a:pt x="21" y="8"/>
                  <a:pt x="21" y="8"/>
                  <a:pt x="21" y="8"/>
                </a:cubicBezTo>
                <a:cubicBezTo>
                  <a:pt x="21" y="7"/>
                  <a:pt x="22" y="6"/>
                  <a:pt x="22" y="6"/>
                </a:cubicBezTo>
                <a:cubicBezTo>
                  <a:pt x="22" y="8"/>
                  <a:pt x="23" y="5"/>
                  <a:pt x="23" y="6"/>
                </a:cubicBezTo>
                <a:cubicBezTo>
                  <a:pt x="23" y="6"/>
                  <a:pt x="23" y="6"/>
                  <a:pt x="23" y="6"/>
                </a:cubicBezTo>
                <a:cubicBezTo>
                  <a:pt x="24" y="5"/>
                  <a:pt x="23" y="7"/>
                  <a:pt x="24" y="5"/>
                </a:cubicBezTo>
                <a:cubicBezTo>
                  <a:pt x="24" y="7"/>
                  <a:pt x="24" y="7"/>
                  <a:pt x="24" y="7"/>
                </a:cubicBezTo>
                <a:cubicBezTo>
                  <a:pt x="25" y="4"/>
                  <a:pt x="24" y="8"/>
                  <a:pt x="25" y="7"/>
                </a:cubicBezTo>
                <a:cubicBezTo>
                  <a:pt x="25" y="7"/>
                  <a:pt x="25" y="7"/>
                  <a:pt x="25" y="7"/>
                </a:cubicBezTo>
                <a:cubicBezTo>
                  <a:pt x="25" y="6"/>
                  <a:pt x="25" y="7"/>
                  <a:pt x="25" y="7"/>
                </a:cubicBezTo>
                <a:cubicBezTo>
                  <a:pt x="25" y="7"/>
                  <a:pt x="25" y="7"/>
                  <a:pt x="25" y="7"/>
                </a:cubicBezTo>
                <a:cubicBezTo>
                  <a:pt x="26" y="7"/>
                  <a:pt x="26" y="8"/>
                  <a:pt x="26" y="6"/>
                </a:cubicBezTo>
                <a:cubicBezTo>
                  <a:pt x="26" y="8"/>
                  <a:pt x="26" y="7"/>
                  <a:pt x="25" y="9"/>
                </a:cubicBezTo>
                <a:cubicBezTo>
                  <a:pt x="27" y="8"/>
                  <a:pt x="29" y="9"/>
                  <a:pt x="31" y="9"/>
                </a:cubicBezTo>
                <a:cubicBezTo>
                  <a:pt x="31" y="10"/>
                  <a:pt x="31" y="10"/>
                  <a:pt x="30" y="11"/>
                </a:cubicBezTo>
                <a:cubicBezTo>
                  <a:pt x="31" y="10"/>
                  <a:pt x="31" y="11"/>
                  <a:pt x="32" y="10"/>
                </a:cubicBezTo>
                <a:cubicBezTo>
                  <a:pt x="32" y="10"/>
                  <a:pt x="31" y="11"/>
                  <a:pt x="32" y="11"/>
                </a:cubicBezTo>
                <a:cubicBezTo>
                  <a:pt x="32" y="12"/>
                  <a:pt x="32" y="9"/>
                  <a:pt x="33" y="10"/>
                </a:cubicBezTo>
                <a:cubicBezTo>
                  <a:pt x="32" y="12"/>
                  <a:pt x="32" y="12"/>
                  <a:pt x="32" y="12"/>
                </a:cubicBezTo>
                <a:cubicBezTo>
                  <a:pt x="33" y="10"/>
                  <a:pt x="33" y="10"/>
                  <a:pt x="33" y="10"/>
                </a:cubicBezTo>
                <a:cubicBezTo>
                  <a:pt x="33" y="10"/>
                  <a:pt x="33" y="11"/>
                  <a:pt x="33" y="11"/>
                </a:cubicBezTo>
                <a:cubicBezTo>
                  <a:pt x="34" y="10"/>
                  <a:pt x="33" y="12"/>
                  <a:pt x="34" y="11"/>
                </a:cubicBezTo>
                <a:cubicBezTo>
                  <a:pt x="34" y="12"/>
                  <a:pt x="34" y="12"/>
                  <a:pt x="34" y="12"/>
                </a:cubicBezTo>
                <a:cubicBezTo>
                  <a:pt x="34" y="13"/>
                  <a:pt x="34" y="10"/>
                  <a:pt x="35" y="11"/>
                </a:cubicBezTo>
                <a:cubicBezTo>
                  <a:pt x="34" y="12"/>
                  <a:pt x="34" y="12"/>
                  <a:pt x="34" y="12"/>
                </a:cubicBezTo>
                <a:cubicBezTo>
                  <a:pt x="35" y="10"/>
                  <a:pt x="36" y="11"/>
                  <a:pt x="36" y="10"/>
                </a:cubicBezTo>
                <a:cubicBezTo>
                  <a:pt x="36" y="11"/>
                  <a:pt x="36" y="11"/>
                  <a:pt x="36" y="11"/>
                </a:cubicBezTo>
                <a:cubicBezTo>
                  <a:pt x="37" y="10"/>
                  <a:pt x="37" y="11"/>
                  <a:pt x="38" y="11"/>
                </a:cubicBezTo>
                <a:cubicBezTo>
                  <a:pt x="38" y="11"/>
                  <a:pt x="37" y="13"/>
                  <a:pt x="37" y="13"/>
                </a:cubicBezTo>
                <a:cubicBezTo>
                  <a:pt x="38" y="11"/>
                  <a:pt x="39" y="12"/>
                  <a:pt x="39" y="10"/>
                </a:cubicBezTo>
                <a:cubicBezTo>
                  <a:pt x="39" y="10"/>
                  <a:pt x="40" y="11"/>
                  <a:pt x="40" y="11"/>
                </a:cubicBezTo>
                <a:cubicBezTo>
                  <a:pt x="40" y="11"/>
                  <a:pt x="40" y="13"/>
                  <a:pt x="39" y="13"/>
                </a:cubicBezTo>
                <a:cubicBezTo>
                  <a:pt x="39" y="15"/>
                  <a:pt x="39" y="15"/>
                  <a:pt x="39" y="15"/>
                </a:cubicBezTo>
                <a:cubicBezTo>
                  <a:pt x="39" y="16"/>
                  <a:pt x="39" y="14"/>
                  <a:pt x="39" y="15"/>
                </a:cubicBezTo>
                <a:cubicBezTo>
                  <a:pt x="39" y="15"/>
                  <a:pt x="40" y="15"/>
                  <a:pt x="40" y="15"/>
                </a:cubicBezTo>
                <a:cubicBezTo>
                  <a:pt x="40" y="14"/>
                  <a:pt x="41" y="11"/>
                  <a:pt x="42" y="11"/>
                </a:cubicBezTo>
                <a:cubicBezTo>
                  <a:pt x="41" y="12"/>
                  <a:pt x="41" y="14"/>
                  <a:pt x="41" y="14"/>
                </a:cubicBezTo>
                <a:cubicBezTo>
                  <a:pt x="43" y="10"/>
                  <a:pt x="43" y="10"/>
                  <a:pt x="43" y="10"/>
                </a:cubicBezTo>
                <a:cubicBezTo>
                  <a:pt x="43" y="10"/>
                  <a:pt x="43" y="12"/>
                  <a:pt x="43" y="11"/>
                </a:cubicBezTo>
                <a:cubicBezTo>
                  <a:pt x="44" y="10"/>
                  <a:pt x="44" y="10"/>
                  <a:pt x="44" y="10"/>
                </a:cubicBezTo>
                <a:cubicBezTo>
                  <a:pt x="44" y="10"/>
                  <a:pt x="44" y="10"/>
                  <a:pt x="44" y="12"/>
                </a:cubicBezTo>
                <a:cubicBezTo>
                  <a:pt x="44" y="13"/>
                  <a:pt x="43" y="12"/>
                  <a:pt x="43" y="13"/>
                </a:cubicBezTo>
                <a:cubicBezTo>
                  <a:pt x="44" y="13"/>
                  <a:pt x="44" y="12"/>
                  <a:pt x="44" y="12"/>
                </a:cubicBezTo>
                <a:cubicBezTo>
                  <a:pt x="44" y="13"/>
                  <a:pt x="44" y="13"/>
                  <a:pt x="44" y="13"/>
                </a:cubicBezTo>
                <a:cubicBezTo>
                  <a:pt x="44" y="13"/>
                  <a:pt x="45" y="12"/>
                  <a:pt x="45" y="11"/>
                </a:cubicBezTo>
                <a:cubicBezTo>
                  <a:pt x="45" y="11"/>
                  <a:pt x="45" y="12"/>
                  <a:pt x="45" y="11"/>
                </a:cubicBezTo>
                <a:cubicBezTo>
                  <a:pt x="45" y="10"/>
                  <a:pt x="46" y="10"/>
                  <a:pt x="46" y="10"/>
                </a:cubicBezTo>
                <a:cubicBezTo>
                  <a:pt x="46" y="12"/>
                  <a:pt x="46" y="12"/>
                  <a:pt x="46" y="12"/>
                </a:cubicBezTo>
                <a:cubicBezTo>
                  <a:pt x="46" y="10"/>
                  <a:pt x="47" y="10"/>
                  <a:pt x="48" y="9"/>
                </a:cubicBezTo>
                <a:cubicBezTo>
                  <a:pt x="48" y="8"/>
                  <a:pt x="47" y="11"/>
                  <a:pt x="47" y="10"/>
                </a:cubicBezTo>
                <a:cubicBezTo>
                  <a:pt x="47" y="12"/>
                  <a:pt x="49" y="9"/>
                  <a:pt x="49" y="11"/>
                </a:cubicBezTo>
                <a:cubicBezTo>
                  <a:pt x="49" y="11"/>
                  <a:pt x="49" y="9"/>
                  <a:pt x="49" y="10"/>
                </a:cubicBezTo>
                <a:cubicBezTo>
                  <a:pt x="49" y="10"/>
                  <a:pt x="49" y="11"/>
                  <a:pt x="49" y="11"/>
                </a:cubicBezTo>
                <a:cubicBezTo>
                  <a:pt x="49" y="12"/>
                  <a:pt x="50" y="11"/>
                  <a:pt x="50" y="10"/>
                </a:cubicBezTo>
                <a:cubicBezTo>
                  <a:pt x="50" y="10"/>
                  <a:pt x="50" y="11"/>
                  <a:pt x="50" y="11"/>
                </a:cubicBezTo>
                <a:cubicBezTo>
                  <a:pt x="50" y="10"/>
                  <a:pt x="52" y="9"/>
                  <a:pt x="52" y="11"/>
                </a:cubicBezTo>
                <a:cubicBezTo>
                  <a:pt x="52" y="10"/>
                  <a:pt x="53" y="9"/>
                  <a:pt x="53" y="9"/>
                </a:cubicBezTo>
                <a:cubicBezTo>
                  <a:pt x="52" y="10"/>
                  <a:pt x="52" y="10"/>
                  <a:pt x="52" y="10"/>
                </a:cubicBezTo>
                <a:cubicBezTo>
                  <a:pt x="52" y="11"/>
                  <a:pt x="53" y="10"/>
                  <a:pt x="53" y="11"/>
                </a:cubicBezTo>
                <a:cubicBezTo>
                  <a:pt x="53" y="10"/>
                  <a:pt x="51" y="12"/>
                  <a:pt x="52" y="11"/>
                </a:cubicBezTo>
                <a:cubicBezTo>
                  <a:pt x="52" y="12"/>
                  <a:pt x="53" y="9"/>
                  <a:pt x="52" y="11"/>
                </a:cubicBezTo>
                <a:cubicBezTo>
                  <a:pt x="53" y="11"/>
                  <a:pt x="53" y="10"/>
                  <a:pt x="53" y="11"/>
                </a:cubicBezTo>
                <a:cubicBezTo>
                  <a:pt x="53" y="11"/>
                  <a:pt x="53" y="13"/>
                  <a:pt x="53" y="13"/>
                </a:cubicBezTo>
                <a:cubicBezTo>
                  <a:pt x="53" y="13"/>
                  <a:pt x="53" y="12"/>
                  <a:pt x="54" y="12"/>
                </a:cubicBezTo>
                <a:cubicBezTo>
                  <a:pt x="54" y="11"/>
                  <a:pt x="54" y="11"/>
                  <a:pt x="54" y="11"/>
                </a:cubicBezTo>
                <a:cubicBezTo>
                  <a:pt x="54" y="10"/>
                  <a:pt x="54" y="12"/>
                  <a:pt x="55" y="10"/>
                </a:cubicBezTo>
                <a:cubicBezTo>
                  <a:pt x="54" y="11"/>
                  <a:pt x="55" y="10"/>
                  <a:pt x="55" y="12"/>
                </a:cubicBezTo>
                <a:cubicBezTo>
                  <a:pt x="54" y="13"/>
                  <a:pt x="54" y="13"/>
                  <a:pt x="54" y="13"/>
                </a:cubicBezTo>
                <a:cubicBezTo>
                  <a:pt x="54" y="13"/>
                  <a:pt x="55" y="12"/>
                  <a:pt x="55" y="11"/>
                </a:cubicBezTo>
                <a:cubicBezTo>
                  <a:pt x="55" y="12"/>
                  <a:pt x="55" y="12"/>
                  <a:pt x="55" y="12"/>
                </a:cubicBezTo>
                <a:cubicBezTo>
                  <a:pt x="56" y="9"/>
                  <a:pt x="55" y="12"/>
                  <a:pt x="56" y="10"/>
                </a:cubicBezTo>
                <a:cubicBezTo>
                  <a:pt x="56" y="11"/>
                  <a:pt x="57" y="11"/>
                  <a:pt x="57" y="12"/>
                </a:cubicBezTo>
                <a:cubicBezTo>
                  <a:pt x="57" y="12"/>
                  <a:pt x="58" y="11"/>
                  <a:pt x="58" y="11"/>
                </a:cubicBezTo>
                <a:cubicBezTo>
                  <a:pt x="58" y="12"/>
                  <a:pt x="58" y="12"/>
                  <a:pt x="58" y="12"/>
                </a:cubicBezTo>
                <a:cubicBezTo>
                  <a:pt x="58" y="13"/>
                  <a:pt x="58" y="12"/>
                  <a:pt x="58" y="12"/>
                </a:cubicBezTo>
                <a:cubicBezTo>
                  <a:pt x="58" y="12"/>
                  <a:pt x="58" y="14"/>
                  <a:pt x="58" y="15"/>
                </a:cubicBezTo>
                <a:cubicBezTo>
                  <a:pt x="59" y="14"/>
                  <a:pt x="59" y="13"/>
                  <a:pt x="59" y="12"/>
                </a:cubicBezTo>
                <a:cubicBezTo>
                  <a:pt x="59" y="14"/>
                  <a:pt x="61" y="10"/>
                  <a:pt x="60" y="13"/>
                </a:cubicBezTo>
                <a:cubicBezTo>
                  <a:pt x="60" y="13"/>
                  <a:pt x="59" y="14"/>
                  <a:pt x="59" y="15"/>
                </a:cubicBezTo>
                <a:cubicBezTo>
                  <a:pt x="59" y="17"/>
                  <a:pt x="61" y="13"/>
                  <a:pt x="61" y="14"/>
                </a:cubicBezTo>
                <a:cubicBezTo>
                  <a:pt x="61" y="12"/>
                  <a:pt x="61" y="12"/>
                  <a:pt x="61" y="12"/>
                </a:cubicBezTo>
                <a:cubicBezTo>
                  <a:pt x="61" y="14"/>
                  <a:pt x="62" y="11"/>
                  <a:pt x="61" y="13"/>
                </a:cubicBezTo>
                <a:cubicBezTo>
                  <a:pt x="62" y="13"/>
                  <a:pt x="62" y="14"/>
                  <a:pt x="62" y="12"/>
                </a:cubicBezTo>
                <a:cubicBezTo>
                  <a:pt x="62" y="14"/>
                  <a:pt x="64" y="12"/>
                  <a:pt x="63" y="16"/>
                </a:cubicBezTo>
                <a:cubicBezTo>
                  <a:pt x="64" y="15"/>
                  <a:pt x="64" y="16"/>
                  <a:pt x="64" y="15"/>
                </a:cubicBezTo>
                <a:cubicBezTo>
                  <a:pt x="64" y="13"/>
                  <a:pt x="64" y="15"/>
                  <a:pt x="64" y="15"/>
                </a:cubicBezTo>
                <a:cubicBezTo>
                  <a:pt x="64" y="14"/>
                  <a:pt x="64" y="14"/>
                  <a:pt x="64" y="14"/>
                </a:cubicBezTo>
                <a:cubicBezTo>
                  <a:pt x="64" y="14"/>
                  <a:pt x="64" y="14"/>
                  <a:pt x="64" y="16"/>
                </a:cubicBezTo>
                <a:cubicBezTo>
                  <a:pt x="64" y="17"/>
                  <a:pt x="65" y="13"/>
                  <a:pt x="66" y="14"/>
                </a:cubicBezTo>
                <a:cubicBezTo>
                  <a:pt x="65" y="15"/>
                  <a:pt x="65" y="15"/>
                  <a:pt x="65" y="15"/>
                </a:cubicBezTo>
                <a:cubicBezTo>
                  <a:pt x="66" y="14"/>
                  <a:pt x="66" y="14"/>
                  <a:pt x="66" y="14"/>
                </a:cubicBezTo>
                <a:cubicBezTo>
                  <a:pt x="67" y="14"/>
                  <a:pt x="66" y="16"/>
                  <a:pt x="65" y="17"/>
                </a:cubicBezTo>
                <a:cubicBezTo>
                  <a:pt x="66" y="17"/>
                  <a:pt x="66" y="17"/>
                  <a:pt x="66" y="16"/>
                </a:cubicBezTo>
                <a:cubicBezTo>
                  <a:pt x="66" y="18"/>
                  <a:pt x="66" y="18"/>
                  <a:pt x="66" y="18"/>
                </a:cubicBezTo>
                <a:cubicBezTo>
                  <a:pt x="66" y="16"/>
                  <a:pt x="66" y="17"/>
                  <a:pt x="67" y="17"/>
                </a:cubicBezTo>
                <a:cubicBezTo>
                  <a:pt x="66" y="17"/>
                  <a:pt x="66" y="17"/>
                  <a:pt x="66" y="17"/>
                </a:cubicBezTo>
                <a:cubicBezTo>
                  <a:pt x="66" y="18"/>
                  <a:pt x="67" y="17"/>
                  <a:pt x="67" y="17"/>
                </a:cubicBezTo>
                <a:cubicBezTo>
                  <a:pt x="67" y="16"/>
                  <a:pt x="67" y="16"/>
                  <a:pt x="67" y="16"/>
                </a:cubicBezTo>
                <a:cubicBezTo>
                  <a:pt x="67" y="15"/>
                  <a:pt x="67" y="15"/>
                  <a:pt x="68" y="14"/>
                </a:cubicBezTo>
                <a:cubicBezTo>
                  <a:pt x="67" y="16"/>
                  <a:pt x="68" y="16"/>
                  <a:pt x="68" y="16"/>
                </a:cubicBezTo>
                <a:cubicBezTo>
                  <a:pt x="68" y="16"/>
                  <a:pt x="69" y="15"/>
                  <a:pt x="69" y="15"/>
                </a:cubicBezTo>
                <a:cubicBezTo>
                  <a:pt x="68" y="15"/>
                  <a:pt x="69" y="15"/>
                  <a:pt x="68" y="16"/>
                </a:cubicBezTo>
                <a:cubicBezTo>
                  <a:pt x="68" y="16"/>
                  <a:pt x="68" y="15"/>
                  <a:pt x="68" y="16"/>
                </a:cubicBezTo>
                <a:cubicBezTo>
                  <a:pt x="68" y="16"/>
                  <a:pt x="68" y="18"/>
                  <a:pt x="68" y="17"/>
                </a:cubicBezTo>
                <a:cubicBezTo>
                  <a:pt x="69" y="16"/>
                  <a:pt x="69" y="14"/>
                  <a:pt x="69" y="15"/>
                </a:cubicBezTo>
                <a:cubicBezTo>
                  <a:pt x="68" y="16"/>
                  <a:pt x="68" y="16"/>
                  <a:pt x="68" y="16"/>
                </a:cubicBezTo>
                <a:cubicBezTo>
                  <a:pt x="69" y="17"/>
                  <a:pt x="69" y="17"/>
                  <a:pt x="69" y="17"/>
                </a:cubicBezTo>
                <a:cubicBezTo>
                  <a:pt x="69" y="16"/>
                  <a:pt x="69" y="16"/>
                  <a:pt x="69" y="16"/>
                </a:cubicBezTo>
                <a:cubicBezTo>
                  <a:pt x="69" y="16"/>
                  <a:pt x="69" y="16"/>
                  <a:pt x="69" y="16"/>
                </a:cubicBezTo>
                <a:cubicBezTo>
                  <a:pt x="69" y="15"/>
                  <a:pt x="70" y="16"/>
                  <a:pt x="70" y="15"/>
                </a:cubicBezTo>
                <a:cubicBezTo>
                  <a:pt x="70" y="15"/>
                  <a:pt x="70" y="16"/>
                  <a:pt x="70" y="16"/>
                </a:cubicBezTo>
                <a:cubicBezTo>
                  <a:pt x="70" y="16"/>
                  <a:pt x="70" y="16"/>
                  <a:pt x="70" y="16"/>
                </a:cubicBezTo>
                <a:cubicBezTo>
                  <a:pt x="70" y="17"/>
                  <a:pt x="71" y="17"/>
                  <a:pt x="71" y="16"/>
                </a:cubicBezTo>
                <a:cubicBezTo>
                  <a:pt x="71" y="16"/>
                  <a:pt x="71" y="16"/>
                  <a:pt x="71" y="16"/>
                </a:cubicBezTo>
                <a:cubicBezTo>
                  <a:pt x="71" y="16"/>
                  <a:pt x="71" y="16"/>
                  <a:pt x="72" y="15"/>
                </a:cubicBezTo>
                <a:cubicBezTo>
                  <a:pt x="72" y="16"/>
                  <a:pt x="70" y="20"/>
                  <a:pt x="71" y="19"/>
                </a:cubicBezTo>
                <a:cubicBezTo>
                  <a:pt x="71" y="19"/>
                  <a:pt x="72" y="17"/>
                  <a:pt x="73" y="16"/>
                </a:cubicBezTo>
                <a:cubicBezTo>
                  <a:pt x="73" y="17"/>
                  <a:pt x="74" y="15"/>
                  <a:pt x="74" y="17"/>
                </a:cubicBezTo>
                <a:cubicBezTo>
                  <a:pt x="74" y="16"/>
                  <a:pt x="74" y="16"/>
                  <a:pt x="74" y="16"/>
                </a:cubicBezTo>
                <a:cubicBezTo>
                  <a:pt x="75" y="17"/>
                  <a:pt x="77" y="15"/>
                  <a:pt x="76" y="18"/>
                </a:cubicBezTo>
                <a:cubicBezTo>
                  <a:pt x="76" y="18"/>
                  <a:pt x="76" y="19"/>
                  <a:pt x="75" y="20"/>
                </a:cubicBezTo>
                <a:cubicBezTo>
                  <a:pt x="76" y="19"/>
                  <a:pt x="75" y="21"/>
                  <a:pt x="76" y="19"/>
                </a:cubicBezTo>
                <a:cubicBezTo>
                  <a:pt x="76" y="18"/>
                  <a:pt x="77" y="17"/>
                  <a:pt x="77" y="17"/>
                </a:cubicBezTo>
                <a:cubicBezTo>
                  <a:pt x="77" y="16"/>
                  <a:pt x="78" y="17"/>
                  <a:pt x="78" y="18"/>
                </a:cubicBezTo>
                <a:cubicBezTo>
                  <a:pt x="78" y="16"/>
                  <a:pt x="78" y="16"/>
                  <a:pt x="78" y="16"/>
                </a:cubicBezTo>
                <a:cubicBezTo>
                  <a:pt x="78" y="18"/>
                  <a:pt x="78" y="19"/>
                  <a:pt x="78" y="18"/>
                </a:cubicBezTo>
                <a:cubicBezTo>
                  <a:pt x="79" y="17"/>
                  <a:pt x="79" y="17"/>
                  <a:pt x="79" y="17"/>
                </a:cubicBezTo>
                <a:cubicBezTo>
                  <a:pt x="79" y="18"/>
                  <a:pt x="79" y="18"/>
                  <a:pt x="79" y="18"/>
                </a:cubicBezTo>
                <a:cubicBezTo>
                  <a:pt x="79" y="18"/>
                  <a:pt x="80" y="16"/>
                  <a:pt x="79" y="17"/>
                </a:cubicBezTo>
                <a:cubicBezTo>
                  <a:pt x="79" y="18"/>
                  <a:pt x="79" y="18"/>
                  <a:pt x="79" y="18"/>
                </a:cubicBezTo>
                <a:cubicBezTo>
                  <a:pt x="80" y="18"/>
                  <a:pt x="81" y="16"/>
                  <a:pt x="81" y="17"/>
                </a:cubicBezTo>
                <a:cubicBezTo>
                  <a:pt x="80" y="19"/>
                  <a:pt x="80" y="19"/>
                  <a:pt x="80" y="19"/>
                </a:cubicBezTo>
                <a:cubicBezTo>
                  <a:pt x="80" y="19"/>
                  <a:pt x="81" y="18"/>
                  <a:pt x="81" y="17"/>
                </a:cubicBezTo>
                <a:cubicBezTo>
                  <a:pt x="81" y="18"/>
                  <a:pt x="81" y="19"/>
                  <a:pt x="81" y="20"/>
                </a:cubicBezTo>
                <a:cubicBezTo>
                  <a:pt x="83" y="17"/>
                  <a:pt x="84" y="17"/>
                  <a:pt x="85" y="18"/>
                </a:cubicBezTo>
                <a:cubicBezTo>
                  <a:pt x="85" y="19"/>
                  <a:pt x="85" y="19"/>
                  <a:pt x="85" y="19"/>
                </a:cubicBezTo>
                <a:cubicBezTo>
                  <a:pt x="85" y="20"/>
                  <a:pt x="86" y="17"/>
                  <a:pt x="85" y="18"/>
                </a:cubicBezTo>
                <a:cubicBezTo>
                  <a:pt x="85" y="19"/>
                  <a:pt x="85" y="20"/>
                  <a:pt x="84" y="21"/>
                </a:cubicBezTo>
                <a:cubicBezTo>
                  <a:pt x="84" y="22"/>
                  <a:pt x="85" y="20"/>
                  <a:pt x="86" y="19"/>
                </a:cubicBezTo>
                <a:cubicBezTo>
                  <a:pt x="86" y="18"/>
                  <a:pt x="85" y="20"/>
                  <a:pt x="86" y="19"/>
                </a:cubicBezTo>
                <a:cubicBezTo>
                  <a:pt x="86" y="18"/>
                  <a:pt x="86" y="20"/>
                  <a:pt x="87" y="18"/>
                </a:cubicBezTo>
                <a:cubicBezTo>
                  <a:pt x="86" y="20"/>
                  <a:pt x="86" y="20"/>
                  <a:pt x="86" y="20"/>
                </a:cubicBezTo>
                <a:cubicBezTo>
                  <a:pt x="86" y="20"/>
                  <a:pt x="86" y="20"/>
                  <a:pt x="86" y="20"/>
                </a:cubicBezTo>
                <a:cubicBezTo>
                  <a:pt x="86" y="22"/>
                  <a:pt x="84" y="23"/>
                  <a:pt x="84" y="25"/>
                </a:cubicBezTo>
                <a:cubicBezTo>
                  <a:pt x="84" y="25"/>
                  <a:pt x="84" y="25"/>
                  <a:pt x="84" y="25"/>
                </a:cubicBezTo>
                <a:cubicBezTo>
                  <a:pt x="83" y="27"/>
                  <a:pt x="83" y="27"/>
                  <a:pt x="83" y="28"/>
                </a:cubicBezTo>
                <a:cubicBezTo>
                  <a:pt x="83" y="27"/>
                  <a:pt x="85" y="25"/>
                  <a:pt x="85" y="24"/>
                </a:cubicBezTo>
                <a:cubicBezTo>
                  <a:pt x="85" y="24"/>
                  <a:pt x="86" y="20"/>
                  <a:pt x="87" y="21"/>
                </a:cubicBezTo>
                <a:cubicBezTo>
                  <a:pt x="87" y="22"/>
                  <a:pt x="86" y="21"/>
                  <a:pt x="86" y="22"/>
                </a:cubicBezTo>
                <a:cubicBezTo>
                  <a:pt x="86" y="23"/>
                  <a:pt x="87" y="21"/>
                  <a:pt x="87" y="22"/>
                </a:cubicBezTo>
                <a:cubicBezTo>
                  <a:pt x="87" y="21"/>
                  <a:pt x="88" y="20"/>
                  <a:pt x="88" y="19"/>
                </a:cubicBezTo>
                <a:cubicBezTo>
                  <a:pt x="88" y="20"/>
                  <a:pt x="87" y="21"/>
                  <a:pt x="87" y="21"/>
                </a:cubicBezTo>
                <a:cubicBezTo>
                  <a:pt x="88" y="20"/>
                  <a:pt x="89" y="20"/>
                  <a:pt x="89" y="19"/>
                </a:cubicBezTo>
                <a:cubicBezTo>
                  <a:pt x="90" y="17"/>
                  <a:pt x="89" y="20"/>
                  <a:pt x="90" y="18"/>
                </a:cubicBezTo>
                <a:cubicBezTo>
                  <a:pt x="89" y="20"/>
                  <a:pt x="88" y="22"/>
                  <a:pt x="88" y="22"/>
                </a:cubicBezTo>
                <a:cubicBezTo>
                  <a:pt x="88" y="21"/>
                  <a:pt x="89" y="21"/>
                  <a:pt x="90" y="19"/>
                </a:cubicBezTo>
                <a:cubicBezTo>
                  <a:pt x="90" y="19"/>
                  <a:pt x="89" y="20"/>
                  <a:pt x="89" y="21"/>
                </a:cubicBezTo>
                <a:cubicBezTo>
                  <a:pt x="89" y="22"/>
                  <a:pt x="90" y="19"/>
                  <a:pt x="89" y="21"/>
                </a:cubicBezTo>
                <a:cubicBezTo>
                  <a:pt x="90" y="20"/>
                  <a:pt x="90" y="20"/>
                  <a:pt x="90" y="20"/>
                </a:cubicBezTo>
                <a:cubicBezTo>
                  <a:pt x="90" y="21"/>
                  <a:pt x="90" y="21"/>
                  <a:pt x="90" y="22"/>
                </a:cubicBezTo>
                <a:cubicBezTo>
                  <a:pt x="90" y="22"/>
                  <a:pt x="91" y="20"/>
                  <a:pt x="90" y="22"/>
                </a:cubicBezTo>
                <a:cubicBezTo>
                  <a:pt x="90" y="22"/>
                  <a:pt x="91" y="22"/>
                  <a:pt x="91" y="21"/>
                </a:cubicBezTo>
                <a:cubicBezTo>
                  <a:pt x="91" y="20"/>
                  <a:pt x="90" y="22"/>
                  <a:pt x="91" y="20"/>
                </a:cubicBezTo>
                <a:cubicBezTo>
                  <a:pt x="91" y="21"/>
                  <a:pt x="92" y="20"/>
                  <a:pt x="92" y="19"/>
                </a:cubicBezTo>
                <a:cubicBezTo>
                  <a:pt x="92" y="20"/>
                  <a:pt x="92" y="20"/>
                  <a:pt x="92" y="20"/>
                </a:cubicBezTo>
                <a:cubicBezTo>
                  <a:pt x="92" y="20"/>
                  <a:pt x="92" y="20"/>
                  <a:pt x="93" y="19"/>
                </a:cubicBezTo>
                <a:cubicBezTo>
                  <a:pt x="92" y="20"/>
                  <a:pt x="92" y="20"/>
                  <a:pt x="92" y="20"/>
                </a:cubicBezTo>
                <a:cubicBezTo>
                  <a:pt x="93" y="19"/>
                  <a:pt x="93" y="19"/>
                  <a:pt x="93" y="19"/>
                </a:cubicBezTo>
                <a:cubicBezTo>
                  <a:pt x="93" y="19"/>
                  <a:pt x="92" y="21"/>
                  <a:pt x="92" y="21"/>
                </a:cubicBezTo>
                <a:cubicBezTo>
                  <a:pt x="92" y="22"/>
                  <a:pt x="92" y="22"/>
                  <a:pt x="92" y="22"/>
                </a:cubicBezTo>
                <a:cubicBezTo>
                  <a:pt x="92" y="22"/>
                  <a:pt x="91" y="23"/>
                  <a:pt x="92" y="23"/>
                </a:cubicBezTo>
                <a:cubicBezTo>
                  <a:pt x="92" y="22"/>
                  <a:pt x="93" y="20"/>
                  <a:pt x="94" y="20"/>
                </a:cubicBezTo>
                <a:cubicBezTo>
                  <a:pt x="94" y="19"/>
                  <a:pt x="93" y="21"/>
                  <a:pt x="94" y="20"/>
                </a:cubicBezTo>
                <a:cubicBezTo>
                  <a:pt x="93" y="21"/>
                  <a:pt x="93" y="21"/>
                  <a:pt x="93" y="21"/>
                </a:cubicBezTo>
                <a:cubicBezTo>
                  <a:pt x="93" y="21"/>
                  <a:pt x="92" y="23"/>
                  <a:pt x="92" y="23"/>
                </a:cubicBezTo>
                <a:cubicBezTo>
                  <a:pt x="93" y="23"/>
                  <a:pt x="94" y="21"/>
                  <a:pt x="94" y="21"/>
                </a:cubicBezTo>
                <a:cubicBezTo>
                  <a:pt x="94" y="21"/>
                  <a:pt x="94" y="21"/>
                  <a:pt x="93" y="22"/>
                </a:cubicBezTo>
                <a:cubicBezTo>
                  <a:pt x="94" y="22"/>
                  <a:pt x="94" y="21"/>
                  <a:pt x="95" y="20"/>
                </a:cubicBezTo>
                <a:cubicBezTo>
                  <a:pt x="94" y="21"/>
                  <a:pt x="94" y="22"/>
                  <a:pt x="94" y="24"/>
                </a:cubicBezTo>
                <a:cubicBezTo>
                  <a:pt x="93" y="26"/>
                  <a:pt x="93" y="26"/>
                  <a:pt x="93" y="26"/>
                </a:cubicBezTo>
                <a:cubicBezTo>
                  <a:pt x="93" y="26"/>
                  <a:pt x="93" y="26"/>
                  <a:pt x="93" y="26"/>
                </a:cubicBezTo>
                <a:cubicBezTo>
                  <a:pt x="92" y="27"/>
                  <a:pt x="92" y="27"/>
                  <a:pt x="91" y="29"/>
                </a:cubicBezTo>
                <a:cubicBezTo>
                  <a:pt x="91" y="29"/>
                  <a:pt x="92" y="28"/>
                  <a:pt x="92" y="28"/>
                </a:cubicBezTo>
                <a:cubicBezTo>
                  <a:pt x="93" y="25"/>
                  <a:pt x="94" y="25"/>
                  <a:pt x="95" y="22"/>
                </a:cubicBezTo>
                <a:cubicBezTo>
                  <a:pt x="96" y="22"/>
                  <a:pt x="93" y="28"/>
                  <a:pt x="95" y="25"/>
                </a:cubicBezTo>
                <a:cubicBezTo>
                  <a:pt x="95" y="24"/>
                  <a:pt x="97" y="22"/>
                  <a:pt x="96" y="23"/>
                </a:cubicBezTo>
                <a:cubicBezTo>
                  <a:pt x="96" y="23"/>
                  <a:pt x="97" y="20"/>
                  <a:pt x="97" y="22"/>
                </a:cubicBezTo>
                <a:cubicBezTo>
                  <a:pt x="96" y="22"/>
                  <a:pt x="96" y="24"/>
                  <a:pt x="95" y="25"/>
                </a:cubicBezTo>
                <a:cubicBezTo>
                  <a:pt x="96" y="25"/>
                  <a:pt x="95" y="25"/>
                  <a:pt x="95" y="25"/>
                </a:cubicBezTo>
                <a:cubicBezTo>
                  <a:pt x="95" y="26"/>
                  <a:pt x="94" y="27"/>
                  <a:pt x="94" y="27"/>
                </a:cubicBezTo>
                <a:cubicBezTo>
                  <a:pt x="95" y="27"/>
                  <a:pt x="95" y="27"/>
                  <a:pt x="95" y="26"/>
                </a:cubicBezTo>
                <a:cubicBezTo>
                  <a:pt x="96" y="25"/>
                  <a:pt x="95" y="26"/>
                  <a:pt x="96" y="25"/>
                </a:cubicBezTo>
                <a:cubicBezTo>
                  <a:pt x="97" y="25"/>
                  <a:pt x="96" y="27"/>
                  <a:pt x="97" y="24"/>
                </a:cubicBezTo>
                <a:cubicBezTo>
                  <a:pt x="97" y="24"/>
                  <a:pt x="97" y="23"/>
                  <a:pt x="98" y="22"/>
                </a:cubicBezTo>
                <a:cubicBezTo>
                  <a:pt x="98" y="22"/>
                  <a:pt x="98" y="22"/>
                  <a:pt x="98" y="22"/>
                </a:cubicBezTo>
                <a:cubicBezTo>
                  <a:pt x="98" y="22"/>
                  <a:pt x="98" y="22"/>
                  <a:pt x="98" y="22"/>
                </a:cubicBezTo>
                <a:cubicBezTo>
                  <a:pt x="98" y="23"/>
                  <a:pt x="99" y="21"/>
                  <a:pt x="99" y="21"/>
                </a:cubicBezTo>
                <a:cubicBezTo>
                  <a:pt x="98" y="23"/>
                  <a:pt x="98" y="23"/>
                  <a:pt x="98" y="23"/>
                </a:cubicBezTo>
                <a:cubicBezTo>
                  <a:pt x="98" y="25"/>
                  <a:pt x="98" y="22"/>
                  <a:pt x="97" y="25"/>
                </a:cubicBezTo>
                <a:cubicBezTo>
                  <a:pt x="97" y="25"/>
                  <a:pt x="98" y="24"/>
                  <a:pt x="98" y="25"/>
                </a:cubicBezTo>
                <a:cubicBezTo>
                  <a:pt x="97" y="25"/>
                  <a:pt x="97" y="25"/>
                  <a:pt x="97" y="25"/>
                </a:cubicBezTo>
                <a:cubicBezTo>
                  <a:pt x="97" y="25"/>
                  <a:pt x="96" y="29"/>
                  <a:pt x="97" y="27"/>
                </a:cubicBezTo>
                <a:cubicBezTo>
                  <a:pt x="98" y="26"/>
                  <a:pt x="98" y="26"/>
                  <a:pt x="98" y="25"/>
                </a:cubicBezTo>
                <a:cubicBezTo>
                  <a:pt x="99" y="25"/>
                  <a:pt x="100" y="24"/>
                  <a:pt x="100" y="24"/>
                </a:cubicBezTo>
                <a:cubicBezTo>
                  <a:pt x="99" y="26"/>
                  <a:pt x="100" y="24"/>
                  <a:pt x="99" y="26"/>
                </a:cubicBezTo>
                <a:cubicBezTo>
                  <a:pt x="99" y="25"/>
                  <a:pt x="99" y="25"/>
                  <a:pt x="98" y="26"/>
                </a:cubicBezTo>
                <a:cubicBezTo>
                  <a:pt x="97" y="29"/>
                  <a:pt x="97" y="26"/>
                  <a:pt x="96" y="28"/>
                </a:cubicBezTo>
                <a:cubicBezTo>
                  <a:pt x="97" y="28"/>
                  <a:pt x="96" y="31"/>
                  <a:pt x="95" y="32"/>
                </a:cubicBezTo>
                <a:cubicBezTo>
                  <a:pt x="95" y="32"/>
                  <a:pt x="95" y="32"/>
                  <a:pt x="96" y="31"/>
                </a:cubicBezTo>
                <a:cubicBezTo>
                  <a:pt x="96" y="30"/>
                  <a:pt x="96" y="30"/>
                  <a:pt x="97" y="29"/>
                </a:cubicBezTo>
                <a:cubicBezTo>
                  <a:pt x="97" y="29"/>
                  <a:pt x="98" y="29"/>
                  <a:pt x="99" y="27"/>
                </a:cubicBezTo>
                <a:cubicBezTo>
                  <a:pt x="98" y="28"/>
                  <a:pt x="98" y="30"/>
                  <a:pt x="98" y="30"/>
                </a:cubicBezTo>
                <a:cubicBezTo>
                  <a:pt x="98" y="29"/>
                  <a:pt x="99" y="30"/>
                  <a:pt x="99" y="30"/>
                </a:cubicBezTo>
                <a:cubicBezTo>
                  <a:pt x="100" y="28"/>
                  <a:pt x="100" y="30"/>
                  <a:pt x="100" y="28"/>
                </a:cubicBezTo>
                <a:cubicBezTo>
                  <a:pt x="100" y="28"/>
                  <a:pt x="101" y="26"/>
                  <a:pt x="102" y="25"/>
                </a:cubicBezTo>
                <a:cubicBezTo>
                  <a:pt x="102" y="25"/>
                  <a:pt x="101" y="26"/>
                  <a:pt x="101" y="27"/>
                </a:cubicBezTo>
                <a:cubicBezTo>
                  <a:pt x="102" y="26"/>
                  <a:pt x="100" y="29"/>
                  <a:pt x="102" y="27"/>
                </a:cubicBezTo>
                <a:cubicBezTo>
                  <a:pt x="101" y="27"/>
                  <a:pt x="100" y="29"/>
                  <a:pt x="99" y="31"/>
                </a:cubicBezTo>
                <a:cubicBezTo>
                  <a:pt x="100" y="30"/>
                  <a:pt x="99" y="32"/>
                  <a:pt x="99" y="32"/>
                </a:cubicBezTo>
                <a:cubicBezTo>
                  <a:pt x="100" y="32"/>
                  <a:pt x="100" y="31"/>
                  <a:pt x="101" y="31"/>
                </a:cubicBezTo>
                <a:cubicBezTo>
                  <a:pt x="101" y="33"/>
                  <a:pt x="102" y="32"/>
                  <a:pt x="103" y="32"/>
                </a:cubicBezTo>
                <a:cubicBezTo>
                  <a:pt x="102" y="33"/>
                  <a:pt x="101" y="34"/>
                  <a:pt x="101" y="35"/>
                </a:cubicBezTo>
                <a:cubicBezTo>
                  <a:pt x="102" y="35"/>
                  <a:pt x="102" y="33"/>
                  <a:pt x="102" y="34"/>
                </a:cubicBezTo>
                <a:cubicBezTo>
                  <a:pt x="102" y="34"/>
                  <a:pt x="102" y="34"/>
                  <a:pt x="102" y="34"/>
                </a:cubicBezTo>
                <a:cubicBezTo>
                  <a:pt x="102" y="34"/>
                  <a:pt x="102" y="36"/>
                  <a:pt x="104" y="33"/>
                </a:cubicBezTo>
                <a:cubicBezTo>
                  <a:pt x="102" y="35"/>
                  <a:pt x="102" y="35"/>
                  <a:pt x="102" y="35"/>
                </a:cubicBezTo>
                <a:cubicBezTo>
                  <a:pt x="102" y="35"/>
                  <a:pt x="103" y="35"/>
                  <a:pt x="103" y="35"/>
                </a:cubicBezTo>
                <a:cubicBezTo>
                  <a:pt x="102" y="36"/>
                  <a:pt x="102" y="36"/>
                  <a:pt x="102" y="36"/>
                </a:cubicBezTo>
                <a:cubicBezTo>
                  <a:pt x="101" y="38"/>
                  <a:pt x="102" y="36"/>
                  <a:pt x="103" y="37"/>
                </a:cubicBezTo>
                <a:cubicBezTo>
                  <a:pt x="103" y="35"/>
                  <a:pt x="103" y="35"/>
                  <a:pt x="103" y="35"/>
                </a:cubicBezTo>
                <a:cubicBezTo>
                  <a:pt x="104" y="35"/>
                  <a:pt x="104" y="36"/>
                  <a:pt x="105" y="36"/>
                </a:cubicBezTo>
                <a:cubicBezTo>
                  <a:pt x="104" y="37"/>
                  <a:pt x="104" y="37"/>
                  <a:pt x="104" y="37"/>
                </a:cubicBezTo>
                <a:cubicBezTo>
                  <a:pt x="105" y="36"/>
                  <a:pt x="105" y="36"/>
                  <a:pt x="105" y="36"/>
                </a:cubicBezTo>
                <a:cubicBezTo>
                  <a:pt x="104" y="37"/>
                  <a:pt x="104" y="38"/>
                  <a:pt x="104" y="37"/>
                </a:cubicBezTo>
                <a:cubicBezTo>
                  <a:pt x="102" y="40"/>
                  <a:pt x="102" y="40"/>
                  <a:pt x="102" y="40"/>
                </a:cubicBezTo>
                <a:cubicBezTo>
                  <a:pt x="102" y="39"/>
                  <a:pt x="103" y="39"/>
                  <a:pt x="104" y="37"/>
                </a:cubicBezTo>
                <a:cubicBezTo>
                  <a:pt x="104" y="36"/>
                  <a:pt x="103" y="36"/>
                  <a:pt x="103" y="37"/>
                </a:cubicBezTo>
                <a:cubicBezTo>
                  <a:pt x="103" y="38"/>
                  <a:pt x="103" y="37"/>
                  <a:pt x="103" y="37"/>
                </a:cubicBezTo>
                <a:cubicBezTo>
                  <a:pt x="103" y="39"/>
                  <a:pt x="102" y="39"/>
                  <a:pt x="102" y="40"/>
                </a:cubicBezTo>
                <a:cubicBezTo>
                  <a:pt x="102" y="40"/>
                  <a:pt x="102" y="40"/>
                  <a:pt x="102" y="40"/>
                </a:cubicBezTo>
                <a:cubicBezTo>
                  <a:pt x="101" y="40"/>
                  <a:pt x="101" y="40"/>
                  <a:pt x="101" y="40"/>
                </a:cubicBezTo>
                <a:cubicBezTo>
                  <a:pt x="101" y="40"/>
                  <a:pt x="101" y="39"/>
                  <a:pt x="102" y="39"/>
                </a:cubicBezTo>
                <a:cubicBezTo>
                  <a:pt x="101" y="40"/>
                  <a:pt x="100" y="41"/>
                  <a:pt x="100" y="40"/>
                </a:cubicBezTo>
                <a:cubicBezTo>
                  <a:pt x="101" y="38"/>
                  <a:pt x="99" y="41"/>
                  <a:pt x="99" y="40"/>
                </a:cubicBezTo>
                <a:cubicBezTo>
                  <a:pt x="100" y="39"/>
                  <a:pt x="101" y="38"/>
                  <a:pt x="101" y="37"/>
                </a:cubicBezTo>
                <a:cubicBezTo>
                  <a:pt x="101" y="36"/>
                  <a:pt x="101" y="37"/>
                  <a:pt x="101" y="36"/>
                </a:cubicBezTo>
                <a:cubicBezTo>
                  <a:pt x="100" y="37"/>
                  <a:pt x="99" y="39"/>
                  <a:pt x="99" y="39"/>
                </a:cubicBezTo>
                <a:cubicBezTo>
                  <a:pt x="99" y="38"/>
                  <a:pt x="99" y="38"/>
                  <a:pt x="99" y="38"/>
                </a:cubicBezTo>
                <a:cubicBezTo>
                  <a:pt x="99" y="39"/>
                  <a:pt x="98" y="40"/>
                  <a:pt x="98" y="40"/>
                </a:cubicBezTo>
                <a:cubicBezTo>
                  <a:pt x="97" y="39"/>
                  <a:pt x="97" y="39"/>
                  <a:pt x="96" y="38"/>
                </a:cubicBezTo>
                <a:cubicBezTo>
                  <a:pt x="97" y="37"/>
                  <a:pt x="97" y="37"/>
                  <a:pt x="97" y="37"/>
                </a:cubicBezTo>
                <a:cubicBezTo>
                  <a:pt x="95" y="40"/>
                  <a:pt x="95" y="38"/>
                  <a:pt x="95" y="39"/>
                </a:cubicBezTo>
                <a:cubicBezTo>
                  <a:pt x="94" y="37"/>
                  <a:pt x="93" y="39"/>
                  <a:pt x="93" y="37"/>
                </a:cubicBezTo>
                <a:cubicBezTo>
                  <a:pt x="92" y="37"/>
                  <a:pt x="91" y="38"/>
                  <a:pt x="90" y="37"/>
                </a:cubicBezTo>
                <a:cubicBezTo>
                  <a:pt x="91" y="35"/>
                  <a:pt x="91" y="35"/>
                  <a:pt x="91" y="35"/>
                </a:cubicBezTo>
                <a:cubicBezTo>
                  <a:pt x="90" y="36"/>
                  <a:pt x="91" y="34"/>
                  <a:pt x="91" y="35"/>
                </a:cubicBezTo>
                <a:cubicBezTo>
                  <a:pt x="90" y="36"/>
                  <a:pt x="90" y="36"/>
                  <a:pt x="89" y="37"/>
                </a:cubicBezTo>
                <a:cubicBezTo>
                  <a:pt x="89" y="35"/>
                  <a:pt x="88" y="37"/>
                  <a:pt x="87" y="38"/>
                </a:cubicBezTo>
                <a:cubicBezTo>
                  <a:pt x="87" y="36"/>
                  <a:pt x="87" y="36"/>
                  <a:pt x="87" y="36"/>
                </a:cubicBezTo>
                <a:cubicBezTo>
                  <a:pt x="86" y="38"/>
                  <a:pt x="86" y="36"/>
                  <a:pt x="86" y="36"/>
                </a:cubicBezTo>
                <a:cubicBezTo>
                  <a:pt x="86" y="35"/>
                  <a:pt x="86" y="34"/>
                  <a:pt x="86" y="34"/>
                </a:cubicBezTo>
                <a:cubicBezTo>
                  <a:pt x="85" y="36"/>
                  <a:pt x="85" y="36"/>
                  <a:pt x="84" y="36"/>
                </a:cubicBezTo>
                <a:cubicBezTo>
                  <a:pt x="84" y="36"/>
                  <a:pt x="83" y="36"/>
                  <a:pt x="83" y="35"/>
                </a:cubicBezTo>
                <a:cubicBezTo>
                  <a:pt x="81" y="37"/>
                  <a:pt x="81" y="35"/>
                  <a:pt x="79" y="36"/>
                </a:cubicBezTo>
                <a:cubicBezTo>
                  <a:pt x="79" y="34"/>
                  <a:pt x="79" y="34"/>
                  <a:pt x="79" y="34"/>
                </a:cubicBezTo>
                <a:cubicBezTo>
                  <a:pt x="77" y="36"/>
                  <a:pt x="77" y="33"/>
                  <a:pt x="75" y="34"/>
                </a:cubicBezTo>
                <a:cubicBezTo>
                  <a:pt x="76" y="32"/>
                  <a:pt x="76" y="32"/>
                  <a:pt x="76" y="32"/>
                </a:cubicBezTo>
                <a:cubicBezTo>
                  <a:pt x="76" y="31"/>
                  <a:pt x="75" y="32"/>
                  <a:pt x="74" y="34"/>
                </a:cubicBezTo>
                <a:cubicBezTo>
                  <a:pt x="74" y="33"/>
                  <a:pt x="73" y="35"/>
                  <a:pt x="74" y="33"/>
                </a:cubicBezTo>
                <a:cubicBezTo>
                  <a:pt x="73" y="32"/>
                  <a:pt x="73" y="34"/>
                  <a:pt x="72" y="34"/>
                </a:cubicBezTo>
                <a:cubicBezTo>
                  <a:pt x="72" y="33"/>
                  <a:pt x="72" y="33"/>
                  <a:pt x="71" y="33"/>
                </a:cubicBezTo>
                <a:cubicBezTo>
                  <a:pt x="71" y="33"/>
                  <a:pt x="71" y="33"/>
                  <a:pt x="71" y="33"/>
                </a:cubicBezTo>
                <a:cubicBezTo>
                  <a:pt x="71" y="33"/>
                  <a:pt x="72" y="32"/>
                  <a:pt x="72" y="32"/>
                </a:cubicBezTo>
                <a:cubicBezTo>
                  <a:pt x="71" y="32"/>
                  <a:pt x="71" y="31"/>
                  <a:pt x="70" y="34"/>
                </a:cubicBezTo>
                <a:cubicBezTo>
                  <a:pt x="70" y="32"/>
                  <a:pt x="68" y="34"/>
                  <a:pt x="68" y="32"/>
                </a:cubicBezTo>
                <a:cubicBezTo>
                  <a:pt x="68" y="33"/>
                  <a:pt x="68" y="33"/>
                  <a:pt x="67" y="33"/>
                </a:cubicBezTo>
                <a:cubicBezTo>
                  <a:pt x="67" y="33"/>
                  <a:pt x="67" y="31"/>
                  <a:pt x="66" y="33"/>
                </a:cubicBezTo>
                <a:cubicBezTo>
                  <a:pt x="66" y="32"/>
                  <a:pt x="66" y="31"/>
                  <a:pt x="66" y="31"/>
                </a:cubicBezTo>
                <a:cubicBezTo>
                  <a:pt x="66" y="31"/>
                  <a:pt x="66" y="32"/>
                  <a:pt x="65" y="33"/>
                </a:cubicBezTo>
                <a:cubicBezTo>
                  <a:pt x="64" y="34"/>
                  <a:pt x="64" y="30"/>
                  <a:pt x="63" y="30"/>
                </a:cubicBezTo>
                <a:cubicBezTo>
                  <a:pt x="61" y="31"/>
                  <a:pt x="60" y="30"/>
                  <a:pt x="58" y="30"/>
                </a:cubicBezTo>
                <a:cubicBezTo>
                  <a:pt x="58" y="29"/>
                  <a:pt x="58" y="29"/>
                  <a:pt x="58" y="29"/>
                </a:cubicBezTo>
                <a:cubicBezTo>
                  <a:pt x="57" y="31"/>
                  <a:pt x="58" y="27"/>
                  <a:pt x="56" y="30"/>
                </a:cubicBezTo>
                <a:cubicBezTo>
                  <a:pt x="56" y="29"/>
                  <a:pt x="56" y="29"/>
                  <a:pt x="56" y="28"/>
                </a:cubicBezTo>
                <a:cubicBezTo>
                  <a:pt x="55" y="30"/>
                  <a:pt x="56" y="26"/>
                  <a:pt x="54" y="28"/>
                </a:cubicBezTo>
                <a:cubicBezTo>
                  <a:pt x="55" y="28"/>
                  <a:pt x="55" y="28"/>
                  <a:pt x="55" y="28"/>
                </a:cubicBezTo>
                <a:cubicBezTo>
                  <a:pt x="55" y="26"/>
                  <a:pt x="53" y="28"/>
                  <a:pt x="53" y="27"/>
                </a:cubicBezTo>
                <a:cubicBezTo>
                  <a:pt x="53" y="26"/>
                  <a:pt x="54" y="26"/>
                  <a:pt x="54" y="26"/>
                </a:cubicBezTo>
                <a:cubicBezTo>
                  <a:pt x="54" y="24"/>
                  <a:pt x="52" y="28"/>
                  <a:pt x="53" y="25"/>
                </a:cubicBezTo>
                <a:cubicBezTo>
                  <a:pt x="53" y="25"/>
                  <a:pt x="53" y="26"/>
                  <a:pt x="53" y="26"/>
                </a:cubicBezTo>
                <a:cubicBezTo>
                  <a:pt x="52" y="25"/>
                  <a:pt x="50" y="26"/>
                  <a:pt x="48" y="26"/>
                </a:cubicBezTo>
                <a:cubicBezTo>
                  <a:pt x="47" y="24"/>
                  <a:pt x="49" y="22"/>
                  <a:pt x="48" y="23"/>
                </a:cubicBezTo>
                <a:cubicBezTo>
                  <a:pt x="48" y="23"/>
                  <a:pt x="47" y="24"/>
                  <a:pt x="48" y="24"/>
                </a:cubicBezTo>
                <a:cubicBezTo>
                  <a:pt x="47" y="25"/>
                  <a:pt x="48" y="21"/>
                  <a:pt x="47" y="22"/>
                </a:cubicBezTo>
                <a:cubicBezTo>
                  <a:pt x="47" y="24"/>
                  <a:pt x="47" y="23"/>
                  <a:pt x="47" y="24"/>
                </a:cubicBezTo>
                <a:cubicBezTo>
                  <a:pt x="46" y="23"/>
                  <a:pt x="47" y="21"/>
                  <a:pt x="46" y="22"/>
                </a:cubicBezTo>
                <a:cubicBezTo>
                  <a:pt x="46" y="21"/>
                  <a:pt x="46" y="21"/>
                  <a:pt x="46" y="21"/>
                </a:cubicBezTo>
                <a:cubicBezTo>
                  <a:pt x="45" y="24"/>
                  <a:pt x="44" y="22"/>
                  <a:pt x="43" y="25"/>
                </a:cubicBezTo>
                <a:cubicBezTo>
                  <a:pt x="40" y="24"/>
                  <a:pt x="36" y="25"/>
                  <a:pt x="33" y="25"/>
                </a:cubicBezTo>
                <a:cubicBezTo>
                  <a:pt x="30" y="23"/>
                  <a:pt x="26" y="23"/>
                  <a:pt x="24" y="21"/>
                </a:cubicBezTo>
                <a:cubicBezTo>
                  <a:pt x="24" y="18"/>
                  <a:pt x="23" y="18"/>
                  <a:pt x="22" y="19"/>
                </a:cubicBezTo>
                <a:cubicBezTo>
                  <a:pt x="23" y="18"/>
                  <a:pt x="23" y="18"/>
                  <a:pt x="23" y="18"/>
                </a:cubicBezTo>
                <a:cubicBezTo>
                  <a:pt x="22" y="20"/>
                  <a:pt x="22" y="18"/>
                  <a:pt x="21" y="20"/>
                </a:cubicBezTo>
                <a:cubicBezTo>
                  <a:pt x="20" y="19"/>
                  <a:pt x="19" y="20"/>
                  <a:pt x="18" y="19"/>
                </a:cubicBezTo>
                <a:cubicBezTo>
                  <a:pt x="18" y="19"/>
                  <a:pt x="19" y="18"/>
                  <a:pt x="18" y="18"/>
                </a:cubicBezTo>
                <a:cubicBezTo>
                  <a:pt x="18" y="19"/>
                  <a:pt x="18" y="19"/>
                  <a:pt x="18" y="19"/>
                </a:cubicBezTo>
                <a:cubicBezTo>
                  <a:pt x="18" y="18"/>
                  <a:pt x="18" y="18"/>
                  <a:pt x="18" y="18"/>
                </a:cubicBezTo>
                <a:cubicBezTo>
                  <a:pt x="18" y="18"/>
                  <a:pt x="17" y="19"/>
                  <a:pt x="17" y="20"/>
                </a:cubicBezTo>
                <a:cubicBezTo>
                  <a:pt x="13" y="21"/>
                  <a:pt x="12" y="16"/>
                  <a:pt x="8" y="15"/>
                </a:cubicBezTo>
                <a:cubicBezTo>
                  <a:pt x="8" y="14"/>
                  <a:pt x="7" y="15"/>
                  <a:pt x="6" y="15"/>
                </a:cubicBezTo>
                <a:cubicBezTo>
                  <a:pt x="4" y="12"/>
                  <a:pt x="3" y="9"/>
                  <a:pt x="0" y="10"/>
                </a:cubicBezTo>
                <a:cubicBezTo>
                  <a:pt x="0" y="10"/>
                  <a:pt x="2" y="5"/>
                  <a:pt x="3" y="5"/>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0" name="Freeform 66"/>
          <p:cNvSpPr/>
          <p:nvPr/>
        </p:nvSpPr>
        <p:spPr bwMode="auto">
          <a:xfrm>
            <a:off x="2414435" y="1972887"/>
            <a:ext cx="200025" cy="307975"/>
          </a:xfrm>
          <a:custGeom>
            <a:avLst/>
            <a:gdLst>
              <a:gd name="T0" fmla="*/ 11 w 53"/>
              <a:gd name="T1" fmla="*/ 10 h 82"/>
              <a:gd name="T2" fmla="*/ 12 w 53"/>
              <a:gd name="T3" fmla="*/ 12 h 82"/>
              <a:gd name="T4" fmla="*/ 18 w 53"/>
              <a:gd name="T5" fmla="*/ 16 h 82"/>
              <a:gd name="T6" fmla="*/ 19 w 53"/>
              <a:gd name="T7" fmla="*/ 18 h 82"/>
              <a:gd name="T8" fmla="*/ 19 w 53"/>
              <a:gd name="T9" fmla="*/ 24 h 82"/>
              <a:gd name="T10" fmla="*/ 20 w 53"/>
              <a:gd name="T11" fmla="*/ 25 h 82"/>
              <a:gd name="T12" fmla="*/ 23 w 53"/>
              <a:gd name="T13" fmla="*/ 28 h 82"/>
              <a:gd name="T14" fmla="*/ 23 w 53"/>
              <a:gd name="T15" fmla="*/ 31 h 82"/>
              <a:gd name="T16" fmla="*/ 23 w 53"/>
              <a:gd name="T17" fmla="*/ 32 h 82"/>
              <a:gd name="T18" fmla="*/ 25 w 53"/>
              <a:gd name="T19" fmla="*/ 33 h 82"/>
              <a:gd name="T20" fmla="*/ 28 w 53"/>
              <a:gd name="T21" fmla="*/ 35 h 82"/>
              <a:gd name="T22" fmla="*/ 29 w 53"/>
              <a:gd name="T23" fmla="*/ 37 h 82"/>
              <a:gd name="T24" fmla="*/ 31 w 53"/>
              <a:gd name="T25" fmla="*/ 38 h 82"/>
              <a:gd name="T26" fmla="*/ 31 w 53"/>
              <a:gd name="T27" fmla="*/ 41 h 82"/>
              <a:gd name="T28" fmla="*/ 32 w 53"/>
              <a:gd name="T29" fmla="*/ 43 h 82"/>
              <a:gd name="T30" fmla="*/ 33 w 53"/>
              <a:gd name="T31" fmla="*/ 46 h 82"/>
              <a:gd name="T32" fmla="*/ 34 w 53"/>
              <a:gd name="T33" fmla="*/ 47 h 82"/>
              <a:gd name="T34" fmla="*/ 33 w 53"/>
              <a:gd name="T35" fmla="*/ 49 h 82"/>
              <a:gd name="T36" fmla="*/ 35 w 53"/>
              <a:gd name="T37" fmla="*/ 49 h 82"/>
              <a:gd name="T38" fmla="*/ 36 w 53"/>
              <a:gd name="T39" fmla="*/ 49 h 82"/>
              <a:gd name="T40" fmla="*/ 37 w 53"/>
              <a:gd name="T41" fmla="*/ 50 h 82"/>
              <a:gd name="T42" fmla="*/ 39 w 53"/>
              <a:gd name="T43" fmla="*/ 54 h 82"/>
              <a:gd name="T44" fmla="*/ 40 w 53"/>
              <a:gd name="T45" fmla="*/ 56 h 82"/>
              <a:gd name="T46" fmla="*/ 41 w 53"/>
              <a:gd name="T47" fmla="*/ 57 h 82"/>
              <a:gd name="T48" fmla="*/ 42 w 53"/>
              <a:gd name="T49" fmla="*/ 60 h 82"/>
              <a:gd name="T50" fmla="*/ 39 w 53"/>
              <a:gd name="T51" fmla="*/ 63 h 82"/>
              <a:gd name="T52" fmla="*/ 44 w 53"/>
              <a:gd name="T53" fmla="*/ 62 h 82"/>
              <a:gd name="T54" fmla="*/ 48 w 53"/>
              <a:gd name="T55" fmla="*/ 61 h 82"/>
              <a:gd name="T56" fmla="*/ 48 w 53"/>
              <a:gd name="T57" fmla="*/ 63 h 82"/>
              <a:gd name="T58" fmla="*/ 50 w 53"/>
              <a:gd name="T59" fmla="*/ 62 h 82"/>
              <a:gd name="T60" fmla="*/ 49 w 53"/>
              <a:gd name="T61" fmla="*/ 64 h 82"/>
              <a:gd name="T62" fmla="*/ 46 w 53"/>
              <a:gd name="T63" fmla="*/ 67 h 82"/>
              <a:gd name="T64" fmla="*/ 50 w 53"/>
              <a:gd name="T65" fmla="*/ 66 h 82"/>
              <a:gd name="T66" fmla="*/ 49 w 53"/>
              <a:gd name="T67" fmla="*/ 67 h 82"/>
              <a:gd name="T68" fmla="*/ 52 w 53"/>
              <a:gd name="T69" fmla="*/ 67 h 82"/>
              <a:gd name="T70" fmla="*/ 52 w 53"/>
              <a:gd name="T71" fmla="*/ 68 h 82"/>
              <a:gd name="T72" fmla="*/ 47 w 53"/>
              <a:gd name="T73" fmla="*/ 71 h 82"/>
              <a:gd name="T74" fmla="*/ 52 w 53"/>
              <a:gd name="T75" fmla="*/ 70 h 82"/>
              <a:gd name="T76" fmla="*/ 48 w 53"/>
              <a:gd name="T77" fmla="*/ 78 h 82"/>
              <a:gd name="T78" fmla="*/ 47 w 53"/>
              <a:gd name="T79" fmla="*/ 79 h 82"/>
              <a:gd name="T80" fmla="*/ 49 w 53"/>
              <a:gd name="T81" fmla="*/ 81 h 82"/>
              <a:gd name="T82" fmla="*/ 46 w 53"/>
              <a:gd name="T83" fmla="*/ 82 h 82"/>
              <a:gd name="T84" fmla="*/ 47 w 53"/>
              <a:gd name="T85" fmla="*/ 79 h 82"/>
              <a:gd name="T86" fmla="*/ 41 w 53"/>
              <a:gd name="T87" fmla="*/ 78 h 82"/>
              <a:gd name="T88" fmla="*/ 35 w 53"/>
              <a:gd name="T89" fmla="*/ 74 h 82"/>
              <a:gd name="T90" fmla="*/ 29 w 53"/>
              <a:gd name="T91" fmla="*/ 69 h 82"/>
              <a:gd name="T92" fmla="*/ 25 w 53"/>
              <a:gd name="T93" fmla="*/ 64 h 82"/>
              <a:gd name="T94" fmla="*/ 22 w 53"/>
              <a:gd name="T95" fmla="*/ 61 h 82"/>
              <a:gd name="T96" fmla="*/ 19 w 53"/>
              <a:gd name="T97" fmla="*/ 52 h 82"/>
              <a:gd name="T98" fmla="*/ 19 w 53"/>
              <a:gd name="T99" fmla="*/ 47 h 82"/>
              <a:gd name="T100" fmla="*/ 18 w 53"/>
              <a:gd name="T101" fmla="*/ 41 h 82"/>
              <a:gd name="T102" fmla="*/ 5 w 53"/>
              <a:gd name="T103" fmla="*/ 24 h 82"/>
              <a:gd name="T104" fmla="*/ 4 w 53"/>
              <a:gd name="T105" fmla="*/ 19 h 82"/>
              <a:gd name="T106" fmla="*/ 8 w 53"/>
              <a:gd name="T107"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 h="82">
                <a:moveTo>
                  <a:pt x="8" y="1"/>
                </a:moveTo>
                <a:cubicBezTo>
                  <a:pt x="12" y="0"/>
                  <a:pt x="8" y="3"/>
                  <a:pt x="12" y="4"/>
                </a:cubicBezTo>
                <a:cubicBezTo>
                  <a:pt x="12" y="4"/>
                  <a:pt x="9" y="4"/>
                  <a:pt x="10" y="4"/>
                </a:cubicBezTo>
                <a:cubicBezTo>
                  <a:pt x="14" y="4"/>
                  <a:pt x="12" y="7"/>
                  <a:pt x="10" y="9"/>
                </a:cubicBezTo>
                <a:cubicBezTo>
                  <a:pt x="9" y="9"/>
                  <a:pt x="9" y="9"/>
                  <a:pt x="9" y="9"/>
                </a:cubicBezTo>
                <a:cubicBezTo>
                  <a:pt x="9" y="10"/>
                  <a:pt x="11" y="9"/>
                  <a:pt x="11" y="10"/>
                </a:cubicBezTo>
                <a:cubicBezTo>
                  <a:pt x="10" y="10"/>
                  <a:pt x="10" y="10"/>
                  <a:pt x="10" y="10"/>
                </a:cubicBezTo>
                <a:cubicBezTo>
                  <a:pt x="11" y="10"/>
                  <a:pt x="11" y="10"/>
                  <a:pt x="12" y="10"/>
                </a:cubicBezTo>
                <a:cubicBezTo>
                  <a:pt x="11" y="10"/>
                  <a:pt x="10" y="11"/>
                  <a:pt x="9" y="11"/>
                </a:cubicBezTo>
                <a:cubicBezTo>
                  <a:pt x="11" y="11"/>
                  <a:pt x="11" y="11"/>
                  <a:pt x="11" y="11"/>
                </a:cubicBezTo>
                <a:cubicBezTo>
                  <a:pt x="15" y="10"/>
                  <a:pt x="11" y="12"/>
                  <a:pt x="13" y="12"/>
                </a:cubicBezTo>
                <a:cubicBezTo>
                  <a:pt x="12" y="12"/>
                  <a:pt x="12" y="12"/>
                  <a:pt x="12" y="12"/>
                </a:cubicBezTo>
                <a:cubicBezTo>
                  <a:pt x="15" y="12"/>
                  <a:pt x="15" y="13"/>
                  <a:pt x="16" y="14"/>
                </a:cubicBezTo>
                <a:cubicBezTo>
                  <a:pt x="14" y="15"/>
                  <a:pt x="14" y="15"/>
                  <a:pt x="14" y="15"/>
                </a:cubicBezTo>
                <a:cubicBezTo>
                  <a:pt x="15" y="14"/>
                  <a:pt x="16" y="15"/>
                  <a:pt x="16" y="15"/>
                </a:cubicBezTo>
                <a:cubicBezTo>
                  <a:pt x="15" y="15"/>
                  <a:pt x="18" y="15"/>
                  <a:pt x="17" y="15"/>
                </a:cubicBezTo>
                <a:cubicBezTo>
                  <a:pt x="17" y="15"/>
                  <a:pt x="17" y="15"/>
                  <a:pt x="17" y="15"/>
                </a:cubicBezTo>
                <a:cubicBezTo>
                  <a:pt x="19" y="15"/>
                  <a:pt x="16" y="16"/>
                  <a:pt x="18" y="16"/>
                </a:cubicBezTo>
                <a:cubicBezTo>
                  <a:pt x="17" y="16"/>
                  <a:pt x="17" y="16"/>
                  <a:pt x="17" y="16"/>
                </a:cubicBezTo>
                <a:cubicBezTo>
                  <a:pt x="19" y="16"/>
                  <a:pt x="16" y="17"/>
                  <a:pt x="17" y="17"/>
                </a:cubicBezTo>
                <a:cubicBezTo>
                  <a:pt x="18" y="17"/>
                  <a:pt x="18" y="17"/>
                  <a:pt x="18" y="17"/>
                </a:cubicBezTo>
                <a:cubicBezTo>
                  <a:pt x="18" y="17"/>
                  <a:pt x="17" y="17"/>
                  <a:pt x="18" y="17"/>
                </a:cubicBezTo>
                <a:cubicBezTo>
                  <a:pt x="17" y="17"/>
                  <a:pt x="17" y="17"/>
                  <a:pt x="17" y="17"/>
                </a:cubicBezTo>
                <a:cubicBezTo>
                  <a:pt x="18" y="17"/>
                  <a:pt x="17" y="18"/>
                  <a:pt x="19" y="18"/>
                </a:cubicBezTo>
                <a:cubicBezTo>
                  <a:pt x="17" y="18"/>
                  <a:pt x="18" y="17"/>
                  <a:pt x="16" y="18"/>
                </a:cubicBezTo>
                <a:cubicBezTo>
                  <a:pt x="18" y="19"/>
                  <a:pt x="18" y="21"/>
                  <a:pt x="19" y="22"/>
                </a:cubicBezTo>
                <a:cubicBezTo>
                  <a:pt x="17" y="23"/>
                  <a:pt x="17" y="23"/>
                  <a:pt x="17" y="23"/>
                </a:cubicBezTo>
                <a:cubicBezTo>
                  <a:pt x="18" y="23"/>
                  <a:pt x="18" y="23"/>
                  <a:pt x="19" y="23"/>
                </a:cubicBezTo>
                <a:cubicBezTo>
                  <a:pt x="19" y="23"/>
                  <a:pt x="18" y="23"/>
                  <a:pt x="18" y="23"/>
                </a:cubicBezTo>
                <a:cubicBezTo>
                  <a:pt x="17" y="24"/>
                  <a:pt x="20" y="23"/>
                  <a:pt x="19" y="24"/>
                </a:cubicBezTo>
                <a:cubicBezTo>
                  <a:pt x="17" y="24"/>
                  <a:pt x="17" y="24"/>
                  <a:pt x="17" y="24"/>
                </a:cubicBezTo>
                <a:cubicBezTo>
                  <a:pt x="19" y="24"/>
                  <a:pt x="19" y="24"/>
                  <a:pt x="19" y="24"/>
                </a:cubicBezTo>
                <a:cubicBezTo>
                  <a:pt x="19" y="24"/>
                  <a:pt x="19" y="24"/>
                  <a:pt x="18" y="25"/>
                </a:cubicBezTo>
                <a:cubicBezTo>
                  <a:pt x="20" y="24"/>
                  <a:pt x="18" y="25"/>
                  <a:pt x="19" y="25"/>
                </a:cubicBezTo>
                <a:cubicBezTo>
                  <a:pt x="18" y="25"/>
                  <a:pt x="18" y="25"/>
                  <a:pt x="18" y="25"/>
                </a:cubicBezTo>
                <a:cubicBezTo>
                  <a:pt x="17" y="26"/>
                  <a:pt x="20" y="25"/>
                  <a:pt x="20" y="25"/>
                </a:cubicBezTo>
                <a:cubicBezTo>
                  <a:pt x="19" y="26"/>
                  <a:pt x="19" y="26"/>
                  <a:pt x="19" y="26"/>
                </a:cubicBezTo>
                <a:cubicBezTo>
                  <a:pt x="21" y="25"/>
                  <a:pt x="20" y="26"/>
                  <a:pt x="21" y="26"/>
                </a:cubicBezTo>
                <a:cubicBezTo>
                  <a:pt x="21" y="26"/>
                  <a:pt x="21" y="26"/>
                  <a:pt x="21" y="26"/>
                </a:cubicBezTo>
                <a:cubicBezTo>
                  <a:pt x="21" y="27"/>
                  <a:pt x="20" y="27"/>
                  <a:pt x="21" y="27"/>
                </a:cubicBezTo>
                <a:cubicBezTo>
                  <a:pt x="21" y="28"/>
                  <a:pt x="19" y="28"/>
                  <a:pt x="19" y="28"/>
                </a:cubicBezTo>
                <a:cubicBezTo>
                  <a:pt x="22" y="28"/>
                  <a:pt x="21" y="29"/>
                  <a:pt x="23" y="28"/>
                </a:cubicBezTo>
                <a:cubicBezTo>
                  <a:pt x="23" y="28"/>
                  <a:pt x="22" y="29"/>
                  <a:pt x="23" y="29"/>
                </a:cubicBezTo>
                <a:cubicBezTo>
                  <a:pt x="22" y="29"/>
                  <a:pt x="20" y="30"/>
                  <a:pt x="20" y="30"/>
                </a:cubicBezTo>
                <a:cubicBezTo>
                  <a:pt x="19" y="31"/>
                  <a:pt x="19" y="31"/>
                  <a:pt x="19" y="31"/>
                </a:cubicBezTo>
                <a:cubicBezTo>
                  <a:pt x="18" y="31"/>
                  <a:pt x="19" y="30"/>
                  <a:pt x="18" y="31"/>
                </a:cubicBezTo>
                <a:cubicBezTo>
                  <a:pt x="18" y="31"/>
                  <a:pt x="19" y="31"/>
                  <a:pt x="19" y="31"/>
                </a:cubicBezTo>
                <a:cubicBezTo>
                  <a:pt x="20" y="31"/>
                  <a:pt x="23" y="30"/>
                  <a:pt x="23" y="31"/>
                </a:cubicBezTo>
                <a:cubicBezTo>
                  <a:pt x="22" y="31"/>
                  <a:pt x="21" y="32"/>
                  <a:pt x="20" y="32"/>
                </a:cubicBezTo>
                <a:cubicBezTo>
                  <a:pt x="25" y="31"/>
                  <a:pt x="25" y="31"/>
                  <a:pt x="25" y="31"/>
                </a:cubicBezTo>
                <a:cubicBezTo>
                  <a:pt x="25" y="31"/>
                  <a:pt x="23" y="31"/>
                  <a:pt x="24" y="31"/>
                </a:cubicBezTo>
                <a:cubicBezTo>
                  <a:pt x="25" y="31"/>
                  <a:pt x="25" y="31"/>
                  <a:pt x="25" y="31"/>
                </a:cubicBezTo>
                <a:cubicBezTo>
                  <a:pt x="25" y="31"/>
                  <a:pt x="26" y="31"/>
                  <a:pt x="24" y="32"/>
                </a:cubicBezTo>
                <a:cubicBezTo>
                  <a:pt x="23" y="32"/>
                  <a:pt x="23" y="32"/>
                  <a:pt x="23" y="32"/>
                </a:cubicBezTo>
                <a:cubicBezTo>
                  <a:pt x="23" y="33"/>
                  <a:pt x="23" y="32"/>
                  <a:pt x="24" y="33"/>
                </a:cubicBezTo>
                <a:cubicBezTo>
                  <a:pt x="23" y="33"/>
                  <a:pt x="23" y="33"/>
                  <a:pt x="23" y="33"/>
                </a:cubicBezTo>
                <a:cubicBezTo>
                  <a:pt x="23" y="33"/>
                  <a:pt x="24" y="33"/>
                  <a:pt x="25" y="32"/>
                </a:cubicBezTo>
                <a:cubicBezTo>
                  <a:pt x="25" y="32"/>
                  <a:pt x="24" y="33"/>
                  <a:pt x="25" y="32"/>
                </a:cubicBezTo>
                <a:cubicBezTo>
                  <a:pt x="26" y="32"/>
                  <a:pt x="26" y="32"/>
                  <a:pt x="27" y="32"/>
                </a:cubicBezTo>
                <a:cubicBezTo>
                  <a:pt x="25" y="33"/>
                  <a:pt x="25" y="33"/>
                  <a:pt x="25" y="33"/>
                </a:cubicBezTo>
                <a:cubicBezTo>
                  <a:pt x="27" y="33"/>
                  <a:pt x="27" y="33"/>
                  <a:pt x="28" y="33"/>
                </a:cubicBezTo>
                <a:cubicBezTo>
                  <a:pt x="29" y="32"/>
                  <a:pt x="26" y="33"/>
                  <a:pt x="27" y="33"/>
                </a:cubicBezTo>
                <a:cubicBezTo>
                  <a:pt x="26" y="34"/>
                  <a:pt x="29" y="33"/>
                  <a:pt x="27" y="35"/>
                </a:cubicBezTo>
                <a:cubicBezTo>
                  <a:pt x="27" y="35"/>
                  <a:pt x="29" y="34"/>
                  <a:pt x="28" y="34"/>
                </a:cubicBezTo>
                <a:cubicBezTo>
                  <a:pt x="28" y="34"/>
                  <a:pt x="27" y="35"/>
                  <a:pt x="28" y="35"/>
                </a:cubicBezTo>
                <a:cubicBezTo>
                  <a:pt x="27" y="35"/>
                  <a:pt x="28" y="35"/>
                  <a:pt x="28" y="35"/>
                </a:cubicBezTo>
                <a:cubicBezTo>
                  <a:pt x="29" y="35"/>
                  <a:pt x="28" y="35"/>
                  <a:pt x="28" y="35"/>
                </a:cubicBezTo>
                <a:cubicBezTo>
                  <a:pt x="29" y="35"/>
                  <a:pt x="30" y="35"/>
                  <a:pt x="29" y="36"/>
                </a:cubicBezTo>
                <a:cubicBezTo>
                  <a:pt x="30" y="36"/>
                  <a:pt x="31" y="36"/>
                  <a:pt x="31" y="36"/>
                </a:cubicBezTo>
                <a:cubicBezTo>
                  <a:pt x="30" y="37"/>
                  <a:pt x="30" y="37"/>
                  <a:pt x="30" y="37"/>
                </a:cubicBezTo>
                <a:cubicBezTo>
                  <a:pt x="29" y="37"/>
                  <a:pt x="30" y="37"/>
                  <a:pt x="29" y="37"/>
                </a:cubicBezTo>
                <a:cubicBezTo>
                  <a:pt x="31" y="37"/>
                  <a:pt x="27" y="37"/>
                  <a:pt x="29" y="37"/>
                </a:cubicBezTo>
                <a:cubicBezTo>
                  <a:pt x="28" y="37"/>
                  <a:pt x="31" y="36"/>
                  <a:pt x="29" y="37"/>
                </a:cubicBezTo>
                <a:cubicBezTo>
                  <a:pt x="29" y="37"/>
                  <a:pt x="31" y="37"/>
                  <a:pt x="30" y="38"/>
                </a:cubicBezTo>
                <a:cubicBezTo>
                  <a:pt x="30" y="37"/>
                  <a:pt x="28" y="38"/>
                  <a:pt x="28" y="38"/>
                </a:cubicBezTo>
                <a:cubicBezTo>
                  <a:pt x="28" y="39"/>
                  <a:pt x="29" y="38"/>
                  <a:pt x="29" y="38"/>
                </a:cubicBezTo>
                <a:cubicBezTo>
                  <a:pt x="30" y="38"/>
                  <a:pt x="30" y="38"/>
                  <a:pt x="30" y="38"/>
                </a:cubicBezTo>
                <a:cubicBezTo>
                  <a:pt x="31" y="38"/>
                  <a:pt x="30" y="39"/>
                  <a:pt x="31" y="38"/>
                </a:cubicBezTo>
                <a:cubicBezTo>
                  <a:pt x="30" y="38"/>
                  <a:pt x="32" y="38"/>
                  <a:pt x="30" y="39"/>
                </a:cubicBezTo>
                <a:cubicBezTo>
                  <a:pt x="28" y="40"/>
                  <a:pt x="28" y="40"/>
                  <a:pt x="28" y="40"/>
                </a:cubicBezTo>
                <a:cubicBezTo>
                  <a:pt x="28" y="40"/>
                  <a:pt x="30" y="39"/>
                  <a:pt x="31" y="39"/>
                </a:cubicBezTo>
                <a:cubicBezTo>
                  <a:pt x="30" y="39"/>
                  <a:pt x="30" y="39"/>
                  <a:pt x="30" y="39"/>
                </a:cubicBezTo>
                <a:cubicBezTo>
                  <a:pt x="33" y="38"/>
                  <a:pt x="30" y="40"/>
                  <a:pt x="32" y="39"/>
                </a:cubicBezTo>
                <a:cubicBezTo>
                  <a:pt x="31" y="40"/>
                  <a:pt x="32" y="40"/>
                  <a:pt x="31" y="41"/>
                </a:cubicBezTo>
                <a:cubicBezTo>
                  <a:pt x="32" y="40"/>
                  <a:pt x="33" y="40"/>
                  <a:pt x="32" y="41"/>
                </a:cubicBezTo>
                <a:cubicBezTo>
                  <a:pt x="32" y="41"/>
                  <a:pt x="32" y="41"/>
                  <a:pt x="31" y="41"/>
                </a:cubicBezTo>
                <a:cubicBezTo>
                  <a:pt x="31" y="41"/>
                  <a:pt x="31" y="41"/>
                  <a:pt x="32" y="41"/>
                </a:cubicBezTo>
                <a:cubicBezTo>
                  <a:pt x="31" y="41"/>
                  <a:pt x="30" y="42"/>
                  <a:pt x="30" y="43"/>
                </a:cubicBezTo>
                <a:cubicBezTo>
                  <a:pt x="31" y="43"/>
                  <a:pt x="32" y="42"/>
                  <a:pt x="33" y="42"/>
                </a:cubicBezTo>
                <a:cubicBezTo>
                  <a:pt x="30" y="43"/>
                  <a:pt x="35" y="41"/>
                  <a:pt x="32" y="43"/>
                </a:cubicBezTo>
                <a:cubicBezTo>
                  <a:pt x="32" y="43"/>
                  <a:pt x="31" y="43"/>
                  <a:pt x="31" y="43"/>
                </a:cubicBezTo>
                <a:cubicBezTo>
                  <a:pt x="28" y="45"/>
                  <a:pt x="33" y="43"/>
                  <a:pt x="32" y="44"/>
                </a:cubicBezTo>
                <a:cubicBezTo>
                  <a:pt x="34" y="43"/>
                  <a:pt x="34" y="43"/>
                  <a:pt x="34" y="43"/>
                </a:cubicBezTo>
                <a:cubicBezTo>
                  <a:pt x="32" y="43"/>
                  <a:pt x="35" y="43"/>
                  <a:pt x="33" y="44"/>
                </a:cubicBezTo>
                <a:cubicBezTo>
                  <a:pt x="34" y="43"/>
                  <a:pt x="32" y="44"/>
                  <a:pt x="34" y="43"/>
                </a:cubicBezTo>
                <a:cubicBezTo>
                  <a:pt x="33" y="45"/>
                  <a:pt x="36" y="44"/>
                  <a:pt x="33" y="46"/>
                </a:cubicBezTo>
                <a:cubicBezTo>
                  <a:pt x="33" y="46"/>
                  <a:pt x="33" y="46"/>
                  <a:pt x="34" y="46"/>
                </a:cubicBezTo>
                <a:cubicBezTo>
                  <a:pt x="35" y="45"/>
                  <a:pt x="33" y="46"/>
                  <a:pt x="34" y="46"/>
                </a:cubicBezTo>
                <a:cubicBezTo>
                  <a:pt x="34" y="46"/>
                  <a:pt x="34" y="45"/>
                  <a:pt x="34" y="45"/>
                </a:cubicBezTo>
                <a:cubicBezTo>
                  <a:pt x="34" y="46"/>
                  <a:pt x="34" y="46"/>
                  <a:pt x="32" y="47"/>
                </a:cubicBezTo>
                <a:cubicBezTo>
                  <a:pt x="31" y="47"/>
                  <a:pt x="36" y="45"/>
                  <a:pt x="35" y="46"/>
                </a:cubicBezTo>
                <a:cubicBezTo>
                  <a:pt x="34" y="47"/>
                  <a:pt x="34" y="47"/>
                  <a:pt x="34" y="47"/>
                </a:cubicBezTo>
                <a:cubicBezTo>
                  <a:pt x="36" y="46"/>
                  <a:pt x="36" y="46"/>
                  <a:pt x="36" y="46"/>
                </a:cubicBezTo>
                <a:cubicBezTo>
                  <a:pt x="36" y="47"/>
                  <a:pt x="34" y="47"/>
                  <a:pt x="33" y="48"/>
                </a:cubicBezTo>
                <a:cubicBezTo>
                  <a:pt x="33" y="48"/>
                  <a:pt x="33" y="48"/>
                  <a:pt x="34" y="48"/>
                </a:cubicBezTo>
                <a:cubicBezTo>
                  <a:pt x="33" y="49"/>
                  <a:pt x="33" y="49"/>
                  <a:pt x="33" y="49"/>
                </a:cubicBezTo>
                <a:cubicBezTo>
                  <a:pt x="34" y="48"/>
                  <a:pt x="33" y="49"/>
                  <a:pt x="34" y="49"/>
                </a:cubicBezTo>
                <a:cubicBezTo>
                  <a:pt x="33" y="49"/>
                  <a:pt x="33" y="49"/>
                  <a:pt x="33" y="49"/>
                </a:cubicBezTo>
                <a:cubicBezTo>
                  <a:pt x="33" y="49"/>
                  <a:pt x="33" y="49"/>
                  <a:pt x="34" y="49"/>
                </a:cubicBezTo>
                <a:cubicBezTo>
                  <a:pt x="34" y="49"/>
                  <a:pt x="35" y="48"/>
                  <a:pt x="35" y="48"/>
                </a:cubicBezTo>
                <a:cubicBezTo>
                  <a:pt x="35" y="48"/>
                  <a:pt x="35" y="48"/>
                  <a:pt x="36" y="48"/>
                </a:cubicBezTo>
                <a:cubicBezTo>
                  <a:pt x="35" y="48"/>
                  <a:pt x="35" y="48"/>
                  <a:pt x="35" y="49"/>
                </a:cubicBezTo>
                <a:cubicBezTo>
                  <a:pt x="35" y="49"/>
                  <a:pt x="37" y="48"/>
                  <a:pt x="37" y="48"/>
                </a:cubicBezTo>
                <a:cubicBezTo>
                  <a:pt x="36" y="49"/>
                  <a:pt x="37" y="49"/>
                  <a:pt x="35" y="49"/>
                </a:cubicBezTo>
                <a:cubicBezTo>
                  <a:pt x="35" y="49"/>
                  <a:pt x="36" y="49"/>
                  <a:pt x="35" y="49"/>
                </a:cubicBezTo>
                <a:cubicBezTo>
                  <a:pt x="35" y="49"/>
                  <a:pt x="34" y="50"/>
                  <a:pt x="35" y="49"/>
                </a:cubicBezTo>
                <a:cubicBezTo>
                  <a:pt x="35" y="49"/>
                  <a:pt x="37" y="48"/>
                  <a:pt x="37" y="49"/>
                </a:cubicBezTo>
                <a:cubicBezTo>
                  <a:pt x="35" y="49"/>
                  <a:pt x="35" y="49"/>
                  <a:pt x="35" y="49"/>
                </a:cubicBezTo>
                <a:cubicBezTo>
                  <a:pt x="35" y="50"/>
                  <a:pt x="35" y="50"/>
                  <a:pt x="35" y="50"/>
                </a:cubicBezTo>
                <a:cubicBezTo>
                  <a:pt x="36" y="49"/>
                  <a:pt x="36" y="49"/>
                  <a:pt x="36" y="49"/>
                </a:cubicBezTo>
                <a:cubicBezTo>
                  <a:pt x="35" y="50"/>
                  <a:pt x="35" y="50"/>
                  <a:pt x="35" y="50"/>
                </a:cubicBezTo>
                <a:cubicBezTo>
                  <a:pt x="37" y="49"/>
                  <a:pt x="36" y="50"/>
                  <a:pt x="37" y="49"/>
                </a:cubicBezTo>
                <a:cubicBezTo>
                  <a:pt x="38" y="49"/>
                  <a:pt x="37" y="50"/>
                  <a:pt x="37" y="50"/>
                </a:cubicBezTo>
                <a:cubicBezTo>
                  <a:pt x="37" y="50"/>
                  <a:pt x="37" y="50"/>
                  <a:pt x="37" y="50"/>
                </a:cubicBezTo>
                <a:cubicBezTo>
                  <a:pt x="36" y="51"/>
                  <a:pt x="36" y="51"/>
                  <a:pt x="37" y="50"/>
                </a:cubicBezTo>
                <a:cubicBezTo>
                  <a:pt x="37" y="50"/>
                  <a:pt x="37" y="50"/>
                  <a:pt x="37" y="50"/>
                </a:cubicBezTo>
                <a:cubicBezTo>
                  <a:pt x="37" y="51"/>
                  <a:pt x="37" y="51"/>
                  <a:pt x="38" y="50"/>
                </a:cubicBezTo>
                <a:cubicBezTo>
                  <a:pt x="37" y="51"/>
                  <a:pt x="34" y="53"/>
                  <a:pt x="35" y="52"/>
                </a:cubicBezTo>
                <a:cubicBezTo>
                  <a:pt x="35" y="52"/>
                  <a:pt x="38" y="51"/>
                  <a:pt x="38" y="51"/>
                </a:cubicBezTo>
                <a:cubicBezTo>
                  <a:pt x="38" y="52"/>
                  <a:pt x="40" y="51"/>
                  <a:pt x="38" y="53"/>
                </a:cubicBezTo>
                <a:cubicBezTo>
                  <a:pt x="39" y="52"/>
                  <a:pt x="39" y="52"/>
                  <a:pt x="39" y="52"/>
                </a:cubicBezTo>
                <a:cubicBezTo>
                  <a:pt x="39" y="53"/>
                  <a:pt x="41" y="53"/>
                  <a:pt x="39" y="54"/>
                </a:cubicBezTo>
                <a:cubicBezTo>
                  <a:pt x="39" y="54"/>
                  <a:pt x="38" y="55"/>
                  <a:pt x="37" y="55"/>
                </a:cubicBezTo>
                <a:cubicBezTo>
                  <a:pt x="38" y="55"/>
                  <a:pt x="36" y="56"/>
                  <a:pt x="38" y="55"/>
                </a:cubicBezTo>
                <a:cubicBezTo>
                  <a:pt x="39" y="55"/>
                  <a:pt x="40" y="54"/>
                  <a:pt x="40" y="54"/>
                </a:cubicBezTo>
                <a:cubicBezTo>
                  <a:pt x="41" y="54"/>
                  <a:pt x="41" y="54"/>
                  <a:pt x="40" y="55"/>
                </a:cubicBezTo>
                <a:cubicBezTo>
                  <a:pt x="41" y="55"/>
                  <a:pt x="41" y="55"/>
                  <a:pt x="41" y="55"/>
                </a:cubicBezTo>
                <a:cubicBezTo>
                  <a:pt x="40" y="55"/>
                  <a:pt x="40" y="56"/>
                  <a:pt x="40" y="56"/>
                </a:cubicBezTo>
                <a:cubicBezTo>
                  <a:pt x="41" y="55"/>
                  <a:pt x="41" y="55"/>
                  <a:pt x="41" y="55"/>
                </a:cubicBezTo>
                <a:cubicBezTo>
                  <a:pt x="40" y="56"/>
                  <a:pt x="40" y="56"/>
                  <a:pt x="40" y="56"/>
                </a:cubicBezTo>
                <a:cubicBezTo>
                  <a:pt x="41" y="56"/>
                  <a:pt x="42" y="55"/>
                  <a:pt x="42" y="56"/>
                </a:cubicBezTo>
                <a:cubicBezTo>
                  <a:pt x="40" y="56"/>
                  <a:pt x="40" y="56"/>
                  <a:pt x="40" y="56"/>
                </a:cubicBezTo>
                <a:cubicBezTo>
                  <a:pt x="41" y="56"/>
                  <a:pt x="43" y="55"/>
                  <a:pt x="42" y="56"/>
                </a:cubicBezTo>
                <a:cubicBezTo>
                  <a:pt x="41" y="57"/>
                  <a:pt x="41" y="57"/>
                  <a:pt x="41" y="57"/>
                </a:cubicBezTo>
                <a:cubicBezTo>
                  <a:pt x="41" y="57"/>
                  <a:pt x="42" y="57"/>
                  <a:pt x="42" y="56"/>
                </a:cubicBezTo>
                <a:cubicBezTo>
                  <a:pt x="42" y="57"/>
                  <a:pt x="42" y="58"/>
                  <a:pt x="40" y="58"/>
                </a:cubicBezTo>
                <a:cubicBezTo>
                  <a:pt x="44" y="57"/>
                  <a:pt x="44" y="58"/>
                  <a:pt x="45" y="59"/>
                </a:cubicBezTo>
                <a:cubicBezTo>
                  <a:pt x="44" y="59"/>
                  <a:pt x="44" y="59"/>
                  <a:pt x="44" y="59"/>
                </a:cubicBezTo>
                <a:cubicBezTo>
                  <a:pt x="43" y="60"/>
                  <a:pt x="45" y="58"/>
                  <a:pt x="45" y="59"/>
                </a:cubicBezTo>
                <a:cubicBezTo>
                  <a:pt x="42" y="60"/>
                  <a:pt x="42" y="60"/>
                  <a:pt x="42" y="60"/>
                </a:cubicBezTo>
                <a:cubicBezTo>
                  <a:pt x="42" y="61"/>
                  <a:pt x="44" y="60"/>
                  <a:pt x="44" y="60"/>
                </a:cubicBezTo>
                <a:cubicBezTo>
                  <a:pt x="45" y="59"/>
                  <a:pt x="44" y="60"/>
                  <a:pt x="45" y="59"/>
                </a:cubicBezTo>
                <a:cubicBezTo>
                  <a:pt x="45" y="59"/>
                  <a:pt x="44" y="60"/>
                  <a:pt x="46" y="59"/>
                </a:cubicBezTo>
                <a:cubicBezTo>
                  <a:pt x="45" y="60"/>
                  <a:pt x="44" y="60"/>
                  <a:pt x="44" y="61"/>
                </a:cubicBezTo>
                <a:cubicBezTo>
                  <a:pt x="45" y="60"/>
                  <a:pt x="45" y="60"/>
                  <a:pt x="45" y="60"/>
                </a:cubicBezTo>
                <a:cubicBezTo>
                  <a:pt x="43" y="62"/>
                  <a:pt x="41" y="62"/>
                  <a:pt x="39" y="63"/>
                </a:cubicBezTo>
                <a:cubicBezTo>
                  <a:pt x="39" y="63"/>
                  <a:pt x="39" y="63"/>
                  <a:pt x="39" y="63"/>
                </a:cubicBezTo>
                <a:cubicBezTo>
                  <a:pt x="38" y="65"/>
                  <a:pt x="37" y="64"/>
                  <a:pt x="37" y="65"/>
                </a:cubicBezTo>
                <a:cubicBezTo>
                  <a:pt x="38" y="65"/>
                  <a:pt x="40" y="63"/>
                  <a:pt x="41" y="63"/>
                </a:cubicBezTo>
                <a:cubicBezTo>
                  <a:pt x="41" y="63"/>
                  <a:pt x="44" y="61"/>
                  <a:pt x="45" y="61"/>
                </a:cubicBezTo>
                <a:cubicBezTo>
                  <a:pt x="44" y="62"/>
                  <a:pt x="44" y="61"/>
                  <a:pt x="43" y="62"/>
                </a:cubicBezTo>
                <a:cubicBezTo>
                  <a:pt x="42" y="63"/>
                  <a:pt x="44" y="62"/>
                  <a:pt x="44" y="62"/>
                </a:cubicBezTo>
                <a:cubicBezTo>
                  <a:pt x="44" y="62"/>
                  <a:pt x="46" y="61"/>
                  <a:pt x="46" y="61"/>
                </a:cubicBezTo>
                <a:cubicBezTo>
                  <a:pt x="45" y="61"/>
                  <a:pt x="44" y="62"/>
                  <a:pt x="44" y="62"/>
                </a:cubicBezTo>
                <a:cubicBezTo>
                  <a:pt x="45" y="61"/>
                  <a:pt x="46" y="61"/>
                  <a:pt x="47" y="61"/>
                </a:cubicBezTo>
                <a:cubicBezTo>
                  <a:pt x="49" y="59"/>
                  <a:pt x="46" y="61"/>
                  <a:pt x="48" y="60"/>
                </a:cubicBezTo>
                <a:cubicBezTo>
                  <a:pt x="47" y="61"/>
                  <a:pt x="45" y="62"/>
                  <a:pt x="44" y="63"/>
                </a:cubicBezTo>
                <a:cubicBezTo>
                  <a:pt x="45" y="62"/>
                  <a:pt x="46" y="62"/>
                  <a:pt x="48" y="61"/>
                </a:cubicBezTo>
                <a:cubicBezTo>
                  <a:pt x="48" y="61"/>
                  <a:pt x="47" y="62"/>
                  <a:pt x="46" y="62"/>
                </a:cubicBezTo>
                <a:cubicBezTo>
                  <a:pt x="45" y="63"/>
                  <a:pt x="48" y="61"/>
                  <a:pt x="46" y="63"/>
                </a:cubicBezTo>
                <a:cubicBezTo>
                  <a:pt x="47" y="62"/>
                  <a:pt x="47" y="62"/>
                  <a:pt x="47" y="62"/>
                </a:cubicBezTo>
                <a:cubicBezTo>
                  <a:pt x="47" y="62"/>
                  <a:pt x="46" y="62"/>
                  <a:pt x="46" y="63"/>
                </a:cubicBezTo>
                <a:cubicBezTo>
                  <a:pt x="46" y="63"/>
                  <a:pt x="48" y="62"/>
                  <a:pt x="46" y="64"/>
                </a:cubicBezTo>
                <a:cubicBezTo>
                  <a:pt x="46" y="63"/>
                  <a:pt x="46" y="64"/>
                  <a:pt x="48" y="63"/>
                </a:cubicBezTo>
                <a:cubicBezTo>
                  <a:pt x="48" y="62"/>
                  <a:pt x="46" y="63"/>
                  <a:pt x="48" y="62"/>
                </a:cubicBezTo>
                <a:cubicBezTo>
                  <a:pt x="47" y="63"/>
                  <a:pt x="49" y="62"/>
                  <a:pt x="49" y="62"/>
                </a:cubicBezTo>
                <a:cubicBezTo>
                  <a:pt x="48" y="62"/>
                  <a:pt x="48" y="62"/>
                  <a:pt x="48" y="62"/>
                </a:cubicBezTo>
                <a:cubicBezTo>
                  <a:pt x="49" y="62"/>
                  <a:pt x="49" y="62"/>
                  <a:pt x="50" y="62"/>
                </a:cubicBezTo>
                <a:cubicBezTo>
                  <a:pt x="49" y="62"/>
                  <a:pt x="49" y="63"/>
                  <a:pt x="48" y="63"/>
                </a:cubicBezTo>
                <a:cubicBezTo>
                  <a:pt x="50" y="62"/>
                  <a:pt x="50" y="62"/>
                  <a:pt x="50" y="62"/>
                </a:cubicBezTo>
                <a:cubicBezTo>
                  <a:pt x="50" y="62"/>
                  <a:pt x="48" y="63"/>
                  <a:pt x="48" y="64"/>
                </a:cubicBezTo>
                <a:cubicBezTo>
                  <a:pt x="47" y="64"/>
                  <a:pt x="47" y="64"/>
                  <a:pt x="47" y="64"/>
                </a:cubicBezTo>
                <a:cubicBezTo>
                  <a:pt x="47" y="64"/>
                  <a:pt x="46" y="65"/>
                  <a:pt x="47" y="65"/>
                </a:cubicBezTo>
                <a:cubicBezTo>
                  <a:pt x="48" y="64"/>
                  <a:pt x="49" y="63"/>
                  <a:pt x="50" y="63"/>
                </a:cubicBezTo>
                <a:cubicBezTo>
                  <a:pt x="51" y="62"/>
                  <a:pt x="49" y="63"/>
                  <a:pt x="50" y="63"/>
                </a:cubicBezTo>
                <a:cubicBezTo>
                  <a:pt x="49" y="64"/>
                  <a:pt x="49" y="64"/>
                  <a:pt x="49" y="64"/>
                </a:cubicBezTo>
                <a:cubicBezTo>
                  <a:pt x="48" y="64"/>
                  <a:pt x="47" y="65"/>
                  <a:pt x="47" y="65"/>
                </a:cubicBezTo>
                <a:cubicBezTo>
                  <a:pt x="48" y="65"/>
                  <a:pt x="49" y="64"/>
                  <a:pt x="50" y="63"/>
                </a:cubicBezTo>
                <a:cubicBezTo>
                  <a:pt x="50" y="64"/>
                  <a:pt x="49" y="64"/>
                  <a:pt x="48" y="65"/>
                </a:cubicBezTo>
                <a:cubicBezTo>
                  <a:pt x="49" y="65"/>
                  <a:pt x="50" y="64"/>
                  <a:pt x="50" y="63"/>
                </a:cubicBezTo>
                <a:cubicBezTo>
                  <a:pt x="50" y="64"/>
                  <a:pt x="49" y="65"/>
                  <a:pt x="48" y="66"/>
                </a:cubicBezTo>
                <a:cubicBezTo>
                  <a:pt x="46" y="67"/>
                  <a:pt x="46" y="67"/>
                  <a:pt x="46" y="67"/>
                </a:cubicBezTo>
                <a:cubicBezTo>
                  <a:pt x="46" y="67"/>
                  <a:pt x="46" y="67"/>
                  <a:pt x="46" y="67"/>
                </a:cubicBezTo>
                <a:cubicBezTo>
                  <a:pt x="45" y="68"/>
                  <a:pt x="45" y="68"/>
                  <a:pt x="43" y="69"/>
                </a:cubicBezTo>
                <a:cubicBezTo>
                  <a:pt x="43" y="69"/>
                  <a:pt x="44" y="69"/>
                  <a:pt x="44" y="69"/>
                </a:cubicBezTo>
                <a:cubicBezTo>
                  <a:pt x="47" y="67"/>
                  <a:pt x="48" y="67"/>
                  <a:pt x="50" y="65"/>
                </a:cubicBezTo>
                <a:cubicBezTo>
                  <a:pt x="51" y="65"/>
                  <a:pt x="45" y="69"/>
                  <a:pt x="49" y="67"/>
                </a:cubicBezTo>
                <a:cubicBezTo>
                  <a:pt x="49" y="67"/>
                  <a:pt x="51" y="66"/>
                  <a:pt x="50" y="66"/>
                </a:cubicBezTo>
                <a:cubicBezTo>
                  <a:pt x="50" y="66"/>
                  <a:pt x="52" y="64"/>
                  <a:pt x="52" y="65"/>
                </a:cubicBezTo>
                <a:cubicBezTo>
                  <a:pt x="51" y="66"/>
                  <a:pt x="50" y="67"/>
                  <a:pt x="48" y="68"/>
                </a:cubicBezTo>
                <a:cubicBezTo>
                  <a:pt x="49" y="67"/>
                  <a:pt x="49" y="67"/>
                  <a:pt x="48" y="67"/>
                </a:cubicBezTo>
                <a:cubicBezTo>
                  <a:pt x="47" y="68"/>
                  <a:pt x="46" y="69"/>
                  <a:pt x="46" y="69"/>
                </a:cubicBezTo>
                <a:cubicBezTo>
                  <a:pt x="47" y="69"/>
                  <a:pt x="47" y="69"/>
                  <a:pt x="48" y="68"/>
                </a:cubicBezTo>
                <a:cubicBezTo>
                  <a:pt x="49" y="67"/>
                  <a:pt x="48" y="68"/>
                  <a:pt x="49" y="67"/>
                </a:cubicBezTo>
                <a:cubicBezTo>
                  <a:pt x="50" y="67"/>
                  <a:pt x="48" y="69"/>
                  <a:pt x="50" y="67"/>
                </a:cubicBezTo>
                <a:cubicBezTo>
                  <a:pt x="50" y="67"/>
                  <a:pt x="51" y="66"/>
                  <a:pt x="52" y="66"/>
                </a:cubicBezTo>
                <a:cubicBezTo>
                  <a:pt x="52" y="65"/>
                  <a:pt x="52" y="65"/>
                  <a:pt x="52" y="65"/>
                </a:cubicBezTo>
                <a:cubicBezTo>
                  <a:pt x="52" y="66"/>
                  <a:pt x="52" y="66"/>
                  <a:pt x="52" y="66"/>
                </a:cubicBezTo>
                <a:cubicBezTo>
                  <a:pt x="51" y="67"/>
                  <a:pt x="53" y="65"/>
                  <a:pt x="53" y="66"/>
                </a:cubicBezTo>
                <a:cubicBezTo>
                  <a:pt x="52" y="67"/>
                  <a:pt x="52" y="67"/>
                  <a:pt x="52" y="67"/>
                </a:cubicBezTo>
                <a:cubicBezTo>
                  <a:pt x="50" y="68"/>
                  <a:pt x="52" y="66"/>
                  <a:pt x="50" y="68"/>
                </a:cubicBezTo>
                <a:cubicBezTo>
                  <a:pt x="50" y="68"/>
                  <a:pt x="51" y="67"/>
                  <a:pt x="50" y="68"/>
                </a:cubicBezTo>
                <a:cubicBezTo>
                  <a:pt x="50" y="68"/>
                  <a:pt x="50" y="68"/>
                  <a:pt x="50" y="68"/>
                </a:cubicBezTo>
                <a:cubicBezTo>
                  <a:pt x="50" y="68"/>
                  <a:pt x="47" y="70"/>
                  <a:pt x="49" y="69"/>
                </a:cubicBezTo>
                <a:cubicBezTo>
                  <a:pt x="50" y="69"/>
                  <a:pt x="50" y="69"/>
                  <a:pt x="51" y="68"/>
                </a:cubicBezTo>
                <a:cubicBezTo>
                  <a:pt x="51" y="68"/>
                  <a:pt x="52" y="68"/>
                  <a:pt x="52" y="68"/>
                </a:cubicBezTo>
                <a:cubicBezTo>
                  <a:pt x="51" y="69"/>
                  <a:pt x="52" y="68"/>
                  <a:pt x="51" y="69"/>
                </a:cubicBezTo>
                <a:cubicBezTo>
                  <a:pt x="51" y="69"/>
                  <a:pt x="51" y="68"/>
                  <a:pt x="49" y="69"/>
                </a:cubicBezTo>
                <a:cubicBezTo>
                  <a:pt x="47" y="71"/>
                  <a:pt x="49" y="69"/>
                  <a:pt x="47" y="70"/>
                </a:cubicBezTo>
                <a:cubicBezTo>
                  <a:pt x="47" y="70"/>
                  <a:pt x="46" y="72"/>
                  <a:pt x="44" y="73"/>
                </a:cubicBezTo>
                <a:cubicBezTo>
                  <a:pt x="44" y="73"/>
                  <a:pt x="45" y="73"/>
                  <a:pt x="45" y="73"/>
                </a:cubicBezTo>
                <a:cubicBezTo>
                  <a:pt x="46" y="72"/>
                  <a:pt x="46" y="72"/>
                  <a:pt x="47" y="71"/>
                </a:cubicBezTo>
                <a:cubicBezTo>
                  <a:pt x="47" y="71"/>
                  <a:pt x="48" y="71"/>
                  <a:pt x="49" y="70"/>
                </a:cubicBezTo>
                <a:cubicBezTo>
                  <a:pt x="49" y="71"/>
                  <a:pt x="48" y="72"/>
                  <a:pt x="48" y="72"/>
                </a:cubicBezTo>
                <a:cubicBezTo>
                  <a:pt x="48" y="72"/>
                  <a:pt x="48" y="72"/>
                  <a:pt x="48" y="73"/>
                </a:cubicBezTo>
                <a:cubicBezTo>
                  <a:pt x="50" y="71"/>
                  <a:pt x="49" y="73"/>
                  <a:pt x="50" y="72"/>
                </a:cubicBezTo>
                <a:cubicBezTo>
                  <a:pt x="51" y="71"/>
                  <a:pt x="52" y="70"/>
                  <a:pt x="53" y="69"/>
                </a:cubicBezTo>
                <a:cubicBezTo>
                  <a:pt x="53" y="70"/>
                  <a:pt x="52" y="70"/>
                  <a:pt x="52" y="70"/>
                </a:cubicBezTo>
                <a:cubicBezTo>
                  <a:pt x="53" y="70"/>
                  <a:pt x="50" y="72"/>
                  <a:pt x="52" y="71"/>
                </a:cubicBezTo>
                <a:cubicBezTo>
                  <a:pt x="51" y="71"/>
                  <a:pt x="49" y="72"/>
                  <a:pt x="48" y="74"/>
                </a:cubicBezTo>
                <a:cubicBezTo>
                  <a:pt x="49" y="73"/>
                  <a:pt x="47" y="74"/>
                  <a:pt x="47" y="75"/>
                </a:cubicBezTo>
                <a:cubicBezTo>
                  <a:pt x="48" y="74"/>
                  <a:pt x="49" y="74"/>
                  <a:pt x="49" y="74"/>
                </a:cubicBezTo>
                <a:cubicBezTo>
                  <a:pt x="48" y="75"/>
                  <a:pt x="50" y="75"/>
                  <a:pt x="50" y="75"/>
                </a:cubicBezTo>
                <a:cubicBezTo>
                  <a:pt x="50" y="76"/>
                  <a:pt x="48" y="77"/>
                  <a:pt x="48" y="78"/>
                </a:cubicBezTo>
                <a:cubicBezTo>
                  <a:pt x="48" y="78"/>
                  <a:pt x="49" y="76"/>
                  <a:pt x="49" y="77"/>
                </a:cubicBezTo>
                <a:cubicBezTo>
                  <a:pt x="48" y="77"/>
                  <a:pt x="48" y="77"/>
                  <a:pt x="48" y="77"/>
                </a:cubicBezTo>
                <a:cubicBezTo>
                  <a:pt x="49" y="77"/>
                  <a:pt x="48" y="79"/>
                  <a:pt x="50" y="77"/>
                </a:cubicBezTo>
                <a:cubicBezTo>
                  <a:pt x="48" y="78"/>
                  <a:pt x="48" y="78"/>
                  <a:pt x="48" y="78"/>
                </a:cubicBezTo>
                <a:cubicBezTo>
                  <a:pt x="48" y="78"/>
                  <a:pt x="49" y="78"/>
                  <a:pt x="49" y="78"/>
                </a:cubicBezTo>
                <a:cubicBezTo>
                  <a:pt x="47" y="79"/>
                  <a:pt x="47" y="79"/>
                  <a:pt x="47" y="79"/>
                </a:cubicBezTo>
                <a:cubicBezTo>
                  <a:pt x="46" y="80"/>
                  <a:pt x="48" y="79"/>
                  <a:pt x="48" y="79"/>
                </a:cubicBezTo>
                <a:cubicBezTo>
                  <a:pt x="49" y="78"/>
                  <a:pt x="49" y="78"/>
                  <a:pt x="49" y="78"/>
                </a:cubicBezTo>
                <a:cubicBezTo>
                  <a:pt x="50" y="78"/>
                  <a:pt x="49" y="79"/>
                  <a:pt x="50" y="79"/>
                </a:cubicBezTo>
                <a:cubicBezTo>
                  <a:pt x="49" y="80"/>
                  <a:pt x="49" y="80"/>
                  <a:pt x="49" y="80"/>
                </a:cubicBezTo>
                <a:cubicBezTo>
                  <a:pt x="49" y="80"/>
                  <a:pt x="49" y="80"/>
                  <a:pt x="49" y="80"/>
                </a:cubicBezTo>
                <a:cubicBezTo>
                  <a:pt x="48" y="81"/>
                  <a:pt x="48" y="81"/>
                  <a:pt x="49" y="81"/>
                </a:cubicBezTo>
                <a:cubicBezTo>
                  <a:pt x="46" y="82"/>
                  <a:pt x="46" y="82"/>
                  <a:pt x="46" y="82"/>
                </a:cubicBezTo>
                <a:cubicBezTo>
                  <a:pt x="46" y="82"/>
                  <a:pt x="47" y="81"/>
                  <a:pt x="48" y="80"/>
                </a:cubicBezTo>
                <a:cubicBezTo>
                  <a:pt x="49" y="80"/>
                  <a:pt x="49" y="80"/>
                  <a:pt x="48" y="80"/>
                </a:cubicBezTo>
                <a:cubicBezTo>
                  <a:pt x="48" y="81"/>
                  <a:pt x="48" y="80"/>
                  <a:pt x="48" y="80"/>
                </a:cubicBezTo>
                <a:cubicBezTo>
                  <a:pt x="47" y="81"/>
                  <a:pt x="47" y="81"/>
                  <a:pt x="46" y="82"/>
                </a:cubicBezTo>
                <a:cubicBezTo>
                  <a:pt x="46" y="82"/>
                  <a:pt x="45" y="82"/>
                  <a:pt x="46" y="82"/>
                </a:cubicBezTo>
                <a:cubicBezTo>
                  <a:pt x="45" y="82"/>
                  <a:pt x="45" y="82"/>
                  <a:pt x="45" y="82"/>
                </a:cubicBezTo>
                <a:cubicBezTo>
                  <a:pt x="45" y="82"/>
                  <a:pt x="46" y="81"/>
                  <a:pt x="46" y="81"/>
                </a:cubicBezTo>
                <a:cubicBezTo>
                  <a:pt x="45" y="82"/>
                  <a:pt x="44" y="82"/>
                  <a:pt x="44" y="82"/>
                </a:cubicBezTo>
                <a:cubicBezTo>
                  <a:pt x="46" y="80"/>
                  <a:pt x="43" y="82"/>
                  <a:pt x="43" y="81"/>
                </a:cubicBezTo>
                <a:cubicBezTo>
                  <a:pt x="45" y="80"/>
                  <a:pt x="46" y="80"/>
                  <a:pt x="46" y="80"/>
                </a:cubicBezTo>
                <a:cubicBezTo>
                  <a:pt x="47" y="79"/>
                  <a:pt x="46" y="79"/>
                  <a:pt x="47" y="79"/>
                </a:cubicBezTo>
                <a:cubicBezTo>
                  <a:pt x="46" y="79"/>
                  <a:pt x="44" y="80"/>
                  <a:pt x="43" y="81"/>
                </a:cubicBezTo>
                <a:cubicBezTo>
                  <a:pt x="44" y="80"/>
                  <a:pt x="44" y="80"/>
                  <a:pt x="44" y="80"/>
                </a:cubicBezTo>
                <a:cubicBezTo>
                  <a:pt x="44" y="80"/>
                  <a:pt x="42" y="81"/>
                  <a:pt x="42" y="81"/>
                </a:cubicBezTo>
                <a:cubicBezTo>
                  <a:pt x="43" y="80"/>
                  <a:pt x="42" y="79"/>
                  <a:pt x="42" y="79"/>
                </a:cubicBezTo>
                <a:cubicBezTo>
                  <a:pt x="43" y="78"/>
                  <a:pt x="43" y="78"/>
                  <a:pt x="43" y="78"/>
                </a:cubicBezTo>
                <a:cubicBezTo>
                  <a:pt x="41" y="79"/>
                  <a:pt x="42" y="78"/>
                  <a:pt x="41" y="78"/>
                </a:cubicBezTo>
                <a:cubicBezTo>
                  <a:pt x="41" y="77"/>
                  <a:pt x="39" y="78"/>
                  <a:pt x="40" y="76"/>
                </a:cubicBezTo>
                <a:cubicBezTo>
                  <a:pt x="39" y="76"/>
                  <a:pt x="38" y="76"/>
                  <a:pt x="38" y="75"/>
                </a:cubicBezTo>
                <a:cubicBezTo>
                  <a:pt x="39" y="74"/>
                  <a:pt x="39" y="74"/>
                  <a:pt x="39" y="74"/>
                </a:cubicBezTo>
                <a:cubicBezTo>
                  <a:pt x="38" y="75"/>
                  <a:pt x="40" y="73"/>
                  <a:pt x="40" y="73"/>
                </a:cubicBezTo>
                <a:cubicBezTo>
                  <a:pt x="39" y="74"/>
                  <a:pt x="38" y="74"/>
                  <a:pt x="37" y="75"/>
                </a:cubicBezTo>
                <a:cubicBezTo>
                  <a:pt x="38" y="73"/>
                  <a:pt x="36" y="74"/>
                  <a:pt x="35" y="74"/>
                </a:cubicBezTo>
                <a:cubicBezTo>
                  <a:pt x="36" y="73"/>
                  <a:pt x="36" y="73"/>
                  <a:pt x="36" y="73"/>
                </a:cubicBezTo>
                <a:cubicBezTo>
                  <a:pt x="34" y="74"/>
                  <a:pt x="35" y="73"/>
                  <a:pt x="35" y="72"/>
                </a:cubicBezTo>
                <a:cubicBezTo>
                  <a:pt x="36" y="72"/>
                  <a:pt x="36" y="71"/>
                  <a:pt x="36" y="71"/>
                </a:cubicBezTo>
                <a:cubicBezTo>
                  <a:pt x="34" y="72"/>
                  <a:pt x="34" y="72"/>
                  <a:pt x="33" y="72"/>
                </a:cubicBezTo>
                <a:cubicBezTo>
                  <a:pt x="33" y="72"/>
                  <a:pt x="33" y="71"/>
                  <a:pt x="34" y="70"/>
                </a:cubicBezTo>
                <a:cubicBezTo>
                  <a:pt x="31" y="71"/>
                  <a:pt x="31" y="69"/>
                  <a:pt x="29" y="69"/>
                </a:cubicBezTo>
                <a:cubicBezTo>
                  <a:pt x="30" y="68"/>
                  <a:pt x="30" y="68"/>
                  <a:pt x="30" y="68"/>
                </a:cubicBezTo>
                <a:cubicBezTo>
                  <a:pt x="27" y="69"/>
                  <a:pt x="29" y="66"/>
                  <a:pt x="27" y="66"/>
                </a:cubicBezTo>
                <a:cubicBezTo>
                  <a:pt x="29" y="65"/>
                  <a:pt x="29" y="65"/>
                  <a:pt x="29" y="65"/>
                </a:cubicBezTo>
                <a:cubicBezTo>
                  <a:pt x="30" y="64"/>
                  <a:pt x="28" y="64"/>
                  <a:pt x="27" y="65"/>
                </a:cubicBezTo>
                <a:cubicBezTo>
                  <a:pt x="27" y="65"/>
                  <a:pt x="25" y="65"/>
                  <a:pt x="27" y="64"/>
                </a:cubicBezTo>
                <a:cubicBezTo>
                  <a:pt x="27" y="63"/>
                  <a:pt x="26" y="64"/>
                  <a:pt x="25" y="64"/>
                </a:cubicBezTo>
                <a:cubicBezTo>
                  <a:pt x="26" y="63"/>
                  <a:pt x="26" y="63"/>
                  <a:pt x="25" y="63"/>
                </a:cubicBezTo>
                <a:cubicBezTo>
                  <a:pt x="25" y="63"/>
                  <a:pt x="25" y="63"/>
                  <a:pt x="25" y="63"/>
                </a:cubicBezTo>
                <a:cubicBezTo>
                  <a:pt x="25" y="63"/>
                  <a:pt x="26" y="62"/>
                  <a:pt x="26" y="62"/>
                </a:cubicBezTo>
                <a:cubicBezTo>
                  <a:pt x="26" y="62"/>
                  <a:pt x="27" y="61"/>
                  <a:pt x="24" y="62"/>
                </a:cubicBezTo>
                <a:cubicBezTo>
                  <a:pt x="25" y="61"/>
                  <a:pt x="22" y="62"/>
                  <a:pt x="24" y="60"/>
                </a:cubicBezTo>
                <a:cubicBezTo>
                  <a:pt x="23" y="60"/>
                  <a:pt x="23" y="60"/>
                  <a:pt x="22" y="61"/>
                </a:cubicBezTo>
                <a:cubicBezTo>
                  <a:pt x="22" y="60"/>
                  <a:pt x="23" y="59"/>
                  <a:pt x="22" y="59"/>
                </a:cubicBezTo>
                <a:cubicBezTo>
                  <a:pt x="22" y="59"/>
                  <a:pt x="23" y="59"/>
                  <a:pt x="23" y="58"/>
                </a:cubicBezTo>
                <a:cubicBezTo>
                  <a:pt x="22" y="59"/>
                  <a:pt x="22" y="59"/>
                  <a:pt x="22" y="59"/>
                </a:cubicBezTo>
                <a:cubicBezTo>
                  <a:pt x="20" y="59"/>
                  <a:pt x="22" y="56"/>
                  <a:pt x="22" y="56"/>
                </a:cubicBezTo>
                <a:cubicBezTo>
                  <a:pt x="19" y="55"/>
                  <a:pt x="19" y="53"/>
                  <a:pt x="19" y="52"/>
                </a:cubicBezTo>
                <a:cubicBezTo>
                  <a:pt x="19" y="52"/>
                  <a:pt x="19" y="52"/>
                  <a:pt x="19" y="52"/>
                </a:cubicBezTo>
                <a:cubicBezTo>
                  <a:pt x="17" y="52"/>
                  <a:pt x="21" y="50"/>
                  <a:pt x="17" y="51"/>
                </a:cubicBezTo>
                <a:cubicBezTo>
                  <a:pt x="18" y="51"/>
                  <a:pt x="17" y="50"/>
                  <a:pt x="19" y="50"/>
                </a:cubicBezTo>
                <a:cubicBezTo>
                  <a:pt x="17" y="50"/>
                  <a:pt x="19" y="48"/>
                  <a:pt x="17" y="49"/>
                </a:cubicBezTo>
                <a:cubicBezTo>
                  <a:pt x="18" y="49"/>
                  <a:pt x="18" y="49"/>
                  <a:pt x="18" y="49"/>
                </a:cubicBezTo>
                <a:cubicBezTo>
                  <a:pt x="19" y="48"/>
                  <a:pt x="17" y="48"/>
                  <a:pt x="18" y="47"/>
                </a:cubicBezTo>
                <a:cubicBezTo>
                  <a:pt x="18" y="47"/>
                  <a:pt x="18" y="47"/>
                  <a:pt x="19" y="47"/>
                </a:cubicBezTo>
                <a:cubicBezTo>
                  <a:pt x="20" y="46"/>
                  <a:pt x="16" y="47"/>
                  <a:pt x="19" y="46"/>
                </a:cubicBezTo>
                <a:cubicBezTo>
                  <a:pt x="19" y="46"/>
                  <a:pt x="17" y="47"/>
                  <a:pt x="17" y="47"/>
                </a:cubicBezTo>
                <a:cubicBezTo>
                  <a:pt x="18" y="45"/>
                  <a:pt x="16" y="44"/>
                  <a:pt x="15" y="43"/>
                </a:cubicBezTo>
                <a:cubicBezTo>
                  <a:pt x="16" y="42"/>
                  <a:pt x="19" y="42"/>
                  <a:pt x="17" y="42"/>
                </a:cubicBezTo>
                <a:cubicBezTo>
                  <a:pt x="17" y="41"/>
                  <a:pt x="16" y="42"/>
                  <a:pt x="16" y="42"/>
                </a:cubicBezTo>
                <a:cubicBezTo>
                  <a:pt x="15" y="42"/>
                  <a:pt x="19" y="40"/>
                  <a:pt x="18" y="41"/>
                </a:cubicBezTo>
                <a:cubicBezTo>
                  <a:pt x="16" y="41"/>
                  <a:pt x="17" y="41"/>
                  <a:pt x="16" y="41"/>
                </a:cubicBezTo>
                <a:cubicBezTo>
                  <a:pt x="17" y="40"/>
                  <a:pt x="18" y="39"/>
                  <a:pt x="17" y="40"/>
                </a:cubicBezTo>
                <a:cubicBezTo>
                  <a:pt x="17" y="39"/>
                  <a:pt x="17" y="39"/>
                  <a:pt x="17" y="39"/>
                </a:cubicBezTo>
                <a:cubicBezTo>
                  <a:pt x="15" y="40"/>
                  <a:pt x="16" y="39"/>
                  <a:pt x="13" y="39"/>
                </a:cubicBezTo>
                <a:cubicBezTo>
                  <a:pt x="11" y="37"/>
                  <a:pt x="9" y="35"/>
                  <a:pt x="7" y="32"/>
                </a:cubicBezTo>
                <a:cubicBezTo>
                  <a:pt x="7" y="29"/>
                  <a:pt x="5" y="27"/>
                  <a:pt x="5" y="24"/>
                </a:cubicBezTo>
                <a:cubicBezTo>
                  <a:pt x="7" y="22"/>
                  <a:pt x="7" y="22"/>
                  <a:pt x="6" y="22"/>
                </a:cubicBezTo>
                <a:cubicBezTo>
                  <a:pt x="7" y="22"/>
                  <a:pt x="7" y="22"/>
                  <a:pt x="7" y="22"/>
                </a:cubicBezTo>
                <a:cubicBezTo>
                  <a:pt x="5" y="22"/>
                  <a:pt x="6" y="21"/>
                  <a:pt x="5" y="22"/>
                </a:cubicBezTo>
                <a:cubicBezTo>
                  <a:pt x="5" y="21"/>
                  <a:pt x="4" y="20"/>
                  <a:pt x="3" y="19"/>
                </a:cubicBezTo>
                <a:cubicBezTo>
                  <a:pt x="4" y="19"/>
                  <a:pt x="5" y="18"/>
                  <a:pt x="5" y="18"/>
                </a:cubicBezTo>
                <a:cubicBezTo>
                  <a:pt x="4" y="19"/>
                  <a:pt x="4" y="19"/>
                  <a:pt x="4" y="19"/>
                </a:cubicBezTo>
                <a:cubicBezTo>
                  <a:pt x="4" y="18"/>
                  <a:pt x="4" y="18"/>
                  <a:pt x="4" y="18"/>
                </a:cubicBezTo>
                <a:cubicBezTo>
                  <a:pt x="4" y="18"/>
                  <a:pt x="3" y="18"/>
                  <a:pt x="2" y="19"/>
                </a:cubicBezTo>
                <a:cubicBezTo>
                  <a:pt x="0" y="17"/>
                  <a:pt x="3" y="13"/>
                  <a:pt x="1" y="11"/>
                </a:cubicBezTo>
                <a:cubicBezTo>
                  <a:pt x="2" y="10"/>
                  <a:pt x="1" y="9"/>
                  <a:pt x="0" y="9"/>
                </a:cubicBezTo>
                <a:cubicBezTo>
                  <a:pt x="2" y="6"/>
                  <a:pt x="4" y="3"/>
                  <a:pt x="1" y="2"/>
                </a:cubicBezTo>
                <a:cubicBezTo>
                  <a:pt x="1" y="2"/>
                  <a:pt x="6" y="1"/>
                  <a:pt x="8" y="1"/>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1" name="Freeform 78"/>
          <p:cNvSpPr/>
          <p:nvPr/>
        </p:nvSpPr>
        <p:spPr bwMode="auto">
          <a:xfrm>
            <a:off x="3133572" y="1885574"/>
            <a:ext cx="225425" cy="392113"/>
          </a:xfrm>
          <a:custGeom>
            <a:avLst/>
            <a:gdLst>
              <a:gd name="T0" fmla="*/ 51 w 60"/>
              <a:gd name="T1" fmla="*/ 14 h 104"/>
              <a:gd name="T2" fmla="*/ 50 w 60"/>
              <a:gd name="T3" fmla="*/ 17 h 104"/>
              <a:gd name="T4" fmla="*/ 51 w 60"/>
              <a:gd name="T5" fmla="*/ 25 h 104"/>
              <a:gd name="T6" fmla="*/ 49 w 60"/>
              <a:gd name="T7" fmla="*/ 27 h 104"/>
              <a:gd name="T8" fmla="*/ 44 w 60"/>
              <a:gd name="T9" fmla="*/ 33 h 104"/>
              <a:gd name="T10" fmla="*/ 43 w 60"/>
              <a:gd name="T11" fmla="*/ 35 h 104"/>
              <a:gd name="T12" fmla="*/ 43 w 60"/>
              <a:gd name="T13" fmla="*/ 40 h 104"/>
              <a:gd name="T14" fmla="*/ 40 w 60"/>
              <a:gd name="T15" fmla="*/ 42 h 104"/>
              <a:gd name="T16" fmla="*/ 38 w 60"/>
              <a:gd name="T17" fmla="*/ 43 h 104"/>
              <a:gd name="T18" fmla="*/ 39 w 60"/>
              <a:gd name="T19" fmla="*/ 46 h 104"/>
              <a:gd name="T20" fmla="*/ 39 w 60"/>
              <a:gd name="T21" fmla="*/ 51 h 104"/>
              <a:gd name="T22" fmla="*/ 38 w 60"/>
              <a:gd name="T23" fmla="*/ 53 h 104"/>
              <a:gd name="T24" fmla="*/ 38 w 60"/>
              <a:gd name="T25" fmla="*/ 56 h 104"/>
              <a:gd name="T26" fmla="*/ 36 w 60"/>
              <a:gd name="T27" fmla="*/ 57 h 104"/>
              <a:gd name="T28" fmla="*/ 34 w 60"/>
              <a:gd name="T29" fmla="*/ 61 h 104"/>
              <a:gd name="T30" fmla="*/ 31 w 60"/>
              <a:gd name="T31" fmla="*/ 64 h 104"/>
              <a:gd name="T32" fmla="*/ 31 w 60"/>
              <a:gd name="T33" fmla="*/ 66 h 104"/>
              <a:gd name="T34" fmla="*/ 29 w 60"/>
              <a:gd name="T35" fmla="*/ 66 h 104"/>
              <a:gd name="T36" fmla="*/ 30 w 60"/>
              <a:gd name="T37" fmla="*/ 68 h 104"/>
              <a:gd name="T38" fmla="*/ 29 w 60"/>
              <a:gd name="T39" fmla="*/ 69 h 104"/>
              <a:gd name="T40" fmla="*/ 29 w 60"/>
              <a:gd name="T41" fmla="*/ 71 h 104"/>
              <a:gd name="T42" fmla="*/ 26 w 60"/>
              <a:gd name="T43" fmla="*/ 76 h 104"/>
              <a:gd name="T44" fmla="*/ 25 w 60"/>
              <a:gd name="T45" fmla="*/ 78 h 104"/>
              <a:gd name="T46" fmla="*/ 24 w 60"/>
              <a:gd name="T47" fmla="*/ 80 h 104"/>
              <a:gd name="T48" fmla="*/ 21 w 60"/>
              <a:gd name="T49" fmla="*/ 84 h 104"/>
              <a:gd name="T50" fmla="*/ 17 w 60"/>
              <a:gd name="T51" fmla="*/ 82 h 104"/>
              <a:gd name="T52" fmla="*/ 20 w 60"/>
              <a:gd name="T53" fmla="*/ 86 h 104"/>
              <a:gd name="T54" fmla="*/ 23 w 60"/>
              <a:gd name="T55" fmla="*/ 90 h 104"/>
              <a:gd name="T56" fmla="*/ 21 w 60"/>
              <a:gd name="T57" fmla="*/ 91 h 104"/>
              <a:gd name="T58" fmla="*/ 22 w 60"/>
              <a:gd name="T59" fmla="*/ 92 h 104"/>
              <a:gd name="T60" fmla="*/ 20 w 60"/>
              <a:gd name="T61" fmla="*/ 92 h 104"/>
              <a:gd name="T62" fmla="*/ 16 w 60"/>
              <a:gd name="T63" fmla="*/ 92 h 104"/>
              <a:gd name="T64" fmla="*/ 18 w 60"/>
              <a:gd name="T65" fmla="*/ 95 h 104"/>
              <a:gd name="T66" fmla="*/ 16 w 60"/>
              <a:gd name="T67" fmla="*/ 95 h 104"/>
              <a:gd name="T68" fmla="*/ 18 w 60"/>
              <a:gd name="T69" fmla="*/ 98 h 104"/>
              <a:gd name="T70" fmla="*/ 17 w 60"/>
              <a:gd name="T71" fmla="*/ 99 h 104"/>
              <a:gd name="T72" fmla="*/ 12 w 60"/>
              <a:gd name="T73" fmla="*/ 96 h 104"/>
              <a:gd name="T74" fmla="*/ 14 w 60"/>
              <a:gd name="T75" fmla="*/ 100 h 104"/>
              <a:gd name="T76" fmla="*/ 6 w 60"/>
              <a:gd name="T77" fmla="*/ 100 h 104"/>
              <a:gd name="T78" fmla="*/ 4 w 60"/>
              <a:gd name="T79" fmla="*/ 101 h 104"/>
              <a:gd name="T80" fmla="*/ 3 w 60"/>
              <a:gd name="T81" fmla="*/ 103 h 104"/>
              <a:gd name="T82" fmla="*/ 1 w 60"/>
              <a:gd name="T83" fmla="*/ 101 h 104"/>
              <a:gd name="T84" fmla="*/ 4 w 60"/>
              <a:gd name="T85" fmla="*/ 100 h 104"/>
              <a:gd name="T86" fmla="*/ 2 w 60"/>
              <a:gd name="T87" fmla="*/ 93 h 104"/>
              <a:gd name="T88" fmla="*/ 5 w 60"/>
              <a:gd name="T89" fmla="*/ 85 h 104"/>
              <a:gd name="T90" fmla="*/ 8 w 60"/>
              <a:gd name="T91" fmla="*/ 76 h 104"/>
              <a:gd name="T92" fmla="*/ 10 w 60"/>
              <a:gd name="T93" fmla="*/ 70 h 104"/>
              <a:gd name="T94" fmla="*/ 12 w 60"/>
              <a:gd name="T95" fmla="*/ 65 h 104"/>
              <a:gd name="T96" fmla="*/ 19 w 60"/>
              <a:gd name="T97" fmla="*/ 55 h 104"/>
              <a:gd name="T98" fmla="*/ 23 w 60"/>
              <a:gd name="T99" fmla="*/ 51 h 104"/>
              <a:gd name="T100" fmla="*/ 28 w 60"/>
              <a:gd name="T101" fmla="*/ 46 h 104"/>
              <a:gd name="T102" fmla="*/ 36 w 60"/>
              <a:gd name="T103" fmla="*/ 22 h 104"/>
              <a:gd name="T104" fmla="*/ 39 w 60"/>
              <a:gd name="T105" fmla="*/ 16 h 104"/>
              <a:gd name="T106" fmla="*/ 56 w 60"/>
              <a:gd name="T107"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 h="104">
                <a:moveTo>
                  <a:pt x="56" y="4"/>
                </a:moveTo>
                <a:cubicBezTo>
                  <a:pt x="60" y="7"/>
                  <a:pt x="55" y="6"/>
                  <a:pt x="57" y="9"/>
                </a:cubicBezTo>
                <a:cubicBezTo>
                  <a:pt x="57" y="9"/>
                  <a:pt x="54" y="8"/>
                  <a:pt x="55" y="9"/>
                </a:cubicBezTo>
                <a:cubicBezTo>
                  <a:pt x="57" y="11"/>
                  <a:pt x="54" y="13"/>
                  <a:pt x="51" y="13"/>
                </a:cubicBezTo>
                <a:cubicBezTo>
                  <a:pt x="50" y="12"/>
                  <a:pt x="50" y="12"/>
                  <a:pt x="50" y="12"/>
                </a:cubicBezTo>
                <a:cubicBezTo>
                  <a:pt x="50" y="12"/>
                  <a:pt x="52" y="14"/>
                  <a:pt x="51" y="14"/>
                </a:cubicBezTo>
                <a:cubicBezTo>
                  <a:pt x="51" y="14"/>
                  <a:pt x="51" y="14"/>
                  <a:pt x="50" y="13"/>
                </a:cubicBezTo>
                <a:cubicBezTo>
                  <a:pt x="51" y="14"/>
                  <a:pt x="50" y="14"/>
                  <a:pt x="51" y="15"/>
                </a:cubicBezTo>
                <a:cubicBezTo>
                  <a:pt x="49" y="14"/>
                  <a:pt x="49" y="14"/>
                  <a:pt x="49" y="14"/>
                </a:cubicBezTo>
                <a:cubicBezTo>
                  <a:pt x="50" y="15"/>
                  <a:pt x="50" y="15"/>
                  <a:pt x="50" y="15"/>
                </a:cubicBezTo>
                <a:cubicBezTo>
                  <a:pt x="54" y="17"/>
                  <a:pt x="49" y="16"/>
                  <a:pt x="51" y="18"/>
                </a:cubicBezTo>
                <a:cubicBezTo>
                  <a:pt x="50" y="17"/>
                  <a:pt x="50" y="17"/>
                  <a:pt x="50" y="17"/>
                </a:cubicBezTo>
                <a:cubicBezTo>
                  <a:pt x="52" y="19"/>
                  <a:pt x="50" y="21"/>
                  <a:pt x="51" y="22"/>
                </a:cubicBezTo>
                <a:cubicBezTo>
                  <a:pt x="49" y="21"/>
                  <a:pt x="49" y="21"/>
                  <a:pt x="49" y="21"/>
                </a:cubicBezTo>
                <a:cubicBezTo>
                  <a:pt x="50" y="22"/>
                  <a:pt x="50" y="23"/>
                  <a:pt x="50" y="23"/>
                </a:cubicBezTo>
                <a:cubicBezTo>
                  <a:pt x="49" y="22"/>
                  <a:pt x="51" y="24"/>
                  <a:pt x="50" y="24"/>
                </a:cubicBezTo>
                <a:cubicBezTo>
                  <a:pt x="50" y="24"/>
                  <a:pt x="50" y="24"/>
                  <a:pt x="50" y="24"/>
                </a:cubicBezTo>
                <a:cubicBezTo>
                  <a:pt x="51" y="25"/>
                  <a:pt x="49" y="24"/>
                  <a:pt x="51" y="25"/>
                </a:cubicBezTo>
                <a:cubicBezTo>
                  <a:pt x="49" y="25"/>
                  <a:pt x="49" y="25"/>
                  <a:pt x="49" y="25"/>
                </a:cubicBezTo>
                <a:cubicBezTo>
                  <a:pt x="51" y="26"/>
                  <a:pt x="48" y="25"/>
                  <a:pt x="49" y="25"/>
                </a:cubicBezTo>
                <a:cubicBezTo>
                  <a:pt x="49" y="26"/>
                  <a:pt x="49" y="26"/>
                  <a:pt x="49" y="26"/>
                </a:cubicBezTo>
                <a:cubicBezTo>
                  <a:pt x="50" y="26"/>
                  <a:pt x="49" y="26"/>
                  <a:pt x="49" y="26"/>
                </a:cubicBezTo>
                <a:cubicBezTo>
                  <a:pt x="49" y="26"/>
                  <a:pt x="49" y="26"/>
                  <a:pt x="49" y="26"/>
                </a:cubicBezTo>
                <a:cubicBezTo>
                  <a:pt x="49" y="27"/>
                  <a:pt x="48" y="26"/>
                  <a:pt x="49" y="27"/>
                </a:cubicBezTo>
                <a:cubicBezTo>
                  <a:pt x="48" y="27"/>
                  <a:pt x="49" y="27"/>
                  <a:pt x="47" y="26"/>
                </a:cubicBezTo>
                <a:cubicBezTo>
                  <a:pt x="48" y="28"/>
                  <a:pt x="47" y="30"/>
                  <a:pt x="46" y="31"/>
                </a:cubicBezTo>
                <a:cubicBezTo>
                  <a:pt x="45" y="31"/>
                  <a:pt x="45" y="31"/>
                  <a:pt x="44" y="31"/>
                </a:cubicBezTo>
                <a:cubicBezTo>
                  <a:pt x="44" y="31"/>
                  <a:pt x="44" y="32"/>
                  <a:pt x="45" y="32"/>
                </a:cubicBezTo>
                <a:cubicBezTo>
                  <a:pt x="45" y="32"/>
                  <a:pt x="44" y="32"/>
                  <a:pt x="44" y="32"/>
                </a:cubicBezTo>
                <a:cubicBezTo>
                  <a:pt x="43" y="32"/>
                  <a:pt x="45" y="33"/>
                  <a:pt x="44" y="33"/>
                </a:cubicBezTo>
                <a:cubicBezTo>
                  <a:pt x="43" y="32"/>
                  <a:pt x="43" y="32"/>
                  <a:pt x="43" y="32"/>
                </a:cubicBezTo>
                <a:cubicBezTo>
                  <a:pt x="44" y="33"/>
                  <a:pt x="44" y="33"/>
                  <a:pt x="44" y="34"/>
                </a:cubicBezTo>
                <a:cubicBezTo>
                  <a:pt x="44" y="34"/>
                  <a:pt x="43" y="33"/>
                  <a:pt x="43" y="33"/>
                </a:cubicBezTo>
                <a:cubicBezTo>
                  <a:pt x="44" y="34"/>
                  <a:pt x="42" y="34"/>
                  <a:pt x="43" y="34"/>
                </a:cubicBezTo>
                <a:cubicBezTo>
                  <a:pt x="42" y="34"/>
                  <a:pt x="42" y="34"/>
                  <a:pt x="42" y="34"/>
                </a:cubicBezTo>
                <a:cubicBezTo>
                  <a:pt x="41" y="34"/>
                  <a:pt x="44" y="35"/>
                  <a:pt x="43" y="35"/>
                </a:cubicBezTo>
                <a:cubicBezTo>
                  <a:pt x="42" y="34"/>
                  <a:pt x="42" y="34"/>
                  <a:pt x="42" y="34"/>
                </a:cubicBezTo>
                <a:cubicBezTo>
                  <a:pt x="44" y="36"/>
                  <a:pt x="43" y="36"/>
                  <a:pt x="43" y="37"/>
                </a:cubicBezTo>
                <a:cubicBezTo>
                  <a:pt x="43" y="37"/>
                  <a:pt x="43" y="37"/>
                  <a:pt x="43" y="37"/>
                </a:cubicBezTo>
                <a:cubicBezTo>
                  <a:pt x="43" y="37"/>
                  <a:pt x="42" y="37"/>
                  <a:pt x="42" y="38"/>
                </a:cubicBezTo>
                <a:cubicBezTo>
                  <a:pt x="42" y="38"/>
                  <a:pt x="40" y="37"/>
                  <a:pt x="40" y="37"/>
                </a:cubicBezTo>
                <a:cubicBezTo>
                  <a:pt x="42" y="39"/>
                  <a:pt x="40" y="39"/>
                  <a:pt x="43" y="40"/>
                </a:cubicBezTo>
                <a:cubicBezTo>
                  <a:pt x="42" y="40"/>
                  <a:pt x="41" y="40"/>
                  <a:pt x="42" y="41"/>
                </a:cubicBezTo>
                <a:cubicBezTo>
                  <a:pt x="41" y="40"/>
                  <a:pt x="39" y="40"/>
                  <a:pt x="39" y="39"/>
                </a:cubicBezTo>
                <a:cubicBezTo>
                  <a:pt x="38" y="39"/>
                  <a:pt x="38" y="39"/>
                  <a:pt x="38" y="39"/>
                </a:cubicBezTo>
                <a:cubicBezTo>
                  <a:pt x="37" y="38"/>
                  <a:pt x="38" y="39"/>
                  <a:pt x="37" y="38"/>
                </a:cubicBezTo>
                <a:cubicBezTo>
                  <a:pt x="37" y="38"/>
                  <a:pt x="38" y="39"/>
                  <a:pt x="37" y="39"/>
                </a:cubicBezTo>
                <a:cubicBezTo>
                  <a:pt x="38" y="40"/>
                  <a:pt x="40" y="42"/>
                  <a:pt x="40" y="42"/>
                </a:cubicBezTo>
                <a:cubicBezTo>
                  <a:pt x="40" y="42"/>
                  <a:pt x="38" y="41"/>
                  <a:pt x="38" y="41"/>
                </a:cubicBezTo>
                <a:cubicBezTo>
                  <a:pt x="41" y="44"/>
                  <a:pt x="41" y="44"/>
                  <a:pt x="41" y="44"/>
                </a:cubicBezTo>
                <a:cubicBezTo>
                  <a:pt x="41" y="44"/>
                  <a:pt x="40" y="43"/>
                  <a:pt x="40" y="43"/>
                </a:cubicBezTo>
                <a:cubicBezTo>
                  <a:pt x="41" y="44"/>
                  <a:pt x="41" y="44"/>
                  <a:pt x="41" y="44"/>
                </a:cubicBezTo>
                <a:cubicBezTo>
                  <a:pt x="41" y="44"/>
                  <a:pt x="41" y="45"/>
                  <a:pt x="39" y="44"/>
                </a:cubicBezTo>
                <a:cubicBezTo>
                  <a:pt x="39" y="44"/>
                  <a:pt x="39" y="44"/>
                  <a:pt x="38" y="43"/>
                </a:cubicBezTo>
                <a:cubicBezTo>
                  <a:pt x="38" y="44"/>
                  <a:pt x="39" y="44"/>
                  <a:pt x="39" y="44"/>
                </a:cubicBezTo>
                <a:cubicBezTo>
                  <a:pt x="38" y="44"/>
                  <a:pt x="38" y="44"/>
                  <a:pt x="38" y="44"/>
                </a:cubicBezTo>
                <a:cubicBezTo>
                  <a:pt x="38" y="44"/>
                  <a:pt x="39" y="45"/>
                  <a:pt x="40" y="46"/>
                </a:cubicBezTo>
                <a:cubicBezTo>
                  <a:pt x="40" y="46"/>
                  <a:pt x="39" y="45"/>
                  <a:pt x="40" y="45"/>
                </a:cubicBezTo>
                <a:cubicBezTo>
                  <a:pt x="41" y="46"/>
                  <a:pt x="41" y="47"/>
                  <a:pt x="41" y="47"/>
                </a:cubicBezTo>
                <a:cubicBezTo>
                  <a:pt x="39" y="46"/>
                  <a:pt x="39" y="46"/>
                  <a:pt x="39" y="46"/>
                </a:cubicBezTo>
                <a:cubicBezTo>
                  <a:pt x="41" y="47"/>
                  <a:pt x="41" y="48"/>
                  <a:pt x="41" y="49"/>
                </a:cubicBezTo>
                <a:cubicBezTo>
                  <a:pt x="42" y="49"/>
                  <a:pt x="40" y="48"/>
                  <a:pt x="40" y="48"/>
                </a:cubicBezTo>
                <a:cubicBezTo>
                  <a:pt x="39" y="48"/>
                  <a:pt x="41" y="50"/>
                  <a:pt x="39" y="50"/>
                </a:cubicBezTo>
                <a:cubicBezTo>
                  <a:pt x="39" y="49"/>
                  <a:pt x="40" y="50"/>
                  <a:pt x="40" y="50"/>
                </a:cubicBezTo>
                <a:cubicBezTo>
                  <a:pt x="40" y="50"/>
                  <a:pt x="39" y="49"/>
                  <a:pt x="39" y="50"/>
                </a:cubicBezTo>
                <a:cubicBezTo>
                  <a:pt x="38" y="50"/>
                  <a:pt x="39" y="50"/>
                  <a:pt x="39" y="51"/>
                </a:cubicBezTo>
                <a:cubicBezTo>
                  <a:pt x="40" y="51"/>
                  <a:pt x="39" y="50"/>
                  <a:pt x="39" y="50"/>
                </a:cubicBezTo>
                <a:cubicBezTo>
                  <a:pt x="39" y="51"/>
                  <a:pt x="40" y="53"/>
                  <a:pt x="38" y="53"/>
                </a:cubicBezTo>
                <a:cubicBezTo>
                  <a:pt x="39" y="53"/>
                  <a:pt x="40" y="54"/>
                  <a:pt x="40" y="54"/>
                </a:cubicBezTo>
                <a:cubicBezTo>
                  <a:pt x="39" y="53"/>
                  <a:pt x="39" y="53"/>
                  <a:pt x="39" y="53"/>
                </a:cubicBezTo>
                <a:cubicBezTo>
                  <a:pt x="38" y="53"/>
                  <a:pt x="39" y="54"/>
                  <a:pt x="38" y="53"/>
                </a:cubicBezTo>
                <a:cubicBezTo>
                  <a:pt x="39" y="54"/>
                  <a:pt x="37" y="51"/>
                  <a:pt x="38" y="53"/>
                </a:cubicBezTo>
                <a:cubicBezTo>
                  <a:pt x="37" y="52"/>
                  <a:pt x="39" y="54"/>
                  <a:pt x="38" y="53"/>
                </a:cubicBezTo>
                <a:cubicBezTo>
                  <a:pt x="38" y="53"/>
                  <a:pt x="39" y="55"/>
                  <a:pt x="38" y="54"/>
                </a:cubicBezTo>
                <a:cubicBezTo>
                  <a:pt x="38" y="54"/>
                  <a:pt x="36" y="53"/>
                  <a:pt x="36" y="53"/>
                </a:cubicBezTo>
                <a:cubicBezTo>
                  <a:pt x="36" y="54"/>
                  <a:pt x="37" y="54"/>
                  <a:pt x="37" y="54"/>
                </a:cubicBezTo>
                <a:cubicBezTo>
                  <a:pt x="37" y="55"/>
                  <a:pt x="37" y="55"/>
                  <a:pt x="37" y="55"/>
                </a:cubicBezTo>
                <a:cubicBezTo>
                  <a:pt x="38" y="55"/>
                  <a:pt x="37" y="55"/>
                  <a:pt x="38" y="56"/>
                </a:cubicBezTo>
                <a:cubicBezTo>
                  <a:pt x="37" y="55"/>
                  <a:pt x="38" y="56"/>
                  <a:pt x="37" y="55"/>
                </a:cubicBezTo>
                <a:cubicBezTo>
                  <a:pt x="35" y="54"/>
                  <a:pt x="35" y="54"/>
                  <a:pt x="35" y="54"/>
                </a:cubicBezTo>
                <a:cubicBezTo>
                  <a:pt x="35" y="55"/>
                  <a:pt x="37" y="56"/>
                  <a:pt x="37" y="56"/>
                </a:cubicBezTo>
                <a:cubicBezTo>
                  <a:pt x="36" y="56"/>
                  <a:pt x="36" y="56"/>
                  <a:pt x="36" y="56"/>
                </a:cubicBezTo>
                <a:cubicBezTo>
                  <a:pt x="39" y="57"/>
                  <a:pt x="36" y="56"/>
                  <a:pt x="38" y="57"/>
                </a:cubicBezTo>
                <a:cubicBezTo>
                  <a:pt x="37" y="57"/>
                  <a:pt x="37" y="58"/>
                  <a:pt x="36" y="57"/>
                </a:cubicBezTo>
                <a:cubicBezTo>
                  <a:pt x="36" y="58"/>
                  <a:pt x="37" y="59"/>
                  <a:pt x="36" y="59"/>
                </a:cubicBezTo>
                <a:cubicBezTo>
                  <a:pt x="36" y="59"/>
                  <a:pt x="36" y="59"/>
                  <a:pt x="35" y="58"/>
                </a:cubicBezTo>
                <a:cubicBezTo>
                  <a:pt x="35" y="58"/>
                  <a:pt x="35" y="58"/>
                  <a:pt x="35" y="59"/>
                </a:cubicBezTo>
                <a:cubicBezTo>
                  <a:pt x="35" y="59"/>
                  <a:pt x="34" y="58"/>
                  <a:pt x="33" y="58"/>
                </a:cubicBezTo>
                <a:cubicBezTo>
                  <a:pt x="33" y="59"/>
                  <a:pt x="35" y="60"/>
                  <a:pt x="35" y="60"/>
                </a:cubicBezTo>
                <a:cubicBezTo>
                  <a:pt x="33" y="59"/>
                  <a:pt x="37" y="62"/>
                  <a:pt x="34" y="61"/>
                </a:cubicBezTo>
                <a:cubicBezTo>
                  <a:pt x="34" y="60"/>
                  <a:pt x="33" y="60"/>
                  <a:pt x="33" y="60"/>
                </a:cubicBezTo>
                <a:cubicBezTo>
                  <a:pt x="30" y="58"/>
                  <a:pt x="34" y="61"/>
                  <a:pt x="33" y="61"/>
                </a:cubicBezTo>
                <a:cubicBezTo>
                  <a:pt x="35" y="62"/>
                  <a:pt x="35" y="62"/>
                  <a:pt x="35" y="62"/>
                </a:cubicBezTo>
                <a:cubicBezTo>
                  <a:pt x="33" y="61"/>
                  <a:pt x="35" y="63"/>
                  <a:pt x="34" y="62"/>
                </a:cubicBezTo>
                <a:cubicBezTo>
                  <a:pt x="34" y="62"/>
                  <a:pt x="33" y="62"/>
                  <a:pt x="34" y="63"/>
                </a:cubicBezTo>
                <a:cubicBezTo>
                  <a:pt x="33" y="63"/>
                  <a:pt x="34" y="65"/>
                  <a:pt x="31" y="64"/>
                </a:cubicBezTo>
                <a:cubicBezTo>
                  <a:pt x="31" y="64"/>
                  <a:pt x="31" y="64"/>
                  <a:pt x="32" y="64"/>
                </a:cubicBezTo>
                <a:cubicBezTo>
                  <a:pt x="33" y="65"/>
                  <a:pt x="31" y="64"/>
                  <a:pt x="32" y="64"/>
                </a:cubicBezTo>
                <a:cubicBezTo>
                  <a:pt x="32" y="64"/>
                  <a:pt x="32" y="65"/>
                  <a:pt x="33" y="65"/>
                </a:cubicBezTo>
                <a:cubicBezTo>
                  <a:pt x="32" y="65"/>
                  <a:pt x="32" y="65"/>
                  <a:pt x="30" y="64"/>
                </a:cubicBezTo>
                <a:cubicBezTo>
                  <a:pt x="29" y="63"/>
                  <a:pt x="33" y="66"/>
                  <a:pt x="32" y="66"/>
                </a:cubicBezTo>
                <a:cubicBezTo>
                  <a:pt x="31" y="66"/>
                  <a:pt x="31" y="65"/>
                  <a:pt x="31" y="66"/>
                </a:cubicBezTo>
                <a:cubicBezTo>
                  <a:pt x="32" y="67"/>
                  <a:pt x="32" y="67"/>
                  <a:pt x="32" y="67"/>
                </a:cubicBezTo>
                <a:cubicBezTo>
                  <a:pt x="32" y="67"/>
                  <a:pt x="30" y="66"/>
                  <a:pt x="29" y="65"/>
                </a:cubicBezTo>
                <a:cubicBezTo>
                  <a:pt x="29" y="66"/>
                  <a:pt x="29" y="66"/>
                  <a:pt x="30" y="66"/>
                </a:cubicBezTo>
                <a:cubicBezTo>
                  <a:pt x="28" y="66"/>
                  <a:pt x="28" y="66"/>
                  <a:pt x="28" y="66"/>
                </a:cubicBezTo>
                <a:cubicBezTo>
                  <a:pt x="29" y="66"/>
                  <a:pt x="29" y="66"/>
                  <a:pt x="29" y="67"/>
                </a:cubicBezTo>
                <a:cubicBezTo>
                  <a:pt x="29" y="66"/>
                  <a:pt x="29" y="66"/>
                  <a:pt x="29" y="66"/>
                </a:cubicBezTo>
                <a:cubicBezTo>
                  <a:pt x="28" y="66"/>
                  <a:pt x="28" y="66"/>
                  <a:pt x="29" y="67"/>
                </a:cubicBezTo>
                <a:cubicBezTo>
                  <a:pt x="29" y="67"/>
                  <a:pt x="30" y="67"/>
                  <a:pt x="30" y="67"/>
                </a:cubicBezTo>
                <a:cubicBezTo>
                  <a:pt x="31" y="68"/>
                  <a:pt x="30" y="68"/>
                  <a:pt x="31" y="68"/>
                </a:cubicBezTo>
                <a:cubicBezTo>
                  <a:pt x="30" y="67"/>
                  <a:pt x="30" y="68"/>
                  <a:pt x="30" y="68"/>
                </a:cubicBezTo>
                <a:cubicBezTo>
                  <a:pt x="29" y="68"/>
                  <a:pt x="31" y="69"/>
                  <a:pt x="31" y="69"/>
                </a:cubicBezTo>
                <a:cubicBezTo>
                  <a:pt x="30" y="69"/>
                  <a:pt x="30" y="69"/>
                  <a:pt x="30" y="68"/>
                </a:cubicBezTo>
                <a:cubicBezTo>
                  <a:pt x="29" y="68"/>
                  <a:pt x="30" y="69"/>
                  <a:pt x="30" y="68"/>
                </a:cubicBezTo>
                <a:cubicBezTo>
                  <a:pt x="29" y="68"/>
                  <a:pt x="28" y="67"/>
                  <a:pt x="29" y="68"/>
                </a:cubicBezTo>
                <a:cubicBezTo>
                  <a:pt x="29" y="69"/>
                  <a:pt x="31" y="70"/>
                  <a:pt x="30" y="69"/>
                </a:cubicBezTo>
                <a:cubicBezTo>
                  <a:pt x="29" y="68"/>
                  <a:pt x="29" y="68"/>
                  <a:pt x="29" y="68"/>
                </a:cubicBezTo>
                <a:cubicBezTo>
                  <a:pt x="28" y="68"/>
                  <a:pt x="28" y="68"/>
                  <a:pt x="28" y="68"/>
                </a:cubicBezTo>
                <a:cubicBezTo>
                  <a:pt x="29" y="69"/>
                  <a:pt x="29" y="69"/>
                  <a:pt x="29" y="69"/>
                </a:cubicBezTo>
                <a:cubicBezTo>
                  <a:pt x="29" y="69"/>
                  <a:pt x="29" y="69"/>
                  <a:pt x="29" y="69"/>
                </a:cubicBezTo>
                <a:cubicBezTo>
                  <a:pt x="30" y="70"/>
                  <a:pt x="29" y="70"/>
                  <a:pt x="30" y="70"/>
                </a:cubicBezTo>
                <a:cubicBezTo>
                  <a:pt x="30" y="71"/>
                  <a:pt x="29" y="70"/>
                  <a:pt x="29" y="70"/>
                </a:cubicBezTo>
                <a:cubicBezTo>
                  <a:pt x="29" y="70"/>
                  <a:pt x="29" y="70"/>
                  <a:pt x="29" y="70"/>
                </a:cubicBezTo>
                <a:cubicBezTo>
                  <a:pt x="28" y="70"/>
                  <a:pt x="28" y="71"/>
                  <a:pt x="29" y="71"/>
                </a:cubicBezTo>
                <a:cubicBezTo>
                  <a:pt x="29" y="71"/>
                  <a:pt x="29" y="71"/>
                  <a:pt x="29" y="71"/>
                </a:cubicBezTo>
                <a:cubicBezTo>
                  <a:pt x="29" y="71"/>
                  <a:pt x="29" y="71"/>
                  <a:pt x="29" y="72"/>
                </a:cubicBezTo>
                <a:cubicBezTo>
                  <a:pt x="28" y="72"/>
                  <a:pt x="25" y="70"/>
                  <a:pt x="26" y="71"/>
                </a:cubicBezTo>
                <a:cubicBezTo>
                  <a:pt x="26" y="71"/>
                  <a:pt x="28" y="72"/>
                  <a:pt x="29" y="73"/>
                </a:cubicBezTo>
                <a:cubicBezTo>
                  <a:pt x="28" y="73"/>
                  <a:pt x="29" y="74"/>
                  <a:pt x="27" y="74"/>
                </a:cubicBezTo>
                <a:cubicBezTo>
                  <a:pt x="28" y="75"/>
                  <a:pt x="28" y="75"/>
                  <a:pt x="28" y="75"/>
                </a:cubicBezTo>
                <a:cubicBezTo>
                  <a:pt x="27" y="75"/>
                  <a:pt x="29" y="77"/>
                  <a:pt x="26" y="76"/>
                </a:cubicBezTo>
                <a:cubicBezTo>
                  <a:pt x="26" y="76"/>
                  <a:pt x="25" y="75"/>
                  <a:pt x="24" y="75"/>
                </a:cubicBezTo>
                <a:cubicBezTo>
                  <a:pt x="25" y="76"/>
                  <a:pt x="23" y="75"/>
                  <a:pt x="25" y="76"/>
                </a:cubicBezTo>
                <a:cubicBezTo>
                  <a:pt x="26" y="76"/>
                  <a:pt x="26" y="77"/>
                  <a:pt x="27" y="77"/>
                </a:cubicBezTo>
                <a:cubicBezTo>
                  <a:pt x="27" y="77"/>
                  <a:pt x="27" y="78"/>
                  <a:pt x="26" y="78"/>
                </a:cubicBezTo>
                <a:cubicBezTo>
                  <a:pt x="26" y="78"/>
                  <a:pt x="26" y="78"/>
                  <a:pt x="27" y="78"/>
                </a:cubicBezTo>
                <a:cubicBezTo>
                  <a:pt x="25" y="77"/>
                  <a:pt x="25" y="78"/>
                  <a:pt x="25" y="78"/>
                </a:cubicBezTo>
                <a:cubicBezTo>
                  <a:pt x="26" y="79"/>
                  <a:pt x="26" y="79"/>
                  <a:pt x="26" y="79"/>
                </a:cubicBezTo>
                <a:cubicBezTo>
                  <a:pt x="25" y="78"/>
                  <a:pt x="25" y="78"/>
                  <a:pt x="25" y="78"/>
                </a:cubicBezTo>
                <a:cubicBezTo>
                  <a:pt x="25" y="79"/>
                  <a:pt x="27" y="80"/>
                  <a:pt x="26" y="79"/>
                </a:cubicBezTo>
                <a:cubicBezTo>
                  <a:pt x="25" y="79"/>
                  <a:pt x="25" y="79"/>
                  <a:pt x="25" y="79"/>
                </a:cubicBezTo>
                <a:cubicBezTo>
                  <a:pt x="25" y="80"/>
                  <a:pt x="27" y="81"/>
                  <a:pt x="26" y="80"/>
                </a:cubicBezTo>
                <a:cubicBezTo>
                  <a:pt x="24" y="80"/>
                  <a:pt x="24" y="80"/>
                  <a:pt x="24" y="80"/>
                </a:cubicBezTo>
                <a:cubicBezTo>
                  <a:pt x="24" y="80"/>
                  <a:pt x="25" y="81"/>
                  <a:pt x="25" y="81"/>
                </a:cubicBezTo>
                <a:cubicBezTo>
                  <a:pt x="24" y="81"/>
                  <a:pt x="24" y="81"/>
                  <a:pt x="23" y="80"/>
                </a:cubicBezTo>
                <a:cubicBezTo>
                  <a:pt x="25" y="83"/>
                  <a:pt x="25" y="84"/>
                  <a:pt x="24" y="85"/>
                </a:cubicBezTo>
                <a:cubicBezTo>
                  <a:pt x="23" y="85"/>
                  <a:pt x="23" y="85"/>
                  <a:pt x="23" y="85"/>
                </a:cubicBezTo>
                <a:cubicBezTo>
                  <a:pt x="22" y="84"/>
                  <a:pt x="25" y="85"/>
                  <a:pt x="24" y="85"/>
                </a:cubicBezTo>
                <a:cubicBezTo>
                  <a:pt x="23" y="85"/>
                  <a:pt x="22" y="85"/>
                  <a:pt x="21" y="84"/>
                </a:cubicBezTo>
                <a:cubicBezTo>
                  <a:pt x="20" y="84"/>
                  <a:pt x="22" y="85"/>
                  <a:pt x="23" y="85"/>
                </a:cubicBezTo>
                <a:cubicBezTo>
                  <a:pt x="24" y="86"/>
                  <a:pt x="22" y="85"/>
                  <a:pt x="23" y="86"/>
                </a:cubicBezTo>
                <a:cubicBezTo>
                  <a:pt x="24" y="86"/>
                  <a:pt x="22" y="86"/>
                  <a:pt x="24" y="87"/>
                </a:cubicBezTo>
                <a:cubicBezTo>
                  <a:pt x="23" y="86"/>
                  <a:pt x="22" y="86"/>
                  <a:pt x="22" y="85"/>
                </a:cubicBezTo>
                <a:cubicBezTo>
                  <a:pt x="22" y="86"/>
                  <a:pt x="22" y="86"/>
                  <a:pt x="22" y="86"/>
                </a:cubicBezTo>
                <a:cubicBezTo>
                  <a:pt x="20" y="85"/>
                  <a:pt x="19" y="83"/>
                  <a:pt x="17" y="82"/>
                </a:cubicBezTo>
                <a:cubicBezTo>
                  <a:pt x="17" y="83"/>
                  <a:pt x="17" y="83"/>
                  <a:pt x="17" y="83"/>
                </a:cubicBezTo>
                <a:cubicBezTo>
                  <a:pt x="15" y="82"/>
                  <a:pt x="16" y="81"/>
                  <a:pt x="15" y="81"/>
                </a:cubicBezTo>
                <a:cubicBezTo>
                  <a:pt x="15" y="82"/>
                  <a:pt x="17" y="84"/>
                  <a:pt x="18" y="84"/>
                </a:cubicBezTo>
                <a:cubicBezTo>
                  <a:pt x="18" y="84"/>
                  <a:pt x="22" y="86"/>
                  <a:pt x="21" y="86"/>
                </a:cubicBezTo>
                <a:cubicBezTo>
                  <a:pt x="20" y="86"/>
                  <a:pt x="21" y="86"/>
                  <a:pt x="20" y="85"/>
                </a:cubicBezTo>
                <a:cubicBezTo>
                  <a:pt x="19" y="85"/>
                  <a:pt x="21" y="86"/>
                  <a:pt x="20" y="86"/>
                </a:cubicBezTo>
                <a:cubicBezTo>
                  <a:pt x="21" y="86"/>
                  <a:pt x="22" y="87"/>
                  <a:pt x="22" y="88"/>
                </a:cubicBezTo>
                <a:cubicBezTo>
                  <a:pt x="21" y="87"/>
                  <a:pt x="21" y="87"/>
                  <a:pt x="21" y="87"/>
                </a:cubicBezTo>
                <a:cubicBezTo>
                  <a:pt x="21" y="87"/>
                  <a:pt x="22" y="88"/>
                  <a:pt x="23" y="88"/>
                </a:cubicBezTo>
                <a:cubicBezTo>
                  <a:pt x="25" y="90"/>
                  <a:pt x="22" y="88"/>
                  <a:pt x="23" y="89"/>
                </a:cubicBezTo>
                <a:cubicBezTo>
                  <a:pt x="22" y="89"/>
                  <a:pt x="20" y="87"/>
                  <a:pt x="19" y="87"/>
                </a:cubicBezTo>
                <a:cubicBezTo>
                  <a:pt x="21" y="88"/>
                  <a:pt x="21" y="89"/>
                  <a:pt x="23" y="90"/>
                </a:cubicBezTo>
                <a:cubicBezTo>
                  <a:pt x="23" y="90"/>
                  <a:pt x="22" y="89"/>
                  <a:pt x="21" y="88"/>
                </a:cubicBezTo>
                <a:cubicBezTo>
                  <a:pt x="20" y="88"/>
                  <a:pt x="23" y="90"/>
                  <a:pt x="20" y="89"/>
                </a:cubicBezTo>
                <a:cubicBezTo>
                  <a:pt x="22" y="90"/>
                  <a:pt x="22" y="90"/>
                  <a:pt x="22" y="90"/>
                </a:cubicBezTo>
                <a:cubicBezTo>
                  <a:pt x="21" y="89"/>
                  <a:pt x="21" y="89"/>
                  <a:pt x="20" y="89"/>
                </a:cubicBezTo>
                <a:cubicBezTo>
                  <a:pt x="20" y="89"/>
                  <a:pt x="21" y="91"/>
                  <a:pt x="19" y="90"/>
                </a:cubicBezTo>
                <a:cubicBezTo>
                  <a:pt x="20" y="90"/>
                  <a:pt x="19" y="90"/>
                  <a:pt x="21" y="91"/>
                </a:cubicBezTo>
                <a:cubicBezTo>
                  <a:pt x="22" y="91"/>
                  <a:pt x="20" y="90"/>
                  <a:pt x="22" y="91"/>
                </a:cubicBezTo>
                <a:cubicBezTo>
                  <a:pt x="20" y="90"/>
                  <a:pt x="22" y="91"/>
                  <a:pt x="22" y="92"/>
                </a:cubicBezTo>
                <a:cubicBezTo>
                  <a:pt x="21" y="91"/>
                  <a:pt x="21" y="91"/>
                  <a:pt x="21" y="91"/>
                </a:cubicBezTo>
                <a:cubicBezTo>
                  <a:pt x="22" y="92"/>
                  <a:pt x="21" y="92"/>
                  <a:pt x="22" y="92"/>
                </a:cubicBezTo>
                <a:cubicBezTo>
                  <a:pt x="21" y="92"/>
                  <a:pt x="21" y="92"/>
                  <a:pt x="21" y="92"/>
                </a:cubicBezTo>
                <a:cubicBezTo>
                  <a:pt x="22" y="92"/>
                  <a:pt x="22" y="92"/>
                  <a:pt x="22" y="92"/>
                </a:cubicBezTo>
                <a:cubicBezTo>
                  <a:pt x="23" y="93"/>
                  <a:pt x="20" y="91"/>
                  <a:pt x="20" y="92"/>
                </a:cubicBezTo>
                <a:cubicBezTo>
                  <a:pt x="19" y="91"/>
                  <a:pt x="19" y="91"/>
                  <a:pt x="19" y="91"/>
                </a:cubicBezTo>
                <a:cubicBezTo>
                  <a:pt x="20" y="91"/>
                  <a:pt x="18" y="91"/>
                  <a:pt x="19" y="91"/>
                </a:cubicBezTo>
                <a:cubicBezTo>
                  <a:pt x="20" y="92"/>
                  <a:pt x="21" y="93"/>
                  <a:pt x="22" y="93"/>
                </a:cubicBezTo>
                <a:cubicBezTo>
                  <a:pt x="22" y="94"/>
                  <a:pt x="20" y="93"/>
                  <a:pt x="22" y="93"/>
                </a:cubicBezTo>
                <a:cubicBezTo>
                  <a:pt x="20" y="92"/>
                  <a:pt x="20" y="92"/>
                  <a:pt x="20" y="92"/>
                </a:cubicBezTo>
                <a:cubicBezTo>
                  <a:pt x="20" y="92"/>
                  <a:pt x="18" y="92"/>
                  <a:pt x="18" y="92"/>
                </a:cubicBezTo>
                <a:cubicBezTo>
                  <a:pt x="19" y="92"/>
                  <a:pt x="20" y="93"/>
                  <a:pt x="21" y="94"/>
                </a:cubicBezTo>
                <a:cubicBezTo>
                  <a:pt x="21" y="94"/>
                  <a:pt x="20" y="93"/>
                  <a:pt x="19" y="93"/>
                </a:cubicBezTo>
                <a:cubicBezTo>
                  <a:pt x="19" y="93"/>
                  <a:pt x="20" y="94"/>
                  <a:pt x="21" y="94"/>
                </a:cubicBezTo>
                <a:cubicBezTo>
                  <a:pt x="20" y="94"/>
                  <a:pt x="19" y="94"/>
                  <a:pt x="18" y="93"/>
                </a:cubicBezTo>
                <a:cubicBezTo>
                  <a:pt x="16" y="92"/>
                  <a:pt x="16" y="92"/>
                  <a:pt x="16" y="92"/>
                </a:cubicBezTo>
                <a:cubicBezTo>
                  <a:pt x="16" y="92"/>
                  <a:pt x="16" y="92"/>
                  <a:pt x="16" y="92"/>
                </a:cubicBezTo>
                <a:cubicBezTo>
                  <a:pt x="14" y="91"/>
                  <a:pt x="15" y="91"/>
                  <a:pt x="13" y="90"/>
                </a:cubicBezTo>
                <a:cubicBezTo>
                  <a:pt x="13" y="90"/>
                  <a:pt x="13" y="91"/>
                  <a:pt x="14" y="91"/>
                </a:cubicBezTo>
                <a:cubicBezTo>
                  <a:pt x="16" y="92"/>
                  <a:pt x="17" y="94"/>
                  <a:pt x="19" y="95"/>
                </a:cubicBezTo>
                <a:cubicBezTo>
                  <a:pt x="20" y="96"/>
                  <a:pt x="13" y="92"/>
                  <a:pt x="17" y="95"/>
                </a:cubicBezTo>
                <a:cubicBezTo>
                  <a:pt x="17" y="95"/>
                  <a:pt x="19" y="96"/>
                  <a:pt x="18" y="95"/>
                </a:cubicBezTo>
                <a:cubicBezTo>
                  <a:pt x="18" y="96"/>
                  <a:pt x="21" y="97"/>
                  <a:pt x="20" y="97"/>
                </a:cubicBezTo>
                <a:cubicBezTo>
                  <a:pt x="19" y="96"/>
                  <a:pt x="17" y="96"/>
                  <a:pt x="16" y="95"/>
                </a:cubicBezTo>
                <a:cubicBezTo>
                  <a:pt x="17" y="95"/>
                  <a:pt x="17" y="95"/>
                  <a:pt x="16" y="94"/>
                </a:cubicBezTo>
                <a:cubicBezTo>
                  <a:pt x="15" y="94"/>
                  <a:pt x="14" y="93"/>
                  <a:pt x="14" y="93"/>
                </a:cubicBezTo>
                <a:cubicBezTo>
                  <a:pt x="14" y="94"/>
                  <a:pt x="14" y="94"/>
                  <a:pt x="15" y="95"/>
                </a:cubicBezTo>
                <a:cubicBezTo>
                  <a:pt x="16" y="95"/>
                  <a:pt x="15" y="94"/>
                  <a:pt x="16" y="95"/>
                </a:cubicBezTo>
                <a:cubicBezTo>
                  <a:pt x="17" y="96"/>
                  <a:pt x="15" y="95"/>
                  <a:pt x="17" y="96"/>
                </a:cubicBezTo>
                <a:cubicBezTo>
                  <a:pt x="17" y="96"/>
                  <a:pt x="18" y="97"/>
                  <a:pt x="19" y="97"/>
                </a:cubicBezTo>
                <a:cubicBezTo>
                  <a:pt x="19" y="98"/>
                  <a:pt x="19" y="98"/>
                  <a:pt x="19" y="98"/>
                </a:cubicBezTo>
                <a:cubicBezTo>
                  <a:pt x="19" y="97"/>
                  <a:pt x="19" y="97"/>
                  <a:pt x="19" y="97"/>
                </a:cubicBezTo>
                <a:cubicBezTo>
                  <a:pt x="18" y="97"/>
                  <a:pt x="20" y="98"/>
                  <a:pt x="20" y="99"/>
                </a:cubicBezTo>
                <a:cubicBezTo>
                  <a:pt x="18" y="98"/>
                  <a:pt x="18" y="98"/>
                  <a:pt x="18" y="98"/>
                </a:cubicBezTo>
                <a:cubicBezTo>
                  <a:pt x="16" y="97"/>
                  <a:pt x="19" y="97"/>
                  <a:pt x="16" y="96"/>
                </a:cubicBezTo>
                <a:cubicBezTo>
                  <a:pt x="16" y="96"/>
                  <a:pt x="17" y="97"/>
                  <a:pt x="16" y="97"/>
                </a:cubicBezTo>
                <a:cubicBezTo>
                  <a:pt x="16" y="97"/>
                  <a:pt x="16" y="97"/>
                  <a:pt x="16" y="97"/>
                </a:cubicBezTo>
                <a:cubicBezTo>
                  <a:pt x="16" y="97"/>
                  <a:pt x="13" y="95"/>
                  <a:pt x="14" y="96"/>
                </a:cubicBezTo>
                <a:cubicBezTo>
                  <a:pt x="15" y="97"/>
                  <a:pt x="15" y="97"/>
                  <a:pt x="16" y="98"/>
                </a:cubicBezTo>
                <a:cubicBezTo>
                  <a:pt x="16" y="98"/>
                  <a:pt x="17" y="99"/>
                  <a:pt x="17" y="99"/>
                </a:cubicBezTo>
                <a:cubicBezTo>
                  <a:pt x="15" y="98"/>
                  <a:pt x="16" y="100"/>
                  <a:pt x="15" y="98"/>
                </a:cubicBezTo>
                <a:cubicBezTo>
                  <a:pt x="16" y="99"/>
                  <a:pt x="16" y="98"/>
                  <a:pt x="15" y="97"/>
                </a:cubicBezTo>
                <a:cubicBezTo>
                  <a:pt x="12" y="96"/>
                  <a:pt x="15" y="97"/>
                  <a:pt x="13" y="95"/>
                </a:cubicBezTo>
                <a:cubicBezTo>
                  <a:pt x="13" y="96"/>
                  <a:pt x="11" y="95"/>
                  <a:pt x="9" y="94"/>
                </a:cubicBezTo>
                <a:cubicBezTo>
                  <a:pt x="9" y="94"/>
                  <a:pt x="10" y="94"/>
                  <a:pt x="10" y="94"/>
                </a:cubicBezTo>
                <a:cubicBezTo>
                  <a:pt x="11" y="95"/>
                  <a:pt x="11" y="95"/>
                  <a:pt x="12" y="96"/>
                </a:cubicBezTo>
                <a:cubicBezTo>
                  <a:pt x="12" y="96"/>
                  <a:pt x="12" y="97"/>
                  <a:pt x="13" y="98"/>
                </a:cubicBezTo>
                <a:cubicBezTo>
                  <a:pt x="13" y="98"/>
                  <a:pt x="11" y="97"/>
                  <a:pt x="11" y="97"/>
                </a:cubicBezTo>
                <a:cubicBezTo>
                  <a:pt x="12" y="97"/>
                  <a:pt x="11" y="98"/>
                  <a:pt x="10" y="98"/>
                </a:cubicBezTo>
                <a:cubicBezTo>
                  <a:pt x="13" y="99"/>
                  <a:pt x="11" y="99"/>
                  <a:pt x="12" y="100"/>
                </a:cubicBezTo>
                <a:cubicBezTo>
                  <a:pt x="13" y="100"/>
                  <a:pt x="15" y="100"/>
                  <a:pt x="16" y="101"/>
                </a:cubicBezTo>
                <a:cubicBezTo>
                  <a:pt x="15" y="101"/>
                  <a:pt x="15" y="100"/>
                  <a:pt x="14" y="100"/>
                </a:cubicBezTo>
                <a:cubicBezTo>
                  <a:pt x="15" y="101"/>
                  <a:pt x="12" y="99"/>
                  <a:pt x="14" y="101"/>
                </a:cubicBezTo>
                <a:cubicBezTo>
                  <a:pt x="13" y="100"/>
                  <a:pt x="11" y="99"/>
                  <a:pt x="10" y="98"/>
                </a:cubicBezTo>
                <a:cubicBezTo>
                  <a:pt x="10" y="99"/>
                  <a:pt x="9" y="97"/>
                  <a:pt x="8" y="98"/>
                </a:cubicBezTo>
                <a:cubicBezTo>
                  <a:pt x="9" y="99"/>
                  <a:pt x="10" y="99"/>
                  <a:pt x="10" y="100"/>
                </a:cubicBezTo>
                <a:cubicBezTo>
                  <a:pt x="8" y="100"/>
                  <a:pt x="9" y="101"/>
                  <a:pt x="9" y="102"/>
                </a:cubicBezTo>
                <a:cubicBezTo>
                  <a:pt x="8" y="101"/>
                  <a:pt x="6" y="100"/>
                  <a:pt x="6" y="100"/>
                </a:cubicBezTo>
                <a:cubicBezTo>
                  <a:pt x="6" y="101"/>
                  <a:pt x="8" y="101"/>
                  <a:pt x="7" y="101"/>
                </a:cubicBezTo>
                <a:cubicBezTo>
                  <a:pt x="6" y="101"/>
                  <a:pt x="6" y="101"/>
                  <a:pt x="6" y="101"/>
                </a:cubicBezTo>
                <a:cubicBezTo>
                  <a:pt x="7" y="101"/>
                  <a:pt x="5" y="101"/>
                  <a:pt x="7" y="102"/>
                </a:cubicBezTo>
                <a:cubicBezTo>
                  <a:pt x="5" y="101"/>
                  <a:pt x="5" y="101"/>
                  <a:pt x="5" y="101"/>
                </a:cubicBezTo>
                <a:cubicBezTo>
                  <a:pt x="5" y="101"/>
                  <a:pt x="6" y="102"/>
                  <a:pt x="6" y="102"/>
                </a:cubicBezTo>
                <a:cubicBezTo>
                  <a:pt x="5" y="101"/>
                  <a:pt x="4" y="101"/>
                  <a:pt x="4" y="101"/>
                </a:cubicBezTo>
                <a:cubicBezTo>
                  <a:pt x="2" y="100"/>
                  <a:pt x="4" y="101"/>
                  <a:pt x="4" y="102"/>
                </a:cubicBezTo>
                <a:cubicBezTo>
                  <a:pt x="5" y="102"/>
                  <a:pt x="5" y="102"/>
                  <a:pt x="5" y="102"/>
                </a:cubicBezTo>
                <a:cubicBezTo>
                  <a:pt x="6" y="103"/>
                  <a:pt x="4" y="103"/>
                  <a:pt x="5" y="104"/>
                </a:cubicBezTo>
                <a:cubicBezTo>
                  <a:pt x="3" y="103"/>
                  <a:pt x="3" y="103"/>
                  <a:pt x="3" y="103"/>
                </a:cubicBezTo>
                <a:cubicBezTo>
                  <a:pt x="4" y="104"/>
                  <a:pt x="4" y="104"/>
                  <a:pt x="4" y="104"/>
                </a:cubicBezTo>
                <a:cubicBezTo>
                  <a:pt x="3" y="103"/>
                  <a:pt x="2" y="103"/>
                  <a:pt x="3" y="103"/>
                </a:cubicBezTo>
                <a:cubicBezTo>
                  <a:pt x="0" y="101"/>
                  <a:pt x="0" y="101"/>
                  <a:pt x="0" y="101"/>
                </a:cubicBezTo>
                <a:cubicBezTo>
                  <a:pt x="1" y="101"/>
                  <a:pt x="2" y="102"/>
                  <a:pt x="3" y="103"/>
                </a:cubicBezTo>
                <a:cubicBezTo>
                  <a:pt x="4" y="103"/>
                  <a:pt x="4" y="102"/>
                  <a:pt x="3" y="102"/>
                </a:cubicBezTo>
                <a:cubicBezTo>
                  <a:pt x="3" y="102"/>
                  <a:pt x="3" y="102"/>
                  <a:pt x="3" y="102"/>
                </a:cubicBezTo>
                <a:cubicBezTo>
                  <a:pt x="2" y="101"/>
                  <a:pt x="2" y="101"/>
                  <a:pt x="1" y="101"/>
                </a:cubicBezTo>
                <a:cubicBezTo>
                  <a:pt x="1" y="101"/>
                  <a:pt x="0" y="101"/>
                  <a:pt x="1" y="101"/>
                </a:cubicBezTo>
                <a:cubicBezTo>
                  <a:pt x="0" y="100"/>
                  <a:pt x="0" y="100"/>
                  <a:pt x="0" y="100"/>
                </a:cubicBezTo>
                <a:cubicBezTo>
                  <a:pt x="1" y="100"/>
                  <a:pt x="1" y="100"/>
                  <a:pt x="2" y="100"/>
                </a:cubicBezTo>
                <a:cubicBezTo>
                  <a:pt x="0" y="100"/>
                  <a:pt x="0" y="99"/>
                  <a:pt x="0" y="99"/>
                </a:cubicBezTo>
                <a:cubicBezTo>
                  <a:pt x="2" y="100"/>
                  <a:pt x="0" y="98"/>
                  <a:pt x="0" y="98"/>
                </a:cubicBezTo>
                <a:cubicBezTo>
                  <a:pt x="2" y="99"/>
                  <a:pt x="3" y="99"/>
                  <a:pt x="3" y="100"/>
                </a:cubicBezTo>
                <a:cubicBezTo>
                  <a:pt x="4" y="100"/>
                  <a:pt x="3" y="100"/>
                  <a:pt x="4" y="100"/>
                </a:cubicBezTo>
                <a:cubicBezTo>
                  <a:pt x="3" y="99"/>
                  <a:pt x="2" y="98"/>
                  <a:pt x="1" y="97"/>
                </a:cubicBezTo>
                <a:cubicBezTo>
                  <a:pt x="2" y="98"/>
                  <a:pt x="2" y="98"/>
                  <a:pt x="2" y="98"/>
                </a:cubicBezTo>
                <a:cubicBezTo>
                  <a:pt x="2" y="97"/>
                  <a:pt x="0" y="97"/>
                  <a:pt x="1" y="96"/>
                </a:cubicBezTo>
                <a:cubicBezTo>
                  <a:pt x="2" y="96"/>
                  <a:pt x="2" y="95"/>
                  <a:pt x="3" y="95"/>
                </a:cubicBezTo>
                <a:cubicBezTo>
                  <a:pt x="4" y="96"/>
                  <a:pt x="4" y="96"/>
                  <a:pt x="4" y="96"/>
                </a:cubicBezTo>
                <a:cubicBezTo>
                  <a:pt x="1" y="94"/>
                  <a:pt x="3" y="94"/>
                  <a:pt x="2" y="93"/>
                </a:cubicBezTo>
                <a:cubicBezTo>
                  <a:pt x="4" y="93"/>
                  <a:pt x="2" y="91"/>
                  <a:pt x="4" y="92"/>
                </a:cubicBezTo>
                <a:cubicBezTo>
                  <a:pt x="4" y="90"/>
                  <a:pt x="4" y="89"/>
                  <a:pt x="5" y="88"/>
                </a:cubicBezTo>
                <a:cubicBezTo>
                  <a:pt x="6" y="89"/>
                  <a:pt x="6" y="89"/>
                  <a:pt x="6" y="89"/>
                </a:cubicBezTo>
                <a:cubicBezTo>
                  <a:pt x="5" y="88"/>
                  <a:pt x="7" y="90"/>
                  <a:pt x="7" y="89"/>
                </a:cubicBezTo>
                <a:cubicBezTo>
                  <a:pt x="6" y="89"/>
                  <a:pt x="6" y="88"/>
                  <a:pt x="5" y="87"/>
                </a:cubicBezTo>
                <a:cubicBezTo>
                  <a:pt x="6" y="87"/>
                  <a:pt x="5" y="86"/>
                  <a:pt x="5" y="85"/>
                </a:cubicBezTo>
                <a:cubicBezTo>
                  <a:pt x="6" y="86"/>
                  <a:pt x="6" y="86"/>
                  <a:pt x="6" y="86"/>
                </a:cubicBezTo>
                <a:cubicBezTo>
                  <a:pt x="4" y="84"/>
                  <a:pt x="6" y="84"/>
                  <a:pt x="7" y="84"/>
                </a:cubicBezTo>
                <a:cubicBezTo>
                  <a:pt x="7" y="84"/>
                  <a:pt x="8" y="85"/>
                  <a:pt x="8" y="85"/>
                </a:cubicBezTo>
                <a:cubicBezTo>
                  <a:pt x="7" y="83"/>
                  <a:pt x="7" y="83"/>
                  <a:pt x="6" y="82"/>
                </a:cubicBezTo>
                <a:cubicBezTo>
                  <a:pt x="6" y="82"/>
                  <a:pt x="7" y="81"/>
                  <a:pt x="8" y="81"/>
                </a:cubicBezTo>
                <a:cubicBezTo>
                  <a:pt x="6" y="79"/>
                  <a:pt x="8" y="78"/>
                  <a:pt x="8" y="76"/>
                </a:cubicBezTo>
                <a:cubicBezTo>
                  <a:pt x="9" y="77"/>
                  <a:pt x="9" y="77"/>
                  <a:pt x="9" y="77"/>
                </a:cubicBezTo>
                <a:cubicBezTo>
                  <a:pt x="7" y="74"/>
                  <a:pt x="10" y="74"/>
                  <a:pt x="9" y="72"/>
                </a:cubicBezTo>
                <a:cubicBezTo>
                  <a:pt x="12" y="74"/>
                  <a:pt x="12" y="74"/>
                  <a:pt x="12" y="74"/>
                </a:cubicBezTo>
                <a:cubicBezTo>
                  <a:pt x="12" y="74"/>
                  <a:pt x="11" y="72"/>
                  <a:pt x="10" y="72"/>
                </a:cubicBezTo>
                <a:cubicBezTo>
                  <a:pt x="11" y="72"/>
                  <a:pt x="9" y="70"/>
                  <a:pt x="11" y="71"/>
                </a:cubicBezTo>
                <a:cubicBezTo>
                  <a:pt x="12" y="71"/>
                  <a:pt x="10" y="70"/>
                  <a:pt x="10" y="70"/>
                </a:cubicBezTo>
                <a:cubicBezTo>
                  <a:pt x="12" y="69"/>
                  <a:pt x="12" y="69"/>
                  <a:pt x="12" y="68"/>
                </a:cubicBezTo>
                <a:cubicBezTo>
                  <a:pt x="11" y="68"/>
                  <a:pt x="11" y="68"/>
                  <a:pt x="11" y="68"/>
                </a:cubicBezTo>
                <a:cubicBezTo>
                  <a:pt x="12" y="69"/>
                  <a:pt x="13" y="69"/>
                  <a:pt x="13" y="69"/>
                </a:cubicBezTo>
                <a:cubicBezTo>
                  <a:pt x="12" y="68"/>
                  <a:pt x="14" y="69"/>
                  <a:pt x="11" y="67"/>
                </a:cubicBezTo>
                <a:cubicBezTo>
                  <a:pt x="13" y="67"/>
                  <a:pt x="11" y="65"/>
                  <a:pt x="13" y="65"/>
                </a:cubicBezTo>
                <a:cubicBezTo>
                  <a:pt x="13" y="65"/>
                  <a:pt x="13" y="65"/>
                  <a:pt x="12" y="65"/>
                </a:cubicBezTo>
                <a:cubicBezTo>
                  <a:pt x="13" y="64"/>
                  <a:pt x="14" y="64"/>
                  <a:pt x="13" y="63"/>
                </a:cubicBezTo>
                <a:cubicBezTo>
                  <a:pt x="14" y="63"/>
                  <a:pt x="15" y="64"/>
                  <a:pt x="15" y="64"/>
                </a:cubicBezTo>
                <a:cubicBezTo>
                  <a:pt x="15" y="63"/>
                  <a:pt x="14" y="63"/>
                  <a:pt x="14" y="63"/>
                </a:cubicBezTo>
                <a:cubicBezTo>
                  <a:pt x="13" y="61"/>
                  <a:pt x="16" y="61"/>
                  <a:pt x="16" y="60"/>
                </a:cubicBezTo>
                <a:cubicBezTo>
                  <a:pt x="16" y="58"/>
                  <a:pt x="17" y="57"/>
                  <a:pt x="18" y="55"/>
                </a:cubicBezTo>
                <a:cubicBezTo>
                  <a:pt x="19" y="55"/>
                  <a:pt x="19" y="55"/>
                  <a:pt x="19" y="55"/>
                </a:cubicBezTo>
                <a:cubicBezTo>
                  <a:pt x="17" y="54"/>
                  <a:pt x="21" y="55"/>
                  <a:pt x="19" y="53"/>
                </a:cubicBezTo>
                <a:cubicBezTo>
                  <a:pt x="19" y="54"/>
                  <a:pt x="19" y="53"/>
                  <a:pt x="20" y="54"/>
                </a:cubicBezTo>
                <a:cubicBezTo>
                  <a:pt x="19" y="52"/>
                  <a:pt x="22" y="53"/>
                  <a:pt x="21" y="52"/>
                </a:cubicBezTo>
                <a:cubicBezTo>
                  <a:pt x="21" y="52"/>
                  <a:pt x="21" y="52"/>
                  <a:pt x="21" y="52"/>
                </a:cubicBezTo>
                <a:cubicBezTo>
                  <a:pt x="22" y="52"/>
                  <a:pt x="21" y="51"/>
                  <a:pt x="22" y="51"/>
                </a:cubicBezTo>
                <a:cubicBezTo>
                  <a:pt x="23" y="51"/>
                  <a:pt x="23" y="51"/>
                  <a:pt x="23" y="51"/>
                </a:cubicBezTo>
                <a:cubicBezTo>
                  <a:pt x="24" y="52"/>
                  <a:pt x="21" y="50"/>
                  <a:pt x="24" y="51"/>
                </a:cubicBezTo>
                <a:cubicBezTo>
                  <a:pt x="24" y="51"/>
                  <a:pt x="23" y="50"/>
                  <a:pt x="23" y="50"/>
                </a:cubicBezTo>
                <a:cubicBezTo>
                  <a:pt x="25" y="49"/>
                  <a:pt x="24" y="47"/>
                  <a:pt x="24" y="45"/>
                </a:cubicBezTo>
                <a:cubicBezTo>
                  <a:pt x="26" y="45"/>
                  <a:pt x="28" y="48"/>
                  <a:pt x="27" y="46"/>
                </a:cubicBezTo>
                <a:cubicBezTo>
                  <a:pt x="27" y="46"/>
                  <a:pt x="26" y="45"/>
                  <a:pt x="26" y="46"/>
                </a:cubicBezTo>
                <a:cubicBezTo>
                  <a:pt x="26" y="45"/>
                  <a:pt x="30" y="47"/>
                  <a:pt x="28" y="46"/>
                </a:cubicBezTo>
                <a:cubicBezTo>
                  <a:pt x="27" y="45"/>
                  <a:pt x="28" y="45"/>
                  <a:pt x="27" y="45"/>
                </a:cubicBezTo>
                <a:cubicBezTo>
                  <a:pt x="28" y="44"/>
                  <a:pt x="29" y="45"/>
                  <a:pt x="29" y="44"/>
                </a:cubicBezTo>
                <a:cubicBezTo>
                  <a:pt x="29" y="45"/>
                  <a:pt x="29" y="45"/>
                  <a:pt x="29" y="45"/>
                </a:cubicBezTo>
                <a:cubicBezTo>
                  <a:pt x="27" y="43"/>
                  <a:pt x="29" y="43"/>
                  <a:pt x="27" y="41"/>
                </a:cubicBezTo>
                <a:cubicBezTo>
                  <a:pt x="28" y="37"/>
                  <a:pt x="28" y="33"/>
                  <a:pt x="30" y="30"/>
                </a:cubicBezTo>
                <a:cubicBezTo>
                  <a:pt x="32" y="28"/>
                  <a:pt x="33" y="24"/>
                  <a:pt x="36" y="22"/>
                </a:cubicBezTo>
                <a:cubicBezTo>
                  <a:pt x="38" y="22"/>
                  <a:pt x="38" y="22"/>
                  <a:pt x="38" y="21"/>
                </a:cubicBezTo>
                <a:cubicBezTo>
                  <a:pt x="38" y="21"/>
                  <a:pt x="38" y="21"/>
                  <a:pt x="38" y="21"/>
                </a:cubicBezTo>
                <a:cubicBezTo>
                  <a:pt x="37" y="20"/>
                  <a:pt x="39" y="21"/>
                  <a:pt x="37" y="20"/>
                </a:cubicBezTo>
                <a:cubicBezTo>
                  <a:pt x="38" y="19"/>
                  <a:pt x="38" y="17"/>
                  <a:pt x="39" y="16"/>
                </a:cubicBezTo>
                <a:cubicBezTo>
                  <a:pt x="39" y="16"/>
                  <a:pt x="40" y="17"/>
                  <a:pt x="40" y="17"/>
                </a:cubicBezTo>
                <a:cubicBezTo>
                  <a:pt x="39" y="16"/>
                  <a:pt x="39" y="16"/>
                  <a:pt x="39" y="16"/>
                </a:cubicBezTo>
                <a:cubicBezTo>
                  <a:pt x="40" y="16"/>
                  <a:pt x="40" y="16"/>
                  <a:pt x="40" y="16"/>
                </a:cubicBezTo>
                <a:cubicBezTo>
                  <a:pt x="39" y="16"/>
                  <a:pt x="39" y="15"/>
                  <a:pt x="38" y="15"/>
                </a:cubicBezTo>
                <a:cubicBezTo>
                  <a:pt x="38" y="12"/>
                  <a:pt x="43" y="11"/>
                  <a:pt x="44" y="7"/>
                </a:cubicBezTo>
                <a:cubicBezTo>
                  <a:pt x="45" y="7"/>
                  <a:pt x="45" y="6"/>
                  <a:pt x="45" y="5"/>
                </a:cubicBezTo>
                <a:cubicBezTo>
                  <a:pt x="49" y="4"/>
                  <a:pt x="52" y="3"/>
                  <a:pt x="51" y="0"/>
                </a:cubicBezTo>
                <a:cubicBezTo>
                  <a:pt x="51" y="0"/>
                  <a:pt x="56" y="2"/>
                  <a:pt x="56" y="4"/>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2" name="Freeform 90"/>
          <p:cNvSpPr/>
          <p:nvPr/>
        </p:nvSpPr>
        <p:spPr bwMode="auto">
          <a:xfrm>
            <a:off x="3433610" y="2495174"/>
            <a:ext cx="376237" cy="158750"/>
          </a:xfrm>
          <a:custGeom>
            <a:avLst/>
            <a:gdLst>
              <a:gd name="T0" fmla="*/ 89 w 100"/>
              <a:gd name="T1" fmla="*/ 12 h 42"/>
              <a:gd name="T2" fmla="*/ 86 w 100"/>
              <a:gd name="T3" fmla="*/ 13 h 42"/>
              <a:gd name="T4" fmla="*/ 81 w 100"/>
              <a:gd name="T5" fmla="*/ 19 h 42"/>
              <a:gd name="T6" fmla="*/ 79 w 100"/>
              <a:gd name="T7" fmla="*/ 19 h 42"/>
              <a:gd name="T8" fmla="*/ 72 w 100"/>
              <a:gd name="T9" fmla="*/ 19 h 42"/>
              <a:gd name="T10" fmla="*/ 70 w 100"/>
              <a:gd name="T11" fmla="*/ 19 h 42"/>
              <a:gd name="T12" fmla="*/ 67 w 100"/>
              <a:gd name="T13" fmla="*/ 22 h 42"/>
              <a:gd name="T14" fmla="*/ 64 w 100"/>
              <a:gd name="T15" fmla="*/ 22 h 42"/>
              <a:gd name="T16" fmla="*/ 62 w 100"/>
              <a:gd name="T17" fmla="*/ 21 h 42"/>
              <a:gd name="T18" fmla="*/ 61 w 100"/>
              <a:gd name="T19" fmla="*/ 23 h 42"/>
              <a:gd name="T20" fmla="*/ 57 w 100"/>
              <a:gd name="T21" fmla="*/ 26 h 42"/>
              <a:gd name="T22" fmla="*/ 55 w 100"/>
              <a:gd name="T23" fmla="*/ 26 h 42"/>
              <a:gd name="T24" fmla="*/ 53 w 100"/>
              <a:gd name="T25" fmla="*/ 29 h 42"/>
              <a:gd name="T26" fmla="*/ 51 w 100"/>
              <a:gd name="T27" fmla="*/ 28 h 42"/>
              <a:gd name="T28" fmla="*/ 48 w 100"/>
              <a:gd name="T29" fmla="*/ 29 h 42"/>
              <a:gd name="T30" fmla="*/ 44 w 100"/>
              <a:gd name="T31" fmla="*/ 28 h 42"/>
              <a:gd name="T32" fmla="*/ 42 w 100"/>
              <a:gd name="T33" fmla="*/ 30 h 42"/>
              <a:gd name="T34" fmla="*/ 41 w 100"/>
              <a:gd name="T35" fmla="*/ 28 h 42"/>
              <a:gd name="T36" fmla="*/ 39 w 100"/>
              <a:gd name="T37" fmla="*/ 30 h 42"/>
              <a:gd name="T38" fmla="*/ 39 w 100"/>
              <a:gd name="T39" fmla="*/ 30 h 42"/>
              <a:gd name="T40" fmla="*/ 37 w 100"/>
              <a:gd name="T41" fmla="*/ 31 h 42"/>
              <a:gd name="T42" fmla="*/ 32 w 100"/>
              <a:gd name="T43" fmla="*/ 32 h 42"/>
              <a:gd name="T44" fmla="*/ 30 w 100"/>
              <a:gd name="T45" fmla="*/ 33 h 42"/>
              <a:gd name="T46" fmla="*/ 28 w 100"/>
              <a:gd name="T47" fmla="*/ 33 h 42"/>
              <a:gd name="T48" fmla="*/ 24 w 100"/>
              <a:gd name="T49" fmla="*/ 34 h 42"/>
              <a:gd name="T50" fmla="*/ 22 w 100"/>
              <a:gd name="T51" fmla="*/ 29 h 42"/>
              <a:gd name="T52" fmla="*/ 22 w 100"/>
              <a:gd name="T53" fmla="*/ 34 h 42"/>
              <a:gd name="T54" fmla="*/ 21 w 100"/>
              <a:gd name="T55" fmla="*/ 39 h 42"/>
              <a:gd name="T56" fmla="*/ 19 w 100"/>
              <a:gd name="T57" fmla="*/ 37 h 42"/>
              <a:gd name="T58" fmla="*/ 19 w 100"/>
              <a:gd name="T59" fmla="*/ 40 h 42"/>
              <a:gd name="T60" fmla="*/ 17 w 100"/>
              <a:gd name="T61" fmla="*/ 38 h 42"/>
              <a:gd name="T62" fmla="*/ 15 w 100"/>
              <a:gd name="T63" fmla="*/ 34 h 42"/>
              <a:gd name="T64" fmla="*/ 14 w 100"/>
              <a:gd name="T65" fmla="*/ 39 h 42"/>
              <a:gd name="T66" fmla="*/ 13 w 100"/>
              <a:gd name="T67" fmla="*/ 37 h 42"/>
              <a:gd name="T68" fmla="*/ 12 w 100"/>
              <a:gd name="T69" fmla="*/ 39 h 42"/>
              <a:gd name="T70" fmla="*/ 11 w 100"/>
              <a:gd name="T71" fmla="*/ 40 h 42"/>
              <a:gd name="T72" fmla="*/ 10 w 100"/>
              <a:gd name="T73" fmla="*/ 34 h 42"/>
              <a:gd name="T74" fmla="*/ 8 w 100"/>
              <a:gd name="T75" fmla="*/ 38 h 42"/>
              <a:gd name="T76" fmla="*/ 3 w 100"/>
              <a:gd name="T77" fmla="*/ 32 h 42"/>
              <a:gd name="T78" fmla="*/ 2 w 100"/>
              <a:gd name="T79" fmla="*/ 31 h 42"/>
              <a:gd name="T80" fmla="*/ 0 w 100"/>
              <a:gd name="T81" fmla="*/ 31 h 42"/>
              <a:gd name="T82" fmla="*/ 0 w 100"/>
              <a:gd name="T83" fmla="*/ 28 h 42"/>
              <a:gd name="T84" fmla="*/ 3 w 100"/>
              <a:gd name="T85" fmla="*/ 30 h 42"/>
              <a:gd name="T86" fmla="*/ 6 w 100"/>
              <a:gd name="T87" fmla="*/ 25 h 42"/>
              <a:gd name="T88" fmla="*/ 13 w 100"/>
              <a:gd name="T89" fmla="*/ 21 h 42"/>
              <a:gd name="T90" fmla="*/ 21 w 100"/>
              <a:gd name="T91" fmla="*/ 18 h 42"/>
              <a:gd name="T92" fmla="*/ 27 w 100"/>
              <a:gd name="T93" fmla="*/ 16 h 42"/>
              <a:gd name="T94" fmla="*/ 32 w 100"/>
              <a:gd name="T95" fmla="*/ 14 h 42"/>
              <a:gd name="T96" fmla="*/ 42 w 100"/>
              <a:gd name="T97" fmla="*/ 14 h 42"/>
              <a:gd name="T98" fmla="*/ 47 w 100"/>
              <a:gd name="T99" fmla="*/ 15 h 42"/>
              <a:gd name="T100" fmla="*/ 54 w 100"/>
              <a:gd name="T101" fmla="*/ 15 h 42"/>
              <a:gd name="T102" fmla="*/ 75 w 100"/>
              <a:gd name="T103" fmla="*/ 5 h 42"/>
              <a:gd name="T104" fmla="*/ 80 w 100"/>
              <a:gd name="T105" fmla="*/ 4 h 42"/>
              <a:gd name="T106" fmla="*/ 99 w 100"/>
              <a:gd name="T10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42">
                <a:moveTo>
                  <a:pt x="99" y="9"/>
                </a:moveTo>
                <a:cubicBezTo>
                  <a:pt x="99" y="14"/>
                  <a:pt x="96" y="10"/>
                  <a:pt x="96" y="13"/>
                </a:cubicBezTo>
                <a:cubicBezTo>
                  <a:pt x="96" y="13"/>
                  <a:pt x="95" y="10"/>
                  <a:pt x="95" y="11"/>
                </a:cubicBezTo>
                <a:cubicBezTo>
                  <a:pt x="95" y="15"/>
                  <a:pt x="92" y="13"/>
                  <a:pt x="90" y="11"/>
                </a:cubicBezTo>
                <a:cubicBezTo>
                  <a:pt x="90" y="10"/>
                  <a:pt x="90" y="10"/>
                  <a:pt x="90" y="10"/>
                </a:cubicBezTo>
                <a:cubicBezTo>
                  <a:pt x="89" y="10"/>
                  <a:pt x="90" y="12"/>
                  <a:pt x="89" y="12"/>
                </a:cubicBezTo>
                <a:cubicBezTo>
                  <a:pt x="89" y="11"/>
                  <a:pt x="89" y="11"/>
                  <a:pt x="89" y="11"/>
                </a:cubicBezTo>
                <a:cubicBezTo>
                  <a:pt x="89" y="12"/>
                  <a:pt x="89" y="11"/>
                  <a:pt x="89" y="12"/>
                </a:cubicBezTo>
                <a:cubicBezTo>
                  <a:pt x="88" y="12"/>
                  <a:pt x="88" y="11"/>
                  <a:pt x="88" y="10"/>
                </a:cubicBezTo>
                <a:cubicBezTo>
                  <a:pt x="88" y="12"/>
                  <a:pt x="88" y="12"/>
                  <a:pt x="88" y="12"/>
                </a:cubicBezTo>
                <a:cubicBezTo>
                  <a:pt x="88" y="16"/>
                  <a:pt x="87" y="12"/>
                  <a:pt x="87" y="14"/>
                </a:cubicBezTo>
                <a:cubicBezTo>
                  <a:pt x="86" y="13"/>
                  <a:pt x="86" y="13"/>
                  <a:pt x="86" y="13"/>
                </a:cubicBezTo>
                <a:cubicBezTo>
                  <a:pt x="86" y="16"/>
                  <a:pt x="84" y="15"/>
                  <a:pt x="83" y="17"/>
                </a:cubicBezTo>
                <a:cubicBezTo>
                  <a:pt x="83" y="14"/>
                  <a:pt x="83" y="14"/>
                  <a:pt x="83" y="14"/>
                </a:cubicBezTo>
                <a:cubicBezTo>
                  <a:pt x="83" y="16"/>
                  <a:pt x="83" y="17"/>
                  <a:pt x="83" y="17"/>
                </a:cubicBezTo>
                <a:cubicBezTo>
                  <a:pt x="82" y="15"/>
                  <a:pt x="82" y="19"/>
                  <a:pt x="82" y="18"/>
                </a:cubicBezTo>
                <a:cubicBezTo>
                  <a:pt x="82" y="17"/>
                  <a:pt x="82" y="17"/>
                  <a:pt x="82" y="17"/>
                </a:cubicBezTo>
                <a:cubicBezTo>
                  <a:pt x="82" y="19"/>
                  <a:pt x="81" y="16"/>
                  <a:pt x="81" y="19"/>
                </a:cubicBezTo>
                <a:cubicBezTo>
                  <a:pt x="81" y="17"/>
                  <a:pt x="81" y="17"/>
                  <a:pt x="81" y="17"/>
                </a:cubicBezTo>
                <a:cubicBezTo>
                  <a:pt x="81" y="20"/>
                  <a:pt x="80" y="16"/>
                  <a:pt x="80" y="18"/>
                </a:cubicBezTo>
                <a:cubicBezTo>
                  <a:pt x="80" y="18"/>
                  <a:pt x="80" y="18"/>
                  <a:pt x="80" y="18"/>
                </a:cubicBezTo>
                <a:cubicBezTo>
                  <a:pt x="80" y="19"/>
                  <a:pt x="80" y="17"/>
                  <a:pt x="80" y="18"/>
                </a:cubicBezTo>
                <a:cubicBezTo>
                  <a:pt x="80" y="18"/>
                  <a:pt x="80" y="18"/>
                  <a:pt x="80" y="18"/>
                </a:cubicBezTo>
                <a:cubicBezTo>
                  <a:pt x="79" y="18"/>
                  <a:pt x="79" y="17"/>
                  <a:pt x="79" y="19"/>
                </a:cubicBezTo>
                <a:cubicBezTo>
                  <a:pt x="79" y="18"/>
                  <a:pt x="80" y="18"/>
                  <a:pt x="79" y="16"/>
                </a:cubicBezTo>
                <a:cubicBezTo>
                  <a:pt x="78" y="18"/>
                  <a:pt x="76" y="18"/>
                  <a:pt x="74" y="19"/>
                </a:cubicBezTo>
                <a:cubicBezTo>
                  <a:pt x="74" y="17"/>
                  <a:pt x="74" y="17"/>
                  <a:pt x="74" y="17"/>
                </a:cubicBezTo>
                <a:cubicBezTo>
                  <a:pt x="74" y="17"/>
                  <a:pt x="73" y="18"/>
                  <a:pt x="73" y="19"/>
                </a:cubicBezTo>
                <a:cubicBezTo>
                  <a:pt x="73" y="18"/>
                  <a:pt x="73" y="18"/>
                  <a:pt x="73" y="18"/>
                </a:cubicBezTo>
                <a:cubicBezTo>
                  <a:pt x="72" y="17"/>
                  <a:pt x="73" y="20"/>
                  <a:pt x="72" y="19"/>
                </a:cubicBezTo>
                <a:cubicBezTo>
                  <a:pt x="72" y="17"/>
                  <a:pt x="72" y="17"/>
                  <a:pt x="72" y="17"/>
                </a:cubicBezTo>
                <a:cubicBezTo>
                  <a:pt x="72" y="19"/>
                  <a:pt x="72" y="18"/>
                  <a:pt x="71" y="19"/>
                </a:cubicBezTo>
                <a:cubicBezTo>
                  <a:pt x="71" y="19"/>
                  <a:pt x="71" y="18"/>
                  <a:pt x="71" y="18"/>
                </a:cubicBezTo>
                <a:cubicBezTo>
                  <a:pt x="71" y="20"/>
                  <a:pt x="71" y="18"/>
                  <a:pt x="71" y="19"/>
                </a:cubicBezTo>
                <a:cubicBezTo>
                  <a:pt x="70" y="18"/>
                  <a:pt x="70" y="18"/>
                  <a:pt x="70" y="18"/>
                </a:cubicBezTo>
                <a:cubicBezTo>
                  <a:pt x="70" y="16"/>
                  <a:pt x="71" y="20"/>
                  <a:pt x="70" y="19"/>
                </a:cubicBezTo>
                <a:cubicBezTo>
                  <a:pt x="70" y="18"/>
                  <a:pt x="70" y="18"/>
                  <a:pt x="70" y="18"/>
                </a:cubicBezTo>
                <a:cubicBezTo>
                  <a:pt x="70" y="20"/>
                  <a:pt x="69" y="19"/>
                  <a:pt x="69" y="20"/>
                </a:cubicBezTo>
                <a:cubicBezTo>
                  <a:pt x="69" y="20"/>
                  <a:pt x="69" y="20"/>
                  <a:pt x="69" y="20"/>
                </a:cubicBezTo>
                <a:cubicBezTo>
                  <a:pt x="68" y="20"/>
                  <a:pt x="68" y="20"/>
                  <a:pt x="68" y="21"/>
                </a:cubicBezTo>
                <a:cubicBezTo>
                  <a:pt x="67" y="20"/>
                  <a:pt x="67" y="18"/>
                  <a:pt x="67" y="18"/>
                </a:cubicBezTo>
                <a:cubicBezTo>
                  <a:pt x="67" y="21"/>
                  <a:pt x="66" y="19"/>
                  <a:pt x="67" y="22"/>
                </a:cubicBezTo>
                <a:cubicBezTo>
                  <a:pt x="66" y="22"/>
                  <a:pt x="66" y="21"/>
                  <a:pt x="66" y="22"/>
                </a:cubicBezTo>
                <a:cubicBezTo>
                  <a:pt x="66" y="21"/>
                  <a:pt x="65" y="19"/>
                  <a:pt x="65" y="19"/>
                </a:cubicBezTo>
                <a:cubicBezTo>
                  <a:pt x="65" y="17"/>
                  <a:pt x="65" y="17"/>
                  <a:pt x="65" y="17"/>
                </a:cubicBezTo>
                <a:cubicBezTo>
                  <a:pt x="64" y="17"/>
                  <a:pt x="65" y="18"/>
                  <a:pt x="65" y="17"/>
                </a:cubicBezTo>
                <a:cubicBezTo>
                  <a:pt x="64" y="17"/>
                  <a:pt x="64" y="18"/>
                  <a:pt x="64" y="17"/>
                </a:cubicBezTo>
                <a:cubicBezTo>
                  <a:pt x="64" y="19"/>
                  <a:pt x="64" y="21"/>
                  <a:pt x="64" y="22"/>
                </a:cubicBezTo>
                <a:cubicBezTo>
                  <a:pt x="64" y="21"/>
                  <a:pt x="63" y="19"/>
                  <a:pt x="63" y="19"/>
                </a:cubicBezTo>
                <a:cubicBezTo>
                  <a:pt x="63" y="23"/>
                  <a:pt x="63" y="23"/>
                  <a:pt x="63" y="23"/>
                </a:cubicBezTo>
                <a:cubicBezTo>
                  <a:pt x="63" y="23"/>
                  <a:pt x="63" y="22"/>
                  <a:pt x="63" y="22"/>
                </a:cubicBezTo>
                <a:cubicBezTo>
                  <a:pt x="63" y="24"/>
                  <a:pt x="63" y="24"/>
                  <a:pt x="63" y="24"/>
                </a:cubicBezTo>
                <a:cubicBezTo>
                  <a:pt x="63" y="23"/>
                  <a:pt x="62" y="24"/>
                  <a:pt x="62" y="22"/>
                </a:cubicBezTo>
                <a:cubicBezTo>
                  <a:pt x="62" y="21"/>
                  <a:pt x="62" y="22"/>
                  <a:pt x="62" y="21"/>
                </a:cubicBezTo>
                <a:cubicBezTo>
                  <a:pt x="61" y="21"/>
                  <a:pt x="61" y="22"/>
                  <a:pt x="61" y="22"/>
                </a:cubicBezTo>
                <a:cubicBezTo>
                  <a:pt x="61" y="22"/>
                  <a:pt x="61" y="22"/>
                  <a:pt x="61" y="22"/>
                </a:cubicBezTo>
                <a:cubicBezTo>
                  <a:pt x="61" y="21"/>
                  <a:pt x="61" y="23"/>
                  <a:pt x="61" y="24"/>
                </a:cubicBezTo>
                <a:cubicBezTo>
                  <a:pt x="61" y="24"/>
                  <a:pt x="61" y="22"/>
                  <a:pt x="61" y="23"/>
                </a:cubicBezTo>
                <a:cubicBezTo>
                  <a:pt x="61" y="24"/>
                  <a:pt x="61" y="25"/>
                  <a:pt x="61" y="25"/>
                </a:cubicBezTo>
                <a:cubicBezTo>
                  <a:pt x="61" y="23"/>
                  <a:pt x="61" y="23"/>
                  <a:pt x="61" y="23"/>
                </a:cubicBezTo>
                <a:cubicBezTo>
                  <a:pt x="60" y="25"/>
                  <a:pt x="60" y="26"/>
                  <a:pt x="60" y="26"/>
                </a:cubicBezTo>
                <a:cubicBezTo>
                  <a:pt x="60" y="28"/>
                  <a:pt x="60" y="25"/>
                  <a:pt x="60" y="25"/>
                </a:cubicBezTo>
                <a:cubicBezTo>
                  <a:pt x="59" y="24"/>
                  <a:pt x="59" y="27"/>
                  <a:pt x="58" y="25"/>
                </a:cubicBezTo>
                <a:cubicBezTo>
                  <a:pt x="58" y="25"/>
                  <a:pt x="58" y="27"/>
                  <a:pt x="58" y="27"/>
                </a:cubicBezTo>
                <a:cubicBezTo>
                  <a:pt x="58" y="26"/>
                  <a:pt x="58" y="25"/>
                  <a:pt x="58" y="26"/>
                </a:cubicBezTo>
                <a:cubicBezTo>
                  <a:pt x="58" y="25"/>
                  <a:pt x="58" y="26"/>
                  <a:pt x="57" y="26"/>
                </a:cubicBezTo>
                <a:cubicBezTo>
                  <a:pt x="57" y="27"/>
                  <a:pt x="57" y="26"/>
                  <a:pt x="57" y="26"/>
                </a:cubicBezTo>
                <a:cubicBezTo>
                  <a:pt x="57" y="26"/>
                  <a:pt x="56" y="28"/>
                  <a:pt x="56" y="27"/>
                </a:cubicBezTo>
                <a:cubicBezTo>
                  <a:pt x="56" y="27"/>
                  <a:pt x="56" y="29"/>
                  <a:pt x="55" y="29"/>
                </a:cubicBezTo>
                <a:cubicBezTo>
                  <a:pt x="55" y="28"/>
                  <a:pt x="55" y="28"/>
                  <a:pt x="55" y="28"/>
                </a:cubicBezTo>
                <a:cubicBezTo>
                  <a:pt x="55" y="27"/>
                  <a:pt x="55" y="28"/>
                  <a:pt x="55" y="27"/>
                </a:cubicBezTo>
                <a:cubicBezTo>
                  <a:pt x="55" y="28"/>
                  <a:pt x="55" y="25"/>
                  <a:pt x="55" y="26"/>
                </a:cubicBezTo>
                <a:cubicBezTo>
                  <a:pt x="55" y="25"/>
                  <a:pt x="55" y="29"/>
                  <a:pt x="55" y="27"/>
                </a:cubicBezTo>
                <a:cubicBezTo>
                  <a:pt x="55" y="27"/>
                  <a:pt x="55" y="28"/>
                  <a:pt x="54" y="27"/>
                </a:cubicBezTo>
                <a:cubicBezTo>
                  <a:pt x="54" y="27"/>
                  <a:pt x="54" y="25"/>
                  <a:pt x="54" y="25"/>
                </a:cubicBezTo>
                <a:cubicBezTo>
                  <a:pt x="53" y="26"/>
                  <a:pt x="54" y="26"/>
                  <a:pt x="54" y="27"/>
                </a:cubicBezTo>
                <a:cubicBezTo>
                  <a:pt x="53" y="27"/>
                  <a:pt x="53" y="27"/>
                  <a:pt x="53" y="27"/>
                </a:cubicBezTo>
                <a:cubicBezTo>
                  <a:pt x="54" y="29"/>
                  <a:pt x="53" y="27"/>
                  <a:pt x="53" y="29"/>
                </a:cubicBezTo>
                <a:cubicBezTo>
                  <a:pt x="53" y="28"/>
                  <a:pt x="53" y="29"/>
                  <a:pt x="53" y="27"/>
                </a:cubicBezTo>
                <a:cubicBezTo>
                  <a:pt x="52" y="25"/>
                  <a:pt x="52" y="25"/>
                  <a:pt x="52" y="25"/>
                </a:cubicBezTo>
                <a:cubicBezTo>
                  <a:pt x="52" y="26"/>
                  <a:pt x="52" y="27"/>
                  <a:pt x="52" y="28"/>
                </a:cubicBezTo>
                <a:cubicBezTo>
                  <a:pt x="52" y="27"/>
                  <a:pt x="52" y="27"/>
                  <a:pt x="52" y="27"/>
                </a:cubicBezTo>
                <a:cubicBezTo>
                  <a:pt x="53" y="30"/>
                  <a:pt x="52" y="27"/>
                  <a:pt x="52" y="29"/>
                </a:cubicBezTo>
                <a:cubicBezTo>
                  <a:pt x="51" y="28"/>
                  <a:pt x="51" y="29"/>
                  <a:pt x="51" y="28"/>
                </a:cubicBezTo>
                <a:cubicBezTo>
                  <a:pt x="50" y="29"/>
                  <a:pt x="50" y="30"/>
                  <a:pt x="50" y="29"/>
                </a:cubicBezTo>
                <a:cubicBezTo>
                  <a:pt x="50" y="29"/>
                  <a:pt x="50" y="29"/>
                  <a:pt x="50" y="28"/>
                </a:cubicBezTo>
                <a:cubicBezTo>
                  <a:pt x="50" y="27"/>
                  <a:pt x="50" y="28"/>
                  <a:pt x="50" y="29"/>
                </a:cubicBezTo>
                <a:cubicBezTo>
                  <a:pt x="50" y="28"/>
                  <a:pt x="49" y="27"/>
                  <a:pt x="48" y="26"/>
                </a:cubicBezTo>
                <a:cubicBezTo>
                  <a:pt x="48" y="27"/>
                  <a:pt x="49" y="28"/>
                  <a:pt x="49" y="29"/>
                </a:cubicBezTo>
                <a:cubicBezTo>
                  <a:pt x="48" y="27"/>
                  <a:pt x="48" y="31"/>
                  <a:pt x="48" y="29"/>
                </a:cubicBezTo>
                <a:cubicBezTo>
                  <a:pt x="48" y="28"/>
                  <a:pt x="48" y="27"/>
                  <a:pt x="47" y="27"/>
                </a:cubicBezTo>
                <a:cubicBezTo>
                  <a:pt x="47" y="24"/>
                  <a:pt x="47" y="29"/>
                  <a:pt x="47" y="28"/>
                </a:cubicBezTo>
                <a:cubicBezTo>
                  <a:pt x="47" y="30"/>
                  <a:pt x="47" y="30"/>
                  <a:pt x="47" y="30"/>
                </a:cubicBezTo>
                <a:cubicBezTo>
                  <a:pt x="47" y="29"/>
                  <a:pt x="47" y="31"/>
                  <a:pt x="46" y="29"/>
                </a:cubicBezTo>
                <a:cubicBezTo>
                  <a:pt x="46" y="30"/>
                  <a:pt x="46" y="28"/>
                  <a:pt x="46" y="30"/>
                </a:cubicBezTo>
                <a:cubicBezTo>
                  <a:pt x="45" y="29"/>
                  <a:pt x="45" y="32"/>
                  <a:pt x="44" y="28"/>
                </a:cubicBezTo>
                <a:cubicBezTo>
                  <a:pt x="44" y="28"/>
                  <a:pt x="43" y="28"/>
                  <a:pt x="44" y="29"/>
                </a:cubicBezTo>
                <a:cubicBezTo>
                  <a:pt x="44" y="30"/>
                  <a:pt x="44" y="28"/>
                  <a:pt x="44" y="29"/>
                </a:cubicBezTo>
                <a:cubicBezTo>
                  <a:pt x="44" y="29"/>
                  <a:pt x="44" y="30"/>
                  <a:pt x="44" y="30"/>
                </a:cubicBezTo>
                <a:cubicBezTo>
                  <a:pt x="44" y="30"/>
                  <a:pt x="43" y="30"/>
                  <a:pt x="43" y="28"/>
                </a:cubicBezTo>
                <a:cubicBezTo>
                  <a:pt x="43" y="26"/>
                  <a:pt x="43" y="31"/>
                  <a:pt x="43" y="31"/>
                </a:cubicBezTo>
                <a:cubicBezTo>
                  <a:pt x="43" y="30"/>
                  <a:pt x="42" y="29"/>
                  <a:pt x="42" y="30"/>
                </a:cubicBezTo>
                <a:cubicBezTo>
                  <a:pt x="42" y="31"/>
                  <a:pt x="42" y="31"/>
                  <a:pt x="42" y="31"/>
                </a:cubicBezTo>
                <a:cubicBezTo>
                  <a:pt x="42" y="31"/>
                  <a:pt x="42" y="29"/>
                  <a:pt x="41" y="28"/>
                </a:cubicBezTo>
                <a:cubicBezTo>
                  <a:pt x="41" y="28"/>
                  <a:pt x="41" y="28"/>
                  <a:pt x="41" y="29"/>
                </a:cubicBezTo>
                <a:cubicBezTo>
                  <a:pt x="41" y="27"/>
                  <a:pt x="41" y="27"/>
                  <a:pt x="41" y="27"/>
                </a:cubicBezTo>
                <a:cubicBezTo>
                  <a:pt x="41" y="29"/>
                  <a:pt x="41" y="28"/>
                  <a:pt x="40" y="29"/>
                </a:cubicBezTo>
                <a:cubicBezTo>
                  <a:pt x="41" y="28"/>
                  <a:pt x="41" y="28"/>
                  <a:pt x="41" y="28"/>
                </a:cubicBezTo>
                <a:cubicBezTo>
                  <a:pt x="40" y="28"/>
                  <a:pt x="40" y="28"/>
                  <a:pt x="40" y="28"/>
                </a:cubicBezTo>
                <a:cubicBezTo>
                  <a:pt x="40" y="29"/>
                  <a:pt x="41" y="30"/>
                  <a:pt x="41" y="30"/>
                </a:cubicBezTo>
                <a:cubicBezTo>
                  <a:pt x="41" y="30"/>
                  <a:pt x="41" y="30"/>
                  <a:pt x="41" y="31"/>
                </a:cubicBezTo>
                <a:cubicBezTo>
                  <a:pt x="40" y="30"/>
                  <a:pt x="40" y="30"/>
                  <a:pt x="40" y="30"/>
                </a:cubicBezTo>
                <a:cubicBezTo>
                  <a:pt x="40" y="30"/>
                  <a:pt x="40" y="31"/>
                  <a:pt x="40" y="31"/>
                </a:cubicBezTo>
                <a:cubicBezTo>
                  <a:pt x="40" y="31"/>
                  <a:pt x="40" y="31"/>
                  <a:pt x="39" y="30"/>
                </a:cubicBezTo>
                <a:cubicBezTo>
                  <a:pt x="40" y="30"/>
                  <a:pt x="40" y="31"/>
                  <a:pt x="40" y="30"/>
                </a:cubicBezTo>
                <a:cubicBezTo>
                  <a:pt x="40" y="30"/>
                  <a:pt x="39" y="28"/>
                  <a:pt x="39" y="29"/>
                </a:cubicBezTo>
                <a:cubicBezTo>
                  <a:pt x="39" y="30"/>
                  <a:pt x="40" y="32"/>
                  <a:pt x="39" y="31"/>
                </a:cubicBezTo>
                <a:cubicBezTo>
                  <a:pt x="39" y="30"/>
                  <a:pt x="39" y="30"/>
                  <a:pt x="39" y="30"/>
                </a:cubicBezTo>
                <a:cubicBezTo>
                  <a:pt x="39" y="29"/>
                  <a:pt x="39" y="29"/>
                  <a:pt x="39" y="29"/>
                </a:cubicBezTo>
                <a:cubicBezTo>
                  <a:pt x="39" y="30"/>
                  <a:pt x="39" y="30"/>
                  <a:pt x="39" y="30"/>
                </a:cubicBezTo>
                <a:cubicBezTo>
                  <a:pt x="39" y="30"/>
                  <a:pt x="39" y="30"/>
                  <a:pt x="39" y="30"/>
                </a:cubicBezTo>
                <a:cubicBezTo>
                  <a:pt x="39" y="31"/>
                  <a:pt x="38" y="30"/>
                  <a:pt x="39" y="32"/>
                </a:cubicBezTo>
                <a:cubicBezTo>
                  <a:pt x="38" y="32"/>
                  <a:pt x="38" y="31"/>
                  <a:pt x="38" y="31"/>
                </a:cubicBezTo>
                <a:cubicBezTo>
                  <a:pt x="38" y="31"/>
                  <a:pt x="38" y="31"/>
                  <a:pt x="38" y="31"/>
                </a:cubicBezTo>
                <a:cubicBezTo>
                  <a:pt x="37" y="30"/>
                  <a:pt x="37" y="31"/>
                  <a:pt x="37" y="32"/>
                </a:cubicBezTo>
                <a:cubicBezTo>
                  <a:pt x="37" y="31"/>
                  <a:pt x="37" y="31"/>
                  <a:pt x="37" y="31"/>
                </a:cubicBezTo>
                <a:cubicBezTo>
                  <a:pt x="37" y="31"/>
                  <a:pt x="37" y="31"/>
                  <a:pt x="37" y="32"/>
                </a:cubicBezTo>
                <a:cubicBezTo>
                  <a:pt x="36" y="31"/>
                  <a:pt x="36" y="27"/>
                  <a:pt x="36" y="29"/>
                </a:cubicBezTo>
                <a:cubicBezTo>
                  <a:pt x="36" y="29"/>
                  <a:pt x="36" y="31"/>
                  <a:pt x="36" y="32"/>
                </a:cubicBezTo>
                <a:cubicBezTo>
                  <a:pt x="35" y="32"/>
                  <a:pt x="35" y="34"/>
                  <a:pt x="34" y="32"/>
                </a:cubicBezTo>
                <a:cubicBezTo>
                  <a:pt x="34" y="33"/>
                  <a:pt x="34" y="33"/>
                  <a:pt x="34" y="33"/>
                </a:cubicBezTo>
                <a:cubicBezTo>
                  <a:pt x="34" y="33"/>
                  <a:pt x="33" y="35"/>
                  <a:pt x="32" y="32"/>
                </a:cubicBezTo>
                <a:cubicBezTo>
                  <a:pt x="32" y="32"/>
                  <a:pt x="32" y="31"/>
                  <a:pt x="32" y="30"/>
                </a:cubicBezTo>
                <a:cubicBezTo>
                  <a:pt x="32" y="31"/>
                  <a:pt x="31" y="29"/>
                  <a:pt x="32" y="31"/>
                </a:cubicBezTo>
                <a:cubicBezTo>
                  <a:pt x="32" y="32"/>
                  <a:pt x="32" y="33"/>
                  <a:pt x="32" y="33"/>
                </a:cubicBezTo>
                <a:cubicBezTo>
                  <a:pt x="32" y="34"/>
                  <a:pt x="31" y="34"/>
                  <a:pt x="31" y="33"/>
                </a:cubicBezTo>
                <a:cubicBezTo>
                  <a:pt x="31" y="34"/>
                  <a:pt x="31" y="34"/>
                  <a:pt x="31" y="34"/>
                </a:cubicBezTo>
                <a:cubicBezTo>
                  <a:pt x="31" y="32"/>
                  <a:pt x="30" y="32"/>
                  <a:pt x="30" y="33"/>
                </a:cubicBezTo>
                <a:cubicBezTo>
                  <a:pt x="30" y="34"/>
                  <a:pt x="30" y="34"/>
                  <a:pt x="30" y="34"/>
                </a:cubicBezTo>
                <a:cubicBezTo>
                  <a:pt x="30" y="33"/>
                  <a:pt x="30" y="33"/>
                  <a:pt x="30" y="33"/>
                </a:cubicBezTo>
                <a:cubicBezTo>
                  <a:pt x="30" y="33"/>
                  <a:pt x="30" y="35"/>
                  <a:pt x="30" y="34"/>
                </a:cubicBezTo>
                <a:cubicBezTo>
                  <a:pt x="30" y="33"/>
                  <a:pt x="30" y="33"/>
                  <a:pt x="30" y="33"/>
                </a:cubicBezTo>
                <a:cubicBezTo>
                  <a:pt x="29" y="34"/>
                  <a:pt x="29" y="36"/>
                  <a:pt x="29" y="35"/>
                </a:cubicBezTo>
                <a:cubicBezTo>
                  <a:pt x="28" y="33"/>
                  <a:pt x="28" y="33"/>
                  <a:pt x="28" y="33"/>
                </a:cubicBezTo>
                <a:cubicBezTo>
                  <a:pt x="28" y="33"/>
                  <a:pt x="28" y="34"/>
                  <a:pt x="29" y="35"/>
                </a:cubicBezTo>
                <a:cubicBezTo>
                  <a:pt x="28" y="34"/>
                  <a:pt x="28" y="34"/>
                  <a:pt x="27" y="32"/>
                </a:cubicBezTo>
                <a:cubicBezTo>
                  <a:pt x="27" y="36"/>
                  <a:pt x="26" y="37"/>
                  <a:pt x="25" y="36"/>
                </a:cubicBezTo>
                <a:cubicBezTo>
                  <a:pt x="25" y="36"/>
                  <a:pt x="25" y="36"/>
                  <a:pt x="25" y="36"/>
                </a:cubicBezTo>
                <a:cubicBezTo>
                  <a:pt x="24" y="35"/>
                  <a:pt x="25" y="37"/>
                  <a:pt x="25" y="37"/>
                </a:cubicBezTo>
                <a:cubicBezTo>
                  <a:pt x="24" y="34"/>
                  <a:pt x="24" y="34"/>
                  <a:pt x="24" y="34"/>
                </a:cubicBezTo>
                <a:cubicBezTo>
                  <a:pt x="24" y="33"/>
                  <a:pt x="24" y="35"/>
                  <a:pt x="24" y="36"/>
                </a:cubicBezTo>
                <a:cubicBezTo>
                  <a:pt x="24" y="37"/>
                  <a:pt x="24" y="35"/>
                  <a:pt x="24" y="36"/>
                </a:cubicBezTo>
                <a:cubicBezTo>
                  <a:pt x="24" y="37"/>
                  <a:pt x="23" y="36"/>
                  <a:pt x="24" y="37"/>
                </a:cubicBezTo>
                <a:cubicBezTo>
                  <a:pt x="23" y="37"/>
                  <a:pt x="23" y="35"/>
                  <a:pt x="23" y="35"/>
                </a:cubicBezTo>
                <a:cubicBezTo>
                  <a:pt x="23" y="36"/>
                  <a:pt x="23" y="36"/>
                  <a:pt x="23" y="36"/>
                </a:cubicBezTo>
                <a:cubicBezTo>
                  <a:pt x="22" y="34"/>
                  <a:pt x="23" y="32"/>
                  <a:pt x="22" y="29"/>
                </a:cubicBezTo>
                <a:cubicBezTo>
                  <a:pt x="22" y="30"/>
                  <a:pt x="22" y="30"/>
                  <a:pt x="22" y="30"/>
                </a:cubicBezTo>
                <a:cubicBezTo>
                  <a:pt x="22" y="28"/>
                  <a:pt x="22" y="28"/>
                  <a:pt x="22" y="27"/>
                </a:cubicBezTo>
                <a:cubicBezTo>
                  <a:pt x="22" y="28"/>
                  <a:pt x="22" y="30"/>
                  <a:pt x="22" y="31"/>
                </a:cubicBezTo>
                <a:cubicBezTo>
                  <a:pt x="22" y="32"/>
                  <a:pt x="23" y="35"/>
                  <a:pt x="22" y="35"/>
                </a:cubicBezTo>
                <a:cubicBezTo>
                  <a:pt x="22" y="34"/>
                  <a:pt x="23" y="35"/>
                  <a:pt x="22" y="34"/>
                </a:cubicBezTo>
                <a:cubicBezTo>
                  <a:pt x="22" y="32"/>
                  <a:pt x="22" y="34"/>
                  <a:pt x="22" y="34"/>
                </a:cubicBezTo>
                <a:cubicBezTo>
                  <a:pt x="22" y="35"/>
                  <a:pt x="22" y="36"/>
                  <a:pt x="22" y="37"/>
                </a:cubicBezTo>
                <a:cubicBezTo>
                  <a:pt x="22" y="36"/>
                  <a:pt x="22" y="35"/>
                  <a:pt x="21" y="35"/>
                </a:cubicBezTo>
                <a:cubicBezTo>
                  <a:pt x="22" y="36"/>
                  <a:pt x="21" y="37"/>
                  <a:pt x="22" y="37"/>
                </a:cubicBezTo>
                <a:cubicBezTo>
                  <a:pt x="22" y="40"/>
                  <a:pt x="21" y="37"/>
                  <a:pt x="21" y="39"/>
                </a:cubicBezTo>
                <a:cubicBezTo>
                  <a:pt x="21" y="37"/>
                  <a:pt x="21" y="35"/>
                  <a:pt x="21" y="34"/>
                </a:cubicBezTo>
                <a:cubicBezTo>
                  <a:pt x="21" y="36"/>
                  <a:pt x="20" y="36"/>
                  <a:pt x="21" y="39"/>
                </a:cubicBezTo>
                <a:cubicBezTo>
                  <a:pt x="21" y="38"/>
                  <a:pt x="21" y="37"/>
                  <a:pt x="21" y="36"/>
                </a:cubicBezTo>
                <a:cubicBezTo>
                  <a:pt x="20" y="35"/>
                  <a:pt x="21" y="39"/>
                  <a:pt x="20" y="36"/>
                </a:cubicBezTo>
                <a:cubicBezTo>
                  <a:pt x="20" y="37"/>
                  <a:pt x="20" y="37"/>
                  <a:pt x="20" y="37"/>
                </a:cubicBezTo>
                <a:cubicBezTo>
                  <a:pt x="20" y="37"/>
                  <a:pt x="20" y="37"/>
                  <a:pt x="20" y="36"/>
                </a:cubicBezTo>
                <a:cubicBezTo>
                  <a:pt x="19" y="36"/>
                  <a:pt x="19" y="38"/>
                  <a:pt x="19" y="36"/>
                </a:cubicBezTo>
                <a:cubicBezTo>
                  <a:pt x="19" y="36"/>
                  <a:pt x="18" y="36"/>
                  <a:pt x="19" y="37"/>
                </a:cubicBezTo>
                <a:cubicBezTo>
                  <a:pt x="19" y="38"/>
                  <a:pt x="19" y="36"/>
                  <a:pt x="19" y="38"/>
                </a:cubicBezTo>
                <a:cubicBezTo>
                  <a:pt x="19" y="37"/>
                  <a:pt x="19" y="39"/>
                  <a:pt x="19" y="39"/>
                </a:cubicBezTo>
                <a:cubicBezTo>
                  <a:pt x="19" y="38"/>
                  <a:pt x="19" y="38"/>
                  <a:pt x="19" y="38"/>
                </a:cubicBezTo>
                <a:cubicBezTo>
                  <a:pt x="19" y="39"/>
                  <a:pt x="19" y="39"/>
                  <a:pt x="19" y="40"/>
                </a:cubicBezTo>
                <a:cubicBezTo>
                  <a:pt x="19" y="39"/>
                  <a:pt x="19" y="38"/>
                  <a:pt x="18" y="38"/>
                </a:cubicBezTo>
                <a:cubicBezTo>
                  <a:pt x="19" y="40"/>
                  <a:pt x="19" y="40"/>
                  <a:pt x="19" y="40"/>
                </a:cubicBezTo>
                <a:cubicBezTo>
                  <a:pt x="18" y="40"/>
                  <a:pt x="18" y="37"/>
                  <a:pt x="18" y="38"/>
                </a:cubicBezTo>
                <a:cubicBezTo>
                  <a:pt x="18" y="37"/>
                  <a:pt x="18" y="37"/>
                  <a:pt x="18" y="37"/>
                </a:cubicBezTo>
                <a:cubicBezTo>
                  <a:pt x="18" y="37"/>
                  <a:pt x="18" y="35"/>
                  <a:pt x="17" y="36"/>
                </a:cubicBezTo>
                <a:cubicBezTo>
                  <a:pt x="18" y="37"/>
                  <a:pt x="18" y="39"/>
                  <a:pt x="18" y="40"/>
                </a:cubicBezTo>
                <a:cubicBezTo>
                  <a:pt x="18" y="40"/>
                  <a:pt x="17" y="38"/>
                  <a:pt x="17" y="40"/>
                </a:cubicBezTo>
                <a:cubicBezTo>
                  <a:pt x="17" y="38"/>
                  <a:pt x="17" y="38"/>
                  <a:pt x="17" y="38"/>
                </a:cubicBezTo>
                <a:cubicBezTo>
                  <a:pt x="17" y="38"/>
                  <a:pt x="17" y="36"/>
                  <a:pt x="17" y="36"/>
                </a:cubicBezTo>
                <a:cubicBezTo>
                  <a:pt x="17" y="37"/>
                  <a:pt x="17" y="39"/>
                  <a:pt x="17" y="39"/>
                </a:cubicBezTo>
                <a:cubicBezTo>
                  <a:pt x="17" y="39"/>
                  <a:pt x="17" y="38"/>
                  <a:pt x="16" y="38"/>
                </a:cubicBezTo>
                <a:cubicBezTo>
                  <a:pt x="16" y="38"/>
                  <a:pt x="17" y="39"/>
                  <a:pt x="17" y="40"/>
                </a:cubicBezTo>
                <a:cubicBezTo>
                  <a:pt x="16" y="39"/>
                  <a:pt x="16" y="38"/>
                  <a:pt x="15" y="37"/>
                </a:cubicBezTo>
                <a:cubicBezTo>
                  <a:pt x="15" y="34"/>
                  <a:pt x="15" y="34"/>
                  <a:pt x="15" y="34"/>
                </a:cubicBezTo>
                <a:cubicBezTo>
                  <a:pt x="15" y="34"/>
                  <a:pt x="15" y="34"/>
                  <a:pt x="15" y="34"/>
                </a:cubicBezTo>
                <a:cubicBezTo>
                  <a:pt x="15" y="33"/>
                  <a:pt x="15" y="33"/>
                  <a:pt x="15" y="31"/>
                </a:cubicBezTo>
                <a:cubicBezTo>
                  <a:pt x="14" y="31"/>
                  <a:pt x="14" y="32"/>
                  <a:pt x="14" y="32"/>
                </a:cubicBezTo>
                <a:cubicBezTo>
                  <a:pt x="15" y="35"/>
                  <a:pt x="15" y="36"/>
                  <a:pt x="15" y="39"/>
                </a:cubicBezTo>
                <a:cubicBezTo>
                  <a:pt x="15" y="40"/>
                  <a:pt x="14" y="32"/>
                  <a:pt x="14" y="37"/>
                </a:cubicBezTo>
                <a:cubicBezTo>
                  <a:pt x="14" y="37"/>
                  <a:pt x="14" y="39"/>
                  <a:pt x="14" y="39"/>
                </a:cubicBezTo>
                <a:cubicBezTo>
                  <a:pt x="14" y="38"/>
                  <a:pt x="15" y="41"/>
                  <a:pt x="14" y="40"/>
                </a:cubicBezTo>
                <a:cubicBezTo>
                  <a:pt x="14" y="39"/>
                  <a:pt x="13" y="38"/>
                  <a:pt x="13" y="36"/>
                </a:cubicBezTo>
                <a:cubicBezTo>
                  <a:pt x="13" y="37"/>
                  <a:pt x="14" y="37"/>
                  <a:pt x="14" y="36"/>
                </a:cubicBezTo>
                <a:cubicBezTo>
                  <a:pt x="13" y="35"/>
                  <a:pt x="13" y="34"/>
                  <a:pt x="13" y="34"/>
                </a:cubicBezTo>
                <a:cubicBezTo>
                  <a:pt x="13" y="34"/>
                  <a:pt x="13" y="34"/>
                  <a:pt x="13" y="35"/>
                </a:cubicBezTo>
                <a:cubicBezTo>
                  <a:pt x="13" y="37"/>
                  <a:pt x="13" y="35"/>
                  <a:pt x="13" y="37"/>
                </a:cubicBezTo>
                <a:cubicBezTo>
                  <a:pt x="13" y="37"/>
                  <a:pt x="12" y="35"/>
                  <a:pt x="13" y="38"/>
                </a:cubicBezTo>
                <a:cubicBezTo>
                  <a:pt x="13" y="38"/>
                  <a:pt x="13" y="39"/>
                  <a:pt x="13" y="40"/>
                </a:cubicBezTo>
                <a:cubicBezTo>
                  <a:pt x="13" y="41"/>
                  <a:pt x="13" y="41"/>
                  <a:pt x="13" y="41"/>
                </a:cubicBezTo>
                <a:cubicBezTo>
                  <a:pt x="13" y="40"/>
                  <a:pt x="13" y="40"/>
                  <a:pt x="13" y="40"/>
                </a:cubicBezTo>
                <a:cubicBezTo>
                  <a:pt x="13" y="39"/>
                  <a:pt x="13" y="42"/>
                  <a:pt x="13" y="41"/>
                </a:cubicBezTo>
                <a:cubicBezTo>
                  <a:pt x="12" y="39"/>
                  <a:pt x="12" y="39"/>
                  <a:pt x="12" y="39"/>
                </a:cubicBezTo>
                <a:cubicBezTo>
                  <a:pt x="12" y="38"/>
                  <a:pt x="13" y="40"/>
                  <a:pt x="12" y="37"/>
                </a:cubicBezTo>
                <a:cubicBezTo>
                  <a:pt x="12" y="37"/>
                  <a:pt x="12" y="39"/>
                  <a:pt x="12" y="38"/>
                </a:cubicBezTo>
                <a:cubicBezTo>
                  <a:pt x="12" y="37"/>
                  <a:pt x="12" y="37"/>
                  <a:pt x="12" y="37"/>
                </a:cubicBezTo>
                <a:cubicBezTo>
                  <a:pt x="12" y="37"/>
                  <a:pt x="11" y="34"/>
                  <a:pt x="11" y="36"/>
                </a:cubicBezTo>
                <a:cubicBezTo>
                  <a:pt x="11" y="37"/>
                  <a:pt x="11" y="37"/>
                  <a:pt x="11" y="38"/>
                </a:cubicBezTo>
                <a:cubicBezTo>
                  <a:pt x="11" y="38"/>
                  <a:pt x="11" y="39"/>
                  <a:pt x="11" y="40"/>
                </a:cubicBezTo>
                <a:cubicBezTo>
                  <a:pt x="10" y="38"/>
                  <a:pt x="10" y="40"/>
                  <a:pt x="10" y="37"/>
                </a:cubicBezTo>
                <a:cubicBezTo>
                  <a:pt x="10" y="39"/>
                  <a:pt x="11" y="38"/>
                  <a:pt x="11" y="36"/>
                </a:cubicBezTo>
                <a:cubicBezTo>
                  <a:pt x="10" y="34"/>
                  <a:pt x="11" y="37"/>
                  <a:pt x="11" y="34"/>
                </a:cubicBezTo>
                <a:cubicBezTo>
                  <a:pt x="11" y="34"/>
                  <a:pt x="10" y="32"/>
                  <a:pt x="10" y="30"/>
                </a:cubicBezTo>
                <a:cubicBezTo>
                  <a:pt x="10" y="30"/>
                  <a:pt x="10" y="31"/>
                  <a:pt x="10" y="31"/>
                </a:cubicBezTo>
                <a:cubicBezTo>
                  <a:pt x="10" y="33"/>
                  <a:pt x="10" y="33"/>
                  <a:pt x="10" y="34"/>
                </a:cubicBezTo>
                <a:cubicBezTo>
                  <a:pt x="10" y="34"/>
                  <a:pt x="10" y="35"/>
                  <a:pt x="10" y="36"/>
                </a:cubicBezTo>
                <a:cubicBezTo>
                  <a:pt x="9" y="35"/>
                  <a:pt x="9" y="34"/>
                  <a:pt x="9" y="34"/>
                </a:cubicBezTo>
                <a:cubicBezTo>
                  <a:pt x="9" y="34"/>
                  <a:pt x="8" y="34"/>
                  <a:pt x="8" y="34"/>
                </a:cubicBezTo>
                <a:cubicBezTo>
                  <a:pt x="8" y="36"/>
                  <a:pt x="7" y="34"/>
                  <a:pt x="8" y="36"/>
                </a:cubicBezTo>
                <a:cubicBezTo>
                  <a:pt x="8" y="37"/>
                  <a:pt x="9" y="39"/>
                  <a:pt x="9" y="40"/>
                </a:cubicBezTo>
                <a:cubicBezTo>
                  <a:pt x="9" y="40"/>
                  <a:pt x="9" y="39"/>
                  <a:pt x="8" y="38"/>
                </a:cubicBezTo>
                <a:cubicBezTo>
                  <a:pt x="8" y="39"/>
                  <a:pt x="8" y="36"/>
                  <a:pt x="8" y="38"/>
                </a:cubicBezTo>
                <a:cubicBezTo>
                  <a:pt x="8" y="37"/>
                  <a:pt x="8" y="35"/>
                  <a:pt x="7" y="33"/>
                </a:cubicBezTo>
                <a:cubicBezTo>
                  <a:pt x="7" y="34"/>
                  <a:pt x="7" y="32"/>
                  <a:pt x="7" y="32"/>
                </a:cubicBezTo>
                <a:cubicBezTo>
                  <a:pt x="7" y="33"/>
                  <a:pt x="6" y="34"/>
                  <a:pt x="6" y="35"/>
                </a:cubicBezTo>
                <a:cubicBezTo>
                  <a:pt x="5" y="33"/>
                  <a:pt x="5" y="35"/>
                  <a:pt x="4" y="35"/>
                </a:cubicBezTo>
                <a:cubicBezTo>
                  <a:pt x="4" y="34"/>
                  <a:pt x="4" y="32"/>
                  <a:pt x="3" y="32"/>
                </a:cubicBezTo>
                <a:cubicBezTo>
                  <a:pt x="3" y="32"/>
                  <a:pt x="4" y="34"/>
                  <a:pt x="3" y="33"/>
                </a:cubicBezTo>
                <a:cubicBezTo>
                  <a:pt x="3" y="32"/>
                  <a:pt x="3" y="32"/>
                  <a:pt x="3" y="32"/>
                </a:cubicBezTo>
                <a:cubicBezTo>
                  <a:pt x="3" y="33"/>
                  <a:pt x="2" y="31"/>
                  <a:pt x="3" y="34"/>
                </a:cubicBezTo>
                <a:cubicBezTo>
                  <a:pt x="3" y="32"/>
                  <a:pt x="3" y="32"/>
                  <a:pt x="3" y="32"/>
                </a:cubicBezTo>
                <a:cubicBezTo>
                  <a:pt x="2" y="32"/>
                  <a:pt x="2" y="32"/>
                  <a:pt x="2" y="32"/>
                </a:cubicBezTo>
                <a:cubicBezTo>
                  <a:pt x="2" y="31"/>
                  <a:pt x="2" y="31"/>
                  <a:pt x="2" y="31"/>
                </a:cubicBezTo>
                <a:cubicBezTo>
                  <a:pt x="2" y="29"/>
                  <a:pt x="2" y="31"/>
                  <a:pt x="1" y="31"/>
                </a:cubicBezTo>
                <a:cubicBezTo>
                  <a:pt x="2" y="32"/>
                  <a:pt x="2" y="32"/>
                  <a:pt x="2" y="32"/>
                </a:cubicBezTo>
                <a:cubicBezTo>
                  <a:pt x="1" y="33"/>
                  <a:pt x="1" y="32"/>
                  <a:pt x="1" y="33"/>
                </a:cubicBezTo>
                <a:cubicBezTo>
                  <a:pt x="0" y="31"/>
                  <a:pt x="0" y="31"/>
                  <a:pt x="0" y="31"/>
                </a:cubicBezTo>
                <a:cubicBezTo>
                  <a:pt x="0" y="32"/>
                  <a:pt x="0" y="32"/>
                  <a:pt x="0" y="32"/>
                </a:cubicBezTo>
                <a:cubicBezTo>
                  <a:pt x="0" y="31"/>
                  <a:pt x="0" y="30"/>
                  <a:pt x="0" y="31"/>
                </a:cubicBezTo>
                <a:cubicBezTo>
                  <a:pt x="0" y="28"/>
                  <a:pt x="0" y="28"/>
                  <a:pt x="0" y="28"/>
                </a:cubicBezTo>
                <a:cubicBezTo>
                  <a:pt x="0" y="29"/>
                  <a:pt x="0" y="30"/>
                  <a:pt x="0" y="31"/>
                </a:cubicBezTo>
                <a:cubicBezTo>
                  <a:pt x="1" y="32"/>
                  <a:pt x="1" y="31"/>
                  <a:pt x="1" y="30"/>
                </a:cubicBezTo>
                <a:cubicBezTo>
                  <a:pt x="1" y="30"/>
                  <a:pt x="1" y="30"/>
                  <a:pt x="1" y="31"/>
                </a:cubicBezTo>
                <a:cubicBezTo>
                  <a:pt x="0" y="29"/>
                  <a:pt x="0" y="29"/>
                  <a:pt x="0" y="28"/>
                </a:cubicBezTo>
                <a:cubicBezTo>
                  <a:pt x="0" y="28"/>
                  <a:pt x="0" y="27"/>
                  <a:pt x="0" y="28"/>
                </a:cubicBezTo>
                <a:cubicBezTo>
                  <a:pt x="0" y="27"/>
                  <a:pt x="0" y="27"/>
                  <a:pt x="1" y="27"/>
                </a:cubicBezTo>
                <a:cubicBezTo>
                  <a:pt x="1" y="28"/>
                  <a:pt x="1" y="28"/>
                  <a:pt x="1" y="28"/>
                </a:cubicBezTo>
                <a:cubicBezTo>
                  <a:pt x="1" y="27"/>
                  <a:pt x="1" y="26"/>
                  <a:pt x="1" y="27"/>
                </a:cubicBezTo>
                <a:cubicBezTo>
                  <a:pt x="2" y="28"/>
                  <a:pt x="2" y="25"/>
                  <a:pt x="2" y="26"/>
                </a:cubicBezTo>
                <a:cubicBezTo>
                  <a:pt x="2" y="27"/>
                  <a:pt x="2" y="29"/>
                  <a:pt x="2" y="30"/>
                </a:cubicBezTo>
                <a:cubicBezTo>
                  <a:pt x="3" y="30"/>
                  <a:pt x="3" y="29"/>
                  <a:pt x="3" y="30"/>
                </a:cubicBezTo>
                <a:cubicBezTo>
                  <a:pt x="3" y="29"/>
                  <a:pt x="3" y="27"/>
                  <a:pt x="3" y="26"/>
                </a:cubicBezTo>
                <a:cubicBezTo>
                  <a:pt x="3" y="27"/>
                  <a:pt x="3" y="27"/>
                  <a:pt x="3" y="27"/>
                </a:cubicBezTo>
                <a:cubicBezTo>
                  <a:pt x="3" y="27"/>
                  <a:pt x="3" y="25"/>
                  <a:pt x="3" y="25"/>
                </a:cubicBezTo>
                <a:cubicBezTo>
                  <a:pt x="4" y="26"/>
                  <a:pt x="5" y="26"/>
                  <a:pt x="5" y="26"/>
                </a:cubicBezTo>
                <a:cubicBezTo>
                  <a:pt x="6" y="27"/>
                  <a:pt x="6" y="27"/>
                  <a:pt x="6" y="27"/>
                </a:cubicBezTo>
                <a:cubicBezTo>
                  <a:pt x="5" y="24"/>
                  <a:pt x="6" y="26"/>
                  <a:pt x="6" y="25"/>
                </a:cubicBezTo>
                <a:cubicBezTo>
                  <a:pt x="7" y="26"/>
                  <a:pt x="8" y="23"/>
                  <a:pt x="8" y="25"/>
                </a:cubicBezTo>
                <a:cubicBezTo>
                  <a:pt x="9" y="24"/>
                  <a:pt x="10" y="23"/>
                  <a:pt x="11" y="23"/>
                </a:cubicBezTo>
                <a:cubicBezTo>
                  <a:pt x="11" y="25"/>
                  <a:pt x="11" y="25"/>
                  <a:pt x="11" y="25"/>
                </a:cubicBezTo>
                <a:cubicBezTo>
                  <a:pt x="11" y="24"/>
                  <a:pt x="12" y="26"/>
                  <a:pt x="12" y="26"/>
                </a:cubicBezTo>
                <a:cubicBezTo>
                  <a:pt x="11" y="24"/>
                  <a:pt x="12" y="24"/>
                  <a:pt x="12" y="23"/>
                </a:cubicBezTo>
                <a:cubicBezTo>
                  <a:pt x="13" y="24"/>
                  <a:pt x="13" y="23"/>
                  <a:pt x="13" y="21"/>
                </a:cubicBezTo>
                <a:cubicBezTo>
                  <a:pt x="14" y="22"/>
                  <a:pt x="14" y="22"/>
                  <a:pt x="14" y="22"/>
                </a:cubicBezTo>
                <a:cubicBezTo>
                  <a:pt x="14" y="20"/>
                  <a:pt x="14" y="22"/>
                  <a:pt x="15" y="22"/>
                </a:cubicBezTo>
                <a:cubicBezTo>
                  <a:pt x="15" y="23"/>
                  <a:pt x="16" y="24"/>
                  <a:pt x="16" y="24"/>
                </a:cubicBezTo>
                <a:cubicBezTo>
                  <a:pt x="16" y="22"/>
                  <a:pt x="16" y="22"/>
                  <a:pt x="16" y="20"/>
                </a:cubicBezTo>
                <a:cubicBezTo>
                  <a:pt x="16" y="20"/>
                  <a:pt x="17" y="21"/>
                  <a:pt x="18" y="22"/>
                </a:cubicBezTo>
                <a:cubicBezTo>
                  <a:pt x="18" y="19"/>
                  <a:pt x="20" y="20"/>
                  <a:pt x="21" y="18"/>
                </a:cubicBezTo>
                <a:cubicBezTo>
                  <a:pt x="21" y="20"/>
                  <a:pt x="21" y="20"/>
                  <a:pt x="21" y="20"/>
                </a:cubicBezTo>
                <a:cubicBezTo>
                  <a:pt x="22" y="16"/>
                  <a:pt x="24" y="19"/>
                  <a:pt x="25" y="17"/>
                </a:cubicBezTo>
                <a:cubicBezTo>
                  <a:pt x="25" y="20"/>
                  <a:pt x="25" y="20"/>
                  <a:pt x="25" y="20"/>
                </a:cubicBezTo>
                <a:cubicBezTo>
                  <a:pt x="26" y="20"/>
                  <a:pt x="26" y="19"/>
                  <a:pt x="26" y="17"/>
                </a:cubicBezTo>
                <a:cubicBezTo>
                  <a:pt x="26" y="18"/>
                  <a:pt x="26" y="16"/>
                  <a:pt x="27" y="18"/>
                </a:cubicBezTo>
                <a:cubicBezTo>
                  <a:pt x="27" y="18"/>
                  <a:pt x="27" y="17"/>
                  <a:pt x="27" y="16"/>
                </a:cubicBezTo>
                <a:cubicBezTo>
                  <a:pt x="28" y="17"/>
                  <a:pt x="28" y="17"/>
                  <a:pt x="29" y="16"/>
                </a:cubicBezTo>
                <a:cubicBezTo>
                  <a:pt x="29" y="16"/>
                  <a:pt x="29" y="16"/>
                  <a:pt x="29" y="16"/>
                </a:cubicBezTo>
                <a:cubicBezTo>
                  <a:pt x="29" y="17"/>
                  <a:pt x="29" y="18"/>
                  <a:pt x="29" y="18"/>
                </a:cubicBezTo>
                <a:cubicBezTo>
                  <a:pt x="29" y="17"/>
                  <a:pt x="30" y="18"/>
                  <a:pt x="29" y="15"/>
                </a:cubicBezTo>
                <a:cubicBezTo>
                  <a:pt x="30" y="17"/>
                  <a:pt x="31" y="14"/>
                  <a:pt x="32" y="16"/>
                </a:cubicBezTo>
                <a:cubicBezTo>
                  <a:pt x="32" y="15"/>
                  <a:pt x="32" y="15"/>
                  <a:pt x="32" y="14"/>
                </a:cubicBezTo>
                <a:cubicBezTo>
                  <a:pt x="32" y="14"/>
                  <a:pt x="33" y="16"/>
                  <a:pt x="34" y="14"/>
                </a:cubicBezTo>
                <a:cubicBezTo>
                  <a:pt x="34" y="15"/>
                  <a:pt x="34" y="16"/>
                  <a:pt x="34" y="16"/>
                </a:cubicBezTo>
                <a:cubicBezTo>
                  <a:pt x="34" y="14"/>
                  <a:pt x="34" y="14"/>
                  <a:pt x="34" y="14"/>
                </a:cubicBezTo>
                <a:cubicBezTo>
                  <a:pt x="35" y="13"/>
                  <a:pt x="36" y="15"/>
                  <a:pt x="37" y="15"/>
                </a:cubicBezTo>
                <a:cubicBezTo>
                  <a:pt x="38" y="13"/>
                  <a:pt x="40" y="14"/>
                  <a:pt x="42" y="13"/>
                </a:cubicBezTo>
                <a:cubicBezTo>
                  <a:pt x="42" y="14"/>
                  <a:pt x="42" y="14"/>
                  <a:pt x="42" y="14"/>
                </a:cubicBezTo>
                <a:cubicBezTo>
                  <a:pt x="42" y="11"/>
                  <a:pt x="43" y="16"/>
                  <a:pt x="43" y="12"/>
                </a:cubicBezTo>
                <a:cubicBezTo>
                  <a:pt x="43" y="13"/>
                  <a:pt x="44" y="12"/>
                  <a:pt x="44" y="14"/>
                </a:cubicBezTo>
                <a:cubicBezTo>
                  <a:pt x="44" y="12"/>
                  <a:pt x="45" y="15"/>
                  <a:pt x="45" y="13"/>
                </a:cubicBezTo>
                <a:cubicBezTo>
                  <a:pt x="45" y="13"/>
                  <a:pt x="45" y="13"/>
                  <a:pt x="45" y="13"/>
                </a:cubicBezTo>
                <a:cubicBezTo>
                  <a:pt x="46" y="14"/>
                  <a:pt x="46" y="12"/>
                  <a:pt x="47" y="13"/>
                </a:cubicBezTo>
                <a:cubicBezTo>
                  <a:pt x="47" y="14"/>
                  <a:pt x="47" y="14"/>
                  <a:pt x="47" y="15"/>
                </a:cubicBezTo>
                <a:cubicBezTo>
                  <a:pt x="48" y="16"/>
                  <a:pt x="47" y="12"/>
                  <a:pt x="48" y="15"/>
                </a:cubicBezTo>
                <a:cubicBezTo>
                  <a:pt x="48" y="15"/>
                  <a:pt x="48" y="13"/>
                  <a:pt x="48" y="13"/>
                </a:cubicBezTo>
                <a:cubicBezTo>
                  <a:pt x="49" y="14"/>
                  <a:pt x="50" y="12"/>
                  <a:pt x="52" y="11"/>
                </a:cubicBezTo>
                <a:cubicBezTo>
                  <a:pt x="53" y="13"/>
                  <a:pt x="53" y="16"/>
                  <a:pt x="53" y="14"/>
                </a:cubicBezTo>
                <a:cubicBezTo>
                  <a:pt x="53" y="14"/>
                  <a:pt x="53" y="13"/>
                  <a:pt x="53" y="13"/>
                </a:cubicBezTo>
                <a:cubicBezTo>
                  <a:pt x="53" y="12"/>
                  <a:pt x="54" y="16"/>
                  <a:pt x="54" y="15"/>
                </a:cubicBezTo>
                <a:cubicBezTo>
                  <a:pt x="54" y="13"/>
                  <a:pt x="54" y="14"/>
                  <a:pt x="54" y="13"/>
                </a:cubicBezTo>
                <a:cubicBezTo>
                  <a:pt x="55" y="14"/>
                  <a:pt x="55" y="15"/>
                  <a:pt x="55" y="14"/>
                </a:cubicBezTo>
                <a:cubicBezTo>
                  <a:pt x="56" y="15"/>
                  <a:pt x="56" y="15"/>
                  <a:pt x="56" y="15"/>
                </a:cubicBezTo>
                <a:cubicBezTo>
                  <a:pt x="56" y="12"/>
                  <a:pt x="57" y="13"/>
                  <a:pt x="56" y="10"/>
                </a:cubicBezTo>
                <a:cubicBezTo>
                  <a:pt x="60" y="9"/>
                  <a:pt x="62" y="7"/>
                  <a:pt x="65" y="6"/>
                </a:cubicBezTo>
                <a:cubicBezTo>
                  <a:pt x="68" y="6"/>
                  <a:pt x="71" y="4"/>
                  <a:pt x="75" y="5"/>
                </a:cubicBezTo>
                <a:cubicBezTo>
                  <a:pt x="76" y="7"/>
                  <a:pt x="76" y="7"/>
                  <a:pt x="76" y="6"/>
                </a:cubicBezTo>
                <a:cubicBezTo>
                  <a:pt x="77" y="7"/>
                  <a:pt x="77" y="7"/>
                  <a:pt x="77" y="7"/>
                </a:cubicBezTo>
                <a:cubicBezTo>
                  <a:pt x="76" y="5"/>
                  <a:pt x="77" y="6"/>
                  <a:pt x="77" y="5"/>
                </a:cubicBezTo>
                <a:cubicBezTo>
                  <a:pt x="78" y="5"/>
                  <a:pt x="79" y="4"/>
                  <a:pt x="80" y="4"/>
                </a:cubicBezTo>
                <a:cubicBezTo>
                  <a:pt x="80" y="4"/>
                  <a:pt x="80" y="5"/>
                  <a:pt x="80" y="5"/>
                </a:cubicBezTo>
                <a:cubicBezTo>
                  <a:pt x="80" y="4"/>
                  <a:pt x="80" y="4"/>
                  <a:pt x="80" y="4"/>
                </a:cubicBezTo>
                <a:cubicBezTo>
                  <a:pt x="81" y="4"/>
                  <a:pt x="81" y="4"/>
                  <a:pt x="81" y="4"/>
                </a:cubicBezTo>
                <a:cubicBezTo>
                  <a:pt x="81" y="4"/>
                  <a:pt x="81" y="3"/>
                  <a:pt x="80" y="3"/>
                </a:cubicBezTo>
                <a:cubicBezTo>
                  <a:pt x="83" y="0"/>
                  <a:pt x="87" y="3"/>
                  <a:pt x="89" y="2"/>
                </a:cubicBezTo>
                <a:cubicBezTo>
                  <a:pt x="90" y="3"/>
                  <a:pt x="91" y="2"/>
                  <a:pt x="92" y="1"/>
                </a:cubicBezTo>
                <a:cubicBezTo>
                  <a:pt x="95" y="3"/>
                  <a:pt x="97" y="5"/>
                  <a:pt x="99" y="3"/>
                </a:cubicBezTo>
                <a:cubicBezTo>
                  <a:pt x="99" y="3"/>
                  <a:pt x="100" y="8"/>
                  <a:pt x="99" y="9"/>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3" name="Freeform 102"/>
          <p:cNvSpPr/>
          <p:nvPr/>
        </p:nvSpPr>
        <p:spPr bwMode="auto">
          <a:xfrm>
            <a:off x="3312960" y="3168274"/>
            <a:ext cx="395287" cy="307975"/>
          </a:xfrm>
          <a:custGeom>
            <a:avLst/>
            <a:gdLst>
              <a:gd name="T0" fmla="*/ 90 w 105"/>
              <a:gd name="T1" fmla="*/ 71 h 82"/>
              <a:gd name="T2" fmla="*/ 87 w 105"/>
              <a:gd name="T3" fmla="*/ 69 h 82"/>
              <a:gd name="T4" fmla="*/ 78 w 105"/>
              <a:gd name="T5" fmla="*/ 66 h 82"/>
              <a:gd name="T6" fmla="*/ 76 w 105"/>
              <a:gd name="T7" fmla="*/ 64 h 82"/>
              <a:gd name="T8" fmla="*/ 71 w 105"/>
              <a:gd name="T9" fmla="*/ 57 h 82"/>
              <a:gd name="T10" fmla="*/ 70 w 105"/>
              <a:gd name="T11" fmla="*/ 56 h 82"/>
              <a:gd name="T12" fmla="*/ 65 w 105"/>
              <a:gd name="T13" fmla="*/ 54 h 82"/>
              <a:gd name="T14" fmla="*/ 63 w 105"/>
              <a:gd name="T15" fmla="*/ 51 h 82"/>
              <a:gd name="T16" fmla="*/ 62 w 105"/>
              <a:gd name="T17" fmla="*/ 48 h 82"/>
              <a:gd name="T18" fmla="*/ 59 w 105"/>
              <a:gd name="T19" fmla="*/ 49 h 82"/>
              <a:gd name="T20" fmla="*/ 54 w 105"/>
              <a:gd name="T21" fmla="*/ 47 h 82"/>
              <a:gd name="T22" fmla="*/ 52 w 105"/>
              <a:gd name="T23" fmla="*/ 45 h 82"/>
              <a:gd name="T24" fmla="*/ 49 w 105"/>
              <a:gd name="T25" fmla="*/ 45 h 82"/>
              <a:gd name="T26" fmla="*/ 48 w 105"/>
              <a:gd name="T27" fmla="*/ 42 h 82"/>
              <a:gd name="T28" fmla="*/ 44 w 105"/>
              <a:gd name="T29" fmla="*/ 40 h 82"/>
              <a:gd name="T30" fmla="*/ 42 w 105"/>
              <a:gd name="T31" fmla="*/ 36 h 82"/>
              <a:gd name="T32" fmla="*/ 40 w 105"/>
              <a:gd name="T33" fmla="*/ 35 h 82"/>
              <a:gd name="T34" fmla="*/ 39 w 105"/>
              <a:gd name="T35" fmla="*/ 33 h 82"/>
              <a:gd name="T36" fmla="*/ 37 w 105"/>
              <a:gd name="T37" fmla="*/ 33 h 82"/>
              <a:gd name="T38" fmla="*/ 36 w 105"/>
              <a:gd name="T39" fmla="*/ 33 h 82"/>
              <a:gd name="T40" fmla="*/ 34 w 105"/>
              <a:gd name="T41" fmla="*/ 32 h 82"/>
              <a:gd name="T42" fmla="*/ 29 w 105"/>
              <a:gd name="T43" fmla="*/ 28 h 82"/>
              <a:gd name="T44" fmla="*/ 27 w 105"/>
              <a:gd name="T45" fmla="*/ 27 h 82"/>
              <a:gd name="T46" fmla="*/ 25 w 105"/>
              <a:gd name="T47" fmla="*/ 26 h 82"/>
              <a:gd name="T48" fmla="*/ 21 w 105"/>
              <a:gd name="T49" fmla="*/ 23 h 82"/>
              <a:gd name="T50" fmla="*/ 23 w 105"/>
              <a:gd name="T51" fmla="*/ 18 h 82"/>
              <a:gd name="T52" fmla="*/ 19 w 105"/>
              <a:gd name="T53" fmla="*/ 21 h 82"/>
              <a:gd name="T54" fmla="*/ 15 w 105"/>
              <a:gd name="T55" fmla="*/ 24 h 82"/>
              <a:gd name="T56" fmla="*/ 14 w 105"/>
              <a:gd name="T57" fmla="*/ 21 h 82"/>
              <a:gd name="T58" fmla="*/ 12 w 105"/>
              <a:gd name="T59" fmla="*/ 23 h 82"/>
              <a:gd name="T60" fmla="*/ 12 w 105"/>
              <a:gd name="T61" fmla="*/ 21 h 82"/>
              <a:gd name="T62" fmla="*/ 13 w 105"/>
              <a:gd name="T63" fmla="*/ 16 h 82"/>
              <a:gd name="T64" fmla="*/ 9 w 105"/>
              <a:gd name="T65" fmla="*/ 19 h 82"/>
              <a:gd name="T66" fmla="*/ 9 w 105"/>
              <a:gd name="T67" fmla="*/ 16 h 82"/>
              <a:gd name="T68" fmla="*/ 7 w 105"/>
              <a:gd name="T69" fmla="*/ 18 h 82"/>
              <a:gd name="T70" fmla="*/ 5 w 105"/>
              <a:gd name="T71" fmla="*/ 17 h 82"/>
              <a:gd name="T72" fmla="*/ 9 w 105"/>
              <a:gd name="T73" fmla="*/ 13 h 82"/>
              <a:gd name="T74" fmla="*/ 4 w 105"/>
              <a:gd name="T75" fmla="*/ 14 h 82"/>
              <a:gd name="T76" fmla="*/ 3 w 105"/>
              <a:gd name="T77" fmla="*/ 6 h 82"/>
              <a:gd name="T78" fmla="*/ 3 w 105"/>
              <a:gd name="T79" fmla="*/ 4 h 82"/>
              <a:gd name="T80" fmla="*/ 0 w 105"/>
              <a:gd name="T81" fmla="*/ 3 h 82"/>
              <a:gd name="T82" fmla="*/ 2 w 105"/>
              <a:gd name="T83" fmla="*/ 0 h 82"/>
              <a:gd name="T84" fmla="*/ 4 w 105"/>
              <a:gd name="T85" fmla="*/ 4 h 82"/>
              <a:gd name="T86" fmla="*/ 11 w 105"/>
              <a:gd name="T87" fmla="*/ 2 h 82"/>
              <a:gd name="T88" fmla="*/ 20 w 105"/>
              <a:gd name="T89" fmla="*/ 5 h 82"/>
              <a:gd name="T90" fmla="*/ 30 w 105"/>
              <a:gd name="T91" fmla="*/ 9 h 82"/>
              <a:gd name="T92" fmla="*/ 37 w 105"/>
              <a:gd name="T93" fmla="*/ 13 h 82"/>
              <a:gd name="T94" fmla="*/ 43 w 105"/>
              <a:gd name="T95" fmla="*/ 16 h 82"/>
              <a:gd name="T96" fmla="*/ 52 w 105"/>
              <a:gd name="T97" fmla="*/ 25 h 82"/>
              <a:gd name="T98" fmla="*/ 56 w 105"/>
              <a:gd name="T99" fmla="*/ 31 h 82"/>
              <a:gd name="T100" fmla="*/ 61 w 105"/>
              <a:gd name="T101" fmla="*/ 37 h 82"/>
              <a:gd name="T102" fmla="*/ 85 w 105"/>
              <a:gd name="T103" fmla="*/ 53 h 82"/>
              <a:gd name="T104" fmla="*/ 90 w 105"/>
              <a:gd name="T105" fmla="*/ 58 h 82"/>
              <a:gd name="T106" fmla="*/ 99 w 105"/>
              <a:gd name="T107" fmla="*/ 8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82">
                <a:moveTo>
                  <a:pt x="99" y="80"/>
                </a:moveTo>
                <a:cubicBezTo>
                  <a:pt x="95" y="82"/>
                  <a:pt x="97" y="77"/>
                  <a:pt x="93" y="78"/>
                </a:cubicBezTo>
                <a:cubicBezTo>
                  <a:pt x="93" y="78"/>
                  <a:pt x="95" y="76"/>
                  <a:pt x="94" y="76"/>
                </a:cubicBezTo>
                <a:cubicBezTo>
                  <a:pt x="91" y="78"/>
                  <a:pt x="90" y="74"/>
                  <a:pt x="91" y="71"/>
                </a:cubicBezTo>
                <a:cubicBezTo>
                  <a:pt x="91" y="71"/>
                  <a:pt x="91" y="71"/>
                  <a:pt x="91" y="71"/>
                </a:cubicBezTo>
                <a:cubicBezTo>
                  <a:pt x="92" y="70"/>
                  <a:pt x="90" y="71"/>
                  <a:pt x="90" y="71"/>
                </a:cubicBezTo>
                <a:cubicBezTo>
                  <a:pt x="90" y="71"/>
                  <a:pt x="90" y="71"/>
                  <a:pt x="90" y="70"/>
                </a:cubicBezTo>
                <a:cubicBezTo>
                  <a:pt x="89" y="71"/>
                  <a:pt x="89" y="70"/>
                  <a:pt x="89" y="71"/>
                </a:cubicBezTo>
                <a:cubicBezTo>
                  <a:pt x="90" y="69"/>
                  <a:pt x="90" y="69"/>
                  <a:pt x="90" y="69"/>
                </a:cubicBezTo>
                <a:cubicBezTo>
                  <a:pt x="89" y="70"/>
                  <a:pt x="89" y="70"/>
                  <a:pt x="89" y="70"/>
                </a:cubicBezTo>
                <a:cubicBezTo>
                  <a:pt x="86" y="72"/>
                  <a:pt x="88" y="68"/>
                  <a:pt x="86" y="69"/>
                </a:cubicBezTo>
                <a:cubicBezTo>
                  <a:pt x="87" y="69"/>
                  <a:pt x="87" y="69"/>
                  <a:pt x="87" y="69"/>
                </a:cubicBezTo>
                <a:cubicBezTo>
                  <a:pt x="84" y="69"/>
                  <a:pt x="83" y="68"/>
                  <a:pt x="81" y="67"/>
                </a:cubicBezTo>
                <a:cubicBezTo>
                  <a:pt x="83" y="66"/>
                  <a:pt x="83" y="66"/>
                  <a:pt x="83" y="66"/>
                </a:cubicBezTo>
                <a:cubicBezTo>
                  <a:pt x="82" y="67"/>
                  <a:pt x="81" y="67"/>
                  <a:pt x="80" y="67"/>
                </a:cubicBezTo>
                <a:cubicBezTo>
                  <a:pt x="82" y="65"/>
                  <a:pt x="79" y="67"/>
                  <a:pt x="79" y="66"/>
                </a:cubicBezTo>
                <a:cubicBezTo>
                  <a:pt x="79" y="66"/>
                  <a:pt x="79" y="66"/>
                  <a:pt x="79" y="66"/>
                </a:cubicBezTo>
                <a:cubicBezTo>
                  <a:pt x="78" y="67"/>
                  <a:pt x="80" y="65"/>
                  <a:pt x="78" y="66"/>
                </a:cubicBezTo>
                <a:cubicBezTo>
                  <a:pt x="79" y="65"/>
                  <a:pt x="79" y="65"/>
                  <a:pt x="79" y="65"/>
                </a:cubicBezTo>
                <a:cubicBezTo>
                  <a:pt x="77" y="67"/>
                  <a:pt x="79" y="64"/>
                  <a:pt x="78" y="65"/>
                </a:cubicBezTo>
                <a:cubicBezTo>
                  <a:pt x="78" y="65"/>
                  <a:pt x="78" y="65"/>
                  <a:pt x="78" y="65"/>
                </a:cubicBezTo>
                <a:cubicBezTo>
                  <a:pt x="77" y="65"/>
                  <a:pt x="78" y="64"/>
                  <a:pt x="78" y="64"/>
                </a:cubicBezTo>
                <a:cubicBezTo>
                  <a:pt x="78" y="64"/>
                  <a:pt x="78" y="64"/>
                  <a:pt x="78" y="64"/>
                </a:cubicBezTo>
                <a:cubicBezTo>
                  <a:pt x="77" y="64"/>
                  <a:pt x="78" y="63"/>
                  <a:pt x="76" y="64"/>
                </a:cubicBezTo>
                <a:cubicBezTo>
                  <a:pt x="77" y="63"/>
                  <a:pt x="77" y="64"/>
                  <a:pt x="79" y="62"/>
                </a:cubicBezTo>
                <a:cubicBezTo>
                  <a:pt x="76" y="62"/>
                  <a:pt x="75" y="61"/>
                  <a:pt x="73" y="59"/>
                </a:cubicBezTo>
                <a:cubicBezTo>
                  <a:pt x="73" y="59"/>
                  <a:pt x="73" y="58"/>
                  <a:pt x="74" y="58"/>
                </a:cubicBezTo>
                <a:cubicBezTo>
                  <a:pt x="74" y="58"/>
                  <a:pt x="73" y="58"/>
                  <a:pt x="72" y="58"/>
                </a:cubicBezTo>
                <a:cubicBezTo>
                  <a:pt x="72" y="58"/>
                  <a:pt x="73" y="57"/>
                  <a:pt x="73" y="57"/>
                </a:cubicBezTo>
                <a:cubicBezTo>
                  <a:pt x="73" y="56"/>
                  <a:pt x="71" y="58"/>
                  <a:pt x="71" y="57"/>
                </a:cubicBezTo>
                <a:cubicBezTo>
                  <a:pt x="73" y="56"/>
                  <a:pt x="73" y="56"/>
                  <a:pt x="73" y="56"/>
                </a:cubicBezTo>
                <a:cubicBezTo>
                  <a:pt x="72" y="57"/>
                  <a:pt x="71" y="57"/>
                  <a:pt x="71" y="57"/>
                </a:cubicBezTo>
                <a:cubicBezTo>
                  <a:pt x="71" y="57"/>
                  <a:pt x="71" y="56"/>
                  <a:pt x="72" y="56"/>
                </a:cubicBezTo>
                <a:cubicBezTo>
                  <a:pt x="70" y="57"/>
                  <a:pt x="71" y="55"/>
                  <a:pt x="70" y="56"/>
                </a:cubicBezTo>
                <a:cubicBezTo>
                  <a:pt x="71" y="55"/>
                  <a:pt x="71" y="55"/>
                  <a:pt x="71" y="55"/>
                </a:cubicBezTo>
                <a:cubicBezTo>
                  <a:pt x="72" y="54"/>
                  <a:pt x="69" y="57"/>
                  <a:pt x="70" y="56"/>
                </a:cubicBezTo>
                <a:cubicBezTo>
                  <a:pt x="71" y="55"/>
                  <a:pt x="71" y="55"/>
                  <a:pt x="71" y="55"/>
                </a:cubicBezTo>
                <a:cubicBezTo>
                  <a:pt x="69" y="56"/>
                  <a:pt x="69" y="55"/>
                  <a:pt x="68" y="55"/>
                </a:cubicBezTo>
                <a:cubicBezTo>
                  <a:pt x="68" y="55"/>
                  <a:pt x="68" y="55"/>
                  <a:pt x="68" y="55"/>
                </a:cubicBezTo>
                <a:cubicBezTo>
                  <a:pt x="68" y="54"/>
                  <a:pt x="68" y="54"/>
                  <a:pt x="67" y="54"/>
                </a:cubicBezTo>
                <a:cubicBezTo>
                  <a:pt x="67" y="53"/>
                  <a:pt x="68" y="52"/>
                  <a:pt x="68" y="52"/>
                </a:cubicBezTo>
                <a:cubicBezTo>
                  <a:pt x="66" y="53"/>
                  <a:pt x="66" y="52"/>
                  <a:pt x="65" y="54"/>
                </a:cubicBezTo>
                <a:cubicBezTo>
                  <a:pt x="65" y="53"/>
                  <a:pt x="65" y="52"/>
                  <a:pt x="64" y="52"/>
                </a:cubicBezTo>
                <a:cubicBezTo>
                  <a:pt x="65" y="52"/>
                  <a:pt x="66" y="50"/>
                  <a:pt x="66" y="50"/>
                </a:cubicBezTo>
                <a:cubicBezTo>
                  <a:pt x="67" y="49"/>
                  <a:pt x="67" y="49"/>
                  <a:pt x="67" y="49"/>
                </a:cubicBezTo>
                <a:cubicBezTo>
                  <a:pt x="68" y="49"/>
                  <a:pt x="67" y="50"/>
                  <a:pt x="68" y="49"/>
                </a:cubicBezTo>
                <a:cubicBezTo>
                  <a:pt x="67" y="49"/>
                  <a:pt x="66" y="49"/>
                  <a:pt x="67" y="48"/>
                </a:cubicBezTo>
                <a:cubicBezTo>
                  <a:pt x="65" y="49"/>
                  <a:pt x="63" y="51"/>
                  <a:pt x="63" y="51"/>
                </a:cubicBezTo>
                <a:cubicBezTo>
                  <a:pt x="63" y="50"/>
                  <a:pt x="64" y="49"/>
                  <a:pt x="65" y="49"/>
                </a:cubicBezTo>
                <a:cubicBezTo>
                  <a:pt x="61" y="51"/>
                  <a:pt x="61" y="51"/>
                  <a:pt x="61" y="51"/>
                </a:cubicBezTo>
                <a:cubicBezTo>
                  <a:pt x="61" y="51"/>
                  <a:pt x="62" y="50"/>
                  <a:pt x="62" y="50"/>
                </a:cubicBezTo>
                <a:cubicBezTo>
                  <a:pt x="60" y="51"/>
                  <a:pt x="60" y="51"/>
                  <a:pt x="60" y="51"/>
                </a:cubicBezTo>
                <a:cubicBezTo>
                  <a:pt x="61" y="51"/>
                  <a:pt x="59" y="51"/>
                  <a:pt x="61" y="49"/>
                </a:cubicBezTo>
                <a:cubicBezTo>
                  <a:pt x="61" y="48"/>
                  <a:pt x="61" y="49"/>
                  <a:pt x="62" y="48"/>
                </a:cubicBezTo>
                <a:cubicBezTo>
                  <a:pt x="62" y="48"/>
                  <a:pt x="61" y="49"/>
                  <a:pt x="61" y="48"/>
                </a:cubicBezTo>
                <a:cubicBezTo>
                  <a:pt x="61" y="48"/>
                  <a:pt x="61" y="48"/>
                  <a:pt x="61" y="48"/>
                </a:cubicBezTo>
                <a:cubicBezTo>
                  <a:pt x="61" y="48"/>
                  <a:pt x="60" y="48"/>
                  <a:pt x="59" y="49"/>
                </a:cubicBezTo>
                <a:cubicBezTo>
                  <a:pt x="59" y="50"/>
                  <a:pt x="60" y="48"/>
                  <a:pt x="60" y="49"/>
                </a:cubicBezTo>
                <a:cubicBezTo>
                  <a:pt x="59" y="50"/>
                  <a:pt x="58" y="50"/>
                  <a:pt x="58" y="50"/>
                </a:cubicBezTo>
                <a:cubicBezTo>
                  <a:pt x="59" y="49"/>
                  <a:pt x="59" y="49"/>
                  <a:pt x="59" y="49"/>
                </a:cubicBezTo>
                <a:cubicBezTo>
                  <a:pt x="57" y="49"/>
                  <a:pt x="57" y="49"/>
                  <a:pt x="56" y="50"/>
                </a:cubicBezTo>
                <a:cubicBezTo>
                  <a:pt x="55" y="50"/>
                  <a:pt x="57" y="48"/>
                  <a:pt x="57" y="49"/>
                </a:cubicBezTo>
                <a:cubicBezTo>
                  <a:pt x="57" y="47"/>
                  <a:pt x="54" y="49"/>
                  <a:pt x="55" y="47"/>
                </a:cubicBezTo>
                <a:cubicBezTo>
                  <a:pt x="56" y="47"/>
                  <a:pt x="54" y="49"/>
                  <a:pt x="55" y="48"/>
                </a:cubicBezTo>
                <a:cubicBezTo>
                  <a:pt x="54" y="48"/>
                  <a:pt x="55" y="47"/>
                  <a:pt x="55" y="47"/>
                </a:cubicBezTo>
                <a:cubicBezTo>
                  <a:pt x="56" y="46"/>
                  <a:pt x="55" y="47"/>
                  <a:pt x="54" y="47"/>
                </a:cubicBezTo>
                <a:cubicBezTo>
                  <a:pt x="54" y="48"/>
                  <a:pt x="54" y="47"/>
                  <a:pt x="55" y="47"/>
                </a:cubicBezTo>
                <a:cubicBezTo>
                  <a:pt x="54" y="47"/>
                  <a:pt x="52" y="47"/>
                  <a:pt x="52" y="46"/>
                </a:cubicBezTo>
                <a:cubicBezTo>
                  <a:pt x="52" y="46"/>
                  <a:pt x="51" y="47"/>
                  <a:pt x="50" y="47"/>
                </a:cubicBezTo>
                <a:cubicBezTo>
                  <a:pt x="51" y="46"/>
                  <a:pt x="51" y="46"/>
                  <a:pt x="51" y="46"/>
                </a:cubicBezTo>
                <a:cubicBezTo>
                  <a:pt x="52" y="45"/>
                  <a:pt x="51" y="46"/>
                  <a:pt x="52" y="45"/>
                </a:cubicBezTo>
                <a:cubicBezTo>
                  <a:pt x="50" y="46"/>
                  <a:pt x="54" y="45"/>
                  <a:pt x="52" y="45"/>
                </a:cubicBezTo>
                <a:cubicBezTo>
                  <a:pt x="53" y="44"/>
                  <a:pt x="50" y="47"/>
                  <a:pt x="52" y="45"/>
                </a:cubicBezTo>
                <a:cubicBezTo>
                  <a:pt x="52" y="45"/>
                  <a:pt x="50" y="46"/>
                  <a:pt x="51" y="45"/>
                </a:cubicBezTo>
                <a:cubicBezTo>
                  <a:pt x="51" y="45"/>
                  <a:pt x="52" y="43"/>
                  <a:pt x="52" y="43"/>
                </a:cubicBezTo>
                <a:cubicBezTo>
                  <a:pt x="52" y="43"/>
                  <a:pt x="52" y="44"/>
                  <a:pt x="51" y="44"/>
                </a:cubicBezTo>
                <a:cubicBezTo>
                  <a:pt x="50" y="44"/>
                  <a:pt x="50" y="44"/>
                  <a:pt x="50" y="44"/>
                </a:cubicBezTo>
                <a:cubicBezTo>
                  <a:pt x="49" y="45"/>
                  <a:pt x="50" y="44"/>
                  <a:pt x="49" y="45"/>
                </a:cubicBezTo>
                <a:cubicBezTo>
                  <a:pt x="50" y="44"/>
                  <a:pt x="48" y="45"/>
                  <a:pt x="50" y="43"/>
                </a:cubicBezTo>
                <a:cubicBezTo>
                  <a:pt x="51" y="42"/>
                  <a:pt x="51" y="42"/>
                  <a:pt x="51" y="42"/>
                </a:cubicBezTo>
                <a:cubicBezTo>
                  <a:pt x="51" y="42"/>
                  <a:pt x="50" y="43"/>
                  <a:pt x="49" y="44"/>
                </a:cubicBezTo>
                <a:cubicBezTo>
                  <a:pt x="49" y="43"/>
                  <a:pt x="49" y="43"/>
                  <a:pt x="49" y="43"/>
                </a:cubicBezTo>
                <a:cubicBezTo>
                  <a:pt x="48" y="45"/>
                  <a:pt x="49" y="43"/>
                  <a:pt x="48" y="44"/>
                </a:cubicBezTo>
                <a:cubicBezTo>
                  <a:pt x="48" y="43"/>
                  <a:pt x="47" y="43"/>
                  <a:pt x="48" y="42"/>
                </a:cubicBezTo>
                <a:cubicBezTo>
                  <a:pt x="47" y="42"/>
                  <a:pt x="46" y="43"/>
                  <a:pt x="46" y="42"/>
                </a:cubicBezTo>
                <a:cubicBezTo>
                  <a:pt x="46" y="42"/>
                  <a:pt x="46" y="42"/>
                  <a:pt x="47" y="41"/>
                </a:cubicBezTo>
                <a:cubicBezTo>
                  <a:pt x="47" y="41"/>
                  <a:pt x="47" y="41"/>
                  <a:pt x="46" y="41"/>
                </a:cubicBezTo>
                <a:cubicBezTo>
                  <a:pt x="47" y="41"/>
                  <a:pt x="47" y="40"/>
                  <a:pt x="47" y="39"/>
                </a:cubicBezTo>
                <a:cubicBezTo>
                  <a:pt x="47" y="39"/>
                  <a:pt x="46" y="40"/>
                  <a:pt x="45" y="41"/>
                </a:cubicBezTo>
                <a:cubicBezTo>
                  <a:pt x="47" y="39"/>
                  <a:pt x="43" y="42"/>
                  <a:pt x="44" y="40"/>
                </a:cubicBezTo>
                <a:cubicBezTo>
                  <a:pt x="45" y="39"/>
                  <a:pt x="46" y="39"/>
                  <a:pt x="46" y="38"/>
                </a:cubicBezTo>
                <a:cubicBezTo>
                  <a:pt x="47" y="36"/>
                  <a:pt x="44" y="39"/>
                  <a:pt x="45" y="38"/>
                </a:cubicBezTo>
                <a:cubicBezTo>
                  <a:pt x="43" y="40"/>
                  <a:pt x="43" y="40"/>
                  <a:pt x="43" y="40"/>
                </a:cubicBezTo>
                <a:cubicBezTo>
                  <a:pt x="44" y="39"/>
                  <a:pt x="42" y="40"/>
                  <a:pt x="43" y="39"/>
                </a:cubicBezTo>
                <a:cubicBezTo>
                  <a:pt x="43" y="39"/>
                  <a:pt x="43" y="38"/>
                  <a:pt x="42" y="39"/>
                </a:cubicBezTo>
                <a:cubicBezTo>
                  <a:pt x="43" y="38"/>
                  <a:pt x="40" y="39"/>
                  <a:pt x="42" y="36"/>
                </a:cubicBezTo>
                <a:cubicBezTo>
                  <a:pt x="42" y="36"/>
                  <a:pt x="42" y="35"/>
                  <a:pt x="41" y="36"/>
                </a:cubicBezTo>
                <a:cubicBezTo>
                  <a:pt x="40" y="37"/>
                  <a:pt x="42" y="36"/>
                  <a:pt x="41" y="37"/>
                </a:cubicBezTo>
                <a:cubicBezTo>
                  <a:pt x="41" y="37"/>
                  <a:pt x="41" y="37"/>
                  <a:pt x="41" y="37"/>
                </a:cubicBezTo>
                <a:cubicBezTo>
                  <a:pt x="41" y="37"/>
                  <a:pt x="41" y="36"/>
                  <a:pt x="42" y="35"/>
                </a:cubicBezTo>
                <a:cubicBezTo>
                  <a:pt x="42" y="34"/>
                  <a:pt x="39" y="38"/>
                  <a:pt x="39" y="36"/>
                </a:cubicBezTo>
                <a:cubicBezTo>
                  <a:pt x="40" y="36"/>
                  <a:pt x="40" y="36"/>
                  <a:pt x="40" y="35"/>
                </a:cubicBezTo>
                <a:cubicBezTo>
                  <a:pt x="38" y="36"/>
                  <a:pt x="38" y="36"/>
                  <a:pt x="38" y="36"/>
                </a:cubicBezTo>
                <a:cubicBezTo>
                  <a:pt x="38" y="36"/>
                  <a:pt x="39" y="35"/>
                  <a:pt x="40" y="33"/>
                </a:cubicBezTo>
                <a:cubicBezTo>
                  <a:pt x="40" y="34"/>
                  <a:pt x="40" y="33"/>
                  <a:pt x="39" y="34"/>
                </a:cubicBezTo>
                <a:cubicBezTo>
                  <a:pt x="40" y="32"/>
                  <a:pt x="40" y="32"/>
                  <a:pt x="40" y="32"/>
                </a:cubicBezTo>
                <a:cubicBezTo>
                  <a:pt x="39" y="34"/>
                  <a:pt x="39" y="33"/>
                  <a:pt x="39" y="33"/>
                </a:cubicBezTo>
                <a:cubicBezTo>
                  <a:pt x="39" y="33"/>
                  <a:pt x="39" y="33"/>
                  <a:pt x="39" y="33"/>
                </a:cubicBezTo>
                <a:cubicBezTo>
                  <a:pt x="40" y="32"/>
                  <a:pt x="39" y="33"/>
                  <a:pt x="39" y="33"/>
                </a:cubicBezTo>
                <a:cubicBezTo>
                  <a:pt x="38" y="33"/>
                  <a:pt x="38" y="34"/>
                  <a:pt x="38" y="34"/>
                </a:cubicBezTo>
                <a:cubicBezTo>
                  <a:pt x="38" y="35"/>
                  <a:pt x="38" y="34"/>
                  <a:pt x="37" y="35"/>
                </a:cubicBezTo>
                <a:cubicBezTo>
                  <a:pt x="38" y="34"/>
                  <a:pt x="37" y="34"/>
                  <a:pt x="37" y="34"/>
                </a:cubicBezTo>
                <a:cubicBezTo>
                  <a:pt x="37" y="33"/>
                  <a:pt x="36" y="34"/>
                  <a:pt x="36" y="34"/>
                </a:cubicBezTo>
                <a:cubicBezTo>
                  <a:pt x="37" y="34"/>
                  <a:pt x="36" y="34"/>
                  <a:pt x="37" y="33"/>
                </a:cubicBezTo>
                <a:cubicBezTo>
                  <a:pt x="37" y="33"/>
                  <a:pt x="37" y="34"/>
                  <a:pt x="37" y="34"/>
                </a:cubicBezTo>
                <a:cubicBezTo>
                  <a:pt x="37" y="33"/>
                  <a:pt x="38" y="32"/>
                  <a:pt x="37" y="32"/>
                </a:cubicBezTo>
                <a:cubicBezTo>
                  <a:pt x="37" y="33"/>
                  <a:pt x="36" y="35"/>
                  <a:pt x="36" y="34"/>
                </a:cubicBezTo>
                <a:cubicBezTo>
                  <a:pt x="37" y="33"/>
                  <a:pt x="37" y="33"/>
                  <a:pt x="37" y="33"/>
                </a:cubicBezTo>
                <a:cubicBezTo>
                  <a:pt x="37" y="32"/>
                  <a:pt x="37" y="32"/>
                  <a:pt x="37" y="32"/>
                </a:cubicBezTo>
                <a:cubicBezTo>
                  <a:pt x="36" y="33"/>
                  <a:pt x="36" y="33"/>
                  <a:pt x="36" y="33"/>
                </a:cubicBezTo>
                <a:cubicBezTo>
                  <a:pt x="37" y="32"/>
                  <a:pt x="37" y="32"/>
                  <a:pt x="37" y="32"/>
                </a:cubicBezTo>
                <a:cubicBezTo>
                  <a:pt x="36" y="33"/>
                  <a:pt x="36" y="32"/>
                  <a:pt x="35" y="34"/>
                </a:cubicBezTo>
                <a:cubicBezTo>
                  <a:pt x="35" y="34"/>
                  <a:pt x="35" y="33"/>
                  <a:pt x="35" y="32"/>
                </a:cubicBezTo>
                <a:cubicBezTo>
                  <a:pt x="35" y="32"/>
                  <a:pt x="35" y="32"/>
                  <a:pt x="35" y="32"/>
                </a:cubicBezTo>
                <a:cubicBezTo>
                  <a:pt x="35" y="31"/>
                  <a:pt x="35" y="32"/>
                  <a:pt x="34" y="32"/>
                </a:cubicBezTo>
                <a:cubicBezTo>
                  <a:pt x="34" y="32"/>
                  <a:pt x="34" y="32"/>
                  <a:pt x="34" y="32"/>
                </a:cubicBezTo>
                <a:cubicBezTo>
                  <a:pt x="34" y="32"/>
                  <a:pt x="34" y="32"/>
                  <a:pt x="33" y="32"/>
                </a:cubicBezTo>
                <a:cubicBezTo>
                  <a:pt x="34" y="31"/>
                  <a:pt x="36" y="28"/>
                  <a:pt x="35" y="29"/>
                </a:cubicBezTo>
                <a:cubicBezTo>
                  <a:pt x="35" y="29"/>
                  <a:pt x="33" y="31"/>
                  <a:pt x="33" y="32"/>
                </a:cubicBezTo>
                <a:cubicBezTo>
                  <a:pt x="33" y="31"/>
                  <a:pt x="31" y="32"/>
                  <a:pt x="32" y="30"/>
                </a:cubicBezTo>
                <a:cubicBezTo>
                  <a:pt x="31" y="31"/>
                  <a:pt x="31" y="31"/>
                  <a:pt x="31" y="31"/>
                </a:cubicBezTo>
                <a:cubicBezTo>
                  <a:pt x="30" y="30"/>
                  <a:pt x="28" y="31"/>
                  <a:pt x="29" y="28"/>
                </a:cubicBezTo>
                <a:cubicBezTo>
                  <a:pt x="30" y="28"/>
                  <a:pt x="30" y="27"/>
                  <a:pt x="30" y="27"/>
                </a:cubicBezTo>
                <a:cubicBezTo>
                  <a:pt x="30" y="28"/>
                  <a:pt x="31" y="26"/>
                  <a:pt x="30" y="27"/>
                </a:cubicBezTo>
                <a:cubicBezTo>
                  <a:pt x="29" y="28"/>
                  <a:pt x="29" y="29"/>
                  <a:pt x="28" y="29"/>
                </a:cubicBezTo>
                <a:cubicBezTo>
                  <a:pt x="28" y="29"/>
                  <a:pt x="27" y="29"/>
                  <a:pt x="27" y="28"/>
                </a:cubicBezTo>
                <a:cubicBezTo>
                  <a:pt x="27" y="28"/>
                  <a:pt x="27" y="29"/>
                  <a:pt x="27" y="29"/>
                </a:cubicBezTo>
                <a:cubicBezTo>
                  <a:pt x="28" y="27"/>
                  <a:pt x="28" y="27"/>
                  <a:pt x="27" y="27"/>
                </a:cubicBezTo>
                <a:cubicBezTo>
                  <a:pt x="26" y="28"/>
                  <a:pt x="26" y="28"/>
                  <a:pt x="26" y="28"/>
                </a:cubicBezTo>
                <a:cubicBezTo>
                  <a:pt x="27" y="27"/>
                  <a:pt x="27" y="27"/>
                  <a:pt x="27" y="27"/>
                </a:cubicBezTo>
                <a:cubicBezTo>
                  <a:pt x="27" y="27"/>
                  <a:pt x="25" y="29"/>
                  <a:pt x="26" y="28"/>
                </a:cubicBezTo>
                <a:cubicBezTo>
                  <a:pt x="26" y="27"/>
                  <a:pt x="26" y="27"/>
                  <a:pt x="26" y="27"/>
                </a:cubicBezTo>
                <a:cubicBezTo>
                  <a:pt x="26" y="27"/>
                  <a:pt x="24" y="28"/>
                  <a:pt x="25" y="27"/>
                </a:cubicBezTo>
                <a:cubicBezTo>
                  <a:pt x="25" y="26"/>
                  <a:pt x="25" y="26"/>
                  <a:pt x="25" y="26"/>
                </a:cubicBezTo>
                <a:cubicBezTo>
                  <a:pt x="25" y="26"/>
                  <a:pt x="24" y="27"/>
                  <a:pt x="24" y="27"/>
                </a:cubicBezTo>
                <a:cubicBezTo>
                  <a:pt x="24" y="26"/>
                  <a:pt x="24" y="26"/>
                  <a:pt x="25" y="24"/>
                </a:cubicBezTo>
                <a:cubicBezTo>
                  <a:pt x="22" y="27"/>
                  <a:pt x="21" y="26"/>
                  <a:pt x="20" y="25"/>
                </a:cubicBezTo>
                <a:cubicBezTo>
                  <a:pt x="21" y="24"/>
                  <a:pt x="21" y="24"/>
                  <a:pt x="21" y="24"/>
                </a:cubicBezTo>
                <a:cubicBezTo>
                  <a:pt x="21" y="24"/>
                  <a:pt x="20" y="26"/>
                  <a:pt x="20" y="25"/>
                </a:cubicBezTo>
                <a:cubicBezTo>
                  <a:pt x="20" y="24"/>
                  <a:pt x="21" y="23"/>
                  <a:pt x="21" y="23"/>
                </a:cubicBezTo>
                <a:cubicBezTo>
                  <a:pt x="21" y="22"/>
                  <a:pt x="20" y="24"/>
                  <a:pt x="20" y="24"/>
                </a:cubicBezTo>
                <a:cubicBezTo>
                  <a:pt x="19" y="25"/>
                  <a:pt x="20" y="23"/>
                  <a:pt x="19" y="25"/>
                </a:cubicBezTo>
                <a:cubicBezTo>
                  <a:pt x="19" y="25"/>
                  <a:pt x="19" y="23"/>
                  <a:pt x="18" y="25"/>
                </a:cubicBezTo>
                <a:cubicBezTo>
                  <a:pt x="19" y="24"/>
                  <a:pt x="19" y="23"/>
                  <a:pt x="20" y="23"/>
                </a:cubicBezTo>
                <a:cubicBezTo>
                  <a:pt x="19" y="23"/>
                  <a:pt x="19" y="23"/>
                  <a:pt x="19" y="23"/>
                </a:cubicBezTo>
                <a:cubicBezTo>
                  <a:pt x="20" y="21"/>
                  <a:pt x="22" y="21"/>
                  <a:pt x="23" y="18"/>
                </a:cubicBezTo>
                <a:cubicBezTo>
                  <a:pt x="23" y="18"/>
                  <a:pt x="23" y="18"/>
                  <a:pt x="23" y="18"/>
                </a:cubicBezTo>
                <a:cubicBezTo>
                  <a:pt x="23" y="17"/>
                  <a:pt x="24" y="17"/>
                  <a:pt x="24" y="16"/>
                </a:cubicBezTo>
                <a:cubicBezTo>
                  <a:pt x="23" y="17"/>
                  <a:pt x="22" y="19"/>
                  <a:pt x="21" y="19"/>
                </a:cubicBezTo>
                <a:cubicBezTo>
                  <a:pt x="21" y="20"/>
                  <a:pt x="19" y="23"/>
                  <a:pt x="18" y="22"/>
                </a:cubicBezTo>
                <a:cubicBezTo>
                  <a:pt x="19" y="21"/>
                  <a:pt x="19" y="22"/>
                  <a:pt x="20" y="21"/>
                </a:cubicBezTo>
                <a:cubicBezTo>
                  <a:pt x="20" y="20"/>
                  <a:pt x="19" y="22"/>
                  <a:pt x="19" y="21"/>
                </a:cubicBezTo>
                <a:cubicBezTo>
                  <a:pt x="19" y="22"/>
                  <a:pt x="18" y="23"/>
                  <a:pt x="17" y="23"/>
                </a:cubicBezTo>
                <a:cubicBezTo>
                  <a:pt x="17" y="22"/>
                  <a:pt x="18" y="22"/>
                  <a:pt x="18" y="22"/>
                </a:cubicBezTo>
                <a:cubicBezTo>
                  <a:pt x="17" y="22"/>
                  <a:pt x="17" y="23"/>
                  <a:pt x="17" y="24"/>
                </a:cubicBezTo>
                <a:cubicBezTo>
                  <a:pt x="15" y="25"/>
                  <a:pt x="17" y="23"/>
                  <a:pt x="15" y="24"/>
                </a:cubicBezTo>
                <a:cubicBezTo>
                  <a:pt x="16" y="23"/>
                  <a:pt x="18" y="21"/>
                  <a:pt x="18" y="20"/>
                </a:cubicBezTo>
                <a:cubicBezTo>
                  <a:pt x="17" y="22"/>
                  <a:pt x="16" y="22"/>
                  <a:pt x="15" y="24"/>
                </a:cubicBezTo>
                <a:cubicBezTo>
                  <a:pt x="15" y="23"/>
                  <a:pt x="16" y="22"/>
                  <a:pt x="17" y="22"/>
                </a:cubicBezTo>
                <a:cubicBezTo>
                  <a:pt x="17" y="21"/>
                  <a:pt x="14" y="24"/>
                  <a:pt x="16" y="21"/>
                </a:cubicBezTo>
                <a:cubicBezTo>
                  <a:pt x="15" y="22"/>
                  <a:pt x="15" y="22"/>
                  <a:pt x="15" y="22"/>
                </a:cubicBezTo>
                <a:cubicBezTo>
                  <a:pt x="15" y="22"/>
                  <a:pt x="15" y="21"/>
                  <a:pt x="16" y="21"/>
                </a:cubicBezTo>
                <a:cubicBezTo>
                  <a:pt x="16" y="20"/>
                  <a:pt x="14" y="22"/>
                  <a:pt x="15" y="20"/>
                </a:cubicBezTo>
                <a:cubicBezTo>
                  <a:pt x="15" y="20"/>
                  <a:pt x="15" y="20"/>
                  <a:pt x="14" y="21"/>
                </a:cubicBezTo>
                <a:cubicBezTo>
                  <a:pt x="14" y="22"/>
                  <a:pt x="15" y="20"/>
                  <a:pt x="14" y="22"/>
                </a:cubicBezTo>
                <a:cubicBezTo>
                  <a:pt x="15" y="21"/>
                  <a:pt x="13" y="22"/>
                  <a:pt x="13" y="23"/>
                </a:cubicBezTo>
                <a:cubicBezTo>
                  <a:pt x="13" y="22"/>
                  <a:pt x="13" y="22"/>
                  <a:pt x="13" y="22"/>
                </a:cubicBezTo>
                <a:cubicBezTo>
                  <a:pt x="13" y="22"/>
                  <a:pt x="13" y="22"/>
                  <a:pt x="12" y="23"/>
                </a:cubicBezTo>
                <a:cubicBezTo>
                  <a:pt x="13" y="22"/>
                  <a:pt x="13" y="22"/>
                  <a:pt x="13" y="22"/>
                </a:cubicBezTo>
                <a:cubicBezTo>
                  <a:pt x="12" y="23"/>
                  <a:pt x="12" y="23"/>
                  <a:pt x="12" y="23"/>
                </a:cubicBezTo>
                <a:cubicBezTo>
                  <a:pt x="11" y="23"/>
                  <a:pt x="13" y="21"/>
                  <a:pt x="13" y="21"/>
                </a:cubicBezTo>
                <a:cubicBezTo>
                  <a:pt x="14" y="20"/>
                  <a:pt x="14" y="20"/>
                  <a:pt x="14" y="20"/>
                </a:cubicBezTo>
                <a:cubicBezTo>
                  <a:pt x="14" y="20"/>
                  <a:pt x="14" y="19"/>
                  <a:pt x="14" y="19"/>
                </a:cubicBezTo>
                <a:cubicBezTo>
                  <a:pt x="13" y="20"/>
                  <a:pt x="12" y="21"/>
                  <a:pt x="11" y="22"/>
                </a:cubicBezTo>
                <a:cubicBezTo>
                  <a:pt x="11" y="23"/>
                  <a:pt x="12" y="21"/>
                  <a:pt x="11" y="22"/>
                </a:cubicBezTo>
                <a:cubicBezTo>
                  <a:pt x="12" y="21"/>
                  <a:pt x="12" y="21"/>
                  <a:pt x="12" y="21"/>
                </a:cubicBezTo>
                <a:cubicBezTo>
                  <a:pt x="13" y="20"/>
                  <a:pt x="13" y="19"/>
                  <a:pt x="13" y="19"/>
                </a:cubicBezTo>
                <a:cubicBezTo>
                  <a:pt x="12" y="19"/>
                  <a:pt x="11" y="20"/>
                  <a:pt x="11" y="21"/>
                </a:cubicBezTo>
                <a:cubicBezTo>
                  <a:pt x="11" y="21"/>
                  <a:pt x="11" y="20"/>
                  <a:pt x="12" y="20"/>
                </a:cubicBezTo>
                <a:cubicBezTo>
                  <a:pt x="11" y="20"/>
                  <a:pt x="11" y="21"/>
                  <a:pt x="10" y="21"/>
                </a:cubicBezTo>
                <a:cubicBezTo>
                  <a:pt x="11" y="20"/>
                  <a:pt x="11" y="19"/>
                  <a:pt x="11" y="18"/>
                </a:cubicBezTo>
                <a:cubicBezTo>
                  <a:pt x="13" y="16"/>
                  <a:pt x="13" y="16"/>
                  <a:pt x="13" y="16"/>
                </a:cubicBezTo>
                <a:cubicBezTo>
                  <a:pt x="13" y="16"/>
                  <a:pt x="13" y="16"/>
                  <a:pt x="13" y="16"/>
                </a:cubicBezTo>
                <a:cubicBezTo>
                  <a:pt x="14" y="15"/>
                  <a:pt x="13" y="15"/>
                  <a:pt x="14" y="13"/>
                </a:cubicBezTo>
                <a:cubicBezTo>
                  <a:pt x="14" y="13"/>
                  <a:pt x="14" y="14"/>
                  <a:pt x="14" y="14"/>
                </a:cubicBezTo>
                <a:cubicBezTo>
                  <a:pt x="12" y="17"/>
                  <a:pt x="11" y="17"/>
                  <a:pt x="10" y="19"/>
                </a:cubicBezTo>
                <a:cubicBezTo>
                  <a:pt x="9" y="20"/>
                  <a:pt x="13" y="14"/>
                  <a:pt x="10" y="17"/>
                </a:cubicBezTo>
                <a:cubicBezTo>
                  <a:pt x="10" y="18"/>
                  <a:pt x="8" y="19"/>
                  <a:pt x="9" y="19"/>
                </a:cubicBezTo>
                <a:cubicBezTo>
                  <a:pt x="9" y="18"/>
                  <a:pt x="8" y="21"/>
                  <a:pt x="8" y="20"/>
                </a:cubicBezTo>
                <a:cubicBezTo>
                  <a:pt x="9" y="19"/>
                  <a:pt x="9" y="17"/>
                  <a:pt x="10" y="16"/>
                </a:cubicBezTo>
                <a:cubicBezTo>
                  <a:pt x="10" y="17"/>
                  <a:pt x="10" y="17"/>
                  <a:pt x="10" y="17"/>
                </a:cubicBezTo>
                <a:cubicBezTo>
                  <a:pt x="11" y="16"/>
                  <a:pt x="12" y="14"/>
                  <a:pt x="11" y="14"/>
                </a:cubicBezTo>
                <a:cubicBezTo>
                  <a:pt x="11" y="14"/>
                  <a:pt x="11" y="14"/>
                  <a:pt x="10" y="15"/>
                </a:cubicBezTo>
                <a:cubicBezTo>
                  <a:pt x="9" y="17"/>
                  <a:pt x="10" y="15"/>
                  <a:pt x="9" y="16"/>
                </a:cubicBezTo>
                <a:cubicBezTo>
                  <a:pt x="9" y="17"/>
                  <a:pt x="10" y="15"/>
                  <a:pt x="8" y="17"/>
                </a:cubicBezTo>
                <a:cubicBezTo>
                  <a:pt x="9" y="17"/>
                  <a:pt x="8" y="18"/>
                  <a:pt x="7" y="19"/>
                </a:cubicBezTo>
                <a:cubicBezTo>
                  <a:pt x="7" y="20"/>
                  <a:pt x="7" y="20"/>
                  <a:pt x="7" y="20"/>
                </a:cubicBezTo>
                <a:cubicBezTo>
                  <a:pt x="7" y="19"/>
                  <a:pt x="7" y="19"/>
                  <a:pt x="7" y="19"/>
                </a:cubicBezTo>
                <a:cubicBezTo>
                  <a:pt x="7" y="18"/>
                  <a:pt x="6" y="20"/>
                  <a:pt x="6" y="20"/>
                </a:cubicBezTo>
                <a:cubicBezTo>
                  <a:pt x="7" y="18"/>
                  <a:pt x="7" y="18"/>
                  <a:pt x="7" y="18"/>
                </a:cubicBezTo>
                <a:cubicBezTo>
                  <a:pt x="8" y="16"/>
                  <a:pt x="7" y="19"/>
                  <a:pt x="8" y="16"/>
                </a:cubicBezTo>
                <a:cubicBezTo>
                  <a:pt x="8" y="16"/>
                  <a:pt x="7" y="17"/>
                  <a:pt x="7" y="17"/>
                </a:cubicBezTo>
                <a:cubicBezTo>
                  <a:pt x="8" y="16"/>
                  <a:pt x="8" y="16"/>
                  <a:pt x="8" y="16"/>
                </a:cubicBezTo>
                <a:cubicBezTo>
                  <a:pt x="8" y="16"/>
                  <a:pt x="10" y="13"/>
                  <a:pt x="8" y="14"/>
                </a:cubicBezTo>
                <a:cubicBezTo>
                  <a:pt x="7" y="15"/>
                  <a:pt x="7" y="15"/>
                  <a:pt x="7" y="16"/>
                </a:cubicBezTo>
                <a:cubicBezTo>
                  <a:pt x="6" y="16"/>
                  <a:pt x="6" y="17"/>
                  <a:pt x="5" y="17"/>
                </a:cubicBezTo>
                <a:cubicBezTo>
                  <a:pt x="6" y="15"/>
                  <a:pt x="5" y="16"/>
                  <a:pt x="6" y="15"/>
                </a:cubicBezTo>
                <a:cubicBezTo>
                  <a:pt x="6" y="16"/>
                  <a:pt x="6" y="16"/>
                  <a:pt x="8" y="15"/>
                </a:cubicBezTo>
                <a:cubicBezTo>
                  <a:pt x="9" y="12"/>
                  <a:pt x="8" y="15"/>
                  <a:pt x="9" y="13"/>
                </a:cubicBezTo>
                <a:cubicBezTo>
                  <a:pt x="9" y="13"/>
                  <a:pt x="10" y="11"/>
                  <a:pt x="11" y="9"/>
                </a:cubicBezTo>
                <a:cubicBezTo>
                  <a:pt x="11" y="9"/>
                  <a:pt x="10" y="10"/>
                  <a:pt x="10" y="10"/>
                </a:cubicBezTo>
                <a:cubicBezTo>
                  <a:pt x="9" y="11"/>
                  <a:pt x="9" y="11"/>
                  <a:pt x="9" y="13"/>
                </a:cubicBezTo>
                <a:cubicBezTo>
                  <a:pt x="8" y="12"/>
                  <a:pt x="7" y="12"/>
                  <a:pt x="7" y="14"/>
                </a:cubicBezTo>
                <a:cubicBezTo>
                  <a:pt x="7" y="13"/>
                  <a:pt x="7" y="12"/>
                  <a:pt x="8" y="12"/>
                </a:cubicBezTo>
                <a:cubicBezTo>
                  <a:pt x="7" y="12"/>
                  <a:pt x="6" y="11"/>
                  <a:pt x="6" y="10"/>
                </a:cubicBezTo>
                <a:cubicBezTo>
                  <a:pt x="5" y="13"/>
                  <a:pt x="5" y="11"/>
                  <a:pt x="5" y="13"/>
                </a:cubicBezTo>
                <a:cubicBezTo>
                  <a:pt x="5" y="13"/>
                  <a:pt x="4" y="15"/>
                  <a:pt x="3" y="16"/>
                </a:cubicBezTo>
                <a:cubicBezTo>
                  <a:pt x="3" y="15"/>
                  <a:pt x="4" y="15"/>
                  <a:pt x="4" y="14"/>
                </a:cubicBezTo>
                <a:cubicBezTo>
                  <a:pt x="3" y="15"/>
                  <a:pt x="5" y="12"/>
                  <a:pt x="3" y="14"/>
                </a:cubicBezTo>
                <a:cubicBezTo>
                  <a:pt x="4" y="14"/>
                  <a:pt x="5" y="11"/>
                  <a:pt x="6" y="10"/>
                </a:cubicBezTo>
                <a:cubicBezTo>
                  <a:pt x="5" y="11"/>
                  <a:pt x="7" y="9"/>
                  <a:pt x="6" y="8"/>
                </a:cubicBezTo>
                <a:cubicBezTo>
                  <a:pt x="5" y="9"/>
                  <a:pt x="5" y="10"/>
                  <a:pt x="4" y="10"/>
                </a:cubicBezTo>
                <a:cubicBezTo>
                  <a:pt x="4" y="8"/>
                  <a:pt x="3" y="9"/>
                  <a:pt x="2" y="9"/>
                </a:cubicBezTo>
                <a:cubicBezTo>
                  <a:pt x="2" y="8"/>
                  <a:pt x="4" y="6"/>
                  <a:pt x="3" y="6"/>
                </a:cubicBezTo>
                <a:cubicBezTo>
                  <a:pt x="3" y="5"/>
                  <a:pt x="3" y="8"/>
                  <a:pt x="3" y="7"/>
                </a:cubicBezTo>
                <a:cubicBezTo>
                  <a:pt x="3" y="6"/>
                  <a:pt x="3" y="6"/>
                  <a:pt x="3" y="6"/>
                </a:cubicBezTo>
                <a:cubicBezTo>
                  <a:pt x="2" y="7"/>
                  <a:pt x="3" y="5"/>
                  <a:pt x="1" y="7"/>
                </a:cubicBezTo>
                <a:cubicBezTo>
                  <a:pt x="2" y="5"/>
                  <a:pt x="2" y="5"/>
                  <a:pt x="2" y="5"/>
                </a:cubicBezTo>
                <a:cubicBezTo>
                  <a:pt x="2" y="5"/>
                  <a:pt x="2" y="5"/>
                  <a:pt x="2" y="6"/>
                </a:cubicBezTo>
                <a:cubicBezTo>
                  <a:pt x="2" y="5"/>
                  <a:pt x="2" y="4"/>
                  <a:pt x="3" y="4"/>
                </a:cubicBezTo>
                <a:cubicBezTo>
                  <a:pt x="3" y="2"/>
                  <a:pt x="2" y="4"/>
                  <a:pt x="2" y="4"/>
                </a:cubicBezTo>
                <a:cubicBezTo>
                  <a:pt x="1" y="5"/>
                  <a:pt x="1" y="5"/>
                  <a:pt x="1" y="5"/>
                </a:cubicBezTo>
                <a:cubicBezTo>
                  <a:pt x="0" y="6"/>
                  <a:pt x="1" y="4"/>
                  <a:pt x="0" y="5"/>
                </a:cubicBezTo>
                <a:cubicBezTo>
                  <a:pt x="0" y="3"/>
                  <a:pt x="0" y="3"/>
                  <a:pt x="0" y="3"/>
                </a:cubicBezTo>
                <a:cubicBezTo>
                  <a:pt x="0" y="4"/>
                  <a:pt x="0" y="4"/>
                  <a:pt x="0" y="4"/>
                </a:cubicBezTo>
                <a:cubicBezTo>
                  <a:pt x="0" y="3"/>
                  <a:pt x="0" y="2"/>
                  <a:pt x="0" y="3"/>
                </a:cubicBezTo>
                <a:cubicBezTo>
                  <a:pt x="2" y="0"/>
                  <a:pt x="2" y="0"/>
                  <a:pt x="2" y="0"/>
                </a:cubicBezTo>
                <a:cubicBezTo>
                  <a:pt x="2" y="1"/>
                  <a:pt x="1" y="2"/>
                  <a:pt x="1" y="3"/>
                </a:cubicBezTo>
                <a:cubicBezTo>
                  <a:pt x="0" y="4"/>
                  <a:pt x="1" y="4"/>
                  <a:pt x="2" y="3"/>
                </a:cubicBezTo>
                <a:cubicBezTo>
                  <a:pt x="1" y="2"/>
                  <a:pt x="1" y="3"/>
                  <a:pt x="1" y="3"/>
                </a:cubicBezTo>
                <a:cubicBezTo>
                  <a:pt x="2" y="1"/>
                  <a:pt x="2" y="2"/>
                  <a:pt x="3" y="1"/>
                </a:cubicBezTo>
                <a:cubicBezTo>
                  <a:pt x="2" y="1"/>
                  <a:pt x="3" y="0"/>
                  <a:pt x="2" y="0"/>
                </a:cubicBezTo>
                <a:cubicBezTo>
                  <a:pt x="3" y="0"/>
                  <a:pt x="3" y="0"/>
                  <a:pt x="3" y="0"/>
                </a:cubicBezTo>
                <a:cubicBezTo>
                  <a:pt x="3" y="0"/>
                  <a:pt x="3" y="1"/>
                  <a:pt x="3" y="1"/>
                </a:cubicBezTo>
                <a:cubicBezTo>
                  <a:pt x="4" y="0"/>
                  <a:pt x="4" y="0"/>
                  <a:pt x="4" y="0"/>
                </a:cubicBezTo>
                <a:cubicBezTo>
                  <a:pt x="4" y="2"/>
                  <a:pt x="6" y="0"/>
                  <a:pt x="6" y="0"/>
                </a:cubicBezTo>
                <a:cubicBezTo>
                  <a:pt x="5" y="2"/>
                  <a:pt x="4" y="3"/>
                  <a:pt x="3" y="3"/>
                </a:cubicBezTo>
                <a:cubicBezTo>
                  <a:pt x="3" y="4"/>
                  <a:pt x="4" y="3"/>
                  <a:pt x="4" y="4"/>
                </a:cubicBezTo>
                <a:cubicBezTo>
                  <a:pt x="4" y="3"/>
                  <a:pt x="5" y="2"/>
                  <a:pt x="6" y="1"/>
                </a:cubicBezTo>
                <a:cubicBezTo>
                  <a:pt x="5" y="2"/>
                  <a:pt x="5" y="2"/>
                  <a:pt x="5" y="2"/>
                </a:cubicBezTo>
                <a:cubicBezTo>
                  <a:pt x="6" y="2"/>
                  <a:pt x="7" y="0"/>
                  <a:pt x="7" y="1"/>
                </a:cubicBezTo>
                <a:cubicBezTo>
                  <a:pt x="8" y="2"/>
                  <a:pt x="8" y="2"/>
                  <a:pt x="9" y="2"/>
                </a:cubicBezTo>
                <a:cubicBezTo>
                  <a:pt x="8" y="4"/>
                  <a:pt x="8" y="4"/>
                  <a:pt x="8" y="4"/>
                </a:cubicBezTo>
                <a:cubicBezTo>
                  <a:pt x="10" y="1"/>
                  <a:pt x="10" y="3"/>
                  <a:pt x="11" y="2"/>
                </a:cubicBezTo>
                <a:cubicBezTo>
                  <a:pt x="11" y="4"/>
                  <a:pt x="13" y="2"/>
                  <a:pt x="12" y="4"/>
                </a:cubicBezTo>
                <a:cubicBezTo>
                  <a:pt x="14" y="4"/>
                  <a:pt x="16" y="4"/>
                  <a:pt x="17" y="5"/>
                </a:cubicBezTo>
                <a:cubicBezTo>
                  <a:pt x="16" y="6"/>
                  <a:pt x="16" y="6"/>
                  <a:pt x="16" y="6"/>
                </a:cubicBezTo>
                <a:cubicBezTo>
                  <a:pt x="17" y="6"/>
                  <a:pt x="15" y="7"/>
                  <a:pt x="16" y="7"/>
                </a:cubicBezTo>
                <a:cubicBezTo>
                  <a:pt x="16" y="6"/>
                  <a:pt x="17" y="6"/>
                  <a:pt x="18" y="5"/>
                </a:cubicBezTo>
                <a:cubicBezTo>
                  <a:pt x="17" y="7"/>
                  <a:pt x="19" y="6"/>
                  <a:pt x="20" y="5"/>
                </a:cubicBezTo>
                <a:cubicBezTo>
                  <a:pt x="19" y="6"/>
                  <a:pt x="19" y="6"/>
                  <a:pt x="19" y="6"/>
                </a:cubicBezTo>
                <a:cubicBezTo>
                  <a:pt x="21" y="5"/>
                  <a:pt x="21" y="7"/>
                  <a:pt x="21" y="7"/>
                </a:cubicBezTo>
                <a:cubicBezTo>
                  <a:pt x="21" y="8"/>
                  <a:pt x="20" y="9"/>
                  <a:pt x="21" y="9"/>
                </a:cubicBezTo>
                <a:cubicBezTo>
                  <a:pt x="22" y="7"/>
                  <a:pt x="22" y="8"/>
                  <a:pt x="23" y="7"/>
                </a:cubicBezTo>
                <a:cubicBezTo>
                  <a:pt x="24" y="7"/>
                  <a:pt x="24" y="8"/>
                  <a:pt x="24" y="9"/>
                </a:cubicBezTo>
                <a:cubicBezTo>
                  <a:pt x="27" y="7"/>
                  <a:pt x="27" y="10"/>
                  <a:pt x="30" y="9"/>
                </a:cubicBezTo>
                <a:cubicBezTo>
                  <a:pt x="29" y="11"/>
                  <a:pt x="29" y="11"/>
                  <a:pt x="29" y="11"/>
                </a:cubicBezTo>
                <a:cubicBezTo>
                  <a:pt x="32" y="9"/>
                  <a:pt x="32" y="12"/>
                  <a:pt x="34" y="12"/>
                </a:cubicBezTo>
                <a:cubicBezTo>
                  <a:pt x="33" y="14"/>
                  <a:pt x="33" y="14"/>
                  <a:pt x="33" y="14"/>
                </a:cubicBezTo>
                <a:cubicBezTo>
                  <a:pt x="33" y="15"/>
                  <a:pt x="34" y="14"/>
                  <a:pt x="35" y="13"/>
                </a:cubicBezTo>
                <a:cubicBezTo>
                  <a:pt x="35" y="13"/>
                  <a:pt x="36" y="12"/>
                  <a:pt x="35" y="14"/>
                </a:cubicBezTo>
                <a:cubicBezTo>
                  <a:pt x="36" y="15"/>
                  <a:pt x="37" y="13"/>
                  <a:pt x="37" y="13"/>
                </a:cubicBezTo>
                <a:cubicBezTo>
                  <a:pt x="37" y="15"/>
                  <a:pt x="38" y="15"/>
                  <a:pt x="39" y="15"/>
                </a:cubicBezTo>
                <a:cubicBezTo>
                  <a:pt x="38" y="15"/>
                  <a:pt x="38" y="15"/>
                  <a:pt x="38" y="15"/>
                </a:cubicBezTo>
                <a:cubicBezTo>
                  <a:pt x="38" y="15"/>
                  <a:pt x="37" y="16"/>
                  <a:pt x="38" y="16"/>
                </a:cubicBezTo>
                <a:cubicBezTo>
                  <a:pt x="38" y="16"/>
                  <a:pt x="38" y="17"/>
                  <a:pt x="40" y="15"/>
                </a:cubicBezTo>
                <a:cubicBezTo>
                  <a:pt x="39" y="17"/>
                  <a:pt x="42" y="15"/>
                  <a:pt x="41" y="17"/>
                </a:cubicBezTo>
                <a:cubicBezTo>
                  <a:pt x="42" y="17"/>
                  <a:pt x="42" y="17"/>
                  <a:pt x="43" y="16"/>
                </a:cubicBezTo>
                <a:cubicBezTo>
                  <a:pt x="43" y="17"/>
                  <a:pt x="43" y="19"/>
                  <a:pt x="44" y="18"/>
                </a:cubicBezTo>
                <a:cubicBezTo>
                  <a:pt x="44" y="18"/>
                  <a:pt x="43" y="19"/>
                  <a:pt x="43" y="19"/>
                </a:cubicBezTo>
                <a:cubicBezTo>
                  <a:pt x="44" y="19"/>
                  <a:pt x="44" y="18"/>
                  <a:pt x="45" y="18"/>
                </a:cubicBezTo>
                <a:cubicBezTo>
                  <a:pt x="47" y="18"/>
                  <a:pt x="46" y="21"/>
                  <a:pt x="47" y="21"/>
                </a:cubicBezTo>
                <a:cubicBezTo>
                  <a:pt x="49" y="21"/>
                  <a:pt x="51" y="23"/>
                  <a:pt x="52" y="24"/>
                </a:cubicBezTo>
                <a:cubicBezTo>
                  <a:pt x="52" y="25"/>
                  <a:pt x="52" y="25"/>
                  <a:pt x="52" y="25"/>
                </a:cubicBezTo>
                <a:cubicBezTo>
                  <a:pt x="54" y="24"/>
                  <a:pt x="52" y="28"/>
                  <a:pt x="54" y="25"/>
                </a:cubicBezTo>
                <a:cubicBezTo>
                  <a:pt x="54" y="26"/>
                  <a:pt x="54" y="26"/>
                  <a:pt x="54" y="27"/>
                </a:cubicBezTo>
                <a:cubicBezTo>
                  <a:pt x="55" y="26"/>
                  <a:pt x="54" y="29"/>
                  <a:pt x="56" y="28"/>
                </a:cubicBezTo>
                <a:cubicBezTo>
                  <a:pt x="55" y="28"/>
                  <a:pt x="55" y="28"/>
                  <a:pt x="55" y="28"/>
                </a:cubicBezTo>
                <a:cubicBezTo>
                  <a:pt x="55" y="30"/>
                  <a:pt x="57" y="29"/>
                  <a:pt x="57" y="30"/>
                </a:cubicBezTo>
                <a:cubicBezTo>
                  <a:pt x="56" y="30"/>
                  <a:pt x="56" y="30"/>
                  <a:pt x="56" y="31"/>
                </a:cubicBezTo>
                <a:cubicBezTo>
                  <a:pt x="55" y="32"/>
                  <a:pt x="58" y="29"/>
                  <a:pt x="56" y="31"/>
                </a:cubicBezTo>
                <a:cubicBezTo>
                  <a:pt x="56" y="32"/>
                  <a:pt x="57" y="30"/>
                  <a:pt x="57" y="30"/>
                </a:cubicBezTo>
                <a:cubicBezTo>
                  <a:pt x="58" y="32"/>
                  <a:pt x="60" y="32"/>
                  <a:pt x="62" y="33"/>
                </a:cubicBezTo>
                <a:cubicBezTo>
                  <a:pt x="62" y="35"/>
                  <a:pt x="59" y="37"/>
                  <a:pt x="61" y="36"/>
                </a:cubicBezTo>
                <a:cubicBezTo>
                  <a:pt x="61" y="36"/>
                  <a:pt x="62" y="35"/>
                  <a:pt x="62" y="36"/>
                </a:cubicBezTo>
                <a:cubicBezTo>
                  <a:pt x="62" y="35"/>
                  <a:pt x="60" y="38"/>
                  <a:pt x="61" y="37"/>
                </a:cubicBezTo>
                <a:cubicBezTo>
                  <a:pt x="62" y="36"/>
                  <a:pt x="62" y="37"/>
                  <a:pt x="63" y="36"/>
                </a:cubicBezTo>
                <a:cubicBezTo>
                  <a:pt x="62" y="37"/>
                  <a:pt x="62" y="39"/>
                  <a:pt x="63" y="38"/>
                </a:cubicBezTo>
                <a:cubicBezTo>
                  <a:pt x="62" y="39"/>
                  <a:pt x="62" y="39"/>
                  <a:pt x="62" y="39"/>
                </a:cubicBezTo>
                <a:cubicBezTo>
                  <a:pt x="65" y="37"/>
                  <a:pt x="64" y="39"/>
                  <a:pt x="67" y="37"/>
                </a:cubicBezTo>
                <a:cubicBezTo>
                  <a:pt x="70" y="40"/>
                  <a:pt x="74" y="41"/>
                  <a:pt x="77" y="44"/>
                </a:cubicBezTo>
                <a:cubicBezTo>
                  <a:pt x="80" y="47"/>
                  <a:pt x="84" y="49"/>
                  <a:pt x="85" y="53"/>
                </a:cubicBezTo>
                <a:cubicBezTo>
                  <a:pt x="84" y="55"/>
                  <a:pt x="84" y="55"/>
                  <a:pt x="86" y="55"/>
                </a:cubicBezTo>
                <a:cubicBezTo>
                  <a:pt x="85" y="55"/>
                  <a:pt x="85" y="55"/>
                  <a:pt x="85" y="55"/>
                </a:cubicBezTo>
                <a:cubicBezTo>
                  <a:pt x="87" y="54"/>
                  <a:pt x="86" y="56"/>
                  <a:pt x="87" y="55"/>
                </a:cubicBezTo>
                <a:cubicBezTo>
                  <a:pt x="88" y="56"/>
                  <a:pt x="89" y="56"/>
                  <a:pt x="90" y="57"/>
                </a:cubicBezTo>
                <a:cubicBezTo>
                  <a:pt x="90" y="57"/>
                  <a:pt x="89" y="59"/>
                  <a:pt x="89" y="59"/>
                </a:cubicBezTo>
                <a:cubicBezTo>
                  <a:pt x="90" y="58"/>
                  <a:pt x="90" y="58"/>
                  <a:pt x="90" y="58"/>
                </a:cubicBezTo>
                <a:cubicBezTo>
                  <a:pt x="90" y="58"/>
                  <a:pt x="90" y="58"/>
                  <a:pt x="90" y="58"/>
                </a:cubicBezTo>
                <a:cubicBezTo>
                  <a:pt x="90" y="58"/>
                  <a:pt x="91" y="58"/>
                  <a:pt x="91" y="57"/>
                </a:cubicBezTo>
                <a:cubicBezTo>
                  <a:pt x="95" y="59"/>
                  <a:pt x="95" y="64"/>
                  <a:pt x="98" y="66"/>
                </a:cubicBezTo>
                <a:cubicBezTo>
                  <a:pt x="98" y="68"/>
                  <a:pt x="100" y="68"/>
                  <a:pt x="101" y="68"/>
                </a:cubicBezTo>
                <a:cubicBezTo>
                  <a:pt x="101" y="72"/>
                  <a:pt x="101" y="75"/>
                  <a:pt x="105" y="76"/>
                </a:cubicBezTo>
                <a:cubicBezTo>
                  <a:pt x="105" y="76"/>
                  <a:pt x="101" y="80"/>
                  <a:pt x="99" y="80"/>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4" name="Freeform 113"/>
          <p:cNvSpPr>
            <a:spLocks noEditPoints="1"/>
          </p:cNvSpPr>
          <p:nvPr/>
        </p:nvSpPr>
        <p:spPr bwMode="auto">
          <a:xfrm>
            <a:off x="1722285" y="4808162"/>
            <a:ext cx="307975" cy="304800"/>
          </a:xfrm>
          <a:custGeom>
            <a:avLst/>
            <a:gdLst>
              <a:gd name="T0" fmla="*/ 82 w 82"/>
              <a:gd name="T1" fmla="*/ 67 h 81"/>
              <a:gd name="T2" fmla="*/ 71 w 82"/>
              <a:gd name="T3" fmla="*/ 75 h 81"/>
              <a:gd name="T4" fmla="*/ 57 w 82"/>
              <a:gd name="T5" fmla="*/ 81 h 81"/>
              <a:gd name="T6" fmla="*/ 48 w 82"/>
              <a:gd name="T7" fmla="*/ 78 h 81"/>
              <a:gd name="T8" fmla="*/ 39 w 82"/>
              <a:gd name="T9" fmla="*/ 75 h 81"/>
              <a:gd name="T10" fmla="*/ 32 w 82"/>
              <a:gd name="T11" fmla="*/ 62 h 81"/>
              <a:gd name="T12" fmla="*/ 34 w 82"/>
              <a:gd name="T13" fmla="*/ 52 h 81"/>
              <a:gd name="T14" fmla="*/ 30 w 82"/>
              <a:gd name="T15" fmla="*/ 58 h 81"/>
              <a:gd name="T16" fmla="*/ 16 w 82"/>
              <a:gd name="T17" fmla="*/ 71 h 81"/>
              <a:gd name="T18" fmla="*/ 8 w 82"/>
              <a:gd name="T19" fmla="*/ 76 h 81"/>
              <a:gd name="T20" fmla="*/ 0 w 82"/>
              <a:gd name="T21" fmla="*/ 71 h 81"/>
              <a:gd name="T22" fmla="*/ 7 w 82"/>
              <a:gd name="T23" fmla="*/ 67 h 81"/>
              <a:gd name="T24" fmla="*/ 13 w 82"/>
              <a:gd name="T25" fmla="*/ 61 h 81"/>
              <a:gd name="T26" fmla="*/ 23 w 82"/>
              <a:gd name="T27" fmla="*/ 52 h 81"/>
              <a:gd name="T28" fmla="*/ 30 w 82"/>
              <a:gd name="T29" fmla="*/ 42 h 81"/>
              <a:gd name="T30" fmla="*/ 37 w 82"/>
              <a:gd name="T31" fmla="*/ 31 h 81"/>
              <a:gd name="T32" fmla="*/ 45 w 82"/>
              <a:gd name="T33" fmla="*/ 30 h 81"/>
              <a:gd name="T34" fmla="*/ 45 w 82"/>
              <a:gd name="T35" fmla="*/ 31 h 81"/>
              <a:gd name="T36" fmla="*/ 45 w 82"/>
              <a:gd name="T37" fmla="*/ 31 h 81"/>
              <a:gd name="T38" fmla="*/ 44 w 82"/>
              <a:gd name="T39" fmla="*/ 35 h 81"/>
              <a:gd name="T40" fmla="*/ 43 w 82"/>
              <a:gd name="T41" fmla="*/ 41 h 81"/>
              <a:gd name="T42" fmla="*/ 43 w 82"/>
              <a:gd name="T43" fmla="*/ 43 h 81"/>
              <a:gd name="T44" fmla="*/ 43 w 82"/>
              <a:gd name="T45" fmla="*/ 45 h 81"/>
              <a:gd name="T46" fmla="*/ 42 w 82"/>
              <a:gd name="T47" fmla="*/ 51 h 81"/>
              <a:gd name="T48" fmla="*/ 41 w 82"/>
              <a:gd name="T49" fmla="*/ 56 h 81"/>
              <a:gd name="T50" fmla="*/ 47 w 82"/>
              <a:gd name="T51" fmla="*/ 67 h 81"/>
              <a:gd name="T52" fmla="*/ 59 w 82"/>
              <a:gd name="T53" fmla="*/ 71 h 81"/>
              <a:gd name="T54" fmla="*/ 65 w 82"/>
              <a:gd name="T55" fmla="*/ 71 h 81"/>
              <a:gd name="T56" fmla="*/ 72 w 82"/>
              <a:gd name="T57" fmla="*/ 69 h 81"/>
              <a:gd name="T58" fmla="*/ 79 w 82"/>
              <a:gd name="T59" fmla="*/ 67 h 81"/>
              <a:gd name="T60" fmla="*/ 82 w 82"/>
              <a:gd name="T61" fmla="*/ 67 h 81"/>
              <a:gd name="T62" fmla="*/ 50 w 82"/>
              <a:gd name="T63" fmla="*/ 5 h 81"/>
              <a:gd name="T64" fmla="*/ 47 w 82"/>
              <a:gd name="T65" fmla="*/ 9 h 81"/>
              <a:gd name="T66" fmla="*/ 42 w 82"/>
              <a:gd name="T67" fmla="*/ 10 h 81"/>
              <a:gd name="T68" fmla="*/ 40 w 82"/>
              <a:gd name="T69" fmla="*/ 8 h 81"/>
              <a:gd name="T70" fmla="*/ 42 w 82"/>
              <a:gd name="T71" fmla="*/ 3 h 81"/>
              <a:gd name="T72" fmla="*/ 47 w 82"/>
              <a:gd name="T73" fmla="*/ 0 h 81"/>
              <a:gd name="T74" fmla="*/ 50 w 82"/>
              <a:gd name="T75" fmla="*/ 3 h 81"/>
              <a:gd name="T76" fmla="*/ 50 w 82"/>
              <a:gd name="T77"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 h="81">
                <a:moveTo>
                  <a:pt x="82" y="67"/>
                </a:moveTo>
                <a:cubicBezTo>
                  <a:pt x="71" y="75"/>
                  <a:pt x="71" y="75"/>
                  <a:pt x="71" y="75"/>
                </a:cubicBezTo>
                <a:cubicBezTo>
                  <a:pt x="66" y="79"/>
                  <a:pt x="62" y="81"/>
                  <a:pt x="57" y="81"/>
                </a:cubicBezTo>
                <a:cubicBezTo>
                  <a:pt x="54" y="81"/>
                  <a:pt x="51" y="80"/>
                  <a:pt x="48" y="78"/>
                </a:cubicBezTo>
                <a:cubicBezTo>
                  <a:pt x="43" y="77"/>
                  <a:pt x="40" y="75"/>
                  <a:pt x="39" y="75"/>
                </a:cubicBezTo>
                <a:cubicBezTo>
                  <a:pt x="34" y="71"/>
                  <a:pt x="32" y="67"/>
                  <a:pt x="32" y="62"/>
                </a:cubicBezTo>
                <a:cubicBezTo>
                  <a:pt x="32" y="59"/>
                  <a:pt x="32" y="56"/>
                  <a:pt x="34" y="52"/>
                </a:cubicBezTo>
                <a:cubicBezTo>
                  <a:pt x="32" y="54"/>
                  <a:pt x="31" y="56"/>
                  <a:pt x="30" y="58"/>
                </a:cubicBezTo>
                <a:cubicBezTo>
                  <a:pt x="27" y="64"/>
                  <a:pt x="22" y="68"/>
                  <a:pt x="16" y="71"/>
                </a:cubicBezTo>
                <a:cubicBezTo>
                  <a:pt x="11" y="74"/>
                  <a:pt x="8" y="76"/>
                  <a:pt x="8" y="76"/>
                </a:cubicBezTo>
                <a:cubicBezTo>
                  <a:pt x="0" y="71"/>
                  <a:pt x="0" y="71"/>
                  <a:pt x="0" y="71"/>
                </a:cubicBezTo>
                <a:cubicBezTo>
                  <a:pt x="2" y="70"/>
                  <a:pt x="4" y="69"/>
                  <a:pt x="7" y="67"/>
                </a:cubicBezTo>
                <a:cubicBezTo>
                  <a:pt x="9" y="65"/>
                  <a:pt x="11" y="63"/>
                  <a:pt x="13" y="61"/>
                </a:cubicBezTo>
                <a:cubicBezTo>
                  <a:pt x="15" y="59"/>
                  <a:pt x="18" y="56"/>
                  <a:pt x="23" y="52"/>
                </a:cubicBezTo>
                <a:cubicBezTo>
                  <a:pt x="25" y="50"/>
                  <a:pt x="27" y="46"/>
                  <a:pt x="30" y="42"/>
                </a:cubicBezTo>
                <a:cubicBezTo>
                  <a:pt x="37" y="31"/>
                  <a:pt x="37" y="31"/>
                  <a:pt x="37" y="31"/>
                </a:cubicBezTo>
                <a:cubicBezTo>
                  <a:pt x="45" y="30"/>
                  <a:pt x="45" y="30"/>
                  <a:pt x="45" y="30"/>
                </a:cubicBezTo>
                <a:cubicBezTo>
                  <a:pt x="45" y="30"/>
                  <a:pt x="45" y="30"/>
                  <a:pt x="45" y="31"/>
                </a:cubicBezTo>
                <a:cubicBezTo>
                  <a:pt x="45" y="31"/>
                  <a:pt x="45" y="31"/>
                  <a:pt x="45" y="31"/>
                </a:cubicBezTo>
                <a:cubicBezTo>
                  <a:pt x="45" y="32"/>
                  <a:pt x="45" y="34"/>
                  <a:pt x="44" y="35"/>
                </a:cubicBezTo>
                <a:cubicBezTo>
                  <a:pt x="43" y="38"/>
                  <a:pt x="43" y="40"/>
                  <a:pt x="43" y="41"/>
                </a:cubicBezTo>
                <a:cubicBezTo>
                  <a:pt x="43" y="41"/>
                  <a:pt x="43" y="42"/>
                  <a:pt x="43" y="43"/>
                </a:cubicBezTo>
                <a:cubicBezTo>
                  <a:pt x="43" y="44"/>
                  <a:pt x="43" y="44"/>
                  <a:pt x="43" y="45"/>
                </a:cubicBezTo>
                <a:cubicBezTo>
                  <a:pt x="43" y="46"/>
                  <a:pt x="43" y="48"/>
                  <a:pt x="42" y="51"/>
                </a:cubicBezTo>
                <a:cubicBezTo>
                  <a:pt x="41" y="53"/>
                  <a:pt x="41" y="55"/>
                  <a:pt x="41" y="56"/>
                </a:cubicBezTo>
                <a:cubicBezTo>
                  <a:pt x="41" y="59"/>
                  <a:pt x="43" y="63"/>
                  <a:pt x="47" y="67"/>
                </a:cubicBezTo>
                <a:cubicBezTo>
                  <a:pt x="51" y="70"/>
                  <a:pt x="55" y="71"/>
                  <a:pt x="59" y="71"/>
                </a:cubicBezTo>
                <a:cubicBezTo>
                  <a:pt x="61" y="71"/>
                  <a:pt x="63" y="71"/>
                  <a:pt x="65" y="71"/>
                </a:cubicBezTo>
                <a:cubicBezTo>
                  <a:pt x="66" y="70"/>
                  <a:pt x="68" y="70"/>
                  <a:pt x="72" y="69"/>
                </a:cubicBezTo>
                <a:cubicBezTo>
                  <a:pt x="76" y="68"/>
                  <a:pt x="78" y="68"/>
                  <a:pt x="79" y="67"/>
                </a:cubicBezTo>
                <a:lnTo>
                  <a:pt x="82" y="67"/>
                </a:lnTo>
                <a:close/>
                <a:moveTo>
                  <a:pt x="50" y="5"/>
                </a:moveTo>
                <a:cubicBezTo>
                  <a:pt x="49" y="6"/>
                  <a:pt x="49" y="8"/>
                  <a:pt x="47" y="9"/>
                </a:cubicBezTo>
                <a:cubicBezTo>
                  <a:pt x="45" y="10"/>
                  <a:pt x="44" y="10"/>
                  <a:pt x="42" y="10"/>
                </a:cubicBezTo>
                <a:cubicBezTo>
                  <a:pt x="41" y="10"/>
                  <a:pt x="40" y="10"/>
                  <a:pt x="40" y="8"/>
                </a:cubicBezTo>
                <a:cubicBezTo>
                  <a:pt x="39" y="7"/>
                  <a:pt x="40" y="5"/>
                  <a:pt x="42" y="3"/>
                </a:cubicBezTo>
                <a:cubicBezTo>
                  <a:pt x="44" y="1"/>
                  <a:pt x="45" y="0"/>
                  <a:pt x="47" y="0"/>
                </a:cubicBezTo>
                <a:cubicBezTo>
                  <a:pt x="49" y="0"/>
                  <a:pt x="50" y="1"/>
                  <a:pt x="50" y="3"/>
                </a:cubicBezTo>
                <a:cubicBezTo>
                  <a:pt x="50" y="4"/>
                  <a:pt x="50" y="4"/>
                  <a:pt x="50" y="5"/>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5" name="Freeform 114"/>
          <p:cNvSpPr>
            <a:spLocks noEditPoints="1"/>
          </p:cNvSpPr>
          <p:nvPr/>
        </p:nvSpPr>
        <p:spPr bwMode="auto">
          <a:xfrm>
            <a:off x="1971522" y="4752599"/>
            <a:ext cx="322262" cy="349250"/>
          </a:xfrm>
          <a:custGeom>
            <a:avLst/>
            <a:gdLst>
              <a:gd name="T0" fmla="*/ 86 w 86"/>
              <a:gd name="T1" fmla="*/ 5 h 93"/>
              <a:gd name="T2" fmla="*/ 85 w 86"/>
              <a:gd name="T3" fmla="*/ 9 h 93"/>
              <a:gd name="T4" fmla="*/ 79 w 86"/>
              <a:gd name="T5" fmla="*/ 22 h 93"/>
              <a:gd name="T6" fmla="*/ 77 w 86"/>
              <a:gd name="T7" fmla="*/ 30 h 93"/>
              <a:gd name="T8" fmla="*/ 71 w 86"/>
              <a:gd name="T9" fmla="*/ 54 h 93"/>
              <a:gd name="T10" fmla="*/ 69 w 86"/>
              <a:gd name="T11" fmla="*/ 61 h 93"/>
              <a:gd name="T12" fmla="*/ 68 w 86"/>
              <a:gd name="T13" fmla="*/ 70 h 93"/>
              <a:gd name="T14" fmla="*/ 67 w 86"/>
              <a:gd name="T15" fmla="*/ 84 h 93"/>
              <a:gd name="T16" fmla="*/ 78 w 86"/>
              <a:gd name="T17" fmla="*/ 83 h 93"/>
              <a:gd name="T18" fmla="*/ 81 w 86"/>
              <a:gd name="T19" fmla="*/ 87 h 93"/>
              <a:gd name="T20" fmla="*/ 71 w 86"/>
              <a:gd name="T21" fmla="*/ 91 h 93"/>
              <a:gd name="T22" fmla="*/ 67 w 86"/>
              <a:gd name="T23" fmla="*/ 92 h 93"/>
              <a:gd name="T24" fmla="*/ 65 w 86"/>
              <a:gd name="T25" fmla="*/ 93 h 93"/>
              <a:gd name="T26" fmla="*/ 62 w 86"/>
              <a:gd name="T27" fmla="*/ 92 h 93"/>
              <a:gd name="T28" fmla="*/ 56 w 86"/>
              <a:gd name="T29" fmla="*/ 90 h 93"/>
              <a:gd name="T30" fmla="*/ 56 w 86"/>
              <a:gd name="T31" fmla="*/ 65 h 93"/>
              <a:gd name="T32" fmla="*/ 25 w 86"/>
              <a:gd name="T33" fmla="*/ 89 h 93"/>
              <a:gd name="T34" fmla="*/ 9 w 86"/>
              <a:gd name="T35" fmla="*/ 93 h 93"/>
              <a:gd name="T36" fmla="*/ 3 w 86"/>
              <a:gd name="T37" fmla="*/ 92 h 93"/>
              <a:gd name="T38" fmla="*/ 0 w 86"/>
              <a:gd name="T39" fmla="*/ 87 h 93"/>
              <a:gd name="T40" fmla="*/ 0 w 86"/>
              <a:gd name="T41" fmla="*/ 83 h 93"/>
              <a:gd name="T42" fmla="*/ 3 w 86"/>
              <a:gd name="T43" fmla="*/ 74 h 93"/>
              <a:gd name="T44" fmla="*/ 10 w 86"/>
              <a:gd name="T45" fmla="*/ 68 h 93"/>
              <a:gd name="T46" fmla="*/ 29 w 86"/>
              <a:gd name="T47" fmla="*/ 58 h 93"/>
              <a:gd name="T48" fmla="*/ 33 w 86"/>
              <a:gd name="T49" fmla="*/ 58 h 93"/>
              <a:gd name="T50" fmla="*/ 39 w 86"/>
              <a:gd name="T51" fmla="*/ 59 h 93"/>
              <a:gd name="T52" fmla="*/ 41 w 86"/>
              <a:gd name="T53" fmla="*/ 65 h 93"/>
              <a:gd name="T54" fmla="*/ 61 w 86"/>
              <a:gd name="T55" fmla="*/ 44 h 93"/>
              <a:gd name="T56" fmla="*/ 65 w 86"/>
              <a:gd name="T57" fmla="*/ 34 h 93"/>
              <a:gd name="T58" fmla="*/ 68 w 86"/>
              <a:gd name="T59" fmla="*/ 24 h 93"/>
              <a:gd name="T60" fmla="*/ 75 w 86"/>
              <a:gd name="T61" fmla="*/ 6 h 93"/>
              <a:gd name="T62" fmla="*/ 80 w 86"/>
              <a:gd name="T63" fmla="*/ 0 h 93"/>
              <a:gd name="T64" fmla="*/ 81 w 86"/>
              <a:gd name="T65" fmla="*/ 0 h 93"/>
              <a:gd name="T66" fmla="*/ 86 w 86"/>
              <a:gd name="T67" fmla="*/ 5 h 93"/>
              <a:gd name="T68" fmla="*/ 36 w 86"/>
              <a:gd name="T69" fmla="*/ 69 h 93"/>
              <a:gd name="T70" fmla="*/ 34 w 86"/>
              <a:gd name="T71" fmla="*/ 69 h 93"/>
              <a:gd name="T72" fmla="*/ 33 w 86"/>
              <a:gd name="T73" fmla="*/ 69 h 93"/>
              <a:gd name="T74" fmla="*/ 31 w 86"/>
              <a:gd name="T75" fmla="*/ 69 h 93"/>
              <a:gd name="T76" fmla="*/ 30 w 86"/>
              <a:gd name="T77" fmla="*/ 69 h 93"/>
              <a:gd name="T78" fmla="*/ 19 w 86"/>
              <a:gd name="T79" fmla="*/ 73 h 93"/>
              <a:gd name="T80" fmla="*/ 11 w 86"/>
              <a:gd name="T81" fmla="*/ 78 h 93"/>
              <a:gd name="T82" fmla="*/ 10 w 86"/>
              <a:gd name="T83" fmla="*/ 81 h 93"/>
              <a:gd name="T84" fmla="*/ 11 w 86"/>
              <a:gd name="T85" fmla="*/ 84 h 93"/>
              <a:gd name="T86" fmla="*/ 14 w 86"/>
              <a:gd name="T87" fmla="*/ 84 h 93"/>
              <a:gd name="T88" fmla="*/ 24 w 86"/>
              <a:gd name="T89" fmla="*/ 81 h 93"/>
              <a:gd name="T90" fmla="*/ 36 w 86"/>
              <a:gd name="T91" fmla="*/ 6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93">
                <a:moveTo>
                  <a:pt x="86" y="5"/>
                </a:moveTo>
                <a:cubicBezTo>
                  <a:pt x="86" y="7"/>
                  <a:pt x="86" y="8"/>
                  <a:pt x="85" y="9"/>
                </a:cubicBezTo>
                <a:cubicBezTo>
                  <a:pt x="79" y="22"/>
                  <a:pt x="79" y="22"/>
                  <a:pt x="79" y="22"/>
                </a:cubicBezTo>
                <a:cubicBezTo>
                  <a:pt x="78" y="24"/>
                  <a:pt x="78" y="27"/>
                  <a:pt x="77" y="30"/>
                </a:cubicBezTo>
                <a:cubicBezTo>
                  <a:pt x="76" y="35"/>
                  <a:pt x="74" y="43"/>
                  <a:pt x="71" y="54"/>
                </a:cubicBezTo>
                <a:cubicBezTo>
                  <a:pt x="71" y="54"/>
                  <a:pt x="70" y="57"/>
                  <a:pt x="69" y="61"/>
                </a:cubicBezTo>
                <a:cubicBezTo>
                  <a:pt x="68" y="64"/>
                  <a:pt x="68" y="66"/>
                  <a:pt x="68" y="70"/>
                </a:cubicBezTo>
                <a:cubicBezTo>
                  <a:pt x="67" y="84"/>
                  <a:pt x="67" y="84"/>
                  <a:pt x="67" y="84"/>
                </a:cubicBezTo>
                <a:cubicBezTo>
                  <a:pt x="78" y="83"/>
                  <a:pt x="78" y="83"/>
                  <a:pt x="78" y="83"/>
                </a:cubicBezTo>
                <a:cubicBezTo>
                  <a:pt x="81" y="87"/>
                  <a:pt x="81" y="87"/>
                  <a:pt x="81" y="87"/>
                </a:cubicBezTo>
                <a:cubicBezTo>
                  <a:pt x="80" y="88"/>
                  <a:pt x="77" y="90"/>
                  <a:pt x="71" y="91"/>
                </a:cubicBezTo>
                <a:cubicBezTo>
                  <a:pt x="71" y="91"/>
                  <a:pt x="69" y="92"/>
                  <a:pt x="67" y="92"/>
                </a:cubicBezTo>
                <a:cubicBezTo>
                  <a:pt x="67" y="93"/>
                  <a:pt x="66" y="93"/>
                  <a:pt x="65" y="93"/>
                </a:cubicBezTo>
                <a:cubicBezTo>
                  <a:pt x="64" y="93"/>
                  <a:pt x="63" y="93"/>
                  <a:pt x="62" y="92"/>
                </a:cubicBezTo>
                <a:cubicBezTo>
                  <a:pt x="58" y="91"/>
                  <a:pt x="56" y="90"/>
                  <a:pt x="56" y="90"/>
                </a:cubicBezTo>
                <a:cubicBezTo>
                  <a:pt x="56" y="65"/>
                  <a:pt x="56" y="65"/>
                  <a:pt x="56" y="65"/>
                </a:cubicBezTo>
                <a:cubicBezTo>
                  <a:pt x="48" y="73"/>
                  <a:pt x="38" y="81"/>
                  <a:pt x="25" y="89"/>
                </a:cubicBezTo>
                <a:cubicBezTo>
                  <a:pt x="21" y="92"/>
                  <a:pt x="16" y="93"/>
                  <a:pt x="9" y="93"/>
                </a:cubicBezTo>
                <a:cubicBezTo>
                  <a:pt x="6" y="93"/>
                  <a:pt x="4" y="93"/>
                  <a:pt x="3" y="92"/>
                </a:cubicBezTo>
                <a:cubicBezTo>
                  <a:pt x="2" y="92"/>
                  <a:pt x="1" y="90"/>
                  <a:pt x="0" y="87"/>
                </a:cubicBezTo>
                <a:cubicBezTo>
                  <a:pt x="0" y="86"/>
                  <a:pt x="0" y="85"/>
                  <a:pt x="0" y="83"/>
                </a:cubicBezTo>
                <a:cubicBezTo>
                  <a:pt x="0" y="79"/>
                  <a:pt x="1" y="77"/>
                  <a:pt x="3" y="74"/>
                </a:cubicBezTo>
                <a:cubicBezTo>
                  <a:pt x="4" y="74"/>
                  <a:pt x="6" y="72"/>
                  <a:pt x="10" y="68"/>
                </a:cubicBezTo>
                <a:cubicBezTo>
                  <a:pt x="16" y="62"/>
                  <a:pt x="23" y="59"/>
                  <a:pt x="29" y="58"/>
                </a:cubicBezTo>
                <a:cubicBezTo>
                  <a:pt x="31" y="58"/>
                  <a:pt x="32" y="58"/>
                  <a:pt x="33" y="58"/>
                </a:cubicBezTo>
                <a:cubicBezTo>
                  <a:pt x="35" y="58"/>
                  <a:pt x="37" y="58"/>
                  <a:pt x="39" y="59"/>
                </a:cubicBezTo>
                <a:cubicBezTo>
                  <a:pt x="41" y="65"/>
                  <a:pt x="41" y="65"/>
                  <a:pt x="41" y="65"/>
                </a:cubicBezTo>
                <a:cubicBezTo>
                  <a:pt x="49" y="61"/>
                  <a:pt x="56" y="54"/>
                  <a:pt x="61" y="44"/>
                </a:cubicBezTo>
                <a:cubicBezTo>
                  <a:pt x="62" y="42"/>
                  <a:pt x="63" y="39"/>
                  <a:pt x="65" y="34"/>
                </a:cubicBezTo>
                <a:cubicBezTo>
                  <a:pt x="66" y="31"/>
                  <a:pt x="67" y="27"/>
                  <a:pt x="68" y="24"/>
                </a:cubicBezTo>
                <a:cubicBezTo>
                  <a:pt x="70" y="16"/>
                  <a:pt x="72" y="10"/>
                  <a:pt x="75" y="6"/>
                </a:cubicBezTo>
                <a:cubicBezTo>
                  <a:pt x="75" y="6"/>
                  <a:pt x="77" y="4"/>
                  <a:pt x="80" y="0"/>
                </a:cubicBezTo>
                <a:cubicBezTo>
                  <a:pt x="80" y="0"/>
                  <a:pt x="81" y="0"/>
                  <a:pt x="81" y="0"/>
                </a:cubicBezTo>
                <a:cubicBezTo>
                  <a:pt x="85" y="0"/>
                  <a:pt x="86" y="2"/>
                  <a:pt x="86" y="5"/>
                </a:cubicBezTo>
                <a:close/>
                <a:moveTo>
                  <a:pt x="36" y="69"/>
                </a:moveTo>
                <a:cubicBezTo>
                  <a:pt x="35" y="69"/>
                  <a:pt x="35" y="69"/>
                  <a:pt x="34" y="69"/>
                </a:cubicBezTo>
                <a:cubicBezTo>
                  <a:pt x="34" y="69"/>
                  <a:pt x="33" y="69"/>
                  <a:pt x="33" y="69"/>
                </a:cubicBezTo>
                <a:cubicBezTo>
                  <a:pt x="32" y="69"/>
                  <a:pt x="32" y="69"/>
                  <a:pt x="31" y="69"/>
                </a:cubicBezTo>
                <a:cubicBezTo>
                  <a:pt x="31" y="69"/>
                  <a:pt x="30" y="69"/>
                  <a:pt x="30" y="69"/>
                </a:cubicBezTo>
                <a:cubicBezTo>
                  <a:pt x="26" y="70"/>
                  <a:pt x="22" y="71"/>
                  <a:pt x="19" y="73"/>
                </a:cubicBezTo>
                <a:cubicBezTo>
                  <a:pt x="15" y="73"/>
                  <a:pt x="13" y="75"/>
                  <a:pt x="11" y="78"/>
                </a:cubicBezTo>
                <a:cubicBezTo>
                  <a:pt x="11" y="79"/>
                  <a:pt x="10" y="80"/>
                  <a:pt x="10" y="81"/>
                </a:cubicBezTo>
                <a:cubicBezTo>
                  <a:pt x="10" y="82"/>
                  <a:pt x="11" y="83"/>
                  <a:pt x="11" y="84"/>
                </a:cubicBezTo>
                <a:cubicBezTo>
                  <a:pt x="14" y="84"/>
                  <a:pt x="14" y="84"/>
                  <a:pt x="14" y="84"/>
                </a:cubicBezTo>
                <a:cubicBezTo>
                  <a:pt x="17" y="84"/>
                  <a:pt x="21" y="83"/>
                  <a:pt x="24" y="81"/>
                </a:cubicBezTo>
                <a:cubicBezTo>
                  <a:pt x="29" y="77"/>
                  <a:pt x="33" y="74"/>
                  <a:pt x="36" y="69"/>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6" name="Freeform 115"/>
          <p:cNvSpPr>
            <a:spLocks noEditPoints="1"/>
          </p:cNvSpPr>
          <p:nvPr/>
        </p:nvSpPr>
        <p:spPr bwMode="auto">
          <a:xfrm>
            <a:off x="2222347" y="4917699"/>
            <a:ext cx="282575" cy="211138"/>
          </a:xfrm>
          <a:custGeom>
            <a:avLst/>
            <a:gdLst>
              <a:gd name="T0" fmla="*/ 75 w 75"/>
              <a:gd name="T1" fmla="*/ 42 h 56"/>
              <a:gd name="T2" fmla="*/ 66 w 75"/>
              <a:gd name="T3" fmla="*/ 47 h 56"/>
              <a:gd name="T4" fmla="*/ 53 w 75"/>
              <a:gd name="T5" fmla="*/ 53 h 56"/>
              <a:gd name="T6" fmla="*/ 39 w 75"/>
              <a:gd name="T7" fmla="*/ 56 h 56"/>
              <a:gd name="T8" fmla="*/ 31 w 75"/>
              <a:gd name="T9" fmla="*/ 54 h 56"/>
              <a:gd name="T10" fmla="*/ 23 w 75"/>
              <a:gd name="T11" fmla="*/ 48 h 56"/>
              <a:gd name="T12" fmla="*/ 21 w 75"/>
              <a:gd name="T13" fmla="*/ 46 h 56"/>
              <a:gd name="T14" fmla="*/ 3 w 75"/>
              <a:gd name="T15" fmla="*/ 48 h 56"/>
              <a:gd name="T16" fmla="*/ 0 w 75"/>
              <a:gd name="T17" fmla="*/ 42 h 56"/>
              <a:gd name="T18" fmla="*/ 20 w 75"/>
              <a:gd name="T19" fmla="*/ 36 h 56"/>
              <a:gd name="T20" fmla="*/ 19 w 75"/>
              <a:gd name="T21" fmla="*/ 30 h 56"/>
              <a:gd name="T22" fmla="*/ 30 w 75"/>
              <a:gd name="T23" fmla="*/ 8 h 56"/>
              <a:gd name="T24" fmla="*/ 41 w 75"/>
              <a:gd name="T25" fmla="*/ 1 h 56"/>
              <a:gd name="T26" fmla="*/ 46 w 75"/>
              <a:gd name="T27" fmla="*/ 0 h 56"/>
              <a:gd name="T28" fmla="*/ 55 w 75"/>
              <a:gd name="T29" fmla="*/ 3 h 56"/>
              <a:gd name="T30" fmla="*/ 59 w 75"/>
              <a:gd name="T31" fmla="*/ 11 h 56"/>
              <a:gd name="T32" fmla="*/ 59 w 75"/>
              <a:gd name="T33" fmla="*/ 13 h 56"/>
              <a:gd name="T34" fmla="*/ 59 w 75"/>
              <a:gd name="T35" fmla="*/ 15 h 56"/>
              <a:gd name="T36" fmla="*/ 52 w 75"/>
              <a:gd name="T37" fmla="*/ 27 h 56"/>
              <a:gd name="T38" fmla="*/ 41 w 75"/>
              <a:gd name="T39" fmla="*/ 35 h 56"/>
              <a:gd name="T40" fmla="*/ 31 w 75"/>
              <a:gd name="T41" fmla="*/ 38 h 56"/>
              <a:gd name="T42" fmla="*/ 34 w 75"/>
              <a:gd name="T43" fmla="*/ 44 h 56"/>
              <a:gd name="T44" fmla="*/ 40 w 75"/>
              <a:gd name="T45" fmla="*/ 46 h 56"/>
              <a:gd name="T46" fmla="*/ 45 w 75"/>
              <a:gd name="T47" fmla="*/ 46 h 56"/>
              <a:gd name="T48" fmla="*/ 53 w 75"/>
              <a:gd name="T49" fmla="*/ 43 h 56"/>
              <a:gd name="T50" fmla="*/ 59 w 75"/>
              <a:gd name="T51" fmla="*/ 41 h 56"/>
              <a:gd name="T52" fmla="*/ 68 w 75"/>
              <a:gd name="T53" fmla="*/ 41 h 56"/>
              <a:gd name="T54" fmla="*/ 75 w 75"/>
              <a:gd name="T55" fmla="*/ 42 h 56"/>
              <a:gd name="T56" fmla="*/ 51 w 75"/>
              <a:gd name="T57" fmla="*/ 14 h 56"/>
              <a:gd name="T58" fmla="*/ 46 w 75"/>
              <a:gd name="T59" fmla="*/ 10 h 56"/>
              <a:gd name="T60" fmla="*/ 39 w 75"/>
              <a:gd name="T61" fmla="*/ 12 h 56"/>
              <a:gd name="T62" fmla="*/ 28 w 75"/>
              <a:gd name="T63" fmla="*/ 22 h 56"/>
              <a:gd name="T64" fmla="*/ 29 w 75"/>
              <a:gd name="T65" fmla="*/ 31 h 56"/>
              <a:gd name="T66" fmla="*/ 43 w 75"/>
              <a:gd name="T67" fmla="*/ 24 h 56"/>
              <a:gd name="T68" fmla="*/ 50 w 75"/>
              <a:gd name="T69" fmla="*/ 18 h 56"/>
              <a:gd name="T70" fmla="*/ 51 w 75"/>
              <a:gd name="T7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 h="56">
                <a:moveTo>
                  <a:pt x="75" y="42"/>
                </a:moveTo>
                <a:cubicBezTo>
                  <a:pt x="66" y="47"/>
                  <a:pt x="66" y="47"/>
                  <a:pt x="66" y="47"/>
                </a:cubicBezTo>
                <a:cubicBezTo>
                  <a:pt x="62" y="49"/>
                  <a:pt x="58" y="51"/>
                  <a:pt x="53" y="53"/>
                </a:cubicBezTo>
                <a:cubicBezTo>
                  <a:pt x="46" y="55"/>
                  <a:pt x="41" y="56"/>
                  <a:pt x="39" y="56"/>
                </a:cubicBezTo>
                <a:cubicBezTo>
                  <a:pt x="36" y="56"/>
                  <a:pt x="34" y="56"/>
                  <a:pt x="31" y="54"/>
                </a:cubicBezTo>
                <a:cubicBezTo>
                  <a:pt x="30" y="53"/>
                  <a:pt x="27" y="51"/>
                  <a:pt x="23" y="48"/>
                </a:cubicBezTo>
                <a:cubicBezTo>
                  <a:pt x="23" y="48"/>
                  <a:pt x="22" y="47"/>
                  <a:pt x="21" y="46"/>
                </a:cubicBezTo>
                <a:cubicBezTo>
                  <a:pt x="3" y="48"/>
                  <a:pt x="3" y="48"/>
                  <a:pt x="3" y="48"/>
                </a:cubicBezTo>
                <a:cubicBezTo>
                  <a:pt x="0" y="42"/>
                  <a:pt x="0" y="42"/>
                  <a:pt x="0" y="42"/>
                </a:cubicBezTo>
                <a:cubicBezTo>
                  <a:pt x="20" y="36"/>
                  <a:pt x="20" y="36"/>
                  <a:pt x="20" y="36"/>
                </a:cubicBezTo>
                <a:cubicBezTo>
                  <a:pt x="20" y="34"/>
                  <a:pt x="19" y="32"/>
                  <a:pt x="19" y="30"/>
                </a:cubicBezTo>
                <a:cubicBezTo>
                  <a:pt x="19" y="22"/>
                  <a:pt x="23" y="14"/>
                  <a:pt x="30" y="8"/>
                </a:cubicBezTo>
                <a:cubicBezTo>
                  <a:pt x="33" y="5"/>
                  <a:pt x="36" y="3"/>
                  <a:pt x="41" y="1"/>
                </a:cubicBezTo>
                <a:cubicBezTo>
                  <a:pt x="43" y="1"/>
                  <a:pt x="44" y="0"/>
                  <a:pt x="46" y="0"/>
                </a:cubicBezTo>
                <a:cubicBezTo>
                  <a:pt x="50" y="0"/>
                  <a:pt x="53" y="1"/>
                  <a:pt x="55" y="3"/>
                </a:cubicBezTo>
                <a:cubicBezTo>
                  <a:pt x="58" y="5"/>
                  <a:pt x="59" y="7"/>
                  <a:pt x="59" y="11"/>
                </a:cubicBezTo>
                <a:cubicBezTo>
                  <a:pt x="59" y="11"/>
                  <a:pt x="59" y="12"/>
                  <a:pt x="59" y="13"/>
                </a:cubicBezTo>
                <a:cubicBezTo>
                  <a:pt x="59" y="14"/>
                  <a:pt x="59" y="15"/>
                  <a:pt x="59" y="15"/>
                </a:cubicBezTo>
                <a:cubicBezTo>
                  <a:pt x="58" y="19"/>
                  <a:pt x="56" y="23"/>
                  <a:pt x="52" y="27"/>
                </a:cubicBezTo>
                <a:cubicBezTo>
                  <a:pt x="49" y="31"/>
                  <a:pt x="45" y="33"/>
                  <a:pt x="41" y="35"/>
                </a:cubicBezTo>
                <a:cubicBezTo>
                  <a:pt x="38" y="36"/>
                  <a:pt x="35" y="37"/>
                  <a:pt x="31" y="38"/>
                </a:cubicBezTo>
                <a:cubicBezTo>
                  <a:pt x="31" y="40"/>
                  <a:pt x="32" y="42"/>
                  <a:pt x="34" y="44"/>
                </a:cubicBezTo>
                <a:cubicBezTo>
                  <a:pt x="35" y="46"/>
                  <a:pt x="37" y="46"/>
                  <a:pt x="40" y="46"/>
                </a:cubicBezTo>
                <a:cubicBezTo>
                  <a:pt x="41" y="46"/>
                  <a:pt x="43" y="46"/>
                  <a:pt x="45" y="46"/>
                </a:cubicBezTo>
                <a:cubicBezTo>
                  <a:pt x="47" y="46"/>
                  <a:pt x="49" y="45"/>
                  <a:pt x="53" y="43"/>
                </a:cubicBezTo>
                <a:cubicBezTo>
                  <a:pt x="56" y="42"/>
                  <a:pt x="57" y="42"/>
                  <a:pt x="59" y="41"/>
                </a:cubicBezTo>
                <a:cubicBezTo>
                  <a:pt x="62" y="41"/>
                  <a:pt x="65" y="41"/>
                  <a:pt x="68" y="41"/>
                </a:cubicBezTo>
                <a:cubicBezTo>
                  <a:pt x="71" y="41"/>
                  <a:pt x="73" y="41"/>
                  <a:pt x="75" y="42"/>
                </a:cubicBezTo>
                <a:close/>
                <a:moveTo>
                  <a:pt x="51" y="14"/>
                </a:moveTo>
                <a:cubicBezTo>
                  <a:pt x="50" y="11"/>
                  <a:pt x="49" y="10"/>
                  <a:pt x="46" y="10"/>
                </a:cubicBezTo>
                <a:cubicBezTo>
                  <a:pt x="44" y="10"/>
                  <a:pt x="42" y="10"/>
                  <a:pt x="39" y="12"/>
                </a:cubicBezTo>
                <a:cubicBezTo>
                  <a:pt x="37" y="14"/>
                  <a:pt x="33" y="17"/>
                  <a:pt x="28" y="22"/>
                </a:cubicBezTo>
                <a:cubicBezTo>
                  <a:pt x="29" y="31"/>
                  <a:pt x="29" y="31"/>
                  <a:pt x="29" y="31"/>
                </a:cubicBezTo>
                <a:cubicBezTo>
                  <a:pt x="35" y="29"/>
                  <a:pt x="39" y="27"/>
                  <a:pt x="43" y="24"/>
                </a:cubicBezTo>
                <a:cubicBezTo>
                  <a:pt x="44" y="24"/>
                  <a:pt x="46" y="21"/>
                  <a:pt x="50" y="18"/>
                </a:cubicBezTo>
                <a:cubicBezTo>
                  <a:pt x="51" y="17"/>
                  <a:pt x="51" y="15"/>
                  <a:pt x="51" y="14"/>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27" name="Freeform 116"/>
          <p:cNvSpPr>
            <a:spLocks noEditPoints="1"/>
          </p:cNvSpPr>
          <p:nvPr/>
        </p:nvSpPr>
        <p:spPr bwMode="auto">
          <a:xfrm>
            <a:off x="2466822" y="4939924"/>
            <a:ext cx="255587" cy="165100"/>
          </a:xfrm>
          <a:custGeom>
            <a:avLst/>
            <a:gdLst>
              <a:gd name="T0" fmla="*/ 68 w 68"/>
              <a:gd name="T1" fmla="*/ 36 h 44"/>
              <a:gd name="T2" fmla="*/ 65 w 68"/>
              <a:gd name="T3" fmla="*/ 39 h 44"/>
              <a:gd name="T4" fmla="*/ 58 w 68"/>
              <a:gd name="T5" fmla="*/ 41 h 44"/>
              <a:gd name="T6" fmla="*/ 51 w 68"/>
              <a:gd name="T7" fmla="*/ 42 h 44"/>
              <a:gd name="T8" fmla="*/ 43 w 68"/>
              <a:gd name="T9" fmla="*/ 40 h 44"/>
              <a:gd name="T10" fmla="*/ 37 w 68"/>
              <a:gd name="T11" fmla="*/ 33 h 44"/>
              <a:gd name="T12" fmla="*/ 26 w 68"/>
              <a:gd name="T13" fmla="*/ 40 h 44"/>
              <a:gd name="T14" fmla="*/ 16 w 68"/>
              <a:gd name="T15" fmla="*/ 44 h 44"/>
              <a:gd name="T16" fmla="*/ 6 w 68"/>
              <a:gd name="T17" fmla="*/ 41 h 44"/>
              <a:gd name="T18" fmla="*/ 1 w 68"/>
              <a:gd name="T19" fmla="*/ 33 h 44"/>
              <a:gd name="T20" fmla="*/ 0 w 68"/>
              <a:gd name="T21" fmla="*/ 29 h 44"/>
              <a:gd name="T22" fmla="*/ 0 w 68"/>
              <a:gd name="T23" fmla="*/ 27 h 44"/>
              <a:gd name="T24" fmla="*/ 2 w 68"/>
              <a:gd name="T25" fmla="*/ 21 h 44"/>
              <a:gd name="T26" fmla="*/ 11 w 68"/>
              <a:gd name="T27" fmla="*/ 13 h 44"/>
              <a:gd name="T28" fmla="*/ 20 w 68"/>
              <a:gd name="T29" fmla="*/ 6 h 44"/>
              <a:gd name="T30" fmla="*/ 35 w 68"/>
              <a:gd name="T31" fmla="*/ 0 h 44"/>
              <a:gd name="T32" fmla="*/ 41 w 68"/>
              <a:gd name="T33" fmla="*/ 2 h 44"/>
              <a:gd name="T34" fmla="*/ 47 w 68"/>
              <a:gd name="T35" fmla="*/ 5 h 44"/>
              <a:gd name="T36" fmla="*/ 49 w 68"/>
              <a:gd name="T37" fmla="*/ 11 h 44"/>
              <a:gd name="T38" fmla="*/ 47 w 68"/>
              <a:gd name="T39" fmla="*/ 16 h 44"/>
              <a:gd name="T40" fmla="*/ 44 w 68"/>
              <a:gd name="T41" fmla="*/ 27 h 44"/>
              <a:gd name="T42" fmla="*/ 49 w 68"/>
              <a:gd name="T43" fmla="*/ 34 h 44"/>
              <a:gd name="T44" fmla="*/ 56 w 68"/>
              <a:gd name="T45" fmla="*/ 35 h 44"/>
              <a:gd name="T46" fmla="*/ 62 w 68"/>
              <a:gd name="T47" fmla="*/ 34 h 44"/>
              <a:gd name="T48" fmla="*/ 68 w 68"/>
              <a:gd name="T49" fmla="*/ 36 h 44"/>
              <a:gd name="T50" fmla="*/ 30 w 68"/>
              <a:gd name="T51" fmla="*/ 26 h 44"/>
              <a:gd name="T52" fmla="*/ 30 w 68"/>
              <a:gd name="T53" fmla="*/ 20 h 44"/>
              <a:gd name="T54" fmla="*/ 16 w 68"/>
              <a:gd name="T55" fmla="*/ 26 h 44"/>
              <a:gd name="T56" fmla="*/ 14 w 68"/>
              <a:gd name="T57" fmla="*/ 30 h 44"/>
              <a:gd name="T58" fmla="*/ 19 w 68"/>
              <a:gd name="T59" fmla="*/ 34 h 44"/>
              <a:gd name="T60" fmla="*/ 30 w 68"/>
              <a:gd name="T61"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44">
                <a:moveTo>
                  <a:pt x="68" y="36"/>
                </a:moveTo>
                <a:cubicBezTo>
                  <a:pt x="65" y="39"/>
                  <a:pt x="65" y="39"/>
                  <a:pt x="65" y="39"/>
                </a:cubicBezTo>
                <a:cubicBezTo>
                  <a:pt x="64" y="40"/>
                  <a:pt x="61" y="41"/>
                  <a:pt x="58" y="41"/>
                </a:cubicBezTo>
                <a:cubicBezTo>
                  <a:pt x="53" y="42"/>
                  <a:pt x="51" y="42"/>
                  <a:pt x="51" y="42"/>
                </a:cubicBezTo>
                <a:cubicBezTo>
                  <a:pt x="47" y="42"/>
                  <a:pt x="45" y="41"/>
                  <a:pt x="43" y="40"/>
                </a:cubicBezTo>
                <a:cubicBezTo>
                  <a:pt x="40" y="38"/>
                  <a:pt x="38" y="36"/>
                  <a:pt x="37" y="33"/>
                </a:cubicBezTo>
                <a:cubicBezTo>
                  <a:pt x="26" y="40"/>
                  <a:pt x="26" y="40"/>
                  <a:pt x="26" y="40"/>
                </a:cubicBezTo>
                <a:cubicBezTo>
                  <a:pt x="23" y="42"/>
                  <a:pt x="20" y="44"/>
                  <a:pt x="16" y="44"/>
                </a:cubicBezTo>
                <a:cubicBezTo>
                  <a:pt x="13" y="44"/>
                  <a:pt x="9" y="43"/>
                  <a:pt x="6" y="41"/>
                </a:cubicBezTo>
                <a:cubicBezTo>
                  <a:pt x="3" y="39"/>
                  <a:pt x="2" y="36"/>
                  <a:pt x="1" y="33"/>
                </a:cubicBezTo>
                <a:cubicBezTo>
                  <a:pt x="0" y="31"/>
                  <a:pt x="0" y="30"/>
                  <a:pt x="0" y="29"/>
                </a:cubicBezTo>
                <a:cubicBezTo>
                  <a:pt x="0" y="28"/>
                  <a:pt x="0" y="27"/>
                  <a:pt x="0" y="27"/>
                </a:cubicBezTo>
                <a:cubicBezTo>
                  <a:pt x="2" y="21"/>
                  <a:pt x="2" y="21"/>
                  <a:pt x="2" y="21"/>
                </a:cubicBezTo>
                <a:cubicBezTo>
                  <a:pt x="3" y="19"/>
                  <a:pt x="6" y="16"/>
                  <a:pt x="11" y="13"/>
                </a:cubicBezTo>
                <a:cubicBezTo>
                  <a:pt x="14" y="10"/>
                  <a:pt x="17" y="8"/>
                  <a:pt x="20" y="6"/>
                </a:cubicBezTo>
                <a:cubicBezTo>
                  <a:pt x="26" y="2"/>
                  <a:pt x="31" y="0"/>
                  <a:pt x="35" y="0"/>
                </a:cubicBezTo>
                <a:cubicBezTo>
                  <a:pt x="36" y="0"/>
                  <a:pt x="39" y="1"/>
                  <a:pt x="41" y="2"/>
                </a:cubicBezTo>
                <a:cubicBezTo>
                  <a:pt x="43" y="3"/>
                  <a:pt x="45" y="4"/>
                  <a:pt x="47" y="5"/>
                </a:cubicBezTo>
                <a:cubicBezTo>
                  <a:pt x="49" y="6"/>
                  <a:pt x="49" y="8"/>
                  <a:pt x="49" y="11"/>
                </a:cubicBezTo>
                <a:cubicBezTo>
                  <a:pt x="49" y="13"/>
                  <a:pt x="49" y="15"/>
                  <a:pt x="47" y="16"/>
                </a:cubicBezTo>
                <a:cubicBezTo>
                  <a:pt x="44" y="27"/>
                  <a:pt x="44" y="27"/>
                  <a:pt x="44" y="27"/>
                </a:cubicBezTo>
                <a:cubicBezTo>
                  <a:pt x="45" y="30"/>
                  <a:pt x="47" y="32"/>
                  <a:pt x="49" y="34"/>
                </a:cubicBezTo>
                <a:cubicBezTo>
                  <a:pt x="51" y="34"/>
                  <a:pt x="53" y="35"/>
                  <a:pt x="56" y="35"/>
                </a:cubicBezTo>
                <a:cubicBezTo>
                  <a:pt x="59" y="35"/>
                  <a:pt x="61" y="34"/>
                  <a:pt x="62" y="34"/>
                </a:cubicBezTo>
                <a:lnTo>
                  <a:pt x="68" y="36"/>
                </a:lnTo>
                <a:close/>
                <a:moveTo>
                  <a:pt x="30" y="26"/>
                </a:moveTo>
                <a:cubicBezTo>
                  <a:pt x="30" y="20"/>
                  <a:pt x="30" y="20"/>
                  <a:pt x="30" y="20"/>
                </a:cubicBezTo>
                <a:cubicBezTo>
                  <a:pt x="25" y="20"/>
                  <a:pt x="20" y="22"/>
                  <a:pt x="16" y="26"/>
                </a:cubicBezTo>
                <a:cubicBezTo>
                  <a:pt x="15" y="27"/>
                  <a:pt x="14" y="28"/>
                  <a:pt x="14" y="30"/>
                </a:cubicBezTo>
                <a:cubicBezTo>
                  <a:pt x="19" y="34"/>
                  <a:pt x="19" y="34"/>
                  <a:pt x="19" y="34"/>
                </a:cubicBezTo>
                <a:lnTo>
                  <a:pt x="30" y="26"/>
                </a:ln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6" name="Freeform 108"/>
          <p:cNvSpPr>
            <a:spLocks noEditPoints="1"/>
          </p:cNvSpPr>
          <p:nvPr/>
        </p:nvSpPr>
        <p:spPr bwMode="auto">
          <a:xfrm>
            <a:off x="2207359" y="1885066"/>
            <a:ext cx="2232667" cy="2376264"/>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solidFill>
          <a:ln>
            <a:solidFill>
              <a:schemeClr val="tx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blipFill>
                <a:blip r:embed="rId2"/>
                <a:stretch>
                  <a:fillRect/>
                </a:stretch>
              </a:blipFill>
              <a:effectLst/>
              <a:uLnTx/>
              <a:uFillTx/>
              <a:latin typeface="冬青黑体简体中文 W3" panose="020B0300000000000000" pitchFamily="34" charset="-122"/>
              <a:ea typeface="冬青黑体简体中文 W3" panose="020B0300000000000000" pitchFamily="34" charset="-122"/>
              <a:cs typeface="+mn-ea"/>
              <a:sym typeface="+mn-lt"/>
            </a:endParaRPr>
          </a:p>
        </p:txBody>
      </p:sp>
      <p:sp>
        <p:nvSpPr>
          <p:cNvPr id="7" name="Freeform 108"/>
          <p:cNvSpPr>
            <a:spLocks noEditPoints="1"/>
          </p:cNvSpPr>
          <p:nvPr/>
        </p:nvSpPr>
        <p:spPr bwMode="auto">
          <a:xfrm>
            <a:off x="4007559" y="1885066"/>
            <a:ext cx="2232667" cy="2376264"/>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solidFill>
          <a:ln>
            <a:solidFill>
              <a:schemeClr val="tx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blipFill>
                <a:blip r:embed="rId2"/>
                <a:stretch>
                  <a:fillRect/>
                </a:stretch>
              </a:blipFill>
              <a:effectLst/>
              <a:uLnTx/>
              <a:uFillTx/>
              <a:latin typeface="冬青黑体简体中文 W3" panose="020B0300000000000000" pitchFamily="34" charset="-122"/>
              <a:ea typeface="冬青黑体简体中文 W3" panose="020B0300000000000000" pitchFamily="34" charset="-122"/>
              <a:cs typeface="+mn-ea"/>
              <a:sym typeface="+mn-lt"/>
            </a:endParaRPr>
          </a:p>
        </p:txBody>
      </p:sp>
      <p:sp>
        <p:nvSpPr>
          <p:cNvPr id="8" name="Freeform 108"/>
          <p:cNvSpPr>
            <a:spLocks noEditPoints="1"/>
          </p:cNvSpPr>
          <p:nvPr/>
        </p:nvSpPr>
        <p:spPr bwMode="auto">
          <a:xfrm>
            <a:off x="5807759" y="1861625"/>
            <a:ext cx="2232667" cy="2376264"/>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solidFill>
          <a:ln>
            <a:solidFill>
              <a:schemeClr val="tx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blipFill>
                <a:blip r:embed="rId2"/>
                <a:stretch>
                  <a:fillRect/>
                </a:stretch>
              </a:blipFill>
              <a:effectLst/>
              <a:uLnTx/>
              <a:uFillTx/>
              <a:latin typeface="冬青黑体简体中文 W3" panose="020B0300000000000000" pitchFamily="34" charset="-122"/>
              <a:ea typeface="冬青黑体简体中文 W3" panose="020B0300000000000000" pitchFamily="34" charset="-122"/>
              <a:cs typeface="+mn-ea"/>
              <a:sym typeface="+mn-lt"/>
            </a:endParaRPr>
          </a:p>
        </p:txBody>
      </p:sp>
      <p:sp>
        <p:nvSpPr>
          <p:cNvPr id="9" name="Freeform 108"/>
          <p:cNvSpPr>
            <a:spLocks noEditPoints="1"/>
          </p:cNvSpPr>
          <p:nvPr/>
        </p:nvSpPr>
        <p:spPr bwMode="auto">
          <a:xfrm>
            <a:off x="7607959" y="1861625"/>
            <a:ext cx="2232667" cy="2376264"/>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solidFill>
          <a:ln>
            <a:solidFill>
              <a:schemeClr val="tx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blipFill>
                <a:blip r:embed="rId2"/>
                <a:stretch>
                  <a:fillRect/>
                </a:stretch>
              </a:blipFill>
              <a:effectLst/>
              <a:uLnTx/>
              <a:uFillTx/>
              <a:latin typeface="冬青黑体简体中文 W3" panose="020B0300000000000000" pitchFamily="34" charset="-122"/>
              <a:ea typeface="冬青黑体简体中文 W3" panose="020B0300000000000000" pitchFamily="34" charset="-122"/>
              <a:cs typeface="+mn-ea"/>
              <a:sym typeface="+mn-lt"/>
            </a:endParaRPr>
          </a:p>
        </p:txBody>
      </p:sp>
      <p:sp>
        <p:nvSpPr>
          <p:cNvPr id="10" name="矩形 9"/>
          <p:cNvSpPr/>
          <p:nvPr/>
        </p:nvSpPr>
        <p:spPr>
          <a:xfrm>
            <a:off x="2454801" y="5014164"/>
            <a:ext cx="7529841" cy="9787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r>
              <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a:t>
            </a:r>
            <a:r>
              <a:rPr lang="zh-CN" altLang="en-US" sz="1600" dirty="0" smtClean="0">
                <a:solidFill>
                  <a:schemeClr val="bg2">
                    <a:lumMod val="25000"/>
                  </a:schemeClr>
                </a:solidFill>
                <a:latin typeface="微软雅黑" panose="020B0503020204020204" pitchFamily="34" charset="-122"/>
                <a:ea typeface="微软雅黑" panose="020B0503020204020204" pitchFamily="34" charset="-122"/>
                <a:cs typeface="+mn-ea"/>
                <a:sym typeface="+mn-lt"/>
              </a:rPr>
              <a:t>容。</a:t>
            </a:r>
            <a:endParaRPr lang="zh-CN" altLang="en-US" sz="16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11" name="文本框 6"/>
          <p:cNvSpPr txBox="1"/>
          <p:nvPr/>
        </p:nvSpPr>
        <p:spPr>
          <a:xfrm>
            <a:off x="2470057" y="4621370"/>
            <a:ext cx="2654530" cy="400110"/>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chemeClr val="bg2">
                    <a:lumMod val="25000"/>
                  </a:schemeClr>
                </a:solidFill>
                <a:effectLst/>
                <a:uLnTx/>
                <a:uFillTx/>
                <a:latin typeface="冬青黑体简体中文 W3" panose="020B0300000000000000" pitchFamily="34" charset="-122"/>
                <a:ea typeface="冬青黑体简体中文 W3" panose="020B0300000000000000" pitchFamily="34" charset="-122"/>
                <a:cs typeface="+mn-ea"/>
                <a:sym typeface="+mn-lt"/>
              </a:rPr>
              <a:t>单击输入标题文字</a:t>
            </a:r>
            <a:endParaRPr kumimoji="0" lang="zh-CN" altLang="en-US" sz="2000" b="1" i="0" u="none" strike="noStrike" kern="0" cap="none" spc="0" normalizeH="0" baseline="0" noProof="0" dirty="0">
              <a:ln>
                <a:noFill/>
              </a:ln>
              <a:solidFill>
                <a:schemeClr val="bg2">
                  <a:lumMod val="25000"/>
                </a:schemeClr>
              </a:solidFill>
              <a:effectLst/>
              <a:uLnTx/>
              <a:uFillTx/>
              <a:latin typeface="冬青黑体简体中文 W3" panose="020B0300000000000000" pitchFamily="34" charset="-122"/>
              <a:ea typeface="冬青黑体简体中文 W3" panose="020B0300000000000000" pitchFamily="34" charset="-122"/>
              <a:cs typeface="+mn-ea"/>
              <a:sym typeface="+mn-lt"/>
            </a:endParaRPr>
          </a:p>
        </p:txBody>
      </p:sp>
      <p:sp>
        <p:nvSpPr>
          <p:cNvPr id="12" name="文本框 7"/>
          <p:cNvSpPr txBox="1"/>
          <p:nvPr/>
        </p:nvSpPr>
        <p:spPr>
          <a:xfrm>
            <a:off x="2769694" y="2888532"/>
            <a:ext cx="113364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solidFill>
                  <a:srgbClr val="025692"/>
                </a:solidFill>
                <a:latin typeface="冬青黑体简体中文 W3" panose="020B0300000000000000" pitchFamily="34" charset="-122"/>
                <a:ea typeface="冬青黑体简体中文 W3" panose="020B0300000000000000" pitchFamily="34" charset="-122"/>
                <a:cs typeface="+mn-ea"/>
                <a:sym typeface="+mn-lt"/>
              </a:rPr>
              <a:t>添加标题</a:t>
            </a:r>
            <a:endPar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endParaRPr>
          </a:p>
        </p:txBody>
      </p:sp>
      <p:sp>
        <p:nvSpPr>
          <p:cNvPr id="13" name="文本框 8"/>
          <p:cNvSpPr txBox="1"/>
          <p:nvPr/>
        </p:nvSpPr>
        <p:spPr>
          <a:xfrm>
            <a:off x="8183281" y="2891155"/>
            <a:ext cx="113364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rPr>
              <a:t>添加标题</a:t>
            </a:r>
            <a:endPar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endParaRPr>
          </a:p>
        </p:txBody>
      </p:sp>
      <p:sp>
        <p:nvSpPr>
          <p:cNvPr id="14" name="文本框 9"/>
          <p:cNvSpPr txBox="1"/>
          <p:nvPr/>
        </p:nvSpPr>
        <p:spPr>
          <a:xfrm>
            <a:off x="6357108" y="2888532"/>
            <a:ext cx="113364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rPr>
              <a:t>添加标题</a:t>
            </a:r>
            <a:endPar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endParaRPr>
          </a:p>
        </p:txBody>
      </p:sp>
      <p:sp>
        <p:nvSpPr>
          <p:cNvPr id="15" name="文本框 10"/>
          <p:cNvSpPr txBox="1"/>
          <p:nvPr/>
        </p:nvSpPr>
        <p:spPr>
          <a:xfrm>
            <a:off x="4448363" y="2888532"/>
            <a:ext cx="113364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rPr>
              <a:t>添加标题</a:t>
            </a:r>
            <a:endParaRPr lang="zh-CN" altLang="en-US" b="1" dirty="0">
              <a:solidFill>
                <a:srgbClr val="025692"/>
              </a:solidFill>
              <a:latin typeface="冬青黑体简体中文 W3" panose="020B0300000000000000" pitchFamily="34" charset="-122"/>
              <a:ea typeface="冬青黑体简体中文 W3" panose="020B0300000000000000" pitchFamily="34" charset="-122"/>
              <a:cs typeface="+mn-ea"/>
              <a:sym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3000" b="-13000"/>
          </a:stretch>
        </a:blipFill>
        <a:effectLst/>
      </p:bgPr>
    </p:bg>
    <p:spTree>
      <p:nvGrpSpPr>
        <p:cNvPr id="1" name=""/>
        <p:cNvGrpSpPr/>
        <p:nvPr/>
      </p:nvGrpSpPr>
      <p:grpSpPr>
        <a:xfrm>
          <a:off x="0" y="0"/>
          <a:ext cx="0" cy="0"/>
          <a:chOff x="0" y="0"/>
          <a:chExt cx="0" cy="0"/>
        </a:xfrm>
      </p:grpSpPr>
      <p:sp>
        <p:nvSpPr>
          <p:cNvPr id="23" name="TextBox 76"/>
          <p:cNvSpPr txBox="1"/>
          <p:nvPr/>
        </p:nvSpPr>
        <p:spPr>
          <a:xfrm>
            <a:off x="2524891" y="3809325"/>
            <a:ext cx="3183180" cy="1015663"/>
          </a:xfrm>
          <a:prstGeom prst="rect">
            <a:avLst/>
          </a:prstGeom>
          <a:noFill/>
        </p:spPr>
        <p:txBody>
          <a:bodyPr wrap="none" rtlCol="0">
            <a:spAutoFit/>
          </a:bodyPr>
          <a:lstStyle/>
          <a:p>
            <a:pPr algn="ctr"/>
            <a:r>
              <a:rPr lang="en-US" altLang="zh-CN" sz="6000" dirty="0">
                <a:solidFill>
                  <a:srgbClr val="025692"/>
                </a:solidFill>
                <a:latin typeface="微软雅黑" panose="020B0503020204020204" pitchFamily="34" charset="-122"/>
                <a:ea typeface="微软雅黑" panose="020B0503020204020204" pitchFamily="34" charset="-122"/>
              </a:rPr>
              <a:t>PART </a:t>
            </a:r>
            <a:r>
              <a:rPr lang="en-US" altLang="zh-CN" sz="6000" dirty="0" smtClean="0">
                <a:solidFill>
                  <a:srgbClr val="025692"/>
                </a:solidFill>
                <a:latin typeface="微软雅黑" panose="020B0503020204020204" pitchFamily="34" charset="-122"/>
                <a:ea typeface="微软雅黑" panose="020B0503020204020204" pitchFamily="34" charset="-122"/>
              </a:rPr>
              <a:t>02</a:t>
            </a:r>
            <a:endParaRPr lang="zh-CN" altLang="en-US" sz="6000" dirty="0">
              <a:solidFill>
                <a:srgbClr val="02569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763114" y="5485115"/>
            <a:ext cx="4706732" cy="1212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Fresh business general template</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Applicable to enterprise introduction, summary report, sales </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marketing</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chart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dataa</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1726786" y="4654118"/>
            <a:ext cx="4779388" cy="830997"/>
          </a:xfrm>
          <a:prstGeom prst="rect">
            <a:avLst/>
          </a:prstGeom>
          <a:noFill/>
        </p:spPr>
        <p:txBody>
          <a:bodyPr wrap="square" rtlCol="0">
            <a:spAutoFit/>
          </a:bodyPr>
          <a:lstStyle/>
          <a:p>
            <a:pPr algn="ct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请在此添加标题</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011067" y="5485115"/>
            <a:ext cx="210827" cy="0"/>
          </a:xfrm>
          <a:prstGeom prst="line">
            <a:avLst/>
          </a:prstGeom>
          <a:ln w="25400" cap="rnd">
            <a:solidFill>
              <a:srgbClr val="02569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Freeform 5"/>
          <p:cNvSpPr>
            <a:spLocks noEditPoints="1"/>
          </p:cNvSpPr>
          <p:nvPr/>
        </p:nvSpPr>
        <p:spPr bwMode="auto">
          <a:xfrm>
            <a:off x="1413268" y="1447506"/>
            <a:ext cx="1871005" cy="1334282"/>
          </a:xfrm>
          <a:custGeom>
            <a:avLst/>
            <a:gdLst>
              <a:gd name="T0" fmla="*/ 199 w 313"/>
              <a:gd name="T1" fmla="*/ 3 h 222"/>
              <a:gd name="T2" fmla="*/ 303 w 313"/>
              <a:gd name="T3" fmla="*/ 99 h 222"/>
              <a:gd name="T4" fmla="*/ 283 w 313"/>
              <a:gd name="T5" fmla="*/ 143 h 222"/>
              <a:gd name="T6" fmla="*/ 205 w 313"/>
              <a:gd name="T7" fmla="*/ 222 h 222"/>
              <a:gd name="T8" fmla="*/ 194 w 313"/>
              <a:gd name="T9" fmla="*/ 180 h 222"/>
              <a:gd name="T10" fmla="*/ 109 w 313"/>
              <a:gd name="T11" fmla="*/ 177 h 222"/>
              <a:gd name="T12" fmla="*/ 0 w 313"/>
              <a:gd name="T13" fmla="*/ 155 h 222"/>
              <a:gd name="T14" fmla="*/ 67 w 313"/>
              <a:gd name="T15" fmla="*/ 54 h 222"/>
              <a:gd name="T16" fmla="*/ 155 w 313"/>
              <a:gd name="T17" fmla="*/ 57 h 222"/>
              <a:gd name="T18" fmla="*/ 191 w 313"/>
              <a:gd name="T19" fmla="*/ 41 h 222"/>
              <a:gd name="T20" fmla="*/ 289 w 313"/>
              <a:gd name="T21" fmla="*/ 116 h 222"/>
              <a:gd name="T22" fmla="*/ 301 w 313"/>
              <a:gd name="T23" fmla="*/ 103 h 222"/>
              <a:gd name="T24" fmla="*/ 198 w 313"/>
              <a:gd name="T25" fmla="*/ 8 h 222"/>
              <a:gd name="T26" fmla="*/ 184 w 313"/>
              <a:gd name="T27" fmla="*/ 59 h 222"/>
              <a:gd name="T28" fmla="*/ 87 w 313"/>
              <a:gd name="T29" fmla="*/ 58 h 222"/>
              <a:gd name="T30" fmla="*/ 6 w 313"/>
              <a:gd name="T31" fmla="*/ 92 h 222"/>
              <a:gd name="T32" fmla="*/ 38 w 313"/>
              <a:gd name="T33" fmla="*/ 158 h 222"/>
              <a:gd name="T34" fmla="*/ 158 w 313"/>
              <a:gd name="T35" fmla="*/ 157 h 222"/>
              <a:gd name="T36" fmla="*/ 196 w 313"/>
              <a:gd name="T37" fmla="*/ 211 h 222"/>
              <a:gd name="T38" fmla="*/ 79 w 313"/>
              <a:gd name="T39" fmla="*/ 172 h 222"/>
              <a:gd name="T40" fmla="*/ 50 w 313"/>
              <a:gd name="T41" fmla="*/ 163 h 222"/>
              <a:gd name="T42" fmla="*/ 74 w 313"/>
              <a:gd name="T43" fmla="*/ 162 h 222"/>
              <a:gd name="T44" fmla="*/ 100 w 313"/>
              <a:gd name="T45" fmla="*/ 173 h 222"/>
              <a:gd name="T46" fmla="*/ 145 w 313"/>
              <a:gd name="T47" fmla="*/ 163 h 222"/>
              <a:gd name="T48" fmla="*/ 97 w 313"/>
              <a:gd name="T49" fmla="*/ 162 h 222"/>
              <a:gd name="T50" fmla="*/ 121 w 313"/>
              <a:gd name="T51" fmla="*/ 172 h 222"/>
              <a:gd name="T52" fmla="*/ 134 w 313"/>
              <a:gd name="T53" fmla="*/ 164 h 222"/>
              <a:gd name="T54" fmla="*/ 157 w 313"/>
              <a:gd name="T55" fmla="*/ 162 h 222"/>
              <a:gd name="T56" fmla="*/ 29 w 313"/>
              <a:gd name="T57" fmla="*/ 162 h 222"/>
              <a:gd name="T58" fmla="*/ 11 w 313"/>
              <a:gd name="T59" fmla="*/ 163 h 222"/>
              <a:gd name="T60" fmla="*/ 32 w 313"/>
              <a:gd name="T61" fmla="*/ 171 h 222"/>
              <a:gd name="T62" fmla="*/ 176 w 313"/>
              <a:gd name="T63" fmla="*/ 169 h 222"/>
              <a:gd name="T64" fmla="*/ 229 w 313"/>
              <a:gd name="T65" fmla="*/ 192 h 222"/>
              <a:gd name="T66" fmla="*/ 116 w 313"/>
              <a:gd name="T67" fmla="*/ 163 h 222"/>
              <a:gd name="T68" fmla="*/ 263 w 313"/>
              <a:gd name="T69" fmla="*/ 148 h 222"/>
              <a:gd name="T70" fmla="*/ 215 w 313"/>
              <a:gd name="T71" fmla="*/ 208 h 222"/>
              <a:gd name="T72" fmla="*/ 238 w 313"/>
              <a:gd name="T73" fmla="*/ 182 h 222"/>
              <a:gd name="T74" fmla="*/ 279 w 313"/>
              <a:gd name="T75" fmla="*/ 132 h 222"/>
              <a:gd name="T76" fmla="*/ 279 w 313"/>
              <a:gd name="T77" fmla="*/ 132 h 222"/>
              <a:gd name="T78" fmla="*/ 208 w 313"/>
              <a:gd name="T79" fmla="*/ 207 h 222"/>
              <a:gd name="T80" fmla="*/ 125 w 313"/>
              <a:gd name="T81" fmla="*/ 163 h 222"/>
              <a:gd name="T82" fmla="*/ 293 w 313"/>
              <a:gd name="T83" fmla="*/ 121 h 222"/>
              <a:gd name="T84" fmla="*/ 184 w 313"/>
              <a:gd name="T85" fmla="*/ 168 h 222"/>
              <a:gd name="T86" fmla="*/ 247 w 313"/>
              <a:gd name="T87" fmla="*/ 173 h 222"/>
              <a:gd name="T88" fmla="*/ 207 w 313"/>
              <a:gd name="T89" fmla="*/ 218 h 222"/>
              <a:gd name="T90" fmla="*/ 270 w 313"/>
              <a:gd name="T91" fmla="*/ 142 h 222"/>
              <a:gd name="T92" fmla="*/ 283 w 313"/>
              <a:gd name="T93" fmla="*/ 130 h 222"/>
              <a:gd name="T94" fmla="*/ 217 w 313"/>
              <a:gd name="T95" fmla="*/ 196 h 222"/>
              <a:gd name="T96" fmla="*/ 254 w 313"/>
              <a:gd name="T97" fmla="*/ 157 h 222"/>
              <a:gd name="T98" fmla="*/ 254 w 313"/>
              <a:gd name="T99" fmla="*/ 157 h 222"/>
              <a:gd name="T100" fmla="*/ 222 w 313"/>
              <a:gd name="T101" fmla="*/ 191 h 222"/>
              <a:gd name="T102" fmla="*/ 262 w 313"/>
              <a:gd name="T103" fmla="*/ 155 h 222"/>
              <a:gd name="T104" fmla="*/ 262 w 313"/>
              <a:gd name="T105" fmla="*/ 155 h 222"/>
              <a:gd name="T106" fmla="*/ 299 w 313"/>
              <a:gd name="T107" fmla="*/ 120 h 222"/>
              <a:gd name="T108" fmla="*/ 253 w 313"/>
              <a:gd name="T109" fmla="*/ 166 h 222"/>
              <a:gd name="T110" fmla="*/ 238 w 313"/>
              <a:gd name="T111" fmla="*/ 175 h 222"/>
              <a:gd name="T112" fmla="*/ 305 w 313"/>
              <a:gd name="T113" fmla="*/ 110 h 222"/>
              <a:gd name="T114" fmla="*/ 305 w 313"/>
              <a:gd name="T115" fmla="*/ 110 h 222"/>
              <a:gd name="T116" fmla="*/ 246 w 313"/>
              <a:gd name="T11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3" h="222">
                <a:moveTo>
                  <a:pt x="191" y="41"/>
                </a:moveTo>
                <a:cubicBezTo>
                  <a:pt x="192" y="29"/>
                  <a:pt x="192" y="17"/>
                  <a:pt x="194" y="5"/>
                </a:cubicBezTo>
                <a:cubicBezTo>
                  <a:pt x="194" y="3"/>
                  <a:pt x="192" y="1"/>
                  <a:pt x="195" y="1"/>
                </a:cubicBezTo>
                <a:cubicBezTo>
                  <a:pt x="197" y="0"/>
                  <a:pt x="198" y="2"/>
                  <a:pt x="199" y="3"/>
                </a:cubicBezTo>
                <a:cubicBezTo>
                  <a:pt x="204" y="7"/>
                  <a:pt x="210" y="12"/>
                  <a:pt x="215" y="17"/>
                </a:cubicBezTo>
                <a:cubicBezTo>
                  <a:pt x="222" y="26"/>
                  <a:pt x="230" y="33"/>
                  <a:pt x="238" y="39"/>
                </a:cubicBezTo>
                <a:cubicBezTo>
                  <a:pt x="252" y="50"/>
                  <a:pt x="266" y="60"/>
                  <a:pt x="278" y="72"/>
                </a:cubicBezTo>
                <a:cubicBezTo>
                  <a:pt x="287" y="81"/>
                  <a:pt x="296" y="89"/>
                  <a:pt x="303" y="99"/>
                </a:cubicBezTo>
                <a:cubicBezTo>
                  <a:pt x="305" y="101"/>
                  <a:pt x="306" y="103"/>
                  <a:pt x="309" y="104"/>
                </a:cubicBezTo>
                <a:cubicBezTo>
                  <a:pt x="313" y="105"/>
                  <a:pt x="313" y="111"/>
                  <a:pt x="310" y="115"/>
                </a:cubicBezTo>
                <a:cubicBezTo>
                  <a:pt x="304" y="123"/>
                  <a:pt x="297" y="129"/>
                  <a:pt x="289" y="136"/>
                </a:cubicBezTo>
                <a:cubicBezTo>
                  <a:pt x="287" y="138"/>
                  <a:pt x="284" y="140"/>
                  <a:pt x="283" y="143"/>
                </a:cubicBezTo>
                <a:cubicBezTo>
                  <a:pt x="281" y="146"/>
                  <a:pt x="278" y="148"/>
                  <a:pt x="276" y="150"/>
                </a:cubicBezTo>
                <a:cubicBezTo>
                  <a:pt x="262" y="163"/>
                  <a:pt x="250" y="176"/>
                  <a:pt x="238" y="190"/>
                </a:cubicBezTo>
                <a:cubicBezTo>
                  <a:pt x="229" y="200"/>
                  <a:pt x="220" y="210"/>
                  <a:pt x="211" y="220"/>
                </a:cubicBezTo>
                <a:cubicBezTo>
                  <a:pt x="209" y="222"/>
                  <a:pt x="207" y="222"/>
                  <a:pt x="205" y="222"/>
                </a:cubicBezTo>
                <a:cubicBezTo>
                  <a:pt x="201" y="222"/>
                  <a:pt x="197" y="220"/>
                  <a:pt x="193" y="219"/>
                </a:cubicBezTo>
                <a:cubicBezTo>
                  <a:pt x="191" y="219"/>
                  <a:pt x="191" y="216"/>
                  <a:pt x="191" y="214"/>
                </a:cubicBezTo>
                <a:cubicBezTo>
                  <a:pt x="191" y="204"/>
                  <a:pt x="192" y="195"/>
                  <a:pt x="193" y="185"/>
                </a:cubicBezTo>
                <a:cubicBezTo>
                  <a:pt x="193" y="183"/>
                  <a:pt x="194" y="182"/>
                  <a:pt x="194" y="180"/>
                </a:cubicBezTo>
                <a:cubicBezTo>
                  <a:pt x="194" y="173"/>
                  <a:pt x="193" y="173"/>
                  <a:pt x="186" y="173"/>
                </a:cubicBezTo>
                <a:cubicBezTo>
                  <a:pt x="183" y="173"/>
                  <a:pt x="179" y="173"/>
                  <a:pt x="175" y="174"/>
                </a:cubicBezTo>
                <a:cubicBezTo>
                  <a:pt x="161" y="175"/>
                  <a:pt x="146" y="176"/>
                  <a:pt x="132" y="176"/>
                </a:cubicBezTo>
                <a:cubicBezTo>
                  <a:pt x="125" y="176"/>
                  <a:pt x="117" y="177"/>
                  <a:pt x="109" y="177"/>
                </a:cubicBezTo>
                <a:cubicBezTo>
                  <a:pt x="96" y="177"/>
                  <a:pt x="84" y="177"/>
                  <a:pt x="71" y="177"/>
                </a:cubicBezTo>
                <a:cubicBezTo>
                  <a:pt x="52" y="176"/>
                  <a:pt x="34" y="174"/>
                  <a:pt x="16" y="176"/>
                </a:cubicBezTo>
                <a:cubicBezTo>
                  <a:pt x="14" y="176"/>
                  <a:pt x="12" y="176"/>
                  <a:pt x="11" y="175"/>
                </a:cubicBezTo>
                <a:cubicBezTo>
                  <a:pt x="6" y="169"/>
                  <a:pt x="0" y="164"/>
                  <a:pt x="0" y="155"/>
                </a:cubicBezTo>
                <a:cubicBezTo>
                  <a:pt x="0" y="139"/>
                  <a:pt x="2" y="123"/>
                  <a:pt x="2" y="106"/>
                </a:cubicBezTo>
                <a:cubicBezTo>
                  <a:pt x="2" y="93"/>
                  <a:pt x="1" y="79"/>
                  <a:pt x="1" y="66"/>
                </a:cubicBezTo>
                <a:cubicBezTo>
                  <a:pt x="1" y="58"/>
                  <a:pt x="2" y="58"/>
                  <a:pt x="9" y="57"/>
                </a:cubicBezTo>
                <a:cubicBezTo>
                  <a:pt x="28" y="53"/>
                  <a:pt x="47" y="54"/>
                  <a:pt x="67" y="54"/>
                </a:cubicBezTo>
                <a:cubicBezTo>
                  <a:pt x="71" y="54"/>
                  <a:pt x="75" y="54"/>
                  <a:pt x="79" y="54"/>
                </a:cubicBezTo>
                <a:cubicBezTo>
                  <a:pt x="95" y="54"/>
                  <a:pt x="111" y="57"/>
                  <a:pt x="128" y="57"/>
                </a:cubicBezTo>
                <a:cubicBezTo>
                  <a:pt x="135" y="57"/>
                  <a:pt x="142" y="58"/>
                  <a:pt x="149" y="56"/>
                </a:cubicBezTo>
                <a:cubicBezTo>
                  <a:pt x="151" y="56"/>
                  <a:pt x="153" y="57"/>
                  <a:pt x="155" y="57"/>
                </a:cubicBezTo>
                <a:cubicBezTo>
                  <a:pt x="165" y="57"/>
                  <a:pt x="174" y="57"/>
                  <a:pt x="183" y="55"/>
                </a:cubicBezTo>
                <a:cubicBezTo>
                  <a:pt x="186" y="54"/>
                  <a:pt x="189" y="56"/>
                  <a:pt x="191" y="53"/>
                </a:cubicBezTo>
                <a:cubicBezTo>
                  <a:pt x="192" y="51"/>
                  <a:pt x="191" y="48"/>
                  <a:pt x="191" y="45"/>
                </a:cubicBezTo>
                <a:cubicBezTo>
                  <a:pt x="191" y="44"/>
                  <a:pt x="191" y="43"/>
                  <a:pt x="191" y="41"/>
                </a:cubicBezTo>
                <a:close/>
                <a:moveTo>
                  <a:pt x="196" y="211"/>
                </a:moveTo>
                <a:cubicBezTo>
                  <a:pt x="199" y="209"/>
                  <a:pt x="202" y="206"/>
                  <a:pt x="204" y="204"/>
                </a:cubicBezTo>
                <a:cubicBezTo>
                  <a:pt x="215" y="189"/>
                  <a:pt x="229" y="176"/>
                  <a:pt x="241" y="163"/>
                </a:cubicBezTo>
                <a:cubicBezTo>
                  <a:pt x="257" y="147"/>
                  <a:pt x="273" y="131"/>
                  <a:pt x="289" y="116"/>
                </a:cubicBezTo>
                <a:cubicBezTo>
                  <a:pt x="291" y="114"/>
                  <a:pt x="293" y="113"/>
                  <a:pt x="294" y="111"/>
                </a:cubicBezTo>
                <a:cubicBezTo>
                  <a:pt x="295" y="108"/>
                  <a:pt x="296" y="108"/>
                  <a:pt x="298" y="108"/>
                </a:cubicBezTo>
                <a:cubicBezTo>
                  <a:pt x="300" y="109"/>
                  <a:pt x="301" y="107"/>
                  <a:pt x="302" y="106"/>
                </a:cubicBezTo>
                <a:cubicBezTo>
                  <a:pt x="303" y="105"/>
                  <a:pt x="301" y="104"/>
                  <a:pt x="301" y="103"/>
                </a:cubicBezTo>
                <a:cubicBezTo>
                  <a:pt x="292" y="92"/>
                  <a:pt x="282" y="82"/>
                  <a:pt x="272" y="73"/>
                </a:cubicBezTo>
                <a:cubicBezTo>
                  <a:pt x="260" y="62"/>
                  <a:pt x="248" y="52"/>
                  <a:pt x="235" y="42"/>
                </a:cubicBezTo>
                <a:cubicBezTo>
                  <a:pt x="227" y="36"/>
                  <a:pt x="219" y="29"/>
                  <a:pt x="212" y="21"/>
                </a:cubicBezTo>
                <a:cubicBezTo>
                  <a:pt x="208" y="16"/>
                  <a:pt x="203" y="12"/>
                  <a:pt x="198" y="8"/>
                </a:cubicBezTo>
                <a:cubicBezTo>
                  <a:pt x="197" y="11"/>
                  <a:pt x="197" y="13"/>
                  <a:pt x="197" y="16"/>
                </a:cubicBezTo>
                <a:cubicBezTo>
                  <a:pt x="196" y="28"/>
                  <a:pt x="195" y="41"/>
                  <a:pt x="196" y="53"/>
                </a:cubicBezTo>
                <a:cubicBezTo>
                  <a:pt x="196" y="56"/>
                  <a:pt x="195" y="58"/>
                  <a:pt x="192" y="58"/>
                </a:cubicBezTo>
                <a:cubicBezTo>
                  <a:pt x="189" y="58"/>
                  <a:pt x="187" y="58"/>
                  <a:pt x="184" y="59"/>
                </a:cubicBezTo>
                <a:cubicBezTo>
                  <a:pt x="175" y="60"/>
                  <a:pt x="166" y="62"/>
                  <a:pt x="157" y="61"/>
                </a:cubicBezTo>
                <a:cubicBezTo>
                  <a:pt x="154" y="61"/>
                  <a:pt x="152" y="60"/>
                  <a:pt x="149" y="61"/>
                </a:cubicBezTo>
                <a:cubicBezTo>
                  <a:pt x="139" y="63"/>
                  <a:pt x="128" y="62"/>
                  <a:pt x="118" y="61"/>
                </a:cubicBezTo>
                <a:cubicBezTo>
                  <a:pt x="108" y="60"/>
                  <a:pt x="98" y="59"/>
                  <a:pt x="87" y="58"/>
                </a:cubicBezTo>
                <a:cubicBezTo>
                  <a:pt x="68" y="58"/>
                  <a:pt x="49" y="58"/>
                  <a:pt x="30" y="58"/>
                </a:cubicBezTo>
                <a:cubicBezTo>
                  <a:pt x="22" y="58"/>
                  <a:pt x="15" y="60"/>
                  <a:pt x="7" y="61"/>
                </a:cubicBezTo>
                <a:cubicBezTo>
                  <a:pt x="6" y="62"/>
                  <a:pt x="5" y="62"/>
                  <a:pt x="5" y="63"/>
                </a:cubicBezTo>
                <a:cubicBezTo>
                  <a:pt x="6" y="73"/>
                  <a:pt x="5" y="83"/>
                  <a:pt x="6" y="92"/>
                </a:cubicBezTo>
                <a:cubicBezTo>
                  <a:pt x="7" y="103"/>
                  <a:pt x="7" y="115"/>
                  <a:pt x="6" y="126"/>
                </a:cubicBezTo>
                <a:cubicBezTo>
                  <a:pt x="5" y="136"/>
                  <a:pt x="5" y="146"/>
                  <a:pt x="5" y="156"/>
                </a:cubicBezTo>
                <a:cubicBezTo>
                  <a:pt x="4" y="159"/>
                  <a:pt x="5" y="159"/>
                  <a:pt x="8" y="159"/>
                </a:cubicBezTo>
                <a:cubicBezTo>
                  <a:pt x="18" y="157"/>
                  <a:pt x="28" y="158"/>
                  <a:pt x="38" y="158"/>
                </a:cubicBezTo>
                <a:cubicBezTo>
                  <a:pt x="42" y="158"/>
                  <a:pt x="47" y="159"/>
                  <a:pt x="51" y="158"/>
                </a:cubicBezTo>
                <a:cubicBezTo>
                  <a:pt x="66" y="157"/>
                  <a:pt x="81" y="157"/>
                  <a:pt x="96" y="158"/>
                </a:cubicBezTo>
                <a:cubicBezTo>
                  <a:pt x="100" y="158"/>
                  <a:pt x="105" y="158"/>
                  <a:pt x="109" y="159"/>
                </a:cubicBezTo>
                <a:cubicBezTo>
                  <a:pt x="126" y="159"/>
                  <a:pt x="142" y="158"/>
                  <a:pt x="158" y="157"/>
                </a:cubicBezTo>
                <a:cubicBezTo>
                  <a:pt x="169" y="157"/>
                  <a:pt x="180" y="157"/>
                  <a:pt x="191" y="156"/>
                </a:cubicBezTo>
                <a:cubicBezTo>
                  <a:pt x="195" y="156"/>
                  <a:pt x="196" y="157"/>
                  <a:pt x="197" y="161"/>
                </a:cubicBezTo>
                <a:cubicBezTo>
                  <a:pt x="198" y="172"/>
                  <a:pt x="198" y="183"/>
                  <a:pt x="197" y="194"/>
                </a:cubicBezTo>
                <a:cubicBezTo>
                  <a:pt x="196" y="200"/>
                  <a:pt x="195" y="205"/>
                  <a:pt x="196" y="211"/>
                </a:cubicBezTo>
                <a:close/>
                <a:moveTo>
                  <a:pt x="79" y="172"/>
                </a:moveTo>
                <a:cubicBezTo>
                  <a:pt x="77" y="170"/>
                  <a:pt x="74" y="167"/>
                  <a:pt x="72" y="165"/>
                </a:cubicBezTo>
                <a:cubicBezTo>
                  <a:pt x="68" y="161"/>
                  <a:pt x="66" y="160"/>
                  <a:pt x="61" y="163"/>
                </a:cubicBezTo>
                <a:cubicBezTo>
                  <a:pt x="67" y="166"/>
                  <a:pt x="70" y="174"/>
                  <a:pt x="79" y="172"/>
                </a:cubicBezTo>
                <a:close/>
                <a:moveTo>
                  <a:pt x="50" y="163"/>
                </a:moveTo>
                <a:cubicBezTo>
                  <a:pt x="55" y="167"/>
                  <a:pt x="59" y="172"/>
                  <a:pt x="66" y="172"/>
                </a:cubicBezTo>
                <a:cubicBezTo>
                  <a:pt x="63" y="170"/>
                  <a:pt x="61" y="168"/>
                  <a:pt x="60" y="165"/>
                </a:cubicBezTo>
                <a:cubicBezTo>
                  <a:pt x="57" y="162"/>
                  <a:pt x="54" y="161"/>
                  <a:pt x="50" y="163"/>
                </a:cubicBezTo>
                <a:close/>
                <a:moveTo>
                  <a:pt x="74" y="162"/>
                </a:moveTo>
                <a:cubicBezTo>
                  <a:pt x="82" y="170"/>
                  <a:pt x="86" y="172"/>
                  <a:pt x="89" y="172"/>
                </a:cubicBezTo>
                <a:cubicBezTo>
                  <a:pt x="87" y="170"/>
                  <a:pt x="85" y="168"/>
                  <a:pt x="85" y="166"/>
                </a:cubicBezTo>
                <a:cubicBezTo>
                  <a:pt x="83" y="160"/>
                  <a:pt x="79" y="161"/>
                  <a:pt x="74" y="162"/>
                </a:cubicBezTo>
                <a:close/>
                <a:moveTo>
                  <a:pt x="100" y="173"/>
                </a:moveTo>
                <a:cubicBezTo>
                  <a:pt x="98" y="170"/>
                  <a:pt x="95" y="168"/>
                  <a:pt x="94" y="165"/>
                </a:cubicBezTo>
                <a:cubicBezTo>
                  <a:pt x="92" y="161"/>
                  <a:pt x="89" y="161"/>
                  <a:pt x="85" y="162"/>
                </a:cubicBezTo>
                <a:cubicBezTo>
                  <a:pt x="90" y="166"/>
                  <a:pt x="92" y="173"/>
                  <a:pt x="100" y="173"/>
                </a:cubicBezTo>
                <a:close/>
                <a:moveTo>
                  <a:pt x="159" y="170"/>
                </a:moveTo>
                <a:cubicBezTo>
                  <a:pt x="159" y="169"/>
                  <a:pt x="158" y="168"/>
                  <a:pt x="157" y="167"/>
                </a:cubicBezTo>
                <a:cubicBezTo>
                  <a:pt x="156" y="166"/>
                  <a:pt x="156" y="166"/>
                  <a:pt x="155" y="165"/>
                </a:cubicBezTo>
                <a:cubicBezTo>
                  <a:pt x="152" y="161"/>
                  <a:pt x="150" y="161"/>
                  <a:pt x="145" y="163"/>
                </a:cubicBezTo>
                <a:cubicBezTo>
                  <a:pt x="150" y="166"/>
                  <a:pt x="153" y="171"/>
                  <a:pt x="159" y="170"/>
                </a:cubicBezTo>
                <a:close/>
                <a:moveTo>
                  <a:pt x="97" y="162"/>
                </a:moveTo>
                <a:cubicBezTo>
                  <a:pt x="103" y="172"/>
                  <a:pt x="105" y="173"/>
                  <a:pt x="109" y="172"/>
                </a:cubicBezTo>
                <a:cubicBezTo>
                  <a:pt x="100" y="161"/>
                  <a:pt x="102" y="162"/>
                  <a:pt x="97" y="162"/>
                </a:cubicBezTo>
                <a:close/>
                <a:moveTo>
                  <a:pt x="38" y="163"/>
                </a:moveTo>
                <a:cubicBezTo>
                  <a:pt x="43" y="167"/>
                  <a:pt x="49" y="171"/>
                  <a:pt x="53" y="171"/>
                </a:cubicBezTo>
                <a:cubicBezTo>
                  <a:pt x="48" y="167"/>
                  <a:pt x="46" y="160"/>
                  <a:pt x="38" y="163"/>
                </a:cubicBezTo>
                <a:close/>
                <a:moveTo>
                  <a:pt x="121" y="172"/>
                </a:moveTo>
                <a:cubicBezTo>
                  <a:pt x="116" y="169"/>
                  <a:pt x="114" y="163"/>
                  <a:pt x="107" y="163"/>
                </a:cubicBezTo>
                <a:cubicBezTo>
                  <a:pt x="111" y="167"/>
                  <a:pt x="114" y="173"/>
                  <a:pt x="121" y="172"/>
                </a:cubicBezTo>
                <a:close/>
                <a:moveTo>
                  <a:pt x="148" y="170"/>
                </a:moveTo>
                <a:cubicBezTo>
                  <a:pt x="144" y="168"/>
                  <a:pt x="142" y="161"/>
                  <a:pt x="134" y="164"/>
                </a:cubicBezTo>
                <a:cubicBezTo>
                  <a:pt x="139" y="166"/>
                  <a:pt x="142" y="171"/>
                  <a:pt x="148" y="170"/>
                </a:cubicBezTo>
                <a:close/>
                <a:moveTo>
                  <a:pt x="157" y="162"/>
                </a:moveTo>
                <a:cubicBezTo>
                  <a:pt x="161" y="165"/>
                  <a:pt x="163" y="170"/>
                  <a:pt x="170" y="170"/>
                </a:cubicBezTo>
                <a:cubicBezTo>
                  <a:pt x="166" y="166"/>
                  <a:pt x="164" y="160"/>
                  <a:pt x="157" y="162"/>
                </a:cubicBezTo>
                <a:close/>
                <a:moveTo>
                  <a:pt x="29" y="162"/>
                </a:moveTo>
                <a:cubicBezTo>
                  <a:pt x="33" y="168"/>
                  <a:pt x="38" y="171"/>
                  <a:pt x="41" y="171"/>
                </a:cubicBezTo>
                <a:cubicBezTo>
                  <a:pt x="40" y="169"/>
                  <a:pt x="38" y="168"/>
                  <a:pt x="37" y="165"/>
                </a:cubicBezTo>
                <a:cubicBezTo>
                  <a:pt x="35" y="162"/>
                  <a:pt x="32" y="162"/>
                  <a:pt x="29" y="162"/>
                </a:cubicBezTo>
                <a:close/>
                <a:moveTo>
                  <a:pt x="11" y="163"/>
                </a:moveTo>
                <a:cubicBezTo>
                  <a:pt x="12" y="166"/>
                  <a:pt x="15" y="167"/>
                  <a:pt x="17" y="168"/>
                </a:cubicBezTo>
                <a:cubicBezTo>
                  <a:pt x="19" y="170"/>
                  <a:pt x="21" y="173"/>
                  <a:pt x="24" y="170"/>
                </a:cubicBezTo>
                <a:cubicBezTo>
                  <a:pt x="19" y="168"/>
                  <a:pt x="18" y="161"/>
                  <a:pt x="11" y="163"/>
                </a:cubicBezTo>
                <a:close/>
                <a:moveTo>
                  <a:pt x="19" y="162"/>
                </a:moveTo>
                <a:cubicBezTo>
                  <a:pt x="22" y="165"/>
                  <a:pt x="24" y="168"/>
                  <a:pt x="27" y="168"/>
                </a:cubicBezTo>
                <a:cubicBezTo>
                  <a:pt x="29" y="168"/>
                  <a:pt x="26" y="171"/>
                  <a:pt x="28" y="171"/>
                </a:cubicBezTo>
                <a:cubicBezTo>
                  <a:pt x="30" y="171"/>
                  <a:pt x="31" y="171"/>
                  <a:pt x="32" y="171"/>
                </a:cubicBezTo>
                <a:cubicBezTo>
                  <a:pt x="28" y="168"/>
                  <a:pt x="27" y="162"/>
                  <a:pt x="19" y="162"/>
                </a:cubicBezTo>
                <a:close/>
                <a:moveTo>
                  <a:pt x="166" y="162"/>
                </a:moveTo>
                <a:cubicBezTo>
                  <a:pt x="169" y="164"/>
                  <a:pt x="171" y="166"/>
                  <a:pt x="174" y="168"/>
                </a:cubicBezTo>
                <a:cubicBezTo>
                  <a:pt x="174" y="169"/>
                  <a:pt x="175" y="169"/>
                  <a:pt x="176" y="169"/>
                </a:cubicBezTo>
                <a:cubicBezTo>
                  <a:pt x="177" y="168"/>
                  <a:pt x="177" y="168"/>
                  <a:pt x="177" y="167"/>
                </a:cubicBezTo>
                <a:cubicBezTo>
                  <a:pt x="176" y="164"/>
                  <a:pt x="171" y="161"/>
                  <a:pt x="166" y="162"/>
                </a:cubicBezTo>
                <a:close/>
                <a:moveTo>
                  <a:pt x="223" y="189"/>
                </a:moveTo>
                <a:cubicBezTo>
                  <a:pt x="225" y="190"/>
                  <a:pt x="227" y="191"/>
                  <a:pt x="229" y="192"/>
                </a:cubicBezTo>
                <a:cubicBezTo>
                  <a:pt x="230" y="192"/>
                  <a:pt x="231" y="191"/>
                  <a:pt x="232" y="190"/>
                </a:cubicBezTo>
                <a:cubicBezTo>
                  <a:pt x="233" y="189"/>
                  <a:pt x="232" y="189"/>
                  <a:pt x="231" y="188"/>
                </a:cubicBezTo>
                <a:cubicBezTo>
                  <a:pt x="227" y="184"/>
                  <a:pt x="228" y="183"/>
                  <a:pt x="223" y="189"/>
                </a:cubicBezTo>
                <a:close/>
                <a:moveTo>
                  <a:pt x="116" y="163"/>
                </a:moveTo>
                <a:cubicBezTo>
                  <a:pt x="120" y="166"/>
                  <a:pt x="123" y="170"/>
                  <a:pt x="128" y="171"/>
                </a:cubicBezTo>
                <a:cubicBezTo>
                  <a:pt x="124" y="169"/>
                  <a:pt x="124" y="162"/>
                  <a:pt x="116" y="163"/>
                </a:cubicBezTo>
                <a:close/>
                <a:moveTo>
                  <a:pt x="266" y="144"/>
                </a:moveTo>
                <a:cubicBezTo>
                  <a:pt x="265" y="145"/>
                  <a:pt x="263" y="146"/>
                  <a:pt x="263" y="148"/>
                </a:cubicBezTo>
                <a:cubicBezTo>
                  <a:pt x="263" y="150"/>
                  <a:pt x="266" y="151"/>
                  <a:pt x="267" y="151"/>
                </a:cubicBezTo>
                <a:cubicBezTo>
                  <a:pt x="269" y="151"/>
                  <a:pt x="271" y="149"/>
                  <a:pt x="270" y="148"/>
                </a:cubicBezTo>
                <a:cubicBezTo>
                  <a:pt x="270" y="146"/>
                  <a:pt x="268" y="146"/>
                  <a:pt x="266" y="144"/>
                </a:cubicBezTo>
                <a:close/>
                <a:moveTo>
                  <a:pt x="215" y="208"/>
                </a:moveTo>
                <a:cubicBezTo>
                  <a:pt x="216" y="206"/>
                  <a:pt x="220" y="206"/>
                  <a:pt x="218" y="204"/>
                </a:cubicBezTo>
                <a:cubicBezTo>
                  <a:pt x="216" y="202"/>
                  <a:pt x="213" y="198"/>
                  <a:pt x="211" y="202"/>
                </a:cubicBezTo>
                <a:cubicBezTo>
                  <a:pt x="209" y="206"/>
                  <a:pt x="214" y="206"/>
                  <a:pt x="215" y="208"/>
                </a:cubicBezTo>
                <a:close/>
                <a:moveTo>
                  <a:pt x="238" y="182"/>
                </a:moveTo>
                <a:cubicBezTo>
                  <a:pt x="235" y="183"/>
                  <a:pt x="234" y="176"/>
                  <a:pt x="231" y="181"/>
                </a:cubicBezTo>
                <a:cubicBezTo>
                  <a:pt x="229" y="184"/>
                  <a:pt x="233" y="184"/>
                  <a:pt x="234" y="185"/>
                </a:cubicBezTo>
                <a:cubicBezTo>
                  <a:pt x="237" y="188"/>
                  <a:pt x="236" y="183"/>
                  <a:pt x="238" y="182"/>
                </a:cubicBezTo>
                <a:close/>
                <a:moveTo>
                  <a:pt x="279" y="132"/>
                </a:moveTo>
                <a:cubicBezTo>
                  <a:pt x="278" y="133"/>
                  <a:pt x="275" y="134"/>
                  <a:pt x="275" y="136"/>
                </a:cubicBezTo>
                <a:cubicBezTo>
                  <a:pt x="275" y="138"/>
                  <a:pt x="277" y="139"/>
                  <a:pt x="278" y="139"/>
                </a:cubicBezTo>
                <a:cubicBezTo>
                  <a:pt x="280" y="139"/>
                  <a:pt x="282" y="137"/>
                  <a:pt x="282" y="135"/>
                </a:cubicBezTo>
                <a:cubicBezTo>
                  <a:pt x="283" y="134"/>
                  <a:pt x="281" y="133"/>
                  <a:pt x="279" y="132"/>
                </a:cubicBezTo>
                <a:close/>
                <a:moveTo>
                  <a:pt x="208" y="207"/>
                </a:moveTo>
                <a:cubicBezTo>
                  <a:pt x="207" y="208"/>
                  <a:pt x="203" y="209"/>
                  <a:pt x="205" y="211"/>
                </a:cubicBezTo>
                <a:cubicBezTo>
                  <a:pt x="206" y="212"/>
                  <a:pt x="209" y="216"/>
                  <a:pt x="211" y="213"/>
                </a:cubicBezTo>
                <a:cubicBezTo>
                  <a:pt x="214" y="209"/>
                  <a:pt x="208" y="209"/>
                  <a:pt x="208" y="207"/>
                </a:cubicBezTo>
                <a:close/>
                <a:moveTo>
                  <a:pt x="184" y="162"/>
                </a:moveTo>
                <a:cubicBezTo>
                  <a:pt x="188" y="164"/>
                  <a:pt x="188" y="168"/>
                  <a:pt x="193" y="169"/>
                </a:cubicBezTo>
                <a:cubicBezTo>
                  <a:pt x="190" y="166"/>
                  <a:pt x="192" y="159"/>
                  <a:pt x="184" y="162"/>
                </a:cubicBezTo>
                <a:close/>
                <a:moveTo>
                  <a:pt x="125" y="163"/>
                </a:moveTo>
                <a:cubicBezTo>
                  <a:pt x="130" y="166"/>
                  <a:pt x="132" y="171"/>
                  <a:pt x="137" y="171"/>
                </a:cubicBezTo>
                <a:cubicBezTo>
                  <a:pt x="133" y="170"/>
                  <a:pt x="133" y="162"/>
                  <a:pt x="125" y="163"/>
                </a:cubicBezTo>
                <a:close/>
                <a:moveTo>
                  <a:pt x="296" y="123"/>
                </a:moveTo>
                <a:cubicBezTo>
                  <a:pt x="295" y="122"/>
                  <a:pt x="294" y="121"/>
                  <a:pt x="293" y="121"/>
                </a:cubicBezTo>
                <a:cubicBezTo>
                  <a:pt x="291" y="121"/>
                  <a:pt x="289" y="122"/>
                  <a:pt x="288" y="124"/>
                </a:cubicBezTo>
                <a:cubicBezTo>
                  <a:pt x="288" y="125"/>
                  <a:pt x="290" y="126"/>
                  <a:pt x="292" y="127"/>
                </a:cubicBezTo>
                <a:cubicBezTo>
                  <a:pt x="294" y="127"/>
                  <a:pt x="295" y="125"/>
                  <a:pt x="296" y="123"/>
                </a:cubicBezTo>
                <a:close/>
                <a:moveTo>
                  <a:pt x="184" y="168"/>
                </a:moveTo>
                <a:cubicBezTo>
                  <a:pt x="182" y="166"/>
                  <a:pt x="182" y="160"/>
                  <a:pt x="176" y="162"/>
                </a:cubicBezTo>
                <a:cubicBezTo>
                  <a:pt x="179" y="164"/>
                  <a:pt x="181" y="167"/>
                  <a:pt x="184" y="168"/>
                </a:cubicBezTo>
                <a:close/>
                <a:moveTo>
                  <a:pt x="239" y="172"/>
                </a:moveTo>
                <a:cubicBezTo>
                  <a:pt x="242" y="172"/>
                  <a:pt x="244" y="177"/>
                  <a:pt x="247" y="173"/>
                </a:cubicBezTo>
                <a:cubicBezTo>
                  <a:pt x="248" y="171"/>
                  <a:pt x="245" y="170"/>
                  <a:pt x="244" y="169"/>
                </a:cubicBezTo>
                <a:cubicBezTo>
                  <a:pt x="241" y="167"/>
                  <a:pt x="241" y="171"/>
                  <a:pt x="239" y="172"/>
                </a:cubicBezTo>
                <a:close/>
                <a:moveTo>
                  <a:pt x="197" y="217"/>
                </a:moveTo>
                <a:cubicBezTo>
                  <a:pt x="201" y="217"/>
                  <a:pt x="204" y="218"/>
                  <a:pt x="207" y="218"/>
                </a:cubicBezTo>
                <a:cubicBezTo>
                  <a:pt x="202" y="213"/>
                  <a:pt x="202" y="213"/>
                  <a:pt x="197" y="217"/>
                </a:cubicBezTo>
                <a:close/>
                <a:moveTo>
                  <a:pt x="276" y="143"/>
                </a:moveTo>
                <a:cubicBezTo>
                  <a:pt x="275" y="141"/>
                  <a:pt x="274" y="140"/>
                  <a:pt x="272" y="139"/>
                </a:cubicBezTo>
                <a:cubicBezTo>
                  <a:pt x="272" y="139"/>
                  <a:pt x="270" y="141"/>
                  <a:pt x="270" y="142"/>
                </a:cubicBezTo>
                <a:cubicBezTo>
                  <a:pt x="270" y="143"/>
                  <a:pt x="272" y="144"/>
                  <a:pt x="273" y="145"/>
                </a:cubicBezTo>
                <a:cubicBezTo>
                  <a:pt x="275" y="145"/>
                  <a:pt x="275" y="144"/>
                  <a:pt x="276" y="143"/>
                </a:cubicBezTo>
                <a:close/>
                <a:moveTo>
                  <a:pt x="286" y="126"/>
                </a:moveTo>
                <a:cubicBezTo>
                  <a:pt x="285" y="128"/>
                  <a:pt x="282" y="128"/>
                  <a:pt x="283" y="130"/>
                </a:cubicBezTo>
                <a:cubicBezTo>
                  <a:pt x="284" y="132"/>
                  <a:pt x="286" y="133"/>
                  <a:pt x="288" y="131"/>
                </a:cubicBezTo>
                <a:cubicBezTo>
                  <a:pt x="290" y="128"/>
                  <a:pt x="286" y="128"/>
                  <a:pt x="286" y="126"/>
                </a:cubicBezTo>
                <a:close/>
                <a:moveTo>
                  <a:pt x="223" y="200"/>
                </a:moveTo>
                <a:cubicBezTo>
                  <a:pt x="223" y="199"/>
                  <a:pt x="217" y="196"/>
                  <a:pt x="217" y="196"/>
                </a:cubicBezTo>
                <a:cubicBezTo>
                  <a:pt x="216" y="197"/>
                  <a:pt x="215" y="198"/>
                  <a:pt x="216" y="198"/>
                </a:cubicBezTo>
                <a:cubicBezTo>
                  <a:pt x="217" y="200"/>
                  <a:pt x="219" y="201"/>
                  <a:pt x="222" y="201"/>
                </a:cubicBezTo>
                <a:cubicBezTo>
                  <a:pt x="222" y="201"/>
                  <a:pt x="223" y="200"/>
                  <a:pt x="223" y="200"/>
                </a:cubicBezTo>
                <a:close/>
                <a:moveTo>
                  <a:pt x="254" y="157"/>
                </a:moveTo>
                <a:cubicBezTo>
                  <a:pt x="255" y="159"/>
                  <a:pt x="256" y="160"/>
                  <a:pt x="258" y="161"/>
                </a:cubicBezTo>
                <a:cubicBezTo>
                  <a:pt x="258" y="161"/>
                  <a:pt x="260" y="159"/>
                  <a:pt x="260" y="159"/>
                </a:cubicBezTo>
                <a:cubicBezTo>
                  <a:pt x="259" y="157"/>
                  <a:pt x="258" y="156"/>
                  <a:pt x="256" y="155"/>
                </a:cubicBezTo>
                <a:cubicBezTo>
                  <a:pt x="255" y="155"/>
                  <a:pt x="255" y="156"/>
                  <a:pt x="254" y="157"/>
                </a:cubicBezTo>
                <a:close/>
                <a:moveTo>
                  <a:pt x="226" y="197"/>
                </a:moveTo>
                <a:cubicBezTo>
                  <a:pt x="226" y="197"/>
                  <a:pt x="227" y="196"/>
                  <a:pt x="227" y="196"/>
                </a:cubicBezTo>
                <a:cubicBezTo>
                  <a:pt x="228" y="195"/>
                  <a:pt x="227" y="195"/>
                  <a:pt x="226" y="194"/>
                </a:cubicBezTo>
                <a:cubicBezTo>
                  <a:pt x="225" y="193"/>
                  <a:pt x="223" y="192"/>
                  <a:pt x="222" y="191"/>
                </a:cubicBezTo>
                <a:cubicBezTo>
                  <a:pt x="221" y="191"/>
                  <a:pt x="220" y="191"/>
                  <a:pt x="220" y="192"/>
                </a:cubicBezTo>
                <a:cubicBezTo>
                  <a:pt x="220" y="192"/>
                  <a:pt x="219" y="193"/>
                  <a:pt x="220" y="193"/>
                </a:cubicBezTo>
                <a:cubicBezTo>
                  <a:pt x="222" y="194"/>
                  <a:pt x="224" y="195"/>
                  <a:pt x="226" y="197"/>
                </a:cubicBezTo>
                <a:close/>
                <a:moveTo>
                  <a:pt x="262" y="155"/>
                </a:moveTo>
                <a:cubicBezTo>
                  <a:pt x="264" y="155"/>
                  <a:pt x="265" y="155"/>
                  <a:pt x="264" y="154"/>
                </a:cubicBezTo>
                <a:cubicBezTo>
                  <a:pt x="264" y="153"/>
                  <a:pt x="262" y="151"/>
                  <a:pt x="261" y="150"/>
                </a:cubicBezTo>
                <a:cubicBezTo>
                  <a:pt x="260" y="150"/>
                  <a:pt x="259" y="152"/>
                  <a:pt x="259" y="152"/>
                </a:cubicBezTo>
                <a:cubicBezTo>
                  <a:pt x="259" y="154"/>
                  <a:pt x="261" y="155"/>
                  <a:pt x="262" y="155"/>
                </a:cubicBezTo>
                <a:close/>
                <a:moveTo>
                  <a:pt x="302" y="117"/>
                </a:moveTo>
                <a:cubicBezTo>
                  <a:pt x="301" y="117"/>
                  <a:pt x="300" y="115"/>
                  <a:pt x="299" y="115"/>
                </a:cubicBezTo>
                <a:cubicBezTo>
                  <a:pt x="298" y="115"/>
                  <a:pt x="296" y="117"/>
                  <a:pt x="296" y="118"/>
                </a:cubicBezTo>
                <a:cubicBezTo>
                  <a:pt x="296" y="119"/>
                  <a:pt x="298" y="120"/>
                  <a:pt x="299" y="120"/>
                </a:cubicBezTo>
                <a:cubicBezTo>
                  <a:pt x="300" y="121"/>
                  <a:pt x="301" y="119"/>
                  <a:pt x="302" y="117"/>
                </a:cubicBezTo>
                <a:close/>
                <a:moveTo>
                  <a:pt x="251" y="159"/>
                </a:moveTo>
                <a:cubicBezTo>
                  <a:pt x="250" y="160"/>
                  <a:pt x="249" y="161"/>
                  <a:pt x="249" y="162"/>
                </a:cubicBezTo>
                <a:cubicBezTo>
                  <a:pt x="250" y="164"/>
                  <a:pt x="251" y="165"/>
                  <a:pt x="253" y="166"/>
                </a:cubicBezTo>
                <a:cubicBezTo>
                  <a:pt x="254" y="166"/>
                  <a:pt x="255" y="165"/>
                  <a:pt x="255" y="165"/>
                </a:cubicBezTo>
                <a:cubicBezTo>
                  <a:pt x="254" y="163"/>
                  <a:pt x="253" y="161"/>
                  <a:pt x="251" y="159"/>
                </a:cubicBezTo>
                <a:close/>
                <a:moveTo>
                  <a:pt x="242" y="178"/>
                </a:moveTo>
                <a:cubicBezTo>
                  <a:pt x="241" y="177"/>
                  <a:pt x="239" y="175"/>
                  <a:pt x="238" y="175"/>
                </a:cubicBezTo>
                <a:cubicBezTo>
                  <a:pt x="237" y="174"/>
                  <a:pt x="236" y="175"/>
                  <a:pt x="236" y="176"/>
                </a:cubicBezTo>
                <a:cubicBezTo>
                  <a:pt x="236" y="178"/>
                  <a:pt x="238" y="178"/>
                  <a:pt x="239" y="179"/>
                </a:cubicBezTo>
                <a:cubicBezTo>
                  <a:pt x="240" y="180"/>
                  <a:pt x="241" y="179"/>
                  <a:pt x="242" y="178"/>
                </a:cubicBezTo>
                <a:close/>
                <a:moveTo>
                  <a:pt x="305" y="110"/>
                </a:moveTo>
                <a:cubicBezTo>
                  <a:pt x="304" y="111"/>
                  <a:pt x="302" y="111"/>
                  <a:pt x="302" y="113"/>
                </a:cubicBezTo>
                <a:cubicBezTo>
                  <a:pt x="302" y="114"/>
                  <a:pt x="303" y="115"/>
                  <a:pt x="304" y="115"/>
                </a:cubicBezTo>
                <a:cubicBezTo>
                  <a:pt x="305" y="115"/>
                  <a:pt x="306" y="113"/>
                  <a:pt x="307" y="112"/>
                </a:cubicBezTo>
                <a:cubicBezTo>
                  <a:pt x="307" y="111"/>
                  <a:pt x="306" y="111"/>
                  <a:pt x="305" y="110"/>
                </a:cubicBezTo>
                <a:close/>
                <a:moveTo>
                  <a:pt x="250" y="169"/>
                </a:moveTo>
                <a:cubicBezTo>
                  <a:pt x="250" y="169"/>
                  <a:pt x="250" y="169"/>
                  <a:pt x="251" y="169"/>
                </a:cubicBezTo>
                <a:cubicBezTo>
                  <a:pt x="250" y="168"/>
                  <a:pt x="249" y="167"/>
                  <a:pt x="248" y="165"/>
                </a:cubicBezTo>
                <a:cubicBezTo>
                  <a:pt x="247" y="165"/>
                  <a:pt x="246" y="164"/>
                  <a:pt x="246" y="165"/>
                </a:cubicBezTo>
                <a:cubicBezTo>
                  <a:pt x="245" y="166"/>
                  <a:pt x="245" y="167"/>
                  <a:pt x="246" y="167"/>
                </a:cubicBezTo>
                <a:cubicBezTo>
                  <a:pt x="247" y="168"/>
                  <a:pt x="249" y="169"/>
                  <a:pt x="250" y="169"/>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3" name="TextBox 76"/>
          <p:cNvSpPr txBox="1"/>
          <p:nvPr/>
        </p:nvSpPr>
        <p:spPr>
          <a:xfrm>
            <a:off x="1548125" y="1883815"/>
            <a:ext cx="1531001" cy="461665"/>
          </a:xfrm>
          <a:prstGeom prst="rect">
            <a:avLst/>
          </a:prstGeom>
          <a:noFill/>
          <a:effectLst/>
        </p:spPr>
        <p:txBody>
          <a:bodyPr wrap="square" rtlCol="0">
            <a:spAutoFit/>
          </a:bodyPr>
          <a:lstStyle/>
          <a:p>
            <a:r>
              <a:rPr lang="zh-CN" altLang="en-US" sz="24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3601183" y="1708382"/>
            <a:ext cx="7177549" cy="738344"/>
          </a:xfrm>
          <a:prstGeom prst="rect">
            <a:avLst/>
          </a:prstGeom>
          <a:noFill/>
          <a:effectLst/>
        </p:spPr>
        <p:txBody>
          <a:bodyPr wrap="square" rtlCol="0">
            <a:spAutoFit/>
          </a:bodyPr>
          <a:lstStyle/>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单击此处编辑您要的内容单击此处编辑您要的内容单击此处编辑您要的内容单击此处编辑您要的内容单击此处编辑您要的内容单击此处编辑您要的内容单击此处编辑您要的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5" name="Freeform 5"/>
          <p:cNvSpPr>
            <a:spLocks noEditPoints="1"/>
          </p:cNvSpPr>
          <p:nvPr/>
        </p:nvSpPr>
        <p:spPr bwMode="auto">
          <a:xfrm>
            <a:off x="1413268" y="3126837"/>
            <a:ext cx="1871005" cy="1334282"/>
          </a:xfrm>
          <a:custGeom>
            <a:avLst/>
            <a:gdLst>
              <a:gd name="T0" fmla="*/ 199 w 313"/>
              <a:gd name="T1" fmla="*/ 3 h 222"/>
              <a:gd name="T2" fmla="*/ 303 w 313"/>
              <a:gd name="T3" fmla="*/ 99 h 222"/>
              <a:gd name="T4" fmla="*/ 283 w 313"/>
              <a:gd name="T5" fmla="*/ 143 h 222"/>
              <a:gd name="T6" fmla="*/ 205 w 313"/>
              <a:gd name="T7" fmla="*/ 222 h 222"/>
              <a:gd name="T8" fmla="*/ 194 w 313"/>
              <a:gd name="T9" fmla="*/ 180 h 222"/>
              <a:gd name="T10" fmla="*/ 109 w 313"/>
              <a:gd name="T11" fmla="*/ 177 h 222"/>
              <a:gd name="T12" fmla="*/ 0 w 313"/>
              <a:gd name="T13" fmla="*/ 155 h 222"/>
              <a:gd name="T14" fmla="*/ 67 w 313"/>
              <a:gd name="T15" fmla="*/ 54 h 222"/>
              <a:gd name="T16" fmla="*/ 155 w 313"/>
              <a:gd name="T17" fmla="*/ 57 h 222"/>
              <a:gd name="T18" fmla="*/ 191 w 313"/>
              <a:gd name="T19" fmla="*/ 41 h 222"/>
              <a:gd name="T20" fmla="*/ 289 w 313"/>
              <a:gd name="T21" fmla="*/ 116 h 222"/>
              <a:gd name="T22" fmla="*/ 301 w 313"/>
              <a:gd name="T23" fmla="*/ 103 h 222"/>
              <a:gd name="T24" fmla="*/ 198 w 313"/>
              <a:gd name="T25" fmla="*/ 8 h 222"/>
              <a:gd name="T26" fmla="*/ 184 w 313"/>
              <a:gd name="T27" fmla="*/ 59 h 222"/>
              <a:gd name="T28" fmla="*/ 87 w 313"/>
              <a:gd name="T29" fmla="*/ 58 h 222"/>
              <a:gd name="T30" fmla="*/ 6 w 313"/>
              <a:gd name="T31" fmla="*/ 92 h 222"/>
              <a:gd name="T32" fmla="*/ 38 w 313"/>
              <a:gd name="T33" fmla="*/ 158 h 222"/>
              <a:gd name="T34" fmla="*/ 158 w 313"/>
              <a:gd name="T35" fmla="*/ 157 h 222"/>
              <a:gd name="T36" fmla="*/ 196 w 313"/>
              <a:gd name="T37" fmla="*/ 211 h 222"/>
              <a:gd name="T38" fmla="*/ 79 w 313"/>
              <a:gd name="T39" fmla="*/ 172 h 222"/>
              <a:gd name="T40" fmla="*/ 50 w 313"/>
              <a:gd name="T41" fmla="*/ 163 h 222"/>
              <a:gd name="T42" fmla="*/ 74 w 313"/>
              <a:gd name="T43" fmla="*/ 162 h 222"/>
              <a:gd name="T44" fmla="*/ 100 w 313"/>
              <a:gd name="T45" fmla="*/ 173 h 222"/>
              <a:gd name="T46" fmla="*/ 145 w 313"/>
              <a:gd name="T47" fmla="*/ 163 h 222"/>
              <a:gd name="T48" fmla="*/ 97 w 313"/>
              <a:gd name="T49" fmla="*/ 162 h 222"/>
              <a:gd name="T50" fmla="*/ 121 w 313"/>
              <a:gd name="T51" fmla="*/ 172 h 222"/>
              <a:gd name="T52" fmla="*/ 134 w 313"/>
              <a:gd name="T53" fmla="*/ 164 h 222"/>
              <a:gd name="T54" fmla="*/ 157 w 313"/>
              <a:gd name="T55" fmla="*/ 162 h 222"/>
              <a:gd name="T56" fmla="*/ 29 w 313"/>
              <a:gd name="T57" fmla="*/ 162 h 222"/>
              <a:gd name="T58" fmla="*/ 11 w 313"/>
              <a:gd name="T59" fmla="*/ 163 h 222"/>
              <a:gd name="T60" fmla="*/ 32 w 313"/>
              <a:gd name="T61" fmla="*/ 171 h 222"/>
              <a:gd name="T62" fmla="*/ 176 w 313"/>
              <a:gd name="T63" fmla="*/ 169 h 222"/>
              <a:gd name="T64" fmla="*/ 229 w 313"/>
              <a:gd name="T65" fmla="*/ 192 h 222"/>
              <a:gd name="T66" fmla="*/ 116 w 313"/>
              <a:gd name="T67" fmla="*/ 163 h 222"/>
              <a:gd name="T68" fmla="*/ 263 w 313"/>
              <a:gd name="T69" fmla="*/ 148 h 222"/>
              <a:gd name="T70" fmla="*/ 215 w 313"/>
              <a:gd name="T71" fmla="*/ 208 h 222"/>
              <a:gd name="T72" fmla="*/ 238 w 313"/>
              <a:gd name="T73" fmla="*/ 182 h 222"/>
              <a:gd name="T74" fmla="*/ 279 w 313"/>
              <a:gd name="T75" fmla="*/ 132 h 222"/>
              <a:gd name="T76" fmla="*/ 279 w 313"/>
              <a:gd name="T77" fmla="*/ 132 h 222"/>
              <a:gd name="T78" fmla="*/ 208 w 313"/>
              <a:gd name="T79" fmla="*/ 207 h 222"/>
              <a:gd name="T80" fmla="*/ 125 w 313"/>
              <a:gd name="T81" fmla="*/ 163 h 222"/>
              <a:gd name="T82" fmla="*/ 293 w 313"/>
              <a:gd name="T83" fmla="*/ 121 h 222"/>
              <a:gd name="T84" fmla="*/ 184 w 313"/>
              <a:gd name="T85" fmla="*/ 168 h 222"/>
              <a:gd name="T86" fmla="*/ 247 w 313"/>
              <a:gd name="T87" fmla="*/ 173 h 222"/>
              <a:gd name="T88" fmla="*/ 207 w 313"/>
              <a:gd name="T89" fmla="*/ 218 h 222"/>
              <a:gd name="T90" fmla="*/ 270 w 313"/>
              <a:gd name="T91" fmla="*/ 142 h 222"/>
              <a:gd name="T92" fmla="*/ 283 w 313"/>
              <a:gd name="T93" fmla="*/ 130 h 222"/>
              <a:gd name="T94" fmla="*/ 217 w 313"/>
              <a:gd name="T95" fmla="*/ 196 h 222"/>
              <a:gd name="T96" fmla="*/ 254 w 313"/>
              <a:gd name="T97" fmla="*/ 157 h 222"/>
              <a:gd name="T98" fmla="*/ 254 w 313"/>
              <a:gd name="T99" fmla="*/ 157 h 222"/>
              <a:gd name="T100" fmla="*/ 222 w 313"/>
              <a:gd name="T101" fmla="*/ 191 h 222"/>
              <a:gd name="T102" fmla="*/ 262 w 313"/>
              <a:gd name="T103" fmla="*/ 155 h 222"/>
              <a:gd name="T104" fmla="*/ 262 w 313"/>
              <a:gd name="T105" fmla="*/ 155 h 222"/>
              <a:gd name="T106" fmla="*/ 299 w 313"/>
              <a:gd name="T107" fmla="*/ 120 h 222"/>
              <a:gd name="T108" fmla="*/ 253 w 313"/>
              <a:gd name="T109" fmla="*/ 166 h 222"/>
              <a:gd name="T110" fmla="*/ 238 w 313"/>
              <a:gd name="T111" fmla="*/ 175 h 222"/>
              <a:gd name="T112" fmla="*/ 305 w 313"/>
              <a:gd name="T113" fmla="*/ 110 h 222"/>
              <a:gd name="T114" fmla="*/ 305 w 313"/>
              <a:gd name="T115" fmla="*/ 110 h 222"/>
              <a:gd name="T116" fmla="*/ 246 w 313"/>
              <a:gd name="T11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3" h="222">
                <a:moveTo>
                  <a:pt x="191" y="41"/>
                </a:moveTo>
                <a:cubicBezTo>
                  <a:pt x="192" y="29"/>
                  <a:pt x="192" y="17"/>
                  <a:pt x="194" y="5"/>
                </a:cubicBezTo>
                <a:cubicBezTo>
                  <a:pt x="194" y="3"/>
                  <a:pt x="192" y="1"/>
                  <a:pt x="195" y="1"/>
                </a:cubicBezTo>
                <a:cubicBezTo>
                  <a:pt x="197" y="0"/>
                  <a:pt x="198" y="2"/>
                  <a:pt x="199" y="3"/>
                </a:cubicBezTo>
                <a:cubicBezTo>
                  <a:pt x="204" y="7"/>
                  <a:pt x="210" y="12"/>
                  <a:pt x="215" y="17"/>
                </a:cubicBezTo>
                <a:cubicBezTo>
                  <a:pt x="222" y="26"/>
                  <a:pt x="230" y="33"/>
                  <a:pt x="238" y="39"/>
                </a:cubicBezTo>
                <a:cubicBezTo>
                  <a:pt x="252" y="50"/>
                  <a:pt x="266" y="60"/>
                  <a:pt x="278" y="72"/>
                </a:cubicBezTo>
                <a:cubicBezTo>
                  <a:pt x="287" y="81"/>
                  <a:pt x="296" y="89"/>
                  <a:pt x="303" y="99"/>
                </a:cubicBezTo>
                <a:cubicBezTo>
                  <a:pt x="305" y="101"/>
                  <a:pt x="306" y="103"/>
                  <a:pt x="309" y="104"/>
                </a:cubicBezTo>
                <a:cubicBezTo>
                  <a:pt x="313" y="105"/>
                  <a:pt x="313" y="111"/>
                  <a:pt x="310" y="115"/>
                </a:cubicBezTo>
                <a:cubicBezTo>
                  <a:pt x="304" y="123"/>
                  <a:pt x="297" y="129"/>
                  <a:pt x="289" y="136"/>
                </a:cubicBezTo>
                <a:cubicBezTo>
                  <a:pt x="287" y="138"/>
                  <a:pt x="284" y="140"/>
                  <a:pt x="283" y="143"/>
                </a:cubicBezTo>
                <a:cubicBezTo>
                  <a:pt x="281" y="146"/>
                  <a:pt x="278" y="148"/>
                  <a:pt x="276" y="150"/>
                </a:cubicBezTo>
                <a:cubicBezTo>
                  <a:pt x="262" y="163"/>
                  <a:pt x="250" y="176"/>
                  <a:pt x="238" y="190"/>
                </a:cubicBezTo>
                <a:cubicBezTo>
                  <a:pt x="229" y="200"/>
                  <a:pt x="220" y="210"/>
                  <a:pt x="211" y="220"/>
                </a:cubicBezTo>
                <a:cubicBezTo>
                  <a:pt x="209" y="222"/>
                  <a:pt x="207" y="222"/>
                  <a:pt x="205" y="222"/>
                </a:cubicBezTo>
                <a:cubicBezTo>
                  <a:pt x="201" y="222"/>
                  <a:pt x="197" y="220"/>
                  <a:pt x="193" y="219"/>
                </a:cubicBezTo>
                <a:cubicBezTo>
                  <a:pt x="191" y="219"/>
                  <a:pt x="191" y="216"/>
                  <a:pt x="191" y="214"/>
                </a:cubicBezTo>
                <a:cubicBezTo>
                  <a:pt x="191" y="204"/>
                  <a:pt x="192" y="195"/>
                  <a:pt x="193" y="185"/>
                </a:cubicBezTo>
                <a:cubicBezTo>
                  <a:pt x="193" y="183"/>
                  <a:pt x="194" y="182"/>
                  <a:pt x="194" y="180"/>
                </a:cubicBezTo>
                <a:cubicBezTo>
                  <a:pt x="194" y="173"/>
                  <a:pt x="193" y="173"/>
                  <a:pt x="186" y="173"/>
                </a:cubicBezTo>
                <a:cubicBezTo>
                  <a:pt x="183" y="173"/>
                  <a:pt x="179" y="173"/>
                  <a:pt x="175" y="174"/>
                </a:cubicBezTo>
                <a:cubicBezTo>
                  <a:pt x="161" y="175"/>
                  <a:pt x="146" y="176"/>
                  <a:pt x="132" y="176"/>
                </a:cubicBezTo>
                <a:cubicBezTo>
                  <a:pt x="125" y="176"/>
                  <a:pt x="117" y="177"/>
                  <a:pt x="109" y="177"/>
                </a:cubicBezTo>
                <a:cubicBezTo>
                  <a:pt x="96" y="177"/>
                  <a:pt x="84" y="177"/>
                  <a:pt x="71" y="177"/>
                </a:cubicBezTo>
                <a:cubicBezTo>
                  <a:pt x="52" y="176"/>
                  <a:pt x="34" y="174"/>
                  <a:pt x="16" y="176"/>
                </a:cubicBezTo>
                <a:cubicBezTo>
                  <a:pt x="14" y="176"/>
                  <a:pt x="12" y="176"/>
                  <a:pt x="11" y="175"/>
                </a:cubicBezTo>
                <a:cubicBezTo>
                  <a:pt x="6" y="169"/>
                  <a:pt x="0" y="164"/>
                  <a:pt x="0" y="155"/>
                </a:cubicBezTo>
                <a:cubicBezTo>
                  <a:pt x="0" y="139"/>
                  <a:pt x="2" y="123"/>
                  <a:pt x="2" y="106"/>
                </a:cubicBezTo>
                <a:cubicBezTo>
                  <a:pt x="2" y="93"/>
                  <a:pt x="1" y="79"/>
                  <a:pt x="1" y="66"/>
                </a:cubicBezTo>
                <a:cubicBezTo>
                  <a:pt x="1" y="58"/>
                  <a:pt x="2" y="58"/>
                  <a:pt x="9" y="57"/>
                </a:cubicBezTo>
                <a:cubicBezTo>
                  <a:pt x="28" y="53"/>
                  <a:pt x="47" y="54"/>
                  <a:pt x="67" y="54"/>
                </a:cubicBezTo>
                <a:cubicBezTo>
                  <a:pt x="71" y="54"/>
                  <a:pt x="75" y="54"/>
                  <a:pt x="79" y="54"/>
                </a:cubicBezTo>
                <a:cubicBezTo>
                  <a:pt x="95" y="54"/>
                  <a:pt x="111" y="57"/>
                  <a:pt x="128" y="57"/>
                </a:cubicBezTo>
                <a:cubicBezTo>
                  <a:pt x="135" y="57"/>
                  <a:pt x="142" y="58"/>
                  <a:pt x="149" y="56"/>
                </a:cubicBezTo>
                <a:cubicBezTo>
                  <a:pt x="151" y="56"/>
                  <a:pt x="153" y="57"/>
                  <a:pt x="155" y="57"/>
                </a:cubicBezTo>
                <a:cubicBezTo>
                  <a:pt x="165" y="57"/>
                  <a:pt x="174" y="57"/>
                  <a:pt x="183" y="55"/>
                </a:cubicBezTo>
                <a:cubicBezTo>
                  <a:pt x="186" y="54"/>
                  <a:pt x="189" y="56"/>
                  <a:pt x="191" y="53"/>
                </a:cubicBezTo>
                <a:cubicBezTo>
                  <a:pt x="192" y="51"/>
                  <a:pt x="191" y="48"/>
                  <a:pt x="191" y="45"/>
                </a:cubicBezTo>
                <a:cubicBezTo>
                  <a:pt x="191" y="44"/>
                  <a:pt x="191" y="43"/>
                  <a:pt x="191" y="41"/>
                </a:cubicBezTo>
                <a:close/>
                <a:moveTo>
                  <a:pt x="196" y="211"/>
                </a:moveTo>
                <a:cubicBezTo>
                  <a:pt x="199" y="209"/>
                  <a:pt x="202" y="206"/>
                  <a:pt x="204" y="204"/>
                </a:cubicBezTo>
                <a:cubicBezTo>
                  <a:pt x="215" y="189"/>
                  <a:pt x="229" y="176"/>
                  <a:pt x="241" y="163"/>
                </a:cubicBezTo>
                <a:cubicBezTo>
                  <a:pt x="257" y="147"/>
                  <a:pt x="273" y="131"/>
                  <a:pt x="289" y="116"/>
                </a:cubicBezTo>
                <a:cubicBezTo>
                  <a:pt x="291" y="114"/>
                  <a:pt x="293" y="113"/>
                  <a:pt x="294" y="111"/>
                </a:cubicBezTo>
                <a:cubicBezTo>
                  <a:pt x="295" y="108"/>
                  <a:pt x="296" y="108"/>
                  <a:pt x="298" y="108"/>
                </a:cubicBezTo>
                <a:cubicBezTo>
                  <a:pt x="300" y="109"/>
                  <a:pt x="301" y="107"/>
                  <a:pt x="302" y="106"/>
                </a:cubicBezTo>
                <a:cubicBezTo>
                  <a:pt x="303" y="105"/>
                  <a:pt x="301" y="104"/>
                  <a:pt x="301" y="103"/>
                </a:cubicBezTo>
                <a:cubicBezTo>
                  <a:pt x="292" y="92"/>
                  <a:pt x="282" y="82"/>
                  <a:pt x="272" y="73"/>
                </a:cubicBezTo>
                <a:cubicBezTo>
                  <a:pt x="260" y="62"/>
                  <a:pt x="248" y="52"/>
                  <a:pt x="235" y="42"/>
                </a:cubicBezTo>
                <a:cubicBezTo>
                  <a:pt x="227" y="36"/>
                  <a:pt x="219" y="29"/>
                  <a:pt x="212" y="21"/>
                </a:cubicBezTo>
                <a:cubicBezTo>
                  <a:pt x="208" y="16"/>
                  <a:pt x="203" y="12"/>
                  <a:pt x="198" y="8"/>
                </a:cubicBezTo>
                <a:cubicBezTo>
                  <a:pt x="197" y="11"/>
                  <a:pt x="197" y="13"/>
                  <a:pt x="197" y="16"/>
                </a:cubicBezTo>
                <a:cubicBezTo>
                  <a:pt x="196" y="28"/>
                  <a:pt x="195" y="41"/>
                  <a:pt x="196" y="53"/>
                </a:cubicBezTo>
                <a:cubicBezTo>
                  <a:pt x="196" y="56"/>
                  <a:pt x="195" y="58"/>
                  <a:pt x="192" y="58"/>
                </a:cubicBezTo>
                <a:cubicBezTo>
                  <a:pt x="189" y="58"/>
                  <a:pt x="187" y="58"/>
                  <a:pt x="184" y="59"/>
                </a:cubicBezTo>
                <a:cubicBezTo>
                  <a:pt x="175" y="60"/>
                  <a:pt x="166" y="62"/>
                  <a:pt x="157" y="61"/>
                </a:cubicBezTo>
                <a:cubicBezTo>
                  <a:pt x="154" y="61"/>
                  <a:pt x="152" y="60"/>
                  <a:pt x="149" y="61"/>
                </a:cubicBezTo>
                <a:cubicBezTo>
                  <a:pt x="139" y="63"/>
                  <a:pt x="128" y="62"/>
                  <a:pt x="118" y="61"/>
                </a:cubicBezTo>
                <a:cubicBezTo>
                  <a:pt x="108" y="60"/>
                  <a:pt x="98" y="59"/>
                  <a:pt x="87" y="58"/>
                </a:cubicBezTo>
                <a:cubicBezTo>
                  <a:pt x="68" y="58"/>
                  <a:pt x="49" y="58"/>
                  <a:pt x="30" y="58"/>
                </a:cubicBezTo>
                <a:cubicBezTo>
                  <a:pt x="22" y="58"/>
                  <a:pt x="15" y="60"/>
                  <a:pt x="7" y="61"/>
                </a:cubicBezTo>
                <a:cubicBezTo>
                  <a:pt x="6" y="62"/>
                  <a:pt x="5" y="62"/>
                  <a:pt x="5" y="63"/>
                </a:cubicBezTo>
                <a:cubicBezTo>
                  <a:pt x="6" y="73"/>
                  <a:pt x="5" y="83"/>
                  <a:pt x="6" y="92"/>
                </a:cubicBezTo>
                <a:cubicBezTo>
                  <a:pt x="7" y="103"/>
                  <a:pt x="7" y="115"/>
                  <a:pt x="6" y="126"/>
                </a:cubicBezTo>
                <a:cubicBezTo>
                  <a:pt x="5" y="136"/>
                  <a:pt x="5" y="146"/>
                  <a:pt x="5" y="156"/>
                </a:cubicBezTo>
                <a:cubicBezTo>
                  <a:pt x="4" y="159"/>
                  <a:pt x="5" y="159"/>
                  <a:pt x="8" y="159"/>
                </a:cubicBezTo>
                <a:cubicBezTo>
                  <a:pt x="18" y="157"/>
                  <a:pt x="28" y="158"/>
                  <a:pt x="38" y="158"/>
                </a:cubicBezTo>
                <a:cubicBezTo>
                  <a:pt x="42" y="158"/>
                  <a:pt x="47" y="159"/>
                  <a:pt x="51" y="158"/>
                </a:cubicBezTo>
                <a:cubicBezTo>
                  <a:pt x="66" y="157"/>
                  <a:pt x="81" y="157"/>
                  <a:pt x="96" y="158"/>
                </a:cubicBezTo>
                <a:cubicBezTo>
                  <a:pt x="100" y="158"/>
                  <a:pt x="105" y="158"/>
                  <a:pt x="109" y="159"/>
                </a:cubicBezTo>
                <a:cubicBezTo>
                  <a:pt x="126" y="159"/>
                  <a:pt x="142" y="158"/>
                  <a:pt x="158" y="157"/>
                </a:cubicBezTo>
                <a:cubicBezTo>
                  <a:pt x="169" y="157"/>
                  <a:pt x="180" y="157"/>
                  <a:pt x="191" y="156"/>
                </a:cubicBezTo>
                <a:cubicBezTo>
                  <a:pt x="195" y="156"/>
                  <a:pt x="196" y="157"/>
                  <a:pt x="197" y="161"/>
                </a:cubicBezTo>
                <a:cubicBezTo>
                  <a:pt x="198" y="172"/>
                  <a:pt x="198" y="183"/>
                  <a:pt x="197" y="194"/>
                </a:cubicBezTo>
                <a:cubicBezTo>
                  <a:pt x="196" y="200"/>
                  <a:pt x="195" y="205"/>
                  <a:pt x="196" y="211"/>
                </a:cubicBezTo>
                <a:close/>
                <a:moveTo>
                  <a:pt x="79" y="172"/>
                </a:moveTo>
                <a:cubicBezTo>
                  <a:pt x="77" y="170"/>
                  <a:pt x="74" y="167"/>
                  <a:pt x="72" y="165"/>
                </a:cubicBezTo>
                <a:cubicBezTo>
                  <a:pt x="68" y="161"/>
                  <a:pt x="66" y="160"/>
                  <a:pt x="61" y="163"/>
                </a:cubicBezTo>
                <a:cubicBezTo>
                  <a:pt x="67" y="166"/>
                  <a:pt x="70" y="174"/>
                  <a:pt x="79" y="172"/>
                </a:cubicBezTo>
                <a:close/>
                <a:moveTo>
                  <a:pt x="50" y="163"/>
                </a:moveTo>
                <a:cubicBezTo>
                  <a:pt x="55" y="167"/>
                  <a:pt x="59" y="172"/>
                  <a:pt x="66" y="172"/>
                </a:cubicBezTo>
                <a:cubicBezTo>
                  <a:pt x="63" y="170"/>
                  <a:pt x="61" y="168"/>
                  <a:pt x="60" y="165"/>
                </a:cubicBezTo>
                <a:cubicBezTo>
                  <a:pt x="57" y="162"/>
                  <a:pt x="54" y="161"/>
                  <a:pt x="50" y="163"/>
                </a:cubicBezTo>
                <a:close/>
                <a:moveTo>
                  <a:pt x="74" y="162"/>
                </a:moveTo>
                <a:cubicBezTo>
                  <a:pt x="82" y="170"/>
                  <a:pt x="86" y="172"/>
                  <a:pt x="89" y="172"/>
                </a:cubicBezTo>
                <a:cubicBezTo>
                  <a:pt x="87" y="170"/>
                  <a:pt x="85" y="168"/>
                  <a:pt x="85" y="166"/>
                </a:cubicBezTo>
                <a:cubicBezTo>
                  <a:pt x="83" y="160"/>
                  <a:pt x="79" y="161"/>
                  <a:pt x="74" y="162"/>
                </a:cubicBezTo>
                <a:close/>
                <a:moveTo>
                  <a:pt x="100" y="173"/>
                </a:moveTo>
                <a:cubicBezTo>
                  <a:pt x="98" y="170"/>
                  <a:pt x="95" y="168"/>
                  <a:pt x="94" y="165"/>
                </a:cubicBezTo>
                <a:cubicBezTo>
                  <a:pt x="92" y="161"/>
                  <a:pt x="89" y="161"/>
                  <a:pt x="85" y="162"/>
                </a:cubicBezTo>
                <a:cubicBezTo>
                  <a:pt x="90" y="166"/>
                  <a:pt x="92" y="173"/>
                  <a:pt x="100" y="173"/>
                </a:cubicBezTo>
                <a:close/>
                <a:moveTo>
                  <a:pt x="159" y="170"/>
                </a:moveTo>
                <a:cubicBezTo>
                  <a:pt x="159" y="169"/>
                  <a:pt x="158" y="168"/>
                  <a:pt x="157" y="167"/>
                </a:cubicBezTo>
                <a:cubicBezTo>
                  <a:pt x="156" y="166"/>
                  <a:pt x="156" y="166"/>
                  <a:pt x="155" y="165"/>
                </a:cubicBezTo>
                <a:cubicBezTo>
                  <a:pt x="152" y="161"/>
                  <a:pt x="150" y="161"/>
                  <a:pt x="145" y="163"/>
                </a:cubicBezTo>
                <a:cubicBezTo>
                  <a:pt x="150" y="166"/>
                  <a:pt x="153" y="171"/>
                  <a:pt x="159" y="170"/>
                </a:cubicBezTo>
                <a:close/>
                <a:moveTo>
                  <a:pt x="97" y="162"/>
                </a:moveTo>
                <a:cubicBezTo>
                  <a:pt x="103" y="172"/>
                  <a:pt x="105" y="173"/>
                  <a:pt x="109" y="172"/>
                </a:cubicBezTo>
                <a:cubicBezTo>
                  <a:pt x="100" y="161"/>
                  <a:pt x="102" y="162"/>
                  <a:pt x="97" y="162"/>
                </a:cubicBezTo>
                <a:close/>
                <a:moveTo>
                  <a:pt x="38" y="163"/>
                </a:moveTo>
                <a:cubicBezTo>
                  <a:pt x="43" y="167"/>
                  <a:pt x="49" y="171"/>
                  <a:pt x="53" y="171"/>
                </a:cubicBezTo>
                <a:cubicBezTo>
                  <a:pt x="48" y="167"/>
                  <a:pt x="46" y="160"/>
                  <a:pt x="38" y="163"/>
                </a:cubicBezTo>
                <a:close/>
                <a:moveTo>
                  <a:pt x="121" y="172"/>
                </a:moveTo>
                <a:cubicBezTo>
                  <a:pt x="116" y="169"/>
                  <a:pt x="114" y="163"/>
                  <a:pt x="107" y="163"/>
                </a:cubicBezTo>
                <a:cubicBezTo>
                  <a:pt x="111" y="167"/>
                  <a:pt x="114" y="173"/>
                  <a:pt x="121" y="172"/>
                </a:cubicBezTo>
                <a:close/>
                <a:moveTo>
                  <a:pt x="148" y="170"/>
                </a:moveTo>
                <a:cubicBezTo>
                  <a:pt x="144" y="168"/>
                  <a:pt x="142" y="161"/>
                  <a:pt x="134" y="164"/>
                </a:cubicBezTo>
                <a:cubicBezTo>
                  <a:pt x="139" y="166"/>
                  <a:pt x="142" y="171"/>
                  <a:pt x="148" y="170"/>
                </a:cubicBezTo>
                <a:close/>
                <a:moveTo>
                  <a:pt x="157" y="162"/>
                </a:moveTo>
                <a:cubicBezTo>
                  <a:pt x="161" y="165"/>
                  <a:pt x="163" y="170"/>
                  <a:pt x="170" y="170"/>
                </a:cubicBezTo>
                <a:cubicBezTo>
                  <a:pt x="166" y="166"/>
                  <a:pt x="164" y="160"/>
                  <a:pt x="157" y="162"/>
                </a:cubicBezTo>
                <a:close/>
                <a:moveTo>
                  <a:pt x="29" y="162"/>
                </a:moveTo>
                <a:cubicBezTo>
                  <a:pt x="33" y="168"/>
                  <a:pt x="38" y="171"/>
                  <a:pt x="41" y="171"/>
                </a:cubicBezTo>
                <a:cubicBezTo>
                  <a:pt x="40" y="169"/>
                  <a:pt x="38" y="168"/>
                  <a:pt x="37" y="165"/>
                </a:cubicBezTo>
                <a:cubicBezTo>
                  <a:pt x="35" y="162"/>
                  <a:pt x="32" y="162"/>
                  <a:pt x="29" y="162"/>
                </a:cubicBezTo>
                <a:close/>
                <a:moveTo>
                  <a:pt x="11" y="163"/>
                </a:moveTo>
                <a:cubicBezTo>
                  <a:pt x="12" y="166"/>
                  <a:pt x="15" y="167"/>
                  <a:pt x="17" y="168"/>
                </a:cubicBezTo>
                <a:cubicBezTo>
                  <a:pt x="19" y="170"/>
                  <a:pt x="21" y="173"/>
                  <a:pt x="24" y="170"/>
                </a:cubicBezTo>
                <a:cubicBezTo>
                  <a:pt x="19" y="168"/>
                  <a:pt x="18" y="161"/>
                  <a:pt x="11" y="163"/>
                </a:cubicBezTo>
                <a:close/>
                <a:moveTo>
                  <a:pt x="19" y="162"/>
                </a:moveTo>
                <a:cubicBezTo>
                  <a:pt x="22" y="165"/>
                  <a:pt x="24" y="168"/>
                  <a:pt x="27" y="168"/>
                </a:cubicBezTo>
                <a:cubicBezTo>
                  <a:pt x="29" y="168"/>
                  <a:pt x="26" y="171"/>
                  <a:pt x="28" y="171"/>
                </a:cubicBezTo>
                <a:cubicBezTo>
                  <a:pt x="30" y="171"/>
                  <a:pt x="31" y="171"/>
                  <a:pt x="32" y="171"/>
                </a:cubicBezTo>
                <a:cubicBezTo>
                  <a:pt x="28" y="168"/>
                  <a:pt x="27" y="162"/>
                  <a:pt x="19" y="162"/>
                </a:cubicBezTo>
                <a:close/>
                <a:moveTo>
                  <a:pt x="166" y="162"/>
                </a:moveTo>
                <a:cubicBezTo>
                  <a:pt x="169" y="164"/>
                  <a:pt x="171" y="166"/>
                  <a:pt x="174" y="168"/>
                </a:cubicBezTo>
                <a:cubicBezTo>
                  <a:pt x="174" y="169"/>
                  <a:pt x="175" y="169"/>
                  <a:pt x="176" y="169"/>
                </a:cubicBezTo>
                <a:cubicBezTo>
                  <a:pt x="177" y="168"/>
                  <a:pt x="177" y="168"/>
                  <a:pt x="177" y="167"/>
                </a:cubicBezTo>
                <a:cubicBezTo>
                  <a:pt x="176" y="164"/>
                  <a:pt x="171" y="161"/>
                  <a:pt x="166" y="162"/>
                </a:cubicBezTo>
                <a:close/>
                <a:moveTo>
                  <a:pt x="223" y="189"/>
                </a:moveTo>
                <a:cubicBezTo>
                  <a:pt x="225" y="190"/>
                  <a:pt x="227" y="191"/>
                  <a:pt x="229" y="192"/>
                </a:cubicBezTo>
                <a:cubicBezTo>
                  <a:pt x="230" y="192"/>
                  <a:pt x="231" y="191"/>
                  <a:pt x="232" y="190"/>
                </a:cubicBezTo>
                <a:cubicBezTo>
                  <a:pt x="233" y="189"/>
                  <a:pt x="232" y="189"/>
                  <a:pt x="231" y="188"/>
                </a:cubicBezTo>
                <a:cubicBezTo>
                  <a:pt x="227" y="184"/>
                  <a:pt x="228" y="183"/>
                  <a:pt x="223" y="189"/>
                </a:cubicBezTo>
                <a:close/>
                <a:moveTo>
                  <a:pt x="116" y="163"/>
                </a:moveTo>
                <a:cubicBezTo>
                  <a:pt x="120" y="166"/>
                  <a:pt x="123" y="170"/>
                  <a:pt x="128" y="171"/>
                </a:cubicBezTo>
                <a:cubicBezTo>
                  <a:pt x="124" y="169"/>
                  <a:pt x="124" y="162"/>
                  <a:pt x="116" y="163"/>
                </a:cubicBezTo>
                <a:close/>
                <a:moveTo>
                  <a:pt x="266" y="144"/>
                </a:moveTo>
                <a:cubicBezTo>
                  <a:pt x="265" y="145"/>
                  <a:pt x="263" y="146"/>
                  <a:pt x="263" y="148"/>
                </a:cubicBezTo>
                <a:cubicBezTo>
                  <a:pt x="263" y="150"/>
                  <a:pt x="266" y="151"/>
                  <a:pt x="267" y="151"/>
                </a:cubicBezTo>
                <a:cubicBezTo>
                  <a:pt x="269" y="151"/>
                  <a:pt x="271" y="149"/>
                  <a:pt x="270" y="148"/>
                </a:cubicBezTo>
                <a:cubicBezTo>
                  <a:pt x="270" y="146"/>
                  <a:pt x="268" y="146"/>
                  <a:pt x="266" y="144"/>
                </a:cubicBezTo>
                <a:close/>
                <a:moveTo>
                  <a:pt x="215" y="208"/>
                </a:moveTo>
                <a:cubicBezTo>
                  <a:pt x="216" y="206"/>
                  <a:pt x="220" y="206"/>
                  <a:pt x="218" y="204"/>
                </a:cubicBezTo>
                <a:cubicBezTo>
                  <a:pt x="216" y="202"/>
                  <a:pt x="213" y="198"/>
                  <a:pt x="211" y="202"/>
                </a:cubicBezTo>
                <a:cubicBezTo>
                  <a:pt x="209" y="206"/>
                  <a:pt x="214" y="206"/>
                  <a:pt x="215" y="208"/>
                </a:cubicBezTo>
                <a:close/>
                <a:moveTo>
                  <a:pt x="238" y="182"/>
                </a:moveTo>
                <a:cubicBezTo>
                  <a:pt x="235" y="183"/>
                  <a:pt x="234" y="176"/>
                  <a:pt x="231" y="181"/>
                </a:cubicBezTo>
                <a:cubicBezTo>
                  <a:pt x="229" y="184"/>
                  <a:pt x="233" y="184"/>
                  <a:pt x="234" y="185"/>
                </a:cubicBezTo>
                <a:cubicBezTo>
                  <a:pt x="237" y="188"/>
                  <a:pt x="236" y="183"/>
                  <a:pt x="238" y="182"/>
                </a:cubicBezTo>
                <a:close/>
                <a:moveTo>
                  <a:pt x="279" y="132"/>
                </a:moveTo>
                <a:cubicBezTo>
                  <a:pt x="278" y="133"/>
                  <a:pt x="275" y="134"/>
                  <a:pt x="275" y="136"/>
                </a:cubicBezTo>
                <a:cubicBezTo>
                  <a:pt x="275" y="138"/>
                  <a:pt x="277" y="139"/>
                  <a:pt x="278" y="139"/>
                </a:cubicBezTo>
                <a:cubicBezTo>
                  <a:pt x="280" y="139"/>
                  <a:pt x="282" y="137"/>
                  <a:pt x="282" y="135"/>
                </a:cubicBezTo>
                <a:cubicBezTo>
                  <a:pt x="283" y="134"/>
                  <a:pt x="281" y="133"/>
                  <a:pt x="279" y="132"/>
                </a:cubicBezTo>
                <a:close/>
                <a:moveTo>
                  <a:pt x="208" y="207"/>
                </a:moveTo>
                <a:cubicBezTo>
                  <a:pt x="207" y="208"/>
                  <a:pt x="203" y="209"/>
                  <a:pt x="205" y="211"/>
                </a:cubicBezTo>
                <a:cubicBezTo>
                  <a:pt x="206" y="212"/>
                  <a:pt x="209" y="216"/>
                  <a:pt x="211" y="213"/>
                </a:cubicBezTo>
                <a:cubicBezTo>
                  <a:pt x="214" y="209"/>
                  <a:pt x="208" y="209"/>
                  <a:pt x="208" y="207"/>
                </a:cubicBezTo>
                <a:close/>
                <a:moveTo>
                  <a:pt x="184" y="162"/>
                </a:moveTo>
                <a:cubicBezTo>
                  <a:pt x="188" y="164"/>
                  <a:pt x="188" y="168"/>
                  <a:pt x="193" y="169"/>
                </a:cubicBezTo>
                <a:cubicBezTo>
                  <a:pt x="190" y="166"/>
                  <a:pt x="192" y="159"/>
                  <a:pt x="184" y="162"/>
                </a:cubicBezTo>
                <a:close/>
                <a:moveTo>
                  <a:pt x="125" y="163"/>
                </a:moveTo>
                <a:cubicBezTo>
                  <a:pt x="130" y="166"/>
                  <a:pt x="132" y="171"/>
                  <a:pt x="137" y="171"/>
                </a:cubicBezTo>
                <a:cubicBezTo>
                  <a:pt x="133" y="170"/>
                  <a:pt x="133" y="162"/>
                  <a:pt x="125" y="163"/>
                </a:cubicBezTo>
                <a:close/>
                <a:moveTo>
                  <a:pt x="296" y="123"/>
                </a:moveTo>
                <a:cubicBezTo>
                  <a:pt x="295" y="122"/>
                  <a:pt x="294" y="121"/>
                  <a:pt x="293" y="121"/>
                </a:cubicBezTo>
                <a:cubicBezTo>
                  <a:pt x="291" y="121"/>
                  <a:pt x="289" y="122"/>
                  <a:pt x="288" y="124"/>
                </a:cubicBezTo>
                <a:cubicBezTo>
                  <a:pt x="288" y="125"/>
                  <a:pt x="290" y="126"/>
                  <a:pt x="292" y="127"/>
                </a:cubicBezTo>
                <a:cubicBezTo>
                  <a:pt x="294" y="127"/>
                  <a:pt x="295" y="125"/>
                  <a:pt x="296" y="123"/>
                </a:cubicBezTo>
                <a:close/>
                <a:moveTo>
                  <a:pt x="184" y="168"/>
                </a:moveTo>
                <a:cubicBezTo>
                  <a:pt x="182" y="166"/>
                  <a:pt x="182" y="160"/>
                  <a:pt x="176" y="162"/>
                </a:cubicBezTo>
                <a:cubicBezTo>
                  <a:pt x="179" y="164"/>
                  <a:pt x="181" y="167"/>
                  <a:pt x="184" y="168"/>
                </a:cubicBezTo>
                <a:close/>
                <a:moveTo>
                  <a:pt x="239" y="172"/>
                </a:moveTo>
                <a:cubicBezTo>
                  <a:pt x="242" y="172"/>
                  <a:pt x="244" y="177"/>
                  <a:pt x="247" y="173"/>
                </a:cubicBezTo>
                <a:cubicBezTo>
                  <a:pt x="248" y="171"/>
                  <a:pt x="245" y="170"/>
                  <a:pt x="244" y="169"/>
                </a:cubicBezTo>
                <a:cubicBezTo>
                  <a:pt x="241" y="167"/>
                  <a:pt x="241" y="171"/>
                  <a:pt x="239" y="172"/>
                </a:cubicBezTo>
                <a:close/>
                <a:moveTo>
                  <a:pt x="197" y="217"/>
                </a:moveTo>
                <a:cubicBezTo>
                  <a:pt x="201" y="217"/>
                  <a:pt x="204" y="218"/>
                  <a:pt x="207" y="218"/>
                </a:cubicBezTo>
                <a:cubicBezTo>
                  <a:pt x="202" y="213"/>
                  <a:pt x="202" y="213"/>
                  <a:pt x="197" y="217"/>
                </a:cubicBezTo>
                <a:close/>
                <a:moveTo>
                  <a:pt x="276" y="143"/>
                </a:moveTo>
                <a:cubicBezTo>
                  <a:pt x="275" y="141"/>
                  <a:pt x="274" y="140"/>
                  <a:pt x="272" y="139"/>
                </a:cubicBezTo>
                <a:cubicBezTo>
                  <a:pt x="272" y="139"/>
                  <a:pt x="270" y="141"/>
                  <a:pt x="270" y="142"/>
                </a:cubicBezTo>
                <a:cubicBezTo>
                  <a:pt x="270" y="143"/>
                  <a:pt x="272" y="144"/>
                  <a:pt x="273" y="145"/>
                </a:cubicBezTo>
                <a:cubicBezTo>
                  <a:pt x="275" y="145"/>
                  <a:pt x="275" y="144"/>
                  <a:pt x="276" y="143"/>
                </a:cubicBezTo>
                <a:close/>
                <a:moveTo>
                  <a:pt x="286" y="126"/>
                </a:moveTo>
                <a:cubicBezTo>
                  <a:pt x="285" y="128"/>
                  <a:pt x="282" y="128"/>
                  <a:pt x="283" y="130"/>
                </a:cubicBezTo>
                <a:cubicBezTo>
                  <a:pt x="284" y="132"/>
                  <a:pt x="286" y="133"/>
                  <a:pt x="288" y="131"/>
                </a:cubicBezTo>
                <a:cubicBezTo>
                  <a:pt x="290" y="128"/>
                  <a:pt x="286" y="128"/>
                  <a:pt x="286" y="126"/>
                </a:cubicBezTo>
                <a:close/>
                <a:moveTo>
                  <a:pt x="223" y="200"/>
                </a:moveTo>
                <a:cubicBezTo>
                  <a:pt x="223" y="199"/>
                  <a:pt x="217" y="196"/>
                  <a:pt x="217" y="196"/>
                </a:cubicBezTo>
                <a:cubicBezTo>
                  <a:pt x="216" y="197"/>
                  <a:pt x="215" y="198"/>
                  <a:pt x="216" y="198"/>
                </a:cubicBezTo>
                <a:cubicBezTo>
                  <a:pt x="217" y="200"/>
                  <a:pt x="219" y="201"/>
                  <a:pt x="222" y="201"/>
                </a:cubicBezTo>
                <a:cubicBezTo>
                  <a:pt x="222" y="201"/>
                  <a:pt x="223" y="200"/>
                  <a:pt x="223" y="200"/>
                </a:cubicBezTo>
                <a:close/>
                <a:moveTo>
                  <a:pt x="254" y="157"/>
                </a:moveTo>
                <a:cubicBezTo>
                  <a:pt x="255" y="159"/>
                  <a:pt x="256" y="160"/>
                  <a:pt x="258" y="161"/>
                </a:cubicBezTo>
                <a:cubicBezTo>
                  <a:pt x="258" y="161"/>
                  <a:pt x="260" y="159"/>
                  <a:pt x="260" y="159"/>
                </a:cubicBezTo>
                <a:cubicBezTo>
                  <a:pt x="259" y="157"/>
                  <a:pt x="258" y="156"/>
                  <a:pt x="256" y="155"/>
                </a:cubicBezTo>
                <a:cubicBezTo>
                  <a:pt x="255" y="155"/>
                  <a:pt x="255" y="156"/>
                  <a:pt x="254" y="157"/>
                </a:cubicBezTo>
                <a:close/>
                <a:moveTo>
                  <a:pt x="226" y="197"/>
                </a:moveTo>
                <a:cubicBezTo>
                  <a:pt x="226" y="197"/>
                  <a:pt x="227" y="196"/>
                  <a:pt x="227" y="196"/>
                </a:cubicBezTo>
                <a:cubicBezTo>
                  <a:pt x="228" y="195"/>
                  <a:pt x="227" y="195"/>
                  <a:pt x="226" y="194"/>
                </a:cubicBezTo>
                <a:cubicBezTo>
                  <a:pt x="225" y="193"/>
                  <a:pt x="223" y="192"/>
                  <a:pt x="222" y="191"/>
                </a:cubicBezTo>
                <a:cubicBezTo>
                  <a:pt x="221" y="191"/>
                  <a:pt x="220" y="191"/>
                  <a:pt x="220" y="192"/>
                </a:cubicBezTo>
                <a:cubicBezTo>
                  <a:pt x="220" y="192"/>
                  <a:pt x="219" y="193"/>
                  <a:pt x="220" y="193"/>
                </a:cubicBezTo>
                <a:cubicBezTo>
                  <a:pt x="222" y="194"/>
                  <a:pt x="224" y="195"/>
                  <a:pt x="226" y="197"/>
                </a:cubicBezTo>
                <a:close/>
                <a:moveTo>
                  <a:pt x="262" y="155"/>
                </a:moveTo>
                <a:cubicBezTo>
                  <a:pt x="264" y="155"/>
                  <a:pt x="265" y="155"/>
                  <a:pt x="264" y="154"/>
                </a:cubicBezTo>
                <a:cubicBezTo>
                  <a:pt x="264" y="153"/>
                  <a:pt x="262" y="151"/>
                  <a:pt x="261" y="150"/>
                </a:cubicBezTo>
                <a:cubicBezTo>
                  <a:pt x="260" y="150"/>
                  <a:pt x="259" y="152"/>
                  <a:pt x="259" y="152"/>
                </a:cubicBezTo>
                <a:cubicBezTo>
                  <a:pt x="259" y="154"/>
                  <a:pt x="261" y="155"/>
                  <a:pt x="262" y="155"/>
                </a:cubicBezTo>
                <a:close/>
                <a:moveTo>
                  <a:pt x="302" y="117"/>
                </a:moveTo>
                <a:cubicBezTo>
                  <a:pt x="301" y="117"/>
                  <a:pt x="300" y="115"/>
                  <a:pt x="299" y="115"/>
                </a:cubicBezTo>
                <a:cubicBezTo>
                  <a:pt x="298" y="115"/>
                  <a:pt x="296" y="117"/>
                  <a:pt x="296" y="118"/>
                </a:cubicBezTo>
                <a:cubicBezTo>
                  <a:pt x="296" y="119"/>
                  <a:pt x="298" y="120"/>
                  <a:pt x="299" y="120"/>
                </a:cubicBezTo>
                <a:cubicBezTo>
                  <a:pt x="300" y="121"/>
                  <a:pt x="301" y="119"/>
                  <a:pt x="302" y="117"/>
                </a:cubicBezTo>
                <a:close/>
                <a:moveTo>
                  <a:pt x="251" y="159"/>
                </a:moveTo>
                <a:cubicBezTo>
                  <a:pt x="250" y="160"/>
                  <a:pt x="249" y="161"/>
                  <a:pt x="249" y="162"/>
                </a:cubicBezTo>
                <a:cubicBezTo>
                  <a:pt x="250" y="164"/>
                  <a:pt x="251" y="165"/>
                  <a:pt x="253" y="166"/>
                </a:cubicBezTo>
                <a:cubicBezTo>
                  <a:pt x="254" y="166"/>
                  <a:pt x="255" y="165"/>
                  <a:pt x="255" y="165"/>
                </a:cubicBezTo>
                <a:cubicBezTo>
                  <a:pt x="254" y="163"/>
                  <a:pt x="253" y="161"/>
                  <a:pt x="251" y="159"/>
                </a:cubicBezTo>
                <a:close/>
                <a:moveTo>
                  <a:pt x="242" y="178"/>
                </a:moveTo>
                <a:cubicBezTo>
                  <a:pt x="241" y="177"/>
                  <a:pt x="239" y="175"/>
                  <a:pt x="238" y="175"/>
                </a:cubicBezTo>
                <a:cubicBezTo>
                  <a:pt x="237" y="174"/>
                  <a:pt x="236" y="175"/>
                  <a:pt x="236" y="176"/>
                </a:cubicBezTo>
                <a:cubicBezTo>
                  <a:pt x="236" y="178"/>
                  <a:pt x="238" y="178"/>
                  <a:pt x="239" y="179"/>
                </a:cubicBezTo>
                <a:cubicBezTo>
                  <a:pt x="240" y="180"/>
                  <a:pt x="241" y="179"/>
                  <a:pt x="242" y="178"/>
                </a:cubicBezTo>
                <a:close/>
                <a:moveTo>
                  <a:pt x="305" y="110"/>
                </a:moveTo>
                <a:cubicBezTo>
                  <a:pt x="304" y="111"/>
                  <a:pt x="302" y="111"/>
                  <a:pt x="302" y="113"/>
                </a:cubicBezTo>
                <a:cubicBezTo>
                  <a:pt x="302" y="114"/>
                  <a:pt x="303" y="115"/>
                  <a:pt x="304" y="115"/>
                </a:cubicBezTo>
                <a:cubicBezTo>
                  <a:pt x="305" y="115"/>
                  <a:pt x="306" y="113"/>
                  <a:pt x="307" y="112"/>
                </a:cubicBezTo>
                <a:cubicBezTo>
                  <a:pt x="307" y="111"/>
                  <a:pt x="306" y="111"/>
                  <a:pt x="305" y="110"/>
                </a:cubicBezTo>
                <a:close/>
                <a:moveTo>
                  <a:pt x="250" y="169"/>
                </a:moveTo>
                <a:cubicBezTo>
                  <a:pt x="250" y="169"/>
                  <a:pt x="250" y="169"/>
                  <a:pt x="251" y="169"/>
                </a:cubicBezTo>
                <a:cubicBezTo>
                  <a:pt x="250" y="168"/>
                  <a:pt x="249" y="167"/>
                  <a:pt x="248" y="165"/>
                </a:cubicBezTo>
                <a:cubicBezTo>
                  <a:pt x="247" y="165"/>
                  <a:pt x="246" y="164"/>
                  <a:pt x="246" y="165"/>
                </a:cubicBezTo>
                <a:cubicBezTo>
                  <a:pt x="245" y="166"/>
                  <a:pt x="245" y="167"/>
                  <a:pt x="246" y="167"/>
                </a:cubicBezTo>
                <a:cubicBezTo>
                  <a:pt x="247" y="168"/>
                  <a:pt x="249" y="169"/>
                  <a:pt x="250" y="169"/>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 name="TextBox 76"/>
          <p:cNvSpPr txBox="1"/>
          <p:nvPr/>
        </p:nvSpPr>
        <p:spPr>
          <a:xfrm>
            <a:off x="1548125" y="3563146"/>
            <a:ext cx="1531001" cy="461665"/>
          </a:xfrm>
          <a:prstGeom prst="rect">
            <a:avLst/>
          </a:prstGeom>
          <a:noFill/>
          <a:effectLst/>
        </p:spPr>
        <p:txBody>
          <a:bodyPr wrap="square" rtlCol="0">
            <a:spAutoFit/>
          </a:bodyPr>
          <a:lstStyle/>
          <a:p>
            <a:r>
              <a:rPr lang="zh-CN" altLang="en-US" sz="24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601183" y="3387713"/>
            <a:ext cx="7177549" cy="738344"/>
          </a:xfrm>
          <a:prstGeom prst="rect">
            <a:avLst/>
          </a:prstGeom>
          <a:noFill/>
          <a:effectLst/>
        </p:spPr>
        <p:txBody>
          <a:bodyPr wrap="square" rtlCol="0">
            <a:spAutoFit/>
          </a:bodyPr>
          <a:lstStyle/>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单击此处编辑您要的内容单击此处编辑您要的内容单击此处编辑您要的内容单击此处编辑您要的内容单击此处编辑您要的内容单击此处编辑您要的内容单击此处编辑您要的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sp>
        <p:nvSpPr>
          <p:cNvPr id="8" name="Freeform 5"/>
          <p:cNvSpPr>
            <a:spLocks noEditPoints="1"/>
          </p:cNvSpPr>
          <p:nvPr/>
        </p:nvSpPr>
        <p:spPr bwMode="auto">
          <a:xfrm>
            <a:off x="1413268" y="4806168"/>
            <a:ext cx="1871005" cy="1334282"/>
          </a:xfrm>
          <a:custGeom>
            <a:avLst/>
            <a:gdLst>
              <a:gd name="T0" fmla="*/ 199 w 313"/>
              <a:gd name="T1" fmla="*/ 3 h 222"/>
              <a:gd name="T2" fmla="*/ 303 w 313"/>
              <a:gd name="T3" fmla="*/ 99 h 222"/>
              <a:gd name="T4" fmla="*/ 283 w 313"/>
              <a:gd name="T5" fmla="*/ 143 h 222"/>
              <a:gd name="T6" fmla="*/ 205 w 313"/>
              <a:gd name="T7" fmla="*/ 222 h 222"/>
              <a:gd name="T8" fmla="*/ 194 w 313"/>
              <a:gd name="T9" fmla="*/ 180 h 222"/>
              <a:gd name="T10" fmla="*/ 109 w 313"/>
              <a:gd name="T11" fmla="*/ 177 h 222"/>
              <a:gd name="T12" fmla="*/ 0 w 313"/>
              <a:gd name="T13" fmla="*/ 155 h 222"/>
              <a:gd name="T14" fmla="*/ 67 w 313"/>
              <a:gd name="T15" fmla="*/ 54 h 222"/>
              <a:gd name="T16" fmla="*/ 155 w 313"/>
              <a:gd name="T17" fmla="*/ 57 h 222"/>
              <a:gd name="T18" fmla="*/ 191 w 313"/>
              <a:gd name="T19" fmla="*/ 41 h 222"/>
              <a:gd name="T20" fmla="*/ 289 w 313"/>
              <a:gd name="T21" fmla="*/ 116 h 222"/>
              <a:gd name="T22" fmla="*/ 301 w 313"/>
              <a:gd name="T23" fmla="*/ 103 h 222"/>
              <a:gd name="T24" fmla="*/ 198 w 313"/>
              <a:gd name="T25" fmla="*/ 8 h 222"/>
              <a:gd name="T26" fmla="*/ 184 w 313"/>
              <a:gd name="T27" fmla="*/ 59 h 222"/>
              <a:gd name="T28" fmla="*/ 87 w 313"/>
              <a:gd name="T29" fmla="*/ 58 h 222"/>
              <a:gd name="T30" fmla="*/ 6 w 313"/>
              <a:gd name="T31" fmla="*/ 92 h 222"/>
              <a:gd name="T32" fmla="*/ 38 w 313"/>
              <a:gd name="T33" fmla="*/ 158 h 222"/>
              <a:gd name="T34" fmla="*/ 158 w 313"/>
              <a:gd name="T35" fmla="*/ 157 h 222"/>
              <a:gd name="T36" fmla="*/ 196 w 313"/>
              <a:gd name="T37" fmla="*/ 211 h 222"/>
              <a:gd name="T38" fmla="*/ 79 w 313"/>
              <a:gd name="T39" fmla="*/ 172 h 222"/>
              <a:gd name="T40" fmla="*/ 50 w 313"/>
              <a:gd name="T41" fmla="*/ 163 h 222"/>
              <a:gd name="T42" fmla="*/ 74 w 313"/>
              <a:gd name="T43" fmla="*/ 162 h 222"/>
              <a:gd name="T44" fmla="*/ 100 w 313"/>
              <a:gd name="T45" fmla="*/ 173 h 222"/>
              <a:gd name="T46" fmla="*/ 145 w 313"/>
              <a:gd name="T47" fmla="*/ 163 h 222"/>
              <a:gd name="T48" fmla="*/ 97 w 313"/>
              <a:gd name="T49" fmla="*/ 162 h 222"/>
              <a:gd name="T50" fmla="*/ 121 w 313"/>
              <a:gd name="T51" fmla="*/ 172 h 222"/>
              <a:gd name="T52" fmla="*/ 134 w 313"/>
              <a:gd name="T53" fmla="*/ 164 h 222"/>
              <a:gd name="T54" fmla="*/ 157 w 313"/>
              <a:gd name="T55" fmla="*/ 162 h 222"/>
              <a:gd name="T56" fmla="*/ 29 w 313"/>
              <a:gd name="T57" fmla="*/ 162 h 222"/>
              <a:gd name="T58" fmla="*/ 11 w 313"/>
              <a:gd name="T59" fmla="*/ 163 h 222"/>
              <a:gd name="T60" fmla="*/ 32 w 313"/>
              <a:gd name="T61" fmla="*/ 171 h 222"/>
              <a:gd name="T62" fmla="*/ 176 w 313"/>
              <a:gd name="T63" fmla="*/ 169 h 222"/>
              <a:gd name="T64" fmla="*/ 229 w 313"/>
              <a:gd name="T65" fmla="*/ 192 h 222"/>
              <a:gd name="T66" fmla="*/ 116 w 313"/>
              <a:gd name="T67" fmla="*/ 163 h 222"/>
              <a:gd name="T68" fmla="*/ 263 w 313"/>
              <a:gd name="T69" fmla="*/ 148 h 222"/>
              <a:gd name="T70" fmla="*/ 215 w 313"/>
              <a:gd name="T71" fmla="*/ 208 h 222"/>
              <a:gd name="T72" fmla="*/ 238 w 313"/>
              <a:gd name="T73" fmla="*/ 182 h 222"/>
              <a:gd name="T74" fmla="*/ 279 w 313"/>
              <a:gd name="T75" fmla="*/ 132 h 222"/>
              <a:gd name="T76" fmla="*/ 279 w 313"/>
              <a:gd name="T77" fmla="*/ 132 h 222"/>
              <a:gd name="T78" fmla="*/ 208 w 313"/>
              <a:gd name="T79" fmla="*/ 207 h 222"/>
              <a:gd name="T80" fmla="*/ 125 w 313"/>
              <a:gd name="T81" fmla="*/ 163 h 222"/>
              <a:gd name="T82" fmla="*/ 293 w 313"/>
              <a:gd name="T83" fmla="*/ 121 h 222"/>
              <a:gd name="T84" fmla="*/ 184 w 313"/>
              <a:gd name="T85" fmla="*/ 168 h 222"/>
              <a:gd name="T86" fmla="*/ 247 w 313"/>
              <a:gd name="T87" fmla="*/ 173 h 222"/>
              <a:gd name="T88" fmla="*/ 207 w 313"/>
              <a:gd name="T89" fmla="*/ 218 h 222"/>
              <a:gd name="T90" fmla="*/ 270 w 313"/>
              <a:gd name="T91" fmla="*/ 142 h 222"/>
              <a:gd name="T92" fmla="*/ 283 w 313"/>
              <a:gd name="T93" fmla="*/ 130 h 222"/>
              <a:gd name="T94" fmla="*/ 217 w 313"/>
              <a:gd name="T95" fmla="*/ 196 h 222"/>
              <a:gd name="T96" fmla="*/ 254 w 313"/>
              <a:gd name="T97" fmla="*/ 157 h 222"/>
              <a:gd name="T98" fmla="*/ 254 w 313"/>
              <a:gd name="T99" fmla="*/ 157 h 222"/>
              <a:gd name="T100" fmla="*/ 222 w 313"/>
              <a:gd name="T101" fmla="*/ 191 h 222"/>
              <a:gd name="T102" fmla="*/ 262 w 313"/>
              <a:gd name="T103" fmla="*/ 155 h 222"/>
              <a:gd name="T104" fmla="*/ 262 w 313"/>
              <a:gd name="T105" fmla="*/ 155 h 222"/>
              <a:gd name="T106" fmla="*/ 299 w 313"/>
              <a:gd name="T107" fmla="*/ 120 h 222"/>
              <a:gd name="T108" fmla="*/ 253 w 313"/>
              <a:gd name="T109" fmla="*/ 166 h 222"/>
              <a:gd name="T110" fmla="*/ 238 w 313"/>
              <a:gd name="T111" fmla="*/ 175 h 222"/>
              <a:gd name="T112" fmla="*/ 305 w 313"/>
              <a:gd name="T113" fmla="*/ 110 h 222"/>
              <a:gd name="T114" fmla="*/ 305 w 313"/>
              <a:gd name="T115" fmla="*/ 110 h 222"/>
              <a:gd name="T116" fmla="*/ 246 w 313"/>
              <a:gd name="T11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3" h="222">
                <a:moveTo>
                  <a:pt x="191" y="41"/>
                </a:moveTo>
                <a:cubicBezTo>
                  <a:pt x="192" y="29"/>
                  <a:pt x="192" y="17"/>
                  <a:pt x="194" y="5"/>
                </a:cubicBezTo>
                <a:cubicBezTo>
                  <a:pt x="194" y="3"/>
                  <a:pt x="192" y="1"/>
                  <a:pt x="195" y="1"/>
                </a:cubicBezTo>
                <a:cubicBezTo>
                  <a:pt x="197" y="0"/>
                  <a:pt x="198" y="2"/>
                  <a:pt x="199" y="3"/>
                </a:cubicBezTo>
                <a:cubicBezTo>
                  <a:pt x="204" y="7"/>
                  <a:pt x="210" y="12"/>
                  <a:pt x="215" y="17"/>
                </a:cubicBezTo>
                <a:cubicBezTo>
                  <a:pt x="222" y="26"/>
                  <a:pt x="230" y="33"/>
                  <a:pt x="238" y="39"/>
                </a:cubicBezTo>
                <a:cubicBezTo>
                  <a:pt x="252" y="50"/>
                  <a:pt x="266" y="60"/>
                  <a:pt x="278" y="72"/>
                </a:cubicBezTo>
                <a:cubicBezTo>
                  <a:pt x="287" y="81"/>
                  <a:pt x="296" y="89"/>
                  <a:pt x="303" y="99"/>
                </a:cubicBezTo>
                <a:cubicBezTo>
                  <a:pt x="305" y="101"/>
                  <a:pt x="306" y="103"/>
                  <a:pt x="309" y="104"/>
                </a:cubicBezTo>
                <a:cubicBezTo>
                  <a:pt x="313" y="105"/>
                  <a:pt x="313" y="111"/>
                  <a:pt x="310" y="115"/>
                </a:cubicBezTo>
                <a:cubicBezTo>
                  <a:pt x="304" y="123"/>
                  <a:pt x="297" y="129"/>
                  <a:pt x="289" y="136"/>
                </a:cubicBezTo>
                <a:cubicBezTo>
                  <a:pt x="287" y="138"/>
                  <a:pt x="284" y="140"/>
                  <a:pt x="283" y="143"/>
                </a:cubicBezTo>
                <a:cubicBezTo>
                  <a:pt x="281" y="146"/>
                  <a:pt x="278" y="148"/>
                  <a:pt x="276" y="150"/>
                </a:cubicBezTo>
                <a:cubicBezTo>
                  <a:pt x="262" y="163"/>
                  <a:pt x="250" y="176"/>
                  <a:pt x="238" y="190"/>
                </a:cubicBezTo>
                <a:cubicBezTo>
                  <a:pt x="229" y="200"/>
                  <a:pt x="220" y="210"/>
                  <a:pt x="211" y="220"/>
                </a:cubicBezTo>
                <a:cubicBezTo>
                  <a:pt x="209" y="222"/>
                  <a:pt x="207" y="222"/>
                  <a:pt x="205" y="222"/>
                </a:cubicBezTo>
                <a:cubicBezTo>
                  <a:pt x="201" y="222"/>
                  <a:pt x="197" y="220"/>
                  <a:pt x="193" y="219"/>
                </a:cubicBezTo>
                <a:cubicBezTo>
                  <a:pt x="191" y="219"/>
                  <a:pt x="191" y="216"/>
                  <a:pt x="191" y="214"/>
                </a:cubicBezTo>
                <a:cubicBezTo>
                  <a:pt x="191" y="204"/>
                  <a:pt x="192" y="195"/>
                  <a:pt x="193" y="185"/>
                </a:cubicBezTo>
                <a:cubicBezTo>
                  <a:pt x="193" y="183"/>
                  <a:pt x="194" y="182"/>
                  <a:pt x="194" y="180"/>
                </a:cubicBezTo>
                <a:cubicBezTo>
                  <a:pt x="194" y="173"/>
                  <a:pt x="193" y="173"/>
                  <a:pt x="186" y="173"/>
                </a:cubicBezTo>
                <a:cubicBezTo>
                  <a:pt x="183" y="173"/>
                  <a:pt x="179" y="173"/>
                  <a:pt x="175" y="174"/>
                </a:cubicBezTo>
                <a:cubicBezTo>
                  <a:pt x="161" y="175"/>
                  <a:pt x="146" y="176"/>
                  <a:pt x="132" y="176"/>
                </a:cubicBezTo>
                <a:cubicBezTo>
                  <a:pt x="125" y="176"/>
                  <a:pt x="117" y="177"/>
                  <a:pt x="109" y="177"/>
                </a:cubicBezTo>
                <a:cubicBezTo>
                  <a:pt x="96" y="177"/>
                  <a:pt x="84" y="177"/>
                  <a:pt x="71" y="177"/>
                </a:cubicBezTo>
                <a:cubicBezTo>
                  <a:pt x="52" y="176"/>
                  <a:pt x="34" y="174"/>
                  <a:pt x="16" y="176"/>
                </a:cubicBezTo>
                <a:cubicBezTo>
                  <a:pt x="14" y="176"/>
                  <a:pt x="12" y="176"/>
                  <a:pt x="11" y="175"/>
                </a:cubicBezTo>
                <a:cubicBezTo>
                  <a:pt x="6" y="169"/>
                  <a:pt x="0" y="164"/>
                  <a:pt x="0" y="155"/>
                </a:cubicBezTo>
                <a:cubicBezTo>
                  <a:pt x="0" y="139"/>
                  <a:pt x="2" y="123"/>
                  <a:pt x="2" y="106"/>
                </a:cubicBezTo>
                <a:cubicBezTo>
                  <a:pt x="2" y="93"/>
                  <a:pt x="1" y="79"/>
                  <a:pt x="1" y="66"/>
                </a:cubicBezTo>
                <a:cubicBezTo>
                  <a:pt x="1" y="58"/>
                  <a:pt x="2" y="58"/>
                  <a:pt x="9" y="57"/>
                </a:cubicBezTo>
                <a:cubicBezTo>
                  <a:pt x="28" y="53"/>
                  <a:pt x="47" y="54"/>
                  <a:pt x="67" y="54"/>
                </a:cubicBezTo>
                <a:cubicBezTo>
                  <a:pt x="71" y="54"/>
                  <a:pt x="75" y="54"/>
                  <a:pt x="79" y="54"/>
                </a:cubicBezTo>
                <a:cubicBezTo>
                  <a:pt x="95" y="54"/>
                  <a:pt x="111" y="57"/>
                  <a:pt x="128" y="57"/>
                </a:cubicBezTo>
                <a:cubicBezTo>
                  <a:pt x="135" y="57"/>
                  <a:pt x="142" y="58"/>
                  <a:pt x="149" y="56"/>
                </a:cubicBezTo>
                <a:cubicBezTo>
                  <a:pt x="151" y="56"/>
                  <a:pt x="153" y="57"/>
                  <a:pt x="155" y="57"/>
                </a:cubicBezTo>
                <a:cubicBezTo>
                  <a:pt x="165" y="57"/>
                  <a:pt x="174" y="57"/>
                  <a:pt x="183" y="55"/>
                </a:cubicBezTo>
                <a:cubicBezTo>
                  <a:pt x="186" y="54"/>
                  <a:pt x="189" y="56"/>
                  <a:pt x="191" y="53"/>
                </a:cubicBezTo>
                <a:cubicBezTo>
                  <a:pt x="192" y="51"/>
                  <a:pt x="191" y="48"/>
                  <a:pt x="191" y="45"/>
                </a:cubicBezTo>
                <a:cubicBezTo>
                  <a:pt x="191" y="44"/>
                  <a:pt x="191" y="43"/>
                  <a:pt x="191" y="41"/>
                </a:cubicBezTo>
                <a:close/>
                <a:moveTo>
                  <a:pt x="196" y="211"/>
                </a:moveTo>
                <a:cubicBezTo>
                  <a:pt x="199" y="209"/>
                  <a:pt x="202" y="206"/>
                  <a:pt x="204" y="204"/>
                </a:cubicBezTo>
                <a:cubicBezTo>
                  <a:pt x="215" y="189"/>
                  <a:pt x="229" y="176"/>
                  <a:pt x="241" y="163"/>
                </a:cubicBezTo>
                <a:cubicBezTo>
                  <a:pt x="257" y="147"/>
                  <a:pt x="273" y="131"/>
                  <a:pt x="289" y="116"/>
                </a:cubicBezTo>
                <a:cubicBezTo>
                  <a:pt x="291" y="114"/>
                  <a:pt x="293" y="113"/>
                  <a:pt x="294" y="111"/>
                </a:cubicBezTo>
                <a:cubicBezTo>
                  <a:pt x="295" y="108"/>
                  <a:pt x="296" y="108"/>
                  <a:pt x="298" y="108"/>
                </a:cubicBezTo>
                <a:cubicBezTo>
                  <a:pt x="300" y="109"/>
                  <a:pt x="301" y="107"/>
                  <a:pt x="302" y="106"/>
                </a:cubicBezTo>
                <a:cubicBezTo>
                  <a:pt x="303" y="105"/>
                  <a:pt x="301" y="104"/>
                  <a:pt x="301" y="103"/>
                </a:cubicBezTo>
                <a:cubicBezTo>
                  <a:pt x="292" y="92"/>
                  <a:pt x="282" y="82"/>
                  <a:pt x="272" y="73"/>
                </a:cubicBezTo>
                <a:cubicBezTo>
                  <a:pt x="260" y="62"/>
                  <a:pt x="248" y="52"/>
                  <a:pt x="235" y="42"/>
                </a:cubicBezTo>
                <a:cubicBezTo>
                  <a:pt x="227" y="36"/>
                  <a:pt x="219" y="29"/>
                  <a:pt x="212" y="21"/>
                </a:cubicBezTo>
                <a:cubicBezTo>
                  <a:pt x="208" y="16"/>
                  <a:pt x="203" y="12"/>
                  <a:pt x="198" y="8"/>
                </a:cubicBezTo>
                <a:cubicBezTo>
                  <a:pt x="197" y="11"/>
                  <a:pt x="197" y="13"/>
                  <a:pt x="197" y="16"/>
                </a:cubicBezTo>
                <a:cubicBezTo>
                  <a:pt x="196" y="28"/>
                  <a:pt x="195" y="41"/>
                  <a:pt x="196" y="53"/>
                </a:cubicBezTo>
                <a:cubicBezTo>
                  <a:pt x="196" y="56"/>
                  <a:pt x="195" y="58"/>
                  <a:pt x="192" y="58"/>
                </a:cubicBezTo>
                <a:cubicBezTo>
                  <a:pt x="189" y="58"/>
                  <a:pt x="187" y="58"/>
                  <a:pt x="184" y="59"/>
                </a:cubicBezTo>
                <a:cubicBezTo>
                  <a:pt x="175" y="60"/>
                  <a:pt x="166" y="62"/>
                  <a:pt x="157" y="61"/>
                </a:cubicBezTo>
                <a:cubicBezTo>
                  <a:pt x="154" y="61"/>
                  <a:pt x="152" y="60"/>
                  <a:pt x="149" y="61"/>
                </a:cubicBezTo>
                <a:cubicBezTo>
                  <a:pt x="139" y="63"/>
                  <a:pt x="128" y="62"/>
                  <a:pt x="118" y="61"/>
                </a:cubicBezTo>
                <a:cubicBezTo>
                  <a:pt x="108" y="60"/>
                  <a:pt x="98" y="59"/>
                  <a:pt x="87" y="58"/>
                </a:cubicBezTo>
                <a:cubicBezTo>
                  <a:pt x="68" y="58"/>
                  <a:pt x="49" y="58"/>
                  <a:pt x="30" y="58"/>
                </a:cubicBezTo>
                <a:cubicBezTo>
                  <a:pt x="22" y="58"/>
                  <a:pt x="15" y="60"/>
                  <a:pt x="7" y="61"/>
                </a:cubicBezTo>
                <a:cubicBezTo>
                  <a:pt x="6" y="62"/>
                  <a:pt x="5" y="62"/>
                  <a:pt x="5" y="63"/>
                </a:cubicBezTo>
                <a:cubicBezTo>
                  <a:pt x="6" y="73"/>
                  <a:pt x="5" y="83"/>
                  <a:pt x="6" y="92"/>
                </a:cubicBezTo>
                <a:cubicBezTo>
                  <a:pt x="7" y="103"/>
                  <a:pt x="7" y="115"/>
                  <a:pt x="6" y="126"/>
                </a:cubicBezTo>
                <a:cubicBezTo>
                  <a:pt x="5" y="136"/>
                  <a:pt x="5" y="146"/>
                  <a:pt x="5" y="156"/>
                </a:cubicBezTo>
                <a:cubicBezTo>
                  <a:pt x="4" y="159"/>
                  <a:pt x="5" y="159"/>
                  <a:pt x="8" y="159"/>
                </a:cubicBezTo>
                <a:cubicBezTo>
                  <a:pt x="18" y="157"/>
                  <a:pt x="28" y="158"/>
                  <a:pt x="38" y="158"/>
                </a:cubicBezTo>
                <a:cubicBezTo>
                  <a:pt x="42" y="158"/>
                  <a:pt x="47" y="159"/>
                  <a:pt x="51" y="158"/>
                </a:cubicBezTo>
                <a:cubicBezTo>
                  <a:pt x="66" y="157"/>
                  <a:pt x="81" y="157"/>
                  <a:pt x="96" y="158"/>
                </a:cubicBezTo>
                <a:cubicBezTo>
                  <a:pt x="100" y="158"/>
                  <a:pt x="105" y="158"/>
                  <a:pt x="109" y="159"/>
                </a:cubicBezTo>
                <a:cubicBezTo>
                  <a:pt x="126" y="159"/>
                  <a:pt x="142" y="158"/>
                  <a:pt x="158" y="157"/>
                </a:cubicBezTo>
                <a:cubicBezTo>
                  <a:pt x="169" y="157"/>
                  <a:pt x="180" y="157"/>
                  <a:pt x="191" y="156"/>
                </a:cubicBezTo>
                <a:cubicBezTo>
                  <a:pt x="195" y="156"/>
                  <a:pt x="196" y="157"/>
                  <a:pt x="197" y="161"/>
                </a:cubicBezTo>
                <a:cubicBezTo>
                  <a:pt x="198" y="172"/>
                  <a:pt x="198" y="183"/>
                  <a:pt x="197" y="194"/>
                </a:cubicBezTo>
                <a:cubicBezTo>
                  <a:pt x="196" y="200"/>
                  <a:pt x="195" y="205"/>
                  <a:pt x="196" y="211"/>
                </a:cubicBezTo>
                <a:close/>
                <a:moveTo>
                  <a:pt x="79" y="172"/>
                </a:moveTo>
                <a:cubicBezTo>
                  <a:pt x="77" y="170"/>
                  <a:pt x="74" y="167"/>
                  <a:pt x="72" y="165"/>
                </a:cubicBezTo>
                <a:cubicBezTo>
                  <a:pt x="68" y="161"/>
                  <a:pt x="66" y="160"/>
                  <a:pt x="61" y="163"/>
                </a:cubicBezTo>
                <a:cubicBezTo>
                  <a:pt x="67" y="166"/>
                  <a:pt x="70" y="174"/>
                  <a:pt x="79" y="172"/>
                </a:cubicBezTo>
                <a:close/>
                <a:moveTo>
                  <a:pt x="50" y="163"/>
                </a:moveTo>
                <a:cubicBezTo>
                  <a:pt x="55" y="167"/>
                  <a:pt x="59" y="172"/>
                  <a:pt x="66" y="172"/>
                </a:cubicBezTo>
                <a:cubicBezTo>
                  <a:pt x="63" y="170"/>
                  <a:pt x="61" y="168"/>
                  <a:pt x="60" y="165"/>
                </a:cubicBezTo>
                <a:cubicBezTo>
                  <a:pt x="57" y="162"/>
                  <a:pt x="54" y="161"/>
                  <a:pt x="50" y="163"/>
                </a:cubicBezTo>
                <a:close/>
                <a:moveTo>
                  <a:pt x="74" y="162"/>
                </a:moveTo>
                <a:cubicBezTo>
                  <a:pt x="82" y="170"/>
                  <a:pt x="86" y="172"/>
                  <a:pt x="89" y="172"/>
                </a:cubicBezTo>
                <a:cubicBezTo>
                  <a:pt x="87" y="170"/>
                  <a:pt x="85" y="168"/>
                  <a:pt x="85" y="166"/>
                </a:cubicBezTo>
                <a:cubicBezTo>
                  <a:pt x="83" y="160"/>
                  <a:pt x="79" y="161"/>
                  <a:pt x="74" y="162"/>
                </a:cubicBezTo>
                <a:close/>
                <a:moveTo>
                  <a:pt x="100" y="173"/>
                </a:moveTo>
                <a:cubicBezTo>
                  <a:pt x="98" y="170"/>
                  <a:pt x="95" y="168"/>
                  <a:pt x="94" y="165"/>
                </a:cubicBezTo>
                <a:cubicBezTo>
                  <a:pt x="92" y="161"/>
                  <a:pt x="89" y="161"/>
                  <a:pt x="85" y="162"/>
                </a:cubicBezTo>
                <a:cubicBezTo>
                  <a:pt x="90" y="166"/>
                  <a:pt x="92" y="173"/>
                  <a:pt x="100" y="173"/>
                </a:cubicBezTo>
                <a:close/>
                <a:moveTo>
                  <a:pt x="159" y="170"/>
                </a:moveTo>
                <a:cubicBezTo>
                  <a:pt x="159" y="169"/>
                  <a:pt x="158" y="168"/>
                  <a:pt x="157" y="167"/>
                </a:cubicBezTo>
                <a:cubicBezTo>
                  <a:pt x="156" y="166"/>
                  <a:pt x="156" y="166"/>
                  <a:pt x="155" y="165"/>
                </a:cubicBezTo>
                <a:cubicBezTo>
                  <a:pt x="152" y="161"/>
                  <a:pt x="150" y="161"/>
                  <a:pt x="145" y="163"/>
                </a:cubicBezTo>
                <a:cubicBezTo>
                  <a:pt x="150" y="166"/>
                  <a:pt x="153" y="171"/>
                  <a:pt x="159" y="170"/>
                </a:cubicBezTo>
                <a:close/>
                <a:moveTo>
                  <a:pt x="97" y="162"/>
                </a:moveTo>
                <a:cubicBezTo>
                  <a:pt x="103" y="172"/>
                  <a:pt x="105" y="173"/>
                  <a:pt x="109" y="172"/>
                </a:cubicBezTo>
                <a:cubicBezTo>
                  <a:pt x="100" y="161"/>
                  <a:pt x="102" y="162"/>
                  <a:pt x="97" y="162"/>
                </a:cubicBezTo>
                <a:close/>
                <a:moveTo>
                  <a:pt x="38" y="163"/>
                </a:moveTo>
                <a:cubicBezTo>
                  <a:pt x="43" y="167"/>
                  <a:pt x="49" y="171"/>
                  <a:pt x="53" y="171"/>
                </a:cubicBezTo>
                <a:cubicBezTo>
                  <a:pt x="48" y="167"/>
                  <a:pt x="46" y="160"/>
                  <a:pt x="38" y="163"/>
                </a:cubicBezTo>
                <a:close/>
                <a:moveTo>
                  <a:pt x="121" y="172"/>
                </a:moveTo>
                <a:cubicBezTo>
                  <a:pt x="116" y="169"/>
                  <a:pt x="114" y="163"/>
                  <a:pt x="107" y="163"/>
                </a:cubicBezTo>
                <a:cubicBezTo>
                  <a:pt x="111" y="167"/>
                  <a:pt x="114" y="173"/>
                  <a:pt x="121" y="172"/>
                </a:cubicBezTo>
                <a:close/>
                <a:moveTo>
                  <a:pt x="148" y="170"/>
                </a:moveTo>
                <a:cubicBezTo>
                  <a:pt x="144" y="168"/>
                  <a:pt x="142" y="161"/>
                  <a:pt x="134" y="164"/>
                </a:cubicBezTo>
                <a:cubicBezTo>
                  <a:pt x="139" y="166"/>
                  <a:pt x="142" y="171"/>
                  <a:pt x="148" y="170"/>
                </a:cubicBezTo>
                <a:close/>
                <a:moveTo>
                  <a:pt x="157" y="162"/>
                </a:moveTo>
                <a:cubicBezTo>
                  <a:pt x="161" y="165"/>
                  <a:pt x="163" y="170"/>
                  <a:pt x="170" y="170"/>
                </a:cubicBezTo>
                <a:cubicBezTo>
                  <a:pt x="166" y="166"/>
                  <a:pt x="164" y="160"/>
                  <a:pt x="157" y="162"/>
                </a:cubicBezTo>
                <a:close/>
                <a:moveTo>
                  <a:pt x="29" y="162"/>
                </a:moveTo>
                <a:cubicBezTo>
                  <a:pt x="33" y="168"/>
                  <a:pt x="38" y="171"/>
                  <a:pt x="41" y="171"/>
                </a:cubicBezTo>
                <a:cubicBezTo>
                  <a:pt x="40" y="169"/>
                  <a:pt x="38" y="168"/>
                  <a:pt x="37" y="165"/>
                </a:cubicBezTo>
                <a:cubicBezTo>
                  <a:pt x="35" y="162"/>
                  <a:pt x="32" y="162"/>
                  <a:pt x="29" y="162"/>
                </a:cubicBezTo>
                <a:close/>
                <a:moveTo>
                  <a:pt x="11" y="163"/>
                </a:moveTo>
                <a:cubicBezTo>
                  <a:pt x="12" y="166"/>
                  <a:pt x="15" y="167"/>
                  <a:pt x="17" y="168"/>
                </a:cubicBezTo>
                <a:cubicBezTo>
                  <a:pt x="19" y="170"/>
                  <a:pt x="21" y="173"/>
                  <a:pt x="24" y="170"/>
                </a:cubicBezTo>
                <a:cubicBezTo>
                  <a:pt x="19" y="168"/>
                  <a:pt x="18" y="161"/>
                  <a:pt x="11" y="163"/>
                </a:cubicBezTo>
                <a:close/>
                <a:moveTo>
                  <a:pt x="19" y="162"/>
                </a:moveTo>
                <a:cubicBezTo>
                  <a:pt x="22" y="165"/>
                  <a:pt x="24" y="168"/>
                  <a:pt x="27" y="168"/>
                </a:cubicBezTo>
                <a:cubicBezTo>
                  <a:pt x="29" y="168"/>
                  <a:pt x="26" y="171"/>
                  <a:pt x="28" y="171"/>
                </a:cubicBezTo>
                <a:cubicBezTo>
                  <a:pt x="30" y="171"/>
                  <a:pt x="31" y="171"/>
                  <a:pt x="32" y="171"/>
                </a:cubicBezTo>
                <a:cubicBezTo>
                  <a:pt x="28" y="168"/>
                  <a:pt x="27" y="162"/>
                  <a:pt x="19" y="162"/>
                </a:cubicBezTo>
                <a:close/>
                <a:moveTo>
                  <a:pt x="166" y="162"/>
                </a:moveTo>
                <a:cubicBezTo>
                  <a:pt x="169" y="164"/>
                  <a:pt x="171" y="166"/>
                  <a:pt x="174" y="168"/>
                </a:cubicBezTo>
                <a:cubicBezTo>
                  <a:pt x="174" y="169"/>
                  <a:pt x="175" y="169"/>
                  <a:pt x="176" y="169"/>
                </a:cubicBezTo>
                <a:cubicBezTo>
                  <a:pt x="177" y="168"/>
                  <a:pt x="177" y="168"/>
                  <a:pt x="177" y="167"/>
                </a:cubicBezTo>
                <a:cubicBezTo>
                  <a:pt x="176" y="164"/>
                  <a:pt x="171" y="161"/>
                  <a:pt x="166" y="162"/>
                </a:cubicBezTo>
                <a:close/>
                <a:moveTo>
                  <a:pt x="223" y="189"/>
                </a:moveTo>
                <a:cubicBezTo>
                  <a:pt x="225" y="190"/>
                  <a:pt x="227" y="191"/>
                  <a:pt x="229" y="192"/>
                </a:cubicBezTo>
                <a:cubicBezTo>
                  <a:pt x="230" y="192"/>
                  <a:pt x="231" y="191"/>
                  <a:pt x="232" y="190"/>
                </a:cubicBezTo>
                <a:cubicBezTo>
                  <a:pt x="233" y="189"/>
                  <a:pt x="232" y="189"/>
                  <a:pt x="231" y="188"/>
                </a:cubicBezTo>
                <a:cubicBezTo>
                  <a:pt x="227" y="184"/>
                  <a:pt x="228" y="183"/>
                  <a:pt x="223" y="189"/>
                </a:cubicBezTo>
                <a:close/>
                <a:moveTo>
                  <a:pt x="116" y="163"/>
                </a:moveTo>
                <a:cubicBezTo>
                  <a:pt x="120" y="166"/>
                  <a:pt x="123" y="170"/>
                  <a:pt x="128" y="171"/>
                </a:cubicBezTo>
                <a:cubicBezTo>
                  <a:pt x="124" y="169"/>
                  <a:pt x="124" y="162"/>
                  <a:pt x="116" y="163"/>
                </a:cubicBezTo>
                <a:close/>
                <a:moveTo>
                  <a:pt x="266" y="144"/>
                </a:moveTo>
                <a:cubicBezTo>
                  <a:pt x="265" y="145"/>
                  <a:pt x="263" y="146"/>
                  <a:pt x="263" y="148"/>
                </a:cubicBezTo>
                <a:cubicBezTo>
                  <a:pt x="263" y="150"/>
                  <a:pt x="266" y="151"/>
                  <a:pt x="267" y="151"/>
                </a:cubicBezTo>
                <a:cubicBezTo>
                  <a:pt x="269" y="151"/>
                  <a:pt x="271" y="149"/>
                  <a:pt x="270" y="148"/>
                </a:cubicBezTo>
                <a:cubicBezTo>
                  <a:pt x="270" y="146"/>
                  <a:pt x="268" y="146"/>
                  <a:pt x="266" y="144"/>
                </a:cubicBezTo>
                <a:close/>
                <a:moveTo>
                  <a:pt x="215" y="208"/>
                </a:moveTo>
                <a:cubicBezTo>
                  <a:pt x="216" y="206"/>
                  <a:pt x="220" y="206"/>
                  <a:pt x="218" y="204"/>
                </a:cubicBezTo>
                <a:cubicBezTo>
                  <a:pt x="216" y="202"/>
                  <a:pt x="213" y="198"/>
                  <a:pt x="211" y="202"/>
                </a:cubicBezTo>
                <a:cubicBezTo>
                  <a:pt x="209" y="206"/>
                  <a:pt x="214" y="206"/>
                  <a:pt x="215" y="208"/>
                </a:cubicBezTo>
                <a:close/>
                <a:moveTo>
                  <a:pt x="238" y="182"/>
                </a:moveTo>
                <a:cubicBezTo>
                  <a:pt x="235" y="183"/>
                  <a:pt x="234" y="176"/>
                  <a:pt x="231" y="181"/>
                </a:cubicBezTo>
                <a:cubicBezTo>
                  <a:pt x="229" y="184"/>
                  <a:pt x="233" y="184"/>
                  <a:pt x="234" y="185"/>
                </a:cubicBezTo>
                <a:cubicBezTo>
                  <a:pt x="237" y="188"/>
                  <a:pt x="236" y="183"/>
                  <a:pt x="238" y="182"/>
                </a:cubicBezTo>
                <a:close/>
                <a:moveTo>
                  <a:pt x="279" y="132"/>
                </a:moveTo>
                <a:cubicBezTo>
                  <a:pt x="278" y="133"/>
                  <a:pt x="275" y="134"/>
                  <a:pt x="275" y="136"/>
                </a:cubicBezTo>
                <a:cubicBezTo>
                  <a:pt x="275" y="138"/>
                  <a:pt x="277" y="139"/>
                  <a:pt x="278" y="139"/>
                </a:cubicBezTo>
                <a:cubicBezTo>
                  <a:pt x="280" y="139"/>
                  <a:pt x="282" y="137"/>
                  <a:pt x="282" y="135"/>
                </a:cubicBezTo>
                <a:cubicBezTo>
                  <a:pt x="283" y="134"/>
                  <a:pt x="281" y="133"/>
                  <a:pt x="279" y="132"/>
                </a:cubicBezTo>
                <a:close/>
                <a:moveTo>
                  <a:pt x="208" y="207"/>
                </a:moveTo>
                <a:cubicBezTo>
                  <a:pt x="207" y="208"/>
                  <a:pt x="203" y="209"/>
                  <a:pt x="205" y="211"/>
                </a:cubicBezTo>
                <a:cubicBezTo>
                  <a:pt x="206" y="212"/>
                  <a:pt x="209" y="216"/>
                  <a:pt x="211" y="213"/>
                </a:cubicBezTo>
                <a:cubicBezTo>
                  <a:pt x="214" y="209"/>
                  <a:pt x="208" y="209"/>
                  <a:pt x="208" y="207"/>
                </a:cubicBezTo>
                <a:close/>
                <a:moveTo>
                  <a:pt x="184" y="162"/>
                </a:moveTo>
                <a:cubicBezTo>
                  <a:pt x="188" y="164"/>
                  <a:pt x="188" y="168"/>
                  <a:pt x="193" y="169"/>
                </a:cubicBezTo>
                <a:cubicBezTo>
                  <a:pt x="190" y="166"/>
                  <a:pt x="192" y="159"/>
                  <a:pt x="184" y="162"/>
                </a:cubicBezTo>
                <a:close/>
                <a:moveTo>
                  <a:pt x="125" y="163"/>
                </a:moveTo>
                <a:cubicBezTo>
                  <a:pt x="130" y="166"/>
                  <a:pt x="132" y="171"/>
                  <a:pt x="137" y="171"/>
                </a:cubicBezTo>
                <a:cubicBezTo>
                  <a:pt x="133" y="170"/>
                  <a:pt x="133" y="162"/>
                  <a:pt x="125" y="163"/>
                </a:cubicBezTo>
                <a:close/>
                <a:moveTo>
                  <a:pt x="296" y="123"/>
                </a:moveTo>
                <a:cubicBezTo>
                  <a:pt x="295" y="122"/>
                  <a:pt x="294" y="121"/>
                  <a:pt x="293" y="121"/>
                </a:cubicBezTo>
                <a:cubicBezTo>
                  <a:pt x="291" y="121"/>
                  <a:pt x="289" y="122"/>
                  <a:pt x="288" y="124"/>
                </a:cubicBezTo>
                <a:cubicBezTo>
                  <a:pt x="288" y="125"/>
                  <a:pt x="290" y="126"/>
                  <a:pt x="292" y="127"/>
                </a:cubicBezTo>
                <a:cubicBezTo>
                  <a:pt x="294" y="127"/>
                  <a:pt x="295" y="125"/>
                  <a:pt x="296" y="123"/>
                </a:cubicBezTo>
                <a:close/>
                <a:moveTo>
                  <a:pt x="184" y="168"/>
                </a:moveTo>
                <a:cubicBezTo>
                  <a:pt x="182" y="166"/>
                  <a:pt x="182" y="160"/>
                  <a:pt x="176" y="162"/>
                </a:cubicBezTo>
                <a:cubicBezTo>
                  <a:pt x="179" y="164"/>
                  <a:pt x="181" y="167"/>
                  <a:pt x="184" y="168"/>
                </a:cubicBezTo>
                <a:close/>
                <a:moveTo>
                  <a:pt x="239" y="172"/>
                </a:moveTo>
                <a:cubicBezTo>
                  <a:pt x="242" y="172"/>
                  <a:pt x="244" y="177"/>
                  <a:pt x="247" y="173"/>
                </a:cubicBezTo>
                <a:cubicBezTo>
                  <a:pt x="248" y="171"/>
                  <a:pt x="245" y="170"/>
                  <a:pt x="244" y="169"/>
                </a:cubicBezTo>
                <a:cubicBezTo>
                  <a:pt x="241" y="167"/>
                  <a:pt x="241" y="171"/>
                  <a:pt x="239" y="172"/>
                </a:cubicBezTo>
                <a:close/>
                <a:moveTo>
                  <a:pt x="197" y="217"/>
                </a:moveTo>
                <a:cubicBezTo>
                  <a:pt x="201" y="217"/>
                  <a:pt x="204" y="218"/>
                  <a:pt x="207" y="218"/>
                </a:cubicBezTo>
                <a:cubicBezTo>
                  <a:pt x="202" y="213"/>
                  <a:pt x="202" y="213"/>
                  <a:pt x="197" y="217"/>
                </a:cubicBezTo>
                <a:close/>
                <a:moveTo>
                  <a:pt x="276" y="143"/>
                </a:moveTo>
                <a:cubicBezTo>
                  <a:pt x="275" y="141"/>
                  <a:pt x="274" y="140"/>
                  <a:pt x="272" y="139"/>
                </a:cubicBezTo>
                <a:cubicBezTo>
                  <a:pt x="272" y="139"/>
                  <a:pt x="270" y="141"/>
                  <a:pt x="270" y="142"/>
                </a:cubicBezTo>
                <a:cubicBezTo>
                  <a:pt x="270" y="143"/>
                  <a:pt x="272" y="144"/>
                  <a:pt x="273" y="145"/>
                </a:cubicBezTo>
                <a:cubicBezTo>
                  <a:pt x="275" y="145"/>
                  <a:pt x="275" y="144"/>
                  <a:pt x="276" y="143"/>
                </a:cubicBezTo>
                <a:close/>
                <a:moveTo>
                  <a:pt x="286" y="126"/>
                </a:moveTo>
                <a:cubicBezTo>
                  <a:pt x="285" y="128"/>
                  <a:pt x="282" y="128"/>
                  <a:pt x="283" y="130"/>
                </a:cubicBezTo>
                <a:cubicBezTo>
                  <a:pt x="284" y="132"/>
                  <a:pt x="286" y="133"/>
                  <a:pt x="288" y="131"/>
                </a:cubicBezTo>
                <a:cubicBezTo>
                  <a:pt x="290" y="128"/>
                  <a:pt x="286" y="128"/>
                  <a:pt x="286" y="126"/>
                </a:cubicBezTo>
                <a:close/>
                <a:moveTo>
                  <a:pt x="223" y="200"/>
                </a:moveTo>
                <a:cubicBezTo>
                  <a:pt x="223" y="199"/>
                  <a:pt x="217" y="196"/>
                  <a:pt x="217" y="196"/>
                </a:cubicBezTo>
                <a:cubicBezTo>
                  <a:pt x="216" y="197"/>
                  <a:pt x="215" y="198"/>
                  <a:pt x="216" y="198"/>
                </a:cubicBezTo>
                <a:cubicBezTo>
                  <a:pt x="217" y="200"/>
                  <a:pt x="219" y="201"/>
                  <a:pt x="222" y="201"/>
                </a:cubicBezTo>
                <a:cubicBezTo>
                  <a:pt x="222" y="201"/>
                  <a:pt x="223" y="200"/>
                  <a:pt x="223" y="200"/>
                </a:cubicBezTo>
                <a:close/>
                <a:moveTo>
                  <a:pt x="254" y="157"/>
                </a:moveTo>
                <a:cubicBezTo>
                  <a:pt x="255" y="159"/>
                  <a:pt x="256" y="160"/>
                  <a:pt x="258" y="161"/>
                </a:cubicBezTo>
                <a:cubicBezTo>
                  <a:pt x="258" y="161"/>
                  <a:pt x="260" y="159"/>
                  <a:pt x="260" y="159"/>
                </a:cubicBezTo>
                <a:cubicBezTo>
                  <a:pt x="259" y="157"/>
                  <a:pt x="258" y="156"/>
                  <a:pt x="256" y="155"/>
                </a:cubicBezTo>
                <a:cubicBezTo>
                  <a:pt x="255" y="155"/>
                  <a:pt x="255" y="156"/>
                  <a:pt x="254" y="157"/>
                </a:cubicBezTo>
                <a:close/>
                <a:moveTo>
                  <a:pt x="226" y="197"/>
                </a:moveTo>
                <a:cubicBezTo>
                  <a:pt x="226" y="197"/>
                  <a:pt x="227" y="196"/>
                  <a:pt x="227" y="196"/>
                </a:cubicBezTo>
                <a:cubicBezTo>
                  <a:pt x="228" y="195"/>
                  <a:pt x="227" y="195"/>
                  <a:pt x="226" y="194"/>
                </a:cubicBezTo>
                <a:cubicBezTo>
                  <a:pt x="225" y="193"/>
                  <a:pt x="223" y="192"/>
                  <a:pt x="222" y="191"/>
                </a:cubicBezTo>
                <a:cubicBezTo>
                  <a:pt x="221" y="191"/>
                  <a:pt x="220" y="191"/>
                  <a:pt x="220" y="192"/>
                </a:cubicBezTo>
                <a:cubicBezTo>
                  <a:pt x="220" y="192"/>
                  <a:pt x="219" y="193"/>
                  <a:pt x="220" y="193"/>
                </a:cubicBezTo>
                <a:cubicBezTo>
                  <a:pt x="222" y="194"/>
                  <a:pt x="224" y="195"/>
                  <a:pt x="226" y="197"/>
                </a:cubicBezTo>
                <a:close/>
                <a:moveTo>
                  <a:pt x="262" y="155"/>
                </a:moveTo>
                <a:cubicBezTo>
                  <a:pt x="264" y="155"/>
                  <a:pt x="265" y="155"/>
                  <a:pt x="264" y="154"/>
                </a:cubicBezTo>
                <a:cubicBezTo>
                  <a:pt x="264" y="153"/>
                  <a:pt x="262" y="151"/>
                  <a:pt x="261" y="150"/>
                </a:cubicBezTo>
                <a:cubicBezTo>
                  <a:pt x="260" y="150"/>
                  <a:pt x="259" y="152"/>
                  <a:pt x="259" y="152"/>
                </a:cubicBezTo>
                <a:cubicBezTo>
                  <a:pt x="259" y="154"/>
                  <a:pt x="261" y="155"/>
                  <a:pt x="262" y="155"/>
                </a:cubicBezTo>
                <a:close/>
                <a:moveTo>
                  <a:pt x="302" y="117"/>
                </a:moveTo>
                <a:cubicBezTo>
                  <a:pt x="301" y="117"/>
                  <a:pt x="300" y="115"/>
                  <a:pt x="299" y="115"/>
                </a:cubicBezTo>
                <a:cubicBezTo>
                  <a:pt x="298" y="115"/>
                  <a:pt x="296" y="117"/>
                  <a:pt x="296" y="118"/>
                </a:cubicBezTo>
                <a:cubicBezTo>
                  <a:pt x="296" y="119"/>
                  <a:pt x="298" y="120"/>
                  <a:pt x="299" y="120"/>
                </a:cubicBezTo>
                <a:cubicBezTo>
                  <a:pt x="300" y="121"/>
                  <a:pt x="301" y="119"/>
                  <a:pt x="302" y="117"/>
                </a:cubicBezTo>
                <a:close/>
                <a:moveTo>
                  <a:pt x="251" y="159"/>
                </a:moveTo>
                <a:cubicBezTo>
                  <a:pt x="250" y="160"/>
                  <a:pt x="249" y="161"/>
                  <a:pt x="249" y="162"/>
                </a:cubicBezTo>
                <a:cubicBezTo>
                  <a:pt x="250" y="164"/>
                  <a:pt x="251" y="165"/>
                  <a:pt x="253" y="166"/>
                </a:cubicBezTo>
                <a:cubicBezTo>
                  <a:pt x="254" y="166"/>
                  <a:pt x="255" y="165"/>
                  <a:pt x="255" y="165"/>
                </a:cubicBezTo>
                <a:cubicBezTo>
                  <a:pt x="254" y="163"/>
                  <a:pt x="253" y="161"/>
                  <a:pt x="251" y="159"/>
                </a:cubicBezTo>
                <a:close/>
                <a:moveTo>
                  <a:pt x="242" y="178"/>
                </a:moveTo>
                <a:cubicBezTo>
                  <a:pt x="241" y="177"/>
                  <a:pt x="239" y="175"/>
                  <a:pt x="238" y="175"/>
                </a:cubicBezTo>
                <a:cubicBezTo>
                  <a:pt x="237" y="174"/>
                  <a:pt x="236" y="175"/>
                  <a:pt x="236" y="176"/>
                </a:cubicBezTo>
                <a:cubicBezTo>
                  <a:pt x="236" y="178"/>
                  <a:pt x="238" y="178"/>
                  <a:pt x="239" y="179"/>
                </a:cubicBezTo>
                <a:cubicBezTo>
                  <a:pt x="240" y="180"/>
                  <a:pt x="241" y="179"/>
                  <a:pt x="242" y="178"/>
                </a:cubicBezTo>
                <a:close/>
                <a:moveTo>
                  <a:pt x="305" y="110"/>
                </a:moveTo>
                <a:cubicBezTo>
                  <a:pt x="304" y="111"/>
                  <a:pt x="302" y="111"/>
                  <a:pt x="302" y="113"/>
                </a:cubicBezTo>
                <a:cubicBezTo>
                  <a:pt x="302" y="114"/>
                  <a:pt x="303" y="115"/>
                  <a:pt x="304" y="115"/>
                </a:cubicBezTo>
                <a:cubicBezTo>
                  <a:pt x="305" y="115"/>
                  <a:pt x="306" y="113"/>
                  <a:pt x="307" y="112"/>
                </a:cubicBezTo>
                <a:cubicBezTo>
                  <a:pt x="307" y="111"/>
                  <a:pt x="306" y="111"/>
                  <a:pt x="305" y="110"/>
                </a:cubicBezTo>
                <a:close/>
                <a:moveTo>
                  <a:pt x="250" y="169"/>
                </a:moveTo>
                <a:cubicBezTo>
                  <a:pt x="250" y="169"/>
                  <a:pt x="250" y="169"/>
                  <a:pt x="251" y="169"/>
                </a:cubicBezTo>
                <a:cubicBezTo>
                  <a:pt x="250" y="168"/>
                  <a:pt x="249" y="167"/>
                  <a:pt x="248" y="165"/>
                </a:cubicBezTo>
                <a:cubicBezTo>
                  <a:pt x="247" y="165"/>
                  <a:pt x="246" y="164"/>
                  <a:pt x="246" y="165"/>
                </a:cubicBezTo>
                <a:cubicBezTo>
                  <a:pt x="245" y="166"/>
                  <a:pt x="245" y="167"/>
                  <a:pt x="246" y="167"/>
                </a:cubicBezTo>
                <a:cubicBezTo>
                  <a:pt x="247" y="168"/>
                  <a:pt x="249" y="169"/>
                  <a:pt x="250" y="169"/>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9" name="TextBox 76"/>
          <p:cNvSpPr txBox="1"/>
          <p:nvPr/>
        </p:nvSpPr>
        <p:spPr>
          <a:xfrm>
            <a:off x="1548125" y="5242477"/>
            <a:ext cx="1531001" cy="461665"/>
          </a:xfrm>
          <a:prstGeom prst="rect">
            <a:avLst/>
          </a:prstGeom>
          <a:noFill/>
          <a:effectLst/>
        </p:spPr>
        <p:txBody>
          <a:bodyPr wrap="square" rtlCol="0">
            <a:spAutoFit/>
          </a:bodyPr>
          <a:lstStyle/>
          <a:p>
            <a:r>
              <a:rPr lang="zh-CN" altLang="en-US" sz="24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601183" y="5067044"/>
            <a:ext cx="7177549" cy="738344"/>
          </a:xfrm>
          <a:prstGeom prst="rect">
            <a:avLst/>
          </a:prstGeom>
          <a:noFill/>
          <a:effectLst/>
        </p:spPr>
        <p:txBody>
          <a:bodyPr wrap="square" rtlCol="0">
            <a:spAutoFit/>
          </a:bodyPr>
          <a:lstStyle/>
          <a:p>
            <a:pP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rPr>
              <a:t>单击此处编辑您要的内容。单击此处编辑您要的内容单击此处编辑您要的内容单击此处编辑您要的内容单击此处编辑您要的内容单击此处编辑您要的内容单击此处编辑您要的内容单击此处编辑您要的内容单击此处编辑您要的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cs typeface="+mn-ea"/>
              <a:sym typeface="+mn-lt"/>
            </a:endParaRPr>
          </a:p>
        </p:txBody>
      </p:sp>
      <p:grpSp>
        <p:nvGrpSpPr>
          <p:cNvPr id="11" name="组合 10"/>
          <p:cNvGrpSpPr/>
          <p:nvPr/>
        </p:nvGrpSpPr>
        <p:grpSpPr>
          <a:xfrm>
            <a:off x="4061684" y="248259"/>
            <a:ext cx="4068632" cy="1150197"/>
            <a:chOff x="3078015" y="186194"/>
            <a:chExt cx="3051474" cy="862648"/>
          </a:xfrm>
        </p:grpSpPr>
        <p:sp>
          <p:nvSpPr>
            <p:cNvPr id="12"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13"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14" name="文本框 13"/>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61684" y="248259"/>
            <a:ext cx="4068632" cy="1150197"/>
            <a:chOff x="3078015" y="186194"/>
            <a:chExt cx="3051474" cy="862648"/>
          </a:xfrm>
        </p:grpSpPr>
        <p:sp>
          <p:nvSpPr>
            <p:cNvPr id="3" name="Freeform 116"/>
            <p:cNvSpPr>
              <a:spLocks noEditPoints="1"/>
            </p:cNvSpPr>
            <p:nvPr/>
          </p:nvSpPr>
          <p:spPr bwMode="auto">
            <a:xfrm rot="8629927">
              <a:off x="5825087" y="363266"/>
              <a:ext cx="304402" cy="685576"/>
            </a:xfrm>
            <a:custGeom>
              <a:avLst/>
              <a:gdLst>
                <a:gd name="T0" fmla="*/ 563 w 659"/>
                <a:gd name="T1" fmla="*/ 1233 h 1996"/>
                <a:gd name="T2" fmla="*/ 597 w 659"/>
                <a:gd name="T3" fmla="*/ 1565 h 1996"/>
                <a:gd name="T4" fmla="*/ 596 w 659"/>
                <a:gd name="T5" fmla="*/ 1657 h 1996"/>
                <a:gd name="T6" fmla="*/ 634 w 659"/>
                <a:gd name="T7" fmla="*/ 1823 h 1996"/>
                <a:gd name="T8" fmla="*/ 542 w 659"/>
                <a:gd name="T9" fmla="*/ 1909 h 1996"/>
                <a:gd name="T10" fmla="*/ 460 w 659"/>
                <a:gd name="T11" fmla="*/ 1661 h 1996"/>
                <a:gd name="T12" fmla="*/ 331 w 659"/>
                <a:gd name="T13" fmla="*/ 1321 h 1996"/>
                <a:gd name="T14" fmla="*/ 302 w 659"/>
                <a:gd name="T15" fmla="*/ 1265 h 1996"/>
                <a:gd name="T16" fmla="*/ 354 w 659"/>
                <a:gd name="T17" fmla="*/ 1310 h 1996"/>
                <a:gd name="T18" fmla="*/ 475 w 659"/>
                <a:gd name="T19" fmla="*/ 1286 h 1996"/>
                <a:gd name="T20" fmla="*/ 535 w 659"/>
                <a:gd name="T21" fmla="*/ 1212 h 1996"/>
                <a:gd name="T22" fmla="*/ 308 w 659"/>
                <a:gd name="T23" fmla="*/ 1267 h 1996"/>
                <a:gd name="T24" fmla="*/ 165 w 659"/>
                <a:gd name="T25" fmla="*/ 812 h 1996"/>
                <a:gd name="T26" fmla="*/ 105 w 659"/>
                <a:gd name="T27" fmla="*/ 577 h 1996"/>
                <a:gd name="T28" fmla="*/ 42 w 659"/>
                <a:gd name="T29" fmla="*/ 307 h 1996"/>
                <a:gd name="T30" fmla="*/ 8 w 659"/>
                <a:gd name="T31" fmla="*/ 125 h 1996"/>
                <a:gd name="T32" fmla="*/ 53 w 659"/>
                <a:gd name="T33" fmla="*/ 12 h 1996"/>
                <a:gd name="T34" fmla="*/ 167 w 659"/>
                <a:gd name="T35" fmla="*/ 49 h 1996"/>
                <a:gd name="T36" fmla="*/ 248 w 659"/>
                <a:gd name="T37" fmla="*/ 230 h 1996"/>
                <a:gd name="T38" fmla="*/ 317 w 659"/>
                <a:gd name="T39" fmla="*/ 403 h 1996"/>
                <a:gd name="T40" fmla="*/ 433 w 659"/>
                <a:gd name="T41" fmla="*/ 732 h 1996"/>
                <a:gd name="T42" fmla="*/ 531 w 659"/>
                <a:gd name="T43" fmla="*/ 1174 h 1996"/>
                <a:gd name="T44" fmla="*/ 79 w 659"/>
                <a:gd name="T45" fmla="*/ 19 h 1996"/>
                <a:gd name="T46" fmla="*/ 146 w 659"/>
                <a:gd name="T47" fmla="*/ 35 h 1996"/>
                <a:gd name="T48" fmla="*/ 19 w 659"/>
                <a:gd name="T49" fmla="*/ 57 h 1996"/>
                <a:gd name="T50" fmla="*/ 117 w 659"/>
                <a:gd name="T51" fmla="*/ 73 h 1996"/>
                <a:gd name="T52" fmla="*/ 158 w 659"/>
                <a:gd name="T53" fmla="*/ 56 h 1996"/>
                <a:gd name="T54" fmla="*/ 34 w 659"/>
                <a:gd name="T55" fmla="*/ 116 h 1996"/>
                <a:gd name="T56" fmla="*/ 40 w 659"/>
                <a:gd name="T57" fmla="*/ 245 h 1996"/>
                <a:gd name="T58" fmla="*/ 173 w 659"/>
                <a:gd name="T59" fmla="*/ 638 h 1996"/>
                <a:gd name="T60" fmla="*/ 240 w 659"/>
                <a:gd name="T61" fmla="*/ 664 h 1996"/>
                <a:gd name="T62" fmla="*/ 173 w 659"/>
                <a:gd name="T63" fmla="*/ 419 h 1996"/>
                <a:gd name="T64" fmla="*/ 97 w 659"/>
                <a:gd name="T65" fmla="*/ 163 h 1996"/>
                <a:gd name="T66" fmla="*/ 76 w 659"/>
                <a:gd name="T67" fmla="*/ 106 h 1996"/>
                <a:gd name="T68" fmla="*/ 304 w 659"/>
                <a:gd name="T69" fmla="*/ 405 h 1996"/>
                <a:gd name="T70" fmla="*/ 120 w 659"/>
                <a:gd name="T71" fmla="*/ 111 h 1996"/>
                <a:gd name="T72" fmla="*/ 147 w 659"/>
                <a:gd name="T73" fmla="*/ 290 h 1996"/>
                <a:gd name="T74" fmla="*/ 252 w 659"/>
                <a:gd name="T75" fmla="*/ 678 h 1996"/>
                <a:gd name="T76" fmla="*/ 95 w 659"/>
                <a:gd name="T77" fmla="*/ 488 h 1996"/>
                <a:gd name="T78" fmla="*/ 173 w 659"/>
                <a:gd name="T79" fmla="*/ 789 h 1996"/>
                <a:gd name="T80" fmla="*/ 427 w 659"/>
                <a:gd name="T81" fmla="*/ 1250 h 1996"/>
                <a:gd name="T82" fmla="*/ 376 w 659"/>
                <a:gd name="T83" fmla="*/ 716 h 1996"/>
                <a:gd name="T84" fmla="*/ 317 w 659"/>
                <a:gd name="T85" fmla="*/ 710 h 1996"/>
                <a:gd name="T86" fmla="*/ 584 w 659"/>
                <a:gd name="T87" fmla="*/ 1611 h 1996"/>
                <a:gd name="T88" fmla="*/ 531 w 659"/>
                <a:gd name="T89" fmla="*/ 1287 h 1996"/>
                <a:gd name="T90" fmla="*/ 479 w 659"/>
                <a:gd name="T91" fmla="*/ 1396 h 1996"/>
                <a:gd name="T92" fmla="*/ 453 w 659"/>
                <a:gd name="T93" fmla="*/ 1382 h 1996"/>
                <a:gd name="T94" fmla="*/ 494 w 659"/>
                <a:gd name="T95" fmla="*/ 1527 h 1996"/>
                <a:gd name="T96" fmla="*/ 376 w 659"/>
                <a:gd name="T97" fmla="*/ 1323 h 1996"/>
                <a:gd name="T98" fmla="*/ 483 w 659"/>
                <a:gd name="T99" fmla="*/ 1592 h 1996"/>
                <a:gd name="T100" fmla="*/ 461 w 659"/>
                <a:gd name="T101" fmla="*/ 1570 h 1996"/>
                <a:gd name="T102" fmla="*/ 358 w 659"/>
                <a:gd name="T103" fmla="*/ 1327 h 1996"/>
                <a:gd name="T104" fmla="*/ 480 w 659"/>
                <a:gd name="T105" fmla="*/ 1627 h 1996"/>
                <a:gd name="T106" fmla="*/ 531 w 659"/>
                <a:gd name="T107" fmla="*/ 1642 h 1996"/>
                <a:gd name="T108" fmla="*/ 538 w 659"/>
                <a:gd name="T109" fmla="*/ 1663 h 1996"/>
                <a:gd name="T110" fmla="*/ 602 w 659"/>
                <a:gd name="T111" fmla="*/ 1608 h 1996"/>
                <a:gd name="T112" fmla="*/ 610 w 659"/>
                <a:gd name="T113" fmla="*/ 1842 h 1996"/>
                <a:gd name="T114" fmla="*/ 583 w 659"/>
                <a:gd name="T115" fmla="*/ 1663 h 1996"/>
                <a:gd name="T116" fmla="*/ 553 w 659"/>
                <a:gd name="T117" fmla="*/ 1795 h 1996"/>
                <a:gd name="T118" fmla="*/ 547 w 659"/>
                <a:gd name="T119" fmla="*/ 1848 h 1996"/>
                <a:gd name="T120" fmla="*/ 521 w 659"/>
                <a:gd name="T121" fmla="*/ 1706 h 1996"/>
                <a:gd name="T122" fmla="*/ 514 w 659"/>
                <a:gd name="T123" fmla="*/ 1795 h 1996"/>
                <a:gd name="T124" fmla="*/ 589 w 659"/>
                <a:gd name="T125" fmla="*/ 1966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9" h="1996">
                  <a:moveTo>
                    <a:pt x="532" y="1193"/>
                  </a:moveTo>
                  <a:lnTo>
                    <a:pt x="532" y="1193"/>
                  </a:lnTo>
                  <a:lnTo>
                    <a:pt x="538" y="1195"/>
                  </a:lnTo>
                  <a:lnTo>
                    <a:pt x="540" y="1192"/>
                  </a:lnTo>
                  <a:lnTo>
                    <a:pt x="544" y="1192"/>
                  </a:lnTo>
                  <a:lnTo>
                    <a:pt x="547" y="1192"/>
                  </a:lnTo>
                  <a:lnTo>
                    <a:pt x="550" y="1193"/>
                  </a:lnTo>
                  <a:lnTo>
                    <a:pt x="550" y="1193"/>
                  </a:lnTo>
                  <a:lnTo>
                    <a:pt x="554" y="1199"/>
                  </a:lnTo>
                  <a:lnTo>
                    <a:pt x="559" y="1208"/>
                  </a:lnTo>
                  <a:lnTo>
                    <a:pt x="563" y="1218"/>
                  </a:lnTo>
                  <a:lnTo>
                    <a:pt x="565" y="1227"/>
                  </a:lnTo>
                  <a:lnTo>
                    <a:pt x="565" y="1227"/>
                  </a:lnTo>
                  <a:lnTo>
                    <a:pt x="563" y="1233"/>
                  </a:lnTo>
                  <a:lnTo>
                    <a:pt x="561" y="1238"/>
                  </a:lnTo>
                  <a:lnTo>
                    <a:pt x="558" y="1244"/>
                  </a:lnTo>
                  <a:lnTo>
                    <a:pt x="554" y="1248"/>
                  </a:lnTo>
                  <a:lnTo>
                    <a:pt x="546" y="1254"/>
                  </a:lnTo>
                  <a:lnTo>
                    <a:pt x="540" y="1261"/>
                  </a:lnTo>
                  <a:lnTo>
                    <a:pt x="540" y="1261"/>
                  </a:lnTo>
                  <a:lnTo>
                    <a:pt x="551" y="1324"/>
                  </a:lnTo>
                  <a:lnTo>
                    <a:pt x="565" y="1396"/>
                  </a:lnTo>
                  <a:lnTo>
                    <a:pt x="565" y="1396"/>
                  </a:lnTo>
                  <a:lnTo>
                    <a:pt x="577" y="1465"/>
                  </a:lnTo>
                  <a:lnTo>
                    <a:pt x="591" y="1540"/>
                  </a:lnTo>
                  <a:lnTo>
                    <a:pt x="591" y="1540"/>
                  </a:lnTo>
                  <a:lnTo>
                    <a:pt x="593" y="1552"/>
                  </a:lnTo>
                  <a:lnTo>
                    <a:pt x="597" y="1565"/>
                  </a:lnTo>
                  <a:lnTo>
                    <a:pt x="600" y="1576"/>
                  </a:lnTo>
                  <a:lnTo>
                    <a:pt x="600" y="1588"/>
                  </a:lnTo>
                  <a:lnTo>
                    <a:pt x="600" y="1588"/>
                  </a:lnTo>
                  <a:lnTo>
                    <a:pt x="606" y="1591"/>
                  </a:lnTo>
                  <a:lnTo>
                    <a:pt x="611" y="1593"/>
                  </a:lnTo>
                  <a:lnTo>
                    <a:pt x="614" y="1597"/>
                  </a:lnTo>
                  <a:lnTo>
                    <a:pt x="617" y="1601"/>
                  </a:lnTo>
                  <a:lnTo>
                    <a:pt x="619" y="1607"/>
                  </a:lnTo>
                  <a:lnTo>
                    <a:pt x="619" y="1612"/>
                  </a:lnTo>
                  <a:lnTo>
                    <a:pt x="619" y="1623"/>
                  </a:lnTo>
                  <a:lnTo>
                    <a:pt x="617" y="1633"/>
                  </a:lnTo>
                  <a:lnTo>
                    <a:pt x="611" y="1644"/>
                  </a:lnTo>
                  <a:lnTo>
                    <a:pt x="604" y="1652"/>
                  </a:lnTo>
                  <a:lnTo>
                    <a:pt x="596" y="1657"/>
                  </a:lnTo>
                  <a:lnTo>
                    <a:pt x="596" y="1657"/>
                  </a:lnTo>
                  <a:lnTo>
                    <a:pt x="618" y="1713"/>
                  </a:lnTo>
                  <a:lnTo>
                    <a:pt x="629" y="1740"/>
                  </a:lnTo>
                  <a:lnTo>
                    <a:pt x="641" y="1766"/>
                  </a:lnTo>
                  <a:lnTo>
                    <a:pt x="641" y="1766"/>
                  </a:lnTo>
                  <a:lnTo>
                    <a:pt x="646" y="1773"/>
                  </a:lnTo>
                  <a:lnTo>
                    <a:pt x="653" y="1780"/>
                  </a:lnTo>
                  <a:lnTo>
                    <a:pt x="657" y="1788"/>
                  </a:lnTo>
                  <a:lnTo>
                    <a:pt x="659" y="1791"/>
                  </a:lnTo>
                  <a:lnTo>
                    <a:pt x="659" y="1796"/>
                  </a:lnTo>
                  <a:lnTo>
                    <a:pt x="659" y="1796"/>
                  </a:lnTo>
                  <a:lnTo>
                    <a:pt x="651" y="1804"/>
                  </a:lnTo>
                  <a:lnTo>
                    <a:pt x="642" y="1814"/>
                  </a:lnTo>
                  <a:lnTo>
                    <a:pt x="634" y="1823"/>
                  </a:lnTo>
                  <a:lnTo>
                    <a:pt x="629" y="1834"/>
                  </a:lnTo>
                  <a:lnTo>
                    <a:pt x="623" y="1846"/>
                  </a:lnTo>
                  <a:lnTo>
                    <a:pt x="619" y="1859"/>
                  </a:lnTo>
                  <a:lnTo>
                    <a:pt x="614" y="1885"/>
                  </a:lnTo>
                  <a:lnTo>
                    <a:pt x="610" y="1912"/>
                  </a:lnTo>
                  <a:lnTo>
                    <a:pt x="607" y="1940"/>
                  </a:lnTo>
                  <a:lnTo>
                    <a:pt x="603" y="1996"/>
                  </a:lnTo>
                  <a:lnTo>
                    <a:pt x="603" y="1996"/>
                  </a:lnTo>
                  <a:lnTo>
                    <a:pt x="593" y="1995"/>
                  </a:lnTo>
                  <a:lnTo>
                    <a:pt x="585" y="1993"/>
                  </a:lnTo>
                  <a:lnTo>
                    <a:pt x="585" y="1993"/>
                  </a:lnTo>
                  <a:lnTo>
                    <a:pt x="574" y="1972"/>
                  </a:lnTo>
                  <a:lnTo>
                    <a:pt x="565" y="1950"/>
                  </a:lnTo>
                  <a:lnTo>
                    <a:pt x="542" y="1909"/>
                  </a:lnTo>
                  <a:lnTo>
                    <a:pt x="519" y="1868"/>
                  </a:lnTo>
                  <a:lnTo>
                    <a:pt x="495" y="1827"/>
                  </a:lnTo>
                  <a:lnTo>
                    <a:pt x="495" y="1827"/>
                  </a:lnTo>
                  <a:lnTo>
                    <a:pt x="498" y="1811"/>
                  </a:lnTo>
                  <a:lnTo>
                    <a:pt x="498" y="1793"/>
                  </a:lnTo>
                  <a:lnTo>
                    <a:pt x="495" y="1758"/>
                  </a:lnTo>
                  <a:lnTo>
                    <a:pt x="493" y="1724"/>
                  </a:lnTo>
                  <a:lnTo>
                    <a:pt x="491" y="1689"/>
                  </a:lnTo>
                  <a:lnTo>
                    <a:pt x="491" y="1689"/>
                  </a:lnTo>
                  <a:lnTo>
                    <a:pt x="485" y="1684"/>
                  </a:lnTo>
                  <a:lnTo>
                    <a:pt x="476" y="1680"/>
                  </a:lnTo>
                  <a:lnTo>
                    <a:pt x="470" y="1675"/>
                  </a:lnTo>
                  <a:lnTo>
                    <a:pt x="464" y="1668"/>
                  </a:lnTo>
                  <a:lnTo>
                    <a:pt x="460" y="1661"/>
                  </a:lnTo>
                  <a:lnTo>
                    <a:pt x="459" y="1657"/>
                  </a:lnTo>
                  <a:lnTo>
                    <a:pt x="460" y="1655"/>
                  </a:lnTo>
                  <a:lnTo>
                    <a:pt x="461" y="1650"/>
                  </a:lnTo>
                  <a:lnTo>
                    <a:pt x="464" y="1648"/>
                  </a:lnTo>
                  <a:lnTo>
                    <a:pt x="468" y="1645"/>
                  </a:lnTo>
                  <a:lnTo>
                    <a:pt x="474" y="1642"/>
                  </a:lnTo>
                  <a:lnTo>
                    <a:pt x="474" y="1642"/>
                  </a:lnTo>
                  <a:lnTo>
                    <a:pt x="414" y="1517"/>
                  </a:lnTo>
                  <a:lnTo>
                    <a:pt x="384" y="1452"/>
                  </a:lnTo>
                  <a:lnTo>
                    <a:pt x="357" y="1386"/>
                  </a:lnTo>
                  <a:lnTo>
                    <a:pt x="357" y="1386"/>
                  </a:lnTo>
                  <a:lnTo>
                    <a:pt x="343" y="1354"/>
                  </a:lnTo>
                  <a:lnTo>
                    <a:pt x="331" y="1321"/>
                  </a:lnTo>
                  <a:lnTo>
                    <a:pt x="331" y="1321"/>
                  </a:lnTo>
                  <a:lnTo>
                    <a:pt x="323" y="1323"/>
                  </a:lnTo>
                  <a:lnTo>
                    <a:pt x="316" y="1321"/>
                  </a:lnTo>
                  <a:lnTo>
                    <a:pt x="309" y="1320"/>
                  </a:lnTo>
                  <a:lnTo>
                    <a:pt x="301" y="1318"/>
                  </a:lnTo>
                  <a:lnTo>
                    <a:pt x="301" y="1318"/>
                  </a:lnTo>
                  <a:lnTo>
                    <a:pt x="297" y="1313"/>
                  </a:lnTo>
                  <a:lnTo>
                    <a:pt x="294" y="1306"/>
                  </a:lnTo>
                  <a:lnTo>
                    <a:pt x="291" y="1297"/>
                  </a:lnTo>
                  <a:lnTo>
                    <a:pt x="290" y="1288"/>
                  </a:lnTo>
                  <a:lnTo>
                    <a:pt x="290" y="1279"/>
                  </a:lnTo>
                  <a:lnTo>
                    <a:pt x="293" y="1272"/>
                  </a:lnTo>
                  <a:lnTo>
                    <a:pt x="295" y="1269"/>
                  </a:lnTo>
                  <a:lnTo>
                    <a:pt x="298" y="1267"/>
                  </a:lnTo>
                  <a:lnTo>
                    <a:pt x="302" y="1265"/>
                  </a:lnTo>
                  <a:lnTo>
                    <a:pt x="306" y="1265"/>
                  </a:lnTo>
                  <a:lnTo>
                    <a:pt x="306" y="1265"/>
                  </a:lnTo>
                  <a:lnTo>
                    <a:pt x="308" y="1268"/>
                  </a:lnTo>
                  <a:lnTo>
                    <a:pt x="309" y="1272"/>
                  </a:lnTo>
                  <a:lnTo>
                    <a:pt x="308" y="1279"/>
                  </a:lnTo>
                  <a:lnTo>
                    <a:pt x="305" y="1286"/>
                  </a:lnTo>
                  <a:lnTo>
                    <a:pt x="305" y="1293"/>
                  </a:lnTo>
                  <a:lnTo>
                    <a:pt x="305" y="1293"/>
                  </a:lnTo>
                  <a:lnTo>
                    <a:pt x="309" y="1297"/>
                  </a:lnTo>
                  <a:lnTo>
                    <a:pt x="313" y="1301"/>
                  </a:lnTo>
                  <a:lnTo>
                    <a:pt x="319" y="1305"/>
                  </a:lnTo>
                  <a:lnTo>
                    <a:pt x="325" y="1306"/>
                  </a:lnTo>
                  <a:lnTo>
                    <a:pt x="339" y="1309"/>
                  </a:lnTo>
                  <a:lnTo>
                    <a:pt x="354" y="1310"/>
                  </a:lnTo>
                  <a:lnTo>
                    <a:pt x="369" y="1309"/>
                  </a:lnTo>
                  <a:lnTo>
                    <a:pt x="385" y="1308"/>
                  </a:lnTo>
                  <a:lnTo>
                    <a:pt x="412" y="1302"/>
                  </a:lnTo>
                  <a:lnTo>
                    <a:pt x="412" y="1302"/>
                  </a:lnTo>
                  <a:lnTo>
                    <a:pt x="434" y="1299"/>
                  </a:lnTo>
                  <a:lnTo>
                    <a:pt x="444" y="1297"/>
                  </a:lnTo>
                  <a:lnTo>
                    <a:pt x="446" y="1295"/>
                  </a:lnTo>
                  <a:lnTo>
                    <a:pt x="451" y="1293"/>
                  </a:lnTo>
                  <a:lnTo>
                    <a:pt x="451" y="1293"/>
                  </a:lnTo>
                  <a:lnTo>
                    <a:pt x="455" y="1295"/>
                  </a:lnTo>
                  <a:lnTo>
                    <a:pt x="456" y="1295"/>
                  </a:lnTo>
                  <a:lnTo>
                    <a:pt x="460" y="1294"/>
                  </a:lnTo>
                  <a:lnTo>
                    <a:pt x="460" y="1294"/>
                  </a:lnTo>
                  <a:lnTo>
                    <a:pt x="475" y="1286"/>
                  </a:lnTo>
                  <a:lnTo>
                    <a:pt x="494" y="1278"/>
                  </a:lnTo>
                  <a:lnTo>
                    <a:pt x="514" y="1268"/>
                  </a:lnTo>
                  <a:lnTo>
                    <a:pt x="523" y="1261"/>
                  </a:lnTo>
                  <a:lnTo>
                    <a:pt x="531" y="1256"/>
                  </a:lnTo>
                  <a:lnTo>
                    <a:pt x="531" y="1256"/>
                  </a:lnTo>
                  <a:lnTo>
                    <a:pt x="535" y="1250"/>
                  </a:lnTo>
                  <a:lnTo>
                    <a:pt x="539" y="1245"/>
                  </a:lnTo>
                  <a:lnTo>
                    <a:pt x="542" y="1239"/>
                  </a:lnTo>
                  <a:lnTo>
                    <a:pt x="543" y="1233"/>
                  </a:lnTo>
                  <a:lnTo>
                    <a:pt x="544" y="1227"/>
                  </a:lnTo>
                  <a:lnTo>
                    <a:pt x="543" y="1220"/>
                  </a:lnTo>
                  <a:lnTo>
                    <a:pt x="540" y="1216"/>
                  </a:lnTo>
                  <a:lnTo>
                    <a:pt x="535" y="1212"/>
                  </a:lnTo>
                  <a:lnTo>
                    <a:pt x="535" y="1212"/>
                  </a:lnTo>
                  <a:lnTo>
                    <a:pt x="517" y="1219"/>
                  </a:lnTo>
                  <a:lnTo>
                    <a:pt x="501" y="1227"/>
                  </a:lnTo>
                  <a:lnTo>
                    <a:pt x="468" y="1245"/>
                  </a:lnTo>
                  <a:lnTo>
                    <a:pt x="452" y="1254"/>
                  </a:lnTo>
                  <a:lnTo>
                    <a:pt x="433" y="1261"/>
                  </a:lnTo>
                  <a:lnTo>
                    <a:pt x="412" y="1267"/>
                  </a:lnTo>
                  <a:lnTo>
                    <a:pt x="389" y="1271"/>
                  </a:lnTo>
                  <a:lnTo>
                    <a:pt x="389" y="1271"/>
                  </a:lnTo>
                  <a:lnTo>
                    <a:pt x="366" y="1274"/>
                  </a:lnTo>
                  <a:lnTo>
                    <a:pt x="342" y="1275"/>
                  </a:lnTo>
                  <a:lnTo>
                    <a:pt x="331" y="1275"/>
                  </a:lnTo>
                  <a:lnTo>
                    <a:pt x="321" y="1274"/>
                  </a:lnTo>
                  <a:lnTo>
                    <a:pt x="313" y="1271"/>
                  </a:lnTo>
                  <a:lnTo>
                    <a:pt x="308" y="1267"/>
                  </a:lnTo>
                  <a:lnTo>
                    <a:pt x="308" y="1267"/>
                  </a:lnTo>
                  <a:lnTo>
                    <a:pt x="306" y="1261"/>
                  </a:lnTo>
                  <a:lnTo>
                    <a:pt x="304" y="1254"/>
                  </a:lnTo>
                  <a:lnTo>
                    <a:pt x="297" y="1237"/>
                  </a:lnTo>
                  <a:lnTo>
                    <a:pt x="297" y="1237"/>
                  </a:lnTo>
                  <a:lnTo>
                    <a:pt x="268" y="1159"/>
                  </a:lnTo>
                  <a:lnTo>
                    <a:pt x="241" y="1076"/>
                  </a:lnTo>
                  <a:lnTo>
                    <a:pt x="214" y="992"/>
                  </a:lnTo>
                  <a:lnTo>
                    <a:pt x="188" y="910"/>
                  </a:lnTo>
                  <a:lnTo>
                    <a:pt x="188" y="910"/>
                  </a:lnTo>
                  <a:lnTo>
                    <a:pt x="176" y="861"/>
                  </a:lnTo>
                  <a:lnTo>
                    <a:pt x="169" y="837"/>
                  </a:lnTo>
                  <a:lnTo>
                    <a:pt x="165" y="812"/>
                  </a:lnTo>
                  <a:lnTo>
                    <a:pt x="165" y="812"/>
                  </a:lnTo>
                  <a:lnTo>
                    <a:pt x="161" y="795"/>
                  </a:lnTo>
                  <a:lnTo>
                    <a:pt x="155" y="777"/>
                  </a:lnTo>
                  <a:lnTo>
                    <a:pt x="150" y="762"/>
                  </a:lnTo>
                  <a:lnTo>
                    <a:pt x="146" y="746"/>
                  </a:lnTo>
                  <a:lnTo>
                    <a:pt x="146" y="746"/>
                  </a:lnTo>
                  <a:lnTo>
                    <a:pt x="146" y="737"/>
                  </a:lnTo>
                  <a:lnTo>
                    <a:pt x="146" y="728"/>
                  </a:lnTo>
                  <a:lnTo>
                    <a:pt x="146" y="728"/>
                  </a:lnTo>
                  <a:lnTo>
                    <a:pt x="143" y="714"/>
                  </a:lnTo>
                  <a:lnTo>
                    <a:pt x="139" y="699"/>
                  </a:lnTo>
                  <a:lnTo>
                    <a:pt x="131" y="669"/>
                  </a:lnTo>
                  <a:lnTo>
                    <a:pt x="131" y="669"/>
                  </a:lnTo>
                  <a:lnTo>
                    <a:pt x="118" y="622"/>
                  </a:lnTo>
                  <a:lnTo>
                    <a:pt x="105" y="577"/>
                  </a:lnTo>
                  <a:lnTo>
                    <a:pt x="94" y="533"/>
                  </a:lnTo>
                  <a:lnTo>
                    <a:pt x="83" y="490"/>
                  </a:lnTo>
                  <a:lnTo>
                    <a:pt x="83" y="490"/>
                  </a:lnTo>
                  <a:lnTo>
                    <a:pt x="78" y="464"/>
                  </a:lnTo>
                  <a:lnTo>
                    <a:pt x="72" y="438"/>
                  </a:lnTo>
                  <a:lnTo>
                    <a:pt x="69" y="412"/>
                  </a:lnTo>
                  <a:lnTo>
                    <a:pt x="69" y="400"/>
                  </a:lnTo>
                  <a:lnTo>
                    <a:pt x="71" y="389"/>
                  </a:lnTo>
                  <a:lnTo>
                    <a:pt x="71" y="389"/>
                  </a:lnTo>
                  <a:lnTo>
                    <a:pt x="64" y="369"/>
                  </a:lnTo>
                  <a:lnTo>
                    <a:pt x="57" y="348"/>
                  </a:lnTo>
                  <a:lnTo>
                    <a:pt x="49" y="328"/>
                  </a:lnTo>
                  <a:lnTo>
                    <a:pt x="42" y="307"/>
                  </a:lnTo>
                  <a:lnTo>
                    <a:pt x="42" y="307"/>
                  </a:lnTo>
                  <a:lnTo>
                    <a:pt x="37" y="286"/>
                  </a:lnTo>
                  <a:lnTo>
                    <a:pt x="33" y="264"/>
                  </a:lnTo>
                  <a:lnTo>
                    <a:pt x="27" y="242"/>
                  </a:lnTo>
                  <a:lnTo>
                    <a:pt x="22" y="223"/>
                  </a:lnTo>
                  <a:lnTo>
                    <a:pt x="22" y="223"/>
                  </a:lnTo>
                  <a:lnTo>
                    <a:pt x="14" y="204"/>
                  </a:lnTo>
                  <a:lnTo>
                    <a:pt x="7" y="185"/>
                  </a:lnTo>
                  <a:lnTo>
                    <a:pt x="4" y="175"/>
                  </a:lnTo>
                  <a:lnTo>
                    <a:pt x="1" y="166"/>
                  </a:lnTo>
                  <a:lnTo>
                    <a:pt x="0" y="156"/>
                  </a:lnTo>
                  <a:lnTo>
                    <a:pt x="1" y="147"/>
                  </a:lnTo>
                  <a:lnTo>
                    <a:pt x="1" y="147"/>
                  </a:lnTo>
                  <a:lnTo>
                    <a:pt x="4" y="136"/>
                  </a:lnTo>
                  <a:lnTo>
                    <a:pt x="8" y="125"/>
                  </a:lnTo>
                  <a:lnTo>
                    <a:pt x="21" y="105"/>
                  </a:lnTo>
                  <a:lnTo>
                    <a:pt x="21" y="105"/>
                  </a:lnTo>
                  <a:lnTo>
                    <a:pt x="15" y="98"/>
                  </a:lnTo>
                  <a:lnTo>
                    <a:pt x="11" y="91"/>
                  </a:lnTo>
                  <a:lnTo>
                    <a:pt x="8" y="83"/>
                  </a:lnTo>
                  <a:lnTo>
                    <a:pt x="6" y="75"/>
                  </a:lnTo>
                  <a:lnTo>
                    <a:pt x="4" y="68"/>
                  </a:lnTo>
                  <a:lnTo>
                    <a:pt x="4" y="60"/>
                  </a:lnTo>
                  <a:lnTo>
                    <a:pt x="7" y="42"/>
                  </a:lnTo>
                  <a:lnTo>
                    <a:pt x="7" y="42"/>
                  </a:lnTo>
                  <a:lnTo>
                    <a:pt x="16" y="34"/>
                  </a:lnTo>
                  <a:lnTo>
                    <a:pt x="27" y="26"/>
                  </a:lnTo>
                  <a:lnTo>
                    <a:pt x="40" y="19"/>
                  </a:lnTo>
                  <a:lnTo>
                    <a:pt x="53" y="12"/>
                  </a:lnTo>
                  <a:lnTo>
                    <a:pt x="68" y="5"/>
                  </a:lnTo>
                  <a:lnTo>
                    <a:pt x="84" y="1"/>
                  </a:lnTo>
                  <a:lnTo>
                    <a:pt x="99" y="0"/>
                  </a:lnTo>
                  <a:lnTo>
                    <a:pt x="114" y="0"/>
                  </a:lnTo>
                  <a:lnTo>
                    <a:pt x="114" y="0"/>
                  </a:lnTo>
                  <a:lnTo>
                    <a:pt x="123" y="3"/>
                  </a:lnTo>
                  <a:lnTo>
                    <a:pt x="131" y="7"/>
                  </a:lnTo>
                  <a:lnTo>
                    <a:pt x="139" y="11"/>
                  </a:lnTo>
                  <a:lnTo>
                    <a:pt x="143" y="12"/>
                  </a:lnTo>
                  <a:lnTo>
                    <a:pt x="147" y="12"/>
                  </a:lnTo>
                  <a:lnTo>
                    <a:pt x="147" y="12"/>
                  </a:lnTo>
                  <a:lnTo>
                    <a:pt x="157" y="26"/>
                  </a:lnTo>
                  <a:lnTo>
                    <a:pt x="165" y="41"/>
                  </a:lnTo>
                  <a:lnTo>
                    <a:pt x="167" y="49"/>
                  </a:lnTo>
                  <a:lnTo>
                    <a:pt x="170" y="58"/>
                  </a:lnTo>
                  <a:lnTo>
                    <a:pt x="170" y="67"/>
                  </a:lnTo>
                  <a:lnTo>
                    <a:pt x="169" y="76"/>
                  </a:lnTo>
                  <a:lnTo>
                    <a:pt x="169" y="76"/>
                  </a:lnTo>
                  <a:lnTo>
                    <a:pt x="180" y="91"/>
                  </a:lnTo>
                  <a:lnTo>
                    <a:pt x="189" y="107"/>
                  </a:lnTo>
                  <a:lnTo>
                    <a:pt x="197" y="125"/>
                  </a:lnTo>
                  <a:lnTo>
                    <a:pt x="206" y="143"/>
                  </a:lnTo>
                  <a:lnTo>
                    <a:pt x="221" y="179"/>
                  </a:lnTo>
                  <a:lnTo>
                    <a:pt x="238" y="218"/>
                  </a:lnTo>
                  <a:lnTo>
                    <a:pt x="238" y="218"/>
                  </a:lnTo>
                  <a:lnTo>
                    <a:pt x="241" y="222"/>
                  </a:lnTo>
                  <a:lnTo>
                    <a:pt x="244" y="226"/>
                  </a:lnTo>
                  <a:lnTo>
                    <a:pt x="248" y="230"/>
                  </a:lnTo>
                  <a:lnTo>
                    <a:pt x="250" y="235"/>
                  </a:lnTo>
                  <a:lnTo>
                    <a:pt x="250" y="235"/>
                  </a:lnTo>
                  <a:lnTo>
                    <a:pt x="253" y="243"/>
                  </a:lnTo>
                  <a:lnTo>
                    <a:pt x="256" y="252"/>
                  </a:lnTo>
                  <a:lnTo>
                    <a:pt x="261" y="269"/>
                  </a:lnTo>
                  <a:lnTo>
                    <a:pt x="264" y="279"/>
                  </a:lnTo>
                  <a:lnTo>
                    <a:pt x="268" y="287"/>
                  </a:lnTo>
                  <a:lnTo>
                    <a:pt x="274" y="294"/>
                  </a:lnTo>
                  <a:lnTo>
                    <a:pt x="279" y="301"/>
                  </a:lnTo>
                  <a:lnTo>
                    <a:pt x="279" y="301"/>
                  </a:lnTo>
                  <a:lnTo>
                    <a:pt x="284" y="318"/>
                  </a:lnTo>
                  <a:lnTo>
                    <a:pt x="290" y="335"/>
                  </a:lnTo>
                  <a:lnTo>
                    <a:pt x="302" y="370"/>
                  </a:lnTo>
                  <a:lnTo>
                    <a:pt x="317" y="403"/>
                  </a:lnTo>
                  <a:lnTo>
                    <a:pt x="332" y="434"/>
                  </a:lnTo>
                  <a:lnTo>
                    <a:pt x="332" y="434"/>
                  </a:lnTo>
                  <a:lnTo>
                    <a:pt x="339" y="452"/>
                  </a:lnTo>
                  <a:lnTo>
                    <a:pt x="346" y="471"/>
                  </a:lnTo>
                  <a:lnTo>
                    <a:pt x="359" y="510"/>
                  </a:lnTo>
                  <a:lnTo>
                    <a:pt x="372" y="551"/>
                  </a:lnTo>
                  <a:lnTo>
                    <a:pt x="385" y="593"/>
                  </a:lnTo>
                  <a:lnTo>
                    <a:pt x="385" y="593"/>
                  </a:lnTo>
                  <a:lnTo>
                    <a:pt x="395" y="620"/>
                  </a:lnTo>
                  <a:lnTo>
                    <a:pt x="403" y="649"/>
                  </a:lnTo>
                  <a:lnTo>
                    <a:pt x="412" y="678"/>
                  </a:lnTo>
                  <a:lnTo>
                    <a:pt x="422" y="705"/>
                  </a:lnTo>
                  <a:lnTo>
                    <a:pt x="422" y="705"/>
                  </a:lnTo>
                  <a:lnTo>
                    <a:pt x="433" y="732"/>
                  </a:lnTo>
                  <a:lnTo>
                    <a:pt x="442" y="762"/>
                  </a:lnTo>
                  <a:lnTo>
                    <a:pt x="461" y="827"/>
                  </a:lnTo>
                  <a:lnTo>
                    <a:pt x="461" y="827"/>
                  </a:lnTo>
                  <a:lnTo>
                    <a:pt x="472" y="867"/>
                  </a:lnTo>
                  <a:lnTo>
                    <a:pt x="483" y="907"/>
                  </a:lnTo>
                  <a:lnTo>
                    <a:pt x="493" y="948"/>
                  </a:lnTo>
                  <a:lnTo>
                    <a:pt x="499" y="989"/>
                  </a:lnTo>
                  <a:lnTo>
                    <a:pt x="499" y="989"/>
                  </a:lnTo>
                  <a:lnTo>
                    <a:pt x="509" y="1056"/>
                  </a:lnTo>
                  <a:lnTo>
                    <a:pt x="520" y="1120"/>
                  </a:lnTo>
                  <a:lnTo>
                    <a:pt x="520" y="1120"/>
                  </a:lnTo>
                  <a:lnTo>
                    <a:pt x="523" y="1139"/>
                  </a:lnTo>
                  <a:lnTo>
                    <a:pt x="528" y="1156"/>
                  </a:lnTo>
                  <a:lnTo>
                    <a:pt x="531" y="1174"/>
                  </a:lnTo>
                  <a:lnTo>
                    <a:pt x="532" y="1184"/>
                  </a:lnTo>
                  <a:lnTo>
                    <a:pt x="532" y="1193"/>
                  </a:lnTo>
                  <a:lnTo>
                    <a:pt x="532" y="1193"/>
                  </a:lnTo>
                  <a:close/>
                  <a:moveTo>
                    <a:pt x="26" y="42"/>
                  </a:moveTo>
                  <a:lnTo>
                    <a:pt x="26" y="42"/>
                  </a:lnTo>
                  <a:lnTo>
                    <a:pt x="49" y="39"/>
                  </a:lnTo>
                  <a:lnTo>
                    <a:pt x="72" y="34"/>
                  </a:lnTo>
                  <a:lnTo>
                    <a:pt x="84" y="30"/>
                  </a:lnTo>
                  <a:lnTo>
                    <a:pt x="95" y="26"/>
                  </a:lnTo>
                  <a:lnTo>
                    <a:pt x="106" y="20"/>
                  </a:lnTo>
                  <a:lnTo>
                    <a:pt x="114" y="15"/>
                  </a:lnTo>
                  <a:lnTo>
                    <a:pt x="114" y="15"/>
                  </a:lnTo>
                  <a:lnTo>
                    <a:pt x="91" y="18"/>
                  </a:lnTo>
                  <a:lnTo>
                    <a:pt x="79" y="19"/>
                  </a:lnTo>
                  <a:lnTo>
                    <a:pt x="65" y="22"/>
                  </a:lnTo>
                  <a:lnTo>
                    <a:pt x="53" y="24"/>
                  </a:lnTo>
                  <a:lnTo>
                    <a:pt x="42" y="30"/>
                  </a:lnTo>
                  <a:lnTo>
                    <a:pt x="33" y="35"/>
                  </a:lnTo>
                  <a:lnTo>
                    <a:pt x="29" y="38"/>
                  </a:lnTo>
                  <a:lnTo>
                    <a:pt x="26" y="42"/>
                  </a:lnTo>
                  <a:lnTo>
                    <a:pt x="26" y="42"/>
                  </a:lnTo>
                  <a:close/>
                  <a:moveTo>
                    <a:pt x="117" y="73"/>
                  </a:moveTo>
                  <a:lnTo>
                    <a:pt x="117" y="73"/>
                  </a:lnTo>
                  <a:lnTo>
                    <a:pt x="125" y="67"/>
                  </a:lnTo>
                  <a:lnTo>
                    <a:pt x="133" y="60"/>
                  </a:lnTo>
                  <a:lnTo>
                    <a:pt x="139" y="52"/>
                  </a:lnTo>
                  <a:lnTo>
                    <a:pt x="144" y="43"/>
                  </a:lnTo>
                  <a:lnTo>
                    <a:pt x="146" y="35"/>
                  </a:lnTo>
                  <a:lnTo>
                    <a:pt x="146" y="31"/>
                  </a:lnTo>
                  <a:lnTo>
                    <a:pt x="146" y="28"/>
                  </a:lnTo>
                  <a:lnTo>
                    <a:pt x="144" y="26"/>
                  </a:lnTo>
                  <a:lnTo>
                    <a:pt x="142" y="23"/>
                  </a:lnTo>
                  <a:lnTo>
                    <a:pt x="138" y="20"/>
                  </a:lnTo>
                  <a:lnTo>
                    <a:pt x="132" y="18"/>
                  </a:lnTo>
                  <a:lnTo>
                    <a:pt x="132" y="18"/>
                  </a:lnTo>
                  <a:lnTo>
                    <a:pt x="123" y="27"/>
                  </a:lnTo>
                  <a:lnTo>
                    <a:pt x="110" y="34"/>
                  </a:lnTo>
                  <a:lnTo>
                    <a:pt x="95" y="41"/>
                  </a:lnTo>
                  <a:lnTo>
                    <a:pt x="80" y="46"/>
                  </a:lnTo>
                  <a:lnTo>
                    <a:pt x="65" y="50"/>
                  </a:lnTo>
                  <a:lnTo>
                    <a:pt x="49" y="53"/>
                  </a:lnTo>
                  <a:lnTo>
                    <a:pt x="19" y="57"/>
                  </a:lnTo>
                  <a:lnTo>
                    <a:pt x="19" y="57"/>
                  </a:lnTo>
                  <a:lnTo>
                    <a:pt x="18" y="67"/>
                  </a:lnTo>
                  <a:lnTo>
                    <a:pt x="18" y="75"/>
                  </a:lnTo>
                  <a:lnTo>
                    <a:pt x="21" y="81"/>
                  </a:lnTo>
                  <a:lnTo>
                    <a:pt x="25" y="87"/>
                  </a:lnTo>
                  <a:lnTo>
                    <a:pt x="30" y="91"/>
                  </a:lnTo>
                  <a:lnTo>
                    <a:pt x="35" y="92"/>
                  </a:lnTo>
                  <a:lnTo>
                    <a:pt x="44" y="94"/>
                  </a:lnTo>
                  <a:lnTo>
                    <a:pt x="52" y="95"/>
                  </a:lnTo>
                  <a:lnTo>
                    <a:pt x="68" y="92"/>
                  </a:lnTo>
                  <a:lnTo>
                    <a:pt x="87" y="88"/>
                  </a:lnTo>
                  <a:lnTo>
                    <a:pt x="104" y="81"/>
                  </a:lnTo>
                  <a:lnTo>
                    <a:pt x="117" y="73"/>
                  </a:lnTo>
                  <a:lnTo>
                    <a:pt x="117" y="73"/>
                  </a:lnTo>
                  <a:close/>
                  <a:moveTo>
                    <a:pt x="120" y="88"/>
                  </a:moveTo>
                  <a:lnTo>
                    <a:pt x="120" y="88"/>
                  </a:lnTo>
                  <a:lnTo>
                    <a:pt x="124" y="90"/>
                  </a:lnTo>
                  <a:lnTo>
                    <a:pt x="128" y="90"/>
                  </a:lnTo>
                  <a:lnTo>
                    <a:pt x="133" y="90"/>
                  </a:lnTo>
                  <a:lnTo>
                    <a:pt x="136" y="88"/>
                  </a:lnTo>
                  <a:lnTo>
                    <a:pt x="144" y="83"/>
                  </a:lnTo>
                  <a:lnTo>
                    <a:pt x="151" y="79"/>
                  </a:lnTo>
                  <a:lnTo>
                    <a:pt x="151" y="79"/>
                  </a:lnTo>
                  <a:lnTo>
                    <a:pt x="148" y="75"/>
                  </a:lnTo>
                  <a:lnTo>
                    <a:pt x="148" y="72"/>
                  </a:lnTo>
                  <a:lnTo>
                    <a:pt x="150" y="69"/>
                  </a:lnTo>
                  <a:lnTo>
                    <a:pt x="150" y="67"/>
                  </a:lnTo>
                  <a:lnTo>
                    <a:pt x="158" y="56"/>
                  </a:lnTo>
                  <a:lnTo>
                    <a:pt x="158" y="56"/>
                  </a:lnTo>
                  <a:lnTo>
                    <a:pt x="157" y="56"/>
                  </a:lnTo>
                  <a:lnTo>
                    <a:pt x="155" y="53"/>
                  </a:lnTo>
                  <a:lnTo>
                    <a:pt x="155" y="52"/>
                  </a:lnTo>
                  <a:lnTo>
                    <a:pt x="154" y="52"/>
                  </a:lnTo>
                  <a:lnTo>
                    <a:pt x="154" y="52"/>
                  </a:lnTo>
                  <a:lnTo>
                    <a:pt x="147" y="61"/>
                  </a:lnTo>
                  <a:lnTo>
                    <a:pt x="139" y="71"/>
                  </a:lnTo>
                  <a:lnTo>
                    <a:pt x="120" y="88"/>
                  </a:lnTo>
                  <a:lnTo>
                    <a:pt x="120" y="88"/>
                  </a:lnTo>
                  <a:close/>
                  <a:moveTo>
                    <a:pt x="35" y="110"/>
                  </a:moveTo>
                  <a:lnTo>
                    <a:pt x="35" y="110"/>
                  </a:lnTo>
                  <a:lnTo>
                    <a:pt x="35" y="113"/>
                  </a:lnTo>
                  <a:lnTo>
                    <a:pt x="34" y="116"/>
                  </a:lnTo>
                  <a:lnTo>
                    <a:pt x="31" y="120"/>
                  </a:lnTo>
                  <a:lnTo>
                    <a:pt x="26" y="122"/>
                  </a:lnTo>
                  <a:lnTo>
                    <a:pt x="22" y="126"/>
                  </a:lnTo>
                  <a:lnTo>
                    <a:pt x="22" y="126"/>
                  </a:lnTo>
                  <a:lnTo>
                    <a:pt x="19" y="132"/>
                  </a:lnTo>
                  <a:lnTo>
                    <a:pt x="18" y="139"/>
                  </a:lnTo>
                  <a:lnTo>
                    <a:pt x="15" y="152"/>
                  </a:lnTo>
                  <a:lnTo>
                    <a:pt x="15" y="167"/>
                  </a:lnTo>
                  <a:lnTo>
                    <a:pt x="18" y="182"/>
                  </a:lnTo>
                  <a:lnTo>
                    <a:pt x="18" y="182"/>
                  </a:lnTo>
                  <a:lnTo>
                    <a:pt x="22" y="197"/>
                  </a:lnTo>
                  <a:lnTo>
                    <a:pt x="27" y="212"/>
                  </a:lnTo>
                  <a:lnTo>
                    <a:pt x="34" y="228"/>
                  </a:lnTo>
                  <a:lnTo>
                    <a:pt x="40" y="245"/>
                  </a:lnTo>
                  <a:lnTo>
                    <a:pt x="40" y="245"/>
                  </a:lnTo>
                  <a:lnTo>
                    <a:pt x="44" y="261"/>
                  </a:lnTo>
                  <a:lnTo>
                    <a:pt x="48" y="279"/>
                  </a:lnTo>
                  <a:lnTo>
                    <a:pt x="52" y="295"/>
                  </a:lnTo>
                  <a:lnTo>
                    <a:pt x="56" y="310"/>
                  </a:lnTo>
                  <a:lnTo>
                    <a:pt x="56" y="310"/>
                  </a:lnTo>
                  <a:lnTo>
                    <a:pt x="67" y="343"/>
                  </a:lnTo>
                  <a:lnTo>
                    <a:pt x="78" y="377"/>
                  </a:lnTo>
                  <a:lnTo>
                    <a:pt x="104" y="446"/>
                  </a:lnTo>
                  <a:lnTo>
                    <a:pt x="129" y="517"/>
                  </a:lnTo>
                  <a:lnTo>
                    <a:pt x="154" y="585"/>
                  </a:lnTo>
                  <a:lnTo>
                    <a:pt x="154" y="585"/>
                  </a:lnTo>
                  <a:lnTo>
                    <a:pt x="163" y="612"/>
                  </a:lnTo>
                  <a:lnTo>
                    <a:pt x="173" y="638"/>
                  </a:lnTo>
                  <a:lnTo>
                    <a:pt x="178" y="650"/>
                  </a:lnTo>
                  <a:lnTo>
                    <a:pt x="185" y="663"/>
                  </a:lnTo>
                  <a:lnTo>
                    <a:pt x="193" y="672"/>
                  </a:lnTo>
                  <a:lnTo>
                    <a:pt x="201" y="683"/>
                  </a:lnTo>
                  <a:lnTo>
                    <a:pt x="201" y="683"/>
                  </a:lnTo>
                  <a:lnTo>
                    <a:pt x="200" y="679"/>
                  </a:lnTo>
                  <a:lnTo>
                    <a:pt x="201" y="678"/>
                  </a:lnTo>
                  <a:lnTo>
                    <a:pt x="203" y="678"/>
                  </a:lnTo>
                  <a:lnTo>
                    <a:pt x="204" y="678"/>
                  </a:lnTo>
                  <a:lnTo>
                    <a:pt x="208" y="679"/>
                  </a:lnTo>
                  <a:lnTo>
                    <a:pt x="210" y="680"/>
                  </a:lnTo>
                  <a:lnTo>
                    <a:pt x="212" y="679"/>
                  </a:lnTo>
                  <a:lnTo>
                    <a:pt x="212" y="679"/>
                  </a:lnTo>
                  <a:lnTo>
                    <a:pt x="240" y="664"/>
                  </a:lnTo>
                  <a:lnTo>
                    <a:pt x="240" y="664"/>
                  </a:lnTo>
                  <a:lnTo>
                    <a:pt x="241" y="657"/>
                  </a:lnTo>
                  <a:lnTo>
                    <a:pt x="241" y="649"/>
                  </a:lnTo>
                  <a:lnTo>
                    <a:pt x="241" y="631"/>
                  </a:lnTo>
                  <a:lnTo>
                    <a:pt x="238" y="614"/>
                  </a:lnTo>
                  <a:lnTo>
                    <a:pt x="234" y="596"/>
                  </a:lnTo>
                  <a:lnTo>
                    <a:pt x="234" y="596"/>
                  </a:lnTo>
                  <a:lnTo>
                    <a:pt x="226" y="569"/>
                  </a:lnTo>
                  <a:lnTo>
                    <a:pt x="215" y="541"/>
                  </a:lnTo>
                  <a:lnTo>
                    <a:pt x="196" y="491"/>
                  </a:lnTo>
                  <a:lnTo>
                    <a:pt x="196" y="491"/>
                  </a:lnTo>
                  <a:lnTo>
                    <a:pt x="189" y="473"/>
                  </a:lnTo>
                  <a:lnTo>
                    <a:pt x="182" y="454"/>
                  </a:lnTo>
                  <a:lnTo>
                    <a:pt x="173" y="419"/>
                  </a:lnTo>
                  <a:lnTo>
                    <a:pt x="173" y="419"/>
                  </a:lnTo>
                  <a:lnTo>
                    <a:pt x="158" y="374"/>
                  </a:lnTo>
                  <a:lnTo>
                    <a:pt x="143" y="328"/>
                  </a:lnTo>
                  <a:lnTo>
                    <a:pt x="143" y="328"/>
                  </a:lnTo>
                  <a:lnTo>
                    <a:pt x="131" y="284"/>
                  </a:lnTo>
                  <a:lnTo>
                    <a:pt x="118" y="242"/>
                  </a:lnTo>
                  <a:lnTo>
                    <a:pt x="118" y="242"/>
                  </a:lnTo>
                  <a:lnTo>
                    <a:pt x="113" y="228"/>
                  </a:lnTo>
                  <a:lnTo>
                    <a:pt x="108" y="215"/>
                  </a:lnTo>
                  <a:lnTo>
                    <a:pt x="102" y="203"/>
                  </a:lnTo>
                  <a:lnTo>
                    <a:pt x="99" y="189"/>
                  </a:lnTo>
                  <a:lnTo>
                    <a:pt x="99" y="189"/>
                  </a:lnTo>
                  <a:lnTo>
                    <a:pt x="97" y="175"/>
                  </a:lnTo>
                  <a:lnTo>
                    <a:pt x="97" y="163"/>
                  </a:lnTo>
                  <a:lnTo>
                    <a:pt x="97" y="150"/>
                  </a:lnTo>
                  <a:lnTo>
                    <a:pt x="99" y="136"/>
                  </a:lnTo>
                  <a:lnTo>
                    <a:pt x="102" y="124"/>
                  </a:lnTo>
                  <a:lnTo>
                    <a:pt x="106" y="111"/>
                  </a:lnTo>
                  <a:lnTo>
                    <a:pt x="110" y="101"/>
                  </a:lnTo>
                  <a:lnTo>
                    <a:pt x="114" y="91"/>
                  </a:lnTo>
                  <a:lnTo>
                    <a:pt x="114" y="91"/>
                  </a:lnTo>
                  <a:lnTo>
                    <a:pt x="116" y="90"/>
                  </a:lnTo>
                  <a:lnTo>
                    <a:pt x="114" y="88"/>
                  </a:lnTo>
                  <a:lnTo>
                    <a:pt x="114" y="88"/>
                  </a:lnTo>
                  <a:lnTo>
                    <a:pt x="106" y="94"/>
                  </a:lnTo>
                  <a:lnTo>
                    <a:pt x="97" y="99"/>
                  </a:lnTo>
                  <a:lnTo>
                    <a:pt x="87" y="102"/>
                  </a:lnTo>
                  <a:lnTo>
                    <a:pt x="76" y="106"/>
                  </a:lnTo>
                  <a:lnTo>
                    <a:pt x="67" y="107"/>
                  </a:lnTo>
                  <a:lnTo>
                    <a:pt x="56" y="109"/>
                  </a:lnTo>
                  <a:lnTo>
                    <a:pt x="45" y="110"/>
                  </a:lnTo>
                  <a:lnTo>
                    <a:pt x="35" y="110"/>
                  </a:lnTo>
                  <a:lnTo>
                    <a:pt x="35" y="110"/>
                  </a:lnTo>
                  <a:close/>
                  <a:moveTo>
                    <a:pt x="388" y="652"/>
                  </a:moveTo>
                  <a:lnTo>
                    <a:pt x="388" y="652"/>
                  </a:lnTo>
                  <a:lnTo>
                    <a:pt x="378" y="618"/>
                  </a:lnTo>
                  <a:lnTo>
                    <a:pt x="366" y="582"/>
                  </a:lnTo>
                  <a:lnTo>
                    <a:pt x="354" y="547"/>
                  </a:lnTo>
                  <a:lnTo>
                    <a:pt x="342" y="511"/>
                  </a:lnTo>
                  <a:lnTo>
                    <a:pt x="342" y="511"/>
                  </a:lnTo>
                  <a:lnTo>
                    <a:pt x="324" y="458"/>
                  </a:lnTo>
                  <a:lnTo>
                    <a:pt x="304" y="405"/>
                  </a:lnTo>
                  <a:lnTo>
                    <a:pt x="282" y="354"/>
                  </a:lnTo>
                  <a:lnTo>
                    <a:pt x="259" y="302"/>
                  </a:lnTo>
                  <a:lnTo>
                    <a:pt x="259" y="302"/>
                  </a:lnTo>
                  <a:lnTo>
                    <a:pt x="237" y="249"/>
                  </a:lnTo>
                  <a:lnTo>
                    <a:pt x="214" y="194"/>
                  </a:lnTo>
                  <a:lnTo>
                    <a:pt x="191" y="141"/>
                  </a:lnTo>
                  <a:lnTo>
                    <a:pt x="178" y="116"/>
                  </a:lnTo>
                  <a:lnTo>
                    <a:pt x="165" y="91"/>
                  </a:lnTo>
                  <a:lnTo>
                    <a:pt x="165" y="91"/>
                  </a:lnTo>
                  <a:lnTo>
                    <a:pt x="154" y="95"/>
                  </a:lnTo>
                  <a:lnTo>
                    <a:pt x="142" y="99"/>
                  </a:lnTo>
                  <a:lnTo>
                    <a:pt x="128" y="105"/>
                  </a:lnTo>
                  <a:lnTo>
                    <a:pt x="124" y="109"/>
                  </a:lnTo>
                  <a:lnTo>
                    <a:pt x="120" y="111"/>
                  </a:lnTo>
                  <a:lnTo>
                    <a:pt x="120" y="111"/>
                  </a:lnTo>
                  <a:lnTo>
                    <a:pt x="117" y="117"/>
                  </a:lnTo>
                  <a:lnTo>
                    <a:pt x="114" y="122"/>
                  </a:lnTo>
                  <a:lnTo>
                    <a:pt x="112" y="136"/>
                  </a:lnTo>
                  <a:lnTo>
                    <a:pt x="110" y="151"/>
                  </a:lnTo>
                  <a:lnTo>
                    <a:pt x="110" y="163"/>
                  </a:lnTo>
                  <a:lnTo>
                    <a:pt x="110" y="163"/>
                  </a:lnTo>
                  <a:lnTo>
                    <a:pt x="113" y="179"/>
                  </a:lnTo>
                  <a:lnTo>
                    <a:pt x="116" y="196"/>
                  </a:lnTo>
                  <a:lnTo>
                    <a:pt x="120" y="212"/>
                  </a:lnTo>
                  <a:lnTo>
                    <a:pt x="124" y="228"/>
                  </a:lnTo>
                  <a:lnTo>
                    <a:pt x="135" y="260"/>
                  </a:lnTo>
                  <a:lnTo>
                    <a:pt x="147" y="290"/>
                  </a:lnTo>
                  <a:lnTo>
                    <a:pt x="147" y="290"/>
                  </a:lnTo>
                  <a:lnTo>
                    <a:pt x="169" y="355"/>
                  </a:lnTo>
                  <a:lnTo>
                    <a:pt x="189" y="420"/>
                  </a:lnTo>
                  <a:lnTo>
                    <a:pt x="210" y="484"/>
                  </a:lnTo>
                  <a:lnTo>
                    <a:pt x="230" y="546"/>
                  </a:lnTo>
                  <a:lnTo>
                    <a:pt x="230" y="546"/>
                  </a:lnTo>
                  <a:lnTo>
                    <a:pt x="241" y="578"/>
                  </a:lnTo>
                  <a:lnTo>
                    <a:pt x="250" y="611"/>
                  </a:lnTo>
                  <a:lnTo>
                    <a:pt x="250" y="611"/>
                  </a:lnTo>
                  <a:lnTo>
                    <a:pt x="255" y="627"/>
                  </a:lnTo>
                  <a:lnTo>
                    <a:pt x="259" y="645"/>
                  </a:lnTo>
                  <a:lnTo>
                    <a:pt x="259" y="653"/>
                  </a:lnTo>
                  <a:lnTo>
                    <a:pt x="257" y="661"/>
                  </a:lnTo>
                  <a:lnTo>
                    <a:pt x="256" y="669"/>
                  </a:lnTo>
                  <a:lnTo>
                    <a:pt x="252" y="678"/>
                  </a:lnTo>
                  <a:lnTo>
                    <a:pt x="252" y="678"/>
                  </a:lnTo>
                  <a:lnTo>
                    <a:pt x="222" y="688"/>
                  </a:lnTo>
                  <a:lnTo>
                    <a:pt x="192" y="701"/>
                  </a:lnTo>
                  <a:lnTo>
                    <a:pt x="192" y="701"/>
                  </a:lnTo>
                  <a:lnTo>
                    <a:pt x="176" y="673"/>
                  </a:lnTo>
                  <a:lnTo>
                    <a:pt x="162" y="643"/>
                  </a:lnTo>
                  <a:lnTo>
                    <a:pt x="148" y="611"/>
                  </a:lnTo>
                  <a:lnTo>
                    <a:pt x="136" y="577"/>
                  </a:lnTo>
                  <a:lnTo>
                    <a:pt x="112" y="507"/>
                  </a:lnTo>
                  <a:lnTo>
                    <a:pt x="99" y="473"/>
                  </a:lnTo>
                  <a:lnTo>
                    <a:pt x="87" y="443"/>
                  </a:lnTo>
                  <a:lnTo>
                    <a:pt x="87" y="443"/>
                  </a:lnTo>
                  <a:lnTo>
                    <a:pt x="91" y="467"/>
                  </a:lnTo>
                  <a:lnTo>
                    <a:pt x="95" y="488"/>
                  </a:lnTo>
                  <a:lnTo>
                    <a:pt x="108" y="533"/>
                  </a:lnTo>
                  <a:lnTo>
                    <a:pt x="121" y="575"/>
                  </a:lnTo>
                  <a:lnTo>
                    <a:pt x="133" y="618"/>
                  </a:lnTo>
                  <a:lnTo>
                    <a:pt x="133" y="618"/>
                  </a:lnTo>
                  <a:lnTo>
                    <a:pt x="138" y="633"/>
                  </a:lnTo>
                  <a:lnTo>
                    <a:pt x="140" y="648"/>
                  </a:lnTo>
                  <a:lnTo>
                    <a:pt x="146" y="678"/>
                  </a:lnTo>
                  <a:lnTo>
                    <a:pt x="146" y="678"/>
                  </a:lnTo>
                  <a:lnTo>
                    <a:pt x="150" y="692"/>
                  </a:lnTo>
                  <a:lnTo>
                    <a:pt x="154" y="707"/>
                  </a:lnTo>
                  <a:lnTo>
                    <a:pt x="158" y="721"/>
                  </a:lnTo>
                  <a:lnTo>
                    <a:pt x="162" y="736"/>
                  </a:lnTo>
                  <a:lnTo>
                    <a:pt x="162" y="736"/>
                  </a:lnTo>
                  <a:lnTo>
                    <a:pt x="173" y="789"/>
                  </a:lnTo>
                  <a:lnTo>
                    <a:pt x="185" y="841"/>
                  </a:lnTo>
                  <a:lnTo>
                    <a:pt x="197" y="891"/>
                  </a:lnTo>
                  <a:lnTo>
                    <a:pt x="211" y="941"/>
                  </a:lnTo>
                  <a:lnTo>
                    <a:pt x="211" y="941"/>
                  </a:lnTo>
                  <a:lnTo>
                    <a:pt x="236" y="1020"/>
                  </a:lnTo>
                  <a:lnTo>
                    <a:pt x="261" y="1099"/>
                  </a:lnTo>
                  <a:lnTo>
                    <a:pt x="287" y="1178"/>
                  </a:lnTo>
                  <a:lnTo>
                    <a:pt x="316" y="1256"/>
                  </a:lnTo>
                  <a:lnTo>
                    <a:pt x="316" y="1256"/>
                  </a:lnTo>
                  <a:lnTo>
                    <a:pt x="328" y="1257"/>
                  </a:lnTo>
                  <a:lnTo>
                    <a:pt x="343" y="1257"/>
                  </a:lnTo>
                  <a:lnTo>
                    <a:pt x="377" y="1257"/>
                  </a:lnTo>
                  <a:lnTo>
                    <a:pt x="411" y="1253"/>
                  </a:lnTo>
                  <a:lnTo>
                    <a:pt x="427" y="1250"/>
                  </a:lnTo>
                  <a:lnTo>
                    <a:pt x="442" y="1246"/>
                  </a:lnTo>
                  <a:lnTo>
                    <a:pt x="442" y="1246"/>
                  </a:lnTo>
                  <a:lnTo>
                    <a:pt x="521" y="1199"/>
                  </a:lnTo>
                  <a:lnTo>
                    <a:pt x="521" y="1199"/>
                  </a:lnTo>
                  <a:lnTo>
                    <a:pt x="504" y="1083"/>
                  </a:lnTo>
                  <a:lnTo>
                    <a:pt x="493" y="1023"/>
                  </a:lnTo>
                  <a:lnTo>
                    <a:pt x="480" y="962"/>
                  </a:lnTo>
                  <a:lnTo>
                    <a:pt x="468" y="901"/>
                  </a:lnTo>
                  <a:lnTo>
                    <a:pt x="453" y="839"/>
                  </a:lnTo>
                  <a:lnTo>
                    <a:pt x="436" y="778"/>
                  </a:lnTo>
                  <a:lnTo>
                    <a:pt x="416" y="718"/>
                  </a:lnTo>
                  <a:lnTo>
                    <a:pt x="416" y="718"/>
                  </a:lnTo>
                  <a:lnTo>
                    <a:pt x="396" y="716"/>
                  </a:lnTo>
                  <a:lnTo>
                    <a:pt x="376" y="716"/>
                  </a:lnTo>
                  <a:lnTo>
                    <a:pt x="354" y="718"/>
                  </a:lnTo>
                  <a:lnTo>
                    <a:pt x="332" y="722"/>
                  </a:lnTo>
                  <a:lnTo>
                    <a:pt x="310" y="728"/>
                  </a:lnTo>
                  <a:lnTo>
                    <a:pt x="289" y="735"/>
                  </a:lnTo>
                  <a:lnTo>
                    <a:pt x="267" y="744"/>
                  </a:lnTo>
                  <a:lnTo>
                    <a:pt x="246" y="754"/>
                  </a:lnTo>
                  <a:lnTo>
                    <a:pt x="246" y="754"/>
                  </a:lnTo>
                  <a:lnTo>
                    <a:pt x="252" y="746"/>
                  </a:lnTo>
                  <a:lnTo>
                    <a:pt x="259" y="739"/>
                  </a:lnTo>
                  <a:lnTo>
                    <a:pt x="267" y="732"/>
                  </a:lnTo>
                  <a:lnTo>
                    <a:pt x="275" y="726"/>
                  </a:lnTo>
                  <a:lnTo>
                    <a:pt x="284" y="722"/>
                  </a:lnTo>
                  <a:lnTo>
                    <a:pt x="295" y="717"/>
                  </a:lnTo>
                  <a:lnTo>
                    <a:pt x="317" y="710"/>
                  </a:lnTo>
                  <a:lnTo>
                    <a:pt x="340" y="705"/>
                  </a:lnTo>
                  <a:lnTo>
                    <a:pt x="363" y="702"/>
                  </a:lnTo>
                  <a:lnTo>
                    <a:pt x="387" y="699"/>
                  </a:lnTo>
                  <a:lnTo>
                    <a:pt x="407" y="699"/>
                  </a:lnTo>
                  <a:lnTo>
                    <a:pt x="407" y="699"/>
                  </a:lnTo>
                  <a:lnTo>
                    <a:pt x="397" y="673"/>
                  </a:lnTo>
                  <a:lnTo>
                    <a:pt x="388" y="652"/>
                  </a:lnTo>
                  <a:lnTo>
                    <a:pt x="388" y="652"/>
                  </a:lnTo>
                  <a:close/>
                  <a:moveTo>
                    <a:pt x="536" y="1627"/>
                  </a:moveTo>
                  <a:lnTo>
                    <a:pt x="536" y="1627"/>
                  </a:lnTo>
                  <a:lnTo>
                    <a:pt x="553" y="1623"/>
                  </a:lnTo>
                  <a:lnTo>
                    <a:pt x="569" y="1619"/>
                  </a:lnTo>
                  <a:lnTo>
                    <a:pt x="577" y="1615"/>
                  </a:lnTo>
                  <a:lnTo>
                    <a:pt x="584" y="1611"/>
                  </a:lnTo>
                  <a:lnTo>
                    <a:pt x="588" y="1606"/>
                  </a:lnTo>
                  <a:lnTo>
                    <a:pt x="592" y="1597"/>
                  </a:lnTo>
                  <a:lnTo>
                    <a:pt x="592" y="1597"/>
                  </a:lnTo>
                  <a:lnTo>
                    <a:pt x="592" y="1591"/>
                  </a:lnTo>
                  <a:lnTo>
                    <a:pt x="592" y="1582"/>
                  </a:lnTo>
                  <a:lnTo>
                    <a:pt x="588" y="1563"/>
                  </a:lnTo>
                  <a:lnTo>
                    <a:pt x="581" y="1542"/>
                  </a:lnTo>
                  <a:lnTo>
                    <a:pt x="576" y="1520"/>
                  </a:lnTo>
                  <a:lnTo>
                    <a:pt x="576" y="1520"/>
                  </a:lnTo>
                  <a:lnTo>
                    <a:pt x="568" y="1469"/>
                  </a:lnTo>
                  <a:lnTo>
                    <a:pt x="557" y="1416"/>
                  </a:lnTo>
                  <a:lnTo>
                    <a:pt x="535" y="1308"/>
                  </a:lnTo>
                  <a:lnTo>
                    <a:pt x="535" y="1308"/>
                  </a:lnTo>
                  <a:lnTo>
                    <a:pt x="531" y="1287"/>
                  </a:lnTo>
                  <a:lnTo>
                    <a:pt x="528" y="1280"/>
                  </a:lnTo>
                  <a:lnTo>
                    <a:pt x="523" y="1275"/>
                  </a:lnTo>
                  <a:lnTo>
                    <a:pt x="523" y="1275"/>
                  </a:lnTo>
                  <a:lnTo>
                    <a:pt x="508" y="1284"/>
                  </a:lnTo>
                  <a:lnTo>
                    <a:pt x="490" y="1294"/>
                  </a:lnTo>
                  <a:lnTo>
                    <a:pt x="457" y="1308"/>
                  </a:lnTo>
                  <a:lnTo>
                    <a:pt x="457" y="1308"/>
                  </a:lnTo>
                  <a:lnTo>
                    <a:pt x="459" y="1321"/>
                  </a:lnTo>
                  <a:lnTo>
                    <a:pt x="463" y="1333"/>
                  </a:lnTo>
                  <a:lnTo>
                    <a:pt x="470" y="1357"/>
                  </a:lnTo>
                  <a:lnTo>
                    <a:pt x="476" y="1377"/>
                  </a:lnTo>
                  <a:lnTo>
                    <a:pt x="478" y="1386"/>
                  </a:lnTo>
                  <a:lnTo>
                    <a:pt x="479" y="1396"/>
                  </a:lnTo>
                  <a:lnTo>
                    <a:pt x="479" y="1396"/>
                  </a:lnTo>
                  <a:lnTo>
                    <a:pt x="472" y="1388"/>
                  </a:lnTo>
                  <a:lnTo>
                    <a:pt x="467" y="1377"/>
                  </a:lnTo>
                  <a:lnTo>
                    <a:pt x="459" y="1352"/>
                  </a:lnTo>
                  <a:lnTo>
                    <a:pt x="459" y="1352"/>
                  </a:lnTo>
                  <a:lnTo>
                    <a:pt x="455" y="1340"/>
                  </a:lnTo>
                  <a:lnTo>
                    <a:pt x="452" y="1327"/>
                  </a:lnTo>
                  <a:lnTo>
                    <a:pt x="449" y="1320"/>
                  </a:lnTo>
                  <a:lnTo>
                    <a:pt x="445" y="1316"/>
                  </a:lnTo>
                  <a:lnTo>
                    <a:pt x="441" y="1312"/>
                  </a:lnTo>
                  <a:lnTo>
                    <a:pt x="436" y="1312"/>
                  </a:lnTo>
                  <a:lnTo>
                    <a:pt x="436" y="1312"/>
                  </a:lnTo>
                  <a:lnTo>
                    <a:pt x="438" y="1328"/>
                  </a:lnTo>
                  <a:lnTo>
                    <a:pt x="442" y="1346"/>
                  </a:lnTo>
                  <a:lnTo>
                    <a:pt x="453" y="1382"/>
                  </a:lnTo>
                  <a:lnTo>
                    <a:pt x="465" y="1419"/>
                  </a:lnTo>
                  <a:lnTo>
                    <a:pt x="479" y="1457"/>
                  </a:lnTo>
                  <a:lnTo>
                    <a:pt x="493" y="1495"/>
                  </a:lnTo>
                  <a:lnTo>
                    <a:pt x="505" y="1533"/>
                  </a:lnTo>
                  <a:lnTo>
                    <a:pt x="514" y="1572"/>
                  </a:lnTo>
                  <a:lnTo>
                    <a:pt x="519" y="1591"/>
                  </a:lnTo>
                  <a:lnTo>
                    <a:pt x="521" y="1608"/>
                  </a:lnTo>
                  <a:lnTo>
                    <a:pt x="521" y="1608"/>
                  </a:lnTo>
                  <a:lnTo>
                    <a:pt x="516" y="1600"/>
                  </a:lnTo>
                  <a:lnTo>
                    <a:pt x="510" y="1591"/>
                  </a:lnTo>
                  <a:lnTo>
                    <a:pt x="508" y="1580"/>
                  </a:lnTo>
                  <a:lnTo>
                    <a:pt x="504" y="1570"/>
                  </a:lnTo>
                  <a:lnTo>
                    <a:pt x="499" y="1548"/>
                  </a:lnTo>
                  <a:lnTo>
                    <a:pt x="494" y="1527"/>
                  </a:lnTo>
                  <a:lnTo>
                    <a:pt x="494" y="1527"/>
                  </a:lnTo>
                  <a:lnTo>
                    <a:pt x="474" y="1472"/>
                  </a:lnTo>
                  <a:lnTo>
                    <a:pt x="453" y="1418"/>
                  </a:lnTo>
                  <a:lnTo>
                    <a:pt x="453" y="1418"/>
                  </a:lnTo>
                  <a:lnTo>
                    <a:pt x="444" y="1392"/>
                  </a:lnTo>
                  <a:lnTo>
                    <a:pt x="437" y="1365"/>
                  </a:lnTo>
                  <a:lnTo>
                    <a:pt x="429" y="1337"/>
                  </a:lnTo>
                  <a:lnTo>
                    <a:pt x="423" y="1325"/>
                  </a:lnTo>
                  <a:lnTo>
                    <a:pt x="416" y="1313"/>
                  </a:lnTo>
                  <a:lnTo>
                    <a:pt x="416" y="1313"/>
                  </a:lnTo>
                  <a:lnTo>
                    <a:pt x="407" y="1317"/>
                  </a:lnTo>
                  <a:lnTo>
                    <a:pt x="396" y="1320"/>
                  </a:lnTo>
                  <a:lnTo>
                    <a:pt x="385" y="1321"/>
                  </a:lnTo>
                  <a:lnTo>
                    <a:pt x="376" y="1323"/>
                  </a:lnTo>
                  <a:lnTo>
                    <a:pt x="376" y="1323"/>
                  </a:lnTo>
                  <a:lnTo>
                    <a:pt x="380" y="1333"/>
                  </a:lnTo>
                  <a:lnTo>
                    <a:pt x="381" y="1344"/>
                  </a:lnTo>
                  <a:lnTo>
                    <a:pt x="387" y="1367"/>
                  </a:lnTo>
                  <a:lnTo>
                    <a:pt x="387" y="1367"/>
                  </a:lnTo>
                  <a:lnTo>
                    <a:pt x="395" y="1396"/>
                  </a:lnTo>
                  <a:lnTo>
                    <a:pt x="406" y="1425"/>
                  </a:lnTo>
                  <a:lnTo>
                    <a:pt x="418" y="1452"/>
                  </a:lnTo>
                  <a:lnTo>
                    <a:pt x="431" y="1478"/>
                  </a:lnTo>
                  <a:lnTo>
                    <a:pt x="457" y="1529"/>
                  </a:lnTo>
                  <a:lnTo>
                    <a:pt x="470" y="1555"/>
                  </a:lnTo>
                  <a:lnTo>
                    <a:pt x="480" y="1580"/>
                  </a:lnTo>
                  <a:lnTo>
                    <a:pt x="480" y="1580"/>
                  </a:lnTo>
                  <a:lnTo>
                    <a:pt x="483" y="1592"/>
                  </a:lnTo>
                  <a:lnTo>
                    <a:pt x="486" y="1603"/>
                  </a:lnTo>
                  <a:lnTo>
                    <a:pt x="486" y="1603"/>
                  </a:lnTo>
                  <a:lnTo>
                    <a:pt x="491" y="1611"/>
                  </a:lnTo>
                  <a:lnTo>
                    <a:pt x="493" y="1615"/>
                  </a:lnTo>
                  <a:lnTo>
                    <a:pt x="493" y="1618"/>
                  </a:lnTo>
                  <a:lnTo>
                    <a:pt x="493" y="1619"/>
                  </a:lnTo>
                  <a:lnTo>
                    <a:pt x="493" y="1619"/>
                  </a:lnTo>
                  <a:lnTo>
                    <a:pt x="487" y="1618"/>
                  </a:lnTo>
                  <a:lnTo>
                    <a:pt x="482" y="1614"/>
                  </a:lnTo>
                  <a:lnTo>
                    <a:pt x="478" y="1607"/>
                  </a:lnTo>
                  <a:lnTo>
                    <a:pt x="475" y="1601"/>
                  </a:lnTo>
                  <a:lnTo>
                    <a:pt x="468" y="1585"/>
                  </a:lnTo>
                  <a:lnTo>
                    <a:pt x="461" y="1570"/>
                  </a:lnTo>
                  <a:lnTo>
                    <a:pt x="461" y="1570"/>
                  </a:lnTo>
                  <a:lnTo>
                    <a:pt x="421" y="1484"/>
                  </a:lnTo>
                  <a:lnTo>
                    <a:pt x="400" y="1441"/>
                  </a:lnTo>
                  <a:lnTo>
                    <a:pt x="392" y="1419"/>
                  </a:lnTo>
                  <a:lnTo>
                    <a:pt x="384" y="1396"/>
                  </a:lnTo>
                  <a:lnTo>
                    <a:pt x="384" y="1396"/>
                  </a:lnTo>
                  <a:lnTo>
                    <a:pt x="380" y="1384"/>
                  </a:lnTo>
                  <a:lnTo>
                    <a:pt x="377" y="1370"/>
                  </a:lnTo>
                  <a:lnTo>
                    <a:pt x="374" y="1358"/>
                  </a:lnTo>
                  <a:lnTo>
                    <a:pt x="370" y="1346"/>
                  </a:lnTo>
                  <a:lnTo>
                    <a:pt x="370" y="1346"/>
                  </a:lnTo>
                  <a:lnTo>
                    <a:pt x="367" y="1339"/>
                  </a:lnTo>
                  <a:lnTo>
                    <a:pt x="363" y="1332"/>
                  </a:lnTo>
                  <a:lnTo>
                    <a:pt x="361" y="1329"/>
                  </a:lnTo>
                  <a:lnTo>
                    <a:pt x="358" y="1327"/>
                  </a:lnTo>
                  <a:lnTo>
                    <a:pt x="354" y="1325"/>
                  </a:lnTo>
                  <a:lnTo>
                    <a:pt x="348" y="1324"/>
                  </a:lnTo>
                  <a:lnTo>
                    <a:pt x="348" y="1324"/>
                  </a:lnTo>
                  <a:lnTo>
                    <a:pt x="359" y="1359"/>
                  </a:lnTo>
                  <a:lnTo>
                    <a:pt x="372" y="1393"/>
                  </a:lnTo>
                  <a:lnTo>
                    <a:pt x="385" y="1426"/>
                  </a:lnTo>
                  <a:lnTo>
                    <a:pt x="400" y="1457"/>
                  </a:lnTo>
                  <a:lnTo>
                    <a:pt x="429" y="1521"/>
                  </a:lnTo>
                  <a:lnTo>
                    <a:pt x="459" y="1588"/>
                  </a:lnTo>
                  <a:lnTo>
                    <a:pt x="459" y="1588"/>
                  </a:lnTo>
                  <a:lnTo>
                    <a:pt x="463" y="1593"/>
                  </a:lnTo>
                  <a:lnTo>
                    <a:pt x="467" y="1600"/>
                  </a:lnTo>
                  <a:lnTo>
                    <a:pt x="474" y="1614"/>
                  </a:lnTo>
                  <a:lnTo>
                    <a:pt x="480" y="1627"/>
                  </a:lnTo>
                  <a:lnTo>
                    <a:pt x="485" y="1634"/>
                  </a:lnTo>
                  <a:lnTo>
                    <a:pt x="490" y="1638"/>
                  </a:lnTo>
                  <a:lnTo>
                    <a:pt x="490" y="1638"/>
                  </a:lnTo>
                  <a:lnTo>
                    <a:pt x="495" y="1640"/>
                  </a:lnTo>
                  <a:lnTo>
                    <a:pt x="501" y="1638"/>
                  </a:lnTo>
                  <a:lnTo>
                    <a:pt x="513" y="1635"/>
                  </a:lnTo>
                  <a:lnTo>
                    <a:pt x="524" y="1631"/>
                  </a:lnTo>
                  <a:lnTo>
                    <a:pt x="536" y="1627"/>
                  </a:lnTo>
                  <a:lnTo>
                    <a:pt x="536" y="1627"/>
                  </a:lnTo>
                  <a:close/>
                  <a:moveTo>
                    <a:pt x="574" y="1631"/>
                  </a:moveTo>
                  <a:lnTo>
                    <a:pt x="574" y="1631"/>
                  </a:lnTo>
                  <a:lnTo>
                    <a:pt x="566" y="1634"/>
                  </a:lnTo>
                  <a:lnTo>
                    <a:pt x="557" y="1637"/>
                  </a:lnTo>
                  <a:lnTo>
                    <a:pt x="531" y="1642"/>
                  </a:lnTo>
                  <a:lnTo>
                    <a:pt x="506" y="1645"/>
                  </a:lnTo>
                  <a:lnTo>
                    <a:pt x="495" y="1645"/>
                  </a:lnTo>
                  <a:lnTo>
                    <a:pt x="489" y="1644"/>
                  </a:lnTo>
                  <a:lnTo>
                    <a:pt x="489" y="1644"/>
                  </a:lnTo>
                  <a:lnTo>
                    <a:pt x="480" y="1652"/>
                  </a:lnTo>
                  <a:lnTo>
                    <a:pt x="474" y="1660"/>
                  </a:lnTo>
                  <a:lnTo>
                    <a:pt x="474" y="1660"/>
                  </a:lnTo>
                  <a:lnTo>
                    <a:pt x="479" y="1664"/>
                  </a:lnTo>
                  <a:lnTo>
                    <a:pt x="487" y="1667"/>
                  </a:lnTo>
                  <a:lnTo>
                    <a:pt x="495" y="1667"/>
                  </a:lnTo>
                  <a:lnTo>
                    <a:pt x="505" y="1668"/>
                  </a:lnTo>
                  <a:lnTo>
                    <a:pt x="505" y="1668"/>
                  </a:lnTo>
                  <a:lnTo>
                    <a:pt x="521" y="1665"/>
                  </a:lnTo>
                  <a:lnTo>
                    <a:pt x="538" y="1663"/>
                  </a:lnTo>
                  <a:lnTo>
                    <a:pt x="554" y="1659"/>
                  </a:lnTo>
                  <a:lnTo>
                    <a:pt x="570" y="1653"/>
                  </a:lnTo>
                  <a:lnTo>
                    <a:pt x="584" y="1646"/>
                  </a:lnTo>
                  <a:lnTo>
                    <a:pt x="591" y="1642"/>
                  </a:lnTo>
                  <a:lnTo>
                    <a:pt x="596" y="1637"/>
                  </a:lnTo>
                  <a:lnTo>
                    <a:pt x="600" y="1633"/>
                  </a:lnTo>
                  <a:lnTo>
                    <a:pt x="604" y="1627"/>
                  </a:lnTo>
                  <a:lnTo>
                    <a:pt x="607" y="1621"/>
                  </a:lnTo>
                  <a:lnTo>
                    <a:pt x="608" y="1615"/>
                  </a:lnTo>
                  <a:lnTo>
                    <a:pt x="608" y="1615"/>
                  </a:lnTo>
                  <a:lnTo>
                    <a:pt x="606" y="1614"/>
                  </a:lnTo>
                  <a:lnTo>
                    <a:pt x="604" y="1614"/>
                  </a:lnTo>
                  <a:lnTo>
                    <a:pt x="603" y="1611"/>
                  </a:lnTo>
                  <a:lnTo>
                    <a:pt x="602" y="1608"/>
                  </a:lnTo>
                  <a:lnTo>
                    <a:pt x="600" y="1607"/>
                  </a:lnTo>
                  <a:lnTo>
                    <a:pt x="599" y="1607"/>
                  </a:lnTo>
                  <a:lnTo>
                    <a:pt x="599" y="1607"/>
                  </a:lnTo>
                  <a:lnTo>
                    <a:pt x="592" y="1612"/>
                  </a:lnTo>
                  <a:lnTo>
                    <a:pt x="587" y="1619"/>
                  </a:lnTo>
                  <a:lnTo>
                    <a:pt x="581" y="1626"/>
                  </a:lnTo>
                  <a:lnTo>
                    <a:pt x="574" y="1631"/>
                  </a:lnTo>
                  <a:lnTo>
                    <a:pt x="574" y="1631"/>
                  </a:lnTo>
                  <a:close/>
                  <a:moveTo>
                    <a:pt x="597" y="1906"/>
                  </a:moveTo>
                  <a:lnTo>
                    <a:pt x="597" y="1906"/>
                  </a:lnTo>
                  <a:lnTo>
                    <a:pt x="602" y="1872"/>
                  </a:lnTo>
                  <a:lnTo>
                    <a:pt x="606" y="1856"/>
                  </a:lnTo>
                  <a:lnTo>
                    <a:pt x="610" y="1842"/>
                  </a:lnTo>
                  <a:lnTo>
                    <a:pt x="610" y="1842"/>
                  </a:lnTo>
                  <a:lnTo>
                    <a:pt x="615" y="1830"/>
                  </a:lnTo>
                  <a:lnTo>
                    <a:pt x="625" y="1815"/>
                  </a:lnTo>
                  <a:lnTo>
                    <a:pt x="634" y="1800"/>
                  </a:lnTo>
                  <a:lnTo>
                    <a:pt x="637" y="1793"/>
                  </a:lnTo>
                  <a:lnTo>
                    <a:pt x="638" y="1788"/>
                  </a:lnTo>
                  <a:lnTo>
                    <a:pt x="638" y="1788"/>
                  </a:lnTo>
                  <a:lnTo>
                    <a:pt x="637" y="1782"/>
                  </a:lnTo>
                  <a:lnTo>
                    <a:pt x="636" y="1777"/>
                  </a:lnTo>
                  <a:lnTo>
                    <a:pt x="629" y="1763"/>
                  </a:lnTo>
                  <a:lnTo>
                    <a:pt x="615" y="1738"/>
                  </a:lnTo>
                  <a:lnTo>
                    <a:pt x="615" y="1738"/>
                  </a:lnTo>
                  <a:lnTo>
                    <a:pt x="584" y="1664"/>
                  </a:lnTo>
                  <a:lnTo>
                    <a:pt x="584" y="1664"/>
                  </a:lnTo>
                  <a:lnTo>
                    <a:pt x="583" y="1663"/>
                  </a:lnTo>
                  <a:lnTo>
                    <a:pt x="580" y="1663"/>
                  </a:lnTo>
                  <a:lnTo>
                    <a:pt x="580" y="1663"/>
                  </a:lnTo>
                  <a:lnTo>
                    <a:pt x="574" y="1665"/>
                  </a:lnTo>
                  <a:lnTo>
                    <a:pt x="568" y="1668"/>
                  </a:lnTo>
                  <a:lnTo>
                    <a:pt x="557" y="1671"/>
                  </a:lnTo>
                  <a:lnTo>
                    <a:pt x="544" y="1672"/>
                  </a:lnTo>
                  <a:lnTo>
                    <a:pt x="532" y="1676"/>
                  </a:lnTo>
                  <a:lnTo>
                    <a:pt x="532" y="1676"/>
                  </a:lnTo>
                  <a:lnTo>
                    <a:pt x="532" y="1691"/>
                  </a:lnTo>
                  <a:lnTo>
                    <a:pt x="534" y="1705"/>
                  </a:lnTo>
                  <a:lnTo>
                    <a:pt x="539" y="1735"/>
                  </a:lnTo>
                  <a:lnTo>
                    <a:pt x="546" y="1765"/>
                  </a:lnTo>
                  <a:lnTo>
                    <a:pt x="553" y="1795"/>
                  </a:lnTo>
                  <a:lnTo>
                    <a:pt x="553" y="1795"/>
                  </a:lnTo>
                  <a:lnTo>
                    <a:pt x="561" y="1799"/>
                  </a:lnTo>
                  <a:lnTo>
                    <a:pt x="568" y="1804"/>
                  </a:lnTo>
                  <a:lnTo>
                    <a:pt x="573" y="1810"/>
                  </a:lnTo>
                  <a:lnTo>
                    <a:pt x="578" y="1816"/>
                  </a:lnTo>
                  <a:lnTo>
                    <a:pt x="578" y="1816"/>
                  </a:lnTo>
                  <a:lnTo>
                    <a:pt x="577" y="1827"/>
                  </a:lnTo>
                  <a:lnTo>
                    <a:pt x="576" y="1837"/>
                  </a:lnTo>
                  <a:lnTo>
                    <a:pt x="573" y="1842"/>
                  </a:lnTo>
                  <a:lnTo>
                    <a:pt x="570" y="1846"/>
                  </a:lnTo>
                  <a:lnTo>
                    <a:pt x="568" y="1849"/>
                  </a:lnTo>
                  <a:lnTo>
                    <a:pt x="562" y="1853"/>
                  </a:lnTo>
                  <a:lnTo>
                    <a:pt x="562" y="1853"/>
                  </a:lnTo>
                  <a:lnTo>
                    <a:pt x="554" y="1850"/>
                  </a:lnTo>
                  <a:lnTo>
                    <a:pt x="547" y="1848"/>
                  </a:lnTo>
                  <a:lnTo>
                    <a:pt x="540" y="1846"/>
                  </a:lnTo>
                  <a:lnTo>
                    <a:pt x="536" y="1844"/>
                  </a:lnTo>
                  <a:lnTo>
                    <a:pt x="534" y="1840"/>
                  </a:lnTo>
                  <a:lnTo>
                    <a:pt x="534" y="1840"/>
                  </a:lnTo>
                  <a:lnTo>
                    <a:pt x="532" y="1833"/>
                  </a:lnTo>
                  <a:lnTo>
                    <a:pt x="531" y="1827"/>
                  </a:lnTo>
                  <a:lnTo>
                    <a:pt x="532" y="1814"/>
                  </a:lnTo>
                  <a:lnTo>
                    <a:pt x="535" y="1801"/>
                  </a:lnTo>
                  <a:lnTo>
                    <a:pt x="538" y="1788"/>
                  </a:lnTo>
                  <a:lnTo>
                    <a:pt x="538" y="1788"/>
                  </a:lnTo>
                  <a:lnTo>
                    <a:pt x="536" y="1776"/>
                  </a:lnTo>
                  <a:lnTo>
                    <a:pt x="534" y="1762"/>
                  </a:lnTo>
                  <a:lnTo>
                    <a:pt x="527" y="1735"/>
                  </a:lnTo>
                  <a:lnTo>
                    <a:pt x="521" y="1706"/>
                  </a:lnTo>
                  <a:lnTo>
                    <a:pt x="519" y="1693"/>
                  </a:lnTo>
                  <a:lnTo>
                    <a:pt x="519" y="1679"/>
                  </a:lnTo>
                  <a:lnTo>
                    <a:pt x="519" y="1679"/>
                  </a:lnTo>
                  <a:lnTo>
                    <a:pt x="504" y="1682"/>
                  </a:lnTo>
                  <a:lnTo>
                    <a:pt x="504" y="1682"/>
                  </a:lnTo>
                  <a:lnTo>
                    <a:pt x="505" y="1705"/>
                  </a:lnTo>
                  <a:lnTo>
                    <a:pt x="506" y="1729"/>
                  </a:lnTo>
                  <a:lnTo>
                    <a:pt x="506" y="1754"/>
                  </a:lnTo>
                  <a:lnTo>
                    <a:pt x="508" y="1777"/>
                  </a:lnTo>
                  <a:lnTo>
                    <a:pt x="508" y="1777"/>
                  </a:lnTo>
                  <a:lnTo>
                    <a:pt x="509" y="1781"/>
                  </a:lnTo>
                  <a:lnTo>
                    <a:pt x="510" y="1785"/>
                  </a:lnTo>
                  <a:lnTo>
                    <a:pt x="513" y="1791"/>
                  </a:lnTo>
                  <a:lnTo>
                    <a:pt x="514" y="1795"/>
                  </a:lnTo>
                  <a:lnTo>
                    <a:pt x="514" y="1795"/>
                  </a:lnTo>
                  <a:lnTo>
                    <a:pt x="514" y="1812"/>
                  </a:lnTo>
                  <a:lnTo>
                    <a:pt x="516" y="1821"/>
                  </a:lnTo>
                  <a:lnTo>
                    <a:pt x="517" y="1829"/>
                  </a:lnTo>
                  <a:lnTo>
                    <a:pt x="517" y="1829"/>
                  </a:lnTo>
                  <a:lnTo>
                    <a:pt x="520" y="1840"/>
                  </a:lnTo>
                  <a:lnTo>
                    <a:pt x="524" y="1850"/>
                  </a:lnTo>
                  <a:lnTo>
                    <a:pt x="535" y="1870"/>
                  </a:lnTo>
                  <a:lnTo>
                    <a:pt x="546" y="1889"/>
                  </a:lnTo>
                  <a:lnTo>
                    <a:pt x="557" y="1906"/>
                  </a:lnTo>
                  <a:lnTo>
                    <a:pt x="557" y="1906"/>
                  </a:lnTo>
                  <a:lnTo>
                    <a:pt x="572" y="1938"/>
                  </a:lnTo>
                  <a:lnTo>
                    <a:pt x="580" y="1953"/>
                  </a:lnTo>
                  <a:lnTo>
                    <a:pt x="589" y="1966"/>
                  </a:lnTo>
                  <a:lnTo>
                    <a:pt x="589" y="1966"/>
                  </a:lnTo>
                  <a:lnTo>
                    <a:pt x="592" y="1951"/>
                  </a:lnTo>
                  <a:lnTo>
                    <a:pt x="593" y="1938"/>
                  </a:lnTo>
                  <a:lnTo>
                    <a:pt x="597" y="1906"/>
                  </a:lnTo>
                  <a:lnTo>
                    <a:pt x="597" y="190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4" name="Freeform 59"/>
            <p:cNvSpPr>
              <a:spLocks noEditPoints="1"/>
            </p:cNvSpPr>
            <p:nvPr/>
          </p:nvSpPr>
          <p:spPr bwMode="auto">
            <a:xfrm flipV="1">
              <a:off x="3078015" y="509807"/>
              <a:ext cx="2634563" cy="45719"/>
            </a:xfrm>
            <a:custGeom>
              <a:avLst/>
              <a:gdLst/>
              <a:ahLst/>
              <a:cxnLst>
                <a:cxn ang="0">
                  <a:pos x="0" y="1"/>
                </a:cxn>
                <a:cxn ang="0">
                  <a:pos x="0" y="1"/>
                </a:cxn>
                <a:cxn ang="0">
                  <a:pos x="0" y="6"/>
                </a:cxn>
                <a:cxn ang="0">
                  <a:pos x="0" y="6"/>
                </a:cxn>
                <a:cxn ang="0">
                  <a:pos x="1" y="8"/>
                </a:cxn>
                <a:cxn ang="0">
                  <a:pos x="2" y="9"/>
                </a:cxn>
                <a:cxn ang="0">
                  <a:pos x="2" y="9"/>
                </a:cxn>
                <a:cxn ang="0">
                  <a:pos x="11" y="11"/>
                </a:cxn>
                <a:cxn ang="0">
                  <a:pos x="19" y="12"/>
                </a:cxn>
                <a:cxn ang="0">
                  <a:pos x="37" y="12"/>
                </a:cxn>
                <a:cxn ang="0">
                  <a:pos x="71" y="11"/>
                </a:cxn>
                <a:cxn ang="0">
                  <a:pos x="71" y="11"/>
                </a:cxn>
                <a:cxn ang="0">
                  <a:pos x="93" y="9"/>
                </a:cxn>
                <a:cxn ang="0">
                  <a:pos x="115" y="11"/>
                </a:cxn>
                <a:cxn ang="0">
                  <a:pos x="139" y="11"/>
                </a:cxn>
                <a:cxn ang="0">
                  <a:pos x="161" y="9"/>
                </a:cxn>
                <a:cxn ang="0">
                  <a:pos x="161" y="9"/>
                </a:cxn>
                <a:cxn ang="0">
                  <a:pos x="161" y="9"/>
                </a:cxn>
                <a:cxn ang="0">
                  <a:pos x="159" y="8"/>
                </a:cxn>
                <a:cxn ang="0">
                  <a:pos x="157" y="5"/>
                </a:cxn>
                <a:cxn ang="0">
                  <a:pos x="157" y="5"/>
                </a:cxn>
                <a:cxn ang="0">
                  <a:pos x="136" y="5"/>
                </a:cxn>
                <a:cxn ang="0">
                  <a:pos x="115" y="5"/>
                </a:cxn>
                <a:cxn ang="0">
                  <a:pos x="73" y="5"/>
                </a:cxn>
                <a:cxn ang="0">
                  <a:pos x="73" y="5"/>
                </a:cxn>
                <a:cxn ang="0">
                  <a:pos x="53" y="6"/>
                </a:cxn>
                <a:cxn ang="0">
                  <a:pos x="34" y="8"/>
                </a:cxn>
                <a:cxn ang="0">
                  <a:pos x="34" y="8"/>
                </a:cxn>
                <a:cxn ang="0">
                  <a:pos x="16" y="8"/>
                </a:cxn>
                <a:cxn ang="0">
                  <a:pos x="16" y="8"/>
                </a:cxn>
                <a:cxn ang="0">
                  <a:pos x="8" y="8"/>
                </a:cxn>
                <a:cxn ang="0">
                  <a:pos x="8" y="8"/>
                </a:cxn>
                <a:cxn ang="0">
                  <a:pos x="8" y="5"/>
                </a:cxn>
                <a:cxn ang="0">
                  <a:pos x="7" y="2"/>
                </a:cxn>
                <a:cxn ang="0">
                  <a:pos x="1" y="0"/>
                </a:cxn>
                <a:cxn ang="0">
                  <a:pos x="1" y="0"/>
                </a:cxn>
                <a:cxn ang="0">
                  <a:pos x="0" y="1"/>
                </a:cxn>
                <a:cxn ang="0">
                  <a:pos x="0" y="1"/>
                </a:cxn>
                <a:cxn ang="0">
                  <a:pos x="7" y="6"/>
                </a:cxn>
                <a:cxn ang="0">
                  <a:pos x="7" y="6"/>
                </a:cxn>
                <a:cxn ang="0">
                  <a:pos x="7" y="8"/>
                </a:cxn>
                <a:cxn ang="0">
                  <a:pos x="7" y="8"/>
                </a:cxn>
                <a:cxn ang="0">
                  <a:pos x="4" y="6"/>
                </a:cxn>
                <a:cxn ang="0">
                  <a:pos x="4" y="6"/>
                </a:cxn>
                <a:cxn ang="0">
                  <a:pos x="4" y="4"/>
                </a:cxn>
                <a:cxn ang="0">
                  <a:pos x="7" y="6"/>
                </a:cxn>
                <a:cxn ang="0">
                  <a:pos x="7" y="6"/>
                </a:cxn>
              </a:cxnLst>
              <a:rect l="0" t="0" r="r" b="b"/>
              <a:pathLst>
                <a:path w="161" h="12">
                  <a:moveTo>
                    <a:pt x="0" y="1"/>
                  </a:moveTo>
                  <a:lnTo>
                    <a:pt x="0" y="1"/>
                  </a:lnTo>
                  <a:lnTo>
                    <a:pt x="0" y="6"/>
                  </a:lnTo>
                  <a:lnTo>
                    <a:pt x="0" y="6"/>
                  </a:lnTo>
                  <a:lnTo>
                    <a:pt x="1" y="8"/>
                  </a:lnTo>
                  <a:lnTo>
                    <a:pt x="2" y="9"/>
                  </a:lnTo>
                  <a:lnTo>
                    <a:pt x="2" y="9"/>
                  </a:lnTo>
                  <a:lnTo>
                    <a:pt x="11" y="11"/>
                  </a:lnTo>
                  <a:lnTo>
                    <a:pt x="19" y="12"/>
                  </a:lnTo>
                  <a:lnTo>
                    <a:pt x="37" y="12"/>
                  </a:lnTo>
                  <a:lnTo>
                    <a:pt x="71" y="11"/>
                  </a:lnTo>
                  <a:lnTo>
                    <a:pt x="71" y="11"/>
                  </a:lnTo>
                  <a:lnTo>
                    <a:pt x="93" y="9"/>
                  </a:lnTo>
                  <a:lnTo>
                    <a:pt x="115" y="11"/>
                  </a:lnTo>
                  <a:lnTo>
                    <a:pt x="139" y="11"/>
                  </a:lnTo>
                  <a:lnTo>
                    <a:pt x="161" y="9"/>
                  </a:lnTo>
                  <a:lnTo>
                    <a:pt x="161" y="9"/>
                  </a:lnTo>
                  <a:lnTo>
                    <a:pt x="161" y="9"/>
                  </a:lnTo>
                  <a:lnTo>
                    <a:pt x="159" y="8"/>
                  </a:lnTo>
                  <a:lnTo>
                    <a:pt x="157" y="5"/>
                  </a:lnTo>
                  <a:lnTo>
                    <a:pt x="157" y="5"/>
                  </a:lnTo>
                  <a:lnTo>
                    <a:pt x="136" y="5"/>
                  </a:lnTo>
                  <a:lnTo>
                    <a:pt x="115" y="5"/>
                  </a:lnTo>
                  <a:lnTo>
                    <a:pt x="73" y="5"/>
                  </a:lnTo>
                  <a:lnTo>
                    <a:pt x="73" y="5"/>
                  </a:lnTo>
                  <a:lnTo>
                    <a:pt x="53" y="6"/>
                  </a:lnTo>
                  <a:lnTo>
                    <a:pt x="34" y="8"/>
                  </a:lnTo>
                  <a:lnTo>
                    <a:pt x="34" y="8"/>
                  </a:lnTo>
                  <a:lnTo>
                    <a:pt x="16" y="8"/>
                  </a:lnTo>
                  <a:lnTo>
                    <a:pt x="16" y="8"/>
                  </a:lnTo>
                  <a:lnTo>
                    <a:pt x="8" y="8"/>
                  </a:lnTo>
                  <a:lnTo>
                    <a:pt x="8" y="8"/>
                  </a:lnTo>
                  <a:lnTo>
                    <a:pt x="8" y="5"/>
                  </a:lnTo>
                  <a:lnTo>
                    <a:pt x="7" y="2"/>
                  </a:lnTo>
                  <a:lnTo>
                    <a:pt x="1" y="0"/>
                  </a:lnTo>
                  <a:lnTo>
                    <a:pt x="1" y="0"/>
                  </a:lnTo>
                  <a:lnTo>
                    <a:pt x="0" y="1"/>
                  </a:lnTo>
                  <a:lnTo>
                    <a:pt x="0" y="1"/>
                  </a:lnTo>
                  <a:close/>
                  <a:moveTo>
                    <a:pt x="7" y="6"/>
                  </a:moveTo>
                  <a:lnTo>
                    <a:pt x="7" y="6"/>
                  </a:lnTo>
                  <a:lnTo>
                    <a:pt x="7" y="8"/>
                  </a:lnTo>
                  <a:lnTo>
                    <a:pt x="7" y="8"/>
                  </a:lnTo>
                  <a:lnTo>
                    <a:pt x="4" y="6"/>
                  </a:lnTo>
                  <a:lnTo>
                    <a:pt x="4" y="6"/>
                  </a:lnTo>
                  <a:lnTo>
                    <a:pt x="4" y="4"/>
                  </a:lnTo>
                  <a:lnTo>
                    <a:pt x="7" y="6"/>
                  </a:lnTo>
                  <a:lnTo>
                    <a:pt x="7"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latin typeface="冬青黑体简体中文 W3" panose="020B0300000000000000" pitchFamily="34" charset="-122"/>
                <a:ea typeface="冬青黑体简体中文 W3" panose="020B0300000000000000" pitchFamily="34" charset="-122"/>
              </a:endParaRPr>
            </a:p>
          </p:txBody>
        </p:sp>
        <p:sp>
          <p:nvSpPr>
            <p:cNvPr id="5" name="文本框 4"/>
            <p:cNvSpPr txBox="1"/>
            <p:nvPr/>
          </p:nvSpPr>
          <p:spPr>
            <a:xfrm>
              <a:off x="3275856" y="186194"/>
              <a:ext cx="2520280" cy="346249"/>
            </a:xfrm>
            <a:prstGeom prst="rect">
              <a:avLst/>
            </a:prstGeom>
            <a:noFill/>
          </p:spPr>
          <p:txBody>
            <a:bodyPr wrap="square" rtlCol="0">
              <a:spAutoFit/>
            </a:bodyPr>
            <a:lstStyle/>
            <a:p>
              <a:pPr algn="ctr"/>
              <a:r>
                <a:rPr lang="zh-CN" altLang="en-US" sz="2400" dirty="0" smtClean="0">
                  <a:latin typeface="冬青黑体简体中文 W3" panose="020B0300000000000000" pitchFamily="34" charset="-122"/>
                  <a:ea typeface="冬青黑体简体中文 W3" panose="020B0300000000000000" pitchFamily="34" charset="-122"/>
                </a:rPr>
                <a:t>单击此处添加标题</a:t>
              </a:r>
              <a:endParaRPr lang="zh-CN" altLang="en-US" sz="2400" dirty="0">
                <a:latin typeface="冬青黑体简体中文 W3" panose="020B0300000000000000" pitchFamily="34" charset="-122"/>
                <a:ea typeface="冬青黑体简体中文 W3" panose="020B0300000000000000" pitchFamily="34" charset="-122"/>
              </a:endParaRPr>
            </a:p>
          </p:txBody>
        </p:sp>
      </p:grpSp>
      <p:sp>
        <p:nvSpPr>
          <p:cNvPr id="46" name="TextBox 76"/>
          <p:cNvSpPr txBox="1"/>
          <p:nvPr/>
        </p:nvSpPr>
        <p:spPr>
          <a:xfrm>
            <a:off x="8642462" y="4253293"/>
            <a:ext cx="1733670" cy="400110"/>
          </a:xfrm>
          <a:prstGeom prst="rect">
            <a:avLst/>
          </a:prstGeom>
          <a:noFill/>
          <a:effectLst/>
        </p:spPr>
        <p:txBody>
          <a:bodyPr wrap="square" rtlCol="0">
            <a:spAutoFit/>
          </a:bodyPr>
          <a:lstStyle/>
          <a:p>
            <a:pPr algn="ct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7967101" y="4624519"/>
            <a:ext cx="3084393" cy="812530"/>
          </a:xfrm>
          <a:prstGeom prst="rect">
            <a:avLst/>
          </a:prstGeom>
          <a:noFill/>
          <a:effectLst/>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单击此处编辑您要的内容。 </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编辑您要的内容单击此处编辑您要的内容。单击此处编辑您要的内容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48" name="TextBox 76"/>
          <p:cNvSpPr txBox="1"/>
          <p:nvPr/>
        </p:nvSpPr>
        <p:spPr>
          <a:xfrm>
            <a:off x="8642462" y="1800993"/>
            <a:ext cx="1733670" cy="400110"/>
          </a:xfrm>
          <a:prstGeom prst="rect">
            <a:avLst/>
          </a:prstGeom>
          <a:noFill/>
          <a:effectLst/>
        </p:spPr>
        <p:txBody>
          <a:bodyPr wrap="square" rtlCol="0">
            <a:spAutoFit/>
          </a:bodyPr>
          <a:lstStyle/>
          <a:p>
            <a:pPr algn="ct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7967101" y="2172219"/>
            <a:ext cx="3084393" cy="812530"/>
          </a:xfrm>
          <a:prstGeom prst="rect">
            <a:avLst/>
          </a:prstGeom>
          <a:noFill/>
          <a:effectLst/>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单击此处编辑您要的内容。 </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编辑您要的内容单击此处编辑您要的内容。单击此处编辑您要的内容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50" name="TextBox 76"/>
          <p:cNvSpPr txBox="1"/>
          <p:nvPr/>
        </p:nvSpPr>
        <p:spPr>
          <a:xfrm>
            <a:off x="1790252" y="4253293"/>
            <a:ext cx="1733670" cy="400110"/>
          </a:xfrm>
          <a:prstGeom prst="rect">
            <a:avLst/>
          </a:prstGeom>
          <a:noFill/>
          <a:effectLst/>
        </p:spPr>
        <p:txBody>
          <a:bodyPr wrap="square" rtlCol="0">
            <a:spAutoFit/>
          </a:bodyPr>
          <a:lstStyle/>
          <a:p>
            <a:pPr algn="ct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1114891" y="4624519"/>
            <a:ext cx="3084393" cy="812530"/>
          </a:xfrm>
          <a:prstGeom prst="rect">
            <a:avLst/>
          </a:prstGeom>
          <a:noFill/>
          <a:effectLst/>
        </p:spPr>
        <p:txBody>
          <a:bodyPr wrap="square" rtlCol="0">
            <a:spAutoFit/>
          </a:bodyPr>
          <a:lstStyle/>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 单击此处编辑您要的内容。 </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编辑您要的内容单击此处编辑您要的内容。单击此处编辑您要的内容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52" name="TextBox 76"/>
          <p:cNvSpPr txBox="1"/>
          <p:nvPr/>
        </p:nvSpPr>
        <p:spPr>
          <a:xfrm>
            <a:off x="1790252" y="1800993"/>
            <a:ext cx="1733670" cy="400110"/>
          </a:xfrm>
          <a:prstGeom prst="rect">
            <a:avLst/>
          </a:prstGeom>
          <a:noFill/>
          <a:effectLst/>
        </p:spPr>
        <p:txBody>
          <a:bodyPr wrap="square" rtlCol="0">
            <a:spAutoFit/>
          </a:bodyPr>
          <a:lstStyle/>
          <a:p>
            <a:pPr algn="ctr"/>
            <a:r>
              <a:rPr lang="zh-CN" altLang="en-US" sz="2000" dirty="0" smtClean="0">
                <a:solidFill>
                  <a:schemeClr val="bg2">
                    <a:lumMod val="25000"/>
                  </a:schemeClr>
                </a:solidFill>
                <a:latin typeface="微软雅黑" panose="020B0503020204020204" pitchFamily="34" charset="-122"/>
                <a:ea typeface="微软雅黑" panose="020B0503020204020204" pitchFamily="34" charset="-122"/>
              </a:rPr>
              <a:t>添加标题</a:t>
            </a:r>
            <a:endParaRPr lang="zh-CN" altLang="en-US"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1114891" y="2172219"/>
            <a:ext cx="3084393" cy="812530"/>
          </a:xfrm>
          <a:prstGeom prst="rect">
            <a:avLst/>
          </a:prstGeom>
          <a:noFill/>
          <a:effectLst/>
        </p:spPr>
        <p:txBody>
          <a:bodyPr wrap="square" rtlCol="0">
            <a:spAutoFit/>
          </a:bodyPr>
          <a:lstStyle/>
          <a:p>
            <a:pPr algn="ctr">
              <a:lnSpc>
                <a:spcPct val="13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       单</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击此处编辑您要的内容</a:t>
            </a: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 </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200" dirty="0" smtClean="0">
                <a:solidFill>
                  <a:schemeClr val="bg2">
                    <a:lumMod val="25000"/>
                  </a:schemeClr>
                </a:solidFill>
                <a:latin typeface="微软雅黑" panose="020B0503020204020204" pitchFamily="34" charset="-122"/>
                <a:ea typeface="微软雅黑" panose="020B0503020204020204" pitchFamily="34" charset="-122"/>
              </a:rPr>
              <a:t>编</a:t>
            </a:r>
            <a:r>
              <a:rPr lang="zh-CN" altLang="en-US" sz="1200" dirty="0">
                <a:solidFill>
                  <a:schemeClr val="bg2">
                    <a:lumMod val="25000"/>
                  </a:schemeClr>
                </a:solidFill>
                <a:latin typeface="微软雅黑" panose="020B0503020204020204" pitchFamily="34" charset="-122"/>
                <a:ea typeface="微软雅黑" panose="020B0503020204020204" pitchFamily="34" charset="-122"/>
              </a:rPr>
              <a:t>辑您要的内容单击此处编辑您要的内容。单击此处编辑您要的内容</a:t>
            </a:r>
            <a:endParaRPr lang="en-US" altLang="zh-CN" sz="12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54" name="Freeform 5"/>
          <p:cNvSpPr/>
          <p:nvPr/>
        </p:nvSpPr>
        <p:spPr bwMode="auto">
          <a:xfrm rot="2700000">
            <a:off x="5434284" y="1785820"/>
            <a:ext cx="1323433" cy="1204918"/>
          </a:xfrm>
          <a:custGeom>
            <a:avLst/>
            <a:gdLst>
              <a:gd name="T0" fmla="*/ 401 w 422"/>
              <a:gd name="T1" fmla="*/ 366 h 384"/>
              <a:gd name="T2" fmla="*/ 401 w 422"/>
              <a:gd name="T3" fmla="*/ 161 h 384"/>
              <a:gd name="T4" fmla="*/ 297 w 422"/>
              <a:gd name="T5" fmla="*/ 16 h 384"/>
              <a:gd name="T6" fmla="*/ 63 w 422"/>
              <a:gd name="T7" fmla="*/ 80 h 384"/>
              <a:gd name="T8" fmla="*/ 72 w 422"/>
              <a:gd name="T9" fmla="*/ 296 h 384"/>
              <a:gd name="T10" fmla="*/ 401 w 422"/>
              <a:gd name="T11" fmla="*/ 366 h 384"/>
            </a:gdLst>
            <a:ahLst/>
            <a:cxnLst>
              <a:cxn ang="0">
                <a:pos x="T0" y="T1"/>
              </a:cxn>
              <a:cxn ang="0">
                <a:pos x="T2" y="T3"/>
              </a:cxn>
              <a:cxn ang="0">
                <a:pos x="T4" y="T5"/>
              </a:cxn>
              <a:cxn ang="0">
                <a:pos x="T6" y="T7"/>
              </a:cxn>
              <a:cxn ang="0">
                <a:pos x="T8" y="T9"/>
              </a:cxn>
              <a:cxn ang="0">
                <a:pos x="T10" y="T11"/>
              </a:cxn>
            </a:cxnLst>
            <a:rect l="0" t="0" r="r" b="b"/>
            <a:pathLst>
              <a:path w="422" h="384">
                <a:moveTo>
                  <a:pt x="401" y="366"/>
                </a:moveTo>
                <a:cubicBezTo>
                  <a:pt x="401" y="366"/>
                  <a:pt x="422" y="225"/>
                  <a:pt x="401" y="161"/>
                </a:cubicBezTo>
                <a:cubicBezTo>
                  <a:pt x="380" y="97"/>
                  <a:pt x="350" y="33"/>
                  <a:pt x="297" y="16"/>
                </a:cubicBezTo>
                <a:cubicBezTo>
                  <a:pt x="244" y="0"/>
                  <a:pt x="101" y="7"/>
                  <a:pt x="63" y="80"/>
                </a:cubicBezTo>
                <a:cubicBezTo>
                  <a:pt x="26" y="153"/>
                  <a:pt x="0" y="226"/>
                  <a:pt x="72" y="296"/>
                </a:cubicBezTo>
                <a:cubicBezTo>
                  <a:pt x="144" y="366"/>
                  <a:pt x="171" y="384"/>
                  <a:pt x="401" y="366"/>
                </a:cubicBezTo>
                <a:close/>
              </a:path>
            </a:pathLst>
          </a:custGeom>
          <a:noFill/>
          <a:ln w="41275" cap="flat">
            <a:solidFill>
              <a:srgbClr val="025692"/>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55" name="Freeform 5"/>
          <p:cNvSpPr/>
          <p:nvPr/>
        </p:nvSpPr>
        <p:spPr bwMode="auto">
          <a:xfrm rot="2700000" flipH="1">
            <a:off x="6704322" y="3055858"/>
            <a:ext cx="1323433" cy="1204918"/>
          </a:xfrm>
          <a:custGeom>
            <a:avLst/>
            <a:gdLst>
              <a:gd name="T0" fmla="*/ 401 w 422"/>
              <a:gd name="T1" fmla="*/ 366 h 384"/>
              <a:gd name="T2" fmla="*/ 401 w 422"/>
              <a:gd name="T3" fmla="*/ 161 h 384"/>
              <a:gd name="T4" fmla="*/ 297 w 422"/>
              <a:gd name="T5" fmla="*/ 16 h 384"/>
              <a:gd name="T6" fmla="*/ 63 w 422"/>
              <a:gd name="T7" fmla="*/ 80 h 384"/>
              <a:gd name="T8" fmla="*/ 72 w 422"/>
              <a:gd name="T9" fmla="*/ 296 h 384"/>
              <a:gd name="T10" fmla="*/ 401 w 422"/>
              <a:gd name="T11" fmla="*/ 366 h 384"/>
            </a:gdLst>
            <a:ahLst/>
            <a:cxnLst>
              <a:cxn ang="0">
                <a:pos x="T0" y="T1"/>
              </a:cxn>
              <a:cxn ang="0">
                <a:pos x="T2" y="T3"/>
              </a:cxn>
              <a:cxn ang="0">
                <a:pos x="T4" y="T5"/>
              </a:cxn>
              <a:cxn ang="0">
                <a:pos x="T6" y="T7"/>
              </a:cxn>
              <a:cxn ang="0">
                <a:pos x="T8" y="T9"/>
              </a:cxn>
              <a:cxn ang="0">
                <a:pos x="T10" y="T11"/>
              </a:cxn>
            </a:cxnLst>
            <a:rect l="0" t="0" r="r" b="b"/>
            <a:pathLst>
              <a:path w="422" h="384">
                <a:moveTo>
                  <a:pt x="401" y="366"/>
                </a:moveTo>
                <a:cubicBezTo>
                  <a:pt x="401" y="366"/>
                  <a:pt x="422" y="225"/>
                  <a:pt x="401" y="161"/>
                </a:cubicBezTo>
                <a:cubicBezTo>
                  <a:pt x="380" y="97"/>
                  <a:pt x="350" y="33"/>
                  <a:pt x="297" y="16"/>
                </a:cubicBezTo>
                <a:cubicBezTo>
                  <a:pt x="244" y="0"/>
                  <a:pt x="101" y="7"/>
                  <a:pt x="63" y="80"/>
                </a:cubicBezTo>
                <a:cubicBezTo>
                  <a:pt x="26" y="153"/>
                  <a:pt x="0" y="226"/>
                  <a:pt x="72" y="296"/>
                </a:cubicBezTo>
                <a:cubicBezTo>
                  <a:pt x="144" y="366"/>
                  <a:pt x="171" y="384"/>
                  <a:pt x="401" y="366"/>
                </a:cubicBezTo>
                <a:close/>
              </a:path>
            </a:pathLst>
          </a:custGeom>
          <a:noFill/>
          <a:ln w="41275" cap="flat">
            <a:solidFill>
              <a:srgbClr val="025692"/>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56" name="Freeform 5"/>
          <p:cNvSpPr/>
          <p:nvPr/>
        </p:nvSpPr>
        <p:spPr bwMode="auto">
          <a:xfrm rot="2700000" flipV="1">
            <a:off x="4164245" y="3055858"/>
            <a:ext cx="1323433" cy="1204918"/>
          </a:xfrm>
          <a:custGeom>
            <a:avLst/>
            <a:gdLst>
              <a:gd name="T0" fmla="*/ 401 w 422"/>
              <a:gd name="T1" fmla="*/ 366 h 384"/>
              <a:gd name="T2" fmla="*/ 401 w 422"/>
              <a:gd name="T3" fmla="*/ 161 h 384"/>
              <a:gd name="T4" fmla="*/ 297 w 422"/>
              <a:gd name="T5" fmla="*/ 16 h 384"/>
              <a:gd name="T6" fmla="*/ 63 w 422"/>
              <a:gd name="T7" fmla="*/ 80 h 384"/>
              <a:gd name="T8" fmla="*/ 72 w 422"/>
              <a:gd name="T9" fmla="*/ 296 h 384"/>
              <a:gd name="T10" fmla="*/ 401 w 422"/>
              <a:gd name="T11" fmla="*/ 366 h 384"/>
            </a:gdLst>
            <a:ahLst/>
            <a:cxnLst>
              <a:cxn ang="0">
                <a:pos x="T0" y="T1"/>
              </a:cxn>
              <a:cxn ang="0">
                <a:pos x="T2" y="T3"/>
              </a:cxn>
              <a:cxn ang="0">
                <a:pos x="T4" y="T5"/>
              </a:cxn>
              <a:cxn ang="0">
                <a:pos x="T6" y="T7"/>
              </a:cxn>
              <a:cxn ang="0">
                <a:pos x="T8" y="T9"/>
              </a:cxn>
              <a:cxn ang="0">
                <a:pos x="T10" y="T11"/>
              </a:cxn>
            </a:cxnLst>
            <a:rect l="0" t="0" r="r" b="b"/>
            <a:pathLst>
              <a:path w="422" h="384">
                <a:moveTo>
                  <a:pt x="401" y="366"/>
                </a:moveTo>
                <a:cubicBezTo>
                  <a:pt x="401" y="366"/>
                  <a:pt x="422" y="225"/>
                  <a:pt x="401" y="161"/>
                </a:cubicBezTo>
                <a:cubicBezTo>
                  <a:pt x="380" y="97"/>
                  <a:pt x="350" y="33"/>
                  <a:pt x="297" y="16"/>
                </a:cubicBezTo>
                <a:cubicBezTo>
                  <a:pt x="244" y="0"/>
                  <a:pt x="101" y="7"/>
                  <a:pt x="63" y="80"/>
                </a:cubicBezTo>
                <a:cubicBezTo>
                  <a:pt x="26" y="153"/>
                  <a:pt x="0" y="226"/>
                  <a:pt x="72" y="296"/>
                </a:cubicBezTo>
                <a:cubicBezTo>
                  <a:pt x="144" y="366"/>
                  <a:pt x="171" y="384"/>
                  <a:pt x="401" y="366"/>
                </a:cubicBezTo>
                <a:close/>
              </a:path>
            </a:pathLst>
          </a:custGeom>
          <a:noFill/>
          <a:ln w="41275" cap="flat">
            <a:solidFill>
              <a:srgbClr val="025692"/>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57" name="Freeform 5"/>
          <p:cNvSpPr/>
          <p:nvPr/>
        </p:nvSpPr>
        <p:spPr bwMode="auto">
          <a:xfrm rot="2700000" flipH="1" flipV="1">
            <a:off x="5434284" y="4325897"/>
            <a:ext cx="1323433" cy="1204918"/>
          </a:xfrm>
          <a:custGeom>
            <a:avLst/>
            <a:gdLst>
              <a:gd name="T0" fmla="*/ 401 w 422"/>
              <a:gd name="T1" fmla="*/ 366 h 384"/>
              <a:gd name="T2" fmla="*/ 401 w 422"/>
              <a:gd name="T3" fmla="*/ 161 h 384"/>
              <a:gd name="T4" fmla="*/ 297 w 422"/>
              <a:gd name="T5" fmla="*/ 16 h 384"/>
              <a:gd name="T6" fmla="*/ 63 w 422"/>
              <a:gd name="T7" fmla="*/ 80 h 384"/>
              <a:gd name="T8" fmla="*/ 72 w 422"/>
              <a:gd name="T9" fmla="*/ 296 h 384"/>
              <a:gd name="T10" fmla="*/ 401 w 422"/>
              <a:gd name="T11" fmla="*/ 366 h 384"/>
            </a:gdLst>
            <a:ahLst/>
            <a:cxnLst>
              <a:cxn ang="0">
                <a:pos x="T0" y="T1"/>
              </a:cxn>
              <a:cxn ang="0">
                <a:pos x="T2" y="T3"/>
              </a:cxn>
              <a:cxn ang="0">
                <a:pos x="T4" y="T5"/>
              </a:cxn>
              <a:cxn ang="0">
                <a:pos x="T6" y="T7"/>
              </a:cxn>
              <a:cxn ang="0">
                <a:pos x="T8" y="T9"/>
              </a:cxn>
              <a:cxn ang="0">
                <a:pos x="T10" y="T11"/>
              </a:cxn>
            </a:cxnLst>
            <a:rect l="0" t="0" r="r" b="b"/>
            <a:pathLst>
              <a:path w="422" h="384">
                <a:moveTo>
                  <a:pt x="401" y="366"/>
                </a:moveTo>
                <a:cubicBezTo>
                  <a:pt x="401" y="366"/>
                  <a:pt x="422" y="225"/>
                  <a:pt x="401" y="161"/>
                </a:cubicBezTo>
                <a:cubicBezTo>
                  <a:pt x="380" y="97"/>
                  <a:pt x="350" y="33"/>
                  <a:pt x="297" y="16"/>
                </a:cubicBezTo>
                <a:cubicBezTo>
                  <a:pt x="244" y="0"/>
                  <a:pt x="101" y="7"/>
                  <a:pt x="63" y="80"/>
                </a:cubicBezTo>
                <a:cubicBezTo>
                  <a:pt x="26" y="153"/>
                  <a:pt x="0" y="226"/>
                  <a:pt x="72" y="296"/>
                </a:cubicBezTo>
                <a:cubicBezTo>
                  <a:pt x="144" y="366"/>
                  <a:pt x="171" y="384"/>
                  <a:pt x="401" y="366"/>
                </a:cubicBezTo>
                <a:close/>
              </a:path>
            </a:pathLst>
          </a:custGeom>
          <a:noFill/>
          <a:ln w="41275" cap="flat">
            <a:solidFill>
              <a:srgbClr val="025692"/>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grpSp>
        <p:nvGrpSpPr>
          <p:cNvPr id="58" name="组合 57"/>
          <p:cNvGrpSpPr/>
          <p:nvPr/>
        </p:nvGrpSpPr>
        <p:grpSpPr>
          <a:xfrm>
            <a:off x="5765006" y="2070605"/>
            <a:ext cx="661988" cy="773985"/>
            <a:chOff x="4938712" y="236537"/>
            <a:chExt cx="1050925" cy="1228724"/>
          </a:xfrm>
          <a:solidFill>
            <a:srgbClr val="025692"/>
          </a:solidFill>
        </p:grpSpPr>
        <p:sp>
          <p:nvSpPr>
            <p:cNvPr id="59" name="Freeform 142"/>
            <p:cNvSpPr/>
            <p:nvPr/>
          </p:nvSpPr>
          <p:spPr bwMode="auto">
            <a:xfrm>
              <a:off x="5216524" y="460375"/>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0" name="Freeform 143"/>
            <p:cNvSpPr>
              <a:spLocks noEditPoints="1"/>
            </p:cNvSpPr>
            <p:nvPr/>
          </p:nvSpPr>
          <p:spPr bwMode="auto">
            <a:xfrm>
              <a:off x="4938712" y="236537"/>
              <a:ext cx="1050925" cy="1228724"/>
            </a:xfrm>
            <a:custGeom>
              <a:avLst/>
              <a:gdLst>
                <a:gd name="T0" fmla="*/ 307 w 438"/>
                <a:gd name="T1" fmla="*/ 26 h 511"/>
                <a:gd name="T2" fmla="*/ 148 w 438"/>
                <a:gd name="T3" fmla="*/ 7 h 511"/>
                <a:gd name="T4" fmla="*/ 68 w 438"/>
                <a:gd name="T5" fmla="*/ 331 h 511"/>
                <a:gd name="T6" fmla="*/ 89 w 438"/>
                <a:gd name="T7" fmla="*/ 342 h 511"/>
                <a:gd name="T8" fmla="*/ 329 w 438"/>
                <a:gd name="T9" fmla="*/ 49 h 511"/>
                <a:gd name="T10" fmla="*/ 156 w 438"/>
                <a:gd name="T11" fmla="*/ 392 h 511"/>
                <a:gd name="T12" fmla="*/ 151 w 438"/>
                <a:gd name="T13" fmla="*/ 404 h 511"/>
                <a:gd name="T14" fmla="*/ 228 w 438"/>
                <a:gd name="T15" fmla="*/ 481 h 511"/>
                <a:gd name="T16" fmla="*/ 369 w 438"/>
                <a:gd name="T17" fmla="*/ 321 h 511"/>
                <a:gd name="T18" fmla="*/ 314 w 438"/>
                <a:gd name="T19" fmla="*/ 40 h 511"/>
                <a:gd name="T20" fmla="*/ 312 w 438"/>
                <a:gd name="T21" fmla="*/ 55 h 511"/>
                <a:gd name="T22" fmla="*/ 215 w 438"/>
                <a:gd name="T23" fmla="*/ 22 h 511"/>
                <a:gd name="T24" fmla="*/ 278 w 438"/>
                <a:gd name="T25" fmla="*/ 75 h 511"/>
                <a:gd name="T26" fmla="*/ 343 w 438"/>
                <a:gd name="T27" fmla="*/ 184 h 511"/>
                <a:gd name="T28" fmla="*/ 278 w 438"/>
                <a:gd name="T29" fmla="*/ 273 h 511"/>
                <a:gd name="T30" fmla="*/ 133 w 438"/>
                <a:gd name="T31" fmla="*/ 153 h 511"/>
                <a:gd name="T32" fmla="*/ 210 w 438"/>
                <a:gd name="T33" fmla="*/ 138 h 511"/>
                <a:gd name="T34" fmla="*/ 253 w 438"/>
                <a:gd name="T35" fmla="*/ 102 h 511"/>
                <a:gd name="T36" fmla="*/ 268 w 438"/>
                <a:gd name="T37" fmla="*/ 55 h 511"/>
                <a:gd name="T38" fmla="*/ 245 w 438"/>
                <a:gd name="T39" fmla="*/ 83 h 511"/>
                <a:gd name="T40" fmla="*/ 198 w 438"/>
                <a:gd name="T41" fmla="*/ 133 h 511"/>
                <a:gd name="T42" fmla="*/ 126 w 438"/>
                <a:gd name="T43" fmla="*/ 157 h 511"/>
                <a:gd name="T44" fmla="*/ 167 w 438"/>
                <a:gd name="T45" fmla="*/ 213 h 511"/>
                <a:gd name="T46" fmla="*/ 109 w 438"/>
                <a:gd name="T47" fmla="*/ 153 h 511"/>
                <a:gd name="T48" fmla="*/ 118 w 438"/>
                <a:gd name="T49" fmla="*/ 121 h 511"/>
                <a:gd name="T50" fmla="*/ 111 w 438"/>
                <a:gd name="T51" fmla="*/ 115 h 511"/>
                <a:gd name="T52" fmla="*/ 115 w 438"/>
                <a:gd name="T53" fmla="*/ 92 h 511"/>
                <a:gd name="T54" fmla="*/ 121 w 438"/>
                <a:gd name="T55" fmla="*/ 65 h 511"/>
                <a:gd name="T56" fmla="*/ 262 w 438"/>
                <a:gd name="T57" fmla="*/ 326 h 511"/>
                <a:gd name="T58" fmla="*/ 108 w 438"/>
                <a:gd name="T59" fmla="*/ 320 h 511"/>
                <a:gd name="T60" fmla="*/ 134 w 438"/>
                <a:gd name="T61" fmla="*/ 249 h 511"/>
                <a:gd name="T62" fmla="*/ 178 w 438"/>
                <a:gd name="T63" fmla="*/ 233 h 511"/>
                <a:gd name="T64" fmla="*/ 258 w 438"/>
                <a:gd name="T65" fmla="*/ 307 h 511"/>
                <a:gd name="T66" fmla="*/ 102 w 438"/>
                <a:gd name="T67" fmla="*/ 169 h 511"/>
                <a:gd name="T68" fmla="*/ 130 w 438"/>
                <a:gd name="T69" fmla="*/ 235 h 511"/>
                <a:gd name="T70" fmla="*/ 110 w 438"/>
                <a:gd name="T71" fmla="*/ 309 h 511"/>
                <a:gd name="T72" fmla="*/ 286 w 438"/>
                <a:gd name="T73" fmla="*/ 286 h 511"/>
                <a:gd name="T74" fmla="*/ 282 w 438"/>
                <a:gd name="T75" fmla="*/ 297 h 511"/>
                <a:gd name="T76" fmla="*/ 342 w 438"/>
                <a:gd name="T77" fmla="*/ 193 h 511"/>
                <a:gd name="T78" fmla="*/ 288 w 438"/>
                <a:gd name="T79" fmla="*/ 276 h 511"/>
                <a:gd name="T80" fmla="*/ 90 w 438"/>
                <a:gd name="T81" fmla="*/ 79 h 511"/>
                <a:gd name="T82" fmla="*/ 144 w 438"/>
                <a:gd name="T83" fmla="*/ 21 h 511"/>
                <a:gd name="T84" fmla="*/ 68 w 438"/>
                <a:gd name="T85" fmla="*/ 67 h 511"/>
                <a:gd name="T86" fmla="*/ 80 w 438"/>
                <a:gd name="T87" fmla="*/ 289 h 511"/>
                <a:gd name="T88" fmla="*/ 87 w 438"/>
                <a:gd name="T89" fmla="*/ 334 h 511"/>
                <a:gd name="T90" fmla="*/ 83 w 438"/>
                <a:gd name="T91" fmla="*/ 322 h 511"/>
                <a:gd name="T92" fmla="*/ 377 w 438"/>
                <a:gd name="T93" fmla="*/ 184 h 511"/>
                <a:gd name="T94" fmla="*/ 92 w 438"/>
                <a:gd name="T95" fmla="*/ 338 h 511"/>
                <a:gd name="T96" fmla="*/ 154 w 438"/>
                <a:gd name="T97" fmla="*/ 349 h 511"/>
                <a:gd name="T98" fmla="*/ 316 w 438"/>
                <a:gd name="T99" fmla="*/ 67 h 511"/>
                <a:gd name="T100" fmla="*/ 141 w 438"/>
                <a:gd name="T101" fmla="*/ 495 h 511"/>
                <a:gd name="T102" fmla="*/ 220 w 438"/>
                <a:gd name="T103" fmla="*/ 467 h 511"/>
                <a:gd name="T104" fmla="*/ 217 w 438"/>
                <a:gd name="T105" fmla="*/ 455 h 511"/>
                <a:gd name="T106" fmla="*/ 160 w 438"/>
                <a:gd name="T107" fmla="*/ 4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8" h="511">
                  <a:moveTo>
                    <a:pt x="327" y="34"/>
                  </a:moveTo>
                  <a:cubicBezTo>
                    <a:pt x="324" y="29"/>
                    <a:pt x="320" y="25"/>
                    <a:pt x="313" y="23"/>
                  </a:cubicBezTo>
                  <a:cubicBezTo>
                    <a:pt x="310" y="21"/>
                    <a:pt x="308" y="24"/>
                    <a:pt x="307" y="26"/>
                  </a:cubicBezTo>
                  <a:cubicBezTo>
                    <a:pt x="306" y="26"/>
                    <a:pt x="306" y="26"/>
                    <a:pt x="306" y="27"/>
                  </a:cubicBezTo>
                  <a:cubicBezTo>
                    <a:pt x="301" y="32"/>
                    <a:pt x="295" y="37"/>
                    <a:pt x="290" y="41"/>
                  </a:cubicBezTo>
                  <a:cubicBezTo>
                    <a:pt x="255" y="6"/>
                    <a:pt x="194" y="0"/>
                    <a:pt x="148" y="7"/>
                  </a:cubicBezTo>
                  <a:cubicBezTo>
                    <a:pt x="93" y="16"/>
                    <a:pt x="52" y="53"/>
                    <a:pt x="31" y="103"/>
                  </a:cubicBezTo>
                  <a:cubicBezTo>
                    <a:pt x="0" y="175"/>
                    <a:pt x="19" y="270"/>
                    <a:pt x="78" y="318"/>
                  </a:cubicBezTo>
                  <a:cubicBezTo>
                    <a:pt x="74" y="322"/>
                    <a:pt x="68" y="325"/>
                    <a:pt x="68" y="331"/>
                  </a:cubicBezTo>
                  <a:cubicBezTo>
                    <a:pt x="68" y="334"/>
                    <a:pt x="68" y="338"/>
                    <a:pt x="70" y="340"/>
                  </a:cubicBezTo>
                  <a:cubicBezTo>
                    <a:pt x="72" y="342"/>
                    <a:pt x="77" y="343"/>
                    <a:pt x="80" y="343"/>
                  </a:cubicBezTo>
                  <a:cubicBezTo>
                    <a:pt x="83" y="344"/>
                    <a:pt x="86" y="343"/>
                    <a:pt x="89" y="342"/>
                  </a:cubicBezTo>
                  <a:cubicBezTo>
                    <a:pt x="177" y="395"/>
                    <a:pt x="280" y="399"/>
                    <a:pt x="350" y="314"/>
                  </a:cubicBezTo>
                  <a:cubicBezTo>
                    <a:pt x="410" y="240"/>
                    <a:pt x="401" y="116"/>
                    <a:pt x="326" y="56"/>
                  </a:cubicBezTo>
                  <a:cubicBezTo>
                    <a:pt x="327" y="53"/>
                    <a:pt x="328" y="51"/>
                    <a:pt x="329" y="49"/>
                  </a:cubicBezTo>
                  <a:cubicBezTo>
                    <a:pt x="414" y="109"/>
                    <a:pt x="421" y="221"/>
                    <a:pt x="365" y="308"/>
                  </a:cubicBezTo>
                  <a:cubicBezTo>
                    <a:pt x="321" y="375"/>
                    <a:pt x="233" y="409"/>
                    <a:pt x="157" y="392"/>
                  </a:cubicBezTo>
                  <a:cubicBezTo>
                    <a:pt x="157" y="392"/>
                    <a:pt x="156" y="392"/>
                    <a:pt x="156" y="392"/>
                  </a:cubicBezTo>
                  <a:cubicBezTo>
                    <a:pt x="126" y="384"/>
                    <a:pt x="98" y="369"/>
                    <a:pt x="76" y="344"/>
                  </a:cubicBezTo>
                  <a:cubicBezTo>
                    <a:pt x="73" y="341"/>
                    <a:pt x="68" y="345"/>
                    <a:pt x="70" y="348"/>
                  </a:cubicBezTo>
                  <a:cubicBezTo>
                    <a:pt x="91" y="379"/>
                    <a:pt x="120" y="397"/>
                    <a:pt x="151" y="404"/>
                  </a:cubicBezTo>
                  <a:cubicBezTo>
                    <a:pt x="146" y="428"/>
                    <a:pt x="117" y="445"/>
                    <a:pt x="108" y="467"/>
                  </a:cubicBezTo>
                  <a:cubicBezTo>
                    <a:pt x="97" y="493"/>
                    <a:pt x="128" y="506"/>
                    <a:pt x="149" y="508"/>
                  </a:cubicBezTo>
                  <a:cubicBezTo>
                    <a:pt x="176" y="511"/>
                    <a:pt x="212" y="507"/>
                    <a:pt x="228" y="481"/>
                  </a:cubicBezTo>
                  <a:cubicBezTo>
                    <a:pt x="235" y="471"/>
                    <a:pt x="234" y="457"/>
                    <a:pt x="226" y="448"/>
                  </a:cubicBezTo>
                  <a:cubicBezTo>
                    <a:pt x="215" y="433"/>
                    <a:pt x="199" y="423"/>
                    <a:pt x="187" y="408"/>
                  </a:cubicBezTo>
                  <a:cubicBezTo>
                    <a:pt x="255" y="409"/>
                    <a:pt x="329" y="371"/>
                    <a:pt x="369" y="321"/>
                  </a:cubicBezTo>
                  <a:cubicBezTo>
                    <a:pt x="438" y="234"/>
                    <a:pt x="430" y="89"/>
                    <a:pt x="327" y="34"/>
                  </a:cubicBezTo>
                  <a:close/>
                  <a:moveTo>
                    <a:pt x="311" y="35"/>
                  </a:moveTo>
                  <a:cubicBezTo>
                    <a:pt x="311" y="37"/>
                    <a:pt x="312" y="39"/>
                    <a:pt x="314" y="40"/>
                  </a:cubicBezTo>
                  <a:cubicBezTo>
                    <a:pt x="315" y="41"/>
                    <a:pt x="317" y="42"/>
                    <a:pt x="319" y="43"/>
                  </a:cubicBezTo>
                  <a:cubicBezTo>
                    <a:pt x="319" y="43"/>
                    <a:pt x="319" y="43"/>
                    <a:pt x="319" y="43"/>
                  </a:cubicBezTo>
                  <a:cubicBezTo>
                    <a:pt x="319" y="48"/>
                    <a:pt x="315" y="52"/>
                    <a:pt x="312" y="55"/>
                  </a:cubicBezTo>
                  <a:cubicBezTo>
                    <a:pt x="306" y="61"/>
                    <a:pt x="297" y="65"/>
                    <a:pt x="288" y="65"/>
                  </a:cubicBezTo>
                  <a:cubicBezTo>
                    <a:pt x="293" y="53"/>
                    <a:pt x="303" y="45"/>
                    <a:pt x="311" y="35"/>
                  </a:cubicBezTo>
                  <a:close/>
                  <a:moveTo>
                    <a:pt x="215" y="22"/>
                  </a:moveTo>
                  <a:cubicBezTo>
                    <a:pt x="238" y="28"/>
                    <a:pt x="259" y="38"/>
                    <a:pt x="281" y="51"/>
                  </a:cubicBezTo>
                  <a:cubicBezTo>
                    <a:pt x="278" y="55"/>
                    <a:pt x="275" y="61"/>
                    <a:pt x="274" y="68"/>
                  </a:cubicBezTo>
                  <a:cubicBezTo>
                    <a:pt x="274" y="71"/>
                    <a:pt x="275" y="74"/>
                    <a:pt x="278" y="75"/>
                  </a:cubicBezTo>
                  <a:cubicBezTo>
                    <a:pt x="288" y="78"/>
                    <a:pt x="298" y="76"/>
                    <a:pt x="307" y="72"/>
                  </a:cubicBezTo>
                  <a:cubicBezTo>
                    <a:pt x="306" y="74"/>
                    <a:pt x="307" y="76"/>
                    <a:pt x="308" y="78"/>
                  </a:cubicBezTo>
                  <a:cubicBezTo>
                    <a:pt x="331" y="110"/>
                    <a:pt x="343" y="147"/>
                    <a:pt x="343" y="184"/>
                  </a:cubicBezTo>
                  <a:cubicBezTo>
                    <a:pt x="341" y="183"/>
                    <a:pt x="339" y="183"/>
                    <a:pt x="337" y="185"/>
                  </a:cubicBezTo>
                  <a:cubicBezTo>
                    <a:pt x="313" y="214"/>
                    <a:pt x="280" y="217"/>
                    <a:pt x="277" y="259"/>
                  </a:cubicBezTo>
                  <a:cubicBezTo>
                    <a:pt x="277" y="265"/>
                    <a:pt x="278" y="269"/>
                    <a:pt x="278" y="273"/>
                  </a:cubicBezTo>
                  <a:cubicBezTo>
                    <a:pt x="242" y="263"/>
                    <a:pt x="209" y="242"/>
                    <a:pt x="179" y="221"/>
                  </a:cubicBezTo>
                  <a:cubicBezTo>
                    <a:pt x="177" y="212"/>
                    <a:pt x="172" y="204"/>
                    <a:pt x="166" y="195"/>
                  </a:cubicBezTo>
                  <a:cubicBezTo>
                    <a:pt x="157" y="181"/>
                    <a:pt x="146" y="163"/>
                    <a:pt x="133" y="153"/>
                  </a:cubicBezTo>
                  <a:cubicBezTo>
                    <a:pt x="136" y="153"/>
                    <a:pt x="138" y="151"/>
                    <a:pt x="137" y="148"/>
                  </a:cubicBezTo>
                  <a:cubicBezTo>
                    <a:pt x="132" y="136"/>
                    <a:pt x="178" y="142"/>
                    <a:pt x="181" y="143"/>
                  </a:cubicBezTo>
                  <a:cubicBezTo>
                    <a:pt x="191" y="145"/>
                    <a:pt x="200" y="142"/>
                    <a:pt x="210" y="138"/>
                  </a:cubicBezTo>
                  <a:cubicBezTo>
                    <a:pt x="215" y="136"/>
                    <a:pt x="218" y="131"/>
                    <a:pt x="219" y="126"/>
                  </a:cubicBezTo>
                  <a:cubicBezTo>
                    <a:pt x="221" y="121"/>
                    <a:pt x="241" y="104"/>
                    <a:pt x="247" y="105"/>
                  </a:cubicBezTo>
                  <a:cubicBezTo>
                    <a:pt x="250" y="106"/>
                    <a:pt x="252" y="105"/>
                    <a:pt x="253" y="102"/>
                  </a:cubicBezTo>
                  <a:cubicBezTo>
                    <a:pt x="257" y="90"/>
                    <a:pt x="252" y="87"/>
                    <a:pt x="252" y="76"/>
                  </a:cubicBezTo>
                  <a:cubicBezTo>
                    <a:pt x="252" y="74"/>
                    <a:pt x="251" y="72"/>
                    <a:pt x="250" y="70"/>
                  </a:cubicBezTo>
                  <a:cubicBezTo>
                    <a:pt x="245" y="58"/>
                    <a:pt x="257" y="56"/>
                    <a:pt x="268" y="55"/>
                  </a:cubicBezTo>
                  <a:cubicBezTo>
                    <a:pt x="271" y="55"/>
                    <a:pt x="272" y="50"/>
                    <a:pt x="269" y="49"/>
                  </a:cubicBezTo>
                  <a:cubicBezTo>
                    <a:pt x="259" y="47"/>
                    <a:pt x="235" y="45"/>
                    <a:pt x="240" y="62"/>
                  </a:cubicBezTo>
                  <a:cubicBezTo>
                    <a:pt x="241" y="69"/>
                    <a:pt x="243" y="76"/>
                    <a:pt x="245" y="83"/>
                  </a:cubicBezTo>
                  <a:cubicBezTo>
                    <a:pt x="249" y="100"/>
                    <a:pt x="247" y="95"/>
                    <a:pt x="233" y="102"/>
                  </a:cubicBezTo>
                  <a:cubicBezTo>
                    <a:pt x="228" y="105"/>
                    <a:pt x="217" y="110"/>
                    <a:pt x="213" y="116"/>
                  </a:cubicBezTo>
                  <a:cubicBezTo>
                    <a:pt x="209" y="124"/>
                    <a:pt x="210" y="128"/>
                    <a:pt x="198" y="133"/>
                  </a:cubicBezTo>
                  <a:cubicBezTo>
                    <a:pt x="190" y="136"/>
                    <a:pt x="170" y="130"/>
                    <a:pt x="158" y="130"/>
                  </a:cubicBezTo>
                  <a:cubicBezTo>
                    <a:pt x="147" y="130"/>
                    <a:pt x="114" y="135"/>
                    <a:pt x="131" y="151"/>
                  </a:cubicBezTo>
                  <a:cubicBezTo>
                    <a:pt x="127" y="149"/>
                    <a:pt x="124" y="154"/>
                    <a:pt x="126" y="157"/>
                  </a:cubicBezTo>
                  <a:cubicBezTo>
                    <a:pt x="137" y="168"/>
                    <a:pt x="146" y="181"/>
                    <a:pt x="155" y="194"/>
                  </a:cubicBezTo>
                  <a:cubicBezTo>
                    <a:pt x="159" y="200"/>
                    <a:pt x="163" y="206"/>
                    <a:pt x="166" y="212"/>
                  </a:cubicBezTo>
                  <a:cubicBezTo>
                    <a:pt x="166" y="213"/>
                    <a:pt x="167" y="213"/>
                    <a:pt x="167" y="213"/>
                  </a:cubicBezTo>
                  <a:cubicBezTo>
                    <a:pt x="166" y="213"/>
                    <a:pt x="166" y="213"/>
                    <a:pt x="166" y="212"/>
                  </a:cubicBezTo>
                  <a:cubicBezTo>
                    <a:pt x="142" y="195"/>
                    <a:pt x="123" y="175"/>
                    <a:pt x="109" y="153"/>
                  </a:cubicBezTo>
                  <a:cubicBezTo>
                    <a:pt x="109" y="153"/>
                    <a:pt x="109" y="153"/>
                    <a:pt x="109" y="153"/>
                  </a:cubicBezTo>
                  <a:cubicBezTo>
                    <a:pt x="109" y="153"/>
                    <a:pt x="110" y="152"/>
                    <a:pt x="110" y="152"/>
                  </a:cubicBezTo>
                  <a:cubicBezTo>
                    <a:pt x="115" y="148"/>
                    <a:pt x="117" y="142"/>
                    <a:pt x="118" y="136"/>
                  </a:cubicBezTo>
                  <a:cubicBezTo>
                    <a:pt x="119" y="131"/>
                    <a:pt x="118" y="126"/>
                    <a:pt x="118" y="121"/>
                  </a:cubicBezTo>
                  <a:cubicBezTo>
                    <a:pt x="117" y="113"/>
                    <a:pt x="119" y="106"/>
                    <a:pt x="121" y="99"/>
                  </a:cubicBezTo>
                  <a:cubicBezTo>
                    <a:pt x="122" y="97"/>
                    <a:pt x="119" y="96"/>
                    <a:pt x="118" y="97"/>
                  </a:cubicBezTo>
                  <a:cubicBezTo>
                    <a:pt x="113" y="102"/>
                    <a:pt x="112" y="108"/>
                    <a:pt x="111" y="115"/>
                  </a:cubicBezTo>
                  <a:cubicBezTo>
                    <a:pt x="111" y="123"/>
                    <a:pt x="114" y="142"/>
                    <a:pt x="104" y="146"/>
                  </a:cubicBezTo>
                  <a:cubicBezTo>
                    <a:pt x="97" y="133"/>
                    <a:pt x="91" y="120"/>
                    <a:pt x="87" y="106"/>
                  </a:cubicBezTo>
                  <a:cubicBezTo>
                    <a:pt x="97" y="108"/>
                    <a:pt x="108" y="98"/>
                    <a:pt x="115" y="92"/>
                  </a:cubicBezTo>
                  <a:cubicBezTo>
                    <a:pt x="116" y="91"/>
                    <a:pt x="115" y="90"/>
                    <a:pt x="114" y="90"/>
                  </a:cubicBezTo>
                  <a:cubicBezTo>
                    <a:pt x="100" y="102"/>
                    <a:pt x="78" y="102"/>
                    <a:pt x="97" y="85"/>
                  </a:cubicBezTo>
                  <a:cubicBezTo>
                    <a:pt x="104" y="78"/>
                    <a:pt x="113" y="71"/>
                    <a:pt x="121" y="65"/>
                  </a:cubicBezTo>
                  <a:cubicBezTo>
                    <a:pt x="149" y="46"/>
                    <a:pt x="185" y="39"/>
                    <a:pt x="214" y="22"/>
                  </a:cubicBezTo>
                  <a:cubicBezTo>
                    <a:pt x="215" y="22"/>
                    <a:pt x="215" y="22"/>
                    <a:pt x="215" y="22"/>
                  </a:cubicBezTo>
                  <a:close/>
                  <a:moveTo>
                    <a:pt x="262" y="326"/>
                  </a:moveTo>
                  <a:cubicBezTo>
                    <a:pt x="231" y="343"/>
                    <a:pt x="194" y="347"/>
                    <a:pt x="157" y="341"/>
                  </a:cubicBezTo>
                  <a:cubicBezTo>
                    <a:pt x="156" y="340"/>
                    <a:pt x="155" y="340"/>
                    <a:pt x="155" y="340"/>
                  </a:cubicBezTo>
                  <a:cubicBezTo>
                    <a:pt x="138" y="334"/>
                    <a:pt x="122" y="328"/>
                    <a:pt x="108" y="320"/>
                  </a:cubicBezTo>
                  <a:cubicBezTo>
                    <a:pt x="119" y="318"/>
                    <a:pt x="127" y="306"/>
                    <a:pt x="130" y="296"/>
                  </a:cubicBezTo>
                  <a:cubicBezTo>
                    <a:pt x="133" y="287"/>
                    <a:pt x="133" y="277"/>
                    <a:pt x="134" y="268"/>
                  </a:cubicBezTo>
                  <a:cubicBezTo>
                    <a:pt x="134" y="262"/>
                    <a:pt x="134" y="255"/>
                    <a:pt x="134" y="249"/>
                  </a:cubicBezTo>
                  <a:cubicBezTo>
                    <a:pt x="133" y="241"/>
                    <a:pt x="134" y="245"/>
                    <a:pt x="142" y="246"/>
                  </a:cubicBezTo>
                  <a:cubicBezTo>
                    <a:pt x="152" y="247"/>
                    <a:pt x="174" y="250"/>
                    <a:pt x="178" y="236"/>
                  </a:cubicBezTo>
                  <a:cubicBezTo>
                    <a:pt x="178" y="235"/>
                    <a:pt x="178" y="234"/>
                    <a:pt x="178" y="233"/>
                  </a:cubicBezTo>
                  <a:cubicBezTo>
                    <a:pt x="209" y="254"/>
                    <a:pt x="243" y="274"/>
                    <a:pt x="278" y="284"/>
                  </a:cubicBezTo>
                  <a:cubicBezTo>
                    <a:pt x="277" y="287"/>
                    <a:pt x="275" y="291"/>
                    <a:pt x="272" y="295"/>
                  </a:cubicBezTo>
                  <a:cubicBezTo>
                    <a:pt x="268" y="299"/>
                    <a:pt x="260" y="302"/>
                    <a:pt x="258" y="307"/>
                  </a:cubicBezTo>
                  <a:cubicBezTo>
                    <a:pt x="255" y="315"/>
                    <a:pt x="257" y="320"/>
                    <a:pt x="262" y="326"/>
                  </a:cubicBezTo>
                  <a:close/>
                  <a:moveTo>
                    <a:pt x="87" y="276"/>
                  </a:moveTo>
                  <a:cubicBezTo>
                    <a:pt x="85" y="244"/>
                    <a:pt x="85" y="199"/>
                    <a:pt x="102" y="169"/>
                  </a:cubicBezTo>
                  <a:cubicBezTo>
                    <a:pt x="113" y="184"/>
                    <a:pt x="126" y="196"/>
                    <a:pt x="141" y="207"/>
                  </a:cubicBezTo>
                  <a:cubicBezTo>
                    <a:pt x="150" y="214"/>
                    <a:pt x="160" y="221"/>
                    <a:pt x="171" y="228"/>
                  </a:cubicBezTo>
                  <a:cubicBezTo>
                    <a:pt x="168" y="242"/>
                    <a:pt x="138" y="237"/>
                    <a:pt x="130" y="235"/>
                  </a:cubicBezTo>
                  <a:cubicBezTo>
                    <a:pt x="127" y="235"/>
                    <a:pt x="125" y="236"/>
                    <a:pt x="125" y="239"/>
                  </a:cubicBezTo>
                  <a:cubicBezTo>
                    <a:pt x="125" y="251"/>
                    <a:pt x="125" y="263"/>
                    <a:pt x="124" y="275"/>
                  </a:cubicBezTo>
                  <a:cubicBezTo>
                    <a:pt x="124" y="288"/>
                    <a:pt x="122" y="300"/>
                    <a:pt x="110" y="309"/>
                  </a:cubicBezTo>
                  <a:cubicBezTo>
                    <a:pt x="90" y="324"/>
                    <a:pt x="87" y="282"/>
                    <a:pt x="87" y="276"/>
                  </a:cubicBezTo>
                  <a:close/>
                  <a:moveTo>
                    <a:pt x="282" y="297"/>
                  </a:moveTo>
                  <a:cubicBezTo>
                    <a:pt x="284" y="294"/>
                    <a:pt x="285" y="290"/>
                    <a:pt x="286" y="286"/>
                  </a:cubicBezTo>
                  <a:cubicBezTo>
                    <a:pt x="293" y="287"/>
                    <a:pt x="299" y="289"/>
                    <a:pt x="306" y="289"/>
                  </a:cubicBezTo>
                  <a:cubicBezTo>
                    <a:pt x="295" y="303"/>
                    <a:pt x="283" y="314"/>
                    <a:pt x="269" y="322"/>
                  </a:cubicBezTo>
                  <a:cubicBezTo>
                    <a:pt x="260" y="307"/>
                    <a:pt x="277" y="308"/>
                    <a:pt x="282" y="297"/>
                  </a:cubicBezTo>
                  <a:close/>
                  <a:moveTo>
                    <a:pt x="288" y="276"/>
                  </a:moveTo>
                  <a:cubicBezTo>
                    <a:pt x="288" y="274"/>
                    <a:pt x="288" y="272"/>
                    <a:pt x="287" y="270"/>
                  </a:cubicBezTo>
                  <a:cubicBezTo>
                    <a:pt x="281" y="226"/>
                    <a:pt x="319" y="219"/>
                    <a:pt x="342" y="193"/>
                  </a:cubicBezTo>
                  <a:cubicBezTo>
                    <a:pt x="341" y="217"/>
                    <a:pt x="334" y="241"/>
                    <a:pt x="322" y="264"/>
                  </a:cubicBezTo>
                  <a:cubicBezTo>
                    <a:pt x="319" y="270"/>
                    <a:pt x="316" y="275"/>
                    <a:pt x="312" y="280"/>
                  </a:cubicBezTo>
                  <a:cubicBezTo>
                    <a:pt x="304" y="280"/>
                    <a:pt x="296" y="278"/>
                    <a:pt x="288" y="276"/>
                  </a:cubicBezTo>
                  <a:close/>
                  <a:moveTo>
                    <a:pt x="144" y="21"/>
                  </a:moveTo>
                  <a:cubicBezTo>
                    <a:pt x="164" y="16"/>
                    <a:pt x="183" y="16"/>
                    <a:pt x="201" y="19"/>
                  </a:cubicBezTo>
                  <a:cubicBezTo>
                    <a:pt x="163" y="39"/>
                    <a:pt x="123" y="50"/>
                    <a:pt x="90" y="79"/>
                  </a:cubicBezTo>
                  <a:cubicBezTo>
                    <a:pt x="89" y="81"/>
                    <a:pt x="85" y="84"/>
                    <a:pt x="82" y="88"/>
                  </a:cubicBezTo>
                  <a:cubicBezTo>
                    <a:pt x="80" y="78"/>
                    <a:pt x="78" y="68"/>
                    <a:pt x="77" y="57"/>
                  </a:cubicBezTo>
                  <a:cubicBezTo>
                    <a:pt x="95" y="40"/>
                    <a:pt x="118" y="27"/>
                    <a:pt x="144" y="21"/>
                  </a:cubicBezTo>
                  <a:close/>
                  <a:moveTo>
                    <a:pt x="46" y="256"/>
                  </a:moveTo>
                  <a:cubicBezTo>
                    <a:pt x="24" y="213"/>
                    <a:pt x="27" y="161"/>
                    <a:pt x="41" y="116"/>
                  </a:cubicBezTo>
                  <a:cubicBezTo>
                    <a:pt x="47" y="97"/>
                    <a:pt x="56" y="81"/>
                    <a:pt x="68" y="67"/>
                  </a:cubicBezTo>
                  <a:cubicBezTo>
                    <a:pt x="67" y="101"/>
                    <a:pt x="78" y="135"/>
                    <a:pt x="98" y="163"/>
                  </a:cubicBezTo>
                  <a:cubicBezTo>
                    <a:pt x="86" y="177"/>
                    <a:pt x="83" y="195"/>
                    <a:pt x="81" y="214"/>
                  </a:cubicBezTo>
                  <a:cubicBezTo>
                    <a:pt x="78" y="237"/>
                    <a:pt x="76" y="266"/>
                    <a:pt x="80" y="289"/>
                  </a:cubicBezTo>
                  <a:cubicBezTo>
                    <a:pt x="80" y="294"/>
                    <a:pt x="81" y="299"/>
                    <a:pt x="83" y="303"/>
                  </a:cubicBezTo>
                  <a:cubicBezTo>
                    <a:pt x="68" y="291"/>
                    <a:pt x="56" y="276"/>
                    <a:pt x="46" y="256"/>
                  </a:cubicBezTo>
                  <a:close/>
                  <a:moveTo>
                    <a:pt x="87" y="334"/>
                  </a:moveTo>
                  <a:cubicBezTo>
                    <a:pt x="84" y="337"/>
                    <a:pt x="80" y="336"/>
                    <a:pt x="77" y="334"/>
                  </a:cubicBezTo>
                  <a:cubicBezTo>
                    <a:pt x="77" y="332"/>
                    <a:pt x="77" y="330"/>
                    <a:pt x="78" y="328"/>
                  </a:cubicBezTo>
                  <a:cubicBezTo>
                    <a:pt x="80" y="326"/>
                    <a:pt x="81" y="324"/>
                    <a:pt x="83" y="322"/>
                  </a:cubicBezTo>
                  <a:cubicBezTo>
                    <a:pt x="85" y="324"/>
                    <a:pt x="87" y="326"/>
                    <a:pt x="90" y="327"/>
                  </a:cubicBezTo>
                  <a:cubicBezTo>
                    <a:pt x="89" y="329"/>
                    <a:pt x="88" y="332"/>
                    <a:pt x="87" y="334"/>
                  </a:cubicBezTo>
                  <a:close/>
                  <a:moveTo>
                    <a:pt x="377" y="184"/>
                  </a:moveTo>
                  <a:cubicBezTo>
                    <a:pt x="381" y="231"/>
                    <a:pt x="364" y="278"/>
                    <a:pt x="335" y="314"/>
                  </a:cubicBezTo>
                  <a:cubicBezTo>
                    <a:pt x="270" y="396"/>
                    <a:pt x="174" y="379"/>
                    <a:pt x="91" y="339"/>
                  </a:cubicBezTo>
                  <a:cubicBezTo>
                    <a:pt x="92" y="339"/>
                    <a:pt x="92" y="339"/>
                    <a:pt x="92" y="338"/>
                  </a:cubicBezTo>
                  <a:cubicBezTo>
                    <a:pt x="93" y="337"/>
                    <a:pt x="95" y="334"/>
                    <a:pt x="96" y="331"/>
                  </a:cubicBezTo>
                  <a:cubicBezTo>
                    <a:pt x="113" y="341"/>
                    <a:pt x="132" y="347"/>
                    <a:pt x="153" y="349"/>
                  </a:cubicBezTo>
                  <a:cubicBezTo>
                    <a:pt x="154" y="349"/>
                    <a:pt x="154" y="349"/>
                    <a:pt x="154" y="349"/>
                  </a:cubicBezTo>
                  <a:cubicBezTo>
                    <a:pt x="224" y="370"/>
                    <a:pt x="293" y="339"/>
                    <a:pt x="332" y="277"/>
                  </a:cubicBezTo>
                  <a:cubicBezTo>
                    <a:pt x="372" y="213"/>
                    <a:pt x="366" y="128"/>
                    <a:pt x="319" y="69"/>
                  </a:cubicBezTo>
                  <a:cubicBezTo>
                    <a:pt x="318" y="68"/>
                    <a:pt x="317" y="67"/>
                    <a:pt x="316" y="67"/>
                  </a:cubicBezTo>
                  <a:cubicBezTo>
                    <a:pt x="317" y="66"/>
                    <a:pt x="319" y="64"/>
                    <a:pt x="320" y="63"/>
                  </a:cubicBezTo>
                  <a:cubicBezTo>
                    <a:pt x="350" y="100"/>
                    <a:pt x="372" y="135"/>
                    <a:pt x="377" y="184"/>
                  </a:cubicBezTo>
                  <a:close/>
                  <a:moveTo>
                    <a:pt x="141" y="495"/>
                  </a:moveTo>
                  <a:cubicBezTo>
                    <a:pt x="128" y="492"/>
                    <a:pt x="112" y="485"/>
                    <a:pt x="121" y="469"/>
                  </a:cubicBezTo>
                  <a:cubicBezTo>
                    <a:pt x="121" y="468"/>
                    <a:pt x="122" y="468"/>
                    <a:pt x="122" y="467"/>
                  </a:cubicBezTo>
                  <a:cubicBezTo>
                    <a:pt x="151" y="486"/>
                    <a:pt x="189" y="479"/>
                    <a:pt x="220" y="467"/>
                  </a:cubicBezTo>
                  <a:cubicBezTo>
                    <a:pt x="220" y="467"/>
                    <a:pt x="220" y="467"/>
                    <a:pt x="220" y="467"/>
                  </a:cubicBezTo>
                  <a:cubicBezTo>
                    <a:pt x="221" y="499"/>
                    <a:pt x="162" y="501"/>
                    <a:pt x="141" y="495"/>
                  </a:cubicBezTo>
                  <a:close/>
                  <a:moveTo>
                    <a:pt x="217" y="455"/>
                  </a:moveTo>
                  <a:cubicBezTo>
                    <a:pt x="188" y="466"/>
                    <a:pt x="155" y="475"/>
                    <a:pt x="127" y="461"/>
                  </a:cubicBezTo>
                  <a:cubicBezTo>
                    <a:pt x="132" y="455"/>
                    <a:pt x="137" y="449"/>
                    <a:pt x="142" y="443"/>
                  </a:cubicBezTo>
                  <a:cubicBezTo>
                    <a:pt x="151" y="432"/>
                    <a:pt x="160" y="420"/>
                    <a:pt x="160" y="406"/>
                  </a:cubicBezTo>
                  <a:cubicBezTo>
                    <a:pt x="166" y="407"/>
                    <a:pt x="171" y="407"/>
                    <a:pt x="176" y="408"/>
                  </a:cubicBezTo>
                  <a:cubicBezTo>
                    <a:pt x="178" y="431"/>
                    <a:pt x="207" y="438"/>
                    <a:pt x="217" y="4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1" name="Freeform 144"/>
            <p:cNvSpPr/>
            <p:nvPr/>
          </p:nvSpPr>
          <p:spPr bwMode="auto">
            <a:xfrm>
              <a:off x="5587999" y="441325"/>
              <a:ext cx="96837" cy="155575"/>
            </a:xfrm>
            <a:custGeom>
              <a:avLst/>
              <a:gdLst>
                <a:gd name="T0" fmla="*/ 30 w 40"/>
                <a:gd name="T1" fmla="*/ 2 h 65"/>
                <a:gd name="T2" fmla="*/ 26 w 40"/>
                <a:gd name="T3" fmla="*/ 4 h 65"/>
                <a:gd name="T4" fmla="*/ 31 w 40"/>
                <a:gd name="T5" fmla="*/ 32 h 65"/>
                <a:gd name="T6" fmla="*/ 15 w 40"/>
                <a:gd name="T7" fmla="*/ 54 h 65"/>
                <a:gd name="T8" fmla="*/ 22 w 40"/>
                <a:gd name="T9" fmla="*/ 16 h 65"/>
                <a:gd name="T10" fmla="*/ 16 w 40"/>
                <a:gd name="T11" fmla="*/ 10 h 65"/>
                <a:gd name="T12" fmla="*/ 6 w 40"/>
                <a:gd name="T13" fmla="*/ 61 h 65"/>
                <a:gd name="T14" fmla="*/ 11 w 40"/>
                <a:gd name="T15" fmla="*/ 65 h 65"/>
                <a:gd name="T16" fmla="*/ 36 w 40"/>
                <a:gd name="T17" fmla="*/ 42 h 65"/>
                <a:gd name="T18" fmla="*/ 30 w 40"/>
                <a:gd name="T19"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5">
                  <a:moveTo>
                    <a:pt x="30" y="2"/>
                  </a:moveTo>
                  <a:cubicBezTo>
                    <a:pt x="28" y="0"/>
                    <a:pt x="25" y="2"/>
                    <a:pt x="26" y="4"/>
                  </a:cubicBezTo>
                  <a:cubicBezTo>
                    <a:pt x="28" y="14"/>
                    <a:pt x="32" y="21"/>
                    <a:pt x="31" y="32"/>
                  </a:cubicBezTo>
                  <a:cubicBezTo>
                    <a:pt x="31" y="42"/>
                    <a:pt x="25" y="52"/>
                    <a:pt x="15" y="54"/>
                  </a:cubicBezTo>
                  <a:cubicBezTo>
                    <a:pt x="13" y="41"/>
                    <a:pt x="15" y="27"/>
                    <a:pt x="22" y="16"/>
                  </a:cubicBezTo>
                  <a:cubicBezTo>
                    <a:pt x="25" y="11"/>
                    <a:pt x="19" y="6"/>
                    <a:pt x="16" y="10"/>
                  </a:cubicBezTo>
                  <a:cubicBezTo>
                    <a:pt x="4" y="24"/>
                    <a:pt x="0" y="44"/>
                    <a:pt x="6" y="61"/>
                  </a:cubicBezTo>
                  <a:cubicBezTo>
                    <a:pt x="7" y="63"/>
                    <a:pt x="9" y="65"/>
                    <a:pt x="11" y="65"/>
                  </a:cubicBezTo>
                  <a:cubicBezTo>
                    <a:pt x="24" y="63"/>
                    <a:pt x="33" y="54"/>
                    <a:pt x="36" y="42"/>
                  </a:cubicBezTo>
                  <a:cubicBezTo>
                    <a:pt x="40" y="31"/>
                    <a:pt x="40" y="10"/>
                    <a:pt x="3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62" name="组合 61"/>
          <p:cNvGrpSpPr/>
          <p:nvPr/>
        </p:nvGrpSpPr>
        <p:grpSpPr>
          <a:xfrm>
            <a:off x="7044104" y="3308319"/>
            <a:ext cx="512763" cy="699996"/>
            <a:chOff x="6111874" y="174625"/>
            <a:chExt cx="765175" cy="1044575"/>
          </a:xfrm>
          <a:solidFill>
            <a:srgbClr val="025692"/>
          </a:solidFill>
        </p:grpSpPr>
        <p:sp>
          <p:nvSpPr>
            <p:cNvPr id="63" name="Freeform 151"/>
            <p:cNvSpPr>
              <a:spLocks noEditPoints="1"/>
            </p:cNvSpPr>
            <p:nvPr/>
          </p:nvSpPr>
          <p:spPr bwMode="auto">
            <a:xfrm>
              <a:off x="6169024" y="384175"/>
              <a:ext cx="703262" cy="835025"/>
            </a:xfrm>
            <a:custGeom>
              <a:avLst/>
              <a:gdLst>
                <a:gd name="T0" fmla="*/ 247 w 293"/>
                <a:gd name="T1" fmla="*/ 272 h 348"/>
                <a:gd name="T2" fmla="*/ 292 w 293"/>
                <a:gd name="T3" fmla="*/ 160 h 348"/>
                <a:gd name="T4" fmla="*/ 136 w 293"/>
                <a:gd name="T5" fmla="*/ 42 h 348"/>
                <a:gd name="T6" fmla="*/ 131 w 293"/>
                <a:gd name="T7" fmla="*/ 29 h 348"/>
                <a:gd name="T8" fmla="*/ 129 w 293"/>
                <a:gd name="T9" fmla="*/ 18 h 348"/>
                <a:gd name="T10" fmla="*/ 130 w 293"/>
                <a:gd name="T11" fmla="*/ 18 h 348"/>
                <a:gd name="T12" fmla="*/ 140 w 293"/>
                <a:gd name="T13" fmla="*/ 10 h 348"/>
                <a:gd name="T14" fmla="*/ 128 w 293"/>
                <a:gd name="T15" fmla="*/ 4 h 348"/>
                <a:gd name="T16" fmla="*/ 117 w 293"/>
                <a:gd name="T17" fmla="*/ 9 h 348"/>
                <a:gd name="T18" fmla="*/ 104 w 293"/>
                <a:gd name="T19" fmla="*/ 15 h 348"/>
                <a:gd name="T20" fmla="*/ 106 w 293"/>
                <a:gd name="T21" fmla="*/ 21 h 348"/>
                <a:gd name="T22" fmla="*/ 116 w 293"/>
                <a:gd name="T23" fmla="*/ 20 h 348"/>
                <a:gd name="T24" fmla="*/ 119 w 293"/>
                <a:gd name="T25" fmla="*/ 32 h 348"/>
                <a:gd name="T26" fmla="*/ 126 w 293"/>
                <a:gd name="T27" fmla="*/ 43 h 348"/>
                <a:gd name="T28" fmla="*/ 2 w 293"/>
                <a:gd name="T29" fmla="*/ 195 h 348"/>
                <a:gd name="T30" fmla="*/ 73 w 293"/>
                <a:gd name="T31" fmla="*/ 308 h 348"/>
                <a:gd name="T32" fmla="*/ 57 w 293"/>
                <a:gd name="T33" fmla="*/ 340 h 348"/>
                <a:gd name="T34" fmla="*/ 62 w 293"/>
                <a:gd name="T35" fmla="*/ 347 h 348"/>
                <a:gd name="T36" fmla="*/ 86 w 293"/>
                <a:gd name="T37" fmla="*/ 337 h 348"/>
                <a:gd name="T38" fmla="*/ 98 w 293"/>
                <a:gd name="T39" fmla="*/ 318 h 348"/>
                <a:gd name="T40" fmla="*/ 154 w 293"/>
                <a:gd name="T41" fmla="*/ 322 h 348"/>
                <a:gd name="T42" fmla="*/ 228 w 293"/>
                <a:gd name="T43" fmla="*/ 290 h 348"/>
                <a:gd name="T44" fmla="*/ 258 w 293"/>
                <a:gd name="T45" fmla="*/ 319 h 348"/>
                <a:gd name="T46" fmla="*/ 264 w 293"/>
                <a:gd name="T47" fmla="*/ 316 h 348"/>
                <a:gd name="T48" fmla="*/ 261 w 293"/>
                <a:gd name="T49" fmla="*/ 291 h 348"/>
                <a:gd name="T50" fmla="*/ 247 w 293"/>
                <a:gd name="T51" fmla="*/ 272 h 348"/>
                <a:gd name="T52" fmla="*/ 69 w 293"/>
                <a:gd name="T53" fmla="*/ 336 h 348"/>
                <a:gd name="T54" fmla="*/ 80 w 293"/>
                <a:gd name="T55" fmla="*/ 312 h 348"/>
                <a:gd name="T56" fmla="*/ 80 w 293"/>
                <a:gd name="T57" fmla="*/ 311 h 348"/>
                <a:gd name="T58" fmla="*/ 88 w 293"/>
                <a:gd name="T59" fmla="*/ 315 h 348"/>
                <a:gd name="T60" fmla="*/ 69 w 293"/>
                <a:gd name="T61" fmla="*/ 336 h 348"/>
                <a:gd name="T62" fmla="*/ 151 w 293"/>
                <a:gd name="T63" fmla="*/ 310 h 348"/>
                <a:gd name="T64" fmla="*/ 100 w 293"/>
                <a:gd name="T65" fmla="*/ 307 h 348"/>
                <a:gd name="T66" fmla="*/ 94 w 293"/>
                <a:gd name="T67" fmla="*/ 306 h 348"/>
                <a:gd name="T68" fmla="*/ 15 w 293"/>
                <a:gd name="T69" fmla="*/ 187 h 348"/>
                <a:gd name="T70" fmla="*/ 128 w 293"/>
                <a:gd name="T71" fmla="*/ 52 h 348"/>
                <a:gd name="T72" fmla="*/ 135 w 293"/>
                <a:gd name="T73" fmla="*/ 54 h 348"/>
                <a:gd name="T74" fmla="*/ 283 w 293"/>
                <a:gd name="T75" fmla="*/ 180 h 348"/>
                <a:gd name="T76" fmla="*/ 151 w 293"/>
                <a:gd name="T77" fmla="*/ 310 h 348"/>
                <a:gd name="T78" fmla="*/ 232 w 293"/>
                <a:gd name="T79" fmla="*/ 287 h 348"/>
                <a:gd name="T80" fmla="*/ 232 w 293"/>
                <a:gd name="T81" fmla="*/ 286 h 348"/>
                <a:gd name="T82" fmla="*/ 241 w 293"/>
                <a:gd name="T83" fmla="*/ 278 h 348"/>
                <a:gd name="T84" fmla="*/ 250 w 293"/>
                <a:gd name="T85" fmla="*/ 292 h 348"/>
                <a:gd name="T86" fmla="*/ 254 w 293"/>
                <a:gd name="T87" fmla="*/ 308 h 348"/>
                <a:gd name="T88" fmla="*/ 232 w 293"/>
                <a:gd name="T89" fmla="*/ 287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348">
                  <a:moveTo>
                    <a:pt x="247" y="272"/>
                  </a:moveTo>
                  <a:cubicBezTo>
                    <a:pt x="275" y="242"/>
                    <a:pt x="292" y="201"/>
                    <a:pt x="292" y="160"/>
                  </a:cubicBezTo>
                  <a:cubicBezTo>
                    <a:pt x="291" y="90"/>
                    <a:pt x="203" y="19"/>
                    <a:pt x="136" y="42"/>
                  </a:cubicBezTo>
                  <a:cubicBezTo>
                    <a:pt x="134" y="38"/>
                    <a:pt x="132" y="33"/>
                    <a:pt x="131" y="29"/>
                  </a:cubicBezTo>
                  <a:cubicBezTo>
                    <a:pt x="130" y="25"/>
                    <a:pt x="130" y="21"/>
                    <a:pt x="129" y="18"/>
                  </a:cubicBezTo>
                  <a:cubicBezTo>
                    <a:pt x="130" y="18"/>
                    <a:pt x="130" y="18"/>
                    <a:pt x="130" y="18"/>
                  </a:cubicBezTo>
                  <a:cubicBezTo>
                    <a:pt x="135" y="19"/>
                    <a:pt x="140" y="16"/>
                    <a:pt x="140" y="10"/>
                  </a:cubicBezTo>
                  <a:cubicBezTo>
                    <a:pt x="140" y="5"/>
                    <a:pt x="133" y="0"/>
                    <a:pt x="128" y="4"/>
                  </a:cubicBezTo>
                  <a:cubicBezTo>
                    <a:pt x="125" y="6"/>
                    <a:pt x="121" y="7"/>
                    <a:pt x="117" y="9"/>
                  </a:cubicBezTo>
                  <a:cubicBezTo>
                    <a:pt x="113" y="11"/>
                    <a:pt x="108" y="13"/>
                    <a:pt x="104" y="15"/>
                  </a:cubicBezTo>
                  <a:cubicBezTo>
                    <a:pt x="101" y="16"/>
                    <a:pt x="102" y="22"/>
                    <a:pt x="106" y="21"/>
                  </a:cubicBezTo>
                  <a:cubicBezTo>
                    <a:pt x="109" y="21"/>
                    <a:pt x="113" y="21"/>
                    <a:pt x="116" y="20"/>
                  </a:cubicBezTo>
                  <a:cubicBezTo>
                    <a:pt x="116" y="24"/>
                    <a:pt x="118" y="28"/>
                    <a:pt x="119" y="32"/>
                  </a:cubicBezTo>
                  <a:cubicBezTo>
                    <a:pt x="121" y="36"/>
                    <a:pt x="123" y="40"/>
                    <a:pt x="126" y="43"/>
                  </a:cubicBezTo>
                  <a:cubicBezTo>
                    <a:pt x="51" y="43"/>
                    <a:pt x="5" y="128"/>
                    <a:pt x="2" y="195"/>
                  </a:cubicBezTo>
                  <a:cubicBezTo>
                    <a:pt x="0" y="247"/>
                    <a:pt x="31" y="288"/>
                    <a:pt x="73" y="308"/>
                  </a:cubicBezTo>
                  <a:cubicBezTo>
                    <a:pt x="65" y="318"/>
                    <a:pt x="60" y="328"/>
                    <a:pt x="57" y="340"/>
                  </a:cubicBezTo>
                  <a:cubicBezTo>
                    <a:pt x="56" y="343"/>
                    <a:pt x="59" y="346"/>
                    <a:pt x="62" y="347"/>
                  </a:cubicBezTo>
                  <a:cubicBezTo>
                    <a:pt x="71" y="348"/>
                    <a:pt x="79" y="344"/>
                    <a:pt x="86" y="337"/>
                  </a:cubicBezTo>
                  <a:cubicBezTo>
                    <a:pt x="90" y="332"/>
                    <a:pt x="95" y="325"/>
                    <a:pt x="98" y="318"/>
                  </a:cubicBezTo>
                  <a:cubicBezTo>
                    <a:pt x="116" y="323"/>
                    <a:pt x="135" y="324"/>
                    <a:pt x="154" y="322"/>
                  </a:cubicBezTo>
                  <a:cubicBezTo>
                    <a:pt x="181" y="318"/>
                    <a:pt x="207" y="306"/>
                    <a:pt x="228" y="290"/>
                  </a:cubicBezTo>
                  <a:cubicBezTo>
                    <a:pt x="232" y="305"/>
                    <a:pt x="242" y="315"/>
                    <a:pt x="258" y="319"/>
                  </a:cubicBezTo>
                  <a:cubicBezTo>
                    <a:pt x="260" y="320"/>
                    <a:pt x="263" y="319"/>
                    <a:pt x="264" y="316"/>
                  </a:cubicBezTo>
                  <a:cubicBezTo>
                    <a:pt x="265" y="307"/>
                    <a:pt x="264" y="299"/>
                    <a:pt x="261" y="291"/>
                  </a:cubicBezTo>
                  <a:cubicBezTo>
                    <a:pt x="258" y="284"/>
                    <a:pt x="254" y="275"/>
                    <a:pt x="247" y="272"/>
                  </a:cubicBezTo>
                  <a:close/>
                  <a:moveTo>
                    <a:pt x="69" y="336"/>
                  </a:moveTo>
                  <a:cubicBezTo>
                    <a:pt x="72" y="327"/>
                    <a:pt x="75" y="319"/>
                    <a:pt x="80" y="312"/>
                  </a:cubicBezTo>
                  <a:cubicBezTo>
                    <a:pt x="80" y="311"/>
                    <a:pt x="80" y="311"/>
                    <a:pt x="80" y="311"/>
                  </a:cubicBezTo>
                  <a:cubicBezTo>
                    <a:pt x="82" y="313"/>
                    <a:pt x="85" y="314"/>
                    <a:pt x="88" y="315"/>
                  </a:cubicBezTo>
                  <a:cubicBezTo>
                    <a:pt x="83" y="323"/>
                    <a:pt x="78" y="333"/>
                    <a:pt x="69" y="336"/>
                  </a:cubicBezTo>
                  <a:close/>
                  <a:moveTo>
                    <a:pt x="151" y="310"/>
                  </a:moveTo>
                  <a:cubicBezTo>
                    <a:pt x="133" y="313"/>
                    <a:pt x="115" y="312"/>
                    <a:pt x="100" y="307"/>
                  </a:cubicBezTo>
                  <a:cubicBezTo>
                    <a:pt x="99" y="306"/>
                    <a:pt x="96" y="305"/>
                    <a:pt x="94" y="306"/>
                  </a:cubicBezTo>
                  <a:cubicBezTo>
                    <a:pt x="46" y="290"/>
                    <a:pt x="12" y="241"/>
                    <a:pt x="15" y="187"/>
                  </a:cubicBezTo>
                  <a:cubicBezTo>
                    <a:pt x="17" y="123"/>
                    <a:pt x="66" y="66"/>
                    <a:pt x="128" y="52"/>
                  </a:cubicBezTo>
                  <a:cubicBezTo>
                    <a:pt x="129" y="54"/>
                    <a:pt x="132" y="56"/>
                    <a:pt x="135" y="54"/>
                  </a:cubicBezTo>
                  <a:cubicBezTo>
                    <a:pt x="206" y="22"/>
                    <a:pt x="293" y="110"/>
                    <a:pt x="283" y="180"/>
                  </a:cubicBezTo>
                  <a:cubicBezTo>
                    <a:pt x="274" y="245"/>
                    <a:pt x="213" y="298"/>
                    <a:pt x="151" y="310"/>
                  </a:cubicBezTo>
                  <a:close/>
                  <a:moveTo>
                    <a:pt x="232" y="287"/>
                  </a:moveTo>
                  <a:cubicBezTo>
                    <a:pt x="232" y="287"/>
                    <a:pt x="232" y="287"/>
                    <a:pt x="232" y="286"/>
                  </a:cubicBezTo>
                  <a:cubicBezTo>
                    <a:pt x="235" y="284"/>
                    <a:pt x="238" y="281"/>
                    <a:pt x="241" y="278"/>
                  </a:cubicBezTo>
                  <a:cubicBezTo>
                    <a:pt x="243" y="283"/>
                    <a:pt x="247" y="287"/>
                    <a:pt x="250" y="292"/>
                  </a:cubicBezTo>
                  <a:cubicBezTo>
                    <a:pt x="253" y="297"/>
                    <a:pt x="254" y="303"/>
                    <a:pt x="254" y="308"/>
                  </a:cubicBezTo>
                  <a:cubicBezTo>
                    <a:pt x="244" y="305"/>
                    <a:pt x="237" y="298"/>
                    <a:pt x="232" y="2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4" name="Freeform 152"/>
            <p:cNvSpPr/>
            <p:nvPr/>
          </p:nvSpPr>
          <p:spPr bwMode="auto">
            <a:xfrm>
              <a:off x="6215062" y="512762"/>
              <a:ext cx="633412" cy="582612"/>
            </a:xfrm>
            <a:custGeom>
              <a:avLst/>
              <a:gdLst>
                <a:gd name="T0" fmla="*/ 162 w 264"/>
                <a:gd name="T1" fmla="*/ 16 h 242"/>
                <a:gd name="T2" fmla="*/ 162 w 264"/>
                <a:gd name="T3" fmla="*/ 28 h 242"/>
                <a:gd name="T4" fmla="*/ 230 w 264"/>
                <a:gd name="T5" fmla="*/ 151 h 242"/>
                <a:gd name="T6" fmla="*/ 180 w 264"/>
                <a:gd name="T7" fmla="*/ 208 h 242"/>
                <a:gd name="T8" fmla="*/ 178 w 264"/>
                <a:gd name="T9" fmla="*/ 202 h 242"/>
                <a:gd name="T10" fmla="*/ 175 w 264"/>
                <a:gd name="T11" fmla="*/ 192 h 242"/>
                <a:gd name="T12" fmla="*/ 169 w 264"/>
                <a:gd name="T13" fmla="*/ 192 h 242"/>
                <a:gd name="T14" fmla="*/ 170 w 264"/>
                <a:gd name="T15" fmla="*/ 203 h 242"/>
                <a:gd name="T16" fmla="*/ 174 w 264"/>
                <a:gd name="T17" fmla="*/ 212 h 242"/>
                <a:gd name="T18" fmla="*/ 124 w 264"/>
                <a:gd name="T19" fmla="*/ 228 h 242"/>
                <a:gd name="T20" fmla="*/ 20 w 264"/>
                <a:gd name="T21" fmla="*/ 125 h 242"/>
                <a:gd name="T22" fmla="*/ 65 w 264"/>
                <a:gd name="T23" fmla="*/ 40 h 242"/>
                <a:gd name="T24" fmla="*/ 152 w 264"/>
                <a:gd name="T25" fmla="*/ 18 h 242"/>
                <a:gd name="T26" fmla="*/ 153 w 264"/>
                <a:gd name="T27" fmla="*/ 12 h 242"/>
                <a:gd name="T28" fmla="*/ 10 w 264"/>
                <a:gd name="T29" fmla="*/ 109 h 242"/>
                <a:gd name="T30" fmla="*/ 117 w 264"/>
                <a:gd name="T31" fmla="*/ 241 h 242"/>
                <a:gd name="T32" fmla="*/ 245 w 264"/>
                <a:gd name="T33" fmla="*/ 143 h 242"/>
                <a:gd name="T34" fmla="*/ 162 w 264"/>
                <a:gd name="T35"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4" h="242">
                  <a:moveTo>
                    <a:pt x="162" y="16"/>
                  </a:moveTo>
                  <a:cubicBezTo>
                    <a:pt x="155" y="16"/>
                    <a:pt x="155" y="27"/>
                    <a:pt x="162" y="28"/>
                  </a:cubicBezTo>
                  <a:cubicBezTo>
                    <a:pt x="225" y="34"/>
                    <a:pt x="253" y="97"/>
                    <a:pt x="230" y="151"/>
                  </a:cubicBezTo>
                  <a:cubicBezTo>
                    <a:pt x="220" y="175"/>
                    <a:pt x="202" y="195"/>
                    <a:pt x="180" y="208"/>
                  </a:cubicBezTo>
                  <a:cubicBezTo>
                    <a:pt x="180" y="206"/>
                    <a:pt x="179" y="204"/>
                    <a:pt x="178" y="202"/>
                  </a:cubicBezTo>
                  <a:cubicBezTo>
                    <a:pt x="176" y="199"/>
                    <a:pt x="175" y="196"/>
                    <a:pt x="175" y="192"/>
                  </a:cubicBezTo>
                  <a:cubicBezTo>
                    <a:pt x="175" y="188"/>
                    <a:pt x="169" y="188"/>
                    <a:pt x="169" y="192"/>
                  </a:cubicBezTo>
                  <a:cubicBezTo>
                    <a:pt x="168" y="196"/>
                    <a:pt x="169" y="199"/>
                    <a:pt x="170" y="203"/>
                  </a:cubicBezTo>
                  <a:cubicBezTo>
                    <a:pt x="171" y="206"/>
                    <a:pt x="171" y="210"/>
                    <a:pt x="174" y="212"/>
                  </a:cubicBezTo>
                  <a:cubicBezTo>
                    <a:pt x="159" y="220"/>
                    <a:pt x="142" y="226"/>
                    <a:pt x="124" y="228"/>
                  </a:cubicBezTo>
                  <a:cubicBezTo>
                    <a:pt x="62" y="235"/>
                    <a:pt x="19" y="184"/>
                    <a:pt x="20" y="125"/>
                  </a:cubicBezTo>
                  <a:cubicBezTo>
                    <a:pt x="20" y="91"/>
                    <a:pt x="37" y="59"/>
                    <a:pt x="65" y="40"/>
                  </a:cubicBezTo>
                  <a:cubicBezTo>
                    <a:pt x="91" y="22"/>
                    <a:pt x="123" y="22"/>
                    <a:pt x="152" y="18"/>
                  </a:cubicBezTo>
                  <a:cubicBezTo>
                    <a:pt x="156" y="18"/>
                    <a:pt x="157" y="12"/>
                    <a:pt x="153" y="12"/>
                  </a:cubicBezTo>
                  <a:cubicBezTo>
                    <a:pt x="87" y="0"/>
                    <a:pt x="18" y="41"/>
                    <a:pt x="10" y="109"/>
                  </a:cubicBezTo>
                  <a:cubicBezTo>
                    <a:pt x="0" y="180"/>
                    <a:pt x="44" y="239"/>
                    <a:pt x="117" y="241"/>
                  </a:cubicBezTo>
                  <a:cubicBezTo>
                    <a:pt x="175" y="242"/>
                    <a:pt x="227" y="196"/>
                    <a:pt x="245" y="143"/>
                  </a:cubicBezTo>
                  <a:cubicBezTo>
                    <a:pt x="264" y="85"/>
                    <a:pt x="222" y="22"/>
                    <a:pt x="162"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5" name="Freeform 153"/>
            <p:cNvSpPr/>
            <p:nvPr/>
          </p:nvSpPr>
          <p:spPr bwMode="auto">
            <a:xfrm>
              <a:off x="6443662" y="992187"/>
              <a:ext cx="33337" cy="58737"/>
            </a:xfrm>
            <a:custGeom>
              <a:avLst/>
              <a:gdLst>
                <a:gd name="T0" fmla="*/ 5 w 14"/>
                <a:gd name="T1" fmla="*/ 4 h 25"/>
                <a:gd name="T2" fmla="*/ 1 w 14"/>
                <a:gd name="T3" fmla="*/ 20 h 25"/>
                <a:gd name="T4" fmla="*/ 7 w 14"/>
                <a:gd name="T5" fmla="*/ 21 h 25"/>
                <a:gd name="T6" fmla="*/ 12 w 14"/>
                <a:gd name="T7" fmla="*/ 7 h 25"/>
                <a:gd name="T8" fmla="*/ 5 w 14"/>
                <a:gd name="T9" fmla="*/ 4 h 25"/>
              </a:gdLst>
              <a:ahLst/>
              <a:cxnLst>
                <a:cxn ang="0">
                  <a:pos x="T0" y="T1"/>
                </a:cxn>
                <a:cxn ang="0">
                  <a:pos x="T2" y="T3"/>
                </a:cxn>
                <a:cxn ang="0">
                  <a:pos x="T4" y="T5"/>
                </a:cxn>
                <a:cxn ang="0">
                  <a:pos x="T6" y="T7"/>
                </a:cxn>
                <a:cxn ang="0">
                  <a:pos x="T8" y="T9"/>
                </a:cxn>
              </a:cxnLst>
              <a:rect l="0" t="0" r="r" b="b"/>
              <a:pathLst>
                <a:path w="14" h="25">
                  <a:moveTo>
                    <a:pt x="5" y="4"/>
                  </a:moveTo>
                  <a:cubicBezTo>
                    <a:pt x="2" y="9"/>
                    <a:pt x="0" y="14"/>
                    <a:pt x="1" y="20"/>
                  </a:cubicBezTo>
                  <a:cubicBezTo>
                    <a:pt x="1" y="24"/>
                    <a:pt x="7" y="25"/>
                    <a:pt x="7" y="21"/>
                  </a:cubicBezTo>
                  <a:cubicBezTo>
                    <a:pt x="8" y="16"/>
                    <a:pt x="11" y="11"/>
                    <a:pt x="12" y="7"/>
                  </a:cubicBezTo>
                  <a:cubicBezTo>
                    <a:pt x="14" y="2"/>
                    <a:pt x="8" y="0"/>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6" name="Freeform 154"/>
            <p:cNvSpPr/>
            <p:nvPr/>
          </p:nvSpPr>
          <p:spPr bwMode="auto">
            <a:xfrm>
              <a:off x="6299199" y="908050"/>
              <a:ext cx="52387" cy="44450"/>
            </a:xfrm>
            <a:custGeom>
              <a:avLst/>
              <a:gdLst>
                <a:gd name="T0" fmla="*/ 12 w 22"/>
                <a:gd name="T1" fmla="*/ 4 h 19"/>
                <a:gd name="T2" fmla="*/ 3 w 22"/>
                <a:gd name="T3" fmla="*/ 11 h 19"/>
                <a:gd name="T4" fmla="*/ 8 w 22"/>
                <a:gd name="T5" fmla="*/ 16 h 19"/>
                <a:gd name="T6" fmla="*/ 18 w 22"/>
                <a:gd name="T7" fmla="*/ 9 h 19"/>
                <a:gd name="T8" fmla="*/ 12 w 22"/>
                <a:gd name="T9" fmla="*/ 4 h 19"/>
              </a:gdLst>
              <a:ahLst/>
              <a:cxnLst>
                <a:cxn ang="0">
                  <a:pos x="T0" y="T1"/>
                </a:cxn>
                <a:cxn ang="0">
                  <a:pos x="T2" y="T3"/>
                </a:cxn>
                <a:cxn ang="0">
                  <a:pos x="T4" y="T5"/>
                </a:cxn>
                <a:cxn ang="0">
                  <a:pos x="T6" y="T7"/>
                </a:cxn>
                <a:cxn ang="0">
                  <a:pos x="T8" y="T9"/>
                </a:cxn>
              </a:cxnLst>
              <a:rect l="0" t="0" r="r" b="b"/>
              <a:pathLst>
                <a:path w="22" h="19">
                  <a:moveTo>
                    <a:pt x="12" y="4"/>
                  </a:moveTo>
                  <a:cubicBezTo>
                    <a:pt x="10" y="7"/>
                    <a:pt x="6" y="9"/>
                    <a:pt x="3" y="11"/>
                  </a:cubicBezTo>
                  <a:cubicBezTo>
                    <a:pt x="0" y="15"/>
                    <a:pt x="5" y="19"/>
                    <a:pt x="8" y="16"/>
                  </a:cubicBezTo>
                  <a:cubicBezTo>
                    <a:pt x="11" y="14"/>
                    <a:pt x="15" y="12"/>
                    <a:pt x="18" y="9"/>
                  </a:cubicBezTo>
                  <a:cubicBezTo>
                    <a:pt x="22" y="6"/>
                    <a:pt x="16" y="0"/>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7" name="Freeform 155"/>
            <p:cNvSpPr/>
            <p:nvPr/>
          </p:nvSpPr>
          <p:spPr bwMode="auto">
            <a:xfrm>
              <a:off x="6272212" y="804862"/>
              <a:ext cx="46037" cy="15875"/>
            </a:xfrm>
            <a:custGeom>
              <a:avLst/>
              <a:gdLst>
                <a:gd name="T0" fmla="*/ 14 w 19"/>
                <a:gd name="T1" fmla="*/ 0 h 7"/>
                <a:gd name="T2" fmla="*/ 4 w 19"/>
                <a:gd name="T3" fmla="*/ 0 h 7"/>
                <a:gd name="T4" fmla="*/ 4 w 19"/>
                <a:gd name="T5" fmla="*/ 7 h 7"/>
                <a:gd name="T6" fmla="*/ 14 w 19"/>
                <a:gd name="T7" fmla="*/ 7 h 7"/>
                <a:gd name="T8" fmla="*/ 14 w 19"/>
                <a:gd name="T9" fmla="*/ 0 h 7"/>
              </a:gdLst>
              <a:ahLst/>
              <a:cxnLst>
                <a:cxn ang="0">
                  <a:pos x="T0" y="T1"/>
                </a:cxn>
                <a:cxn ang="0">
                  <a:pos x="T2" y="T3"/>
                </a:cxn>
                <a:cxn ang="0">
                  <a:pos x="T4" y="T5"/>
                </a:cxn>
                <a:cxn ang="0">
                  <a:pos x="T6" y="T7"/>
                </a:cxn>
                <a:cxn ang="0">
                  <a:pos x="T8" y="T9"/>
                </a:cxn>
              </a:cxnLst>
              <a:rect l="0" t="0" r="r" b="b"/>
              <a:pathLst>
                <a:path w="19" h="7">
                  <a:moveTo>
                    <a:pt x="14" y="0"/>
                  </a:moveTo>
                  <a:cubicBezTo>
                    <a:pt x="11" y="0"/>
                    <a:pt x="8" y="0"/>
                    <a:pt x="4" y="0"/>
                  </a:cubicBezTo>
                  <a:cubicBezTo>
                    <a:pt x="0" y="0"/>
                    <a:pt x="0" y="6"/>
                    <a:pt x="4" y="7"/>
                  </a:cubicBezTo>
                  <a:cubicBezTo>
                    <a:pt x="8" y="7"/>
                    <a:pt x="11" y="7"/>
                    <a:pt x="14" y="7"/>
                  </a:cubicBezTo>
                  <a:cubicBezTo>
                    <a:pt x="19" y="7"/>
                    <a:pt x="19"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8" name="Freeform 156"/>
            <p:cNvSpPr/>
            <p:nvPr/>
          </p:nvSpPr>
          <p:spPr bwMode="auto">
            <a:xfrm>
              <a:off x="6319837" y="695325"/>
              <a:ext cx="30162" cy="34925"/>
            </a:xfrm>
            <a:custGeom>
              <a:avLst/>
              <a:gdLst>
                <a:gd name="T0" fmla="*/ 9 w 12"/>
                <a:gd name="T1" fmla="*/ 5 h 14"/>
                <a:gd name="T2" fmla="*/ 7 w 12"/>
                <a:gd name="T3" fmla="*/ 4 h 14"/>
                <a:gd name="T4" fmla="*/ 1 w 12"/>
                <a:gd name="T5" fmla="*/ 5 h 14"/>
                <a:gd name="T6" fmla="*/ 6 w 12"/>
                <a:gd name="T7" fmla="*/ 13 h 14"/>
                <a:gd name="T8" fmla="*/ 11 w 12"/>
                <a:gd name="T9" fmla="*/ 11 h 14"/>
                <a:gd name="T10" fmla="*/ 9 w 12"/>
                <a:gd name="T11" fmla="*/ 5 h 14"/>
              </a:gdLst>
              <a:ahLst/>
              <a:cxnLst>
                <a:cxn ang="0">
                  <a:pos x="T0" y="T1"/>
                </a:cxn>
                <a:cxn ang="0">
                  <a:pos x="T2" y="T3"/>
                </a:cxn>
                <a:cxn ang="0">
                  <a:pos x="T4" y="T5"/>
                </a:cxn>
                <a:cxn ang="0">
                  <a:pos x="T6" y="T7"/>
                </a:cxn>
                <a:cxn ang="0">
                  <a:pos x="T8" y="T9"/>
                </a:cxn>
                <a:cxn ang="0">
                  <a:pos x="T10" y="T11"/>
                </a:cxn>
              </a:cxnLst>
              <a:rect l="0" t="0" r="r" b="b"/>
              <a:pathLst>
                <a:path w="12" h="14">
                  <a:moveTo>
                    <a:pt x="9" y="5"/>
                  </a:moveTo>
                  <a:cubicBezTo>
                    <a:pt x="9" y="4"/>
                    <a:pt x="8" y="4"/>
                    <a:pt x="7" y="4"/>
                  </a:cubicBezTo>
                  <a:cubicBezTo>
                    <a:pt x="6" y="0"/>
                    <a:pt x="0" y="1"/>
                    <a:pt x="1" y="5"/>
                  </a:cubicBezTo>
                  <a:cubicBezTo>
                    <a:pt x="1" y="8"/>
                    <a:pt x="3" y="11"/>
                    <a:pt x="6" y="13"/>
                  </a:cubicBezTo>
                  <a:cubicBezTo>
                    <a:pt x="7" y="14"/>
                    <a:pt x="11" y="14"/>
                    <a:pt x="11" y="11"/>
                  </a:cubicBezTo>
                  <a:cubicBezTo>
                    <a:pt x="12" y="9"/>
                    <a:pt x="10" y="7"/>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9" name="Freeform 157"/>
            <p:cNvSpPr/>
            <p:nvPr/>
          </p:nvSpPr>
          <p:spPr bwMode="auto">
            <a:xfrm>
              <a:off x="6427787" y="592137"/>
              <a:ext cx="36512" cy="55562"/>
            </a:xfrm>
            <a:custGeom>
              <a:avLst/>
              <a:gdLst>
                <a:gd name="T0" fmla="*/ 11 w 15"/>
                <a:gd name="T1" fmla="*/ 16 h 23"/>
                <a:gd name="T2" fmla="*/ 5 w 15"/>
                <a:gd name="T3" fmla="*/ 4 h 23"/>
                <a:gd name="T4" fmla="*/ 0 w 15"/>
                <a:gd name="T5" fmla="*/ 4 h 23"/>
                <a:gd name="T6" fmla="*/ 8 w 15"/>
                <a:gd name="T7" fmla="*/ 21 h 23"/>
                <a:gd name="T8" fmla="*/ 11 w 15"/>
                <a:gd name="T9" fmla="*/ 16 h 23"/>
              </a:gdLst>
              <a:ahLst/>
              <a:cxnLst>
                <a:cxn ang="0">
                  <a:pos x="T0" y="T1"/>
                </a:cxn>
                <a:cxn ang="0">
                  <a:pos x="T2" y="T3"/>
                </a:cxn>
                <a:cxn ang="0">
                  <a:pos x="T4" y="T5"/>
                </a:cxn>
                <a:cxn ang="0">
                  <a:pos x="T6" y="T7"/>
                </a:cxn>
                <a:cxn ang="0">
                  <a:pos x="T8" y="T9"/>
                </a:cxn>
              </a:cxnLst>
              <a:rect l="0" t="0" r="r" b="b"/>
              <a:pathLst>
                <a:path w="15" h="23">
                  <a:moveTo>
                    <a:pt x="11" y="16"/>
                  </a:moveTo>
                  <a:cubicBezTo>
                    <a:pt x="8" y="13"/>
                    <a:pt x="6" y="8"/>
                    <a:pt x="5" y="4"/>
                  </a:cubicBezTo>
                  <a:cubicBezTo>
                    <a:pt x="5" y="0"/>
                    <a:pt x="0" y="0"/>
                    <a:pt x="0" y="4"/>
                  </a:cubicBezTo>
                  <a:cubicBezTo>
                    <a:pt x="0" y="10"/>
                    <a:pt x="2" y="18"/>
                    <a:pt x="8" y="21"/>
                  </a:cubicBezTo>
                  <a:cubicBezTo>
                    <a:pt x="12" y="23"/>
                    <a:pt x="15" y="18"/>
                    <a:pt x="1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 name="Freeform 158"/>
            <p:cNvSpPr/>
            <p:nvPr/>
          </p:nvSpPr>
          <p:spPr bwMode="auto">
            <a:xfrm>
              <a:off x="6624637" y="606425"/>
              <a:ext cx="41275" cy="31750"/>
            </a:xfrm>
            <a:custGeom>
              <a:avLst/>
              <a:gdLst>
                <a:gd name="T0" fmla="*/ 9 w 17"/>
                <a:gd name="T1" fmla="*/ 1 h 13"/>
                <a:gd name="T2" fmla="*/ 3 w 17"/>
                <a:gd name="T3" fmla="*/ 5 h 13"/>
                <a:gd name="T4" fmla="*/ 8 w 17"/>
                <a:gd name="T5" fmla="*/ 10 h 13"/>
                <a:gd name="T6" fmla="*/ 9 w 17"/>
                <a:gd name="T7" fmla="*/ 10 h 13"/>
                <a:gd name="T8" fmla="*/ 11 w 17"/>
                <a:gd name="T9" fmla="*/ 9 h 13"/>
                <a:gd name="T10" fmla="*/ 9 w 17"/>
                <a:gd name="T11" fmla="*/ 1 h 13"/>
              </a:gdLst>
              <a:ahLst/>
              <a:cxnLst>
                <a:cxn ang="0">
                  <a:pos x="T0" y="T1"/>
                </a:cxn>
                <a:cxn ang="0">
                  <a:pos x="T2" y="T3"/>
                </a:cxn>
                <a:cxn ang="0">
                  <a:pos x="T4" y="T5"/>
                </a:cxn>
                <a:cxn ang="0">
                  <a:pos x="T6" y="T7"/>
                </a:cxn>
                <a:cxn ang="0">
                  <a:pos x="T8" y="T9"/>
                </a:cxn>
                <a:cxn ang="0">
                  <a:pos x="T10" y="T11"/>
                </a:cxn>
              </a:cxnLst>
              <a:rect l="0" t="0" r="r" b="b"/>
              <a:pathLst>
                <a:path w="17" h="13">
                  <a:moveTo>
                    <a:pt x="9" y="1"/>
                  </a:moveTo>
                  <a:cubicBezTo>
                    <a:pt x="7" y="1"/>
                    <a:pt x="5" y="3"/>
                    <a:pt x="3" y="5"/>
                  </a:cubicBezTo>
                  <a:cubicBezTo>
                    <a:pt x="0" y="9"/>
                    <a:pt x="5" y="13"/>
                    <a:pt x="8" y="10"/>
                  </a:cubicBezTo>
                  <a:cubicBezTo>
                    <a:pt x="7" y="11"/>
                    <a:pt x="9" y="10"/>
                    <a:pt x="9" y="10"/>
                  </a:cubicBezTo>
                  <a:cubicBezTo>
                    <a:pt x="9" y="10"/>
                    <a:pt x="10" y="9"/>
                    <a:pt x="11" y="9"/>
                  </a:cubicBezTo>
                  <a:cubicBezTo>
                    <a:pt x="17" y="9"/>
                    <a:pt x="16"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 name="Freeform 159"/>
            <p:cNvSpPr/>
            <p:nvPr/>
          </p:nvSpPr>
          <p:spPr bwMode="auto">
            <a:xfrm>
              <a:off x="6683374" y="688975"/>
              <a:ext cx="44450" cy="36512"/>
            </a:xfrm>
            <a:custGeom>
              <a:avLst/>
              <a:gdLst>
                <a:gd name="T0" fmla="*/ 13 w 19"/>
                <a:gd name="T1" fmla="*/ 3 h 15"/>
                <a:gd name="T2" fmla="*/ 4 w 19"/>
                <a:gd name="T3" fmla="*/ 8 h 15"/>
                <a:gd name="T4" fmla="*/ 2 w 19"/>
                <a:gd name="T5" fmla="*/ 12 h 15"/>
                <a:gd name="T6" fmla="*/ 19 w 19"/>
                <a:gd name="T7" fmla="*/ 6 h 15"/>
                <a:gd name="T8" fmla="*/ 13 w 19"/>
                <a:gd name="T9" fmla="*/ 3 h 15"/>
              </a:gdLst>
              <a:ahLst/>
              <a:cxnLst>
                <a:cxn ang="0">
                  <a:pos x="T0" y="T1"/>
                </a:cxn>
                <a:cxn ang="0">
                  <a:pos x="T2" y="T3"/>
                </a:cxn>
                <a:cxn ang="0">
                  <a:pos x="T4" y="T5"/>
                </a:cxn>
                <a:cxn ang="0">
                  <a:pos x="T6" y="T7"/>
                </a:cxn>
                <a:cxn ang="0">
                  <a:pos x="T8" y="T9"/>
                </a:cxn>
              </a:cxnLst>
              <a:rect l="0" t="0" r="r" b="b"/>
              <a:pathLst>
                <a:path w="19" h="15">
                  <a:moveTo>
                    <a:pt x="13" y="3"/>
                  </a:moveTo>
                  <a:cubicBezTo>
                    <a:pt x="10" y="5"/>
                    <a:pt x="9" y="9"/>
                    <a:pt x="4" y="8"/>
                  </a:cubicBezTo>
                  <a:cubicBezTo>
                    <a:pt x="2" y="7"/>
                    <a:pt x="0" y="11"/>
                    <a:pt x="2" y="12"/>
                  </a:cubicBezTo>
                  <a:cubicBezTo>
                    <a:pt x="8" y="15"/>
                    <a:pt x="18" y="14"/>
                    <a:pt x="19" y="6"/>
                  </a:cubicBezTo>
                  <a:cubicBezTo>
                    <a:pt x="19" y="3"/>
                    <a:pt x="16" y="0"/>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 name="Freeform 160"/>
            <p:cNvSpPr/>
            <p:nvPr/>
          </p:nvSpPr>
          <p:spPr bwMode="auto">
            <a:xfrm>
              <a:off x="6730999" y="792162"/>
              <a:ext cx="52387" cy="33337"/>
            </a:xfrm>
            <a:custGeom>
              <a:avLst/>
              <a:gdLst>
                <a:gd name="T0" fmla="*/ 19 w 22"/>
                <a:gd name="T1" fmla="*/ 3 h 14"/>
                <a:gd name="T2" fmla="*/ 3 w 22"/>
                <a:gd name="T3" fmla="*/ 6 h 14"/>
                <a:gd name="T4" fmla="*/ 7 w 22"/>
                <a:gd name="T5" fmla="*/ 12 h 14"/>
                <a:gd name="T6" fmla="*/ 19 w 22"/>
                <a:gd name="T7" fmla="*/ 9 h 14"/>
                <a:gd name="T8" fmla="*/ 19 w 22"/>
                <a:gd name="T9" fmla="*/ 3 h 14"/>
              </a:gdLst>
              <a:ahLst/>
              <a:cxnLst>
                <a:cxn ang="0">
                  <a:pos x="T0" y="T1"/>
                </a:cxn>
                <a:cxn ang="0">
                  <a:pos x="T2" y="T3"/>
                </a:cxn>
                <a:cxn ang="0">
                  <a:pos x="T4" y="T5"/>
                </a:cxn>
                <a:cxn ang="0">
                  <a:pos x="T6" y="T7"/>
                </a:cxn>
                <a:cxn ang="0">
                  <a:pos x="T8" y="T9"/>
                </a:cxn>
              </a:cxnLst>
              <a:rect l="0" t="0" r="r" b="b"/>
              <a:pathLst>
                <a:path w="22" h="14">
                  <a:moveTo>
                    <a:pt x="19" y="3"/>
                  </a:moveTo>
                  <a:cubicBezTo>
                    <a:pt x="15" y="0"/>
                    <a:pt x="7" y="2"/>
                    <a:pt x="3" y="6"/>
                  </a:cubicBezTo>
                  <a:cubicBezTo>
                    <a:pt x="0" y="9"/>
                    <a:pt x="4" y="14"/>
                    <a:pt x="7" y="12"/>
                  </a:cubicBezTo>
                  <a:cubicBezTo>
                    <a:pt x="11" y="9"/>
                    <a:pt x="16" y="11"/>
                    <a:pt x="19" y="9"/>
                  </a:cubicBezTo>
                  <a:cubicBezTo>
                    <a:pt x="22" y="8"/>
                    <a:pt x="22" y="4"/>
                    <a:pt x="1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 name="Freeform 161"/>
            <p:cNvSpPr/>
            <p:nvPr/>
          </p:nvSpPr>
          <p:spPr bwMode="auto">
            <a:xfrm>
              <a:off x="6692899" y="885825"/>
              <a:ext cx="42862" cy="28575"/>
            </a:xfrm>
            <a:custGeom>
              <a:avLst/>
              <a:gdLst>
                <a:gd name="T0" fmla="*/ 4 w 18"/>
                <a:gd name="T1" fmla="*/ 0 h 12"/>
                <a:gd name="T2" fmla="*/ 4 w 18"/>
                <a:gd name="T3" fmla="*/ 7 h 12"/>
                <a:gd name="T4" fmla="*/ 9 w 18"/>
                <a:gd name="T5" fmla="*/ 9 h 12"/>
                <a:gd name="T6" fmla="*/ 14 w 18"/>
                <a:gd name="T7" fmla="*/ 12 h 12"/>
                <a:gd name="T8" fmla="*/ 18 w 18"/>
                <a:gd name="T9" fmla="*/ 8 h 12"/>
                <a:gd name="T10" fmla="*/ 4 w 18"/>
                <a:gd name="T11" fmla="*/ 0 h 12"/>
              </a:gdLst>
              <a:ahLst/>
              <a:cxnLst>
                <a:cxn ang="0">
                  <a:pos x="T0" y="T1"/>
                </a:cxn>
                <a:cxn ang="0">
                  <a:pos x="T2" y="T3"/>
                </a:cxn>
                <a:cxn ang="0">
                  <a:pos x="T4" y="T5"/>
                </a:cxn>
                <a:cxn ang="0">
                  <a:pos x="T6" y="T7"/>
                </a:cxn>
                <a:cxn ang="0">
                  <a:pos x="T8" y="T9"/>
                </a:cxn>
                <a:cxn ang="0">
                  <a:pos x="T10" y="T11"/>
                </a:cxn>
              </a:cxnLst>
              <a:rect l="0" t="0" r="r" b="b"/>
              <a:pathLst>
                <a:path w="18" h="12">
                  <a:moveTo>
                    <a:pt x="4" y="0"/>
                  </a:moveTo>
                  <a:cubicBezTo>
                    <a:pt x="1" y="0"/>
                    <a:pt x="0" y="6"/>
                    <a:pt x="4" y="7"/>
                  </a:cubicBezTo>
                  <a:cubicBezTo>
                    <a:pt x="5" y="7"/>
                    <a:pt x="7" y="8"/>
                    <a:pt x="9" y="9"/>
                  </a:cubicBezTo>
                  <a:cubicBezTo>
                    <a:pt x="11" y="10"/>
                    <a:pt x="12" y="12"/>
                    <a:pt x="14" y="12"/>
                  </a:cubicBezTo>
                  <a:cubicBezTo>
                    <a:pt x="16" y="12"/>
                    <a:pt x="18" y="10"/>
                    <a:pt x="18" y="8"/>
                  </a:cubicBezTo>
                  <a:cubicBezTo>
                    <a:pt x="18" y="3"/>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 name="Freeform 162"/>
            <p:cNvSpPr>
              <a:spLocks noEditPoints="1"/>
            </p:cNvSpPr>
            <p:nvPr/>
          </p:nvSpPr>
          <p:spPr bwMode="auto">
            <a:xfrm>
              <a:off x="6375399" y="596900"/>
              <a:ext cx="211137" cy="325437"/>
            </a:xfrm>
            <a:custGeom>
              <a:avLst/>
              <a:gdLst>
                <a:gd name="T0" fmla="*/ 81 w 88"/>
                <a:gd name="T1" fmla="*/ 2 h 135"/>
                <a:gd name="T2" fmla="*/ 76 w 88"/>
                <a:gd name="T3" fmla="*/ 1 h 135"/>
                <a:gd name="T4" fmla="*/ 60 w 88"/>
                <a:gd name="T5" fmla="*/ 82 h 135"/>
                <a:gd name="T6" fmla="*/ 61 w 88"/>
                <a:gd name="T7" fmla="*/ 84 h 135"/>
                <a:gd name="T8" fmla="*/ 60 w 88"/>
                <a:gd name="T9" fmla="*/ 85 h 135"/>
                <a:gd name="T10" fmla="*/ 58 w 88"/>
                <a:gd name="T11" fmla="*/ 86 h 135"/>
                <a:gd name="T12" fmla="*/ 2 w 88"/>
                <a:gd name="T13" fmla="*/ 122 h 135"/>
                <a:gd name="T14" fmla="*/ 4 w 88"/>
                <a:gd name="T15" fmla="*/ 131 h 135"/>
                <a:gd name="T16" fmla="*/ 69 w 88"/>
                <a:gd name="T17" fmla="*/ 98 h 135"/>
                <a:gd name="T18" fmla="*/ 69 w 88"/>
                <a:gd name="T19" fmla="*/ 98 h 135"/>
                <a:gd name="T20" fmla="*/ 70 w 88"/>
                <a:gd name="T21" fmla="*/ 97 h 135"/>
                <a:gd name="T22" fmla="*/ 72 w 88"/>
                <a:gd name="T23" fmla="*/ 94 h 135"/>
                <a:gd name="T24" fmla="*/ 72 w 88"/>
                <a:gd name="T25" fmla="*/ 91 h 135"/>
                <a:gd name="T26" fmla="*/ 72 w 88"/>
                <a:gd name="T27" fmla="*/ 91 h 135"/>
                <a:gd name="T28" fmla="*/ 74 w 88"/>
                <a:gd name="T29" fmla="*/ 87 h 135"/>
                <a:gd name="T30" fmla="*/ 74 w 88"/>
                <a:gd name="T31" fmla="*/ 85 h 135"/>
                <a:gd name="T32" fmla="*/ 83 w 88"/>
                <a:gd name="T33" fmla="*/ 37 h 135"/>
                <a:gd name="T34" fmla="*/ 81 w 88"/>
                <a:gd name="T35" fmla="*/ 2 h 135"/>
                <a:gd name="T36" fmla="*/ 16 w 88"/>
                <a:gd name="T37" fmla="*/ 123 h 135"/>
                <a:gd name="T38" fmla="*/ 56 w 88"/>
                <a:gd name="T39" fmla="*/ 93 h 135"/>
                <a:gd name="T40" fmla="*/ 59 w 88"/>
                <a:gd name="T41" fmla="*/ 97 h 135"/>
                <a:gd name="T42" fmla="*/ 16 w 88"/>
                <a:gd name="T43" fmla="*/ 123 h 135"/>
                <a:gd name="T44" fmla="*/ 75 w 88"/>
                <a:gd name="T45" fmla="*/ 42 h 135"/>
                <a:gd name="T46" fmla="*/ 68 w 88"/>
                <a:gd name="T47" fmla="*/ 80 h 135"/>
                <a:gd name="T48" fmla="*/ 67 w 88"/>
                <a:gd name="T49" fmla="*/ 80 h 135"/>
                <a:gd name="T50" fmla="*/ 77 w 88"/>
                <a:gd name="T51" fmla="*/ 10 h 135"/>
                <a:gd name="T52" fmla="*/ 75 w 88"/>
                <a:gd name="T53" fmla="*/ 4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 h="135">
                  <a:moveTo>
                    <a:pt x="81" y="2"/>
                  </a:moveTo>
                  <a:cubicBezTo>
                    <a:pt x="80" y="1"/>
                    <a:pt x="78" y="0"/>
                    <a:pt x="76" y="1"/>
                  </a:cubicBezTo>
                  <a:cubicBezTo>
                    <a:pt x="51" y="17"/>
                    <a:pt x="59" y="58"/>
                    <a:pt x="60" y="82"/>
                  </a:cubicBezTo>
                  <a:cubicBezTo>
                    <a:pt x="60" y="83"/>
                    <a:pt x="60" y="83"/>
                    <a:pt x="61" y="84"/>
                  </a:cubicBezTo>
                  <a:cubicBezTo>
                    <a:pt x="60" y="84"/>
                    <a:pt x="60" y="84"/>
                    <a:pt x="60" y="85"/>
                  </a:cubicBezTo>
                  <a:cubicBezTo>
                    <a:pt x="59" y="85"/>
                    <a:pt x="59" y="85"/>
                    <a:pt x="58" y="86"/>
                  </a:cubicBezTo>
                  <a:cubicBezTo>
                    <a:pt x="38" y="94"/>
                    <a:pt x="15" y="105"/>
                    <a:pt x="2" y="122"/>
                  </a:cubicBezTo>
                  <a:cubicBezTo>
                    <a:pt x="0" y="125"/>
                    <a:pt x="0" y="130"/>
                    <a:pt x="4" y="131"/>
                  </a:cubicBezTo>
                  <a:cubicBezTo>
                    <a:pt x="30" y="135"/>
                    <a:pt x="55" y="119"/>
                    <a:pt x="69" y="98"/>
                  </a:cubicBezTo>
                  <a:cubicBezTo>
                    <a:pt x="69" y="98"/>
                    <a:pt x="69" y="98"/>
                    <a:pt x="69" y="98"/>
                  </a:cubicBezTo>
                  <a:cubicBezTo>
                    <a:pt x="70" y="97"/>
                    <a:pt x="70" y="97"/>
                    <a:pt x="70" y="97"/>
                  </a:cubicBezTo>
                  <a:cubicBezTo>
                    <a:pt x="71" y="96"/>
                    <a:pt x="71" y="95"/>
                    <a:pt x="72" y="94"/>
                  </a:cubicBezTo>
                  <a:cubicBezTo>
                    <a:pt x="72" y="93"/>
                    <a:pt x="72" y="92"/>
                    <a:pt x="72" y="91"/>
                  </a:cubicBezTo>
                  <a:cubicBezTo>
                    <a:pt x="72" y="91"/>
                    <a:pt x="72" y="91"/>
                    <a:pt x="72" y="91"/>
                  </a:cubicBezTo>
                  <a:cubicBezTo>
                    <a:pt x="73" y="90"/>
                    <a:pt x="73" y="88"/>
                    <a:pt x="74" y="87"/>
                  </a:cubicBezTo>
                  <a:cubicBezTo>
                    <a:pt x="74" y="87"/>
                    <a:pt x="74" y="86"/>
                    <a:pt x="74" y="85"/>
                  </a:cubicBezTo>
                  <a:cubicBezTo>
                    <a:pt x="77" y="69"/>
                    <a:pt x="81" y="53"/>
                    <a:pt x="83" y="37"/>
                  </a:cubicBezTo>
                  <a:cubicBezTo>
                    <a:pt x="84" y="26"/>
                    <a:pt x="88" y="10"/>
                    <a:pt x="81" y="2"/>
                  </a:cubicBezTo>
                  <a:close/>
                  <a:moveTo>
                    <a:pt x="16" y="123"/>
                  </a:moveTo>
                  <a:cubicBezTo>
                    <a:pt x="29" y="112"/>
                    <a:pt x="43" y="104"/>
                    <a:pt x="56" y="93"/>
                  </a:cubicBezTo>
                  <a:cubicBezTo>
                    <a:pt x="57" y="95"/>
                    <a:pt x="58" y="96"/>
                    <a:pt x="59" y="97"/>
                  </a:cubicBezTo>
                  <a:cubicBezTo>
                    <a:pt x="48" y="110"/>
                    <a:pt x="33" y="123"/>
                    <a:pt x="16" y="123"/>
                  </a:cubicBezTo>
                  <a:close/>
                  <a:moveTo>
                    <a:pt x="75" y="42"/>
                  </a:moveTo>
                  <a:cubicBezTo>
                    <a:pt x="73" y="54"/>
                    <a:pt x="71" y="67"/>
                    <a:pt x="68" y="80"/>
                  </a:cubicBezTo>
                  <a:cubicBezTo>
                    <a:pt x="68" y="80"/>
                    <a:pt x="67" y="80"/>
                    <a:pt x="67" y="80"/>
                  </a:cubicBezTo>
                  <a:cubicBezTo>
                    <a:pt x="67" y="59"/>
                    <a:pt x="63" y="27"/>
                    <a:pt x="77" y="10"/>
                  </a:cubicBezTo>
                  <a:cubicBezTo>
                    <a:pt x="80" y="18"/>
                    <a:pt x="76" y="36"/>
                    <a:pt x="7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 name="Freeform 163"/>
            <p:cNvSpPr>
              <a:spLocks noEditPoints="1"/>
            </p:cNvSpPr>
            <p:nvPr/>
          </p:nvSpPr>
          <p:spPr bwMode="auto">
            <a:xfrm>
              <a:off x="6111874" y="400050"/>
              <a:ext cx="249237" cy="206375"/>
            </a:xfrm>
            <a:custGeom>
              <a:avLst/>
              <a:gdLst>
                <a:gd name="T0" fmla="*/ 102 w 104"/>
                <a:gd name="T1" fmla="*/ 33 h 86"/>
                <a:gd name="T2" fmla="*/ 58 w 104"/>
                <a:gd name="T3" fmla="*/ 1 h 86"/>
                <a:gd name="T4" fmla="*/ 20 w 104"/>
                <a:gd name="T5" fmla="*/ 23 h 86"/>
                <a:gd name="T6" fmla="*/ 35 w 104"/>
                <a:gd name="T7" fmla="*/ 86 h 86"/>
                <a:gd name="T8" fmla="*/ 39 w 104"/>
                <a:gd name="T9" fmla="*/ 84 h 86"/>
                <a:gd name="T10" fmla="*/ 41 w 104"/>
                <a:gd name="T11" fmla="*/ 85 h 86"/>
                <a:gd name="T12" fmla="*/ 64 w 104"/>
                <a:gd name="T13" fmla="*/ 69 h 86"/>
                <a:gd name="T14" fmla="*/ 101 w 104"/>
                <a:gd name="T15" fmla="*/ 39 h 86"/>
                <a:gd name="T16" fmla="*/ 102 w 104"/>
                <a:gd name="T17" fmla="*/ 33 h 86"/>
                <a:gd name="T18" fmla="*/ 63 w 104"/>
                <a:gd name="T19" fmla="*/ 58 h 86"/>
                <a:gd name="T20" fmla="*/ 39 w 104"/>
                <a:gd name="T21" fmla="*/ 80 h 86"/>
                <a:gd name="T22" fmla="*/ 36 w 104"/>
                <a:gd name="T23" fmla="*/ 77 h 86"/>
                <a:gd name="T24" fmla="*/ 28 w 104"/>
                <a:gd name="T25" fmla="*/ 29 h 86"/>
                <a:gd name="T26" fmla="*/ 56 w 104"/>
                <a:gd name="T27" fmla="*/ 11 h 86"/>
                <a:gd name="T28" fmla="*/ 91 w 104"/>
                <a:gd name="T29" fmla="*/ 34 h 86"/>
                <a:gd name="T30" fmla="*/ 63 w 104"/>
                <a:gd name="T31"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86">
                  <a:moveTo>
                    <a:pt x="102" y="33"/>
                  </a:moveTo>
                  <a:cubicBezTo>
                    <a:pt x="92" y="17"/>
                    <a:pt x="78" y="2"/>
                    <a:pt x="58" y="1"/>
                  </a:cubicBezTo>
                  <a:cubicBezTo>
                    <a:pt x="42" y="0"/>
                    <a:pt x="29" y="11"/>
                    <a:pt x="20" y="23"/>
                  </a:cubicBezTo>
                  <a:cubicBezTo>
                    <a:pt x="6" y="42"/>
                    <a:pt x="0" y="86"/>
                    <a:pt x="35" y="86"/>
                  </a:cubicBezTo>
                  <a:cubicBezTo>
                    <a:pt x="37" y="86"/>
                    <a:pt x="38" y="85"/>
                    <a:pt x="39" y="84"/>
                  </a:cubicBezTo>
                  <a:cubicBezTo>
                    <a:pt x="39" y="85"/>
                    <a:pt x="40" y="85"/>
                    <a:pt x="41" y="85"/>
                  </a:cubicBezTo>
                  <a:cubicBezTo>
                    <a:pt x="48" y="86"/>
                    <a:pt x="59" y="73"/>
                    <a:pt x="64" y="69"/>
                  </a:cubicBezTo>
                  <a:cubicBezTo>
                    <a:pt x="76" y="59"/>
                    <a:pt x="88" y="49"/>
                    <a:pt x="101" y="39"/>
                  </a:cubicBezTo>
                  <a:cubicBezTo>
                    <a:pt x="103" y="38"/>
                    <a:pt x="104" y="35"/>
                    <a:pt x="102" y="33"/>
                  </a:cubicBezTo>
                  <a:close/>
                  <a:moveTo>
                    <a:pt x="63" y="58"/>
                  </a:moveTo>
                  <a:cubicBezTo>
                    <a:pt x="57" y="63"/>
                    <a:pt x="43" y="72"/>
                    <a:pt x="39" y="80"/>
                  </a:cubicBezTo>
                  <a:cubicBezTo>
                    <a:pt x="39" y="78"/>
                    <a:pt x="38" y="77"/>
                    <a:pt x="36" y="77"/>
                  </a:cubicBezTo>
                  <a:cubicBezTo>
                    <a:pt x="10" y="73"/>
                    <a:pt x="17" y="46"/>
                    <a:pt x="28" y="29"/>
                  </a:cubicBezTo>
                  <a:cubicBezTo>
                    <a:pt x="34" y="20"/>
                    <a:pt x="44" y="12"/>
                    <a:pt x="56" y="11"/>
                  </a:cubicBezTo>
                  <a:cubicBezTo>
                    <a:pt x="71" y="10"/>
                    <a:pt x="83" y="23"/>
                    <a:pt x="91" y="34"/>
                  </a:cubicBezTo>
                  <a:cubicBezTo>
                    <a:pt x="81" y="42"/>
                    <a:pt x="72" y="50"/>
                    <a:pt x="6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 name="Freeform 164"/>
            <p:cNvSpPr/>
            <p:nvPr/>
          </p:nvSpPr>
          <p:spPr bwMode="auto">
            <a:xfrm>
              <a:off x="6191249" y="458787"/>
              <a:ext cx="60325" cy="77787"/>
            </a:xfrm>
            <a:custGeom>
              <a:avLst/>
              <a:gdLst>
                <a:gd name="T0" fmla="*/ 15 w 25"/>
                <a:gd name="T1" fmla="*/ 3 h 33"/>
                <a:gd name="T2" fmla="*/ 11 w 25"/>
                <a:gd name="T3" fmla="*/ 5 h 33"/>
                <a:gd name="T4" fmla="*/ 2 w 25"/>
                <a:gd name="T5" fmla="*/ 6 h 33"/>
                <a:gd name="T6" fmla="*/ 1 w 25"/>
                <a:gd name="T7" fmla="*/ 28 h 33"/>
                <a:gd name="T8" fmla="*/ 8 w 25"/>
                <a:gd name="T9" fmla="*/ 28 h 33"/>
                <a:gd name="T10" fmla="*/ 8 w 25"/>
                <a:gd name="T11" fmla="*/ 26 h 33"/>
                <a:gd name="T12" fmla="*/ 15 w 25"/>
                <a:gd name="T13" fmla="*/ 21 h 33"/>
                <a:gd name="T14" fmla="*/ 20 w 25"/>
                <a:gd name="T15" fmla="*/ 13 h 33"/>
                <a:gd name="T16" fmla="*/ 15 w 25"/>
                <a:gd name="T1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3">
                  <a:moveTo>
                    <a:pt x="15" y="3"/>
                  </a:moveTo>
                  <a:cubicBezTo>
                    <a:pt x="14" y="4"/>
                    <a:pt x="12" y="4"/>
                    <a:pt x="11" y="5"/>
                  </a:cubicBezTo>
                  <a:cubicBezTo>
                    <a:pt x="10" y="0"/>
                    <a:pt x="1" y="0"/>
                    <a:pt x="2" y="6"/>
                  </a:cubicBezTo>
                  <a:cubicBezTo>
                    <a:pt x="2" y="14"/>
                    <a:pt x="0" y="21"/>
                    <a:pt x="1" y="28"/>
                  </a:cubicBezTo>
                  <a:cubicBezTo>
                    <a:pt x="1" y="33"/>
                    <a:pt x="8" y="33"/>
                    <a:pt x="8" y="28"/>
                  </a:cubicBezTo>
                  <a:cubicBezTo>
                    <a:pt x="8" y="27"/>
                    <a:pt x="8" y="27"/>
                    <a:pt x="8" y="26"/>
                  </a:cubicBezTo>
                  <a:cubicBezTo>
                    <a:pt x="11" y="26"/>
                    <a:pt x="14" y="25"/>
                    <a:pt x="15" y="21"/>
                  </a:cubicBezTo>
                  <a:cubicBezTo>
                    <a:pt x="15" y="17"/>
                    <a:pt x="17" y="15"/>
                    <a:pt x="20" y="13"/>
                  </a:cubicBezTo>
                  <a:cubicBezTo>
                    <a:pt x="25" y="9"/>
                    <a:pt x="20" y="2"/>
                    <a:pt x="1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 name="Freeform 165"/>
            <p:cNvSpPr/>
            <p:nvPr/>
          </p:nvSpPr>
          <p:spPr bwMode="auto">
            <a:xfrm>
              <a:off x="6192837" y="174625"/>
              <a:ext cx="684212" cy="396875"/>
            </a:xfrm>
            <a:custGeom>
              <a:avLst/>
              <a:gdLst>
                <a:gd name="T0" fmla="*/ 260 w 285"/>
                <a:gd name="T1" fmla="*/ 81 h 165"/>
                <a:gd name="T2" fmla="*/ 224 w 285"/>
                <a:gd name="T3" fmla="*/ 71 h 165"/>
                <a:gd name="T4" fmla="*/ 222 w 285"/>
                <a:gd name="T5" fmla="*/ 66 h 165"/>
                <a:gd name="T6" fmla="*/ 177 w 285"/>
                <a:gd name="T7" fmla="*/ 11 h 165"/>
                <a:gd name="T8" fmla="*/ 108 w 285"/>
                <a:gd name="T9" fmla="*/ 10 h 165"/>
                <a:gd name="T10" fmla="*/ 48 w 285"/>
                <a:gd name="T11" fmla="*/ 28 h 165"/>
                <a:gd name="T12" fmla="*/ 3 w 285"/>
                <a:gd name="T13" fmla="*/ 93 h 165"/>
                <a:gd name="T14" fmla="*/ 7 w 285"/>
                <a:gd name="T15" fmla="*/ 98 h 165"/>
                <a:gd name="T16" fmla="*/ 32 w 285"/>
                <a:gd name="T17" fmla="*/ 67 h 165"/>
                <a:gd name="T18" fmla="*/ 93 w 285"/>
                <a:gd name="T19" fmla="*/ 25 h 165"/>
                <a:gd name="T20" fmla="*/ 165 w 285"/>
                <a:gd name="T21" fmla="*/ 22 h 165"/>
                <a:gd name="T22" fmla="*/ 213 w 285"/>
                <a:gd name="T23" fmla="*/ 75 h 165"/>
                <a:gd name="T24" fmla="*/ 186 w 285"/>
                <a:gd name="T25" fmla="*/ 97 h 165"/>
                <a:gd name="T26" fmla="*/ 195 w 285"/>
                <a:gd name="T27" fmla="*/ 103 h 165"/>
                <a:gd name="T28" fmla="*/ 254 w 285"/>
                <a:gd name="T29" fmla="*/ 91 h 165"/>
                <a:gd name="T30" fmla="*/ 253 w 285"/>
                <a:gd name="T31" fmla="*/ 150 h 165"/>
                <a:gd name="T32" fmla="*/ 218 w 285"/>
                <a:gd name="T33" fmla="*/ 119 h 165"/>
                <a:gd name="T34" fmla="*/ 187 w 285"/>
                <a:gd name="T35" fmla="*/ 111 h 165"/>
                <a:gd name="T36" fmla="*/ 189 w 285"/>
                <a:gd name="T37" fmla="*/ 114 h 165"/>
                <a:gd name="T38" fmla="*/ 221 w 285"/>
                <a:gd name="T39" fmla="*/ 135 h 165"/>
                <a:gd name="T40" fmla="*/ 250 w 285"/>
                <a:gd name="T41" fmla="*/ 162 h 165"/>
                <a:gd name="T42" fmla="*/ 258 w 285"/>
                <a:gd name="T43" fmla="*/ 162 h 165"/>
                <a:gd name="T44" fmla="*/ 260 w 285"/>
                <a:gd name="T45" fmla="*/ 8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165">
                  <a:moveTo>
                    <a:pt x="260" y="81"/>
                  </a:moveTo>
                  <a:cubicBezTo>
                    <a:pt x="249" y="71"/>
                    <a:pt x="236" y="68"/>
                    <a:pt x="224" y="71"/>
                  </a:cubicBezTo>
                  <a:cubicBezTo>
                    <a:pt x="224" y="69"/>
                    <a:pt x="223" y="68"/>
                    <a:pt x="222" y="66"/>
                  </a:cubicBezTo>
                  <a:cubicBezTo>
                    <a:pt x="204" y="48"/>
                    <a:pt x="199" y="25"/>
                    <a:pt x="177" y="11"/>
                  </a:cubicBezTo>
                  <a:cubicBezTo>
                    <a:pt x="159" y="0"/>
                    <a:pt x="127" y="7"/>
                    <a:pt x="108" y="10"/>
                  </a:cubicBezTo>
                  <a:cubicBezTo>
                    <a:pt x="86" y="12"/>
                    <a:pt x="66" y="16"/>
                    <a:pt x="48" y="28"/>
                  </a:cubicBezTo>
                  <a:cubicBezTo>
                    <a:pt x="22" y="45"/>
                    <a:pt x="24" y="76"/>
                    <a:pt x="3" y="93"/>
                  </a:cubicBezTo>
                  <a:cubicBezTo>
                    <a:pt x="0" y="95"/>
                    <a:pt x="4" y="100"/>
                    <a:pt x="7" y="98"/>
                  </a:cubicBezTo>
                  <a:cubicBezTo>
                    <a:pt x="21" y="90"/>
                    <a:pt x="25" y="81"/>
                    <a:pt x="32" y="67"/>
                  </a:cubicBezTo>
                  <a:cubicBezTo>
                    <a:pt x="42" y="41"/>
                    <a:pt x="69" y="30"/>
                    <a:pt x="93" y="25"/>
                  </a:cubicBezTo>
                  <a:cubicBezTo>
                    <a:pt x="116" y="21"/>
                    <a:pt x="142" y="18"/>
                    <a:pt x="165" y="22"/>
                  </a:cubicBezTo>
                  <a:cubicBezTo>
                    <a:pt x="188" y="25"/>
                    <a:pt x="198" y="60"/>
                    <a:pt x="213" y="75"/>
                  </a:cubicBezTo>
                  <a:cubicBezTo>
                    <a:pt x="202" y="80"/>
                    <a:pt x="193" y="88"/>
                    <a:pt x="186" y="97"/>
                  </a:cubicBezTo>
                  <a:cubicBezTo>
                    <a:pt x="182" y="103"/>
                    <a:pt x="191" y="108"/>
                    <a:pt x="195" y="103"/>
                  </a:cubicBezTo>
                  <a:cubicBezTo>
                    <a:pt x="210" y="84"/>
                    <a:pt x="234" y="72"/>
                    <a:pt x="254" y="91"/>
                  </a:cubicBezTo>
                  <a:cubicBezTo>
                    <a:pt x="271" y="107"/>
                    <a:pt x="266" y="132"/>
                    <a:pt x="253" y="150"/>
                  </a:cubicBezTo>
                  <a:cubicBezTo>
                    <a:pt x="242" y="139"/>
                    <a:pt x="231" y="128"/>
                    <a:pt x="218" y="119"/>
                  </a:cubicBezTo>
                  <a:cubicBezTo>
                    <a:pt x="211" y="113"/>
                    <a:pt x="195" y="101"/>
                    <a:pt x="187" y="111"/>
                  </a:cubicBezTo>
                  <a:cubicBezTo>
                    <a:pt x="185" y="112"/>
                    <a:pt x="187" y="115"/>
                    <a:pt x="189" y="114"/>
                  </a:cubicBezTo>
                  <a:cubicBezTo>
                    <a:pt x="196" y="110"/>
                    <a:pt x="216" y="131"/>
                    <a:pt x="221" y="135"/>
                  </a:cubicBezTo>
                  <a:cubicBezTo>
                    <a:pt x="231" y="144"/>
                    <a:pt x="240" y="153"/>
                    <a:pt x="250" y="162"/>
                  </a:cubicBezTo>
                  <a:cubicBezTo>
                    <a:pt x="252" y="164"/>
                    <a:pt x="256" y="165"/>
                    <a:pt x="258" y="162"/>
                  </a:cubicBezTo>
                  <a:cubicBezTo>
                    <a:pt x="278" y="139"/>
                    <a:pt x="285" y="104"/>
                    <a:pt x="26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 name="Freeform 166"/>
            <p:cNvSpPr/>
            <p:nvPr/>
          </p:nvSpPr>
          <p:spPr bwMode="auto">
            <a:xfrm>
              <a:off x="6688137" y="385762"/>
              <a:ext cx="69850" cy="73025"/>
            </a:xfrm>
            <a:custGeom>
              <a:avLst/>
              <a:gdLst>
                <a:gd name="T0" fmla="*/ 28 w 29"/>
                <a:gd name="T1" fmla="*/ 23 h 30"/>
                <a:gd name="T2" fmla="*/ 23 w 29"/>
                <a:gd name="T3" fmla="*/ 15 h 30"/>
                <a:gd name="T4" fmla="*/ 15 w 29"/>
                <a:gd name="T5" fmla="*/ 9 h 30"/>
                <a:gd name="T6" fmla="*/ 12 w 29"/>
                <a:gd name="T7" fmla="*/ 9 h 30"/>
                <a:gd name="T8" fmla="*/ 11 w 29"/>
                <a:gd name="T9" fmla="*/ 7 h 30"/>
                <a:gd name="T10" fmla="*/ 2 w 29"/>
                <a:gd name="T11" fmla="*/ 6 h 30"/>
                <a:gd name="T12" fmla="*/ 0 w 29"/>
                <a:gd name="T13" fmla="*/ 19 h 30"/>
                <a:gd name="T14" fmla="*/ 4 w 29"/>
                <a:gd name="T15" fmla="*/ 23 h 30"/>
                <a:gd name="T16" fmla="*/ 14 w 29"/>
                <a:gd name="T17" fmla="*/ 23 h 30"/>
                <a:gd name="T18" fmla="*/ 22 w 29"/>
                <a:gd name="T19" fmla="*/ 28 h 30"/>
                <a:gd name="T20" fmla="*/ 28 w 29"/>
                <a:gd name="T21"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0">
                  <a:moveTo>
                    <a:pt x="28" y="23"/>
                  </a:moveTo>
                  <a:cubicBezTo>
                    <a:pt x="26" y="20"/>
                    <a:pt x="25" y="18"/>
                    <a:pt x="23" y="15"/>
                  </a:cubicBezTo>
                  <a:cubicBezTo>
                    <a:pt x="21" y="13"/>
                    <a:pt x="18" y="10"/>
                    <a:pt x="15" y="9"/>
                  </a:cubicBezTo>
                  <a:cubicBezTo>
                    <a:pt x="14" y="8"/>
                    <a:pt x="13" y="9"/>
                    <a:pt x="12" y="9"/>
                  </a:cubicBezTo>
                  <a:cubicBezTo>
                    <a:pt x="12" y="8"/>
                    <a:pt x="11" y="8"/>
                    <a:pt x="11" y="7"/>
                  </a:cubicBezTo>
                  <a:cubicBezTo>
                    <a:pt x="11" y="1"/>
                    <a:pt x="4" y="0"/>
                    <a:pt x="2" y="6"/>
                  </a:cubicBezTo>
                  <a:cubicBezTo>
                    <a:pt x="0" y="10"/>
                    <a:pt x="0" y="14"/>
                    <a:pt x="0" y="19"/>
                  </a:cubicBezTo>
                  <a:cubicBezTo>
                    <a:pt x="0" y="21"/>
                    <a:pt x="2" y="23"/>
                    <a:pt x="4" y="23"/>
                  </a:cubicBezTo>
                  <a:cubicBezTo>
                    <a:pt x="5" y="28"/>
                    <a:pt x="12" y="28"/>
                    <a:pt x="14" y="23"/>
                  </a:cubicBezTo>
                  <a:cubicBezTo>
                    <a:pt x="16" y="25"/>
                    <a:pt x="19" y="27"/>
                    <a:pt x="22" y="28"/>
                  </a:cubicBezTo>
                  <a:cubicBezTo>
                    <a:pt x="25" y="30"/>
                    <a:pt x="29" y="26"/>
                    <a:pt x="2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79" name="组合 78"/>
          <p:cNvGrpSpPr/>
          <p:nvPr/>
        </p:nvGrpSpPr>
        <p:grpSpPr>
          <a:xfrm>
            <a:off x="4452030" y="3272273"/>
            <a:ext cx="692627" cy="772088"/>
            <a:chOff x="2967038" y="2862263"/>
            <a:chExt cx="927101" cy="1033462"/>
          </a:xfrm>
          <a:solidFill>
            <a:srgbClr val="025692"/>
          </a:solidFill>
        </p:grpSpPr>
        <p:sp>
          <p:nvSpPr>
            <p:cNvPr id="80" name="Freeform 50"/>
            <p:cNvSpPr/>
            <p:nvPr/>
          </p:nvSpPr>
          <p:spPr bwMode="auto">
            <a:xfrm>
              <a:off x="2967038" y="3055938"/>
              <a:ext cx="927100" cy="566737"/>
            </a:xfrm>
            <a:custGeom>
              <a:avLst/>
              <a:gdLst>
                <a:gd name="T0" fmla="*/ 299 w 316"/>
                <a:gd name="T1" fmla="*/ 23 h 193"/>
                <a:gd name="T2" fmla="*/ 268 w 316"/>
                <a:gd name="T3" fmla="*/ 86 h 193"/>
                <a:gd name="T4" fmla="*/ 205 w 316"/>
                <a:gd name="T5" fmla="*/ 139 h 193"/>
                <a:gd name="T6" fmla="*/ 122 w 316"/>
                <a:gd name="T7" fmla="*/ 176 h 193"/>
                <a:gd name="T8" fmla="*/ 75 w 316"/>
                <a:gd name="T9" fmla="*/ 186 h 193"/>
                <a:gd name="T10" fmla="*/ 30 w 316"/>
                <a:gd name="T11" fmla="*/ 174 h 193"/>
                <a:gd name="T12" fmla="*/ 55 w 316"/>
                <a:gd name="T13" fmla="*/ 101 h 193"/>
                <a:gd name="T14" fmla="*/ 137 w 316"/>
                <a:gd name="T15" fmla="*/ 61 h 193"/>
                <a:gd name="T16" fmla="*/ 208 w 316"/>
                <a:gd name="T17" fmla="*/ 33 h 193"/>
                <a:gd name="T18" fmla="*/ 299 w 316"/>
                <a:gd name="T19" fmla="*/ 23 h 193"/>
                <a:gd name="T20" fmla="*/ 307 w 316"/>
                <a:gd name="T21" fmla="*/ 20 h 193"/>
                <a:gd name="T22" fmla="*/ 239 w 316"/>
                <a:gd name="T23" fmla="*/ 17 h 193"/>
                <a:gd name="T24" fmla="*/ 198 w 316"/>
                <a:gd name="T25" fmla="*/ 31 h 193"/>
                <a:gd name="T26" fmla="*/ 140 w 316"/>
                <a:gd name="T27" fmla="*/ 54 h 193"/>
                <a:gd name="T28" fmla="*/ 48 w 316"/>
                <a:gd name="T29" fmla="*/ 99 h 193"/>
                <a:gd name="T30" fmla="*/ 19 w 316"/>
                <a:gd name="T31" fmla="*/ 174 h 193"/>
                <a:gd name="T32" fmla="*/ 81 w 316"/>
                <a:gd name="T33" fmla="*/ 190 h 193"/>
                <a:gd name="T34" fmla="*/ 191 w 316"/>
                <a:gd name="T35" fmla="*/ 153 h 193"/>
                <a:gd name="T36" fmla="*/ 271 w 316"/>
                <a:gd name="T37" fmla="*/ 92 h 193"/>
                <a:gd name="T38" fmla="*/ 308 w 316"/>
                <a:gd name="T39" fmla="*/ 20 h 193"/>
                <a:gd name="T40" fmla="*/ 299 w 316"/>
                <a:gd name="T41" fmla="*/ 2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6" h="193">
                  <a:moveTo>
                    <a:pt x="299" y="23"/>
                  </a:moveTo>
                  <a:cubicBezTo>
                    <a:pt x="306" y="45"/>
                    <a:pt x="282" y="72"/>
                    <a:pt x="268" y="86"/>
                  </a:cubicBezTo>
                  <a:cubicBezTo>
                    <a:pt x="249" y="105"/>
                    <a:pt x="228" y="124"/>
                    <a:pt x="205" y="139"/>
                  </a:cubicBezTo>
                  <a:cubicBezTo>
                    <a:pt x="180" y="155"/>
                    <a:pt x="151" y="167"/>
                    <a:pt x="122" y="176"/>
                  </a:cubicBezTo>
                  <a:cubicBezTo>
                    <a:pt x="107" y="180"/>
                    <a:pt x="91" y="183"/>
                    <a:pt x="75" y="186"/>
                  </a:cubicBezTo>
                  <a:cubicBezTo>
                    <a:pt x="63" y="187"/>
                    <a:pt x="37" y="181"/>
                    <a:pt x="30" y="174"/>
                  </a:cubicBezTo>
                  <a:cubicBezTo>
                    <a:pt x="6" y="151"/>
                    <a:pt x="39" y="117"/>
                    <a:pt x="55" y="101"/>
                  </a:cubicBezTo>
                  <a:cubicBezTo>
                    <a:pt x="77" y="79"/>
                    <a:pt x="109" y="72"/>
                    <a:pt x="137" y="61"/>
                  </a:cubicBezTo>
                  <a:cubicBezTo>
                    <a:pt x="161" y="51"/>
                    <a:pt x="185" y="42"/>
                    <a:pt x="208" y="33"/>
                  </a:cubicBezTo>
                  <a:cubicBezTo>
                    <a:pt x="224" y="27"/>
                    <a:pt x="287" y="5"/>
                    <a:pt x="299" y="23"/>
                  </a:cubicBezTo>
                  <a:cubicBezTo>
                    <a:pt x="301" y="26"/>
                    <a:pt x="310" y="23"/>
                    <a:pt x="307" y="20"/>
                  </a:cubicBezTo>
                  <a:cubicBezTo>
                    <a:pt x="294" y="0"/>
                    <a:pt x="257" y="14"/>
                    <a:pt x="239" y="17"/>
                  </a:cubicBezTo>
                  <a:cubicBezTo>
                    <a:pt x="225" y="20"/>
                    <a:pt x="211" y="26"/>
                    <a:pt x="198" y="31"/>
                  </a:cubicBezTo>
                  <a:cubicBezTo>
                    <a:pt x="179" y="39"/>
                    <a:pt x="159" y="45"/>
                    <a:pt x="140" y="54"/>
                  </a:cubicBezTo>
                  <a:cubicBezTo>
                    <a:pt x="108" y="67"/>
                    <a:pt x="74" y="75"/>
                    <a:pt x="48" y="99"/>
                  </a:cubicBezTo>
                  <a:cubicBezTo>
                    <a:pt x="29" y="116"/>
                    <a:pt x="0" y="148"/>
                    <a:pt x="19" y="174"/>
                  </a:cubicBezTo>
                  <a:cubicBezTo>
                    <a:pt x="32" y="193"/>
                    <a:pt x="60" y="193"/>
                    <a:pt x="81" y="190"/>
                  </a:cubicBezTo>
                  <a:cubicBezTo>
                    <a:pt x="119" y="185"/>
                    <a:pt x="157" y="171"/>
                    <a:pt x="191" y="153"/>
                  </a:cubicBezTo>
                  <a:cubicBezTo>
                    <a:pt x="221" y="138"/>
                    <a:pt x="248" y="115"/>
                    <a:pt x="271" y="92"/>
                  </a:cubicBezTo>
                  <a:cubicBezTo>
                    <a:pt x="288" y="75"/>
                    <a:pt x="316" y="47"/>
                    <a:pt x="308" y="20"/>
                  </a:cubicBezTo>
                  <a:cubicBezTo>
                    <a:pt x="307" y="17"/>
                    <a:pt x="298" y="19"/>
                    <a:pt x="29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1" name="Freeform 51"/>
            <p:cNvSpPr/>
            <p:nvPr/>
          </p:nvSpPr>
          <p:spPr bwMode="auto">
            <a:xfrm>
              <a:off x="3016251" y="3041650"/>
              <a:ext cx="877888" cy="593725"/>
            </a:xfrm>
            <a:custGeom>
              <a:avLst/>
              <a:gdLst>
                <a:gd name="T0" fmla="*/ 287 w 299"/>
                <a:gd name="T1" fmla="*/ 177 h 202"/>
                <a:gd name="T2" fmla="*/ 229 w 299"/>
                <a:gd name="T3" fmla="*/ 186 h 202"/>
                <a:gd name="T4" fmla="*/ 203 w 299"/>
                <a:gd name="T5" fmla="*/ 180 h 202"/>
                <a:gd name="T6" fmla="*/ 130 w 299"/>
                <a:gd name="T7" fmla="*/ 150 h 202"/>
                <a:gd name="T8" fmla="*/ 64 w 299"/>
                <a:gd name="T9" fmla="*/ 108 h 202"/>
                <a:gd name="T10" fmla="*/ 47 w 299"/>
                <a:gd name="T11" fmla="*/ 96 h 202"/>
                <a:gd name="T12" fmla="*/ 36 w 299"/>
                <a:gd name="T13" fmla="*/ 84 h 202"/>
                <a:gd name="T14" fmla="*/ 12 w 299"/>
                <a:gd name="T15" fmla="*/ 36 h 202"/>
                <a:gd name="T16" fmla="*/ 84 w 299"/>
                <a:gd name="T17" fmla="*/ 21 h 202"/>
                <a:gd name="T18" fmla="*/ 124 w 299"/>
                <a:gd name="T19" fmla="*/ 42 h 202"/>
                <a:gd name="T20" fmla="*/ 140 w 299"/>
                <a:gd name="T21" fmla="*/ 49 h 202"/>
                <a:gd name="T22" fmla="*/ 161 w 299"/>
                <a:gd name="T23" fmla="*/ 60 h 202"/>
                <a:gd name="T24" fmla="*/ 231 w 299"/>
                <a:gd name="T25" fmla="*/ 107 h 202"/>
                <a:gd name="T26" fmla="*/ 257 w 299"/>
                <a:gd name="T27" fmla="*/ 128 h 202"/>
                <a:gd name="T28" fmla="*/ 275 w 299"/>
                <a:gd name="T29" fmla="*/ 150 h 202"/>
                <a:gd name="T30" fmla="*/ 287 w 299"/>
                <a:gd name="T31" fmla="*/ 178 h 202"/>
                <a:gd name="T32" fmla="*/ 296 w 299"/>
                <a:gd name="T33" fmla="*/ 177 h 202"/>
                <a:gd name="T34" fmla="*/ 280 w 299"/>
                <a:gd name="T35" fmla="*/ 141 h 202"/>
                <a:gd name="T36" fmla="*/ 264 w 299"/>
                <a:gd name="T37" fmla="*/ 123 h 202"/>
                <a:gd name="T38" fmla="*/ 243 w 299"/>
                <a:gd name="T39" fmla="*/ 105 h 202"/>
                <a:gd name="T40" fmla="*/ 226 w 299"/>
                <a:gd name="T41" fmla="*/ 92 h 202"/>
                <a:gd name="T42" fmla="*/ 202 w 299"/>
                <a:gd name="T43" fmla="*/ 75 h 202"/>
                <a:gd name="T44" fmla="*/ 156 w 299"/>
                <a:gd name="T45" fmla="*/ 48 h 202"/>
                <a:gd name="T46" fmla="*/ 131 w 299"/>
                <a:gd name="T47" fmla="*/ 37 h 202"/>
                <a:gd name="T48" fmla="*/ 106 w 299"/>
                <a:gd name="T49" fmla="*/ 22 h 202"/>
                <a:gd name="T50" fmla="*/ 67 w 299"/>
                <a:gd name="T51" fmla="*/ 8 h 202"/>
                <a:gd name="T52" fmla="*/ 43 w 299"/>
                <a:gd name="T53" fmla="*/ 4 h 202"/>
                <a:gd name="T54" fmla="*/ 24 w 299"/>
                <a:gd name="T55" fmla="*/ 9 h 202"/>
                <a:gd name="T56" fmla="*/ 4 w 299"/>
                <a:gd name="T57" fmla="*/ 32 h 202"/>
                <a:gd name="T58" fmla="*/ 43 w 299"/>
                <a:gd name="T59" fmla="*/ 104 h 202"/>
                <a:gd name="T60" fmla="*/ 87 w 299"/>
                <a:gd name="T61" fmla="*/ 136 h 202"/>
                <a:gd name="T62" fmla="*/ 137 w 299"/>
                <a:gd name="T63" fmla="*/ 162 h 202"/>
                <a:gd name="T64" fmla="*/ 187 w 299"/>
                <a:gd name="T65" fmla="*/ 184 h 202"/>
                <a:gd name="T66" fmla="*/ 211 w 299"/>
                <a:gd name="T67" fmla="*/ 192 h 202"/>
                <a:gd name="T68" fmla="*/ 219 w 299"/>
                <a:gd name="T69" fmla="*/ 193 h 202"/>
                <a:gd name="T70" fmla="*/ 264 w 299"/>
                <a:gd name="T71" fmla="*/ 198 h 202"/>
                <a:gd name="T72" fmla="*/ 295 w 299"/>
                <a:gd name="T73" fmla="*/ 178 h 202"/>
                <a:gd name="T74" fmla="*/ 287 w 299"/>
                <a:gd name="T75" fmla="*/ 17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202">
                  <a:moveTo>
                    <a:pt x="287" y="177"/>
                  </a:moveTo>
                  <a:cubicBezTo>
                    <a:pt x="269" y="202"/>
                    <a:pt x="251" y="188"/>
                    <a:pt x="229" y="186"/>
                  </a:cubicBezTo>
                  <a:cubicBezTo>
                    <a:pt x="220" y="186"/>
                    <a:pt x="212" y="184"/>
                    <a:pt x="203" y="180"/>
                  </a:cubicBezTo>
                  <a:cubicBezTo>
                    <a:pt x="178" y="171"/>
                    <a:pt x="154" y="161"/>
                    <a:pt x="130" y="150"/>
                  </a:cubicBezTo>
                  <a:cubicBezTo>
                    <a:pt x="105" y="139"/>
                    <a:pt x="85" y="125"/>
                    <a:pt x="64" y="108"/>
                  </a:cubicBezTo>
                  <a:cubicBezTo>
                    <a:pt x="58" y="104"/>
                    <a:pt x="52" y="101"/>
                    <a:pt x="47" y="96"/>
                  </a:cubicBezTo>
                  <a:cubicBezTo>
                    <a:pt x="45" y="94"/>
                    <a:pt x="39" y="86"/>
                    <a:pt x="36" y="84"/>
                  </a:cubicBezTo>
                  <a:cubicBezTo>
                    <a:pt x="24" y="77"/>
                    <a:pt x="13" y="48"/>
                    <a:pt x="12" y="36"/>
                  </a:cubicBezTo>
                  <a:cubicBezTo>
                    <a:pt x="11" y="0"/>
                    <a:pt x="66" y="13"/>
                    <a:pt x="84" y="21"/>
                  </a:cubicBezTo>
                  <a:cubicBezTo>
                    <a:pt x="97" y="28"/>
                    <a:pt x="110" y="34"/>
                    <a:pt x="124" y="42"/>
                  </a:cubicBezTo>
                  <a:cubicBezTo>
                    <a:pt x="129" y="45"/>
                    <a:pt x="135" y="47"/>
                    <a:pt x="140" y="49"/>
                  </a:cubicBezTo>
                  <a:cubicBezTo>
                    <a:pt x="147" y="52"/>
                    <a:pt x="154" y="58"/>
                    <a:pt x="161" y="60"/>
                  </a:cubicBezTo>
                  <a:cubicBezTo>
                    <a:pt x="189" y="67"/>
                    <a:pt x="208" y="93"/>
                    <a:pt x="231" y="107"/>
                  </a:cubicBezTo>
                  <a:cubicBezTo>
                    <a:pt x="241" y="113"/>
                    <a:pt x="248" y="122"/>
                    <a:pt x="257" y="128"/>
                  </a:cubicBezTo>
                  <a:cubicBezTo>
                    <a:pt x="265" y="133"/>
                    <a:pt x="270" y="143"/>
                    <a:pt x="275" y="150"/>
                  </a:cubicBezTo>
                  <a:cubicBezTo>
                    <a:pt x="281" y="159"/>
                    <a:pt x="289" y="165"/>
                    <a:pt x="287" y="178"/>
                  </a:cubicBezTo>
                  <a:cubicBezTo>
                    <a:pt x="286" y="182"/>
                    <a:pt x="295" y="181"/>
                    <a:pt x="296" y="177"/>
                  </a:cubicBezTo>
                  <a:cubicBezTo>
                    <a:pt x="299" y="162"/>
                    <a:pt x="287" y="153"/>
                    <a:pt x="280" y="141"/>
                  </a:cubicBezTo>
                  <a:cubicBezTo>
                    <a:pt x="275" y="134"/>
                    <a:pt x="271" y="128"/>
                    <a:pt x="264" y="123"/>
                  </a:cubicBezTo>
                  <a:cubicBezTo>
                    <a:pt x="257" y="117"/>
                    <a:pt x="249" y="114"/>
                    <a:pt x="243" y="105"/>
                  </a:cubicBezTo>
                  <a:cubicBezTo>
                    <a:pt x="240" y="101"/>
                    <a:pt x="231" y="96"/>
                    <a:pt x="226" y="92"/>
                  </a:cubicBezTo>
                  <a:cubicBezTo>
                    <a:pt x="218" y="86"/>
                    <a:pt x="210" y="80"/>
                    <a:pt x="202" y="75"/>
                  </a:cubicBezTo>
                  <a:cubicBezTo>
                    <a:pt x="186" y="65"/>
                    <a:pt x="173" y="55"/>
                    <a:pt x="156" y="48"/>
                  </a:cubicBezTo>
                  <a:cubicBezTo>
                    <a:pt x="148" y="44"/>
                    <a:pt x="139" y="41"/>
                    <a:pt x="131" y="37"/>
                  </a:cubicBezTo>
                  <a:cubicBezTo>
                    <a:pt x="122" y="33"/>
                    <a:pt x="114" y="26"/>
                    <a:pt x="106" y="22"/>
                  </a:cubicBezTo>
                  <a:cubicBezTo>
                    <a:pt x="96" y="18"/>
                    <a:pt x="78" y="8"/>
                    <a:pt x="67" y="8"/>
                  </a:cubicBezTo>
                  <a:cubicBezTo>
                    <a:pt x="58" y="8"/>
                    <a:pt x="51" y="4"/>
                    <a:pt x="43" y="4"/>
                  </a:cubicBezTo>
                  <a:cubicBezTo>
                    <a:pt x="37" y="4"/>
                    <a:pt x="30" y="7"/>
                    <a:pt x="24" y="9"/>
                  </a:cubicBezTo>
                  <a:cubicBezTo>
                    <a:pt x="14" y="11"/>
                    <a:pt x="6" y="23"/>
                    <a:pt x="4" y="32"/>
                  </a:cubicBezTo>
                  <a:cubicBezTo>
                    <a:pt x="0" y="56"/>
                    <a:pt x="22" y="92"/>
                    <a:pt x="43" y="104"/>
                  </a:cubicBezTo>
                  <a:cubicBezTo>
                    <a:pt x="59" y="114"/>
                    <a:pt x="71" y="127"/>
                    <a:pt x="87" y="136"/>
                  </a:cubicBezTo>
                  <a:cubicBezTo>
                    <a:pt x="103" y="146"/>
                    <a:pt x="121" y="153"/>
                    <a:pt x="137" y="162"/>
                  </a:cubicBezTo>
                  <a:cubicBezTo>
                    <a:pt x="152" y="172"/>
                    <a:pt x="171" y="175"/>
                    <a:pt x="187" y="184"/>
                  </a:cubicBezTo>
                  <a:cubicBezTo>
                    <a:pt x="194" y="188"/>
                    <a:pt x="203" y="187"/>
                    <a:pt x="211" y="192"/>
                  </a:cubicBezTo>
                  <a:cubicBezTo>
                    <a:pt x="213" y="193"/>
                    <a:pt x="216" y="193"/>
                    <a:pt x="219" y="193"/>
                  </a:cubicBezTo>
                  <a:cubicBezTo>
                    <a:pt x="234" y="190"/>
                    <a:pt x="249" y="201"/>
                    <a:pt x="264" y="198"/>
                  </a:cubicBezTo>
                  <a:cubicBezTo>
                    <a:pt x="278" y="195"/>
                    <a:pt x="287" y="189"/>
                    <a:pt x="295" y="178"/>
                  </a:cubicBezTo>
                  <a:cubicBezTo>
                    <a:pt x="298" y="174"/>
                    <a:pt x="289" y="174"/>
                    <a:pt x="287"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2" name="Freeform 52"/>
            <p:cNvSpPr/>
            <p:nvPr/>
          </p:nvSpPr>
          <p:spPr bwMode="auto">
            <a:xfrm>
              <a:off x="3254376" y="2862263"/>
              <a:ext cx="393700" cy="1033462"/>
            </a:xfrm>
            <a:custGeom>
              <a:avLst/>
              <a:gdLst>
                <a:gd name="T0" fmla="*/ 92 w 134"/>
                <a:gd name="T1" fmla="*/ 307 h 352"/>
                <a:gd name="T2" fmla="*/ 35 w 134"/>
                <a:gd name="T3" fmla="*/ 263 h 352"/>
                <a:gd name="T4" fmla="*/ 19 w 134"/>
                <a:gd name="T5" fmla="*/ 187 h 352"/>
                <a:gd name="T6" fmla="*/ 37 w 134"/>
                <a:gd name="T7" fmla="*/ 25 h 352"/>
                <a:gd name="T8" fmla="*/ 93 w 134"/>
                <a:gd name="T9" fmla="*/ 26 h 352"/>
                <a:gd name="T10" fmla="*/ 106 w 134"/>
                <a:gd name="T11" fmla="*/ 67 h 352"/>
                <a:gd name="T12" fmla="*/ 112 w 134"/>
                <a:gd name="T13" fmla="*/ 147 h 352"/>
                <a:gd name="T14" fmla="*/ 92 w 134"/>
                <a:gd name="T15" fmla="*/ 307 h 352"/>
                <a:gd name="T16" fmla="*/ 101 w 134"/>
                <a:gd name="T17" fmla="*/ 307 h 352"/>
                <a:gd name="T18" fmla="*/ 119 w 134"/>
                <a:gd name="T19" fmla="*/ 92 h 352"/>
                <a:gd name="T20" fmla="*/ 82 w 134"/>
                <a:gd name="T21" fmla="*/ 9 h 352"/>
                <a:gd name="T22" fmla="*/ 27 w 134"/>
                <a:gd name="T23" fmla="*/ 27 h 352"/>
                <a:gd name="T24" fmla="*/ 3 w 134"/>
                <a:gd name="T25" fmla="*/ 112 h 352"/>
                <a:gd name="T26" fmla="*/ 18 w 134"/>
                <a:gd name="T27" fmla="*/ 231 h 352"/>
                <a:gd name="T28" fmla="*/ 32 w 134"/>
                <a:gd name="T29" fmla="*/ 284 h 352"/>
                <a:gd name="T30" fmla="*/ 54 w 134"/>
                <a:gd name="T31" fmla="*/ 320 h 352"/>
                <a:gd name="T32" fmla="*/ 101 w 134"/>
                <a:gd name="T33" fmla="*/ 307 h 352"/>
                <a:gd name="T34" fmla="*/ 92 w 134"/>
                <a:gd name="T35" fmla="*/ 30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 h="352">
                  <a:moveTo>
                    <a:pt x="92" y="307"/>
                  </a:moveTo>
                  <a:cubicBezTo>
                    <a:pt x="64" y="352"/>
                    <a:pt x="41" y="281"/>
                    <a:pt x="35" y="263"/>
                  </a:cubicBezTo>
                  <a:cubicBezTo>
                    <a:pt x="27" y="238"/>
                    <a:pt x="24" y="212"/>
                    <a:pt x="19" y="187"/>
                  </a:cubicBezTo>
                  <a:cubicBezTo>
                    <a:pt x="10" y="136"/>
                    <a:pt x="0" y="67"/>
                    <a:pt x="37" y="25"/>
                  </a:cubicBezTo>
                  <a:cubicBezTo>
                    <a:pt x="55" y="5"/>
                    <a:pt x="78" y="11"/>
                    <a:pt x="93" y="26"/>
                  </a:cubicBezTo>
                  <a:cubicBezTo>
                    <a:pt x="103" y="37"/>
                    <a:pt x="104" y="54"/>
                    <a:pt x="106" y="67"/>
                  </a:cubicBezTo>
                  <a:cubicBezTo>
                    <a:pt x="110" y="94"/>
                    <a:pt x="110" y="120"/>
                    <a:pt x="112" y="147"/>
                  </a:cubicBezTo>
                  <a:cubicBezTo>
                    <a:pt x="115" y="199"/>
                    <a:pt x="117" y="259"/>
                    <a:pt x="92" y="307"/>
                  </a:cubicBezTo>
                  <a:cubicBezTo>
                    <a:pt x="90" y="311"/>
                    <a:pt x="99" y="310"/>
                    <a:pt x="101" y="307"/>
                  </a:cubicBezTo>
                  <a:cubicBezTo>
                    <a:pt x="134" y="244"/>
                    <a:pt x="123" y="161"/>
                    <a:pt x="119" y="92"/>
                  </a:cubicBezTo>
                  <a:cubicBezTo>
                    <a:pt x="117" y="61"/>
                    <a:pt x="114" y="23"/>
                    <a:pt x="82" y="9"/>
                  </a:cubicBezTo>
                  <a:cubicBezTo>
                    <a:pt x="62" y="0"/>
                    <a:pt x="40" y="12"/>
                    <a:pt x="27" y="27"/>
                  </a:cubicBezTo>
                  <a:cubicBezTo>
                    <a:pt x="7" y="49"/>
                    <a:pt x="3" y="84"/>
                    <a:pt x="3" y="112"/>
                  </a:cubicBezTo>
                  <a:cubicBezTo>
                    <a:pt x="2" y="152"/>
                    <a:pt x="11" y="192"/>
                    <a:pt x="18" y="231"/>
                  </a:cubicBezTo>
                  <a:cubicBezTo>
                    <a:pt x="21" y="249"/>
                    <a:pt x="26" y="267"/>
                    <a:pt x="32" y="284"/>
                  </a:cubicBezTo>
                  <a:cubicBezTo>
                    <a:pt x="38" y="298"/>
                    <a:pt x="41" y="311"/>
                    <a:pt x="54" y="320"/>
                  </a:cubicBezTo>
                  <a:cubicBezTo>
                    <a:pt x="74" y="334"/>
                    <a:pt x="89" y="326"/>
                    <a:pt x="101" y="307"/>
                  </a:cubicBezTo>
                  <a:cubicBezTo>
                    <a:pt x="103" y="303"/>
                    <a:pt x="94" y="304"/>
                    <a:pt x="92" y="3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3" name="Freeform 53"/>
            <p:cNvSpPr/>
            <p:nvPr/>
          </p:nvSpPr>
          <p:spPr bwMode="auto">
            <a:xfrm>
              <a:off x="3336926" y="3276600"/>
              <a:ext cx="220663" cy="152400"/>
            </a:xfrm>
            <a:custGeom>
              <a:avLst/>
              <a:gdLst>
                <a:gd name="T0" fmla="*/ 38 w 75"/>
                <a:gd name="T1" fmla="*/ 20 h 52"/>
                <a:gd name="T2" fmla="*/ 21 w 75"/>
                <a:gd name="T3" fmla="*/ 26 h 52"/>
                <a:gd name="T4" fmla="*/ 18 w 75"/>
                <a:gd name="T5" fmla="*/ 44 h 52"/>
                <a:gd name="T6" fmla="*/ 49 w 75"/>
                <a:gd name="T7" fmla="*/ 39 h 52"/>
                <a:gd name="T8" fmla="*/ 59 w 75"/>
                <a:gd name="T9" fmla="*/ 16 h 52"/>
                <a:gd name="T10" fmla="*/ 30 w 75"/>
                <a:gd name="T11" fmla="*/ 24 h 52"/>
                <a:gd name="T12" fmla="*/ 31 w 75"/>
                <a:gd name="T13" fmla="*/ 40 h 52"/>
                <a:gd name="T14" fmla="*/ 46 w 75"/>
                <a:gd name="T15" fmla="*/ 35 h 52"/>
                <a:gd name="T16" fmla="*/ 54 w 75"/>
                <a:gd name="T17" fmla="*/ 12 h 52"/>
                <a:gd name="T18" fmla="*/ 37 w 75"/>
                <a:gd name="T19" fmla="*/ 19 h 52"/>
                <a:gd name="T20" fmla="*/ 30 w 75"/>
                <a:gd name="T21" fmla="*/ 41 h 52"/>
                <a:gd name="T22" fmla="*/ 43 w 75"/>
                <a:gd name="T23" fmla="*/ 39 h 52"/>
                <a:gd name="T24" fmla="*/ 54 w 75"/>
                <a:gd name="T25" fmla="*/ 23 h 52"/>
                <a:gd name="T26" fmla="*/ 43 w 75"/>
                <a:gd name="T27" fmla="*/ 21 h 52"/>
                <a:gd name="T28" fmla="*/ 28 w 75"/>
                <a:gd name="T29" fmla="*/ 27 h 52"/>
                <a:gd name="T30" fmla="*/ 29 w 75"/>
                <a:gd name="T31" fmla="*/ 35 h 52"/>
                <a:gd name="T32" fmla="*/ 44 w 75"/>
                <a:gd name="T33" fmla="*/ 29 h 52"/>
                <a:gd name="T34" fmla="*/ 49 w 75"/>
                <a:gd name="T35" fmla="*/ 15 h 52"/>
                <a:gd name="T36" fmla="*/ 38 w 75"/>
                <a:gd name="T37" fmla="*/ 12 h 52"/>
                <a:gd name="T38" fmla="*/ 17 w 75"/>
                <a:gd name="T39" fmla="*/ 27 h 52"/>
                <a:gd name="T40" fmla="*/ 18 w 75"/>
                <a:gd name="T41" fmla="*/ 27 h 52"/>
                <a:gd name="T42" fmla="*/ 48 w 75"/>
                <a:gd name="T43" fmla="*/ 13 h 52"/>
                <a:gd name="T44" fmla="*/ 23 w 75"/>
                <a:gd name="T45" fmla="*/ 19 h 52"/>
                <a:gd name="T46" fmla="*/ 18 w 75"/>
                <a:gd name="T47" fmla="*/ 42 h 52"/>
                <a:gd name="T48" fmla="*/ 53 w 75"/>
                <a:gd name="T49" fmla="*/ 20 h 52"/>
                <a:gd name="T50" fmla="*/ 22 w 75"/>
                <a:gd name="T51" fmla="*/ 29 h 52"/>
                <a:gd name="T52" fmla="*/ 44 w 75"/>
                <a:gd name="T53" fmla="*/ 35 h 52"/>
                <a:gd name="T54" fmla="*/ 51 w 75"/>
                <a:gd name="T55" fmla="*/ 10 h 52"/>
                <a:gd name="T56" fmla="*/ 46 w 75"/>
                <a:gd name="T57" fmla="*/ 13 h 52"/>
                <a:gd name="T58" fmla="*/ 50 w 75"/>
                <a:gd name="T59" fmla="*/ 24 h 52"/>
                <a:gd name="T60" fmla="*/ 33 w 75"/>
                <a:gd name="T61" fmla="*/ 33 h 52"/>
                <a:gd name="T62" fmla="*/ 30 w 75"/>
                <a:gd name="T63" fmla="*/ 24 h 52"/>
                <a:gd name="T64" fmla="*/ 40 w 75"/>
                <a:gd name="T65" fmla="*/ 15 h 52"/>
                <a:gd name="T66" fmla="*/ 45 w 75"/>
                <a:gd name="T67" fmla="*/ 23 h 52"/>
                <a:gd name="T68" fmla="*/ 17 w 75"/>
                <a:gd name="T69" fmla="*/ 35 h 52"/>
                <a:gd name="T70" fmla="*/ 31 w 75"/>
                <a:gd name="T71" fmla="*/ 17 h 52"/>
                <a:gd name="T72" fmla="*/ 40 w 75"/>
                <a:gd name="T73" fmla="*/ 17 h 52"/>
                <a:gd name="T74" fmla="*/ 35 w 75"/>
                <a:gd name="T75" fmla="*/ 23 h 52"/>
                <a:gd name="T76" fmla="*/ 26 w 75"/>
                <a:gd name="T77" fmla="*/ 22 h 52"/>
                <a:gd name="T78" fmla="*/ 36 w 75"/>
                <a:gd name="T79" fmla="*/ 16 h 52"/>
                <a:gd name="T80" fmla="*/ 41 w 75"/>
                <a:gd name="T81" fmla="*/ 25 h 52"/>
                <a:gd name="T82" fmla="*/ 36 w 75"/>
                <a:gd name="T83" fmla="*/ 30 h 52"/>
                <a:gd name="T84" fmla="*/ 40 w 75"/>
                <a:gd name="T85" fmla="*/ 24 h 52"/>
                <a:gd name="T86" fmla="*/ 45 w 75"/>
                <a:gd name="T87" fmla="*/ 34 h 52"/>
                <a:gd name="T88" fmla="*/ 41 w 75"/>
                <a:gd name="T89" fmla="*/ 37 h 52"/>
                <a:gd name="T90" fmla="*/ 36 w 75"/>
                <a:gd name="T91" fmla="*/ 29 h 52"/>
                <a:gd name="T92" fmla="*/ 49 w 75"/>
                <a:gd name="T93" fmla="*/ 15 h 52"/>
                <a:gd name="T94" fmla="*/ 51 w 75"/>
                <a:gd name="T95" fmla="*/ 23 h 52"/>
                <a:gd name="T96" fmla="*/ 49 w 75"/>
                <a:gd name="T97" fmla="*/ 26 h 52"/>
                <a:gd name="T98" fmla="*/ 44 w 75"/>
                <a:gd name="T99" fmla="*/ 32 h 52"/>
                <a:gd name="T100" fmla="*/ 35 w 75"/>
                <a:gd name="T101" fmla="*/ 34 h 52"/>
                <a:gd name="T102" fmla="*/ 37 w 75"/>
                <a:gd name="T103" fmla="*/ 24 h 52"/>
                <a:gd name="T104" fmla="*/ 45 w 75"/>
                <a:gd name="T105" fmla="*/ 18 h 52"/>
                <a:gd name="T106" fmla="*/ 56 w 75"/>
                <a:gd name="T107" fmla="*/ 20 h 52"/>
                <a:gd name="T108" fmla="*/ 49 w 75"/>
                <a:gd name="T109" fmla="*/ 36 h 52"/>
                <a:gd name="T110" fmla="*/ 29 w 75"/>
                <a:gd name="T111" fmla="*/ 44 h 52"/>
                <a:gd name="T112" fmla="*/ 35 w 75"/>
                <a:gd name="T113" fmla="*/ 23 h 52"/>
                <a:gd name="T114" fmla="*/ 38 w 75"/>
                <a:gd name="T115" fmla="*/ 2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5" h="52">
                  <a:moveTo>
                    <a:pt x="38" y="20"/>
                  </a:moveTo>
                  <a:cubicBezTo>
                    <a:pt x="32" y="20"/>
                    <a:pt x="26" y="22"/>
                    <a:pt x="21" y="26"/>
                  </a:cubicBezTo>
                  <a:cubicBezTo>
                    <a:pt x="18" y="29"/>
                    <a:pt x="14" y="40"/>
                    <a:pt x="18" y="44"/>
                  </a:cubicBezTo>
                  <a:cubicBezTo>
                    <a:pt x="25" y="52"/>
                    <a:pt x="43" y="43"/>
                    <a:pt x="49" y="39"/>
                  </a:cubicBezTo>
                  <a:cubicBezTo>
                    <a:pt x="57" y="35"/>
                    <a:pt x="75" y="22"/>
                    <a:pt x="59" y="16"/>
                  </a:cubicBezTo>
                  <a:cubicBezTo>
                    <a:pt x="51" y="12"/>
                    <a:pt x="30" y="12"/>
                    <a:pt x="30" y="24"/>
                  </a:cubicBezTo>
                  <a:cubicBezTo>
                    <a:pt x="29" y="29"/>
                    <a:pt x="24" y="38"/>
                    <a:pt x="31" y="40"/>
                  </a:cubicBezTo>
                  <a:cubicBezTo>
                    <a:pt x="36" y="42"/>
                    <a:pt x="42" y="38"/>
                    <a:pt x="46" y="35"/>
                  </a:cubicBezTo>
                  <a:cubicBezTo>
                    <a:pt x="51" y="32"/>
                    <a:pt x="72" y="10"/>
                    <a:pt x="54" y="12"/>
                  </a:cubicBezTo>
                  <a:cubicBezTo>
                    <a:pt x="48" y="12"/>
                    <a:pt x="41" y="15"/>
                    <a:pt x="37" y="19"/>
                  </a:cubicBezTo>
                  <a:cubicBezTo>
                    <a:pt x="32" y="23"/>
                    <a:pt x="23" y="35"/>
                    <a:pt x="30" y="41"/>
                  </a:cubicBezTo>
                  <a:cubicBezTo>
                    <a:pt x="33" y="43"/>
                    <a:pt x="40" y="40"/>
                    <a:pt x="43" y="39"/>
                  </a:cubicBezTo>
                  <a:cubicBezTo>
                    <a:pt x="49" y="36"/>
                    <a:pt x="58" y="31"/>
                    <a:pt x="54" y="23"/>
                  </a:cubicBezTo>
                  <a:cubicBezTo>
                    <a:pt x="53" y="21"/>
                    <a:pt x="45" y="21"/>
                    <a:pt x="43" y="21"/>
                  </a:cubicBezTo>
                  <a:cubicBezTo>
                    <a:pt x="37" y="22"/>
                    <a:pt x="33" y="24"/>
                    <a:pt x="28" y="27"/>
                  </a:cubicBezTo>
                  <a:cubicBezTo>
                    <a:pt x="26" y="30"/>
                    <a:pt x="23" y="35"/>
                    <a:pt x="29" y="35"/>
                  </a:cubicBezTo>
                  <a:cubicBezTo>
                    <a:pt x="34" y="36"/>
                    <a:pt x="41" y="32"/>
                    <a:pt x="44" y="29"/>
                  </a:cubicBezTo>
                  <a:cubicBezTo>
                    <a:pt x="48" y="25"/>
                    <a:pt x="53" y="20"/>
                    <a:pt x="49" y="15"/>
                  </a:cubicBezTo>
                  <a:cubicBezTo>
                    <a:pt x="47" y="11"/>
                    <a:pt x="42" y="11"/>
                    <a:pt x="38" y="12"/>
                  </a:cubicBezTo>
                  <a:cubicBezTo>
                    <a:pt x="33" y="14"/>
                    <a:pt x="16" y="19"/>
                    <a:pt x="17" y="27"/>
                  </a:cubicBezTo>
                  <a:cubicBezTo>
                    <a:pt x="17" y="27"/>
                    <a:pt x="17" y="27"/>
                    <a:pt x="18" y="27"/>
                  </a:cubicBezTo>
                  <a:cubicBezTo>
                    <a:pt x="26" y="30"/>
                    <a:pt x="49" y="25"/>
                    <a:pt x="48" y="13"/>
                  </a:cubicBezTo>
                  <a:cubicBezTo>
                    <a:pt x="47" y="4"/>
                    <a:pt x="25" y="17"/>
                    <a:pt x="23" y="19"/>
                  </a:cubicBezTo>
                  <a:cubicBezTo>
                    <a:pt x="15" y="24"/>
                    <a:pt x="0" y="41"/>
                    <a:pt x="18" y="42"/>
                  </a:cubicBezTo>
                  <a:cubicBezTo>
                    <a:pt x="31" y="42"/>
                    <a:pt x="51" y="35"/>
                    <a:pt x="53" y="20"/>
                  </a:cubicBezTo>
                  <a:cubicBezTo>
                    <a:pt x="56" y="0"/>
                    <a:pt x="24" y="17"/>
                    <a:pt x="22" y="29"/>
                  </a:cubicBezTo>
                  <a:cubicBezTo>
                    <a:pt x="20" y="41"/>
                    <a:pt x="39" y="37"/>
                    <a:pt x="44" y="35"/>
                  </a:cubicBezTo>
                  <a:cubicBezTo>
                    <a:pt x="54" y="31"/>
                    <a:pt x="69" y="11"/>
                    <a:pt x="51" y="10"/>
                  </a:cubicBezTo>
                  <a:cubicBezTo>
                    <a:pt x="50" y="10"/>
                    <a:pt x="43" y="13"/>
                    <a:pt x="46" y="13"/>
                  </a:cubicBezTo>
                  <a:cubicBezTo>
                    <a:pt x="54" y="14"/>
                    <a:pt x="52" y="19"/>
                    <a:pt x="50" y="24"/>
                  </a:cubicBezTo>
                  <a:cubicBezTo>
                    <a:pt x="48" y="30"/>
                    <a:pt x="40" y="35"/>
                    <a:pt x="33" y="33"/>
                  </a:cubicBezTo>
                  <a:cubicBezTo>
                    <a:pt x="29" y="32"/>
                    <a:pt x="29" y="28"/>
                    <a:pt x="30" y="24"/>
                  </a:cubicBezTo>
                  <a:cubicBezTo>
                    <a:pt x="32" y="20"/>
                    <a:pt x="36" y="17"/>
                    <a:pt x="40" y="15"/>
                  </a:cubicBezTo>
                  <a:cubicBezTo>
                    <a:pt x="46" y="11"/>
                    <a:pt x="46" y="20"/>
                    <a:pt x="45" y="23"/>
                  </a:cubicBezTo>
                  <a:cubicBezTo>
                    <a:pt x="44" y="33"/>
                    <a:pt x="19" y="46"/>
                    <a:pt x="17" y="35"/>
                  </a:cubicBezTo>
                  <a:cubicBezTo>
                    <a:pt x="15" y="28"/>
                    <a:pt x="27" y="20"/>
                    <a:pt x="31" y="17"/>
                  </a:cubicBezTo>
                  <a:cubicBezTo>
                    <a:pt x="34" y="15"/>
                    <a:pt x="41" y="11"/>
                    <a:pt x="40" y="17"/>
                  </a:cubicBezTo>
                  <a:cubicBezTo>
                    <a:pt x="39" y="20"/>
                    <a:pt x="37" y="21"/>
                    <a:pt x="35" y="23"/>
                  </a:cubicBezTo>
                  <a:cubicBezTo>
                    <a:pt x="33" y="24"/>
                    <a:pt x="21" y="27"/>
                    <a:pt x="26" y="22"/>
                  </a:cubicBezTo>
                  <a:cubicBezTo>
                    <a:pt x="28" y="19"/>
                    <a:pt x="33" y="17"/>
                    <a:pt x="36" y="16"/>
                  </a:cubicBezTo>
                  <a:cubicBezTo>
                    <a:pt x="45" y="12"/>
                    <a:pt x="42" y="22"/>
                    <a:pt x="41" y="25"/>
                  </a:cubicBezTo>
                  <a:cubicBezTo>
                    <a:pt x="40" y="27"/>
                    <a:pt x="38" y="29"/>
                    <a:pt x="36" y="30"/>
                  </a:cubicBezTo>
                  <a:cubicBezTo>
                    <a:pt x="29" y="34"/>
                    <a:pt x="37" y="24"/>
                    <a:pt x="40" y="24"/>
                  </a:cubicBezTo>
                  <a:cubicBezTo>
                    <a:pt x="45" y="24"/>
                    <a:pt x="51" y="30"/>
                    <a:pt x="45" y="34"/>
                  </a:cubicBezTo>
                  <a:cubicBezTo>
                    <a:pt x="43" y="35"/>
                    <a:pt x="42" y="36"/>
                    <a:pt x="41" y="37"/>
                  </a:cubicBezTo>
                  <a:cubicBezTo>
                    <a:pt x="33" y="41"/>
                    <a:pt x="36" y="31"/>
                    <a:pt x="36" y="29"/>
                  </a:cubicBezTo>
                  <a:cubicBezTo>
                    <a:pt x="38" y="23"/>
                    <a:pt x="44" y="18"/>
                    <a:pt x="49" y="15"/>
                  </a:cubicBezTo>
                  <a:cubicBezTo>
                    <a:pt x="55" y="17"/>
                    <a:pt x="55" y="20"/>
                    <a:pt x="51" y="23"/>
                  </a:cubicBezTo>
                  <a:cubicBezTo>
                    <a:pt x="51" y="24"/>
                    <a:pt x="50" y="25"/>
                    <a:pt x="49" y="26"/>
                  </a:cubicBezTo>
                  <a:cubicBezTo>
                    <a:pt x="48" y="28"/>
                    <a:pt x="46" y="30"/>
                    <a:pt x="44" y="32"/>
                  </a:cubicBezTo>
                  <a:cubicBezTo>
                    <a:pt x="41" y="34"/>
                    <a:pt x="37" y="39"/>
                    <a:pt x="35" y="34"/>
                  </a:cubicBezTo>
                  <a:cubicBezTo>
                    <a:pt x="34" y="32"/>
                    <a:pt x="37" y="27"/>
                    <a:pt x="37" y="24"/>
                  </a:cubicBezTo>
                  <a:cubicBezTo>
                    <a:pt x="37" y="17"/>
                    <a:pt x="39" y="18"/>
                    <a:pt x="45" y="18"/>
                  </a:cubicBezTo>
                  <a:cubicBezTo>
                    <a:pt x="49" y="18"/>
                    <a:pt x="52" y="18"/>
                    <a:pt x="56" y="20"/>
                  </a:cubicBezTo>
                  <a:cubicBezTo>
                    <a:pt x="63" y="25"/>
                    <a:pt x="53" y="33"/>
                    <a:pt x="49" y="36"/>
                  </a:cubicBezTo>
                  <a:cubicBezTo>
                    <a:pt x="43" y="40"/>
                    <a:pt x="36" y="44"/>
                    <a:pt x="29" y="44"/>
                  </a:cubicBezTo>
                  <a:cubicBezTo>
                    <a:pt x="19" y="44"/>
                    <a:pt x="26" y="23"/>
                    <a:pt x="35" y="23"/>
                  </a:cubicBezTo>
                  <a:cubicBezTo>
                    <a:pt x="37" y="23"/>
                    <a:pt x="43" y="19"/>
                    <a:pt x="3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84" name="Group 4"/>
          <p:cNvGrpSpPr>
            <a:grpSpLocks noChangeAspect="1"/>
          </p:cNvGrpSpPr>
          <p:nvPr/>
        </p:nvGrpSpPr>
        <p:grpSpPr bwMode="auto">
          <a:xfrm>
            <a:off x="5761830" y="4521187"/>
            <a:ext cx="668340" cy="676407"/>
            <a:chOff x="3323" y="2747"/>
            <a:chExt cx="580" cy="587"/>
          </a:xfrm>
          <a:solidFill>
            <a:srgbClr val="025692"/>
          </a:solidFill>
        </p:grpSpPr>
        <p:sp>
          <p:nvSpPr>
            <p:cNvPr id="85" name="Freeform 5"/>
            <p:cNvSpPr>
              <a:spLocks noEditPoints="1"/>
            </p:cNvSpPr>
            <p:nvPr/>
          </p:nvSpPr>
          <p:spPr bwMode="auto">
            <a:xfrm>
              <a:off x="3323" y="2747"/>
              <a:ext cx="580" cy="587"/>
            </a:xfrm>
            <a:custGeom>
              <a:avLst/>
              <a:gdLst>
                <a:gd name="T0" fmla="*/ 142 w 305"/>
                <a:gd name="T1" fmla="*/ 38 h 308"/>
                <a:gd name="T2" fmla="*/ 109 w 305"/>
                <a:gd name="T3" fmla="*/ 82 h 308"/>
                <a:gd name="T4" fmla="*/ 129 w 305"/>
                <a:gd name="T5" fmla="*/ 186 h 308"/>
                <a:gd name="T6" fmla="*/ 124 w 305"/>
                <a:gd name="T7" fmla="*/ 173 h 308"/>
                <a:gd name="T8" fmla="*/ 109 w 305"/>
                <a:gd name="T9" fmla="*/ 172 h 308"/>
                <a:gd name="T10" fmla="*/ 77 w 305"/>
                <a:gd name="T11" fmla="*/ 182 h 308"/>
                <a:gd name="T12" fmla="*/ 70 w 305"/>
                <a:gd name="T13" fmla="*/ 187 h 308"/>
                <a:gd name="T14" fmla="*/ 9 w 305"/>
                <a:gd name="T15" fmla="*/ 259 h 308"/>
                <a:gd name="T16" fmla="*/ 74 w 305"/>
                <a:gd name="T17" fmla="*/ 277 h 308"/>
                <a:gd name="T18" fmla="*/ 126 w 305"/>
                <a:gd name="T19" fmla="*/ 220 h 308"/>
                <a:gd name="T20" fmla="*/ 147 w 305"/>
                <a:gd name="T21" fmla="*/ 183 h 308"/>
                <a:gd name="T22" fmla="*/ 287 w 305"/>
                <a:gd name="T23" fmla="*/ 161 h 308"/>
                <a:gd name="T24" fmla="*/ 87 w 305"/>
                <a:gd name="T25" fmla="*/ 190 h 308"/>
                <a:gd name="T26" fmla="*/ 88 w 305"/>
                <a:gd name="T27" fmla="*/ 188 h 308"/>
                <a:gd name="T28" fmla="*/ 88 w 305"/>
                <a:gd name="T29" fmla="*/ 187 h 308"/>
                <a:gd name="T30" fmla="*/ 88 w 305"/>
                <a:gd name="T31" fmla="*/ 187 h 308"/>
                <a:gd name="T32" fmla="*/ 90 w 305"/>
                <a:gd name="T33" fmla="*/ 185 h 308"/>
                <a:gd name="T34" fmla="*/ 102 w 305"/>
                <a:gd name="T35" fmla="*/ 181 h 308"/>
                <a:gd name="T36" fmla="*/ 101 w 305"/>
                <a:gd name="T37" fmla="*/ 198 h 308"/>
                <a:gd name="T38" fmla="*/ 119 w 305"/>
                <a:gd name="T39" fmla="*/ 212 h 308"/>
                <a:gd name="T40" fmla="*/ 116 w 305"/>
                <a:gd name="T41" fmla="*/ 216 h 308"/>
                <a:gd name="T42" fmla="*/ 113 w 305"/>
                <a:gd name="T43" fmla="*/ 217 h 308"/>
                <a:gd name="T44" fmla="*/ 110 w 305"/>
                <a:gd name="T45" fmla="*/ 217 h 308"/>
                <a:gd name="T46" fmla="*/ 96 w 305"/>
                <a:gd name="T47" fmla="*/ 207 h 308"/>
                <a:gd name="T48" fmla="*/ 89 w 305"/>
                <a:gd name="T49" fmla="*/ 197 h 308"/>
                <a:gd name="T50" fmla="*/ 87 w 305"/>
                <a:gd name="T51" fmla="*/ 194 h 308"/>
                <a:gd name="T52" fmla="*/ 87 w 305"/>
                <a:gd name="T53" fmla="*/ 192 h 308"/>
                <a:gd name="T54" fmla="*/ 36 w 305"/>
                <a:gd name="T55" fmla="*/ 292 h 308"/>
                <a:gd name="T56" fmla="*/ 33 w 305"/>
                <a:gd name="T57" fmla="*/ 244 h 308"/>
                <a:gd name="T58" fmla="*/ 81 w 305"/>
                <a:gd name="T59" fmla="*/ 208 h 308"/>
                <a:gd name="T60" fmla="*/ 36 w 305"/>
                <a:gd name="T61" fmla="*/ 292 h 308"/>
                <a:gd name="T62" fmla="*/ 255 w 305"/>
                <a:gd name="T63" fmla="*/ 141 h 308"/>
                <a:gd name="T64" fmla="*/ 133 w 305"/>
                <a:gd name="T65" fmla="*/ 133 h 308"/>
                <a:gd name="T66" fmla="*/ 192 w 305"/>
                <a:gd name="T67" fmla="*/ 51 h 308"/>
                <a:gd name="T68" fmla="*/ 230 w 305"/>
                <a:gd name="T69" fmla="*/ 52 h 308"/>
                <a:gd name="T70" fmla="*/ 137 w 305"/>
                <a:gd name="T71" fmla="*/ 52 h 308"/>
                <a:gd name="T72" fmla="*/ 212 w 305"/>
                <a:gd name="T73" fmla="*/ 40 h 308"/>
                <a:gd name="T74" fmla="*/ 123 w 305"/>
                <a:gd name="T75" fmla="*/ 88 h 308"/>
                <a:gd name="T76" fmla="*/ 273 w 305"/>
                <a:gd name="T77" fmla="*/ 160 h 308"/>
                <a:gd name="T78" fmla="*/ 121 w 305"/>
                <a:gd name="T79" fmla="*/ 142 h 308"/>
                <a:gd name="T80" fmla="*/ 276 w 305"/>
                <a:gd name="T81" fmla="*/ 1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5" h="308">
                  <a:moveTo>
                    <a:pt x="267" y="78"/>
                  </a:moveTo>
                  <a:cubicBezTo>
                    <a:pt x="242" y="30"/>
                    <a:pt x="169" y="0"/>
                    <a:pt x="142" y="38"/>
                  </a:cubicBezTo>
                  <a:cubicBezTo>
                    <a:pt x="131" y="37"/>
                    <a:pt x="120" y="50"/>
                    <a:pt x="116" y="60"/>
                  </a:cubicBezTo>
                  <a:cubicBezTo>
                    <a:pt x="112" y="67"/>
                    <a:pt x="110" y="74"/>
                    <a:pt x="109" y="82"/>
                  </a:cubicBezTo>
                  <a:cubicBezTo>
                    <a:pt x="89" y="117"/>
                    <a:pt x="108" y="153"/>
                    <a:pt x="139" y="177"/>
                  </a:cubicBezTo>
                  <a:cubicBezTo>
                    <a:pt x="136" y="180"/>
                    <a:pt x="133" y="184"/>
                    <a:pt x="129" y="186"/>
                  </a:cubicBezTo>
                  <a:cubicBezTo>
                    <a:pt x="123" y="190"/>
                    <a:pt x="117" y="191"/>
                    <a:pt x="110" y="190"/>
                  </a:cubicBezTo>
                  <a:cubicBezTo>
                    <a:pt x="114" y="183"/>
                    <a:pt x="117" y="177"/>
                    <a:pt x="124" y="173"/>
                  </a:cubicBezTo>
                  <a:cubicBezTo>
                    <a:pt x="129" y="169"/>
                    <a:pt x="125" y="162"/>
                    <a:pt x="119" y="165"/>
                  </a:cubicBezTo>
                  <a:cubicBezTo>
                    <a:pt x="115" y="167"/>
                    <a:pt x="112" y="169"/>
                    <a:pt x="109" y="172"/>
                  </a:cubicBezTo>
                  <a:cubicBezTo>
                    <a:pt x="108" y="172"/>
                    <a:pt x="108" y="172"/>
                    <a:pt x="108" y="172"/>
                  </a:cubicBezTo>
                  <a:cubicBezTo>
                    <a:pt x="97" y="170"/>
                    <a:pt x="83" y="172"/>
                    <a:pt x="77" y="182"/>
                  </a:cubicBezTo>
                  <a:cubicBezTo>
                    <a:pt x="77" y="183"/>
                    <a:pt x="77" y="183"/>
                    <a:pt x="77" y="184"/>
                  </a:cubicBezTo>
                  <a:cubicBezTo>
                    <a:pt x="70" y="187"/>
                    <a:pt x="70" y="187"/>
                    <a:pt x="70" y="187"/>
                  </a:cubicBezTo>
                  <a:cubicBezTo>
                    <a:pt x="69" y="187"/>
                    <a:pt x="69" y="189"/>
                    <a:pt x="70" y="189"/>
                  </a:cubicBezTo>
                  <a:cubicBezTo>
                    <a:pt x="47" y="209"/>
                    <a:pt x="21" y="232"/>
                    <a:pt x="9" y="259"/>
                  </a:cubicBezTo>
                  <a:cubicBezTo>
                    <a:pt x="2" y="272"/>
                    <a:pt x="0" y="304"/>
                    <a:pt x="21" y="306"/>
                  </a:cubicBezTo>
                  <a:cubicBezTo>
                    <a:pt x="41" y="308"/>
                    <a:pt x="60" y="289"/>
                    <a:pt x="74" y="277"/>
                  </a:cubicBezTo>
                  <a:cubicBezTo>
                    <a:pt x="91" y="261"/>
                    <a:pt x="109" y="243"/>
                    <a:pt x="123" y="224"/>
                  </a:cubicBezTo>
                  <a:cubicBezTo>
                    <a:pt x="124" y="222"/>
                    <a:pt x="125" y="221"/>
                    <a:pt x="126" y="220"/>
                  </a:cubicBezTo>
                  <a:cubicBezTo>
                    <a:pt x="131" y="214"/>
                    <a:pt x="133" y="203"/>
                    <a:pt x="130" y="196"/>
                  </a:cubicBezTo>
                  <a:cubicBezTo>
                    <a:pt x="137" y="193"/>
                    <a:pt x="143" y="189"/>
                    <a:pt x="147" y="183"/>
                  </a:cubicBezTo>
                  <a:cubicBezTo>
                    <a:pt x="163" y="194"/>
                    <a:pt x="181" y="201"/>
                    <a:pt x="198" y="203"/>
                  </a:cubicBezTo>
                  <a:cubicBezTo>
                    <a:pt x="234" y="207"/>
                    <a:pt x="268" y="192"/>
                    <a:pt x="287" y="161"/>
                  </a:cubicBezTo>
                  <a:cubicBezTo>
                    <a:pt x="305" y="133"/>
                    <a:pt x="293" y="96"/>
                    <a:pt x="267" y="78"/>
                  </a:cubicBezTo>
                  <a:close/>
                  <a:moveTo>
                    <a:pt x="87" y="190"/>
                  </a:moveTo>
                  <a:cubicBezTo>
                    <a:pt x="87" y="190"/>
                    <a:pt x="88" y="188"/>
                    <a:pt x="88" y="188"/>
                  </a:cubicBezTo>
                  <a:cubicBezTo>
                    <a:pt x="88" y="188"/>
                    <a:pt x="88" y="188"/>
                    <a:pt x="88" y="188"/>
                  </a:cubicBezTo>
                  <a:cubicBezTo>
                    <a:pt x="88" y="188"/>
                    <a:pt x="88" y="188"/>
                    <a:pt x="88" y="188"/>
                  </a:cubicBezTo>
                  <a:cubicBezTo>
                    <a:pt x="88" y="188"/>
                    <a:pt x="88" y="187"/>
                    <a:pt x="88" y="187"/>
                  </a:cubicBezTo>
                  <a:cubicBezTo>
                    <a:pt x="88" y="187"/>
                    <a:pt x="88" y="187"/>
                    <a:pt x="88" y="187"/>
                  </a:cubicBezTo>
                  <a:cubicBezTo>
                    <a:pt x="88" y="187"/>
                    <a:pt x="88" y="187"/>
                    <a:pt x="88" y="187"/>
                  </a:cubicBezTo>
                  <a:cubicBezTo>
                    <a:pt x="89" y="186"/>
                    <a:pt x="89" y="186"/>
                    <a:pt x="89" y="186"/>
                  </a:cubicBezTo>
                  <a:cubicBezTo>
                    <a:pt x="89" y="186"/>
                    <a:pt x="90" y="185"/>
                    <a:pt x="90" y="185"/>
                  </a:cubicBezTo>
                  <a:cubicBezTo>
                    <a:pt x="90" y="185"/>
                    <a:pt x="91" y="185"/>
                    <a:pt x="91" y="184"/>
                  </a:cubicBezTo>
                  <a:cubicBezTo>
                    <a:pt x="94" y="183"/>
                    <a:pt x="98" y="182"/>
                    <a:pt x="102" y="181"/>
                  </a:cubicBezTo>
                  <a:cubicBezTo>
                    <a:pt x="100" y="184"/>
                    <a:pt x="99" y="187"/>
                    <a:pt x="97" y="190"/>
                  </a:cubicBezTo>
                  <a:cubicBezTo>
                    <a:pt x="96" y="193"/>
                    <a:pt x="97" y="198"/>
                    <a:pt x="101" y="198"/>
                  </a:cubicBezTo>
                  <a:cubicBezTo>
                    <a:pt x="108" y="200"/>
                    <a:pt x="115" y="200"/>
                    <a:pt x="122" y="198"/>
                  </a:cubicBezTo>
                  <a:cubicBezTo>
                    <a:pt x="121" y="203"/>
                    <a:pt x="121" y="208"/>
                    <a:pt x="119" y="212"/>
                  </a:cubicBezTo>
                  <a:cubicBezTo>
                    <a:pt x="118" y="214"/>
                    <a:pt x="118" y="214"/>
                    <a:pt x="116" y="216"/>
                  </a:cubicBezTo>
                  <a:cubicBezTo>
                    <a:pt x="116" y="216"/>
                    <a:pt x="116" y="216"/>
                    <a:pt x="116" y="216"/>
                  </a:cubicBezTo>
                  <a:cubicBezTo>
                    <a:pt x="117" y="215"/>
                    <a:pt x="115" y="216"/>
                    <a:pt x="115" y="216"/>
                  </a:cubicBezTo>
                  <a:cubicBezTo>
                    <a:pt x="116" y="216"/>
                    <a:pt x="114" y="217"/>
                    <a:pt x="113" y="217"/>
                  </a:cubicBezTo>
                  <a:cubicBezTo>
                    <a:pt x="113" y="217"/>
                    <a:pt x="112" y="217"/>
                    <a:pt x="111" y="217"/>
                  </a:cubicBezTo>
                  <a:cubicBezTo>
                    <a:pt x="110" y="217"/>
                    <a:pt x="111" y="217"/>
                    <a:pt x="110" y="217"/>
                  </a:cubicBezTo>
                  <a:cubicBezTo>
                    <a:pt x="107" y="216"/>
                    <a:pt x="107" y="216"/>
                    <a:pt x="105" y="215"/>
                  </a:cubicBezTo>
                  <a:cubicBezTo>
                    <a:pt x="101" y="213"/>
                    <a:pt x="99" y="211"/>
                    <a:pt x="96" y="207"/>
                  </a:cubicBezTo>
                  <a:cubicBezTo>
                    <a:pt x="93" y="204"/>
                    <a:pt x="91" y="202"/>
                    <a:pt x="89" y="198"/>
                  </a:cubicBezTo>
                  <a:cubicBezTo>
                    <a:pt x="89" y="198"/>
                    <a:pt x="89" y="197"/>
                    <a:pt x="89" y="197"/>
                  </a:cubicBezTo>
                  <a:cubicBezTo>
                    <a:pt x="89" y="197"/>
                    <a:pt x="88" y="196"/>
                    <a:pt x="88" y="196"/>
                  </a:cubicBezTo>
                  <a:cubicBezTo>
                    <a:pt x="88" y="195"/>
                    <a:pt x="88" y="195"/>
                    <a:pt x="87" y="194"/>
                  </a:cubicBezTo>
                  <a:cubicBezTo>
                    <a:pt x="87" y="193"/>
                    <a:pt x="87" y="193"/>
                    <a:pt x="87" y="193"/>
                  </a:cubicBezTo>
                  <a:cubicBezTo>
                    <a:pt x="87" y="193"/>
                    <a:pt x="87" y="193"/>
                    <a:pt x="87" y="192"/>
                  </a:cubicBezTo>
                  <a:cubicBezTo>
                    <a:pt x="87" y="191"/>
                    <a:pt x="87" y="191"/>
                    <a:pt x="87" y="190"/>
                  </a:cubicBezTo>
                  <a:close/>
                  <a:moveTo>
                    <a:pt x="36" y="292"/>
                  </a:moveTo>
                  <a:cubicBezTo>
                    <a:pt x="28" y="296"/>
                    <a:pt x="19" y="298"/>
                    <a:pt x="16" y="287"/>
                  </a:cubicBezTo>
                  <a:cubicBezTo>
                    <a:pt x="11" y="272"/>
                    <a:pt x="24" y="255"/>
                    <a:pt x="33" y="244"/>
                  </a:cubicBezTo>
                  <a:cubicBezTo>
                    <a:pt x="45" y="228"/>
                    <a:pt x="64" y="215"/>
                    <a:pt x="76" y="199"/>
                  </a:cubicBezTo>
                  <a:cubicBezTo>
                    <a:pt x="77" y="202"/>
                    <a:pt x="79" y="205"/>
                    <a:pt x="81" y="208"/>
                  </a:cubicBezTo>
                  <a:cubicBezTo>
                    <a:pt x="86" y="216"/>
                    <a:pt x="95" y="224"/>
                    <a:pt x="105" y="226"/>
                  </a:cubicBezTo>
                  <a:cubicBezTo>
                    <a:pt x="83" y="249"/>
                    <a:pt x="65" y="276"/>
                    <a:pt x="36" y="292"/>
                  </a:cubicBezTo>
                  <a:close/>
                  <a:moveTo>
                    <a:pt x="230" y="52"/>
                  </a:moveTo>
                  <a:cubicBezTo>
                    <a:pt x="256" y="75"/>
                    <a:pt x="272" y="111"/>
                    <a:pt x="255" y="141"/>
                  </a:cubicBezTo>
                  <a:cubicBezTo>
                    <a:pt x="230" y="185"/>
                    <a:pt x="161" y="171"/>
                    <a:pt x="133" y="136"/>
                  </a:cubicBezTo>
                  <a:cubicBezTo>
                    <a:pt x="134" y="135"/>
                    <a:pt x="134" y="134"/>
                    <a:pt x="133" y="133"/>
                  </a:cubicBezTo>
                  <a:cubicBezTo>
                    <a:pt x="121" y="106"/>
                    <a:pt x="133" y="80"/>
                    <a:pt x="157" y="64"/>
                  </a:cubicBezTo>
                  <a:cubicBezTo>
                    <a:pt x="167" y="57"/>
                    <a:pt x="180" y="52"/>
                    <a:pt x="192" y="51"/>
                  </a:cubicBezTo>
                  <a:cubicBezTo>
                    <a:pt x="204" y="50"/>
                    <a:pt x="214" y="56"/>
                    <a:pt x="225" y="58"/>
                  </a:cubicBezTo>
                  <a:cubicBezTo>
                    <a:pt x="229" y="59"/>
                    <a:pt x="231" y="55"/>
                    <a:pt x="230" y="52"/>
                  </a:cubicBezTo>
                  <a:close/>
                  <a:moveTo>
                    <a:pt x="124" y="78"/>
                  </a:moveTo>
                  <a:cubicBezTo>
                    <a:pt x="125" y="65"/>
                    <a:pt x="130" y="58"/>
                    <a:pt x="137" y="52"/>
                  </a:cubicBezTo>
                  <a:cubicBezTo>
                    <a:pt x="139" y="54"/>
                    <a:pt x="143" y="54"/>
                    <a:pt x="145" y="52"/>
                  </a:cubicBezTo>
                  <a:cubicBezTo>
                    <a:pt x="163" y="28"/>
                    <a:pt x="189" y="28"/>
                    <a:pt x="212" y="40"/>
                  </a:cubicBezTo>
                  <a:cubicBezTo>
                    <a:pt x="191" y="34"/>
                    <a:pt x="161" y="45"/>
                    <a:pt x="146" y="57"/>
                  </a:cubicBezTo>
                  <a:cubicBezTo>
                    <a:pt x="135" y="66"/>
                    <a:pt x="127" y="76"/>
                    <a:pt x="123" y="88"/>
                  </a:cubicBezTo>
                  <a:cubicBezTo>
                    <a:pt x="123" y="85"/>
                    <a:pt x="123" y="81"/>
                    <a:pt x="124" y="78"/>
                  </a:cubicBezTo>
                  <a:close/>
                  <a:moveTo>
                    <a:pt x="273" y="160"/>
                  </a:moveTo>
                  <a:cubicBezTo>
                    <a:pt x="257" y="186"/>
                    <a:pt x="222" y="195"/>
                    <a:pt x="194" y="190"/>
                  </a:cubicBezTo>
                  <a:cubicBezTo>
                    <a:pt x="167" y="185"/>
                    <a:pt x="136" y="167"/>
                    <a:pt x="121" y="142"/>
                  </a:cubicBezTo>
                  <a:cubicBezTo>
                    <a:pt x="146" y="180"/>
                    <a:pt x="219" y="196"/>
                    <a:pt x="251" y="165"/>
                  </a:cubicBezTo>
                  <a:cubicBezTo>
                    <a:pt x="270" y="146"/>
                    <a:pt x="277" y="127"/>
                    <a:pt x="276" y="108"/>
                  </a:cubicBezTo>
                  <a:cubicBezTo>
                    <a:pt x="284" y="124"/>
                    <a:pt x="285" y="140"/>
                    <a:pt x="273"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6" name="Freeform 6"/>
            <p:cNvSpPr/>
            <p:nvPr/>
          </p:nvSpPr>
          <p:spPr bwMode="auto">
            <a:xfrm>
              <a:off x="3591" y="2888"/>
              <a:ext cx="82" cy="130"/>
            </a:xfrm>
            <a:custGeom>
              <a:avLst/>
              <a:gdLst>
                <a:gd name="T0" fmla="*/ 38 w 43"/>
                <a:gd name="T1" fmla="*/ 5 h 68"/>
                <a:gd name="T2" fmla="*/ 7 w 43"/>
                <a:gd name="T3" fmla="*/ 22 h 68"/>
                <a:gd name="T4" fmla="*/ 12 w 43"/>
                <a:gd name="T5" fmla="*/ 63 h 68"/>
                <a:gd name="T6" fmla="*/ 24 w 43"/>
                <a:gd name="T7" fmla="*/ 56 h 68"/>
                <a:gd name="T8" fmla="*/ 22 w 43"/>
                <a:gd name="T9" fmla="*/ 31 h 68"/>
                <a:gd name="T10" fmla="*/ 40 w 43"/>
                <a:gd name="T11" fmla="*/ 17 h 68"/>
                <a:gd name="T12" fmla="*/ 38 w 43"/>
                <a:gd name="T13" fmla="*/ 5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38" y="5"/>
                  </a:moveTo>
                  <a:cubicBezTo>
                    <a:pt x="25" y="0"/>
                    <a:pt x="12" y="11"/>
                    <a:pt x="7" y="22"/>
                  </a:cubicBezTo>
                  <a:cubicBezTo>
                    <a:pt x="0" y="36"/>
                    <a:pt x="3" y="51"/>
                    <a:pt x="12" y="63"/>
                  </a:cubicBezTo>
                  <a:cubicBezTo>
                    <a:pt x="16" y="68"/>
                    <a:pt x="26" y="62"/>
                    <a:pt x="24" y="56"/>
                  </a:cubicBezTo>
                  <a:cubicBezTo>
                    <a:pt x="20" y="48"/>
                    <a:pt x="18" y="39"/>
                    <a:pt x="22" y="31"/>
                  </a:cubicBezTo>
                  <a:cubicBezTo>
                    <a:pt x="26" y="23"/>
                    <a:pt x="34" y="23"/>
                    <a:pt x="40" y="17"/>
                  </a:cubicBezTo>
                  <a:cubicBezTo>
                    <a:pt x="43" y="14"/>
                    <a:pt x="42" y="7"/>
                    <a:pt x="3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2894</Words>
  <Application>WPS 演示</Application>
  <PresentationFormat>宽屏</PresentationFormat>
  <Paragraphs>291</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冬青黑体简体中文 W3</vt:lpstr>
      <vt:lpstr>Angsana New</vt:lpstr>
      <vt:lpstr>Calibri</vt:lpstr>
      <vt:lpstr>微软雅黑</vt:lpstr>
      <vt:lpstr>黑体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李慧民</cp:lastModifiedBy>
  <cp:revision>46</cp:revision>
  <dcterms:created xsi:type="dcterms:W3CDTF">2017-11-19T09:57:00Z</dcterms:created>
  <dcterms:modified xsi:type="dcterms:W3CDTF">2018-01-11T14:36:15Z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