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40"/>
  </p:notesMasterIdLst>
  <p:sldIdLst>
    <p:sldId id="256" r:id="rId3"/>
    <p:sldId id="319" r:id="rId4"/>
    <p:sldId id="288" r:id="rId5"/>
    <p:sldId id="290" r:id="rId6"/>
    <p:sldId id="291" r:id="rId7"/>
    <p:sldId id="292" r:id="rId8"/>
    <p:sldId id="293" r:id="rId9"/>
    <p:sldId id="289" r:id="rId10"/>
    <p:sldId id="294" r:id="rId11"/>
    <p:sldId id="295" r:id="rId12"/>
    <p:sldId id="296" r:id="rId13"/>
    <p:sldId id="297" r:id="rId14"/>
    <p:sldId id="299" r:id="rId15"/>
    <p:sldId id="298" r:id="rId16"/>
    <p:sldId id="300" r:id="rId17"/>
    <p:sldId id="301" r:id="rId18"/>
    <p:sldId id="302" r:id="rId19"/>
    <p:sldId id="303" r:id="rId20"/>
    <p:sldId id="304" r:id="rId21"/>
    <p:sldId id="305" r:id="rId22"/>
    <p:sldId id="320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6" r:id="rId31"/>
    <p:sldId id="314" r:id="rId32"/>
    <p:sldId id="313" r:id="rId33"/>
    <p:sldId id="321" r:id="rId34"/>
    <p:sldId id="315" r:id="rId35"/>
    <p:sldId id="317" r:id="rId36"/>
    <p:sldId id="322" r:id="rId37"/>
    <p:sldId id="318" r:id="rId38"/>
    <p:sldId id="323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95"/>
        <p:guide pos="29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3D12810-446A-41E1-AE23-787C6B68BD5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1.emf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334000" y="6019800"/>
            <a:ext cx="3321050" cy="5175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sz="2800">
                <a:solidFill>
                  <a:schemeClr val="bg1"/>
                </a:solidFill>
                <a:ea typeface="微软雅黑" panose="020B0503020204020204" pitchFamily="34" charset="-122"/>
              </a:rPr>
              <a:t>POWERPOINT模板</a:t>
            </a:r>
            <a:endParaRPr lang="zh-CN" altLang="en-US" sz="28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未知"/>
          <p:cNvSpPr/>
          <p:nvPr/>
        </p:nvSpPr>
        <p:spPr bwMode="auto">
          <a:xfrm>
            <a:off x="914400" y="2208212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987550" y="2557462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895600" y="2887662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879850" y="3203575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248400" y="3860800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5035550" y="3586162"/>
            <a:ext cx="444500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520825" y="1828800"/>
            <a:ext cx="12223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435225" y="1843087"/>
            <a:ext cx="12192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454400" y="1847850"/>
            <a:ext cx="121920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654550" y="1839912"/>
            <a:ext cx="12223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899150" y="1838325"/>
            <a:ext cx="12223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55625" y="2900362"/>
            <a:ext cx="2308225" cy="274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>
                <a:solidFill>
                  <a:schemeClr val="tx2"/>
                </a:solidFill>
              </a:rPr>
              <a:t> </a:t>
            </a:r>
            <a:r>
              <a:rPr lang="zh-CN" altLang="en-US" sz="12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104900" y="3390900"/>
            <a:ext cx="2451100" cy="290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>
                <a:solidFill>
                  <a:schemeClr val="tx2"/>
                </a:solidFill>
              </a:rPr>
              <a:t> </a:t>
            </a:r>
            <a:r>
              <a:rPr lang="zh-CN" altLang="en-US" sz="13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3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047875" y="3957637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260725" y="4522787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197350" y="5176837"/>
            <a:ext cx="24511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点击编辑文字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cxnSp>
        <p:nvCxnSpPr>
          <p:cNvPr id="12306" name="AutoShape 18"/>
          <p:cNvCxnSpPr>
            <a:cxnSpLocks noChangeShapeType="1"/>
            <a:stCxn id="12291" idx="3"/>
            <a:endCxn id="12301" idx="0"/>
          </p:cNvCxnSpPr>
          <p:nvPr/>
        </p:nvCxnSpPr>
        <p:spPr bwMode="auto">
          <a:xfrm rot="5400000">
            <a:off x="1804194" y="2602706"/>
            <a:ext cx="203200" cy="392112"/>
          </a:xfrm>
          <a:prstGeom prst="bentConnector3">
            <a:avLst>
              <a:gd name="adj1" fmla="val 50310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2307" name="AutoShape 19"/>
          <p:cNvCxnSpPr>
            <a:cxnSpLocks noChangeShapeType="1"/>
            <a:stCxn id="12292" idx="3"/>
            <a:endCxn id="12302" idx="0"/>
          </p:cNvCxnSpPr>
          <p:nvPr/>
        </p:nvCxnSpPr>
        <p:spPr bwMode="auto">
          <a:xfrm rot="5400000">
            <a:off x="2523331" y="2885281"/>
            <a:ext cx="312738" cy="698500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2308" name="AutoShape 20"/>
          <p:cNvCxnSpPr>
            <a:cxnSpLocks noChangeShapeType="1"/>
            <a:stCxn id="12293" idx="3"/>
            <a:endCxn id="12303" idx="0"/>
          </p:cNvCxnSpPr>
          <p:nvPr/>
        </p:nvCxnSpPr>
        <p:spPr bwMode="auto">
          <a:xfrm rot="5400000">
            <a:off x="3443288" y="3341687"/>
            <a:ext cx="446087" cy="785813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2309" name="AutoShape 21"/>
          <p:cNvCxnSpPr>
            <a:cxnSpLocks noChangeShapeType="1"/>
            <a:stCxn id="12295" idx="3"/>
            <a:endCxn id="12304" idx="0"/>
          </p:cNvCxnSpPr>
          <p:nvPr/>
        </p:nvCxnSpPr>
        <p:spPr bwMode="auto">
          <a:xfrm rot="5400000">
            <a:off x="4617244" y="3882231"/>
            <a:ext cx="509587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cxnSp>
        <p:nvCxnSpPr>
          <p:cNvPr id="12310" name="AutoShape 22"/>
          <p:cNvCxnSpPr>
            <a:cxnSpLocks noChangeShapeType="1"/>
            <a:stCxn id="12294" idx="3"/>
            <a:endCxn id="12305" idx="0"/>
          </p:cNvCxnSpPr>
          <p:nvPr/>
        </p:nvCxnSpPr>
        <p:spPr bwMode="auto">
          <a:xfrm rot="5400000">
            <a:off x="5660231" y="4304506"/>
            <a:ext cx="633413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</a:ln>
          <a:effectLst/>
        </p:spPr>
      </p:cxnSp>
      <p:sp>
        <p:nvSpPr>
          <p:cNvPr id="12311" name="AutoShape 23"/>
          <p:cNvSpPr>
            <a:spLocks noChangeArrowheads="1"/>
          </p:cNvSpPr>
          <p:nvPr/>
        </p:nvSpPr>
        <p:spPr bwMode="auto">
          <a:xfrm>
            <a:off x="6248400" y="2252662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>
            <a:off x="5035550" y="2251075"/>
            <a:ext cx="444500" cy="1433512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>
            <a:off x="3879850" y="2247900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>
            <a:off x="2895600" y="2254250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1987550" y="2255837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未知"/>
          <p:cNvSpPr/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未知"/>
          <p:cNvSpPr/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未知"/>
          <p:cNvSpPr/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3324" name="Group 12"/>
          <p:cNvGrpSpPr/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3325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6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3328" name="Group 16"/>
          <p:cNvGrpSpPr/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3329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0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3332" name="Group 20"/>
          <p:cNvGrpSpPr/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3333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4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anose="02010600030101010101" pitchFamily="2" charset="-122"/>
              </a:rPr>
              <a:t>文本</a:t>
            </a:r>
            <a:endParaRPr lang="zh-CN" altLang="en-US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亮亮图文旗舰店  https://liangliangtuwen.tmall.com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341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4"/>
          <p:cNvSpPr>
            <a:spLocks noChangeArrowheads="1"/>
          </p:cNvSpPr>
          <p:nvPr/>
        </p:nvSpPr>
        <p:spPr bwMode="auto">
          <a:xfrm>
            <a:off x="2741613" y="1887538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39" name="Oval 5"/>
          <p:cNvSpPr>
            <a:spLocks noChangeArrowheads="1"/>
          </p:cNvSpPr>
          <p:nvPr/>
        </p:nvSpPr>
        <p:spPr bwMode="auto">
          <a:xfrm>
            <a:off x="3235325" y="2366963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5638800" y="1524000"/>
            <a:ext cx="204470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719138" y="4187825"/>
            <a:ext cx="19446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6773863" y="4114800"/>
            <a:ext cx="20462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  <a:endParaRPr lang="en-US" sz="1400">
              <a:solidFill>
                <a:schemeClr val="tx2"/>
              </a:solidFill>
            </a:endParaRPr>
          </a:p>
        </p:txBody>
      </p:sp>
      <p:grpSp>
        <p:nvGrpSpPr>
          <p:cNvPr id="14343" name="Group 7"/>
          <p:cNvGrpSpPr/>
          <p:nvPr/>
        </p:nvGrpSpPr>
        <p:grpSpPr bwMode="auto">
          <a:xfrm>
            <a:off x="3778250" y="1362075"/>
            <a:ext cx="1631950" cy="1612900"/>
            <a:chOff x="0" y="0"/>
            <a:chExt cx="1110" cy="1096"/>
          </a:xfrm>
        </p:grpSpPr>
        <p:grpSp>
          <p:nvGrpSpPr>
            <p:cNvPr id="14344" name="Group 8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45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46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347" name="Group 11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48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49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50" name="Group 14"/>
          <p:cNvGrpSpPr/>
          <p:nvPr/>
        </p:nvGrpSpPr>
        <p:grpSpPr bwMode="auto">
          <a:xfrm>
            <a:off x="2368550" y="3765550"/>
            <a:ext cx="1631950" cy="1612900"/>
            <a:chOff x="0" y="0"/>
            <a:chExt cx="1110" cy="1096"/>
          </a:xfrm>
        </p:grpSpPr>
        <p:grpSp>
          <p:nvGrpSpPr>
            <p:cNvPr id="14351" name="Group 15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52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53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354" name="Group 18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55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56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57" name="Group 21"/>
          <p:cNvGrpSpPr/>
          <p:nvPr/>
        </p:nvGrpSpPr>
        <p:grpSpPr bwMode="auto">
          <a:xfrm>
            <a:off x="5099050" y="3765550"/>
            <a:ext cx="1631950" cy="1612900"/>
            <a:chOff x="0" y="0"/>
            <a:chExt cx="1110" cy="1096"/>
          </a:xfrm>
        </p:grpSpPr>
        <p:grpSp>
          <p:nvGrpSpPr>
            <p:cNvPr id="14358" name="Group 22"/>
            <p:cNvGrpSpPr/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59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60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361" name="Group 25"/>
            <p:cNvGrpSpPr/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62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63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64" name="Group 28"/>
          <p:cNvGrpSpPr/>
          <p:nvPr/>
        </p:nvGrpSpPr>
        <p:grpSpPr bwMode="auto">
          <a:xfrm>
            <a:off x="3852863" y="1412875"/>
            <a:ext cx="1466850" cy="1447800"/>
            <a:chOff x="0" y="0"/>
            <a:chExt cx="751" cy="741"/>
          </a:xfrm>
        </p:grpSpPr>
        <p:sp>
          <p:nvSpPr>
            <p:cNvPr id="14365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4366" name="Picture 3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67" name="Rectangle 34"/>
          <p:cNvSpPr>
            <a:spLocks noChangeArrowheads="1"/>
          </p:cNvSpPr>
          <p:nvPr/>
        </p:nvSpPr>
        <p:spPr bwMode="auto">
          <a:xfrm>
            <a:off x="3829050" y="1941513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4368" name="Group 32"/>
          <p:cNvGrpSpPr/>
          <p:nvPr/>
        </p:nvGrpSpPr>
        <p:grpSpPr bwMode="auto">
          <a:xfrm>
            <a:off x="2439988" y="3827463"/>
            <a:ext cx="1466850" cy="1447800"/>
            <a:chOff x="0" y="0"/>
            <a:chExt cx="751" cy="741"/>
          </a:xfrm>
        </p:grpSpPr>
        <p:sp>
          <p:nvSpPr>
            <p:cNvPr id="14369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4370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71" name="Rectangle 38"/>
          <p:cNvSpPr>
            <a:spLocks noChangeArrowheads="1"/>
          </p:cNvSpPr>
          <p:nvPr/>
        </p:nvSpPr>
        <p:spPr bwMode="auto">
          <a:xfrm>
            <a:off x="2447925" y="4375150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grpSp>
        <p:nvGrpSpPr>
          <p:cNvPr id="14372" name="Group 36"/>
          <p:cNvGrpSpPr/>
          <p:nvPr/>
        </p:nvGrpSpPr>
        <p:grpSpPr bwMode="auto">
          <a:xfrm>
            <a:off x="5200650" y="3827463"/>
            <a:ext cx="1466850" cy="1447800"/>
            <a:chOff x="0" y="0"/>
            <a:chExt cx="751" cy="741"/>
          </a:xfrm>
        </p:grpSpPr>
        <p:sp>
          <p:nvSpPr>
            <p:cNvPr id="14373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4374" name="Picture 4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75" name="Group 39"/>
          <p:cNvGrpSpPr/>
          <p:nvPr/>
        </p:nvGrpSpPr>
        <p:grpSpPr bwMode="auto">
          <a:xfrm>
            <a:off x="5183188" y="3827463"/>
            <a:ext cx="1466850" cy="1447800"/>
            <a:chOff x="0" y="0"/>
            <a:chExt cx="751" cy="741"/>
          </a:xfrm>
        </p:grpSpPr>
        <p:sp>
          <p:nvSpPr>
            <p:cNvPr id="14376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4377" name="Picture 44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78" name="Rectangle 45"/>
          <p:cNvSpPr>
            <a:spLocks noChangeArrowheads="1"/>
          </p:cNvSpPr>
          <p:nvPr/>
        </p:nvSpPr>
        <p:spPr bwMode="auto">
          <a:xfrm>
            <a:off x="5175250" y="4386263"/>
            <a:ext cx="145097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  <a:endParaRPr lang="en-US" b="1">
              <a:solidFill>
                <a:srgbClr val="F8F8F8"/>
              </a:solidFill>
            </a:endParaRPr>
          </a:p>
        </p:txBody>
      </p:sp>
      <p:pic>
        <p:nvPicPr>
          <p:cNvPr id="14379" name="Picture 43" descr="mar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971800"/>
            <a:ext cx="1604963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80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836613"/>
            <a:ext cx="66230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24075" y="25638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新疆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65375" y="41354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西藏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62313" y="3497263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青海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19475" y="28527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甘肃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87800" y="42910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四川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9363" y="52752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云南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548188" y="49196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贵州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06950" y="53959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505450" y="536098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广东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643563" y="56530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香港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19700" y="57483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澳门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78400" y="60499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海南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505575" y="52149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台湾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073775" y="49133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福建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772150" y="46434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184775" y="47291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98988" y="44116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重庆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5254625" y="419576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湖北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875338" y="4135438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安微</a:t>
            </a:r>
            <a:endParaRPr lang="zh-CN" altLang="en-US" sz="900">
              <a:ea typeface="宋体" panose="02010600030101010101" pitchFamily="2" charset="-122"/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332413" y="37893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221413" y="397033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江苏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618288" y="40655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上海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35475" y="3262313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宁夏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772025" y="37798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陕西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932363" y="2636838"/>
            <a:ext cx="5254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内蒙古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148263" y="328453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山西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81688" y="33702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山东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570538" y="307816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河北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5613400" y="2725738"/>
            <a:ext cx="4111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北京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849938" y="2951163"/>
            <a:ext cx="412750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天津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342063" y="247491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辽宁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688138" y="2182813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吉林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56400" y="1649413"/>
            <a:ext cx="525463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黑龙江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6281738" y="4471988"/>
            <a:ext cx="411162" cy="22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anose="02010600030101010101" pitchFamily="2" charset="-122"/>
              </a:rPr>
              <a:t>浙江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9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1220788" y="1752600"/>
            <a:ext cx="5600700" cy="3244850"/>
            <a:chOff x="0" y="0"/>
            <a:chExt cx="3528" cy="2044"/>
          </a:xfrm>
        </p:grpSpPr>
        <p:grpSp>
          <p:nvGrpSpPr>
            <p:cNvPr id="16388" name="Group 4"/>
            <p:cNvGrpSpPr/>
            <p:nvPr/>
          </p:nvGrpSpPr>
          <p:grpSpPr bwMode="auto">
            <a:xfrm>
              <a:off x="2" y="0"/>
              <a:ext cx="3506" cy="156"/>
              <a:chOff x="0" y="0"/>
              <a:chExt cx="3506" cy="156"/>
            </a:xfrm>
          </p:grpSpPr>
          <p:sp>
            <p:nvSpPr>
              <p:cNvPr id="16389" name="Line 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0" name="Line 6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1" name="Group 7"/>
            <p:cNvGrpSpPr/>
            <p:nvPr/>
          </p:nvGrpSpPr>
          <p:grpSpPr bwMode="auto">
            <a:xfrm>
              <a:off x="12" y="184"/>
              <a:ext cx="3506" cy="156"/>
              <a:chOff x="0" y="0"/>
              <a:chExt cx="3506" cy="156"/>
            </a:xfrm>
          </p:grpSpPr>
          <p:sp>
            <p:nvSpPr>
              <p:cNvPr id="16392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3" name="Line 9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4" name="Group 10"/>
            <p:cNvGrpSpPr/>
            <p:nvPr/>
          </p:nvGrpSpPr>
          <p:grpSpPr bwMode="auto">
            <a:xfrm>
              <a:off x="22" y="368"/>
              <a:ext cx="3506" cy="156"/>
              <a:chOff x="0" y="0"/>
              <a:chExt cx="3506" cy="156"/>
            </a:xfrm>
          </p:grpSpPr>
          <p:sp>
            <p:nvSpPr>
              <p:cNvPr id="16395" name="Line 11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6" name="Line 12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7" name="Group 13"/>
            <p:cNvGrpSpPr/>
            <p:nvPr/>
          </p:nvGrpSpPr>
          <p:grpSpPr bwMode="auto">
            <a:xfrm>
              <a:off x="2" y="564"/>
              <a:ext cx="3506" cy="156"/>
              <a:chOff x="0" y="0"/>
              <a:chExt cx="3506" cy="156"/>
            </a:xfrm>
          </p:grpSpPr>
          <p:sp>
            <p:nvSpPr>
              <p:cNvPr id="16398" name="Line 1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9" name="Line 15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0" name="Group 16"/>
            <p:cNvGrpSpPr/>
            <p:nvPr/>
          </p:nvGrpSpPr>
          <p:grpSpPr bwMode="auto">
            <a:xfrm>
              <a:off x="0" y="754"/>
              <a:ext cx="3506" cy="156"/>
              <a:chOff x="0" y="0"/>
              <a:chExt cx="3506" cy="156"/>
            </a:xfrm>
          </p:grpSpPr>
          <p:sp>
            <p:nvSpPr>
              <p:cNvPr id="16401" name="Line 1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2" name="Line 18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3" name="Group 19"/>
            <p:cNvGrpSpPr/>
            <p:nvPr/>
          </p:nvGrpSpPr>
          <p:grpSpPr bwMode="auto">
            <a:xfrm>
              <a:off x="4" y="944"/>
              <a:ext cx="3506" cy="156"/>
              <a:chOff x="0" y="0"/>
              <a:chExt cx="3506" cy="156"/>
            </a:xfrm>
          </p:grpSpPr>
          <p:sp>
            <p:nvSpPr>
              <p:cNvPr id="16404" name="Line 2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5" name="Line 21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6" name="Group 22"/>
            <p:cNvGrpSpPr/>
            <p:nvPr/>
          </p:nvGrpSpPr>
          <p:grpSpPr bwMode="auto">
            <a:xfrm>
              <a:off x="14" y="1128"/>
              <a:ext cx="3506" cy="156"/>
              <a:chOff x="0" y="0"/>
              <a:chExt cx="3506" cy="156"/>
            </a:xfrm>
          </p:grpSpPr>
          <p:sp>
            <p:nvSpPr>
              <p:cNvPr id="16407" name="Line 2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8" name="Line 24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9" name="Group 25"/>
            <p:cNvGrpSpPr/>
            <p:nvPr/>
          </p:nvGrpSpPr>
          <p:grpSpPr bwMode="auto">
            <a:xfrm>
              <a:off x="18" y="1318"/>
              <a:ext cx="3506" cy="156"/>
              <a:chOff x="0" y="0"/>
              <a:chExt cx="3506" cy="156"/>
            </a:xfrm>
          </p:grpSpPr>
          <p:sp>
            <p:nvSpPr>
              <p:cNvPr id="16410" name="Line 2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1" name="Line 27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2" name="Group 28"/>
            <p:cNvGrpSpPr/>
            <p:nvPr/>
          </p:nvGrpSpPr>
          <p:grpSpPr bwMode="auto">
            <a:xfrm>
              <a:off x="10" y="1514"/>
              <a:ext cx="3506" cy="156"/>
              <a:chOff x="0" y="0"/>
              <a:chExt cx="3506" cy="156"/>
            </a:xfrm>
          </p:grpSpPr>
          <p:sp>
            <p:nvSpPr>
              <p:cNvPr id="16413" name="Line 2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4" name="Line 30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5" name="Group 31"/>
            <p:cNvGrpSpPr/>
            <p:nvPr/>
          </p:nvGrpSpPr>
          <p:grpSpPr bwMode="auto">
            <a:xfrm>
              <a:off x="2" y="1704"/>
              <a:ext cx="3506" cy="156"/>
              <a:chOff x="0" y="0"/>
              <a:chExt cx="3506" cy="156"/>
            </a:xfrm>
          </p:grpSpPr>
          <p:sp>
            <p:nvSpPr>
              <p:cNvPr id="16416" name="Line 3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7" name="Line 33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8" name="Group 34"/>
            <p:cNvGrpSpPr/>
            <p:nvPr/>
          </p:nvGrpSpPr>
          <p:grpSpPr bwMode="auto">
            <a:xfrm>
              <a:off x="0" y="1888"/>
              <a:ext cx="3506" cy="156"/>
              <a:chOff x="0" y="0"/>
              <a:chExt cx="3506" cy="156"/>
            </a:xfrm>
          </p:grpSpPr>
          <p:sp>
            <p:nvSpPr>
              <p:cNvPr id="16419" name="Line 3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0" name="Line 36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21" name="Line 37"/>
            <p:cNvSpPr>
              <a:spLocks noChangeShapeType="1"/>
            </p:cNvSpPr>
            <p:nvPr/>
          </p:nvSpPr>
          <p:spPr bwMode="auto">
            <a:xfrm>
              <a:off x="274" y="0"/>
              <a:ext cx="0" cy="1894"/>
            </a:xfrm>
            <a:prstGeom prst="line">
              <a:avLst/>
            </a:prstGeom>
            <a:noFill/>
            <a:ln w="9525" cap="flat" cmpd="sng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22" name="AutoShape 38"/>
          <p:cNvSpPr>
            <a:spLocks noChangeArrowheads="1"/>
          </p:cNvSpPr>
          <p:nvPr/>
        </p:nvSpPr>
        <p:spPr bwMode="auto">
          <a:xfrm>
            <a:off x="1182688" y="4749800"/>
            <a:ext cx="5613400" cy="284162"/>
          </a:xfrm>
          <a:prstGeom prst="parallelogram">
            <a:avLst>
              <a:gd name="adj" fmla="val 170655"/>
            </a:avLst>
          </a:prstGeom>
          <a:gradFill rotWithShape="1">
            <a:gsLst>
              <a:gs pos="0">
                <a:srgbClr val="343051"/>
              </a:gs>
              <a:gs pos="100000">
                <a:srgbClr val="7067AF">
                  <a:alpha val="82999"/>
                </a:srgbClr>
              </a:gs>
            </a:gsLst>
            <a:lin ang="54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6423" name="Group 39"/>
          <p:cNvGrpSpPr/>
          <p:nvPr/>
        </p:nvGrpSpPr>
        <p:grpSpPr bwMode="auto">
          <a:xfrm>
            <a:off x="1984375" y="5070475"/>
            <a:ext cx="4435475" cy="276225"/>
            <a:chOff x="0" y="0"/>
            <a:chExt cx="2794" cy="174"/>
          </a:xfrm>
        </p:grpSpPr>
        <p:sp>
          <p:nvSpPr>
            <p:cNvPr id="16424" name="Text Box 40"/>
            <p:cNvSpPr txBox="1">
              <a:spLocks noChangeArrowheads="1"/>
            </p:cNvSpPr>
            <p:nvPr/>
          </p:nvSpPr>
          <p:spPr bwMode="auto">
            <a:xfrm>
              <a:off x="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2005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25" name="Text Box 41"/>
            <p:cNvSpPr txBox="1">
              <a:spLocks noChangeArrowheads="1"/>
            </p:cNvSpPr>
            <p:nvPr/>
          </p:nvSpPr>
          <p:spPr bwMode="auto">
            <a:xfrm>
              <a:off x="486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2006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26" name="Text Box 42"/>
            <p:cNvSpPr txBox="1">
              <a:spLocks noChangeArrowheads="1"/>
            </p:cNvSpPr>
            <p:nvPr/>
          </p:nvSpPr>
          <p:spPr bwMode="auto">
            <a:xfrm>
              <a:off x="99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2007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27" name="Text Box 43"/>
            <p:cNvSpPr txBox="1">
              <a:spLocks noChangeArrowheads="1"/>
            </p:cNvSpPr>
            <p:nvPr/>
          </p:nvSpPr>
          <p:spPr bwMode="auto">
            <a:xfrm>
              <a:off x="1476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2008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28" name="Text Box 44"/>
            <p:cNvSpPr txBox="1">
              <a:spLocks noChangeArrowheads="1"/>
            </p:cNvSpPr>
            <p:nvPr/>
          </p:nvSpPr>
          <p:spPr bwMode="auto">
            <a:xfrm>
              <a:off x="198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2009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2484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anose="02010609060101010101" pitchFamily="49" charset="-122"/>
                  <a:ea typeface="黑体" panose="02010609060101010101" pitchFamily="49" charset="-122"/>
                </a:rPr>
                <a:t>2010</a:t>
              </a:r>
              <a:endParaRPr lang="en-US" sz="1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430" name="AutoShape 46"/>
          <p:cNvSpPr>
            <a:spLocks noChangeArrowheads="1"/>
          </p:cNvSpPr>
          <p:nvPr/>
        </p:nvSpPr>
        <p:spPr bwMode="auto">
          <a:xfrm>
            <a:off x="1968500" y="3951287"/>
            <a:ext cx="447675" cy="974725"/>
          </a:xfrm>
          <a:prstGeom prst="can">
            <a:avLst>
              <a:gd name="adj" fmla="val 48586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31" name="AutoShape 47"/>
          <p:cNvSpPr>
            <a:spLocks noChangeArrowheads="1"/>
          </p:cNvSpPr>
          <p:nvPr/>
        </p:nvSpPr>
        <p:spPr bwMode="auto">
          <a:xfrm>
            <a:off x="1968500" y="3684587"/>
            <a:ext cx="447675" cy="482600"/>
          </a:xfrm>
          <a:prstGeom prst="can">
            <a:avLst>
              <a:gd name="adj" fmla="val 45751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32" name="AutoShape 48"/>
          <p:cNvSpPr>
            <a:spLocks noChangeArrowheads="1"/>
          </p:cNvSpPr>
          <p:nvPr/>
        </p:nvSpPr>
        <p:spPr bwMode="auto">
          <a:xfrm>
            <a:off x="1968500" y="3343275"/>
            <a:ext cx="447675" cy="584200"/>
          </a:xfrm>
          <a:prstGeom prst="can">
            <a:avLst>
              <a:gd name="adj" fmla="val 28075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33" name="AutoShape 49"/>
          <p:cNvSpPr>
            <a:spLocks noChangeArrowheads="1"/>
          </p:cNvSpPr>
          <p:nvPr/>
        </p:nvSpPr>
        <p:spPr bwMode="auto">
          <a:xfrm>
            <a:off x="1968500" y="2744787"/>
            <a:ext cx="447675" cy="779463"/>
          </a:xfrm>
          <a:prstGeom prst="can">
            <a:avLst>
              <a:gd name="adj" fmla="val 29075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831850" y="1758950"/>
            <a:ext cx="415925" cy="31781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450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400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350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250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150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35" name="Text Box 51"/>
          <p:cNvSpPr txBox="1">
            <a:spLocks noChangeArrowheads="1"/>
          </p:cNvSpPr>
          <p:nvPr/>
        </p:nvSpPr>
        <p:spPr bwMode="auto">
          <a:xfrm>
            <a:off x="1552575" y="5430837"/>
            <a:ext cx="6786563" cy="523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latinLnBrk="1"/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                          点击编辑文字信息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/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867525" y="1752600"/>
            <a:ext cx="1550988" cy="131127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B89500"/>
            </a:solidFill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37" name="Rectangle 53"/>
          <p:cNvSpPr>
            <a:spLocks noChangeArrowheads="1"/>
          </p:cNvSpPr>
          <p:nvPr/>
        </p:nvSpPr>
        <p:spPr bwMode="auto">
          <a:xfrm>
            <a:off x="7356475" y="1898650"/>
            <a:ext cx="769938" cy="1539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38" name="Rectangle 54"/>
          <p:cNvSpPr>
            <a:spLocks noChangeArrowheads="1"/>
          </p:cNvSpPr>
          <p:nvPr/>
        </p:nvSpPr>
        <p:spPr bwMode="auto">
          <a:xfrm>
            <a:off x="7356475" y="2176462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39" name="Rectangle 55"/>
          <p:cNvSpPr>
            <a:spLocks noChangeArrowheads="1"/>
          </p:cNvSpPr>
          <p:nvPr/>
        </p:nvSpPr>
        <p:spPr bwMode="auto">
          <a:xfrm>
            <a:off x="7356475" y="2433637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7356475" y="2738437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7070725" y="1905000"/>
            <a:ext cx="219075" cy="155575"/>
          </a:xfrm>
          <a:prstGeom prst="rect">
            <a:avLst/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7080250" y="2190750"/>
            <a:ext cx="219075" cy="155575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3" name="Rectangle 59"/>
          <p:cNvSpPr>
            <a:spLocks noChangeArrowheads="1"/>
          </p:cNvSpPr>
          <p:nvPr/>
        </p:nvSpPr>
        <p:spPr bwMode="auto">
          <a:xfrm>
            <a:off x="7089775" y="2466975"/>
            <a:ext cx="219075" cy="155575"/>
          </a:xfrm>
          <a:prstGeom prst="rect">
            <a:avLst/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4" name="Rectangle 60"/>
          <p:cNvSpPr>
            <a:spLocks noChangeArrowheads="1"/>
          </p:cNvSpPr>
          <p:nvPr/>
        </p:nvSpPr>
        <p:spPr bwMode="auto">
          <a:xfrm>
            <a:off x="7099300" y="2743200"/>
            <a:ext cx="219075" cy="155575"/>
          </a:xfrm>
          <a:prstGeom prst="rect">
            <a:avLst/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5" name="AutoShape 61"/>
          <p:cNvSpPr>
            <a:spLocks noChangeArrowheads="1"/>
          </p:cNvSpPr>
          <p:nvPr/>
        </p:nvSpPr>
        <p:spPr bwMode="auto">
          <a:xfrm>
            <a:off x="2752725" y="3963987"/>
            <a:ext cx="447675" cy="974725"/>
          </a:xfrm>
          <a:prstGeom prst="can">
            <a:avLst>
              <a:gd name="adj" fmla="val 251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6" name="AutoShape 62"/>
          <p:cNvSpPr>
            <a:spLocks noChangeArrowheads="1"/>
          </p:cNvSpPr>
          <p:nvPr/>
        </p:nvSpPr>
        <p:spPr bwMode="auto">
          <a:xfrm>
            <a:off x="2752725" y="3697287"/>
            <a:ext cx="447675" cy="406400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7" name="AutoShape 63"/>
          <p:cNvSpPr>
            <a:spLocks noChangeArrowheads="1"/>
          </p:cNvSpPr>
          <p:nvPr/>
        </p:nvSpPr>
        <p:spPr bwMode="auto">
          <a:xfrm>
            <a:off x="2752725" y="3248025"/>
            <a:ext cx="447675" cy="666750"/>
          </a:xfrm>
          <a:prstGeom prst="can">
            <a:avLst>
              <a:gd name="adj" fmla="val 31918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8" name="AutoShape 64"/>
          <p:cNvSpPr>
            <a:spLocks noChangeArrowheads="1"/>
          </p:cNvSpPr>
          <p:nvPr/>
        </p:nvSpPr>
        <p:spPr bwMode="auto">
          <a:xfrm>
            <a:off x="2752725" y="2624137"/>
            <a:ext cx="447675" cy="817563"/>
          </a:xfrm>
          <a:prstGeom prst="can">
            <a:avLst>
              <a:gd name="adj" fmla="val 30497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49" name="AutoShape 65"/>
          <p:cNvSpPr>
            <a:spLocks noChangeArrowheads="1"/>
          </p:cNvSpPr>
          <p:nvPr/>
        </p:nvSpPr>
        <p:spPr bwMode="auto">
          <a:xfrm>
            <a:off x="3536950" y="3805237"/>
            <a:ext cx="447675" cy="1146175"/>
          </a:xfrm>
          <a:prstGeom prst="can">
            <a:avLst>
              <a:gd name="adj" fmla="val 57132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0" name="AutoShape 66"/>
          <p:cNvSpPr>
            <a:spLocks noChangeArrowheads="1"/>
          </p:cNvSpPr>
          <p:nvPr/>
        </p:nvSpPr>
        <p:spPr bwMode="auto">
          <a:xfrm>
            <a:off x="3536950" y="3700462"/>
            <a:ext cx="447675" cy="396875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1" name="AutoShape 67"/>
          <p:cNvSpPr>
            <a:spLocks noChangeArrowheads="1"/>
          </p:cNvSpPr>
          <p:nvPr/>
        </p:nvSpPr>
        <p:spPr bwMode="auto">
          <a:xfrm>
            <a:off x="3536950" y="3054350"/>
            <a:ext cx="447675" cy="873125"/>
          </a:xfrm>
          <a:prstGeom prst="can">
            <a:avLst>
              <a:gd name="adj" fmla="val 4196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2" name="AutoShape 68"/>
          <p:cNvSpPr>
            <a:spLocks noChangeArrowheads="1"/>
          </p:cNvSpPr>
          <p:nvPr/>
        </p:nvSpPr>
        <p:spPr bwMode="auto">
          <a:xfrm>
            <a:off x="3536950" y="2457450"/>
            <a:ext cx="447675" cy="798512"/>
          </a:xfrm>
          <a:prstGeom prst="can">
            <a:avLst>
              <a:gd name="adj" fmla="val 29786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3" name="AutoShape 69"/>
          <p:cNvSpPr>
            <a:spLocks noChangeArrowheads="1"/>
          </p:cNvSpPr>
          <p:nvPr/>
        </p:nvSpPr>
        <p:spPr bwMode="auto">
          <a:xfrm>
            <a:off x="4321175" y="3722687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4" name="AutoShape 70"/>
          <p:cNvSpPr>
            <a:spLocks noChangeArrowheads="1"/>
          </p:cNvSpPr>
          <p:nvPr/>
        </p:nvSpPr>
        <p:spPr bwMode="auto">
          <a:xfrm>
            <a:off x="4321175" y="3546475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5" name="AutoShape 71"/>
          <p:cNvSpPr>
            <a:spLocks noChangeArrowheads="1"/>
          </p:cNvSpPr>
          <p:nvPr/>
        </p:nvSpPr>
        <p:spPr bwMode="auto">
          <a:xfrm>
            <a:off x="4321175" y="3016250"/>
            <a:ext cx="447675" cy="788987"/>
          </a:xfrm>
          <a:prstGeom prst="can">
            <a:avLst>
              <a:gd name="adj" fmla="val 37916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6" name="AutoShape 72"/>
          <p:cNvSpPr>
            <a:spLocks noChangeArrowheads="1"/>
          </p:cNvSpPr>
          <p:nvPr/>
        </p:nvSpPr>
        <p:spPr bwMode="auto">
          <a:xfrm>
            <a:off x="4321175" y="2424112"/>
            <a:ext cx="447675" cy="746125"/>
          </a:xfrm>
          <a:prstGeom prst="can">
            <a:avLst>
              <a:gd name="adj" fmla="val 27832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7" name="AutoShape 73"/>
          <p:cNvSpPr>
            <a:spLocks noChangeArrowheads="1"/>
          </p:cNvSpPr>
          <p:nvPr/>
        </p:nvSpPr>
        <p:spPr bwMode="auto">
          <a:xfrm>
            <a:off x="5099050" y="3738562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8" name="AutoShape 74"/>
          <p:cNvSpPr>
            <a:spLocks noChangeArrowheads="1"/>
          </p:cNvSpPr>
          <p:nvPr/>
        </p:nvSpPr>
        <p:spPr bwMode="auto">
          <a:xfrm>
            <a:off x="5099050" y="3562350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59" name="AutoShape 75"/>
          <p:cNvSpPr>
            <a:spLocks noChangeArrowheads="1"/>
          </p:cNvSpPr>
          <p:nvPr/>
        </p:nvSpPr>
        <p:spPr bwMode="auto">
          <a:xfrm>
            <a:off x="5099050" y="2806700"/>
            <a:ext cx="447675" cy="1014412"/>
          </a:xfrm>
          <a:prstGeom prst="can">
            <a:avLst>
              <a:gd name="adj" fmla="val 4875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0" name="AutoShape 76"/>
          <p:cNvSpPr>
            <a:spLocks noChangeArrowheads="1"/>
          </p:cNvSpPr>
          <p:nvPr/>
        </p:nvSpPr>
        <p:spPr bwMode="auto">
          <a:xfrm>
            <a:off x="5099050" y="2135187"/>
            <a:ext cx="447675" cy="919163"/>
          </a:xfrm>
          <a:prstGeom prst="can">
            <a:avLst>
              <a:gd name="adj" fmla="val 34286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1" name="AutoShape 77"/>
          <p:cNvSpPr>
            <a:spLocks noChangeArrowheads="1"/>
          </p:cNvSpPr>
          <p:nvPr/>
        </p:nvSpPr>
        <p:spPr bwMode="auto">
          <a:xfrm>
            <a:off x="5867400" y="3735387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2" name="AutoShape 78"/>
          <p:cNvSpPr>
            <a:spLocks noChangeArrowheads="1"/>
          </p:cNvSpPr>
          <p:nvPr/>
        </p:nvSpPr>
        <p:spPr bwMode="auto">
          <a:xfrm>
            <a:off x="5867400" y="3559175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3" name="AutoShape 79"/>
          <p:cNvSpPr>
            <a:spLocks noChangeArrowheads="1"/>
          </p:cNvSpPr>
          <p:nvPr/>
        </p:nvSpPr>
        <p:spPr bwMode="auto">
          <a:xfrm>
            <a:off x="5867400" y="2613025"/>
            <a:ext cx="447675" cy="1208087"/>
          </a:xfrm>
          <a:prstGeom prst="can">
            <a:avLst>
              <a:gd name="adj" fmla="val 5805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4" name="AutoShape 80"/>
          <p:cNvSpPr>
            <a:spLocks noChangeArrowheads="1"/>
          </p:cNvSpPr>
          <p:nvPr/>
        </p:nvSpPr>
        <p:spPr bwMode="auto">
          <a:xfrm>
            <a:off x="5868988" y="1982787"/>
            <a:ext cx="447675" cy="963613"/>
          </a:xfrm>
          <a:prstGeom prst="can">
            <a:avLst>
              <a:gd name="adj" fmla="val 35944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65" name="Text Box 81"/>
          <p:cNvSpPr txBox="1">
            <a:spLocks noChangeArrowheads="1"/>
          </p:cNvSpPr>
          <p:nvPr/>
        </p:nvSpPr>
        <p:spPr bwMode="auto">
          <a:xfrm>
            <a:off x="6923088" y="4533900"/>
            <a:ext cx="1620837" cy="3079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latinLnBrk="1"/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点击编辑文字信息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2924175" y="17081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2933700" y="29956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209800" y="12192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647825" y="25130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2295525" y="43037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1103313" y="38147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209925" y="1746250"/>
            <a:ext cx="714375" cy="10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647950" y="2955925"/>
            <a:ext cx="714375" cy="10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093913" y="4338638"/>
            <a:ext cx="714375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2001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2000       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275138" y="1790700"/>
            <a:ext cx="3184525" cy="1069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668713" y="3094038"/>
            <a:ext cx="3184525" cy="10683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159125" y="4387850"/>
            <a:ext cx="318452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点击输入文本信息</a:t>
            </a:r>
            <a:endParaRPr lang="zh-CN" altLang="en-US" sz="16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 flipV="1">
            <a:off x="1306513" y="4002088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 flipV="1">
            <a:off x="2970213" y="3502025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 flipV="1">
            <a:off x="4641850" y="2841625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 flipV="1">
            <a:off x="6308725" y="2193925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38" name="Group 6"/>
          <p:cNvGrpSpPr/>
          <p:nvPr/>
        </p:nvGrpSpPr>
        <p:grpSpPr bwMode="auto">
          <a:xfrm>
            <a:off x="4641850" y="2819400"/>
            <a:ext cx="1454150" cy="447675"/>
            <a:chOff x="0" y="0"/>
            <a:chExt cx="1089" cy="336"/>
          </a:xfrm>
        </p:grpSpPr>
        <p:sp>
          <p:nvSpPr>
            <p:cNvPr id="18439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1" name="Group 9"/>
          <p:cNvGrpSpPr/>
          <p:nvPr/>
        </p:nvGrpSpPr>
        <p:grpSpPr bwMode="auto">
          <a:xfrm>
            <a:off x="6305550" y="2179638"/>
            <a:ext cx="1454150" cy="447675"/>
            <a:chOff x="0" y="0"/>
            <a:chExt cx="1089" cy="336"/>
          </a:xfrm>
        </p:grpSpPr>
        <p:sp>
          <p:nvSpPr>
            <p:cNvPr id="18442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4" name="Group 12"/>
          <p:cNvGrpSpPr/>
          <p:nvPr/>
        </p:nvGrpSpPr>
        <p:grpSpPr bwMode="auto">
          <a:xfrm>
            <a:off x="1311275" y="3971925"/>
            <a:ext cx="1450975" cy="447675"/>
            <a:chOff x="0" y="0"/>
            <a:chExt cx="1089" cy="336"/>
          </a:xfrm>
        </p:grpSpPr>
        <p:sp>
          <p:nvSpPr>
            <p:cNvPr id="18445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6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7" name="Group 15"/>
          <p:cNvGrpSpPr/>
          <p:nvPr/>
        </p:nvGrpSpPr>
        <p:grpSpPr bwMode="auto">
          <a:xfrm>
            <a:off x="2978150" y="3457575"/>
            <a:ext cx="1454150" cy="449263"/>
            <a:chOff x="0" y="0"/>
            <a:chExt cx="1089" cy="336"/>
          </a:xfrm>
        </p:grpSpPr>
        <p:sp>
          <p:nvSpPr>
            <p:cNvPr id="18448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295400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2973388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4657725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24600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solidFill>
                <a:srgbClr val="010000"/>
              </a:solidFill>
              <a:ea typeface="宋体" panose="02010600030101010101" pitchFamily="2" charset="-122"/>
            </a:endParaRPr>
          </a:p>
        </p:txBody>
      </p:sp>
      <p:pic>
        <p:nvPicPr>
          <p:cNvPr id="18454" name="Picture 22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6477000" y="2297113"/>
            <a:ext cx="102552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55" name="Group 23"/>
          <p:cNvGrpSpPr/>
          <p:nvPr/>
        </p:nvGrpSpPr>
        <p:grpSpPr bwMode="auto">
          <a:xfrm>
            <a:off x="6461125" y="1371600"/>
            <a:ext cx="1082675" cy="1046163"/>
            <a:chOff x="0" y="0"/>
            <a:chExt cx="433" cy="422"/>
          </a:xfrm>
        </p:grpSpPr>
        <p:pic>
          <p:nvPicPr>
            <p:cNvPr id="18456" name="Picture 2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57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58" name="Picture 26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6619875" y="1682750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8460" name="Picture 28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4838700" y="2911475"/>
            <a:ext cx="102235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61" name="Group 29"/>
          <p:cNvGrpSpPr/>
          <p:nvPr/>
        </p:nvGrpSpPr>
        <p:grpSpPr bwMode="auto">
          <a:xfrm>
            <a:off x="4819650" y="1985963"/>
            <a:ext cx="1081088" cy="1046162"/>
            <a:chOff x="0" y="0"/>
            <a:chExt cx="433" cy="422"/>
          </a:xfrm>
        </p:grpSpPr>
        <p:pic>
          <p:nvPicPr>
            <p:cNvPr id="18462" name="Picture 30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63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64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4978400" y="2297113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8466" name="Picture 34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3186113" y="3573463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67" name="Group 35"/>
          <p:cNvGrpSpPr/>
          <p:nvPr/>
        </p:nvGrpSpPr>
        <p:grpSpPr bwMode="auto">
          <a:xfrm>
            <a:off x="3170238" y="2647950"/>
            <a:ext cx="1081087" cy="1044575"/>
            <a:chOff x="0" y="0"/>
            <a:chExt cx="433" cy="422"/>
          </a:xfrm>
        </p:grpSpPr>
        <p:pic>
          <p:nvPicPr>
            <p:cNvPr id="18468" name="Picture 36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69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70" name="Picture 3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3327400" y="2959100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pic>
        <p:nvPicPr>
          <p:cNvPr id="18472" name="Picture 40" descr="shadow_1_m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1500188" y="4076700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73" name="Group 41"/>
          <p:cNvGrpSpPr/>
          <p:nvPr/>
        </p:nvGrpSpPr>
        <p:grpSpPr bwMode="auto">
          <a:xfrm>
            <a:off x="1484313" y="3149600"/>
            <a:ext cx="1081087" cy="1046163"/>
            <a:chOff x="0" y="0"/>
            <a:chExt cx="433" cy="422"/>
          </a:xfrm>
        </p:grpSpPr>
        <p:pic>
          <p:nvPicPr>
            <p:cNvPr id="18474" name="Picture 42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75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76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1643063" y="3460750"/>
            <a:ext cx="7921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sz="24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1847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64"/>
          <p:cNvSpPr/>
          <p:nvPr/>
        </p:nvSpPr>
        <p:spPr bwMode="auto">
          <a:xfrm>
            <a:off x="2974975" y="38862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59" name="Freeform 65"/>
          <p:cNvSpPr/>
          <p:nvPr/>
        </p:nvSpPr>
        <p:spPr bwMode="auto">
          <a:xfrm>
            <a:off x="2328863" y="17526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60" name="Freeform 66"/>
          <p:cNvSpPr/>
          <p:nvPr/>
        </p:nvSpPr>
        <p:spPr bwMode="auto">
          <a:xfrm>
            <a:off x="3784600" y="12954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61" name="WordArt 68"/>
          <p:cNvSpPr>
            <a:spLocks noChangeArrowheads="1" noChangeShapeType="1" noTextEdit="1"/>
          </p:cNvSpPr>
          <p:nvPr/>
        </p:nvSpPr>
        <p:spPr bwMode="auto">
          <a:xfrm rot="2760000">
            <a:off x="4324350" y="26892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WordArt 69"/>
          <p:cNvSpPr>
            <a:spLocks noChangeArrowheads="1" noChangeShapeType="1" noTextEdit="1"/>
          </p:cNvSpPr>
          <p:nvPr/>
        </p:nvSpPr>
        <p:spPr bwMode="auto">
          <a:xfrm rot="9840000">
            <a:off x="3556000" y="40417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487612" y="30686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 kern="10">
              <a:ln w="9525">
                <a:noFill/>
                <a:round/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Line 72"/>
          <p:cNvSpPr>
            <a:spLocks noChangeShapeType="1"/>
          </p:cNvSpPr>
          <p:nvPr/>
        </p:nvSpPr>
        <p:spPr bwMode="auto">
          <a:xfrm>
            <a:off x="6111875" y="28035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Text Box 73"/>
          <p:cNvSpPr txBox="1">
            <a:spLocks noChangeArrowheads="1"/>
          </p:cNvSpPr>
          <p:nvPr/>
        </p:nvSpPr>
        <p:spPr bwMode="auto">
          <a:xfrm>
            <a:off x="592138" y="2868613"/>
            <a:ext cx="1239837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Line 74"/>
          <p:cNvSpPr>
            <a:spLocks noChangeShapeType="1"/>
          </p:cNvSpPr>
          <p:nvPr/>
        </p:nvSpPr>
        <p:spPr bwMode="auto">
          <a:xfrm>
            <a:off x="533400" y="3425825"/>
            <a:ext cx="2246313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Text Box 73"/>
          <p:cNvSpPr txBox="1">
            <a:spLocks noChangeArrowheads="1"/>
          </p:cNvSpPr>
          <p:nvPr/>
        </p:nvSpPr>
        <p:spPr bwMode="auto">
          <a:xfrm>
            <a:off x="6629400" y="2222500"/>
            <a:ext cx="1241425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812800" y="39782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876300" y="43973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 Box 18"/>
          <p:cNvSpPr txBox="1">
            <a:spLocks noChangeArrowheads="1"/>
          </p:cNvSpPr>
          <p:nvPr/>
        </p:nvSpPr>
        <p:spPr bwMode="auto">
          <a:xfrm>
            <a:off x="1409700" y="4000500"/>
            <a:ext cx="150495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925513" y="4465638"/>
            <a:ext cx="2427287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812800" y="18288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876300" y="22463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8" name="Text Box 18"/>
          <p:cNvSpPr txBox="1">
            <a:spLocks noChangeArrowheads="1"/>
          </p:cNvSpPr>
          <p:nvPr/>
        </p:nvSpPr>
        <p:spPr bwMode="auto">
          <a:xfrm>
            <a:off x="1409700" y="1851025"/>
            <a:ext cx="1504950" cy="379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925513" y="2314575"/>
            <a:ext cx="2427287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5668963" y="39782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5732463" y="43973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Text Box 18"/>
          <p:cNvSpPr txBox="1">
            <a:spLocks noChangeArrowheads="1"/>
          </p:cNvSpPr>
          <p:nvPr/>
        </p:nvSpPr>
        <p:spPr bwMode="auto">
          <a:xfrm>
            <a:off x="6267450" y="4000500"/>
            <a:ext cx="1503363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93" name="Text Box 9"/>
          <p:cNvSpPr txBox="1">
            <a:spLocks noChangeArrowheads="1"/>
          </p:cNvSpPr>
          <p:nvPr/>
        </p:nvSpPr>
        <p:spPr bwMode="auto">
          <a:xfrm>
            <a:off x="5781675" y="4465638"/>
            <a:ext cx="2428875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5668963" y="18288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5732463" y="22463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6" name="Text Box 18"/>
          <p:cNvSpPr txBox="1">
            <a:spLocks noChangeArrowheads="1"/>
          </p:cNvSpPr>
          <p:nvPr/>
        </p:nvSpPr>
        <p:spPr bwMode="auto">
          <a:xfrm>
            <a:off x="6267450" y="1851025"/>
            <a:ext cx="1503363" cy="379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anose="02010600030101010101" pitchFamily="2" charset="-122"/>
              </a:rPr>
              <a:t>文本</a:t>
            </a:r>
            <a:endParaRPr lang="zh-CN" altLang="en-US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497" name="Text Box 9"/>
          <p:cNvSpPr txBox="1">
            <a:spLocks noChangeArrowheads="1"/>
          </p:cNvSpPr>
          <p:nvPr/>
        </p:nvSpPr>
        <p:spPr bwMode="auto">
          <a:xfrm>
            <a:off x="5781675" y="2314575"/>
            <a:ext cx="2428875" cy="29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3854450" y="3354388"/>
            <a:ext cx="1517650" cy="600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点击输入</a:t>
            </a:r>
            <a:endParaRPr lang="zh-CN" altLang="en-US" sz="1400" b="1"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</a:rPr>
              <a:t>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463925" y="2524125"/>
            <a:ext cx="2246313" cy="2233613"/>
            <a:chOff x="0" y="0"/>
            <a:chExt cx="1776" cy="1766"/>
          </a:xfrm>
        </p:grpSpPr>
        <p:sp>
          <p:nvSpPr>
            <p:cNvPr id="20500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1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2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3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0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4"/>
          <p:cNvSpPr>
            <a:spLocks noChangeArrowheads="1"/>
          </p:cNvSpPr>
          <p:nvPr/>
        </p:nvSpPr>
        <p:spPr bwMode="auto">
          <a:xfrm>
            <a:off x="-709613" y="1676400"/>
            <a:ext cx="4062413" cy="4122738"/>
          </a:xfrm>
          <a:prstGeom prst="ellipse">
            <a:avLst/>
          </a:prstGeom>
          <a:gradFill rotWithShape="0">
            <a:gsLst>
              <a:gs pos="0">
                <a:srgbClr val="E6F0FA"/>
              </a:gs>
              <a:gs pos="100000">
                <a:srgbClr val="E4F5C5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7" name="Arc 5"/>
          <p:cNvSpPr>
            <a:spLocks noChangeArrowheads="1"/>
          </p:cNvSpPr>
          <p:nvPr/>
        </p:nvSpPr>
        <p:spPr bwMode="auto">
          <a:xfrm>
            <a:off x="1295400" y="1676400"/>
            <a:ext cx="1784350" cy="2057400"/>
          </a:xfrm>
          <a:custGeom>
            <a:avLst/>
            <a:gdLst>
              <a:gd name="T0" fmla="*/ 0 w 18728"/>
              <a:gd name="T1" fmla="*/ 0 h 21600"/>
              <a:gd name="T2" fmla="*/ 2147483647 w 18728"/>
              <a:gd name="T3" fmla="*/ 2147483647 h 21600"/>
              <a:gd name="T4" fmla="*/ 0 w 18728"/>
              <a:gd name="T5" fmla="*/ 2147483647 h 21600"/>
              <a:gd name="T6" fmla="*/ 0 60000 65536"/>
              <a:gd name="T7" fmla="*/ 0 60000 65536"/>
              <a:gd name="T8" fmla="*/ 0 60000 65536"/>
              <a:gd name="T9" fmla="*/ 0 w 18728"/>
              <a:gd name="T10" fmla="*/ 0 h 21600"/>
              <a:gd name="T11" fmla="*/ 18728 w 187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728" h="21600" fill="none" extrusionOk="0">
                <a:moveTo>
                  <a:pt x="-1" y="0"/>
                </a:moveTo>
                <a:cubicBezTo>
                  <a:pt x="7732" y="0"/>
                  <a:pt x="14874" y="4133"/>
                  <a:pt x="18727" y="10837"/>
                </a:cubicBezTo>
              </a:path>
              <a:path w="18728" h="21600" stroke="0" extrusionOk="0">
                <a:moveTo>
                  <a:pt x="-1" y="0"/>
                </a:moveTo>
                <a:cubicBezTo>
                  <a:pt x="7732" y="0"/>
                  <a:pt x="14874" y="4133"/>
                  <a:pt x="18727" y="10837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4694DA"/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8" name="Arc 14"/>
          <p:cNvSpPr>
            <a:spLocks noChangeArrowheads="1"/>
          </p:cNvSpPr>
          <p:nvPr/>
        </p:nvSpPr>
        <p:spPr bwMode="auto">
          <a:xfrm>
            <a:off x="1295400" y="2740025"/>
            <a:ext cx="2057400" cy="1971675"/>
          </a:xfrm>
          <a:custGeom>
            <a:avLst/>
            <a:gdLst>
              <a:gd name="T0" fmla="*/ 2147483647 w 21600"/>
              <a:gd name="T1" fmla="*/ 0 h 20705"/>
              <a:gd name="T2" fmla="*/ 2147483647 w 21600"/>
              <a:gd name="T3" fmla="*/ 2147483647 h 20705"/>
              <a:gd name="T4" fmla="*/ 0 w 21600"/>
              <a:gd name="T5" fmla="*/ 2147483647 h 20705"/>
              <a:gd name="T6" fmla="*/ 0 60000 65536"/>
              <a:gd name="T7" fmla="*/ 0 60000 65536"/>
              <a:gd name="T8" fmla="*/ 0 60000 65536"/>
              <a:gd name="T9" fmla="*/ 0 w 21600"/>
              <a:gd name="T10" fmla="*/ 0 h 20705"/>
              <a:gd name="T11" fmla="*/ 21600 w 21600"/>
              <a:gd name="T12" fmla="*/ 20705 h 207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05" fill="none" extrusionOk="0">
                <a:moveTo>
                  <a:pt x="18839" y="0"/>
                </a:moveTo>
                <a:cubicBezTo>
                  <a:pt x="20649" y="3227"/>
                  <a:pt x="21600" y="6865"/>
                  <a:pt x="21600" y="10565"/>
                </a:cubicBezTo>
                <a:cubicBezTo>
                  <a:pt x="21600" y="14100"/>
                  <a:pt x="20731" y="17582"/>
                  <a:pt x="19071" y="20704"/>
                </a:cubicBezTo>
              </a:path>
              <a:path w="21600" h="20705" stroke="0" extrusionOk="0">
                <a:moveTo>
                  <a:pt x="18839" y="0"/>
                </a:moveTo>
                <a:cubicBezTo>
                  <a:pt x="20649" y="3227"/>
                  <a:pt x="21600" y="6865"/>
                  <a:pt x="21600" y="10565"/>
                </a:cubicBezTo>
                <a:cubicBezTo>
                  <a:pt x="21600" y="14100"/>
                  <a:pt x="20731" y="17582"/>
                  <a:pt x="19071" y="20704"/>
                </a:cubicBezTo>
                <a:lnTo>
                  <a:pt x="0" y="10565"/>
                </a:lnTo>
                <a:close/>
              </a:path>
            </a:pathLst>
          </a:custGeom>
          <a:gradFill rotWithShape="0">
            <a:gsLst>
              <a:gs pos="0">
                <a:srgbClr val="A7E4E3"/>
              </a:gs>
              <a:gs pos="100000">
                <a:srgbClr val="03B1AD"/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9" name="Arc 18"/>
          <p:cNvSpPr>
            <a:spLocks noChangeArrowheads="1"/>
          </p:cNvSpPr>
          <p:nvPr/>
        </p:nvSpPr>
        <p:spPr bwMode="auto">
          <a:xfrm>
            <a:off x="1279525" y="3756025"/>
            <a:ext cx="1824038" cy="2055813"/>
          </a:xfrm>
          <a:custGeom>
            <a:avLst/>
            <a:gdLst>
              <a:gd name="T0" fmla="*/ 2147483647 w 19151"/>
              <a:gd name="T1" fmla="*/ 2147483647 h 21600"/>
              <a:gd name="T2" fmla="*/ 0 w 19151"/>
              <a:gd name="T3" fmla="*/ 2147483647 h 21600"/>
              <a:gd name="T4" fmla="*/ 214280495 w 19151"/>
              <a:gd name="T5" fmla="*/ 0 h 21600"/>
              <a:gd name="T6" fmla="*/ 0 60000 65536"/>
              <a:gd name="T7" fmla="*/ 0 60000 65536"/>
              <a:gd name="T8" fmla="*/ 0 60000 65536"/>
              <a:gd name="T9" fmla="*/ 0 w 19151"/>
              <a:gd name="T10" fmla="*/ 0 h 21600"/>
              <a:gd name="T11" fmla="*/ 19151 w 1915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51" h="21600" fill="none" extrusionOk="0">
                <a:moveTo>
                  <a:pt x="19150" y="10451"/>
                </a:moveTo>
                <a:cubicBezTo>
                  <a:pt x="15347" y="17330"/>
                  <a:pt x="8107" y="21599"/>
                  <a:pt x="248" y="21600"/>
                </a:cubicBezTo>
                <a:cubicBezTo>
                  <a:pt x="165" y="21600"/>
                  <a:pt x="82" y="21599"/>
                  <a:pt x="0" y="21598"/>
                </a:cubicBezTo>
              </a:path>
              <a:path w="19151" h="21600" stroke="0" extrusionOk="0">
                <a:moveTo>
                  <a:pt x="19150" y="10451"/>
                </a:moveTo>
                <a:cubicBezTo>
                  <a:pt x="15347" y="17330"/>
                  <a:pt x="8107" y="21599"/>
                  <a:pt x="248" y="21600"/>
                </a:cubicBezTo>
                <a:cubicBezTo>
                  <a:pt x="165" y="21600"/>
                  <a:pt x="82" y="21599"/>
                  <a:pt x="0" y="21598"/>
                </a:cubicBezTo>
                <a:lnTo>
                  <a:pt x="248" y="0"/>
                </a:lnTo>
                <a:close/>
              </a:path>
            </a:pathLst>
          </a:custGeom>
          <a:gradFill rotWithShape="0">
            <a:gsLst>
              <a:gs pos="0">
                <a:srgbClr val="C9E7A6"/>
              </a:gs>
              <a:gs pos="100000">
                <a:srgbClr val="64B900"/>
              </a:gs>
            </a:gsLst>
            <a:lin ang="18900000" scaled="1"/>
          </a:gra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0" name="Oval 21"/>
          <p:cNvSpPr>
            <a:spLocks noChangeArrowheads="1"/>
          </p:cNvSpPr>
          <p:nvPr/>
        </p:nvSpPr>
        <p:spPr bwMode="auto">
          <a:xfrm>
            <a:off x="271463" y="2681288"/>
            <a:ext cx="2079625" cy="2081212"/>
          </a:xfrm>
          <a:prstGeom prst="ellipse">
            <a:avLst/>
          </a:prstGeom>
          <a:gradFill rotWithShape="0">
            <a:gsLst>
              <a:gs pos="0">
                <a:srgbClr val="E1F4F8"/>
              </a:gs>
              <a:gs pos="100000">
                <a:srgbClr val="00A0C6"/>
              </a:gs>
            </a:gsLst>
            <a:lin ang="18900000" scaled="1"/>
          </a:gradFill>
          <a:ln w="76200" cap="flat" cmpd="sng">
            <a:solidFill>
              <a:srgbClr val="03678F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1" name="Oval 22"/>
          <p:cNvSpPr>
            <a:spLocks noChangeArrowheads="1"/>
          </p:cNvSpPr>
          <p:nvPr/>
        </p:nvSpPr>
        <p:spPr bwMode="auto">
          <a:xfrm>
            <a:off x="427038" y="2838450"/>
            <a:ext cx="1766887" cy="1766888"/>
          </a:xfrm>
          <a:prstGeom prst="ellipse">
            <a:avLst/>
          </a:prstGeom>
          <a:gradFill rotWithShape="0">
            <a:gsLst>
              <a:gs pos="0">
                <a:srgbClr val="D6E7F7"/>
              </a:gs>
              <a:gs pos="50000">
                <a:srgbClr val="4694DA"/>
              </a:gs>
              <a:gs pos="100000">
                <a:srgbClr val="D6E7F7"/>
              </a:gs>
            </a:gsLst>
            <a:lin ang="2700000" scaled="1"/>
          </a:gradFill>
          <a:ln w="9525" cap="flat" cmpd="sng">
            <a:solidFill>
              <a:srgbClr val="0C4EB0"/>
            </a:solidFill>
            <a:round/>
          </a:ln>
          <a:effectLst/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2" name="AutoShape 23"/>
          <p:cNvSpPr>
            <a:spLocks noChangeArrowheads="1"/>
          </p:cNvSpPr>
          <p:nvPr/>
        </p:nvSpPr>
        <p:spPr bwMode="auto">
          <a:xfrm>
            <a:off x="2976563" y="1574800"/>
            <a:ext cx="1871662" cy="5032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1513" name="Picture 24" descr="원(1)"/>
          <p:cNvPicPr>
            <a:picLocks noChangeAspect="1" noChangeArrowheads="1"/>
          </p:cNvPicPr>
          <p:nvPr/>
        </p:nvPicPr>
        <p:blipFill>
          <a:blip r:embed="rId2">
            <a:grayscl/>
            <a:lum bright="12000"/>
          </a:blip>
          <a:srcRect/>
          <a:stretch>
            <a:fillRect/>
          </a:stretch>
        </p:blipFill>
        <p:spPr bwMode="auto">
          <a:xfrm>
            <a:off x="2890838" y="1730375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1514" name="AutoShape 26"/>
          <p:cNvSpPr>
            <a:spLocks noChangeArrowheads="1"/>
          </p:cNvSpPr>
          <p:nvPr/>
        </p:nvSpPr>
        <p:spPr bwMode="auto">
          <a:xfrm>
            <a:off x="3624263" y="3255963"/>
            <a:ext cx="1871662" cy="5032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5" name="AutoShape 27"/>
          <p:cNvSpPr>
            <a:spLocks noChangeArrowheads="1"/>
          </p:cNvSpPr>
          <p:nvPr/>
        </p:nvSpPr>
        <p:spPr bwMode="auto">
          <a:xfrm>
            <a:off x="3048000" y="4984750"/>
            <a:ext cx="1871663" cy="5032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1516" name="Picture 28" descr="원(1)"/>
          <p:cNvPicPr>
            <a:picLocks noChangeAspect="1" noChangeArrowheads="1"/>
          </p:cNvPicPr>
          <p:nvPr/>
        </p:nvPicPr>
        <p:blipFill>
          <a:blip r:embed="rId2">
            <a:grayscl/>
            <a:lum bright="12000"/>
          </a:blip>
          <a:srcRect/>
          <a:stretch>
            <a:fillRect/>
          </a:stretch>
        </p:blipFill>
        <p:spPr bwMode="auto">
          <a:xfrm>
            <a:off x="3529013" y="3411538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1517" name="Picture 29" descr="원(1)"/>
          <p:cNvPicPr>
            <a:picLocks noChangeAspect="1" noChangeArrowheads="1"/>
          </p:cNvPicPr>
          <p:nvPr/>
        </p:nvPicPr>
        <p:blipFill>
          <a:blip r:embed="rId2">
            <a:grayscl/>
            <a:lum bright="12000"/>
          </a:blip>
          <a:srcRect/>
          <a:stretch>
            <a:fillRect/>
          </a:stretch>
        </p:blipFill>
        <p:spPr bwMode="auto">
          <a:xfrm>
            <a:off x="2963863" y="5140325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1518" name="WordArt 30"/>
          <p:cNvSpPr>
            <a:spLocks noChangeArrowheads="1" noChangeShapeType="1" noTextEdit="1"/>
          </p:cNvSpPr>
          <p:nvPr/>
        </p:nvSpPr>
        <p:spPr bwMode="auto">
          <a:xfrm>
            <a:off x="722313" y="3463925"/>
            <a:ext cx="114935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324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solidFill>
                    <a:srgbClr val="0066CC">
                      <a:alpha val="75000"/>
                    </a:srgbClr>
                  </a:solidFill>
                  <a:round/>
                </a:ln>
                <a:solidFill>
                  <a:schemeClr val="bg1"/>
                </a:solidFill>
                <a:latin typeface="Gulim" panose="020B0600000101010101" charset="-127"/>
                <a:ea typeface="Gulim" panose="020B0600000101010101" charset="-127"/>
              </a:rPr>
              <a:t>文本信息</a:t>
            </a:r>
            <a:endParaRPr lang="zh-CN" altLang="en-US" sz="3600" b="1" kern="10">
              <a:ln w="9525" cap="flat" cmpd="sng">
                <a:solidFill>
                  <a:srgbClr val="0066CC">
                    <a:alpha val="75000"/>
                  </a:srgbClr>
                </a:solidFill>
                <a:round/>
              </a:ln>
              <a:solidFill>
                <a:schemeClr val="bg1"/>
              </a:solidFill>
              <a:latin typeface="Gulim" panose="020B0600000101010101" charset="-127"/>
              <a:ea typeface="Gulim" panose="020B0600000101010101" charset="-127"/>
            </a:endParaRPr>
          </a:p>
        </p:txBody>
      </p:sp>
      <p:sp>
        <p:nvSpPr>
          <p:cNvPr id="21519" name="Text Box 32"/>
          <p:cNvSpPr txBox="1">
            <a:spLocks noChangeArrowheads="1"/>
          </p:cNvSpPr>
          <p:nvPr/>
        </p:nvSpPr>
        <p:spPr bwMode="auto">
          <a:xfrm>
            <a:off x="3071813" y="1681163"/>
            <a:ext cx="1674812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003300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21520" name="Text Box 33"/>
          <p:cNvSpPr txBox="1">
            <a:spLocks noChangeArrowheads="1"/>
          </p:cNvSpPr>
          <p:nvPr/>
        </p:nvSpPr>
        <p:spPr bwMode="auto">
          <a:xfrm>
            <a:off x="3032125" y="2187575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r>
              <a:rPr lang="en-US">
                <a:latin typeface="HY견고딕" pitchFamily="2" charset="-127"/>
                <a:ea typeface="HY견고딕" pitchFamily="2" charset="-127"/>
              </a:rPr>
              <a:t>- </a:t>
            </a:r>
            <a:r>
              <a:rPr lang="zh-CN" altLang="en-US">
                <a:latin typeface="HY견고딕" pitchFamily="2" charset="-127"/>
                <a:ea typeface="宋体" panose="02010600030101010101" pitchFamily="2" charset="-122"/>
              </a:rPr>
              <a:t>点击输入文本信息</a:t>
            </a:r>
            <a:r>
              <a:rPr lang="zh-CN" altLang="en-US">
                <a:ea typeface="宋体" panose="02010600030101010101" pitchFamily="2" charset="-122"/>
              </a:rPr>
              <a:t>点击输入文本信息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21" name="Text Box 34"/>
          <p:cNvSpPr txBox="1">
            <a:spLocks noChangeArrowheads="1"/>
          </p:cNvSpPr>
          <p:nvPr/>
        </p:nvSpPr>
        <p:spPr bwMode="auto">
          <a:xfrm>
            <a:off x="3722688" y="3360738"/>
            <a:ext cx="1674812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003300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21522" name="Text Box 36"/>
          <p:cNvSpPr txBox="1">
            <a:spLocks noChangeArrowheads="1"/>
          </p:cNvSpPr>
          <p:nvPr/>
        </p:nvSpPr>
        <p:spPr bwMode="auto">
          <a:xfrm>
            <a:off x="3146425" y="5091113"/>
            <a:ext cx="1674813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003300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21523" name="Rectangle 38"/>
          <p:cNvSpPr>
            <a:spLocks noChangeArrowheads="1"/>
          </p:cNvSpPr>
          <p:nvPr/>
        </p:nvSpPr>
        <p:spPr bwMode="auto">
          <a:xfrm>
            <a:off x="1439863" y="1808163"/>
            <a:ext cx="392112" cy="552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1</a:t>
            </a:r>
            <a:endParaRPr lang="en-US" sz="4400" b="1">
              <a:solidFill>
                <a:srgbClr val="DAEEF0"/>
              </a:solidFill>
            </a:endParaRPr>
          </a:p>
        </p:txBody>
      </p:sp>
      <p:sp>
        <p:nvSpPr>
          <p:cNvPr id="21524" name="Rectangle 39"/>
          <p:cNvSpPr>
            <a:spLocks noChangeArrowheads="1"/>
          </p:cNvSpPr>
          <p:nvPr/>
        </p:nvSpPr>
        <p:spPr bwMode="auto">
          <a:xfrm>
            <a:off x="2701925" y="3014663"/>
            <a:ext cx="393700" cy="5508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2</a:t>
            </a:r>
            <a:endParaRPr lang="en-US" sz="4400" b="1">
              <a:solidFill>
                <a:srgbClr val="DAEEF0"/>
              </a:solidFill>
            </a:endParaRPr>
          </a:p>
        </p:txBody>
      </p:sp>
      <p:sp>
        <p:nvSpPr>
          <p:cNvPr id="21525" name="Rectangle 40"/>
          <p:cNvSpPr>
            <a:spLocks noChangeArrowheads="1"/>
          </p:cNvSpPr>
          <p:nvPr/>
        </p:nvSpPr>
        <p:spPr bwMode="auto">
          <a:xfrm>
            <a:off x="2232025" y="4581525"/>
            <a:ext cx="390525" cy="552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3</a:t>
            </a:r>
            <a:endParaRPr lang="en-US" sz="4400" b="1">
              <a:solidFill>
                <a:srgbClr val="DAEEF0"/>
              </a:solidFill>
            </a:endParaRPr>
          </a:p>
        </p:txBody>
      </p:sp>
      <p:sp>
        <p:nvSpPr>
          <p:cNvPr id="21526" name="Text Box 33"/>
          <p:cNvSpPr txBox="1">
            <a:spLocks noChangeArrowheads="1"/>
          </p:cNvSpPr>
          <p:nvPr/>
        </p:nvSpPr>
        <p:spPr bwMode="auto">
          <a:xfrm>
            <a:off x="3624580" y="3890645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r>
              <a:rPr lang="en-US">
                <a:latin typeface="HY견고딕" pitchFamily="2" charset="-127"/>
                <a:ea typeface="HY견고딕" pitchFamily="2" charset="-127"/>
              </a:rPr>
              <a:t>- </a:t>
            </a:r>
            <a:endParaRPr lang="zh-CN" altLang="en-US">
              <a:ea typeface="宋体" panose="02010600030101010101" pitchFamily="2" charset="-122"/>
            </a:endParaRPr>
          </a:p>
          <a:p>
            <a:pPr algn="l"/>
            <a:r>
              <a:rPr lang="zh-CN" altLang="en-US">
                <a:ea typeface="宋体" panose="02010600030101010101" pitchFamily="2" charset="-122"/>
              </a:rPr>
              <a:t>亮亮图文旗舰店  https://liangliangtuwen.tmall.com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27" name="Text Box 33"/>
          <p:cNvSpPr txBox="1">
            <a:spLocks noChangeArrowheads="1"/>
          </p:cNvSpPr>
          <p:nvPr/>
        </p:nvSpPr>
        <p:spPr bwMode="auto">
          <a:xfrm>
            <a:off x="3084513" y="5594350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pPr algn="l"/>
            <a:r>
              <a:rPr lang="en-US" dirty="0">
                <a:latin typeface="HY견고딕" pitchFamily="2" charset="-127"/>
                <a:ea typeface="HY견고딕" pitchFamily="2" charset="-127"/>
              </a:rPr>
              <a:t>- </a:t>
            </a:r>
            <a:r>
              <a:rPr lang="zh-CN" altLang="en-US" dirty="0">
                <a:latin typeface="HY견고딕" pitchFamily="2" charset="-127"/>
                <a:ea typeface="宋体" panose="02010600030101010101" pitchFamily="2" charset="-122"/>
              </a:rPr>
              <a:t>点击输入文本信息</a:t>
            </a:r>
            <a:r>
              <a:rPr lang="zh-CN" altLang="en-US" dirty="0">
                <a:ea typeface="宋体" panose="02010600030101010101" pitchFamily="2" charset="-122"/>
              </a:rPr>
              <a:t>点击输入文本信息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451225" y="2933700"/>
            <a:ext cx="1954213" cy="550863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4410075"/>
            <a:ext cx="9144000" cy="15446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77777">
                  <a:alpha val="9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4100" name="Group 4"/>
          <p:cNvGrpSpPr/>
          <p:nvPr/>
        </p:nvGrpSpPr>
        <p:grpSpPr bwMode="auto">
          <a:xfrm>
            <a:off x="3551238" y="1662113"/>
            <a:ext cx="1771650" cy="342900"/>
            <a:chOff x="0" y="0"/>
            <a:chExt cx="1116" cy="216"/>
          </a:xfrm>
        </p:grpSpPr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chemeClr val="accent2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2" name="AutoShape 6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ea typeface="宋体" panose="02010600030101010101" pitchFamily="2" charset="-122"/>
                </a:rPr>
                <a:t>单击添加</a:t>
              </a:r>
              <a:endParaRPr lang="zh-CN" altLang="en-US" sz="1400">
                <a:ea typeface="宋体" panose="02010600030101010101" pitchFamily="2" charset="-122"/>
              </a:endParaRPr>
            </a:p>
          </p:txBody>
        </p:sp>
      </p:grp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3460750" y="2092325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4105" name="Picture 9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0863" y="1427163"/>
            <a:ext cx="611187" cy="26939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4106" name="Picture 10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1100" y="3624263"/>
            <a:ext cx="546100" cy="268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4107" name="Picture 11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39113" y="3624263"/>
            <a:ext cx="536575" cy="27289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4108" name="Group 12"/>
          <p:cNvGrpSpPr/>
          <p:nvPr/>
        </p:nvGrpSpPr>
        <p:grpSpPr bwMode="auto">
          <a:xfrm>
            <a:off x="558800" y="3432175"/>
            <a:ext cx="1773238" cy="342900"/>
            <a:chOff x="0" y="0"/>
            <a:chExt cx="1117" cy="216"/>
          </a:xfrm>
        </p:grpSpPr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114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10" name="AutoShape 1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6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11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1117" cy="19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anose="02010600030101010101" pitchFamily="2" charset="-122"/>
                </a:rPr>
                <a:t>单击添加</a:t>
              </a:r>
              <a:endParaRPr lang="zh-CN" altLang="en-US" sz="14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68313" y="3862388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grpSp>
        <p:nvGrpSpPr>
          <p:cNvPr id="4113" name="Group 17"/>
          <p:cNvGrpSpPr/>
          <p:nvPr/>
        </p:nvGrpSpPr>
        <p:grpSpPr bwMode="auto">
          <a:xfrm>
            <a:off x="6223000" y="3432175"/>
            <a:ext cx="1771650" cy="342900"/>
            <a:chOff x="0" y="0"/>
            <a:chExt cx="1116" cy="216"/>
          </a:xfrm>
        </p:grpSpPr>
        <p:sp>
          <p:nvSpPr>
            <p:cNvPr id="4114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333333">
                  <a:alpha val="5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15" name="AutoShape 19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16" name="Text Box 20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anose="02010600030101010101" pitchFamily="2" charset="-122"/>
                </a:rPr>
                <a:t>单击添加</a:t>
              </a:r>
              <a:endParaRPr lang="zh-CN" altLang="en-US" sz="14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6132513" y="3862388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grpSp>
        <p:nvGrpSpPr>
          <p:cNvPr id="4118" name="Group 22"/>
          <p:cNvGrpSpPr/>
          <p:nvPr/>
        </p:nvGrpSpPr>
        <p:grpSpPr bwMode="auto">
          <a:xfrm>
            <a:off x="3551238" y="3432175"/>
            <a:ext cx="1771650" cy="342900"/>
            <a:chOff x="0" y="0"/>
            <a:chExt cx="1116" cy="216"/>
          </a:xfrm>
        </p:grpSpPr>
        <p:sp>
          <p:nvSpPr>
            <p:cNvPr id="4119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20" name="AutoShape 2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21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anose="02010600030101010101" pitchFamily="2" charset="-122"/>
                </a:rPr>
                <a:t>单击添加</a:t>
              </a:r>
              <a:endParaRPr lang="zh-CN" altLang="en-US" sz="14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3460750" y="3862388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cxnSp>
        <p:nvCxnSpPr>
          <p:cNvPr id="4123" name="AutoShape 27"/>
          <p:cNvCxnSpPr>
            <a:cxnSpLocks noChangeShapeType="1"/>
            <a:stCxn id="4104" idx="2"/>
            <a:endCxn id="4121" idx="0"/>
          </p:cNvCxnSpPr>
          <p:nvPr/>
        </p:nvCxnSpPr>
        <p:spPr bwMode="auto">
          <a:xfrm rot="5400000">
            <a:off x="4181475" y="3176588"/>
            <a:ext cx="511175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round/>
          </a:ln>
          <a:effectLst/>
        </p:spPr>
      </p:cxnSp>
      <p:cxnSp>
        <p:nvCxnSpPr>
          <p:cNvPr id="4124" name="AutoShape 28"/>
          <p:cNvCxnSpPr>
            <a:cxnSpLocks noChangeShapeType="1"/>
            <a:stCxn id="4104" idx="2"/>
            <a:endCxn id="4111" idx="0"/>
          </p:cNvCxnSpPr>
          <p:nvPr/>
        </p:nvCxnSpPr>
        <p:spPr bwMode="auto">
          <a:xfrm rot="5400000">
            <a:off x="2686050" y="1681163"/>
            <a:ext cx="511175" cy="299085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miter lim="800000"/>
            <a:tailEnd type="triangle" w="med" len="med"/>
          </a:ln>
          <a:effectLst/>
        </p:spPr>
      </p:cxnSp>
      <p:cxnSp>
        <p:nvCxnSpPr>
          <p:cNvPr id="4125" name="AutoShape 29"/>
          <p:cNvCxnSpPr>
            <a:cxnSpLocks noChangeShapeType="1"/>
            <a:stCxn id="4104" idx="2"/>
            <a:endCxn id="4116" idx="0"/>
          </p:cNvCxnSpPr>
          <p:nvPr/>
        </p:nvCxnSpPr>
        <p:spPr bwMode="auto">
          <a:xfrm rot="16200000" flipH="1">
            <a:off x="5517356" y="1840707"/>
            <a:ext cx="511175" cy="267176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pic>
        <p:nvPicPr>
          <p:cNvPr id="4126" name="Picture 30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4175" y="3679825"/>
            <a:ext cx="530225" cy="24860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4127" name="AutoShape 32"/>
          <p:cNvSpPr>
            <a:spLocks noChangeArrowheads="1"/>
          </p:cNvSpPr>
          <p:nvPr/>
        </p:nvSpPr>
        <p:spPr bwMode="auto">
          <a:xfrm>
            <a:off x="468313" y="4706938"/>
            <a:ext cx="1965325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8" name="AutoShape 33"/>
          <p:cNvSpPr>
            <a:spLocks noChangeArrowheads="1"/>
          </p:cNvSpPr>
          <p:nvPr/>
        </p:nvSpPr>
        <p:spPr bwMode="auto">
          <a:xfrm>
            <a:off x="3451225" y="4706938"/>
            <a:ext cx="1954213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9" name="AutoShape 34"/>
          <p:cNvSpPr>
            <a:spLocks noChangeArrowheads="1"/>
          </p:cNvSpPr>
          <p:nvPr/>
        </p:nvSpPr>
        <p:spPr bwMode="auto">
          <a:xfrm>
            <a:off x="6126163" y="4706938"/>
            <a:ext cx="1954212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30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1035050" y="3330575"/>
            <a:ext cx="1995488" cy="985838"/>
            <a:chOff x="0" y="0"/>
            <a:chExt cx="1257" cy="621"/>
          </a:xfrm>
        </p:grpSpPr>
        <p:sp>
          <p:nvSpPr>
            <p:cNvPr id="22531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3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533" name="AutoShape 6"/>
          <p:cNvSpPr>
            <a:spLocks noChangeArrowheads="1"/>
          </p:cNvSpPr>
          <p:nvPr/>
        </p:nvSpPr>
        <p:spPr bwMode="auto">
          <a:xfrm>
            <a:off x="1035050" y="28162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2534" name="Group 6"/>
          <p:cNvGrpSpPr/>
          <p:nvPr/>
        </p:nvGrpSpPr>
        <p:grpSpPr bwMode="auto">
          <a:xfrm>
            <a:off x="1755775" y="2168525"/>
            <a:ext cx="558800" cy="1493838"/>
            <a:chOff x="0" y="0"/>
            <a:chExt cx="282" cy="753"/>
          </a:xfrm>
        </p:grpSpPr>
        <p:sp>
          <p:nvSpPr>
            <p:cNvPr id="22535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2536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2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2537" name="Group 9"/>
          <p:cNvGrpSpPr/>
          <p:nvPr/>
        </p:nvGrpSpPr>
        <p:grpSpPr bwMode="auto">
          <a:xfrm>
            <a:off x="3581400" y="3330575"/>
            <a:ext cx="1995488" cy="1071563"/>
            <a:chOff x="0" y="0"/>
            <a:chExt cx="1257" cy="675"/>
          </a:xfrm>
        </p:grpSpPr>
        <p:sp>
          <p:nvSpPr>
            <p:cNvPr id="22538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39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540" name="AutoShape 13"/>
          <p:cNvSpPr>
            <a:spLocks noChangeArrowheads="1"/>
          </p:cNvSpPr>
          <p:nvPr/>
        </p:nvSpPr>
        <p:spPr bwMode="auto">
          <a:xfrm>
            <a:off x="3581400" y="28162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1" name="AutoShape 14"/>
          <p:cNvSpPr>
            <a:spLocks noChangeArrowheads="1"/>
          </p:cNvSpPr>
          <p:nvPr/>
        </p:nvSpPr>
        <p:spPr bwMode="auto">
          <a:xfrm>
            <a:off x="3581400" y="230505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4243388" y="1676400"/>
            <a:ext cx="558800" cy="1493838"/>
            <a:chOff x="0" y="0"/>
            <a:chExt cx="282" cy="753"/>
          </a:xfrm>
        </p:grpSpPr>
        <p:sp>
          <p:nvSpPr>
            <p:cNvPr id="22543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2544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1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grpSp>
        <p:nvGrpSpPr>
          <p:cNvPr id="22545" name="Group 17"/>
          <p:cNvGrpSpPr/>
          <p:nvPr/>
        </p:nvGrpSpPr>
        <p:grpSpPr bwMode="auto">
          <a:xfrm>
            <a:off x="6199188" y="3330575"/>
            <a:ext cx="1998662" cy="985838"/>
            <a:chOff x="0" y="0"/>
            <a:chExt cx="1259" cy="621"/>
          </a:xfrm>
        </p:grpSpPr>
        <p:sp>
          <p:nvSpPr>
            <p:cNvPr id="22546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47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548" name="Group 20"/>
          <p:cNvGrpSpPr/>
          <p:nvPr/>
        </p:nvGrpSpPr>
        <p:grpSpPr bwMode="auto">
          <a:xfrm>
            <a:off x="6911975" y="2671763"/>
            <a:ext cx="558800" cy="1493837"/>
            <a:chOff x="0" y="0"/>
            <a:chExt cx="282" cy="753"/>
          </a:xfrm>
        </p:grpSpPr>
        <p:sp>
          <p:nvSpPr>
            <p:cNvPr id="22549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22550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 panose="020B0604020202020204"/>
                  <a:cs typeface="Arial" panose="020B0604020202020204"/>
                </a:rPr>
                <a:t>3</a:t>
              </a:r>
              <a:endParaRPr lang="zh-CN" altLang="en-US" sz="2400" b="1">
                <a:ln w="9525">
                  <a:noFill/>
                  <a:rou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endParaRPr>
            </a:p>
          </p:txBody>
        </p:sp>
      </p:grpSp>
      <p:sp>
        <p:nvSpPr>
          <p:cNvPr id="22551" name="Line 24"/>
          <p:cNvSpPr>
            <a:spLocks noChangeShapeType="1"/>
          </p:cNvSpPr>
          <p:nvPr/>
        </p:nvSpPr>
        <p:spPr bwMode="auto">
          <a:xfrm>
            <a:off x="3209925" y="38544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52" name="Text Box 25"/>
          <p:cNvSpPr txBox="1">
            <a:spLocks noChangeArrowheads="1"/>
          </p:cNvSpPr>
          <p:nvPr/>
        </p:nvSpPr>
        <p:spPr bwMode="auto">
          <a:xfrm>
            <a:off x="6143625" y="4219575"/>
            <a:ext cx="219233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2553" name="Text Box 26"/>
          <p:cNvSpPr txBox="1">
            <a:spLocks noChangeArrowheads="1"/>
          </p:cNvSpPr>
          <p:nvPr/>
        </p:nvSpPr>
        <p:spPr bwMode="auto">
          <a:xfrm>
            <a:off x="960438" y="4219575"/>
            <a:ext cx="20748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2554" name="Text Box 27"/>
          <p:cNvSpPr txBox="1">
            <a:spLocks noChangeArrowheads="1"/>
          </p:cNvSpPr>
          <p:nvPr/>
        </p:nvSpPr>
        <p:spPr bwMode="auto">
          <a:xfrm>
            <a:off x="3571875" y="4219575"/>
            <a:ext cx="20161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anose="02010600030101010101" pitchFamily="2" charset="-122"/>
              </a:rPr>
              <a:t>此处添加内容</a:t>
            </a:r>
            <a:endParaRPr lang="zh-CN" altLang="en-US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2555" name="Line 28"/>
          <p:cNvSpPr>
            <a:spLocks noChangeShapeType="1"/>
          </p:cNvSpPr>
          <p:nvPr/>
        </p:nvSpPr>
        <p:spPr bwMode="auto">
          <a:xfrm>
            <a:off x="5851525" y="38544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56" name="Rectangle 29"/>
          <p:cNvSpPr>
            <a:spLocks noChangeArrowheads="1"/>
          </p:cNvSpPr>
          <p:nvPr/>
        </p:nvSpPr>
        <p:spPr bwMode="auto">
          <a:xfrm>
            <a:off x="955675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2557" name="Rectangle 30"/>
          <p:cNvSpPr>
            <a:spLocks noChangeArrowheads="1"/>
          </p:cNvSpPr>
          <p:nvPr/>
        </p:nvSpPr>
        <p:spPr bwMode="auto">
          <a:xfrm>
            <a:off x="3554413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2558" name="Rectangle 31"/>
          <p:cNvSpPr>
            <a:spLocks noChangeArrowheads="1"/>
          </p:cNvSpPr>
          <p:nvPr/>
        </p:nvSpPr>
        <p:spPr bwMode="auto">
          <a:xfrm>
            <a:off x="6196013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ea typeface="宋体" panose="02010600030101010101" pitchFamily="2" charset="-122"/>
            </a:endParaRPr>
          </a:p>
        </p:txBody>
      </p:sp>
      <p:sp>
        <p:nvSpPr>
          <p:cNvPr id="2255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5"/>
          <p:cNvSpPr>
            <a:spLocks noChangeShapeType="1"/>
          </p:cNvSpPr>
          <p:nvPr/>
        </p:nvSpPr>
        <p:spPr bwMode="auto">
          <a:xfrm>
            <a:off x="3176588" y="2133600"/>
            <a:ext cx="909637" cy="1182688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Oval 6"/>
          <p:cNvSpPr>
            <a:spLocks noChangeArrowheads="1"/>
          </p:cNvSpPr>
          <p:nvPr/>
        </p:nvSpPr>
        <p:spPr bwMode="auto">
          <a:xfrm>
            <a:off x="2960688" y="2851150"/>
            <a:ext cx="3808412" cy="15240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56" name="Line 7"/>
          <p:cNvSpPr>
            <a:spLocks noChangeShapeType="1"/>
          </p:cNvSpPr>
          <p:nvPr/>
        </p:nvSpPr>
        <p:spPr bwMode="auto">
          <a:xfrm flipH="1">
            <a:off x="4449763" y="2017713"/>
            <a:ext cx="1141412" cy="1233487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Line 8"/>
          <p:cNvSpPr>
            <a:spLocks noChangeShapeType="1"/>
          </p:cNvSpPr>
          <p:nvPr/>
        </p:nvSpPr>
        <p:spPr bwMode="auto">
          <a:xfrm flipH="1">
            <a:off x="4449763" y="3084513"/>
            <a:ext cx="3079750" cy="131762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Line 9"/>
          <p:cNvSpPr>
            <a:spLocks noChangeShapeType="1"/>
          </p:cNvSpPr>
          <p:nvPr/>
        </p:nvSpPr>
        <p:spPr bwMode="auto">
          <a:xfrm flipH="1" flipV="1">
            <a:off x="4484688" y="3216275"/>
            <a:ext cx="1314450" cy="1433513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Line 10"/>
          <p:cNvSpPr>
            <a:spLocks noChangeShapeType="1"/>
          </p:cNvSpPr>
          <p:nvPr/>
        </p:nvSpPr>
        <p:spPr bwMode="auto">
          <a:xfrm flipV="1">
            <a:off x="2651125" y="3214688"/>
            <a:ext cx="1833563" cy="1633537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Line 11"/>
          <p:cNvSpPr>
            <a:spLocks noChangeShapeType="1"/>
          </p:cNvSpPr>
          <p:nvPr/>
        </p:nvSpPr>
        <p:spPr bwMode="auto">
          <a:xfrm flipV="1">
            <a:off x="1577975" y="3216275"/>
            <a:ext cx="2906713" cy="101600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Oval 12"/>
          <p:cNvSpPr>
            <a:spLocks noChangeArrowheads="1"/>
          </p:cNvSpPr>
          <p:nvPr/>
        </p:nvSpPr>
        <p:spPr bwMode="auto">
          <a:xfrm rot="21180000">
            <a:off x="2686050" y="2349500"/>
            <a:ext cx="3424238" cy="1646238"/>
          </a:xfrm>
          <a:prstGeom prst="ellipse">
            <a:avLst/>
          </a:prstGeom>
          <a:gradFill rotWithShape="1">
            <a:gsLst>
              <a:gs pos="0">
                <a:srgbClr val="008080"/>
              </a:gs>
              <a:gs pos="100000">
                <a:srgbClr val="99FFCC"/>
              </a:gs>
            </a:gsLst>
            <a:lin ang="18900000" scaled="1"/>
          </a:gradFill>
          <a:ln w="9525" cap="flat" cmpd="sng">
            <a:round/>
          </a:ln>
          <a:effectLst/>
          <a:scene3d>
            <a:camera prst="legacyPerspectiveBottom"/>
            <a:lightRig rig="legacyFlat1" dir="t"/>
          </a:scene3d>
          <a:sp3d extrusionH="887400" prstMaterial="legacyMatte">
            <a:bevelT w="13500" h="13500" prst="angle"/>
            <a:bevelB w="13500" h="13500" prst="angle"/>
            <a:extrusionClr>
              <a:srgbClr val="009999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2" name="Oval 13"/>
          <p:cNvSpPr>
            <a:spLocks noChangeArrowheads="1"/>
          </p:cNvSpPr>
          <p:nvPr/>
        </p:nvSpPr>
        <p:spPr bwMode="auto">
          <a:xfrm rot="21240000">
            <a:off x="1403350" y="1981200"/>
            <a:ext cx="6234113" cy="3033713"/>
          </a:xfrm>
          <a:prstGeom prst="ellipse">
            <a:avLst/>
          </a:prstGeom>
          <a:noFill/>
          <a:ln w="57150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3" name="Oval 14"/>
          <p:cNvSpPr>
            <a:spLocks noChangeArrowheads="1"/>
          </p:cNvSpPr>
          <p:nvPr/>
        </p:nvSpPr>
        <p:spPr bwMode="auto">
          <a:xfrm rot="21240000">
            <a:off x="1368425" y="1974850"/>
            <a:ext cx="6249988" cy="3005138"/>
          </a:xfrm>
          <a:prstGeom prst="ellips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4" name="Text Box 15"/>
          <p:cNvSpPr txBox="1">
            <a:spLocks noChangeArrowheads="1"/>
          </p:cNvSpPr>
          <p:nvPr/>
        </p:nvSpPr>
        <p:spPr bwMode="auto">
          <a:xfrm>
            <a:off x="3276600" y="2743200"/>
            <a:ext cx="2139950" cy="7016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点击输入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文本信息</a:t>
            </a:r>
            <a:endParaRPr lang="zh-CN" altLang="en-US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3565" name="Group 13"/>
          <p:cNvGrpSpPr/>
          <p:nvPr/>
        </p:nvGrpSpPr>
        <p:grpSpPr bwMode="auto">
          <a:xfrm rot="21240000">
            <a:off x="990600" y="3049588"/>
            <a:ext cx="1328738" cy="620712"/>
            <a:chOff x="0" y="0"/>
            <a:chExt cx="1959" cy="629"/>
          </a:xfrm>
        </p:grpSpPr>
        <p:sp>
          <p:nvSpPr>
            <p:cNvPr id="23566" name="Oval 17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6B6B6B"/>
                </a:gs>
                <a:gs pos="100000">
                  <a:srgbClr val="C0C0C0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67" name="Oval 18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68" name="Group 16"/>
          <p:cNvGrpSpPr/>
          <p:nvPr/>
        </p:nvGrpSpPr>
        <p:grpSpPr bwMode="auto">
          <a:xfrm rot="21300000">
            <a:off x="2581275" y="1984375"/>
            <a:ext cx="1171575" cy="433388"/>
            <a:chOff x="0" y="0"/>
            <a:chExt cx="1959" cy="629"/>
          </a:xfrm>
        </p:grpSpPr>
        <p:sp>
          <p:nvSpPr>
            <p:cNvPr id="23569" name="Oval 20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6B6B6B"/>
                </a:gs>
                <a:gs pos="100000">
                  <a:srgbClr val="C0C0C0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70" name="Oval 21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71" name="Group 19"/>
          <p:cNvGrpSpPr/>
          <p:nvPr/>
        </p:nvGrpSpPr>
        <p:grpSpPr bwMode="auto">
          <a:xfrm rot="21360000">
            <a:off x="4929188" y="1752600"/>
            <a:ext cx="1328737" cy="552450"/>
            <a:chOff x="0" y="0"/>
            <a:chExt cx="1959" cy="629"/>
          </a:xfrm>
        </p:grpSpPr>
        <p:sp>
          <p:nvSpPr>
            <p:cNvPr id="23572" name="Oval 23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73" name="Oval 24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74" name="Group 22"/>
          <p:cNvGrpSpPr/>
          <p:nvPr/>
        </p:nvGrpSpPr>
        <p:grpSpPr bwMode="auto">
          <a:xfrm rot="21420000">
            <a:off x="6561138" y="2649538"/>
            <a:ext cx="1720850" cy="908050"/>
            <a:chOff x="0" y="0"/>
            <a:chExt cx="1959" cy="629"/>
          </a:xfrm>
        </p:grpSpPr>
        <p:sp>
          <p:nvSpPr>
            <p:cNvPr id="23575" name="Oval 26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76" name="Oval 27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77" name="Group 25"/>
          <p:cNvGrpSpPr/>
          <p:nvPr/>
        </p:nvGrpSpPr>
        <p:grpSpPr bwMode="auto">
          <a:xfrm rot="21420000">
            <a:off x="4587875" y="4048125"/>
            <a:ext cx="2373313" cy="1363663"/>
            <a:chOff x="0" y="0"/>
            <a:chExt cx="1959" cy="629"/>
          </a:xfrm>
        </p:grpSpPr>
        <p:sp>
          <p:nvSpPr>
            <p:cNvPr id="23578" name="Oval 29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79" name="Oval 30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80" name="Group 28"/>
          <p:cNvGrpSpPr/>
          <p:nvPr/>
        </p:nvGrpSpPr>
        <p:grpSpPr bwMode="auto">
          <a:xfrm rot="21360000">
            <a:off x="1717675" y="4348163"/>
            <a:ext cx="1870075" cy="1065212"/>
            <a:chOff x="0" y="0"/>
            <a:chExt cx="1959" cy="629"/>
          </a:xfrm>
        </p:grpSpPr>
        <p:sp>
          <p:nvSpPr>
            <p:cNvPr id="23581" name="Oval 32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82" name="Oval 33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3583" name="Text Box 34"/>
          <p:cNvSpPr txBox="1">
            <a:spLocks noChangeArrowheads="1"/>
          </p:cNvSpPr>
          <p:nvPr/>
        </p:nvSpPr>
        <p:spPr bwMode="auto">
          <a:xfrm>
            <a:off x="2719388" y="1985963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4" name="Text Box 35"/>
          <p:cNvSpPr txBox="1">
            <a:spLocks noChangeArrowheads="1"/>
          </p:cNvSpPr>
          <p:nvPr/>
        </p:nvSpPr>
        <p:spPr bwMode="auto">
          <a:xfrm>
            <a:off x="5176838" y="1819275"/>
            <a:ext cx="866775" cy="3952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5" name="Text Box 36"/>
          <p:cNvSpPr txBox="1">
            <a:spLocks noChangeArrowheads="1"/>
          </p:cNvSpPr>
          <p:nvPr/>
        </p:nvSpPr>
        <p:spPr bwMode="auto">
          <a:xfrm>
            <a:off x="7045325" y="2851150"/>
            <a:ext cx="866775" cy="395288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6" name="Text Box 37"/>
          <p:cNvSpPr txBox="1">
            <a:spLocks noChangeArrowheads="1"/>
          </p:cNvSpPr>
          <p:nvPr/>
        </p:nvSpPr>
        <p:spPr bwMode="auto">
          <a:xfrm>
            <a:off x="5349875" y="447833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7" name="Text Box 38"/>
          <p:cNvSpPr txBox="1">
            <a:spLocks noChangeArrowheads="1"/>
          </p:cNvSpPr>
          <p:nvPr/>
        </p:nvSpPr>
        <p:spPr bwMode="auto">
          <a:xfrm>
            <a:off x="2166938" y="464978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8" name="Text Box 39"/>
          <p:cNvSpPr txBox="1">
            <a:spLocks noChangeArrowheads="1"/>
          </p:cNvSpPr>
          <p:nvPr/>
        </p:nvSpPr>
        <p:spPr bwMode="auto">
          <a:xfrm>
            <a:off x="1198563" y="315118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anose="02010600030101010101" pitchFamily="2" charset="-122"/>
              </a:rPr>
              <a:t>文本</a:t>
            </a:r>
            <a:endParaRPr lang="zh-CN" altLang="en-US" sz="2000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58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447800" y="4208462"/>
            <a:ext cx="6216650" cy="1319213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>
            <a:noFill/>
            <a:miter lim="800000"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anose="020B0604020202020204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430463" y="4405312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616200" y="4676775"/>
            <a:ext cx="4802188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552575" y="4687887"/>
            <a:ext cx="6905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anose="02010600030101010101" pitchFamily="2" charset="-122"/>
              </a:rPr>
              <a:t>点击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pSp>
        <p:nvGrpSpPr>
          <p:cNvPr id="24582" name="Group 6"/>
          <p:cNvGrpSpPr/>
          <p:nvPr/>
        </p:nvGrpSpPr>
        <p:grpSpPr bwMode="auto">
          <a:xfrm>
            <a:off x="3390900" y="2251075"/>
            <a:ext cx="1409700" cy="1408112"/>
            <a:chOff x="0" y="0"/>
            <a:chExt cx="1059" cy="1057"/>
          </a:xfrm>
        </p:grpSpPr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6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7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588" name="Group 12"/>
            <p:cNvGrpSpPr/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24589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0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1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2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593" name="Group 17"/>
          <p:cNvGrpSpPr/>
          <p:nvPr/>
        </p:nvGrpSpPr>
        <p:grpSpPr bwMode="auto">
          <a:xfrm>
            <a:off x="4872038" y="1447800"/>
            <a:ext cx="1403350" cy="1404937"/>
            <a:chOff x="0" y="0"/>
            <a:chExt cx="1055" cy="1055"/>
          </a:xfrm>
        </p:grpSpPr>
        <p:sp>
          <p:nvSpPr>
            <p:cNvPr id="24594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5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6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7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8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599" name="Group 23"/>
            <p:cNvGrpSpPr/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24600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1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2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3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04" name="Group 28"/>
          <p:cNvGrpSpPr/>
          <p:nvPr/>
        </p:nvGrpSpPr>
        <p:grpSpPr bwMode="auto">
          <a:xfrm>
            <a:off x="6373813" y="2166937"/>
            <a:ext cx="1400175" cy="1428750"/>
            <a:chOff x="0" y="0"/>
            <a:chExt cx="1052" cy="1073"/>
          </a:xfrm>
        </p:grpSpPr>
        <p:sp>
          <p:nvSpPr>
            <p:cNvPr id="24605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6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7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8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9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610" name="Group 34"/>
            <p:cNvGrpSpPr/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24611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2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3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4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15" name="Group 39"/>
          <p:cNvGrpSpPr/>
          <p:nvPr/>
        </p:nvGrpSpPr>
        <p:grpSpPr bwMode="auto">
          <a:xfrm>
            <a:off x="1889125" y="1452562"/>
            <a:ext cx="1435100" cy="1419225"/>
            <a:chOff x="0" y="0"/>
            <a:chExt cx="862" cy="862"/>
          </a:xfrm>
        </p:grpSpPr>
        <p:sp>
          <p:nvSpPr>
            <p:cNvPr id="24616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7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8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9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0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1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2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3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4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4625" name="Line 49"/>
          <p:cNvSpPr>
            <a:spLocks noChangeShapeType="1"/>
          </p:cNvSpPr>
          <p:nvPr/>
        </p:nvSpPr>
        <p:spPr bwMode="auto">
          <a:xfrm>
            <a:off x="2573338" y="2889250"/>
            <a:ext cx="0" cy="11858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6" name="Line 50"/>
          <p:cNvSpPr>
            <a:spLocks noChangeShapeType="1"/>
          </p:cNvSpPr>
          <p:nvPr/>
        </p:nvSpPr>
        <p:spPr bwMode="auto">
          <a:xfrm flipH="1">
            <a:off x="4076700" y="3698875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7" name="Line 51"/>
          <p:cNvSpPr>
            <a:spLocks noChangeShapeType="1"/>
          </p:cNvSpPr>
          <p:nvPr/>
        </p:nvSpPr>
        <p:spPr bwMode="auto">
          <a:xfrm>
            <a:off x="5561013" y="2874962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8" name="Line 52"/>
          <p:cNvSpPr>
            <a:spLocks noChangeShapeType="1"/>
          </p:cNvSpPr>
          <p:nvPr/>
        </p:nvSpPr>
        <p:spPr bwMode="auto">
          <a:xfrm flipH="1">
            <a:off x="7015163" y="3640137"/>
            <a:ext cx="19050" cy="4873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1984375" y="2024062"/>
            <a:ext cx="1187450" cy="2730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4630" name="Text Box 54"/>
          <p:cNvSpPr txBox="1">
            <a:spLocks noChangeArrowheads="1"/>
          </p:cNvSpPr>
          <p:nvPr/>
        </p:nvSpPr>
        <p:spPr bwMode="auto">
          <a:xfrm>
            <a:off x="3497263" y="2816225"/>
            <a:ext cx="1187450" cy="2746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4631" name="Text Box 55"/>
          <p:cNvSpPr txBox="1">
            <a:spLocks noChangeArrowheads="1"/>
          </p:cNvSpPr>
          <p:nvPr/>
        </p:nvSpPr>
        <p:spPr bwMode="auto">
          <a:xfrm>
            <a:off x="5008563" y="2024062"/>
            <a:ext cx="1189037" cy="2730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4632" name="Text Box 56"/>
          <p:cNvSpPr txBox="1">
            <a:spLocks noChangeArrowheads="1"/>
          </p:cNvSpPr>
          <p:nvPr/>
        </p:nvSpPr>
        <p:spPr bwMode="auto">
          <a:xfrm>
            <a:off x="6450013" y="2743200"/>
            <a:ext cx="1187450" cy="2746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anose="02010600030101010101" pitchFamily="2" charset="-122"/>
              </a:rPr>
              <a:t>点击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463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438400" y="42164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>
            <a:noFill/>
            <a:rou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 rot="20580000">
            <a:off x="1784350" y="23098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 rot="20580000">
            <a:off x="1835150" y="21637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5" name="Arc 5"/>
          <p:cNvSpPr/>
          <p:nvPr/>
        </p:nvSpPr>
        <p:spPr bwMode="auto">
          <a:xfrm rot="20580000">
            <a:off x="4225925" y="22336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Arc 6"/>
          <p:cNvSpPr/>
          <p:nvPr/>
        </p:nvSpPr>
        <p:spPr bwMode="auto">
          <a:xfrm rot="20640000" flipH="1">
            <a:off x="1882775" y="34194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Arc 7"/>
          <p:cNvSpPr/>
          <p:nvPr/>
        </p:nvSpPr>
        <p:spPr bwMode="auto">
          <a:xfrm rot="20580000">
            <a:off x="3543300" y="19891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Arc 8"/>
          <p:cNvSpPr/>
          <p:nvPr/>
        </p:nvSpPr>
        <p:spPr bwMode="auto">
          <a:xfrm rot="20640000" flipH="1">
            <a:off x="1704975" y="25781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 rot="20580000">
            <a:off x="3152775" y="28082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508250" y="300990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225925" y="218440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740400" y="2597150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3" name="未知"/>
          <p:cNvSpPr/>
          <p:nvPr/>
        </p:nvSpPr>
        <p:spPr bwMode="auto">
          <a:xfrm>
            <a:off x="6153150" y="30781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614" name="Arc 14"/>
          <p:cNvSpPr/>
          <p:nvPr/>
        </p:nvSpPr>
        <p:spPr bwMode="auto">
          <a:xfrm rot="20520000">
            <a:off x="4705350" y="30829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未知"/>
          <p:cNvSpPr/>
          <p:nvPr/>
        </p:nvSpPr>
        <p:spPr bwMode="auto">
          <a:xfrm>
            <a:off x="4616450" y="35115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5740400" y="3490913"/>
            <a:ext cx="752475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4159250" y="4178300"/>
            <a:ext cx="749300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2438400" y="4040188"/>
            <a:ext cx="752475" cy="331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5619" name="Oval 19"/>
          <p:cNvSpPr>
            <a:spLocks noChangeArrowheads="1"/>
          </p:cNvSpPr>
          <p:nvPr/>
        </p:nvSpPr>
        <p:spPr bwMode="auto">
          <a:xfrm rot="20580000">
            <a:off x="3244850" y="30353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0" name="未知"/>
          <p:cNvSpPr/>
          <p:nvPr/>
        </p:nvSpPr>
        <p:spPr bwMode="auto">
          <a:xfrm>
            <a:off x="4775200" y="38687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auto">
          <a:xfrm>
            <a:off x="6667500" y="1884363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622" name="AutoShape 23"/>
          <p:cNvCxnSpPr>
            <a:cxnSpLocks noChangeShapeType="1"/>
          </p:cNvCxnSpPr>
          <p:nvPr/>
        </p:nvCxnSpPr>
        <p:spPr bwMode="auto">
          <a:xfrm rot="10800000" flipV="1">
            <a:off x="6378575" y="20288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5623" name="Text Box 24"/>
          <p:cNvSpPr txBox="1">
            <a:spLocks noChangeArrowheads="1"/>
          </p:cNvSpPr>
          <p:nvPr/>
        </p:nvSpPr>
        <p:spPr bwMode="auto">
          <a:xfrm>
            <a:off x="1193800" y="2389188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624" name="AutoShape 25"/>
          <p:cNvCxnSpPr>
            <a:cxnSpLocks noChangeShapeType="1"/>
          </p:cNvCxnSpPr>
          <p:nvPr/>
        </p:nvCxnSpPr>
        <p:spPr bwMode="auto">
          <a:xfrm>
            <a:off x="2511425" y="25892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5625" name="Text Box 26"/>
          <p:cNvSpPr txBox="1">
            <a:spLocks noChangeArrowheads="1"/>
          </p:cNvSpPr>
          <p:nvPr/>
        </p:nvSpPr>
        <p:spPr bwMode="auto">
          <a:xfrm>
            <a:off x="2921000" y="1524000"/>
            <a:ext cx="18288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626" name="AutoShape 27"/>
          <p:cNvCxnSpPr>
            <a:cxnSpLocks noChangeShapeType="1"/>
          </p:cNvCxnSpPr>
          <p:nvPr/>
        </p:nvCxnSpPr>
        <p:spPr bwMode="auto">
          <a:xfrm>
            <a:off x="4219575" y="17399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5627" name="AutoShape 29"/>
          <p:cNvCxnSpPr>
            <a:cxnSpLocks noChangeShapeType="1"/>
          </p:cNvCxnSpPr>
          <p:nvPr/>
        </p:nvCxnSpPr>
        <p:spPr bwMode="auto">
          <a:xfrm rot="10800000">
            <a:off x="6702425" y="36544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sp>
        <p:nvSpPr>
          <p:cNvPr id="25628" name="Text Box 30"/>
          <p:cNvSpPr txBox="1">
            <a:spLocks noChangeArrowheads="1"/>
          </p:cNvSpPr>
          <p:nvPr/>
        </p:nvSpPr>
        <p:spPr bwMode="auto">
          <a:xfrm>
            <a:off x="762000" y="4908550"/>
            <a:ext cx="12954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629" name="AutoShape 31"/>
          <p:cNvCxnSpPr>
            <a:cxnSpLocks noChangeShapeType="1"/>
          </p:cNvCxnSpPr>
          <p:nvPr/>
        </p:nvCxnSpPr>
        <p:spPr bwMode="auto">
          <a:xfrm rot="16200000">
            <a:off x="1847850" y="45402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</a:ln>
          <a:effectLst/>
        </p:spPr>
      </p:cxnSp>
      <p:cxnSp>
        <p:nvCxnSpPr>
          <p:cNvPr id="25630" name="AutoShape 30"/>
          <p:cNvCxnSpPr>
            <a:cxnSpLocks noChangeShapeType="1"/>
          </p:cNvCxnSpPr>
          <p:nvPr/>
        </p:nvCxnSpPr>
        <p:spPr bwMode="auto">
          <a:xfrm flipH="1" flipV="1">
            <a:off x="4175125" y="47402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</a:ln>
          <a:effectLst/>
        </p:spPr>
      </p:cxnSp>
      <p:sp>
        <p:nvSpPr>
          <p:cNvPr id="25631" name="Text Box 30"/>
          <p:cNvSpPr txBox="1">
            <a:spLocks noChangeArrowheads="1"/>
          </p:cNvSpPr>
          <p:nvPr/>
        </p:nvSpPr>
        <p:spPr bwMode="auto">
          <a:xfrm>
            <a:off x="3651250" y="5461000"/>
            <a:ext cx="12954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32" name="Text Box 22"/>
          <p:cNvSpPr txBox="1">
            <a:spLocks noChangeArrowheads="1"/>
          </p:cNvSpPr>
          <p:nvPr/>
        </p:nvSpPr>
        <p:spPr bwMode="auto">
          <a:xfrm>
            <a:off x="7426325" y="4127500"/>
            <a:ext cx="1565275" cy="30480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4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3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848225" y="36210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041650" y="41100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212850" y="46053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 flipH="1">
            <a:off x="609600" y="39925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 flipH="1">
            <a:off x="2422525" y="34813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未知"/>
          <p:cNvSpPr/>
          <p:nvPr/>
        </p:nvSpPr>
        <p:spPr bwMode="auto">
          <a:xfrm>
            <a:off x="2428875" y="34845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 flipH="1">
            <a:off x="4235450" y="29670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未知"/>
          <p:cNvSpPr/>
          <p:nvPr/>
        </p:nvSpPr>
        <p:spPr bwMode="auto">
          <a:xfrm>
            <a:off x="4232275" y="29606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34" name="Picture 10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3071813" y="3643313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5" name="Picture 11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4500" y="26812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2984500" y="26812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未知"/>
          <p:cNvSpPr/>
          <p:nvPr/>
        </p:nvSpPr>
        <p:spPr bwMode="auto">
          <a:xfrm>
            <a:off x="3103563" y="27066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38" name="Picture 14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4992688" y="3154363"/>
            <a:ext cx="10080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9" name="Picture 15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75" y="21955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4905375" y="21955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1" name="未知"/>
          <p:cNvSpPr/>
          <p:nvPr/>
        </p:nvSpPr>
        <p:spPr bwMode="auto">
          <a:xfrm>
            <a:off x="5024438" y="22177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1290638" y="5532438"/>
            <a:ext cx="1690687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grpSp>
        <p:nvGrpSpPr>
          <p:cNvPr id="26643" name="Group 19"/>
          <p:cNvGrpSpPr/>
          <p:nvPr/>
        </p:nvGrpSpPr>
        <p:grpSpPr bwMode="auto">
          <a:xfrm rot="-1297425" flipH="1" flipV="1">
            <a:off x="3098800" y="3548063"/>
            <a:ext cx="1062038" cy="254000"/>
            <a:chOff x="0" y="0"/>
            <a:chExt cx="893" cy="246"/>
          </a:xfrm>
        </p:grpSpPr>
        <p:grpSp>
          <p:nvGrpSpPr>
            <p:cNvPr id="26644" name="Group 2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45" name="AutoShape 21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6" name="AutoShape 22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7" name="AutoShape 23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AutoShape 24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49" name="Group 2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50" name="AutoShape 26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1" name="AutoShape 27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2" name="AutoShape 28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3" name="AutoShape 29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54" name="Group 30"/>
          <p:cNvGrpSpPr/>
          <p:nvPr/>
        </p:nvGrpSpPr>
        <p:grpSpPr bwMode="auto">
          <a:xfrm rot="-1297425" flipH="1" flipV="1">
            <a:off x="4948238" y="3046413"/>
            <a:ext cx="1062037" cy="254000"/>
            <a:chOff x="0" y="0"/>
            <a:chExt cx="893" cy="246"/>
          </a:xfrm>
        </p:grpSpPr>
        <p:grpSp>
          <p:nvGrpSpPr>
            <p:cNvPr id="26655" name="Group 31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56" name="AutoShape 32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7" name="AutoShape 33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8" name="AutoShape 34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9" name="AutoShape 35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0" name="Group 36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61" name="AutoShape 37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2" name="AutoShape 38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3" name="AutoShape 39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4" name="AutoShape 40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811213" y="1733550"/>
            <a:ext cx="382428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点击添加标题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6683375" y="31289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7" name="AutoShape 43"/>
          <p:cNvSpPr>
            <a:spLocks noChangeArrowheads="1"/>
          </p:cNvSpPr>
          <p:nvPr/>
        </p:nvSpPr>
        <p:spPr bwMode="auto">
          <a:xfrm flipH="1">
            <a:off x="6070600" y="24717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8" name="未知"/>
          <p:cNvSpPr/>
          <p:nvPr/>
        </p:nvSpPr>
        <p:spPr bwMode="auto">
          <a:xfrm>
            <a:off x="6067425" y="24685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69" name="Picture 45" descr="light_shadow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6827838" y="2662238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70" name="Picture 46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0525" y="17002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71" name="Oval 47"/>
          <p:cNvSpPr>
            <a:spLocks noChangeArrowheads="1"/>
          </p:cNvSpPr>
          <p:nvPr/>
        </p:nvSpPr>
        <p:spPr bwMode="auto">
          <a:xfrm>
            <a:off x="6740525" y="17002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2" name="未知"/>
          <p:cNvSpPr/>
          <p:nvPr/>
        </p:nvSpPr>
        <p:spPr bwMode="auto">
          <a:xfrm>
            <a:off x="6859588" y="17256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6673" name="Group 49"/>
          <p:cNvGrpSpPr/>
          <p:nvPr/>
        </p:nvGrpSpPr>
        <p:grpSpPr bwMode="auto">
          <a:xfrm rot="-1297425" flipH="1" flipV="1">
            <a:off x="6783388" y="2551113"/>
            <a:ext cx="1062037" cy="254000"/>
            <a:chOff x="0" y="0"/>
            <a:chExt cx="893" cy="246"/>
          </a:xfrm>
        </p:grpSpPr>
        <p:grpSp>
          <p:nvGrpSpPr>
            <p:cNvPr id="26674" name="Group 50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75" name="AutoShape 51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6" name="AutoShape 52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7" name="AutoShape 53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8" name="AutoShape 54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79" name="Group 55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80" name="AutoShape 56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1" name="AutoShape 57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2" name="AutoShape 58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3" name="AutoShape 59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84" name="未知"/>
          <p:cNvSpPr/>
          <p:nvPr/>
        </p:nvSpPr>
        <p:spPr bwMode="auto">
          <a:xfrm>
            <a:off x="609600" y="39766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85" name="Picture 61" descr="light_shadow"/>
          <p:cNvPicPr>
            <a:picLocks noChangeAspect="1" noChangeArrowheads="1"/>
          </p:cNvPicPr>
          <p:nvPr/>
        </p:nvPicPr>
        <p:blipFill>
          <a:blip r:embed="rId4" cstate="print">
            <a:grayscl/>
            <a:lum bright="-76000" contrast="-4000"/>
          </a:blip>
          <a:srcRect/>
          <a:stretch>
            <a:fillRect/>
          </a:stretch>
        </p:blipFill>
        <p:spPr bwMode="auto">
          <a:xfrm>
            <a:off x="1247775" y="4084638"/>
            <a:ext cx="10080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86" name="Picture 62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463" y="31257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87" name="Oval 63"/>
          <p:cNvSpPr>
            <a:spLocks noChangeArrowheads="1"/>
          </p:cNvSpPr>
          <p:nvPr/>
        </p:nvSpPr>
        <p:spPr bwMode="auto">
          <a:xfrm>
            <a:off x="1160463" y="31257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8" name="未知"/>
          <p:cNvSpPr/>
          <p:nvPr/>
        </p:nvSpPr>
        <p:spPr bwMode="auto">
          <a:xfrm>
            <a:off x="1279525" y="31480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1262063" y="3557588"/>
            <a:ext cx="955675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grpSp>
        <p:nvGrpSpPr>
          <p:cNvPr id="26690" name="Group 66"/>
          <p:cNvGrpSpPr/>
          <p:nvPr/>
        </p:nvGrpSpPr>
        <p:grpSpPr bwMode="auto">
          <a:xfrm rot="-1297425" flipH="1" flipV="1">
            <a:off x="1274763" y="3992563"/>
            <a:ext cx="1062037" cy="254000"/>
            <a:chOff x="0" y="0"/>
            <a:chExt cx="893" cy="246"/>
          </a:xfrm>
        </p:grpSpPr>
        <p:grpSp>
          <p:nvGrpSpPr>
            <p:cNvPr id="26691" name="Group 67"/>
            <p:cNvGrpSpPr/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92" name="AutoShape 68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3" name="AutoShape 69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4" name="AutoShape 70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5" name="AutoShape 71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96" name="Group 72"/>
            <p:cNvGrpSpPr/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97" name="AutoShape 73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8" name="AutoShape 74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9" name="AutoShape 75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0" name="AutoShape 76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701" name="Text Box 77"/>
          <p:cNvSpPr txBox="1">
            <a:spLocks noChangeArrowheads="1"/>
          </p:cNvSpPr>
          <p:nvPr/>
        </p:nvSpPr>
        <p:spPr bwMode="auto">
          <a:xfrm>
            <a:off x="3084513" y="4964113"/>
            <a:ext cx="1690687" cy="638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6702" name="Text Box 78"/>
          <p:cNvSpPr txBox="1">
            <a:spLocks noChangeArrowheads="1"/>
          </p:cNvSpPr>
          <p:nvPr/>
        </p:nvSpPr>
        <p:spPr bwMode="auto">
          <a:xfrm>
            <a:off x="4886325" y="4341813"/>
            <a:ext cx="1690688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6703" name="Text Box 79"/>
          <p:cNvSpPr txBox="1">
            <a:spLocks noChangeArrowheads="1"/>
          </p:cNvSpPr>
          <p:nvPr/>
        </p:nvSpPr>
        <p:spPr bwMode="auto">
          <a:xfrm>
            <a:off x="6715125" y="3884613"/>
            <a:ext cx="1690688" cy="639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anose="02010600030101010101" pitchFamily="2" charset="-122"/>
            </a:endParaRPr>
          </a:p>
        </p:txBody>
      </p:sp>
      <p:sp>
        <p:nvSpPr>
          <p:cNvPr id="26704" name="Text Box 80"/>
          <p:cNvSpPr txBox="1">
            <a:spLocks noChangeArrowheads="1"/>
          </p:cNvSpPr>
          <p:nvPr/>
        </p:nvSpPr>
        <p:spPr bwMode="auto">
          <a:xfrm>
            <a:off x="3090863" y="3116263"/>
            <a:ext cx="955675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26705" name="Text Box 81"/>
          <p:cNvSpPr txBox="1">
            <a:spLocks noChangeArrowheads="1"/>
          </p:cNvSpPr>
          <p:nvPr/>
        </p:nvSpPr>
        <p:spPr bwMode="auto">
          <a:xfrm>
            <a:off x="5005388" y="2616200"/>
            <a:ext cx="955675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26706" name="Text Box 82"/>
          <p:cNvSpPr txBox="1">
            <a:spLocks noChangeArrowheads="1"/>
          </p:cNvSpPr>
          <p:nvPr/>
        </p:nvSpPr>
        <p:spPr bwMode="auto">
          <a:xfrm>
            <a:off x="6843713" y="2133600"/>
            <a:ext cx="955675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2670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/>
          <p:nvPr/>
        </p:nvGrpSpPr>
        <p:grpSpPr bwMode="auto">
          <a:xfrm>
            <a:off x="5053013" y="2043113"/>
            <a:ext cx="1587500" cy="1041400"/>
            <a:chOff x="0" y="0"/>
            <a:chExt cx="1269" cy="832"/>
          </a:xfrm>
        </p:grpSpPr>
        <p:sp>
          <p:nvSpPr>
            <p:cNvPr id="27651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52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53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54" name="Group 6"/>
          <p:cNvGrpSpPr/>
          <p:nvPr/>
        </p:nvGrpSpPr>
        <p:grpSpPr bwMode="auto">
          <a:xfrm>
            <a:off x="2513013" y="2043113"/>
            <a:ext cx="1587500" cy="1041400"/>
            <a:chOff x="0" y="0"/>
            <a:chExt cx="1269" cy="832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56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57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58" name="Text Box 11"/>
          <p:cNvSpPr txBox="1">
            <a:spLocks noChangeArrowheads="1"/>
          </p:cNvSpPr>
          <p:nvPr/>
        </p:nvSpPr>
        <p:spPr bwMode="auto">
          <a:xfrm>
            <a:off x="6494463" y="1752600"/>
            <a:ext cx="219233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2.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7659" name="Group 11"/>
          <p:cNvGrpSpPr/>
          <p:nvPr/>
        </p:nvGrpSpPr>
        <p:grpSpPr bwMode="auto">
          <a:xfrm rot="18442428" flipH="1">
            <a:off x="3930650" y="2298700"/>
            <a:ext cx="73025" cy="1133475"/>
            <a:chOff x="0" y="0"/>
            <a:chExt cx="68" cy="636"/>
          </a:xfrm>
        </p:grpSpPr>
        <p:sp>
          <p:nvSpPr>
            <p:cNvPr id="27660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61" name="Rectangle 14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62" name="Group 14"/>
          <p:cNvGrpSpPr/>
          <p:nvPr/>
        </p:nvGrpSpPr>
        <p:grpSpPr bwMode="auto">
          <a:xfrm rot="3157572">
            <a:off x="5113338" y="2300287"/>
            <a:ext cx="69850" cy="1133475"/>
            <a:chOff x="0" y="0"/>
            <a:chExt cx="68" cy="636"/>
          </a:xfrm>
        </p:grpSpPr>
        <p:sp>
          <p:nvSpPr>
            <p:cNvPr id="27663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64" name="Rectangle 17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65" name="Text Box 18"/>
          <p:cNvSpPr txBox="1">
            <a:spLocks noChangeArrowheads="1"/>
          </p:cNvSpPr>
          <p:nvPr/>
        </p:nvSpPr>
        <p:spPr bwMode="auto">
          <a:xfrm>
            <a:off x="479425" y="1752600"/>
            <a:ext cx="2074863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1.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66" name="Text Box 19"/>
          <p:cNvSpPr txBox="1">
            <a:spLocks noChangeArrowheads="1"/>
          </p:cNvSpPr>
          <p:nvPr/>
        </p:nvSpPr>
        <p:spPr bwMode="auto">
          <a:xfrm>
            <a:off x="479425" y="4852988"/>
            <a:ext cx="192563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4.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67" name="Text Box 20"/>
          <p:cNvSpPr txBox="1">
            <a:spLocks noChangeArrowheads="1"/>
          </p:cNvSpPr>
          <p:nvPr/>
        </p:nvSpPr>
        <p:spPr bwMode="auto">
          <a:xfrm>
            <a:off x="6670675" y="4852988"/>
            <a:ext cx="201612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3.</a:t>
            </a:r>
            <a:r>
              <a:rPr lang="zh-CN" altLang="en-US">
                <a:ea typeface="宋体" panose="02010600030101010101" pitchFamily="2" charset="-122"/>
              </a:rPr>
              <a:t>此处添加内容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68" name="PubPieSlice"/>
          <p:cNvSpPr>
            <a:spLocks noEditPoints="1" noChangeArrowheads="1"/>
          </p:cNvSpPr>
          <p:nvPr/>
        </p:nvSpPr>
        <p:spPr bwMode="auto">
          <a:xfrm rot="7956845">
            <a:off x="3482975" y="2489200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69" name="PubPieSlice"/>
          <p:cNvSpPr>
            <a:spLocks noEditPoints="1" noChangeArrowheads="1"/>
          </p:cNvSpPr>
          <p:nvPr/>
        </p:nvSpPr>
        <p:spPr bwMode="auto">
          <a:xfrm rot="13907366">
            <a:off x="5557838" y="2490787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0" name="Rectangle 23"/>
          <p:cNvSpPr>
            <a:spLocks noChangeArrowheads="1"/>
          </p:cNvSpPr>
          <p:nvPr/>
        </p:nvSpPr>
        <p:spPr bwMode="auto">
          <a:xfrm>
            <a:off x="479425" y="2771775"/>
            <a:ext cx="2136775" cy="1114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7671" name="Rectangle 24"/>
          <p:cNvSpPr>
            <a:spLocks noChangeArrowheads="1"/>
          </p:cNvSpPr>
          <p:nvPr/>
        </p:nvSpPr>
        <p:spPr bwMode="auto">
          <a:xfrm>
            <a:off x="6550025" y="2771775"/>
            <a:ext cx="2136775" cy="1114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单击添加内容文字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anose="02010600030101010101" pitchFamily="2" charset="-122"/>
              </a:rPr>
              <a:t>单击添加段落文字</a:t>
            </a:r>
            <a:endParaRPr lang="zh-CN" altLang="en-US" sz="140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grpSp>
        <p:nvGrpSpPr>
          <p:cNvPr id="27672" name="Group 24"/>
          <p:cNvGrpSpPr/>
          <p:nvPr/>
        </p:nvGrpSpPr>
        <p:grpSpPr bwMode="auto">
          <a:xfrm>
            <a:off x="3519488" y="2668588"/>
            <a:ext cx="2122487" cy="1738312"/>
            <a:chOff x="0" y="0"/>
            <a:chExt cx="1649" cy="1351"/>
          </a:xfrm>
        </p:grpSpPr>
        <p:sp>
          <p:nvSpPr>
            <p:cNvPr id="27673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74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75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76" name="Rectangle 29"/>
          <p:cNvSpPr>
            <a:spLocks noChangeArrowheads="1"/>
          </p:cNvSpPr>
          <p:nvPr/>
        </p:nvSpPr>
        <p:spPr bwMode="auto">
          <a:xfrm>
            <a:off x="3987800" y="2979738"/>
            <a:ext cx="1187450" cy="973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>
                <a:solidFill>
                  <a:schemeClr val="bg1"/>
                </a:solidFill>
                <a:ea typeface="宋体" panose="02010600030101010101" pitchFamily="2" charset="-122"/>
              </a:rPr>
              <a:t>单击添加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7677" name="Group 29"/>
          <p:cNvGrpSpPr/>
          <p:nvPr/>
        </p:nvGrpSpPr>
        <p:grpSpPr bwMode="auto">
          <a:xfrm rot="18442428" flipH="1">
            <a:off x="5518944" y="3601244"/>
            <a:ext cx="107950" cy="1135062"/>
            <a:chOff x="0" y="0"/>
            <a:chExt cx="68" cy="636"/>
          </a:xfrm>
        </p:grpSpPr>
        <p:sp>
          <p:nvSpPr>
            <p:cNvPr id="27678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79" name="Rectangle 32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80" name="Group 32"/>
          <p:cNvGrpSpPr/>
          <p:nvPr/>
        </p:nvGrpSpPr>
        <p:grpSpPr bwMode="auto">
          <a:xfrm rot="3157572">
            <a:off x="3556794" y="3588544"/>
            <a:ext cx="107950" cy="1135062"/>
            <a:chOff x="0" y="0"/>
            <a:chExt cx="68" cy="636"/>
          </a:xfrm>
        </p:grpSpPr>
        <p:sp>
          <p:nvSpPr>
            <p:cNvPr id="27681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82" name="Rectangle 35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83" name="Group 35"/>
          <p:cNvGrpSpPr/>
          <p:nvPr/>
        </p:nvGrpSpPr>
        <p:grpSpPr bwMode="auto">
          <a:xfrm>
            <a:off x="2179638" y="4214813"/>
            <a:ext cx="2014537" cy="1320800"/>
            <a:chOff x="0" y="0"/>
            <a:chExt cx="1269" cy="832"/>
          </a:xfrm>
        </p:grpSpPr>
        <p:sp>
          <p:nvSpPr>
            <p:cNvPr id="27684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85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86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87" name="Group 39"/>
          <p:cNvGrpSpPr/>
          <p:nvPr/>
        </p:nvGrpSpPr>
        <p:grpSpPr bwMode="auto">
          <a:xfrm>
            <a:off x="5138738" y="4214813"/>
            <a:ext cx="2014537" cy="1320800"/>
            <a:chOff x="0" y="0"/>
            <a:chExt cx="1269" cy="832"/>
          </a:xfrm>
        </p:grpSpPr>
        <p:sp>
          <p:nvSpPr>
            <p:cNvPr id="27688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89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90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91" name="Group 43"/>
          <p:cNvGrpSpPr/>
          <p:nvPr/>
        </p:nvGrpSpPr>
        <p:grpSpPr bwMode="auto">
          <a:xfrm>
            <a:off x="2192338" y="4214813"/>
            <a:ext cx="2014537" cy="1320800"/>
            <a:chOff x="0" y="0"/>
            <a:chExt cx="1269" cy="832"/>
          </a:xfrm>
        </p:grpSpPr>
        <p:sp>
          <p:nvSpPr>
            <p:cNvPr id="27692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93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94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95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2"/>
          <p:cNvSpPr/>
          <p:nvPr/>
        </p:nvSpPr>
        <p:spPr bwMode="auto">
          <a:xfrm>
            <a:off x="1055688" y="2579688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2120900" y="1752600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点击编辑文字信息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103028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386873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2416175" y="4244975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5319713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0" name="Oval 10"/>
          <p:cNvSpPr>
            <a:spLocks noChangeArrowheads="1"/>
          </p:cNvSpPr>
          <p:nvPr/>
        </p:nvSpPr>
        <p:spPr bwMode="auto">
          <a:xfrm>
            <a:off x="678338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16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1" name="WordArt 17"/>
          <p:cNvSpPr>
            <a:spLocks noChangeArrowheads="1" noChangeShapeType="1" noTextEdit="1"/>
          </p:cNvSpPr>
          <p:nvPr/>
        </p:nvSpPr>
        <p:spPr bwMode="auto">
          <a:xfrm>
            <a:off x="3049588" y="3614738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>
                <a:ln w="9525">
                  <a:noFill/>
                  <a:round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点击编辑文字</a:t>
            </a:r>
            <a:endParaRPr lang="zh-CN" altLang="en-US" sz="3600" b="1">
              <a:ln w="9525">
                <a:noFill/>
                <a:round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 rot="2760000" flipH="1">
            <a:off x="4542631" y="1905026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3621088" y="2783707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 rot="18840000">
            <a:off x="2570956" y="1893914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632200" y="2778945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rot="18840000" flipH="1" flipV="1">
            <a:off x="4529137" y="3871145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697413" y="4410895"/>
            <a:ext cx="1087437" cy="265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967038" y="2564632"/>
            <a:ext cx="1085850" cy="263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4697413" y="2564632"/>
            <a:ext cx="1087437" cy="263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 rot="2760000" flipV="1">
            <a:off x="2569369" y="3864001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2967038" y="4410895"/>
            <a:ext cx="1085850" cy="265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anose="02010600030101010101" pitchFamily="2" charset="-122"/>
              </a:rPr>
              <a:t>点击输入文字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146175" y="2110607"/>
            <a:ext cx="1903413" cy="760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folHlink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 dirty="0">
              <a:solidFill>
                <a:schemeClr val="folHlink"/>
              </a:solidFill>
              <a:ea typeface="宋体" panose="02010600030101010101" pitchFamily="2" charset="-122"/>
            </a:endParaRPr>
          </a:p>
          <a:p>
            <a:pPr marL="120650" indent="-120650" algn="l" eaLnBrk="0" hangingPunct="0"/>
            <a:r>
              <a:rPr lang="zh-CN" altLang="en-US" sz="1400" b="1" dirty="0">
                <a:ea typeface="宋体" panose="02010600030101010101" pitchFamily="2" charset="-122"/>
              </a:rPr>
              <a:t>点击输入文字</a:t>
            </a:r>
            <a:endParaRPr lang="zh-CN" altLang="en-US" sz="1400" b="1" dirty="0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 dirty="0">
              <a:ea typeface="宋体" panose="02010600030101010101" pitchFamily="2" charset="-122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6280150" y="4552182"/>
            <a:ext cx="1903413" cy="7552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rgbClr val="4AADF2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 dirty="0">
              <a:solidFill>
                <a:srgbClr val="4AADF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anose="02010600030101010101" pitchFamily="2" charset="-122"/>
              </a:rPr>
              <a:t>点击输入文字</a:t>
            </a:r>
            <a:endParaRPr lang="zh-CN" altLang="en-US" sz="1400" b="1" dirty="0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anose="02010600030101010101" pitchFamily="2" charset="-122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1143000" y="4615682"/>
            <a:ext cx="1903413" cy="7552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accent2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 dirty="0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anose="02010600030101010101" pitchFamily="2" charset="-122"/>
              </a:rPr>
              <a:t>点击输入文字</a:t>
            </a:r>
            <a:endParaRPr lang="zh-CN" altLang="en-US" sz="1400" b="1" dirty="0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anose="02010600030101010101" pitchFamily="2" charset="-122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6342063" y="2110607"/>
            <a:ext cx="1905000" cy="7478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hlink"/>
                </a:solidFill>
                <a:ea typeface="宋体" panose="02010600030101010101" pitchFamily="2" charset="-122"/>
              </a:rPr>
              <a:t>点击添加小标题</a:t>
            </a:r>
            <a:endParaRPr lang="zh-CN" altLang="en-US" sz="1400" b="1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anose="02010600030101010101" pitchFamily="2" charset="-122"/>
              </a:rPr>
              <a:t>点击输入文字</a:t>
            </a:r>
            <a:endParaRPr lang="zh-CN" altLang="en-US" sz="1400" b="1" dirty="0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anose="02010600030101010101" pitchFamily="2" charset="-122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167188" y="3490145"/>
            <a:ext cx="6397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anose="02010609060101010101" pitchFamily="49" charset="-122"/>
              </a:rPr>
              <a:t>点击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971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Group 2"/>
          <p:cNvGraphicFramePr>
            <a:graphicFrameLocks noGrp="1"/>
          </p:cNvGraphicFramePr>
          <p:nvPr/>
        </p:nvGraphicFramePr>
        <p:xfrm>
          <a:off x="2279650" y="19304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0766" name="Text Box 47"/>
          <p:cNvSpPr txBox="1">
            <a:spLocks noChangeArrowheads="1"/>
          </p:cNvSpPr>
          <p:nvPr/>
        </p:nvSpPr>
        <p:spPr bwMode="auto">
          <a:xfrm>
            <a:off x="765175" y="2003425"/>
            <a:ext cx="15176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  <a:endParaRPr lang="en-US" sz="1600" b="1"/>
          </a:p>
        </p:txBody>
      </p:sp>
      <p:sp>
        <p:nvSpPr>
          <p:cNvPr id="30767" name="Text Box 48"/>
          <p:cNvSpPr txBox="1">
            <a:spLocks noChangeArrowheads="1"/>
          </p:cNvSpPr>
          <p:nvPr/>
        </p:nvSpPr>
        <p:spPr bwMode="auto">
          <a:xfrm>
            <a:off x="765175" y="2562225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  <a:endParaRPr lang="en-US" sz="1600" b="1"/>
          </a:p>
        </p:txBody>
      </p:sp>
      <p:sp>
        <p:nvSpPr>
          <p:cNvPr id="30768" name="Text Box 49"/>
          <p:cNvSpPr txBox="1">
            <a:spLocks noChangeArrowheads="1"/>
          </p:cNvSpPr>
          <p:nvPr/>
        </p:nvSpPr>
        <p:spPr bwMode="auto">
          <a:xfrm>
            <a:off x="765175" y="308610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  <a:endParaRPr lang="en-US" sz="1600" b="1"/>
          </a:p>
        </p:txBody>
      </p:sp>
      <p:sp>
        <p:nvSpPr>
          <p:cNvPr id="30769" name="Text Box 50"/>
          <p:cNvSpPr txBox="1">
            <a:spLocks noChangeArrowheads="1"/>
          </p:cNvSpPr>
          <p:nvPr/>
        </p:nvSpPr>
        <p:spPr bwMode="auto">
          <a:xfrm>
            <a:off x="765175" y="360045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  <a:endParaRPr lang="en-US" sz="1600" b="1"/>
          </a:p>
        </p:txBody>
      </p:sp>
      <p:sp>
        <p:nvSpPr>
          <p:cNvPr id="30770" name="Text Box 51"/>
          <p:cNvSpPr txBox="1">
            <a:spLocks noChangeArrowheads="1"/>
          </p:cNvSpPr>
          <p:nvPr/>
        </p:nvSpPr>
        <p:spPr bwMode="auto">
          <a:xfrm>
            <a:off x="765175" y="4133850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  <a:endParaRPr lang="en-US" sz="1600" b="1"/>
          </a:p>
        </p:txBody>
      </p:sp>
      <p:sp>
        <p:nvSpPr>
          <p:cNvPr id="30771" name="Text Box 52"/>
          <p:cNvSpPr txBox="1">
            <a:spLocks noChangeArrowheads="1"/>
          </p:cNvSpPr>
          <p:nvPr/>
        </p:nvSpPr>
        <p:spPr bwMode="auto">
          <a:xfrm>
            <a:off x="765175" y="4676775"/>
            <a:ext cx="1517650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  <a:endParaRPr lang="en-US" sz="1600" b="1"/>
          </a:p>
        </p:txBody>
      </p:sp>
      <p:sp>
        <p:nvSpPr>
          <p:cNvPr id="30772" name="Text Box 53"/>
          <p:cNvSpPr txBox="1">
            <a:spLocks noChangeArrowheads="1"/>
          </p:cNvSpPr>
          <p:nvPr/>
        </p:nvSpPr>
        <p:spPr bwMode="auto">
          <a:xfrm>
            <a:off x="2190750" y="5181600"/>
            <a:ext cx="6164263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3" name="Text Box 54"/>
          <p:cNvSpPr txBox="1">
            <a:spLocks noChangeArrowheads="1"/>
          </p:cNvSpPr>
          <p:nvPr/>
        </p:nvSpPr>
        <p:spPr bwMode="auto">
          <a:xfrm>
            <a:off x="3405188" y="20351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4" name="Text Box 55"/>
          <p:cNvSpPr txBox="1">
            <a:spLocks noChangeArrowheads="1"/>
          </p:cNvSpPr>
          <p:nvPr/>
        </p:nvSpPr>
        <p:spPr bwMode="auto">
          <a:xfrm>
            <a:off x="3384550" y="312102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5" name="Text Box 56"/>
          <p:cNvSpPr txBox="1">
            <a:spLocks noChangeArrowheads="1"/>
          </p:cNvSpPr>
          <p:nvPr/>
        </p:nvSpPr>
        <p:spPr bwMode="auto">
          <a:xfrm>
            <a:off x="6270625" y="26320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6" name="Text Box 57"/>
          <p:cNvSpPr txBox="1">
            <a:spLocks noChangeArrowheads="1"/>
          </p:cNvSpPr>
          <p:nvPr/>
        </p:nvSpPr>
        <p:spPr bwMode="auto">
          <a:xfrm>
            <a:off x="3738563" y="3644900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7" name="Text Box 58"/>
          <p:cNvSpPr txBox="1">
            <a:spLocks noChangeArrowheads="1"/>
          </p:cNvSpPr>
          <p:nvPr/>
        </p:nvSpPr>
        <p:spPr bwMode="auto">
          <a:xfrm>
            <a:off x="5976938" y="4191000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8" name="Text Box 59"/>
          <p:cNvSpPr txBox="1">
            <a:spLocks noChangeArrowheads="1"/>
          </p:cNvSpPr>
          <p:nvPr/>
        </p:nvSpPr>
        <p:spPr bwMode="auto">
          <a:xfrm>
            <a:off x="7118350" y="4727575"/>
            <a:ext cx="8794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  <a:endParaRPr lang="en-U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79" name="Rectangle 60"/>
          <p:cNvSpPr>
            <a:spLocks noChangeArrowheads="1"/>
          </p:cNvSpPr>
          <p:nvPr/>
        </p:nvSpPr>
        <p:spPr bwMode="auto">
          <a:xfrm>
            <a:off x="6019800" y="1219200"/>
            <a:ext cx="2667000" cy="358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 b="1"/>
              <a:t>点击输入文本信息</a:t>
            </a:r>
            <a:endParaRPr lang="en-US" sz="1600" b="1"/>
          </a:p>
        </p:txBody>
      </p:sp>
      <p:grpSp>
        <p:nvGrpSpPr>
          <p:cNvPr id="30780" name="Group 60"/>
          <p:cNvGrpSpPr/>
          <p:nvPr/>
        </p:nvGrpSpPr>
        <p:grpSpPr bwMode="auto">
          <a:xfrm>
            <a:off x="2292350" y="2044700"/>
            <a:ext cx="968375" cy="273050"/>
            <a:chOff x="0" y="0"/>
            <a:chExt cx="610" cy="173"/>
          </a:xfrm>
        </p:grpSpPr>
        <p:sp>
          <p:nvSpPr>
            <p:cNvPr id="30781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82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83" name="Group 63"/>
          <p:cNvGrpSpPr/>
          <p:nvPr/>
        </p:nvGrpSpPr>
        <p:grpSpPr bwMode="auto">
          <a:xfrm>
            <a:off x="2292350" y="3140075"/>
            <a:ext cx="849313" cy="276225"/>
            <a:chOff x="0" y="0"/>
            <a:chExt cx="535" cy="174"/>
          </a:xfrm>
        </p:grpSpPr>
        <p:sp>
          <p:nvSpPr>
            <p:cNvPr id="30784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85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86" name="Group 66"/>
          <p:cNvGrpSpPr/>
          <p:nvPr/>
        </p:nvGrpSpPr>
        <p:grpSpPr bwMode="auto">
          <a:xfrm>
            <a:off x="2286000" y="2622550"/>
            <a:ext cx="3873500" cy="276225"/>
            <a:chOff x="0" y="0"/>
            <a:chExt cx="265" cy="174"/>
          </a:xfrm>
        </p:grpSpPr>
        <p:sp>
          <p:nvSpPr>
            <p:cNvPr id="30787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88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89" name="Group 69"/>
          <p:cNvGrpSpPr/>
          <p:nvPr/>
        </p:nvGrpSpPr>
        <p:grpSpPr bwMode="auto">
          <a:xfrm>
            <a:off x="2292350" y="3651250"/>
            <a:ext cx="1316038" cy="273050"/>
            <a:chOff x="0" y="0"/>
            <a:chExt cx="829" cy="173"/>
          </a:xfrm>
        </p:grpSpPr>
        <p:sp>
          <p:nvSpPr>
            <p:cNvPr id="30790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91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92" name="Group 72"/>
          <p:cNvGrpSpPr/>
          <p:nvPr/>
        </p:nvGrpSpPr>
        <p:grpSpPr bwMode="auto">
          <a:xfrm>
            <a:off x="2292350" y="4203700"/>
            <a:ext cx="3573463" cy="276225"/>
            <a:chOff x="0" y="0"/>
            <a:chExt cx="2251" cy="174"/>
          </a:xfrm>
        </p:grpSpPr>
        <p:sp>
          <p:nvSpPr>
            <p:cNvPr id="30793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94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95" name="Group 75"/>
          <p:cNvGrpSpPr/>
          <p:nvPr/>
        </p:nvGrpSpPr>
        <p:grpSpPr bwMode="auto">
          <a:xfrm>
            <a:off x="2292350" y="4737100"/>
            <a:ext cx="4725988" cy="276225"/>
            <a:chOff x="0" y="0"/>
            <a:chExt cx="2977" cy="174"/>
          </a:xfrm>
        </p:grpSpPr>
        <p:sp>
          <p:nvSpPr>
            <p:cNvPr id="30796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97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079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5861050" y="2139950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5857875" y="435768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876925" y="214947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9" name="Group 5"/>
          <p:cNvGrpSpPr/>
          <p:nvPr/>
        </p:nvGrpSpPr>
        <p:grpSpPr bwMode="auto">
          <a:xfrm>
            <a:off x="3521075" y="2420938"/>
            <a:ext cx="2170113" cy="2713037"/>
            <a:chOff x="0" y="0"/>
            <a:chExt cx="1489" cy="1862"/>
          </a:xfrm>
        </p:grpSpPr>
        <p:sp>
          <p:nvSpPr>
            <p:cNvPr id="31750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1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2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753" name="Group 9"/>
          <p:cNvGrpSpPr/>
          <p:nvPr/>
        </p:nvGrpSpPr>
        <p:grpSpPr bwMode="auto">
          <a:xfrm>
            <a:off x="1214438" y="2825750"/>
            <a:ext cx="2170112" cy="2308225"/>
            <a:chOff x="0" y="0"/>
            <a:chExt cx="1489" cy="1584"/>
          </a:xfrm>
        </p:grpSpPr>
        <p:sp>
          <p:nvSpPr>
            <p:cNvPr id="31754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5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6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1341438" y="3940175"/>
            <a:ext cx="1958975" cy="879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2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592513" y="3357563"/>
            <a:ext cx="1957387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970588" y="2997200"/>
            <a:ext cx="1957387" cy="177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438275" y="2419350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3757613" y="1985963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6113463" y="1700213"/>
            <a:ext cx="1606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anose="02010600030101010101" pitchFamily="2" charset="-122"/>
                <a:cs typeface="Arial" panose="020B0604020202020204" pitchFamily="34" charset="0"/>
              </a:rPr>
              <a:t>点击输入文字信息</a:t>
            </a:r>
            <a:endParaRPr lang="zh-CN" altLang="en-US" sz="1400" b="1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1712913" y="5376863"/>
            <a:ext cx="5705475" cy="334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zh-CN" altLang="en-US" sz="1600">
                <a:cs typeface="Arial" panose="020B0604020202020204" pitchFamily="34" charset="0"/>
              </a:rPr>
              <a:t> </a:t>
            </a:r>
            <a:r>
              <a:rPr lang="zh-CN" altLang="en-US" sz="1600">
                <a:ea typeface="宋体" panose="02010600030101010101" pitchFamily="2" charset="-122"/>
              </a:rPr>
              <a:t>点击输入文字信息</a:t>
            </a:r>
            <a:endParaRPr lang="zh-CN" altLang="en-US" sz="1600">
              <a:ea typeface="宋体" panose="02010600030101010101" pitchFamily="2" charset="-122"/>
            </a:endParaRPr>
          </a:p>
        </p:txBody>
      </p:sp>
      <p:sp>
        <p:nvSpPr>
          <p:cNvPr id="31764" name="WordArt 20"/>
          <p:cNvSpPr>
            <a:spLocks noChangeArrowheads="1" noChangeShapeType="1"/>
          </p:cNvSpPr>
          <p:nvPr/>
        </p:nvSpPr>
        <p:spPr bwMode="auto">
          <a:xfrm>
            <a:off x="1341438" y="2917825"/>
            <a:ext cx="55880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1765" name="WordArt 21"/>
          <p:cNvSpPr>
            <a:spLocks noChangeArrowheads="1" noChangeShapeType="1"/>
          </p:cNvSpPr>
          <p:nvPr/>
        </p:nvSpPr>
        <p:spPr bwMode="auto">
          <a:xfrm>
            <a:off x="3640138" y="249555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1766" name="WordArt 22"/>
          <p:cNvSpPr>
            <a:spLocks noChangeArrowheads="1" noChangeShapeType="1"/>
          </p:cNvSpPr>
          <p:nvPr/>
        </p:nvSpPr>
        <p:spPr bwMode="auto">
          <a:xfrm>
            <a:off x="5945188" y="2220913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</a:ln>
                <a:solidFill>
                  <a:srgbClr val="FFFFFF">
                    <a:alpha val="50000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>
              <a:ln w="9525">
                <a:noFill/>
                <a:round/>
              </a:ln>
              <a:solidFill>
                <a:srgbClr val="FFFFFF">
                  <a:alpha val="50000"/>
                </a:srgbClr>
              </a:solidFill>
              <a:latin typeface="Arial Black" panose="020B0A04020102020204"/>
            </a:endParaRPr>
          </a:p>
        </p:txBody>
      </p:sp>
      <p:sp>
        <p:nvSpPr>
          <p:cNvPr id="3176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>
            <a:off x="2978150" y="198755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2978150" y="467995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2909888" y="2678113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2978150" y="33686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2909888" y="3990975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633663" y="1987550"/>
            <a:ext cx="344487" cy="34607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2563813" y="4403725"/>
            <a:ext cx="414337" cy="27622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763588" y="2120900"/>
            <a:ext cx="2422525" cy="24225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923925" y="2278063"/>
            <a:ext cx="2100263" cy="2105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1" name="Oval 11"/>
          <p:cNvSpPr>
            <a:spLocks noChangeArrowheads="1"/>
          </p:cNvSpPr>
          <p:nvPr/>
        </p:nvSpPr>
        <p:spPr bwMode="auto">
          <a:xfrm>
            <a:off x="941388" y="2260600"/>
            <a:ext cx="2100262" cy="2103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1027113" y="2384425"/>
            <a:ext cx="1893887" cy="18938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1057275" y="2414588"/>
            <a:ext cx="1835150" cy="18367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079500" y="2425700"/>
            <a:ext cx="1792288" cy="1790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1100138" y="2441575"/>
            <a:ext cx="1703387" cy="16748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1200150" y="2489200"/>
            <a:ext cx="1514475" cy="13589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3524250" y="1781175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4876800" y="1849438"/>
            <a:ext cx="1825625" cy="331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3524250" y="2459038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4876800" y="2528888"/>
            <a:ext cx="1825625" cy="331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3522663" y="3132138"/>
            <a:ext cx="4625975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4875213" y="3201988"/>
            <a:ext cx="1824037" cy="331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>
            <a:off x="3444875" y="1885950"/>
            <a:ext cx="206375" cy="207963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4" name="Oval 24"/>
          <p:cNvSpPr>
            <a:spLocks noChangeArrowheads="1"/>
          </p:cNvSpPr>
          <p:nvPr/>
        </p:nvSpPr>
        <p:spPr bwMode="auto">
          <a:xfrm>
            <a:off x="3455988" y="2579688"/>
            <a:ext cx="207962" cy="207962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5" name="Oval 25"/>
          <p:cNvSpPr>
            <a:spLocks noChangeArrowheads="1"/>
          </p:cNvSpPr>
          <p:nvPr/>
        </p:nvSpPr>
        <p:spPr bwMode="auto">
          <a:xfrm>
            <a:off x="3455988" y="3265488"/>
            <a:ext cx="207962" cy="206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3524250" y="3795713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4876800" y="3863975"/>
            <a:ext cx="18256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48" name="Oval 28"/>
          <p:cNvSpPr>
            <a:spLocks noChangeArrowheads="1"/>
          </p:cNvSpPr>
          <p:nvPr/>
        </p:nvSpPr>
        <p:spPr bwMode="auto">
          <a:xfrm>
            <a:off x="3444875" y="3921125"/>
            <a:ext cx="206375" cy="206375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>
            <a:off x="3524250" y="4511675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3854768" y="4312603"/>
            <a:ext cx="5212080" cy="640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endParaRPr lang="zh-CN" altLang="en-US"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>
                <a:ea typeface="宋体" panose="02010600030101010101" pitchFamily="2" charset="-122"/>
              </a:rPr>
              <a:t>亮亮图文旗舰店  https://liangliangtuwen.tmall.com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51" name="Oval 31"/>
          <p:cNvSpPr>
            <a:spLocks noChangeArrowheads="1"/>
          </p:cNvSpPr>
          <p:nvPr/>
        </p:nvSpPr>
        <p:spPr bwMode="auto">
          <a:xfrm>
            <a:off x="3455988" y="4632325"/>
            <a:ext cx="207962" cy="206375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1582738" y="3143250"/>
            <a:ext cx="7921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anose="02010600030101010101" pitchFamily="2" charset="-122"/>
              </a:rPr>
              <a:t>文本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pic>
        <p:nvPicPr>
          <p:cNvPr id="5153" name="Picture 33" descr="1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962400"/>
            <a:ext cx="1566863" cy="2736850"/>
          </a:xfrm>
          <a:noFill/>
          <a:ln cap="flat">
            <a:miter lim="800000"/>
            <a:headEnd/>
            <a:tailEnd/>
          </a:ln>
        </p:spPr>
      </p:pic>
      <p:sp>
        <p:nvSpPr>
          <p:cNvPr id="515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ChangeArrowheads="1"/>
          </p:cNvSpPr>
          <p:nvPr/>
        </p:nvSpPr>
        <p:spPr bwMode="auto">
          <a:xfrm rot="13740000">
            <a:off x="4999038" y="3730625"/>
            <a:ext cx="960438" cy="192087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Rectangle 8"/>
          <p:cNvSpPr>
            <a:spLocks noChangeArrowheads="1"/>
          </p:cNvSpPr>
          <p:nvPr/>
        </p:nvSpPr>
        <p:spPr bwMode="auto">
          <a:xfrm rot="20820000">
            <a:off x="3013075" y="3279775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2772" name="Group 4"/>
          <p:cNvGrpSpPr/>
          <p:nvPr/>
        </p:nvGrpSpPr>
        <p:grpSpPr bwMode="auto">
          <a:xfrm>
            <a:off x="3952875" y="1955800"/>
            <a:ext cx="1609725" cy="1854200"/>
            <a:chOff x="0" y="0"/>
            <a:chExt cx="1014" cy="1169"/>
          </a:xfrm>
        </p:grpSpPr>
        <p:sp>
          <p:nvSpPr>
            <p:cNvPr id="32773" name="Rectangle 10"/>
            <p:cNvSpPr>
              <a:spLocks noChangeArrowheads="1"/>
            </p:cNvSpPr>
            <p:nvPr/>
          </p:nvSpPr>
          <p:spPr bwMode="auto">
            <a:xfrm rot="18394651">
              <a:off x="733" y="137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2774" name="Group 6"/>
            <p:cNvGrpSpPr/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2775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6" name="Freeform 1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77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2778" name="Group 10"/>
          <p:cNvGrpSpPr/>
          <p:nvPr/>
        </p:nvGrpSpPr>
        <p:grpSpPr bwMode="auto">
          <a:xfrm>
            <a:off x="5362575" y="1292225"/>
            <a:ext cx="911225" cy="860425"/>
            <a:chOff x="0" y="0"/>
            <a:chExt cx="574" cy="543"/>
          </a:xfrm>
        </p:grpSpPr>
        <p:grpSp>
          <p:nvGrpSpPr>
            <p:cNvPr id="32779" name="Group 11"/>
            <p:cNvGrpSpPr/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2780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81" name="Freeform 1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2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rPr>
                <a:t>点击</a:t>
              </a:r>
              <a:endParaRPr lang="en-US" sz="1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endParaRPr>
            </a:p>
          </p:txBody>
        </p:sp>
      </p:grpSp>
      <p:grpSp>
        <p:nvGrpSpPr>
          <p:cNvPr id="32783" name="Group 15"/>
          <p:cNvGrpSpPr/>
          <p:nvPr/>
        </p:nvGrpSpPr>
        <p:grpSpPr bwMode="auto">
          <a:xfrm>
            <a:off x="1536700" y="2616200"/>
            <a:ext cx="1746250" cy="1790700"/>
            <a:chOff x="0" y="0"/>
            <a:chExt cx="1099" cy="1128"/>
          </a:xfrm>
        </p:grpSpPr>
        <p:grpSp>
          <p:nvGrpSpPr>
            <p:cNvPr id="32784" name="Group 16"/>
            <p:cNvGrpSpPr/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2785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86" name="Freeform 23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7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32788" name="Group 20"/>
          <p:cNvGrpSpPr/>
          <p:nvPr/>
        </p:nvGrpSpPr>
        <p:grpSpPr bwMode="auto">
          <a:xfrm>
            <a:off x="5292725" y="3876675"/>
            <a:ext cx="2012950" cy="1990725"/>
            <a:chOff x="0" y="0"/>
            <a:chExt cx="1268" cy="1253"/>
          </a:xfrm>
        </p:grpSpPr>
        <p:grpSp>
          <p:nvGrpSpPr>
            <p:cNvPr id="32789" name="Group 21"/>
            <p:cNvGrpSpPr/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2790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91" name="Freeform 28"/>
              <p:cNvSpPr/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92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点击</a:t>
              </a:r>
              <a:endParaRPr 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3"/>
          <p:cNvSpPr/>
          <p:nvPr/>
        </p:nvSpPr>
        <p:spPr bwMode="auto">
          <a:xfrm>
            <a:off x="1068388" y="2595563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3795" name="Group 3"/>
          <p:cNvGrpSpPr/>
          <p:nvPr/>
        </p:nvGrpSpPr>
        <p:grpSpPr bwMode="auto">
          <a:xfrm>
            <a:off x="1581150" y="3684588"/>
            <a:ext cx="1025525" cy="946150"/>
            <a:chOff x="0" y="0"/>
            <a:chExt cx="860" cy="796"/>
          </a:xfrm>
        </p:grpSpPr>
        <p:sp>
          <p:nvSpPr>
            <p:cNvPr id="33796" name="Freeform 5"/>
            <p:cNvSpPr/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Freeform 6"/>
            <p:cNvSpPr/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Freeform 7"/>
            <p:cNvSpPr/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Freeform 8"/>
            <p:cNvSpPr/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3800" name="Freeform 9"/>
            <p:cNvSpPr/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3801" name="Freeform 10"/>
            <p:cNvSpPr/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3802" name="Picture 11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4363" y="1762125"/>
            <a:ext cx="7254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3" name="Picture 12" descr="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438400"/>
            <a:ext cx="96202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4" name="Picture 13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9788" y="2916238"/>
            <a:ext cx="920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805" name="Group 13"/>
          <p:cNvGrpSpPr/>
          <p:nvPr/>
        </p:nvGrpSpPr>
        <p:grpSpPr bwMode="auto">
          <a:xfrm>
            <a:off x="1003300" y="4921250"/>
            <a:ext cx="1638300" cy="284163"/>
            <a:chOff x="0" y="0"/>
            <a:chExt cx="2330" cy="294"/>
          </a:xfrm>
        </p:grpSpPr>
        <p:sp>
          <p:nvSpPr>
            <p:cNvPr id="33806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07" name="Group 15"/>
            <p:cNvGrpSpPr/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3808" name="AutoShape 1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09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10" name="Group 18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3811" name="AutoShape 1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12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813" name="Text Box 18"/>
          <p:cNvSpPr txBox="1">
            <a:spLocks noChangeArrowheads="1"/>
          </p:cNvSpPr>
          <p:nvPr/>
        </p:nvSpPr>
        <p:spPr bwMode="auto">
          <a:xfrm>
            <a:off x="1127125" y="4900613"/>
            <a:ext cx="1333500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3814" name="Text Box 9"/>
          <p:cNvSpPr txBox="1">
            <a:spLocks noChangeArrowheads="1"/>
          </p:cNvSpPr>
          <p:nvPr/>
        </p:nvSpPr>
        <p:spPr bwMode="auto">
          <a:xfrm>
            <a:off x="1198563" y="1878013"/>
            <a:ext cx="3783012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  <a:endParaRPr lang="en-US" b="1"/>
          </a:p>
        </p:txBody>
      </p:sp>
      <p:sp>
        <p:nvSpPr>
          <p:cNvPr id="33815" name="Rectangle 20"/>
          <p:cNvSpPr>
            <a:spLocks noChangeArrowheads="1"/>
          </p:cNvSpPr>
          <p:nvPr/>
        </p:nvSpPr>
        <p:spPr bwMode="auto">
          <a:xfrm>
            <a:off x="1068388" y="5237163"/>
            <a:ext cx="160178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3816" name="Rectangle 21"/>
          <p:cNvSpPr>
            <a:spLocks noChangeArrowheads="1"/>
          </p:cNvSpPr>
          <p:nvPr/>
        </p:nvSpPr>
        <p:spPr bwMode="auto">
          <a:xfrm>
            <a:off x="2989263" y="4602163"/>
            <a:ext cx="160178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3817" name="Rectangle 22"/>
          <p:cNvSpPr>
            <a:spLocks noChangeArrowheads="1"/>
          </p:cNvSpPr>
          <p:nvPr/>
        </p:nvSpPr>
        <p:spPr bwMode="auto">
          <a:xfrm>
            <a:off x="4803775" y="3852863"/>
            <a:ext cx="1601788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3818" name="Rectangle 23"/>
          <p:cNvSpPr>
            <a:spLocks noChangeArrowheads="1"/>
          </p:cNvSpPr>
          <p:nvPr/>
        </p:nvSpPr>
        <p:spPr bwMode="auto">
          <a:xfrm>
            <a:off x="6708775" y="3103563"/>
            <a:ext cx="1603375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  <a:endParaRPr lang="en-US" sz="1600"/>
          </a:p>
        </p:txBody>
      </p:sp>
      <p:grpSp>
        <p:nvGrpSpPr>
          <p:cNvPr id="33819" name="Group 27"/>
          <p:cNvGrpSpPr/>
          <p:nvPr/>
        </p:nvGrpSpPr>
        <p:grpSpPr bwMode="auto">
          <a:xfrm>
            <a:off x="2932113" y="4197350"/>
            <a:ext cx="1638300" cy="284163"/>
            <a:chOff x="0" y="0"/>
            <a:chExt cx="2330" cy="294"/>
          </a:xfrm>
        </p:grpSpPr>
        <p:sp>
          <p:nvSpPr>
            <p:cNvPr id="33820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21" name="Group 29"/>
            <p:cNvGrpSpPr/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3822" name="AutoShape 2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23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24" name="Group 32"/>
            <p:cNvGrpSpPr/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3825" name="AutoShape 2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26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827" name="Text Box 18"/>
          <p:cNvSpPr txBox="1">
            <a:spLocks noChangeArrowheads="1"/>
          </p:cNvSpPr>
          <p:nvPr/>
        </p:nvSpPr>
        <p:spPr bwMode="auto">
          <a:xfrm>
            <a:off x="3052763" y="4176713"/>
            <a:ext cx="13398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3828" name="Group 36"/>
          <p:cNvGrpSpPr/>
          <p:nvPr/>
        </p:nvGrpSpPr>
        <p:grpSpPr bwMode="auto">
          <a:xfrm>
            <a:off x="4772025" y="3462338"/>
            <a:ext cx="1636713" cy="284162"/>
            <a:chOff x="0" y="0"/>
            <a:chExt cx="2330" cy="294"/>
          </a:xfrm>
        </p:grpSpPr>
        <p:sp>
          <p:nvSpPr>
            <p:cNvPr id="33829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30" name="Group 38"/>
            <p:cNvGrpSpPr/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3831" name="AutoShape 3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32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33" name="Group 41"/>
            <p:cNvGrpSpPr/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3834" name="AutoShape 3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35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836" name="Text Box 18"/>
          <p:cNvSpPr txBox="1">
            <a:spLocks noChangeArrowheads="1"/>
          </p:cNvSpPr>
          <p:nvPr/>
        </p:nvSpPr>
        <p:spPr bwMode="auto">
          <a:xfrm>
            <a:off x="4867275" y="3441700"/>
            <a:ext cx="1389063" cy="33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3837" name="Group 45"/>
          <p:cNvGrpSpPr/>
          <p:nvPr/>
        </p:nvGrpSpPr>
        <p:grpSpPr bwMode="auto">
          <a:xfrm>
            <a:off x="6689725" y="2746375"/>
            <a:ext cx="1635125" cy="284163"/>
            <a:chOff x="0" y="0"/>
            <a:chExt cx="2330" cy="294"/>
          </a:xfrm>
        </p:grpSpPr>
        <p:sp>
          <p:nvSpPr>
            <p:cNvPr id="33838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39" name="Group 47"/>
            <p:cNvGrpSpPr/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3840" name="AutoShape 36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41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42" name="Group 50"/>
            <p:cNvGrpSpPr/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3843" name="AutoShape 3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44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845" name="Text Box 18"/>
          <p:cNvSpPr txBox="1">
            <a:spLocks noChangeArrowheads="1"/>
          </p:cNvSpPr>
          <p:nvPr/>
        </p:nvSpPr>
        <p:spPr bwMode="auto">
          <a:xfrm>
            <a:off x="6770688" y="2725738"/>
            <a:ext cx="1417637" cy="3032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文本</a:t>
            </a:r>
            <a:endParaRPr lang="en-US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384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"/>
          <p:cNvSpPr>
            <a:spLocks noChangeArrowheads="1"/>
          </p:cNvSpPr>
          <p:nvPr/>
        </p:nvSpPr>
        <p:spPr bwMode="auto">
          <a:xfrm>
            <a:off x="652463" y="1447800"/>
            <a:ext cx="4291012" cy="4291013"/>
          </a:xfrm>
          <a:prstGeom prst="ellipse">
            <a:avLst/>
          </a:prstGeom>
          <a:gradFill rotWithShape="1">
            <a:gsLst>
              <a:gs pos="0">
                <a:srgbClr val="B7BED3"/>
              </a:gs>
              <a:gs pos="100000">
                <a:srgbClr val="B7BED3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4191000" y="1447800"/>
            <a:ext cx="4291013" cy="4291013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FFCC99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2214563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2214563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365500" y="1576388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3365500" y="4265613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anose="02010600030101010101" pitchFamily="2" charset="-122"/>
              </a:rPr>
              <a:t>文本</a:t>
            </a:r>
            <a:endParaRPr lang="zh-CN" altLang="en-US" sz="1400"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4514850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4514850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anose="02010600030101010101" pitchFamily="2" charset="-122"/>
              </a:rPr>
              <a:t>文本</a:t>
            </a:r>
            <a:endParaRPr lang="zh-CN" altLang="en-US" sz="1400" b="1">
              <a:ea typeface="宋体" panose="02010600030101010101" pitchFamily="2" charset="-122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189288" y="2730500"/>
            <a:ext cx="1941512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文本信息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6324600" y="3429000"/>
            <a:ext cx="11985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文本信息</a:t>
            </a:r>
            <a:endParaRPr lang="zh-CN" altLang="en-US" sz="200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1054100" y="3429000"/>
            <a:ext cx="119856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文本信息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482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1228725" y="1928813"/>
            <a:ext cx="6683375" cy="3533775"/>
          </a:xfrm>
          <a:prstGeom prst="roundRect">
            <a:avLst>
              <a:gd name="adj" fmla="val 8097"/>
            </a:avLst>
          </a:prstGeom>
          <a:noFill/>
          <a:ln w="9525" cap="flat" cmpd="sng">
            <a:solidFill>
              <a:srgbClr val="333333"/>
            </a:solidFill>
            <a:prstDash val="dash"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6096000" y="2270125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hlink">
              <a:alpha val="29999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>
            <a:off x="4570413" y="2270125"/>
            <a:ext cx="1474787" cy="2509838"/>
          </a:xfrm>
          <a:prstGeom prst="roundRect">
            <a:avLst>
              <a:gd name="adj" fmla="val 9523"/>
            </a:avLst>
          </a:prstGeom>
          <a:solidFill>
            <a:schemeClr val="folHlink">
              <a:alpha val="29999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3043238" y="2270125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accent2">
              <a:alpha val="29999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6" name="AutoShape 7"/>
          <p:cNvSpPr>
            <a:spLocks noChangeArrowheads="1"/>
          </p:cNvSpPr>
          <p:nvPr/>
        </p:nvSpPr>
        <p:spPr bwMode="auto">
          <a:xfrm>
            <a:off x="1517650" y="2270125"/>
            <a:ext cx="1474788" cy="2509838"/>
          </a:xfrm>
          <a:prstGeom prst="roundRect">
            <a:avLst>
              <a:gd name="adj" fmla="val 9523"/>
            </a:avLst>
          </a:prstGeom>
          <a:solidFill>
            <a:schemeClr val="accent1">
              <a:alpha val="29999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2070100" y="1447800"/>
            <a:ext cx="4832350" cy="339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>
                <a:solidFill>
                  <a:srgbClr val="080808"/>
                </a:solidFill>
                <a:cs typeface="Arial" panose="020B0604020202020204" pitchFamily="34" charset="0"/>
              </a:rPr>
              <a:t>点击输入文本信息</a:t>
            </a:r>
            <a:endParaRPr lang="en-US" sz="16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grpSp>
        <p:nvGrpSpPr>
          <p:cNvPr id="35848" name="Group 8"/>
          <p:cNvGrpSpPr/>
          <p:nvPr/>
        </p:nvGrpSpPr>
        <p:grpSpPr bwMode="auto">
          <a:xfrm>
            <a:off x="1520825" y="4491038"/>
            <a:ext cx="1471613" cy="668337"/>
            <a:chOff x="0" y="0"/>
            <a:chExt cx="1032" cy="590"/>
          </a:xfrm>
        </p:grpSpPr>
        <p:sp>
          <p:nvSpPr>
            <p:cNvPr id="35849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50" name="AutoShape 11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51" name="Group 11"/>
          <p:cNvGrpSpPr/>
          <p:nvPr/>
        </p:nvGrpSpPr>
        <p:grpSpPr bwMode="auto">
          <a:xfrm>
            <a:off x="3052763" y="4491038"/>
            <a:ext cx="1473200" cy="668337"/>
            <a:chOff x="0" y="0"/>
            <a:chExt cx="1032" cy="590"/>
          </a:xfrm>
        </p:grpSpPr>
        <p:sp>
          <p:nvSpPr>
            <p:cNvPr id="35852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53" name="AutoShape 14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76870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54" name="Group 14"/>
          <p:cNvGrpSpPr/>
          <p:nvPr/>
        </p:nvGrpSpPr>
        <p:grpSpPr bwMode="auto">
          <a:xfrm>
            <a:off x="4584700" y="4491038"/>
            <a:ext cx="1470025" cy="668337"/>
            <a:chOff x="0" y="0"/>
            <a:chExt cx="1032" cy="590"/>
          </a:xfrm>
        </p:grpSpPr>
        <p:sp>
          <p:nvSpPr>
            <p:cNvPr id="35855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3333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56" name="AutoShape 17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8B8B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57" name="Group 17"/>
          <p:cNvGrpSpPr/>
          <p:nvPr/>
        </p:nvGrpSpPr>
        <p:grpSpPr bwMode="auto">
          <a:xfrm>
            <a:off x="6115050" y="4491038"/>
            <a:ext cx="1468438" cy="668337"/>
            <a:chOff x="0" y="0"/>
            <a:chExt cx="1032" cy="590"/>
          </a:xfrm>
        </p:grpSpPr>
        <p:sp>
          <p:nvSpPr>
            <p:cNvPr id="35858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59" name="AutoShape 20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4606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1582738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5861" name="Text Box 22"/>
          <p:cNvSpPr txBox="1">
            <a:spLocks noChangeArrowheads="1"/>
          </p:cNvSpPr>
          <p:nvPr/>
        </p:nvSpPr>
        <p:spPr bwMode="auto">
          <a:xfrm>
            <a:off x="3109913" y="2422525"/>
            <a:ext cx="13525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4645025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5863" name="Text Box 24"/>
          <p:cNvSpPr txBox="1">
            <a:spLocks noChangeArrowheads="1"/>
          </p:cNvSpPr>
          <p:nvPr/>
        </p:nvSpPr>
        <p:spPr bwMode="auto">
          <a:xfrm>
            <a:off x="6159500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anose="020B0604020202020204" pitchFamily="34" charset="0"/>
              </a:rPr>
              <a:t>点击输入文本</a:t>
            </a:r>
            <a:endParaRPr lang="en-US" sz="1400" b="1">
              <a:cs typeface="Arial" panose="020B0604020202020204" pitchFamily="34" charset="0"/>
            </a:endParaRPr>
          </a:p>
        </p:txBody>
      </p:sp>
      <p:sp>
        <p:nvSpPr>
          <p:cNvPr id="35864" name="Text Box 25"/>
          <p:cNvSpPr txBox="1">
            <a:spLocks noChangeArrowheads="1"/>
          </p:cNvSpPr>
          <p:nvPr/>
        </p:nvSpPr>
        <p:spPr bwMode="auto">
          <a:xfrm>
            <a:off x="1538288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A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5865" name="Text Box 26"/>
          <p:cNvSpPr txBox="1">
            <a:spLocks noChangeArrowheads="1"/>
          </p:cNvSpPr>
          <p:nvPr/>
        </p:nvSpPr>
        <p:spPr bwMode="auto">
          <a:xfrm>
            <a:off x="3067050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B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5866" name="Text Box 27"/>
          <p:cNvSpPr txBox="1">
            <a:spLocks noChangeArrowheads="1"/>
          </p:cNvSpPr>
          <p:nvPr/>
        </p:nvSpPr>
        <p:spPr bwMode="auto">
          <a:xfrm>
            <a:off x="4603750" y="4484688"/>
            <a:ext cx="344488" cy="606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C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35867" name="Text Box 28"/>
          <p:cNvSpPr txBox="1">
            <a:spLocks noChangeArrowheads="1"/>
          </p:cNvSpPr>
          <p:nvPr/>
        </p:nvSpPr>
        <p:spPr bwMode="auto">
          <a:xfrm>
            <a:off x="6116638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anose="020B0604020202020204" pitchFamily="34" charset="0"/>
              </a:rPr>
              <a:t>D</a:t>
            </a:r>
            <a:endParaRPr lang="en-US" sz="3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35868" name="Group 28"/>
          <p:cNvGrpSpPr/>
          <p:nvPr/>
        </p:nvGrpSpPr>
        <p:grpSpPr bwMode="auto">
          <a:xfrm>
            <a:off x="1522413" y="4308475"/>
            <a:ext cx="1470025" cy="146050"/>
            <a:chOff x="0" y="0"/>
            <a:chExt cx="1032" cy="102"/>
          </a:xfrm>
        </p:grpSpPr>
        <p:sp>
          <p:nvSpPr>
            <p:cNvPr id="35869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70" name="AutoShape 3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71" name="Group 31"/>
          <p:cNvGrpSpPr/>
          <p:nvPr/>
        </p:nvGrpSpPr>
        <p:grpSpPr bwMode="auto">
          <a:xfrm>
            <a:off x="1522413" y="4162425"/>
            <a:ext cx="1470025" cy="144463"/>
            <a:chOff x="0" y="0"/>
            <a:chExt cx="1032" cy="102"/>
          </a:xfrm>
        </p:grpSpPr>
        <p:sp>
          <p:nvSpPr>
            <p:cNvPr id="35872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73" name="AutoShape 3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74" name="Group 34"/>
          <p:cNvGrpSpPr/>
          <p:nvPr/>
        </p:nvGrpSpPr>
        <p:grpSpPr bwMode="auto">
          <a:xfrm>
            <a:off x="1522413" y="3984625"/>
            <a:ext cx="1470025" cy="146050"/>
            <a:chOff x="0" y="0"/>
            <a:chExt cx="1032" cy="102"/>
          </a:xfrm>
        </p:grpSpPr>
        <p:sp>
          <p:nvSpPr>
            <p:cNvPr id="35875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76" name="AutoShape 3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77" name="Group 37"/>
          <p:cNvGrpSpPr/>
          <p:nvPr/>
        </p:nvGrpSpPr>
        <p:grpSpPr bwMode="auto">
          <a:xfrm>
            <a:off x="1522413" y="3808413"/>
            <a:ext cx="1470025" cy="144462"/>
            <a:chOff x="0" y="0"/>
            <a:chExt cx="1032" cy="102"/>
          </a:xfrm>
        </p:grpSpPr>
        <p:sp>
          <p:nvSpPr>
            <p:cNvPr id="35878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79" name="AutoShape 4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80" name="Group 40"/>
          <p:cNvGrpSpPr/>
          <p:nvPr/>
        </p:nvGrpSpPr>
        <p:grpSpPr bwMode="auto">
          <a:xfrm>
            <a:off x="1522413" y="3635375"/>
            <a:ext cx="1470025" cy="146050"/>
            <a:chOff x="0" y="0"/>
            <a:chExt cx="1032" cy="102"/>
          </a:xfrm>
        </p:grpSpPr>
        <p:sp>
          <p:nvSpPr>
            <p:cNvPr id="35881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82" name="AutoShape 4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83" name="Group 43"/>
          <p:cNvGrpSpPr/>
          <p:nvPr/>
        </p:nvGrpSpPr>
        <p:grpSpPr bwMode="auto">
          <a:xfrm>
            <a:off x="1522413" y="3457575"/>
            <a:ext cx="1470025" cy="146050"/>
            <a:chOff x="0" y="0"/>
            <a:chExt cx="1032" cy="102"/>
          </a:xfrm>
        </p:grpSpPr>
        <p:sp>
          <p:nvSpPr>
            <p:cNvPr id="35884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85" name="AutoShape 4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86" name="Group 46"/>
          <p:cNvGrpSpPr/>
          <p:nvPr/>
        </p:nvGrpSpPr>
        <p:grpSpPr bwMode="auto">
          <a:xfrm>
            <a:off x="1522413" y="3279775"/>
            <a:ext cx="1470025" cy="146050"/>
            <a:chOff x="0" y="0"/>
            <a:chExt cx="1032" cy="102"/>
          </a:xfrm>
        </p:grpSpPr>
        <p:sp>
          <p:nvSpPr>
            <p:cNvPr id="35887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88" name="AutoShape 4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89" name="Group 49"/>
          <p:cNvGrpSpPr/>
          <p:nvPr/>
        </p:nvGrpSpPr>
        <p:grpSpPr bwMode="auto">
          <a:xfrm>
            <a:off x="1522413" y="3105150"/>
            <a:ext cx="1470025" cy="146050"/>
            <a:chOff x="0" y="0"/>
            <a:chExt cx="1032" cy="102"/>
          </a:xfrm>
        </p:grpSpPr>
        <p:sp>
          <p:nvSpPr>
            <p:cNvPr id="35890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91" name="AutoShape 5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92" name="Group 52"/>
          <p:cNvGrpSpPr/>
          <p:nvPr/>
        </p:nvGrpSpPr>
        <p:grpSpPr bwMode="auto">
          <a:xfrm>
            <a:off x="3062288" y="4308475"/>
            <a:ext cx="1465262" cy="146050"/>
            <a:chOff x="0" y="0"/>
            <a:chExt cx="1032" cy="102"/>
          </a:xfrm>
        </p:grpSpPr>
        <p:sp>
          <p:nvSpPr>
            <p:cNvPr id="35893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94" name="AutoShape 55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95" name="Group 55"/>
          <p:cNvGrpSpPr/>
          <p:nvPr/>
        </p:nvGrpSpPr>
        <p:grpSpPr bwMode="auto">
          <a:xfrm>
            <a:off x="3062288" y="4162425"/>
            <a:ext cx="1465262" cy="144463"/>
            <a:chOff x="0" y="0"/>
            <a:chExt cx="1032" cy="102"/>
          </a:xfrm>
        </p:grpSpPr>
        <p:sp>
          <p:nvSpPr>
            <p:cNvPr id="35896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897" name="AutoShape 58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98" name="Group 58"/>
          <p:cNvGrpSpPr/>
          <p:nvPr/>
        </p:nvGrpSpPr>
        <p:grpSpPr bwMode="auto">
          <a:xfrm>
            <a:off x="4576763" y="4308475"/>
            <a:ext cx="1465262" cy="146050"/>
            <a:chOff x="0" y="0"/>
            <a:chExt cx="1032" cy="102"/>
          </a:xfrm>
        </p:grpSpPr>
        <p:sp>
          <p:nvSpPr>
            <p:cNvPr id="35899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00" name="AutoShape 6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01" name="Group 61"/>
          <p:cNvGrpSpPr/>
          <p:nvPr/>
        </p:nvGrpSpPr>
        <p:grpSpPr bwMode="auto">
          <a:xfrm>
            <a:off x="6111875" y="4308475"/>
            <a:ext cx="1465263" cy="146050"/>
            <a:chOff x="0" y="0"/>
            <a:chExt cx="1032" cy="102"/>
          </a:xfrm>
        </p:grpSpPr>
        <p:sp>
          <p:nvSpPr>
            <p:cNvPr id="35902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03" name="AutoShape 6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04" name="Group 64"/>
          <p:cNvGrpSpPr/>
          <p:nvPr/>
        </p:nvGrpSpPr>
        <p:grpSpPr bwMode="auto">
          <a:xfrm>
            <a:off x="3062288" y="3986213"/>
            <a:ext cx="1465262" cy="144462"/>
            <a:chOff x="0" y="0"/>
            <a:chExt cx="1032" cy="102"/>
          </a:xfrm>
        </p:grpSpPr>
        <p:sp>
          <p:nvSpPr>
            <p:cNvPr id="35905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06" name="AutoShape 6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07" name="Group 67"/>
          <p:cNvGrpSpPr/>
          <p:nvPr/>
        </p:nvGrpSpPr>
        <p:grpSpPr bwMode="auto">
          <a:xfrm>
            <a:off x="3062288" y="3817938"/>
            <a:ext cx="1465262" cy="144462"/>
            <a:chOff x="0" y="0"/>
            <a:chExt cx="1032" cy="102"/>
          </a:xfrm>
        </p:grpSpPr>
        <p:sp>
          <p:nvSpPr>
            <p:cNvPr id="35908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09" name="AutoShape 7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10" name="Group 70"/>
          <p:cNvGrpSpPr/>
          <p:nvPr/>
        </p:nvGrpSpPr>
        <p:grpSpPr bwMode="auto">
          <a:xfrm>
            <a:off x="3062288" y="3643313"/>
            <a:ext cx="1465262" cy="144462"/>
            <a:chOff x="0" y="0"/>
            <a:chExt cx="1032" cy="102"/>
          </a:xfrm>
        </p:grpSpPr>
        <p:sp>
          <p:nvSpPr>
            <p:cNvPr id="35911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12" name="AutoShape 7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13" name="Group 73"/>
          <p:cNvGrpSpPr/>
          <p:nvPr/>
        </p:nvGrpSpPr>
        <p:grpSpPr bwMode="auto">
          <a:xfrm>
            <a:off x="4576763" y="4160838"/>
            <a:ext cx="1465262" cy="146050"/>
            <a:chOff x="0" y="0"/>
            <a:chExt cx="1032" cy="102"/>
          </a:xfrm>
        </p:grpSpPr>
        <p:sp>
          <p:nvSpPr>
            <p:cNvPr id="35914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15" name="AutoShape 7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16" name="Group 76"/>
          <p:cNvGrpSpPr/>
          <p:nvPr/>
        </p:nvGrpSpPr>
        <p:grpSpPr bwMode="auto">
          <a:xfrm>
            <a:off x="4576763" y="3984625"/>
            <a:ext cx="1465262" cy="146050"/>
            <a:chOff x="0" y="0"/>
            <a:chExt cx="1032" cy="102"/>
          </a:xfrm>
        </p:grpSpPr>
        <p:sp>
          <p:nvSpPr>
            <p:cNvPr id="35917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18" name="AutoShape 7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919" name="Group 79"/>
          <p:cNvGrpSpPr/>
          <p:nvPr/>
        </p:nvGrpSpPr>
        <p:grpSpPr bwMode="auto">
          <a:xfrm>
            <a:off x="6111875" y="4152900"/>
            <a:ext cx="1465263" cy="146050"/>
            <a:chOff x="0" y="0"/>
            <a:chExt cx="1032" cy="102"/>
          </a:xfrm>
        </p:grpSpPr>
        <p:sp>
          <p:nvSpPr>
            <p:cNvPr id="35920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21" name="AutoShape 8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592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5337175" y="2346325"/>
            <a:ext cx="2908300" cy="1030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/>
              <a:t>点击输入文本</a:t>
            </a:r>
            <a:endParaRPr lang="en-US" sz="2400" b="1"/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  <a:endParaRPr lang="en-US" sz="1600"/>
          </a:p>
        </p:txBody>
      </p:sp>
      <p:sp>
        <p:nvSpPr>
          <p:cNvPr id="36867" name="Line 4"/>
          <p:cNvSpPr>
            <a:spLocks noChangeShapeType="1"/>
          </p:cNvSpPr>
          <p:nvPr/>
        </p:nvSpPr>
        <p:spPr bwMode="auto">
          <a:xfrm flipH="1">
            <a:off x="5184775" y="2184400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AutoShape 5"/>
          <p:cNvSpPr/>
          <p:nvPr/>
        </p:nvSpPr>
        <p:spPr bwMode="auto">
          <a:xfrm rot="2692993">
            <a:off x="1403350" y="20193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69" name="AutoShape 6"/>
          <p:cNvSpPr/>
          <p:nvPr/>
        </p:nvSpPr>
        <p:spPr bwMode="auto">
          <a:xfrm rot="18892993">
            <a:off x="1429544" y="2015331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0" name="AutoShape 7"/>
          <p:cNvSpPr/>
          <p:nvPr/>
        </p:nvSpPr>
        <p:spPr bwMode="auto">
          <a:xfrm rot="18907007" flipV="1">
            <a:off x="1400175" y="19812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4754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1" name="AutoShape 8"/>
          <p:cNvSpPr/>
          <p:nvPr/>
        </p:nvSpPr>
        <p:spPr bwMode="auto">
          <a:xfrm rot="2692993" flipH="1" flipV="1">
            <a:off x="1428750" y="19812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2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606675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6873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6606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6874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8004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6875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739357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</a:ln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点击输入文本</a:t>
            </a:r>
            <a:endParaRPr lang="zh-CN" altLang="en-US" b="1" kern="10">
              <a:ln w="9525">
                <a:noFill/>
                <a:round/>
              </a:ln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6876" name="Text Box 13"/>
          <p:cNvSpPr txBox="1">
            <a:spLocks noChangeArrowheads="1"/>
          </p:cNvSpPr>
          <p:nvPr/>
        </p:nvSpPr>
        <p:spPr bwMode="auto">
          <a:xfrm>
            <a:off x="2286000" y="3673475"/>
            <a:ext cx="1736725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  <a:endParaRPr lang="en-US" b="1"/>
          </a:p>
        </p:txBody>
      </p:sp>
      <p:sp>
        <p:nvSpPr>
          <p:cNvPr id="36877" name="Text Box 14"/>
          <p:cNvSpPr txBox="1">
            <a:spLocks noChangeArrowheads="1"/>
          </p:cNvSpPr>
          <p:nvPr/>
        </p:nvSpPr>
        <p:spPr bwMode="auto">
          <a:xfrm>
            <a:off x="2165350" y="3003550"/>
            <a:ext cx="19494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6878" name="Line 15"/>
          <p:cNvSpPr>
            <a:spLocks noChangeShapeType="1"/>
          </p:cNvSpPr>
          <p:nvPr/>
        </p:nvSpPr>
        <p:spPr bwMode="auto">
          <a:xfrm>
            <a:off x="2187575" y="3460750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AutoShape 16"/>
          <p:cNvSpPr/>
          <p:nvPr/>
        </p:nvSpPr>
        <p:spPr bwMode="auto">
          <a:xfrm>
            <a:off x="5565775" y="399097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AutoShape 17"/>
          <p:cNvSpPr/>
          <p:nvPr/>
        </p:nvSpPr>
        <p:spPr bwMode="auto">
          <a:xfrm>
            <a:off x="5565775" y="4324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1" name="AutoShape 18"/>
          <p:cNvSpPr/>
          <p:nvPr/>
        </p:nvSpPr>
        <p:spPr bwMode="auto">
          <a:xfrm>
            <a:off x="5565775" y="46291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2" name="AutoShape 19"/>
          <p:cNvSpPr/>
          <p:nvPr/>
        </p:nvSpPr>
        <p:spPr bwMode="auto">
          <a:xfrm>
            <a:off x="5565775" y="49339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3" name="Text Box 20"/>
          <p:cNvSpPr txBox="1">
            <a:spLocks noChangeArrowheads="1"/>
          </p:cNvSpPr>
          <p:nvPr/>
        </p:nvSpPr>
        <p:spPr bwMode="auto">
          <a:xfrm>
            <a:off x="5819775" y="3949700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6884" name="Text Box 21"/>
          <p:cNvSpPr txBox="1">
            <a:spLocks noChangeArrowheads="1"/>
          </p:cNvSpPr>
          <p:nvPr/>
        </p:nvSpPr>
        <p:spPr bwMode="auto">
          <a:xfrm>
            <a:off x="5819775" y="4286250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6885" name="Text Box 22"/>
          <p:cNvSpPr txBox="1">
            <a:spLocks noChangeArrowheads="1"/>
          </p:cNvSpPr>
          <p:nvPr/>
        </p:nvSpPr>
        <p:spPr bwMode="auto">
          <a:xfrm>
            <a:off x="5819775" y="4600575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6886" name="Text Box 23"/>
          <p:cNvSpPr txBox="1">
            <a:spLocks noChangeArrowheads="1"/>
          </p:cNvSpPr>
          <p:nvPr/>
        </p:nvSpPr>
        <p:spPr bwMode="auto">
          <a:xfrm>
            <a:off x="5819775" y="4905375"/>
            <a:ext cx="23018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  <a:endParaRPr lang="en-US" sz="1400" b="1">
              <a:solidFill>
                <a:srgbClr val="1C1C1C"/>
              </a:solidFill>
            </a:endParaRPr>
          </a:p>
        </p:txBody>
      </p:sp>
      <p:sp>
        <p:nvSpPr>
          <p:cNvPr id="36887" name="Line 24"/>
          <p:cNvSpPr>
            <a:spLocks noChangeShapeType="1"/>
          </p:cNvSpPr>
          <p:nvPr/>
        </p:nvSpPr>
        <p:spPr bwMode="auto">
          <a:xfrm rot="16200000" flipH="1">
            <a:off x="6553200" y="1552575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344613" y="1751013"/>
            <a:ext cx="6669087" cy="3182937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未知"/>
          <p:cNvSpPr/>
          <p:nvPr/>
        </p:nvSpPr>
        <p:spPr bwMode="auto">
          <a:xfrm>
            <a:off x="1333500" y="1778000"/>
            <a:ext cx="6675438" cy="3219450"/>
          </a:xfrm>
          <a:custGeom>
            <a:avLst/>
            <a:gdLst/>
            <a:ahLst/>
            <a:cxnLst>
              <a:cxn ang="0">
                <a:pos x="0" y="1914"/>
              </a:cxn>
              <a:cxn ang="0">
                <a:pos x="4374" y="0"/>
              </a:cxn>
              <a:cxn ang="0">
                <a:pos x="4374" y="2274"/>
              </a:cxn>
              <a:cxn ang="0">
                <a:pos x="12" y="2274"/>
              </a:cxn>
              <a:cxn ang="0">
                <a:pos x="0" y="1914"/>
              </a:cxn>
            </a:cxnLst>
            <a:rect l="0" t="0" r="r" b="b"/>
            <a:pathLst>
              <a:path w="4374" h="2274">
                <a:moveTo>
                  <a:pt x="0" y="1914"/>
                </a:moveTo>
                <a:lnTo>
                  <a:pt x="4374" y="0"/>
                </a:lnTo>
                <a:lnTo>
                  <a:pt x="4374" y="2274"/>
                </a:lnTo>
                <a:lnTo>
                  <a:pt x="12" y="2274"/>
                </a:lnTo>
                <a:lnTo>
                  <a:pt x="0" y="1914"/>
                </a:lnTo>
                <a:close/>
              </a:path>
            </a:pathLst>
          </a:custGeom>
          <a:solidFill>
            <a:srgbClr val="969696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未知"/>
          <p:cNvSpPr/>
          <p:nvPr/>
        </p:nvSpPr>
        <p:spPr bwMode="auto">
          <a:xfrm>
            <a:off x="3514725" y="2557463"/>
            <a:ext cx="2278063" cy="2417762"/>
          </a:xfrm>
          <a:custGeom>
            <a:avLst/>
            <a:gdLst/>
            <a:ahLst/>
            <a:cxnLst>
              <a:cxn ang="0">
                <a:pos x="0" y="1432"/>
              </a:cxn>
              <a:cxn ang="0">
                <a:pos x="0" y="556"/>
              </a:cxn>
              <a:cxn ang="0">
                <a:pos x="1348" y="0"/>
              </a:cxn>
              <a:cxn ang="0">
                <a:pos x="1348" y="1432"/>
              </a:cxn>
              <a:cxn ang="0">
                <a:pos x="0" y="1432"/>
              </a:cxn>
            </a:cxnLst>
            <a:rect l="0" t="0" r="r" b="b"/>
            <a:pathLst>
              <a:path w="1348" h="1432">
                <a:moveTo>
                  <a:pt x="0" y="1432"/>
                </a:moveTo>
                <a:lnTo>
                  <a:pt x="0" y="556"/>
                </a:lnTo>
                <a:lnTo>
                  <a:pt x="1348" y="0"/>
                </a:lnTo>
                <a:lnTo>
                  <a:pt x="1348" y="1432"/>
                </a:lnTo>
                <a:lnTo>
                  <a:pt x="0" y="1432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968375" y="5305425"/>
            <a:ext cx="2200275" cy="338138"/>
          </a:xfrm>
          <a:prstGeom prst="rect">
            <a:avLst/>
          </a:prstGeom>
          <a:solidFill>
            <a:srgbClr val="9E985E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9E985E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168650" y="5305425"/>
            <a:ext cx="2274888" cy="338138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5443538" y="5305425"/>
            <a:ext cx="2235200" cy="33813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7021513" y="1490663"/>
            <a:ext cx="1017587" cy="2555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anose="02010600030101010101" pitchFamily="2" charset="-122"/>
              </a:rPr>
              <a:t>点击编辑文字</a:t>
            </a:r>
            <a:endParaRPr lang="zh-CN" altLang="en-US" sz="1200" b="1">
              <a:ea typeface="宋体" panose="02010600030101010101" pitchFamily="2" charset="-122"/>
            </a:endParaRPr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H="1">
            <a:off x="1323975" y="2779713"/>
            <a:ext cx="6684963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 flipH="1">
            <a:off x="1330325" y="3890963"/>
            <a:ext cx="6677025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1666875" y="5294313"/>
            <a:ext cx="1847850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3771900" y="5297488"/>
            <a:ext cx="1846263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6026150" y="5294313"/>
            <a:ext cx="1844675" cy="31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anose="02010600030101010101" pitchFamily="2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HY견고딕" pitchFamily="2" charset="-127"/>
              <a:ea typeface="宋体" panose="02010600030101010101" pitchFamily="2" charset="-122"/>
            </a:endParaRP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 flipV="1">
            <a:off x="1347788" y="1592263"/>
            <a:ext cx="0" cy="3367087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3516313" y="1676400"/>
            <a:ext cx="0" cy="327025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5788025" y="1716088"/>
            <a:ext cx="0" cy="3262312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 flipV="1">
            <a:off x="8008938" y="1646238"/>
            <a:ext cx="0" cy="3332162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815975" y="2659063"/>
            <a:ext cx="425450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anose="02010600030101010101" pitchFamily="2" charset="-122"/>
              </a:rPr>
              <a:t>1,000</a:t>
            </a:r>
            <a:endParaRPr lang="en-US" altLang="zh-CN" sz="1400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998538" y="3752850"/>
            <a:ext cx="27781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anose="02010600030101010101" pitchFamily="2" charset="-122"/>
              </a:rPr>
              <a:t>500</a:t>
            </a:r>
            <a:endParaRPr lang="en-US" altLang="zh-CN" sz="1400">
              <a:solidFill>
                <a:srgbClr val="A50021"/>
              </a:solidFill>
              <a:ea typeface="宋体" panose="02010600030101010101" pitchFamily="2" charset="-122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1482725" y="1804988"/>
            <a:ext cx="1447800" cy="831850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B89500"/>
            </a:solidFill>
            <a:miter lim="800000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2003425" y="1958975"/>
            <a:ext cx="708025" cy="141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anose="02010600030101010101" pitchFamily="2" charset="-122"/>
              </a:rPr>
              <a:t>点击编辑文字</a:t>
            </a:r>
            <a:endParaRPr lang="zh-CN" altLang="en-US" sz="1000" b="1">
              <a:ea typeface="宋体" panose="02010600030101010101" pitchFamily="2" charset="-122"/>
            </a:endParaRP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2003425" y="2254250"/>
            <a:ext cx="706438" cy="141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anose="02010600030101010101" pitchFamily="2" charset="-122"/>
              </a:rPr>
              <a:t>点击编辑文字</a:t>
            </a:r>
            <a:endParaRPr lang="zh-CN" altLang="en-US" sz="1000" b="1">
              <a:ea typeface="宋体" panose="02010600030101010101" pitchFamily="2" charset="-122"/>
            </a:endParaRPr>
          </a:p>
        </p:txBody>
      </p:sp>
      <p:pic>
        <p:nvPicPr>
          <p:cNvPr id="37911" name="Picture 23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6413" y="3686175"/>
            <a:ext cx="817562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12" name="Picture 24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0463" y="4183063"/>
            <a:ext cx="5381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13" name="AutoShape 25"/>
          <p:cNvSpPr>
            <a:spLocks noChangeArrowheads="1"/>
          </p:cNvSpPr>
          <p:nvPr/>
        </p:nvSpPr>
        <p:spPr bwMode="auto">
          <a:xfrm>
            <a:off x="6323013" y="2071688"/>
            <a:ext cx="492125" cy="3063875"/>
          </a:xfrm>
          <a:prstGeom prst="can">
            <a:avLst>
              <a:gd name="adj" fmla="val 5044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6311900" y="3362325"/>
            <a:ext cx="530225" cy="2555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1,500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15" name="AutoShape 27"/>
          <p:cNvSpPr>
            <a:spLocks noChangeArrowheads="1"/>
          </p:cNvSpPr>
          <p:nvPr/>
        </p:nvSpPr>
        <p:spPr bwMode="auto">
          <a:xfrm>
            <a:off x="6323013" y="1371600"/>
            <a:ext cx="492125" cy="815975"/>
          </a:xfrm>
          <a:prstGeom prst="can">
            <a:avLst>
              <a:gd name="adj" fmla="val 56988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6" name="Oval 28"/>
          <p:cNvSpPr>
            <a:spLocks noChangeArrowheads="1"/>
          </p:cNvSpPr>
          <p:nvPr/>
        </p:nvSpPr>
        <p:spPr bwMode="auto">
          <a:xfrm>
            <a:off x="6456363" y="1450975"/>
            <a:ext cx="239712" cy="106363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6364288" y="1751013"/>
            <a:ext cx="446087" cy="2555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20%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18" name="AutoShape 30"/>
          <p:cNvSpPr>
            <a:spLocks noChangeArrowheads="1"/>
          </p:cNvSpPr>
          <p:nvPr/>
        </p:nvSpPr>
        <p:spPr bwMode="auto">
          <a:xfrm>
            <a:off x="1924050" y="3436938"/>
            <a:ext cx="495300" cy="1666875"/>
          </a:xfrm>
          <a:prstGeom prst="can">
            <a:avLst>
              <a:gd name="adj" fmla="val 5182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9" name="AutoShape 31"/>
          <p:cNvSpPr>
            <a:spLocks noChangeArrowheads="1"/>
          </p:cNvSpPr>
          <p:nvPr/>
        </p:nvSpPr>
        <p:spPr bwMode="auto">
          <a:xfrm>
            <a:off x="1924050" y="2992438"/>
            <a:ext cx="495300" cy="554037"/>
          </a:xfrm>
          <a:prstGeom prst="can">
            <a:avLst>
              <a:gd name="adj" fmla="val 47597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0" name="Oval 32"/>
          <p:cNvSpPr>
            <a:spLocks noChangeArrowheads="1"/>
          </p:cNvSpPr>
          <p:nvPr/>
        </p:nvSpPr>
        <p:spPr bwMode="auto">
          <a:xfrm>
            <a:off x="2058988" y="3052763"/>
            <a:ext cx="239712" cy="104775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1949450" y="3219450"/>
            <a:ext cx="447675" cy="2555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1960563" y="4046538"/>
            <a:ext cx="419100" cy="2555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600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3" name="Text Box 35"/>
          <p:cNvSpPr txBox="1">
            <a:spLocks noChangeArrowheads="1"/>
          </p:cNvSpPr>
          <p:nvPr/>
        </p:nvSpPr>
        <p:spPr bwMode="auto">
          <a:xfrm>
            <a:off x="4679950" y="3686175"/>
            <a:ext cx="417513" cy="25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400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>
            <a:off x="2400300" y="3890963"/>
            <a:ext cx="417513" cy="25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300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6937375" y="3367088"/>
            <a:ext cx="419100" cy="25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500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6" name="AutoShape 38"/>
          <p:cNvSpPr>
            <a:spLocks noChangeArrowheads="1"/>
          </p:cNvSpPr>
          <p:nvPr/>
        </p:nvSpPr>
        <p:spPr bwMode="auto">
          <a:xfrm>
            <a:off x="1584325" y="1954213"/>
            <a:ext cx="268288" cy="247650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7" name="AutoShape 39"/>
          <p:cNvSpPr>
            <a:spLocks noChangeArrowheads="1"/>
          </p:cNvSpPr>
          <p:nvPr/>
        </p:nvSpPr>
        <p:spPr bwMode="auto">
          <a:xfrm>
            <a:off x="1593850" y="2225675"/>
            <a:ext cx="268288" cy="246063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7928" name="Picture 40" descr="사람그래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2325" y="3979863"/>
            <a:ext cx="66675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29" name="AutoShape 41"/>
          <p:cNvSpPr>
            <a:spLocks noChangeArrowheads="1"/>
          </p:cNvSpPr>
          <p:nvPr/>
        </p:nvSpPr>
        <p:spPr bwMode="auto">
          <a:xfrm>
            <a:off x="4137025" y="2436813"/>
            <a:ext cx="495300" cy="2698750"/>
          </a:xfrm>
          <a:prstGeom prst="can">
            <a:avLst>
              <a:gd name="adj" fmla="val 55925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0" name="Text Box 42"/>
          <p:cNvSpPr txBox="1">
            <a:spLocks noChangeArrowheads="1"/>
          </p:cNvSpPr>
          <p:nvPr/>
        </p:nvSpPr>
        <p:spPr bwMode="auto">
          <a:xfrm>
            <a:off x="4108450" y="3686175"/>
            <a:ext cx="530225" cy="25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1,000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31" name="AutoShape 43"/>
          <p:cNvSpPr>
            <a:spLocks noChangeArrowheads="1"/>
          </p:cNvSpPr>
          <p:nvPr/>
        </p:nvSpPr>
        <p:spPr bwMode="auto">
          <a:xfrm>
            <a:off x="4137025" y="1928813"/>
            <a:ext cx="495300" cy="635000"/>
          </a:xfrm>
          <a:prstGeom prst="can">
            <a:avLst>
              <a:gd name="adj" fmla="val 54552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4271963" y="2009775"/>
            <a:ext cx="239712" cy="106363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3" name="Text Box 45"/>
          <p:cNvSpPr txBox="1">
            <a:spLocks noChangeArrowheads="1"/>
          </p:cNvSpPr>
          <p:nvPr/>
        </p:nvSpPr>
        <p:spPr bwMode="auto">
          <a:xfrm>
            <a:off x="4171950" y="2208213"/>
            <a:ext cx="447675" cy="25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3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2"/>
          <p:cNvSpPr>
            <a:spLocks noChangeArrowheads="1"/>
          </p:cNvSpPr>
          <p:nvPr/>
        </p:nvSpPr>
        <p:spPr bwMode="auto">
          <a:xfrm>
            <a:off x="2600325" y="16668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Oval 3"/>
          <p:cNvSpPr>
            <a:spLocks noChangeArrowheads="1"/>
          </p:cNvSpPr>
          <p:nvPr/>
        </p:nvSpPr>
        <p:spPr bwMode="auto">
          <a:xfrm>
            <a:off x="2817813" y="18732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3033713" y="22002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 rot="9044364">
            <a:off x="2276475" y="34988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 rot="16200000">
            <a:off x="3553619" y="13041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 rot="1788254">
            <a:off x="4822825" y="35115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>
            <a:noFill/>
            <a:miter lim="800000"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3832225" y="1844675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600">
              <a:solidFill>
                <a:srgbClr val="FFFBFC"/>
              </a:solidFill>
              <a:ea typeface="宋体" panose="02010600030101010101" pitchFamily="2" charset="-122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5794375" y="1616075"/>
            <a:ext cx="1804988" cy="966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2495550" y="4476750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979988" y="4476750"/>
            <a:ext cx="1504950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anose="02010600030101010101" pitchFamily="2" charset="-122"/>
              </a:rPr>
              <a:t>点击输入文字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6659563" y="4422775"/>
            <a:ext cx="1804987" cy="966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11188" y="3270250"/>
            <a:ext cx="1804987" cy="966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400" b="1"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3562350" y="3378200"/>
            <a:ext cx="1806575" cy="539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anose="02010600030101010101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anose="02010600030101010101" pitchFamily="2" charset="-122"/>
              </a:rPr>
              <a:t>点击输入文字</a:t>
            </a:r>
            <a:endParaRPr lang="zh-CN" altLang="en-US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892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0538" y="1828800"/>
            <a:ext cx="3057525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defTabSz="-635">
              <a:buClr>
                <a:srgbClr val="D7181F"/>
              </a:buClr>
              <a:buFont typeface="Wingdings" panose="05000000000000000000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219200" y="2314575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 rot="16200000">
            <a:off x="411956" y="3510756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16200000">
            <a:off x="1112044" y="3510756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1791494" y="3510756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16200000">
            <a:off x="2438400" y="3509962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2" name="Group 8"/>
          <p:cNvGrpSpPr/>
          <p:nvPr/>
        </p:nvGrpSpPr>
        <p:grpSpPr bwMode="auto">
          <a:xfrm>
            <a:off x="1444625" y="3182937"/>
            <a:ext cx="385763" cy="1755775"/>
            <a:chOff x="0" y="0"/>
            <a:chExt cx="267" cy="1213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/>
          <p:nvPr/>
        </p:nvGrpSpPr>
        <p:grpSpPr bwMode="auto">
          <a:xfrm>
            <a:off x="2144713" y="2808287"/>
            <a:ext cx="385762" cy="2124075"/>
            <a:chOff x="0" y="0"/>
            <a:chExt cx="267" cy="1213"/>
          </a:xfrm>
        </p:grpSpPr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8" name="Group 14"/>
          <p:cNvGrpSpPr/>
          <p:nvPr/>
        </p:nvGrpSpPr>
        <p:grpSpPr bwMode="auto">
          <a:xfrm>
            <a:off x="2825750" y="4217987"/>
            <a:ext cx="387350" cy="717550"/>
            <a:chOff x="0" y="0"/>
            <a:chExt cx="267" cy="1213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61" name="Group 17"/>
          <p:cNvGrpSpPr/>
          <p:nvPr/>
        </p:nvGrpSpPr>
        <p:grpSpPr bwMode="auto">
          <a:xfrm>
            <a:off x="3470275" y="3590925"/>
            <a:ext cx="387350" cy="1338262"/>
            <a:chOff x="0" y="0"/>
            <a:chExt cx="267" cy="1213"/>
          </a:xfrm>
        </p:grpSpPr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AutoShape 19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390650" y="4975225"/>
            <a:ext cx="2941638" cy="42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A       B       C       D</a:t>
            </a:r>
            <a:endParaRPr lang="en-US" altLang="zh-CN" sz="22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1387475" y="2828925"/>
            <a:ext cx="492125" cy="277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089150" y="2579687"/>
            <a:ext cx="492125" cy="279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781300" y="3902075"/>
            <a:ext cx="492125" cy="277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3435350" y="3284537"/>
            <a:ext cx="492125" cy="279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55%</a:t>
            </a: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302125" y="252412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0" name="Group 26"/>
          <p:cNvGrpSpPr/>
          <p:nvPr/>
        </p:nvGrpSpPr>
        <p:grpSpPr bwMode="auto">
          <a:xfrm>
            <a:off x="4262438" y="2541587"/>
            <a:ext cx="503237" cy="531813"/>
            <a:chOff x="0" y="0"/>
            <a:chExt cx="454" cy="480"/>
          </a:xfrm>
        </p:grpSpPr>
        <p:grpSp>
          <p:nvGrpSpPr>
            <p:cNvPr id="6171" name="Group 27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72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73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4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5" name="Picture 31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4941888" y="2616200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A.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4302125" y="3224212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8" name="Group 34"/>
          <p:cNvGrpSpPr/>
          <p:nvPr/>
        </p:nvGrpSpPr>
        <p:grpSpPr bwMode="auto">
          <a:xfrm>
            <a:off x="4262438" y="3241675"/>
            <a:ext cx="503237" cy="531812"/>
            <a:chOff x="0" y="0"/>
            <a:chExt cx="454" cy="480"/>
          </a:xfrm>
        </p:grpSpPr>
        <p:grpSp>
          <p:nvGrpSpPr>
            <p:cNvPr id="6179" name="Group 35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1" name="Picture 37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83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941888" y="3316287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B.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85" name="AutoShape 41"/>
          <p:cNvSpPr>
            <a:spLocks noChangeArrowheads="1"/>
          </p:cNvSpPr>
          <p:nvPr/>
        </p:nvSpPr>
        <p:spPr bwMode="auto">
          <a:xfrm>
            <a:off x="4302125" y="3932237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86" name="Group 42"/>
          <p:cNvGrpSpPr/>
          <p:nvPr/>
        </p:nvGrpSpPr>
        <p:grpSpPr bwMode="auto">
          <a:xfrm>
            <a:off x="4262438" y="3949700"/>
            <a:ext cx="503237" cy="533400"/>
            <a:chOff x="0" y="0"/>
            <a:chExt cx="454" cy="480"/>
          </a:xfrm>
        </p:grpSpPr>
        <p:grpSp>
          <p:nvGrpSpPr>
            <p:cNvPr id="6187" name="Group 43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8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9" name="Picture 4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0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1" name="Picture 4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4941888" y="4024312"/>
            <a:ext cx="2100262" cy="334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C.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4302125" y="460375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94" name="Group 50"/>
          <p:cNvGrpSpPr/>
          <p:nvPr/>
        </p:nvGrpSpPr>
        <p:grpSpPr bwMode="auto">
          <a:xfrm>
            <a:off x="4262438" y="4621212"/>
            <a:ext cx="503237" cy="533400"/>
            <a:chOff x="0" y="0"/>
            <a:chExt cx="454" cy="480"/>
          </a:xfrm>
        </p:grpSpPr>
        <p:grpSp>
          <p:nvGrpSpPr>
            <p:cNvPr id="6195" name="Group 51"/>
            <p:cNvGrpSpPr/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96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97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8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9" name="Picture 5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4941888" y="4697412"/>
            <a:ext cx="2100262" cy="333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anose="020B0604020202020204" pitchFamily="34" charset="0"/>
              </a:rPr>
              <a:t>D.</a:t>
            </a:r>
            <a:r>
              <a:rPr lang="zh-CN" altLang="en-US">
                <a:cs typeface="Arial" panose="020B0604020202020204" pitchFamily="34" charset="0"/>
              </a:rPr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6201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7940000">
            <a:off x="4744244" y="24503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3420000">
            <a:off x="4794251" y="4559299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14340000">
            <a:off x="3575844" y="247253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7500000">
            <a:off x="3537744" y="452675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384800" y="353536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2974975" y="35274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695575" y="1778000"/>
            <a:ext cx="3743325" cy="3744912"/>
          </a:xfrm>
          <a:prstGeom prst="ellips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43575" y="17526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54200" y="17526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57975" y="35052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ea typeface="宋体" panose="02010600030101010101" pitchFamily="2" charset="-122"/>
              </a:rPr>
              <a:t>点击编辑文字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743575" y="51054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939800" y="3505200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78000" y="5043487"/>
            <a:ext cx="157162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anose="02010600030101010101" pitchFamily="2" charset="-122"/>
              </a:rPr>
              <a:t>点击编辑文字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552700" y="3556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3467100" y="1905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5372100" y="1905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3390900" y="5105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5372100" y="5105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6286500" y="35433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3735388" y="2808287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3846513" y="29178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3848100" y="287655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3921125" y="2992437"/>
            <a:ext cx="1333500" cy="13208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193" name="Group 25"/>
          <p:cNvGrpSpPr/>
          <p:nvPr/>
        </p:nvGrpSpPr>
        <p:grpSpPr bwMode="auto">
          <a:xfrm>
            <a:off x="3941763" y="3011487"/>
            <a:ext cx="1290637" cy="1277938"/>
            <a:chOff x="0" y="0"/>
            <a:chExt cx="1252" cy="1252"/>
          </a:xfrm>
        </p:grpSpPr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194175" y="3440112"/>
            <a:ext cx="7762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anose="02010600030101010101" pitchFamily="2" charset="-122"/>
              </a:rPr>
              <a:t>点击</a:t>
            </a:r>
            <a:endParaRPr lang="zh-CN" altLang="en-US" sz="2400">
              <a:ea typeface="宋体" panose="02010600030101010101" pitchFamily="2" charset="-122"/>
            </a:endParaRPr>
          </a:p>
        </p:txBody>
      </p:sp>
      <p:sp>
        <p:nvSpPr>
          <p:cNvPr id="719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1681163" y="2014538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2432050"/>
            <a:ext cx="20574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6163" y="1524000"/>
            <a:ext cx="18288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119563" y="1601788"/>
            <a:ext cx="8429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anose="02010600030101010101" pitchFamily="2" charset="-122"/>
              </a:rPr>
              <a:t>点击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76563" y="2776538"/>
            <a:ext cx="2819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点击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590800"/>
            <a:ext cx="2514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9363" y="3824288"/>
            <a:ext cx="32004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433763" y="3949700"/>
            <a:ext cx="1168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点击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23963" y="2501900"/>
            <a:ext cx="10604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anose="02010600030101010101" pitchFamily="2" charset="-122"/>
              </a:rPr>
              <a:t>点击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524625" y="2741613"/>
            <a:ext cx="11763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anose="02010600030101010101" pitchFamily="2" charset="-122"/>
              </a:rPr>
              <a:t>点击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084888" y="5040313"/>
            <a:ext cx="2819400" cy="623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anose="02010600030101010101" pitchFamily="2" charset="-122"/>
              </a:rPr>
              <a:t>点击输入文字信息</a:t>
            </a:r>
            <a:endParaRPr lang="zh-CN" altLang="en-US" sz="14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2717800" y="3673475"/>
            <a:ext cx="1654175" cy="1878013"/>
          </a:xfrm>
          <a:prstGeom prst="roundRect">
            <a:avLst>
              <a:gd name="adj" fmla="val 5329"/>
            </a:avLst>
          </a:prstGeom>
          <a:solidFill>
            <a:schemeClr val="folHlink">
              <a:alpha val="50000"/>
            </a:schemeClr>
          </a:solidFill>
          <a:ln w="38100" cap="flat" cmpd="dbl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19" name="Group 3"/>
          <p:cNvGrpSpPr/>
          <p:nvPr/>
        </p:nvGrpSpPr>
        <p:grpSpPr bwMode="auto">
          <a:xfrm>
            <a:off x="2759075" y="3479800"/>
            <a:ext cx="1568450" cy="361950"/>
            <a:chOff x="0" y="0"/>
            <a:chExt cx="1096" cy="210"/>
          </a:xfrm>
        </p:grpSpPr>
        <p:sp>
          <p:nvSpPr>
            <p:cNvPr id="922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21" name="Group 5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22" name="AutoShape 6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3" name="AutoShape 7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4" name="AutoShape 8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25" name="Group 9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26" name="AutoShape 10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7" name="AutoShape 11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8" name="AutoShape 12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29" name="Picture 13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6350000" y="3673475"/>
            <a:ext cx="1651000" cy="1878013"/>
          </a:xfrm>
          <a:prstGeom prst="roundRect">
            <a:avLst>
              <a:gd name="adj" fmla="val 5329"/>
            </a:avLst>
          </a:prstGeom>
          <a:solidFill>
            <a:schemeClr val="hlink">
              <a:alpha val="50000"/>
            </a:schemeClr>
          </a:solidFill>
          <a:ln w="38100" cap="flat" cmpd="dbl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6437313" y="4008438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6437313" y="4364038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6437313" y="4721225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6437313" y="5078413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4598988" y="3673475"/>
            <a:ext cx="1652587" cy="1878013"/>
          </a:xfrm>
          <a:prstGeom prst="roundRect">
            <a:avLst>
              <a:gd name="adj" fmla="val 5329"/>
            </a:avLst>
          </a:prstGeom>
          <a:solidFill>
            <a:schemeClr val="hlink">
              <a:alpha val="50000"/>
            </a:schemeClr>
          </a:solidFill>
          <a:ln w="38100" cap="flat" cmpd="dbl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>
            <a:off x="4686300" y="40084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AutoShape 21"/>
          <p:cNvSpPr>
            <a:spLocks noChangeArrowheads="1"/>
          </p:cNvSpPr>
          <p:nvPr/>
        </p:nvSpPr>
        <p:spPr bwMode="auto">
          <a:xfrm>
            <a:off x="4686300" y="43640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8" name="AutoShape 22"/>
          <p:cNvSpPr>
            <a:spLocks noChangeArrowheads="1"/>
          </p:cNvSpPr>
          <p:nvPr/>
        </p:nvSpPr>
        <p:spPr bwMode="auto">
          <a:xfrm>
            <a:off x="4686300" y="4721225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9" name="AutoShape 23"/>
          <p:cNvSpPr>
            <a:spLocks noChangeArrowheads="1"/>
          </p:cNvSpPr>
          <p:nvPr/>
        </p:nvSpPr>
        <p:spPr bwMode="auto">
          <a:xfrm>
            <a:off x="4686300" y="5078413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0" name="AutoShape 24"/>
          <p:cNvSpPr>
            <a:spLocks noChangeArrowheads="1"/>
          </p:cNvSpPr>
          <p:nvPr/>
        </p:nvSpPr>
        <p:spPr bwMode="auto">
          <a:xfrm>
            <a:off x="2806700" y="4008438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1" name="AutoShape 25"/>
          <p:cNvSpPr>
            <a:spLocks noChangeArrowheads="1"/>
          </p:cNvSpPr>
          <p:nvPr/>
        </p:nvSpPr>
        <p:spPr bwMode="auto">
          <a:xfrm>
            <a:off x="2806700" y="4364038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2" name="AutoShape 26"/>
          <p:cNvSpPr>
            <a:spLocks noChangeArrowheads="1"/>
          </p:cNvSpPr>
          <p:nvPr/>
        </p:nvSpPr>
        <p:spPr bwMode="auto">
          <a:xfrm>
            <a:off x="2806700" y="4721225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3" name="AutoShape 27"/>
          <p:cNvSpPr>
            <a:spLocks noChangeArrowheads="1"/>
          </p:cNvSpPr>
          <p:nvPr/>
        </p:nvSpPr>
        <p:spPr bwMode="auto">
          <a:xfrm>
            <a:off x="2806700" y="5078413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4" name="AutoShape 28"/>
          <p:cNvSpPr>
            <a:spLocks noChangeArrowheads="1"/>
          </p:cNvSpPr>
          <p:nvPr/>
        </p:nvSpPr>
        <p:spPr bwMode="auto">
          <a:xfrm>
            <a:off x="969963" y="3673475"/>
            <a:ext cx="1651000" cy="1878013"/>
          </a:xfrm>
          <a:prstGeom prst="roundRect">
            <a:avLst>
              <a:gd name="adj" fmla="val 5329"/>
            </a:avLst>
          </a:prstGeom>
          <a:solidFill>
            <a:schemeClr val="folHlink">
              <a:alpha val="50000"/>
            </a:schemeClr>
          </a:solidFill>
          <a:ln w="38100" cap="flat" cmpd="dbl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45" name="Group 29"/>
          <p:cNvGrpSpPr/>
          <p:nvPr/>
        </p:nvGrpSpPr>
        <p:grpSpPr bwMode="auto">
          <a:xfrm>
            <a:off x="1014413" y="3479800"/>
            <a:ext cx="1571625" cy="361950"/>
            <a:chOff x="0" y="0"/>
            <a:chExt cx="1096" cy="210"/>
          </a:xfrm>
        </p:grpSpPr>
        <p:sp>
          <p:nvSpPr>
            <p:cNvPr id="9246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47" name="Group 31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48" name="AutoShape 32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9" name="AutoShape 33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0" name="AutoShape 34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51" name="Group 35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52" name="AutoShape 36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3" name="AutoShape 37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4" name="AutoShape 38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55" name="Picture 39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56" name="Group 40"/>
          <p:cNvGrpSpPr/>
          <p:nvPr/>
        </p:nvGrpSpPr>
        <p:grpSpPr bwMode="auto">
          <a:xfrm>
            <a:off x="4640263" y="3479800"/>
            <a:ext cx="1570037" cy="361950"/>
            <a:chOff x="0" y="0"/>
            <a:chExt cx="1096" cy="210"/>
          </a:xfrm>
        </p:grpSpPr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58" name="Group 42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59" name="AutoShape 43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0" name="AutoShape 44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1" name="AutoShape 45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62" name="Group 46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63" name="AutoShape 47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4" name="AutoShape 48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5" name="AutoShape 49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66" name="Picture 50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67" name="Group 51"/>
          <p:cNvGrpSpPr/>
          <p:nvPr/>
        </p:nvGrpSpPr>
        <p:grpSpPr bwMode="auto">
          <a:xfrm>
            <a:off x="6376988" y="3479800"/>
            <a:ext cx="1570037" cy="361950"/>
            <a:chOff x="0" y="0"/>
            <a:chExt cx="1096" cy="210"/>
          </a:xfrm>
        </p:grpSpPr>
        <p:sp>
          <p:nvSpPr>
            <p:cNvPr id="9268" name="AutoShape 52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69" name="Group 53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70" name="AutoShape 54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1" name="AutoShape 55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2" name="AutoShape 56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73" name="Group 57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74" name="AutoShape 58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5" name="AutoShape 59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6" name="AutoShape 60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77" name="Picture 6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278" name="AutoShape 62"/>
          <p:cNvCxnSpPr>
            <a:cxnSpLocks noChangeShapeType="1"/>
          </p:cNvCxnSpPr>
          <p:nvPr/>
        </p:nvCxnSpPr>
        <p:spPr bwMode="auto">
          <a:xfrm rot="5400000">
            <a:off x="3236913" y="1460500"/>
            <a:ext cx="603250" cy="1851025"/>
          </a:xfrm>
          <a:prstGeom prst="bentConnector3">
            <a:avLst>
              <a:gd name="adj1" fmla="val 49532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cxnSp>
        <p:nvCxnSpPr>
          <p:cNvPr id="9279" name="AutoShape 63"/>
          <p:cNvCxnSpPr>
            <a:cxnSpLocks noChangeShapeType="1"/>
          </p:cNvCxnSpPr>
          <p:nvPr/>
        </p:nvCxnSpPr>
        <p:spPr bwMode="auto">
          <a:xfrm rot="16200000" flipH="1">
            <a:off x="5068888" y="1481138"/>
            <a:ext cx="603250" cy="1809750"/>
          </a:xfrm>
          <a:prstGeom prst="bentConnector3">
            <a:avLst>
              <a:gd name="adj1" fmla="val 49648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grpSp>
        <p:nvGrpSpPr>
          <p:cNvPr id="9280" name="Group 64"/>
          <p:cNvGrpSpPr/>
          <p:nvPr/>
        </p:nvGrpSpPr>
        <p:grpSpPr bwMode="auto">
          <a:xfrm>
            <a:off x="5964238" y="1371600"/>
            <a:ext cx="1303337" cy="325438"/>
            <a:chOff x="0" y="0"/>
            <a:chExt cx="1096" cy="210"/>
          </a:xfrm>
        </p:grpSpPr>
        <p:sp>
          <p:nvSpPr>
            <p:cNvPr id="9281" name="AutoShape 6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82" name="Group 66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83" name="AutoShape 67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4" name="AutoShape 68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5" name="AutoShape 69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86" name="Group 70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87" name="AutoShape 71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8" name="AutoShape 72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9" name="AutoShape 73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90" name="Picture 74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91" name="Group 75"/>
          <p:cNvGrpSpPr/>
          <p:nvPr/>
        </p:nvGrpSpPr>
        <p:grpSpPr bwMode="auto">
          <a:xfrm>
            <a:off x="5964238" y="1909763"/>
            <a:ext cx="1303337" cy="325437"/>
            <a:chOff x="0" y="0"/>
            <a:chExt cx="1096" cy="210"/>
          </a:xfrm>
        </p:grpSpPr>
        <p:sp>
          <p:nvSpPr>
            <p:cNvPr id="9292" name="AutoShape 76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93" name="Group 77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94" name="AutoShape 78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5" name="AutoShape 79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6" name="AutoShape 80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97" name="Group 81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98" name="AutoShape 82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9" name="AutoShape 83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0" name="AutoShape 84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01" name="Picture 85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302" name="AutoShape 86"/>
          <p:cNvCxnSpPr>
            <a:cxnSpLocks noChangeShapeType="1"/>
          </p:cNvCxnSpPr>
          <p:nvPr/>
        </p:nvCxnSpPr>
        <p:spPr bwMode="auto">
          <a:xfrm rot="5400000">
            <a:off x="1951038" y="2827337"/>
            <a:ext cx="495300" cy="822325"/>
          </a:xfrm>
          <a:prstGeom prst="bentConnector3">
            <a:avLst>
              <a:gd name="adj1" fmla="val 49593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cxnSp>
        <p:nvCxnSpPr>
          <p:cNvPr id="9303" name="AutoShape 87"/>
          <p:cNvCxnSpPr>
            <a:cxnSpLocks noChangeShapeType="1"/>
          </p:cNvCxnSpPr>
          <p:nvPr/>
        </p:nvCxnSpPr>
        <p:spPr bwMode="auto">
          <a:xfrm rot="16200000" flipH="1">
            <a:off x="2819400" y="2779713"/>
            <a:ext cx="495300" cy="914400"/>
          </a:xfrm>
          <a:prstGeom prst="bentConnector3">
            <a:avLst>
              <a:gd name="adj1" fmla="val 49593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grpSp>
        <p:nvGrpSpPr>
          <p:cNvPr id="9304" name="Group 88"/>
          <p:cNvGrpSpPr/>
          <p:nvPr/>
        </p:nvGrpSpPr>
        <p:grpSpPr bwMode="auto">
          <a:xfrm>
            <a:off x="1725613" y="2681288"/>
            <a:ext cx="1803400" cy="325437"/>
            <a:chOff x="0" y="0"/>
            <a:chExt cx="1096" cy="210"/>
          </a:xfrm>
        </p:grpSpPr>
        <p:sp>
          <p:nvSpPr>
            <p:cNvPr id="9305" name="AutoShape 89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306" name="Group 90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307" name="AutoShape 91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8" name="AutoShape 92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9" name="AutoShape 93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310" name="Group 94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311" name="AutoShape 95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12" name="AutoShape 96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13" name="AutoShape 97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14" name="Picture 98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315" name="AutoShape 99"/>
          <p:cNvCxnSpPr>
            <a:cxnSpLocks noChangeShapeType="1"/>
          </p:cNvCxnSpPr>
          <p:nvPr/>
        </p:nvCxnSpPr>
        <p:spPr bwMode="auto">
          <a:xfrm rot="5400000">
            <a:off x="5591969" y="2809081"/>
            <a:ext cx="496888" cy="854075"/>
          </a:xfrm>
          <a:prstGeom prst="bentConnector3">
            <a:avLst>
              <a:gd name="adj1" fmla="val 49458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cxnSp>
        <p:nvCxnSpPr>
          <p:cNvPr id="9316" name="AutoShape 100"/>
          <p:cNvCxnSpPr>
            <a:cxnSpLocks noChangeShapeType="1"/>
          </p:cNvCxnSpPr>
          <p:nvPr/>
        </p:nvCxnSpPr>
        <p:spPr bwMode="auto">
          <a:xfrm rot="16200000" flipH="1">
            <a:off x="6457950" y="2794000"/>
            <a:ext cx="498475" cy="885825"/>
          </a:xfrm>
          <a:prstGeom prst="bentConnector3">
            <a:avLst>
              <a:gd name="adj1" fmla="val 49458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cxnSp>
        <p:nvCxnSpPr>
          <p:cNvPr id="9317" name="AutoShape 101"/>
          <p:cNvCxnSpPr>
            <a:cxnSpLocks noChangeShapeType="1"/>
          </p:cNvCxnSpPr>
          <p:nvPr/>
        </p:nvCxnSpPr>
        <p:spPr bwMode="auto">
          <a:xfrm flipV="1">
            <a:off x="5099050" y="1546225"/>
            <a:ext cx="869950" cy="250825"/>
          </a:xfrm>
          <a:prstGeom prst="bentConnector3">
            <a:avLst>
              <a:gd name="adj1" fmla="val 49352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cxnSp>
        <p:nvCxnSpPr>
          <p:cNvPr id="9318" name="AutoShape 102"/>
          <p:cNvCxnSpPr>
            <a:cxnSpLocks noChangeShapeType="1"/>
          </p:cNvCxnSpPr>
          <p:nvPr/>
        </p:nvCxnSpPr>
        <p:spPr bwMode="auto">
          <a:xfrm>
            <a:off x="5099050" y="1798638"/>
            <a:ext cx="869950" cy="287337"/>
          </a:xfrm>
          <a:prstGeom prst="bentConnector3">
            <a:avLst>
              <a:gd name="adj1" fmla="val 49352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</p:cxnSp>
      <p:grpSp>
        <p:nvGrpSpPr>
          <p:cNvPr id="9319" name="Group 103"/>
          <p:cNvGrpSpPr/>
          <p:nvPr/>
        </p:nvGrpSpPr>
        <p:grpSpPr bwMode="auto">
          <a:xfrm>
            <a:off x="5381625" y="2681288"/>
            <a:ext cx="1806575" cy="325437"/>
            <a:chOff x="0" y="0"/>
            <a:chExt cx="1096" cy="210"/>
          </a:xfrm>
        </p:grpSpPr>
        <p:sp>
          <p:nvSpPr>
            <p:cNvPr id="9320" name="AutoShape 104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321" name="Group 105"/>
            <p:cNvGrpSpPr/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322" name="AutoShape 106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3" name="AutoShape 107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4" name="AutoShape 108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325" name="Group 109"/>
            <p:cNvGrpSpPr/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326" name="AutoShape 110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7" name="AutoShape 111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8" name="AutoShape 112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29" name="Picture 113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330" name="AutoShape 114"/>
          <p:cNvSpPr>
            <a:spLocks noChangeArrowheads="1"/>
          </p:cNvSpPr>
          <p:nvPr/>
        </p:nvSpPr>
        <p:spPr bwMode="auto">
          <a:xfrm>
            <a:off x="1055688" y="40084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1" name="AutoShape 115"/>
          <p:cNvSpPr>
            <a:spLocks noChangeArrowheads="1"/>
          </p:cNvSpPr>
          <p:nvPr/>
        </p:nvSpPr>
        <p:spPr bwMode="auto">
          <a:xfrm>
            <a:off x="1055688" y="43640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2" name="AutoShape 116"/>
          <p:cNvSpPr>
            <a:spLocks noChangeArrowheads="1"/>
          </p:cNvSpPr>
          <p:nvPr/>
        </p:nvSpPr>
        <p:spPr bwMode="auto">
          <a:xfrm>
            <a:off x="1055688" y="4721225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3" name="AutoShape 117"/>
          <p:cNvSpPr>
            <a:spLocks noChangeArrowheads="1"/>
          </p:cNvSpPr>
          <p:nvPr/>
        </p:nvSpPr>
        <p:spPr bwMode="auto">
          <a:xfrm>
            <a:off x="1055688" y="5078413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334" name="Group 118"/>
          <p:cNvGrpSpPr/>
          <p:nvPr/>
        </p:nvGrpSpPr>
        <p:grpSpPr bwMode="auto">
          <a:xfrm>
            <a:off x="3832225" y="1506538"/>
            <a:ext cx="1266825" cy="579437"/>
            <a:chOff x="0" y="0"/>
            <a:chExt cx="1332" cy="607"/>
          </a:xfrm>
        </p:grpSpPr>
        <p:sp>
          <p:nvSpPr>
            <p:cNvPr id="9335" name="AutoShape 119"/>
            <p:cNvSpPr>
              <a:spLocks noChangeArrowheads="1"/>
            </p:cNvSpPr>
            <p:nvPr/>
          </p:nvSpPr>
          <p:spPr bwMode="auto">
            <a:xfrm>
              <a:off x="0" y="0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9336" name="Picture 120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auto">
            <a:xfrm rot="16200000">
              <a:off x="544" y="-526"/>
              <a:ext cx="218" cy="1293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337" name="Rectangle 121"/>
          <p:cNvSpPr>
            <a:spLocks noChangeArrowheads="1"/>
          </p:cNvSpPr>
          <p:nvPr/>
        </p:nvSpPr>
        <p:spPr bwMode="auto">
          <a:xfrm>
            <a:off x="4164013" y="1624013"/>
            <a:ext cx="652462" cy="350837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rgbClr val="FEFFFF"/>
                </a:solidFill>
                <a:ea typeface="宋体" panose="02010600030101010101" pitchFamily="2" charset="-122"/>
              </a:rPr>
              <a:t>CEO</a:t>
            </a:r>
            <a:endParaRPr lang="en-US" altLang="zh-CN" sz="2000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38" name="Rectangle 122"/>
          <p:cNvSpPr>
            <a:spLocks noChangeArrowheads="1"/>
          </p:cNvSpPr>
          <p:nvPr/>
        </p:nvSpPr>
        <p:spPr bwMode="auto">
          <a:xfrm>
            <a:off x="6346825" y="1381125"/>
            <a:ext cx="523875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9339" name="Rectangle 123"/>
          <p:cNvSpPr>
            <a:spLocks noChangeArrowheads="1"/>
          </p:cNvSpPr>
          <p:nvPr/>
        </p:nvSpPr>
        <p:spPr bwMode="auto">
          <a:xfrm>
            <a:off x="6365875" y="1919288"/>
            <a:ext cx="523875" cy="2968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ea typeface="宋体" panose="02010600030101010101" pitchFamily="2" charset="-122"/>
              </a:rPr>
              <a:t>点击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sp>
        <p:nvSpPr>
          <p:cNvPr id="9340" name="Rectangle 124"/>
          <p:cNvSpPr>
            <a:spLocks noChangeArrowheads="1"/>
          </p:cNvSpPr>
          <p:nvPr/>
        </p:nvSpPr>
        <p:spPr bwMode="auto">
          <a:xfrm>
            <a:off x="2314575" y="26606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1" name="Rectangle 125"/>
          <p:cNvSpPr>
            <a:spLocks noChangeArrowheads="1"/>
          </p:cNvSpPr>
          <p:nvPr/>
        </p:nvSpPr>
        <p:spPr bwMode="auto">
          <a:xfrm>
            <a:off x="5970588" y="2660650"/>
            <a:ext cx="569912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2" name="Rectangle 126"/>
          <p:cNvSpPr>
            <a:spLocks noChangeArrowheads="1"/>
          </p:cNvSpPr>
          <p:nvPr/>
        </p:nvSpPr>
        <p:spPr bwMode="auto">
          <a:xfrm>
            <a:off x="1490663" y="3460750"/>
            <a:ext cx="566737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3" name="Rectangle 127"/>
          <p:cNvSpPr>
            <a:spLocks noChangeArrowheads="1"/>
          </p:cNvSpPr>
          <p:nvPr/>
        </p:nvSpPr>
        <p:spPr bwMode="auto">
          <a:xfrm>
            <a:off x="3225800" y="34607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4" name="Rectangle 128"/>
          <p:cNvSpPr>
            <a:spLocks noChangeArrowheads="1"/>
          </p:cNvSpPr>
          <p:nvPr/>
        </p:nvSpPr>
        <p:spPr bwMode="auto">
          <a:xfrm>
            <a:off x="5119688" y="3460750"/>
            <a:ext cx="566737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5" name="Rectangle 129"/>
          <p:cNvSpPr>
            <a:spLocks noChangeArrowheads="1"/>
          </p:cNvSpPr>
          <p:nvPr/>
        </p:nvSpPr>
        <p:spPr bwMode="auto">
          <a:xfrm>
            <a:off x="6861175" y="34607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anose="02010600030101010101" pitchFamily="2" charset="-122"/>
              </a:rPr>
              <a:t>点击</a:t>
            </a:r>
            <a:endParaRPr lang="zh-CN" altLang="en-US" b="1">
              <a:solidFill>
                <a:srgbClr val="FEFFFF"/>
              </a:solidFill>
              <a:ea typeface="宋体" panose="02010600030101010101" pitchFamily="2" charset="-122"/>
            </a:endParaRPr>
          </a:p>
        </p:txBody>
      </p:sp>
      <p:sp>
        <p:nvSpPr>
          <p:cNvPr id="9346" name="Rectangle 130"/>
          <p:cNvSpPr>
            <a:spLocks noChangeArrowheads="1"/>
          </p:cNvSpPr>
          <p:nvPr/>
        </p:nvSpPr>
        <p:spPr bwMode="auto">
          <a:xfrm>
            <a:off x="1490663" y="3998913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47" name="Rectangle 131"/>
          <p:cNvSpPr>
            <a:spLocks noChangeArrowheads="1"/>
          </p:cNvSpPr>
          <p:nvPr/>
        </p:nvSpPr>
        <p:spPr bwMode="auto">
          <a:xfrm>
            <a:off x="1490663" y="4360863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48" name="Rectangle 132"/>
          <p:cNvSpPr>
            <a:spLocks noChangeArrowheads="1"/>
          </p:cNvSpPr>
          <p:nvPr/>
        </p:nvSpPr>
        <p:spPr bwMode="auto">
          <a:xfrm>
            <a:off x="1490663" y="4708525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49" name="Rectangle 133"/>
          <p:cNvSpPr>
            <a:spLocks noChangeArrowheads="1"/>
          </p:cNvSpPr>
          <p:nvPr/>
        </p:nvSpPr>
        <p:spPr bwMode="auto">
          <a:xfrm>
            <a:off x="1490663" y="5080000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0" name="Rectangle 134"/>
          <p:cNvSpPr>
            <a:spLocks noChangeArrowheads="1"/>
          </p:cNvSpPr>
          <p:nvPr/>
        </p:nvSpPr>
        <p:spPr bwMode="auto">
          <a:xfrm>
            <a:off x="3227388" y="3998913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1" name="Rectangle 135"/>
          <p:cNvSpPr>
            <a:spLocks noChangeArrowheads="1"/>
          </p:cNvSpPr>
          <p:nvPr/>
        </p:nvSpPr>
        <p:spPr bwMode="auto">
          <a:xfrm>
            <a:off x="3227388" y="4360863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2" name="Rectangle 136"/>
          <p:cNvSpPr>
            <a:spLocks noChangeArrowheads="1"/>
          </p:cNvSpPr>
          <p:nvPr/>
        </p:nvSpPr>
        <p:spPr bwMode="auto">
          <a:xfrm>
            <a:off x="3227388" y="4708525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3" name="Rectangle 137"/>
          <p:cNvSpPr>
            <a:spLocks noChangeArrowheads="1"/>
          </p:cNvSpPr>
          <p:nvPr/>
        </p:nvSpPr>
        <p:spPr bwMode="auto">
          <a:xfrm>
            <a:off x="3227388" y="5080000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4" name="Rectangle 138"/>
          <p:cNvSpPr>
            <a:spLocks noChangeArrowheads="1"/>
          </p:cNvSpPr>
          <p:nvPr/>
        </p:nvSpPr>
        <p:spPr bwMode="auto">
          <a:xfrm>
            <a:off x="5105400" y="3971925"/>
            <a:ext cx="522288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5" name="Rectangle 139"/>
          <p:cNvSpPr>
            <a:spLocks noChangeArrowheads="1"/>
          </p:cNvSpPr>
          <p:nvPr/>
        </p:nvSpPr>
        <p:spPr bwMode="auto">
          <a:xfrm>
            <a:off x="5105400" y="4333875"/>
            <a:ext cx="522288" cy="2968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6" name="Rectangle 140"/>
          <p:cNvSpPr>
            <a:spLocks noChangeArrowheads="1"/>
          </p:cNvSpPr>
          <p:nvPr/>
        </p:nvSpPr>
        <p:spPr bwMode="auto">
          <a:xfrm>
            <a:off x="5105400" y="4679950"/>
            <a:ext cx="522288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7" name="Rectangle 141"/>
          <p:cNvSpPr>
            <a:spLocks noChangeArrowheads="1"/>
          </p:cNvSpPr>
          <p:nvPr/>
        </p:nvSpPr>
        <p:spPr bwMode="auto">
          <a:xfrm>
            <a:off x="5105400" y="5053013"/>
            <a:ext cx="522288" cy="2968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8" name="Rectangle 142"/>
          <p:cNvSpPr>
            <a:spLocks noChangeArrowheads="1"/>
          </p:cNvSpPr>
          <p:nvPr/>
        </p:nvSpPr>
        <p:spPr bwMode="auto">
          <a:xfrm>
            <a:off x="6846888" y="3971925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59" name="Rectangle 143"/>
          <p:cNvSpPr>
            <a:spLocks noChangeArrowheads="1"/>
          </p:cNvSpPr>
          <p:nvPr/>
        </p:nvSpPr>
        <p:spPr bwMode="auto">
          <a:xfrm>
            <a:off x="6846888" y="4333875"/>
            <a:ext cx="522287" cy="2968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60" name="Rectangle 144"/>
          <p:cNvSpPr>
            <a:spLocks noChangeArrowheads="1"/>
          </p:cNvSpPr>
          <p:nvPr/>
        </p:nvSpPr>
        <p:spPr bwMode="auto">
          <a:xfrm>
            <a:off x="6846888" y="4679950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61" name="Rectangle 145"/>
          <p:cNvSpPr>
            <a:spLocks noChangeArrowheads="1"/>
          </p:cNvSpPr>
          <p:nvPr/>
        </p:nvSpPr>
        <p:spPr bwMode="auto">
          <a:xfrm>
            <a:off x="6846888" y="5053013"/>
            <a:ext cx="522287" cy="29686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anose="02010600030101010101" pitchFamily="2" charset="-122"/>
              </a:rPr>
              <a:t>点击</a:t>
            </a:r>
            <a:endParaRPr lang="zh-CN" altLang="en-US" sz="16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936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257425" y="1898650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3DA47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79825" y="2044700"/>
            <a:ext cx="4318000" cy="1187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>
                <a:ea typeface="宋体" panose="02010600030101010101" pitchFamily="2" charset="-122"/>
              </a:rPr>
              <a:t> 点击输入文字信息</a:t>
            </a:r>
            <a:endParaRPr lang="zh-CN" altLang="en-US" b="1"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/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070225" y="2403475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5" name="Picture 5" descr="DO_circl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752600"/>
            <a:ext cx="1714500" cy="171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377950" y="2413000"/>
            <a:ext cx="1670050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宋体" panose="02010600030101010101" pitchFamily="2" charset="-122"/>
              </a:rPr>
              <a:t>点击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2257425" y="3860800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6699FF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740150" y="3965575"/>
            <a:ext cx="4257675" cy="11874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/>
              <a:t> </a:t>
            </a:r>
            <a:r>
              <a:rPr lang="zh-CN" altLang="en-US" b="1">
                <a:ea typeface="宋体" panose="02010600030101010101" pitchFamily="2" charset="-122"/>
              </a:rPr>
              <a:t>点击输入文字信息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3098800" y="435610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 cap="flat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50" name="Picture 10" descr="DP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3657600"/>
            <a:ext cx="1727200" cy="172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1397000" y="4365625"/>
            <a:ext cx="1670050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宋体" panose="02010600030101010101" pitchFamily="2" charset="-122"/>
              </a:rPr>
              <a:t>点击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1025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num-1_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未知"/>
          <p:cNvSpPr/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2.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anose="02010600030101010101" pitchFamily="2" charset="-122"/>
              </a:rPr>
              <a:t>点击编辑文字信息</a:t>
            </a:r>
            <a:endParaRPr lang="zh-CN" altLang="en-US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anose="020B0604020202020204" pitchFamily="34" charset="0"/>
              </a:rPr>
              <a:t>1.</a:t>
            </a:r>
            <a:endParaRPr lang="zh-CN" altLang="en-US" sz="2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点击编辑文字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宋体" panose="02010600030101010101" pitchFamily="2" charset="-122"/>
              </a:rPr>
              <a:t>点击编辑文字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127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单击此处添加标题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6">
      <a:dk1>
        <a:srgbClr val="000000"/>
      </a:dk1>
      <a:lt1>
        <a:srgbClr val="FFFFFF"/>
      </a:lt1>
      <a:dk2>
        <a:srgbClr val="CC0000"/>
      </a:dk2>
      <a:lt2>
        <a:srgbClr val="808080"/>
      </a:lt2>
      <a:accent1>
        <a:srgbClr val="DC3A3A"/>
      </a:accent1>
      <a:accent2>
        <a:srgbClr val="FFC319"/>
      </a:accent2>
      <a:accent3>
        <a:srgbClr val="FFFFFF"/>
      </a:accent3>
      <a:accent4>
        <a:srgbClr val="000000"/>
      </a:accent4>
      <a:accent5>
        <a:srgbClr val="EBAEAE"/>
      </a:accent5>
      <a:accent6>
        <a:srgbClr val="E7B016"/>
      </a:accent6>
      <a:hlink>
        <a:srgbClr val="96BA26"/>
      </a:hlink>
      <a:folHlink>
        <a:srgbClr val="5CB1FE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DC3A3A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EBAEAE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DC3A3A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EBAEAE"/>
        </a:accent5>
        <a:accent6>
          <a:srgbClr val="E7B016"/>
        </a:accent6>
        <a:hlink>
          <a:srgbClr val="96BA26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WPS 演示</Application>
  <PresentationFormat>全屏显示(4:3)</PresentationFormat>
  <Paragraphs>844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黑体</vt:lpstr>
      <vt:lpstr>Gulim</vt:lpstr>
      <vt:lpstr>HY견고딕</vt:lpstr>
      <vt:lpstr>Arial</vt:lpstr>
      <vt:lpstr>Arial Black</vt:lpstr>
      <vt:lpstr>Calibri</vt:lpstr>
      <vt:lpstr>Verdana</vt:lpstr>
      <vt:lpstr>Times New Roman</vt:lpstr>
      <vt:lpstr>Arial Black</vt:lpstr>
      <vt:lpstr>HY헤드라인M</vt:lpstr>
      <vt:lpstr>HY견명조</vt:lpstr>
      <vt:lpstr>Adobe Myungjo Std 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10</cp:revision>
  <cp:lastPrinted>2411-12-30T00:00:00Z</cp:lastPrinted>
  <dcterms:created xsi:type="dcterms:W3CDTF">2008-03-14T00:51:00Z</dcterms:created>
  <dcterms:modified xsi:type="dcterms:W3CDTF">2017-07-09T13:40:17Z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