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  <p:sldId id="271" r:id="rId19"/>
    <p:sldId id="276" r:id="rId20"/>
    <p:sldId id="277" r:id="rId21"/>
    <p:sldId id="278" r:id="rId22"/>
    <p:sldId id="279" r:id="rId23"/>
    <p:sldId id="280" r:id="rId24"/>
    <p:sldId id="272" r:id="rId25"/>
  </p:sldIdLst>
  <p:sldSz cx="9144000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531797808164402E-2"/>
          <c:y val="1.98165924953108E-2"/>
          <c:w val="0.915180345833151"/>
          <c:h val="0.886378043111491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Twitter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1A-47D2-8FB9-C18D306A0B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Facebook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1A-47D2-8FB9-C18D306A0B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Instagram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1A-47D2-8FB9-C18D306A0BB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Youtube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B1A-47D2-8FB9-C18D306A0B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374592"/>
        <c:axId val="195776448"/>
      </c:barChart>
      <c:catAx>
        <c:axId val="195374592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95776448"/>
        <c:crosses val="autoZero"/>
        <c:auto val="1"/>
        <c:lblAlgn val="ctr"/>
        <c:lblOffset val="100"/>
        <c:noMultiLvlLbl val="0"/>
      </c:catAx>
      <c:valAx>
        <c:axId val="19577644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Lato Regular"/>
                <a:cs typeface="Lato Regular"/>
              </a:defRPr>
            </a:pPr>
            <a:endParaRPr lang="zh-CN"/>
          </a:p>
        </c:txPr>
        <c:crossAx val="195374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531797808164402E-2"/>
          <c:y val="1.98165924953108E-2"/>
          <c:w val="0.915180345833151"/>
          <c:h val="0.886378043111491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Twitter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1E-4D80-A68B-6F4C25530A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Facebook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1E-4D80-A68B-6F4C25530A3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Instagram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1E-4D80-A68B-6F4C25530A3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Youtube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Mobile</c:v>
                </c:pt>
                <c:pt idx="1">
                  <c:v>Tablet</c:v>
                </c:pt>
                <c:pt idx="2">
                  <c:v>Desktop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61E-4D80-A68B-6F4C25530A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374592"/>
        <c:axId val="195776448"/>
      </c:barChart>
      <c:catAx>
        <c:axId val="195374592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95776448"/>
        <c:crosses val="autoZero"/>
        <c:auto val="1"/>
        <c:lblAlgn val="ctr"/>
        <c:lblOffset val="100"/>
        <c:noMultiLvlLbl val="0"/>
      </c:catAx>
      <c:valAx>
        <c:axId val="19577644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Lato Regular"/>
                <a:cs typeface="Lato Regular"/>
              </a:defRPr>
            </a:pPr>
            <a:endParaRPr lang="zh-CN"/>
          </a:p>
        </c:txPr>
        <c:crossAx val="195374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9D312-9DC8-470E-B9A7-0C03F2A9B98E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F1A4D-DA74-4F78-A1B2-09877482A2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4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364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86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53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97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02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35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64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99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50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20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84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4153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8997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4914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573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8162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20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94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60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09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34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64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7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F1A4D-DA74-4F78-A1B2-09877482A2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462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1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4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8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09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0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4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45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536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1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3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DC6D-36D2-4873-830E-E92BBBD7E6F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F8FF8-F2D4-4423-883D-33A941010B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05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458BCCE-CAFD-46A5-BF9A-37824021F4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1" y="0"/>
            <a:ext cx="9144000" cy="52197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EF99F20-C6E4-4FB3-96B2-DD74F1D30A1B}"/>
              </a:ext>
            </a:extLst>
          </p:cNvPr>
          <p:cNvSpPr txBox="1"/>
          <p:nvPr/>
        </p:nvSpPr>
        <p:spPr>
          <a:xfrm>
            <a:off x="205253" y="1795162"/>
            <a:ext cx="573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欧美风工作汇报 </a:t>
            </a:r>
            <a:r>
              <a:rPr lang="en-US" altLang="zh-CN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 </a:t>
            </a:r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15A143-1F0A-47CC-8E32-2E6B22D09CE5}"/>
              </a:ext>
            </a:extLst>
          </p:cNvPr>
          <p:cNvSpPr txBox="1"/>
          <p:nvPr/>
        </p:nvSpPr>
        <p:spPr>
          <a:xfrm>
            <a:off x="544889" y="2500643"/>
            <a:ext cx="482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 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商务报告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l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商业总结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工作计划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F87C52-CE9D-4431-9E5E-6F0F5C292B24}"/>
              </a:ext>
            </a:extLst>
          </p:cNvPr>
          <p:cNvSpPr txBox="1"/>
          <p:nvPr/>
        </p:nvSpPr>
        <p:spPr>
          <a:xfrm>
            <a:off x="1" y="2929125"/>
            <a:ext cx="5651493" cy="2862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5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The user can demonstrate on a projector or computer or print the it into a film to be used in a wider field</a:t>
            </a:r>
          </a:p>
        </p:txBody>
      </p:sp>
      <p:pic>
        <p:nvPicPr>
          <p:cNvPr id="7" name="卡奇社 - 日光倾城">
            <a:hlinkClick r:id="" action="ppaction://media"/>
            <a:extLst>
              <a:ext uri="{FF2B5EF4-FFF2-40B4-BE49-F238E27FC236}">
                <a16:creationId xmlns:a16="http://schemas.microsoft.com/office/drawing/2014/main" id="{266B164D-F8E3-4919-9C47-C291ED6DB3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62268" y="3605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0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5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DB9E4980-E0CC-4B5E-A28D-5F8B5861E3CF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1DC5B29-BFA5-4B2E-AF92-58261603BAF0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B1A564-1CDA-4C87-A452-4D3925ADB90F}"/>
              </a:ext>
            </a:extLst>
          </p:cNvPr>
          <p:cNvGrpSpPr/>
          <p:nvPr/>
        </p:nvGrpSpPr>
        <p:grpSpPr>
          <a:xfrm>
            <a:off x="1159616" y="1117160"/>
            <a:ext cx="764978" cy="664781"/>
            <a:chOff x="596224" y="2007751"/>
            <a:chExt cx="3363405" cy="2922865"/>
          </a:xfrm>
        </p:grpSpPr>
        <p:grpSp>
          <p:nvGrpSpPr>
            <p:cNvPr id="5" name="组合 56">
              <a:extLst>
                <a:ext uri="{FF2B5EF4-FFF2-40B4-BE49-F238E27FC236}">
                  <a16:creationId xmlns:a16="http://schemas.microsoft.com/office/drawing/2014/main" id="{15FF127B-4710-4B58-9A67-F4AB647DFB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6224" y="2007751"/>
              <a:ext cx="3363405" cy="2922865"/>
              <a:chOff x="2408238" y="642938"/>
              <a:chExt cx="6537042" cy="5753101"/>
            </a:xfrm>
          </p:grpSpPr>
          <p:sp>
            <p:nvSpPr>
              <p:cNvPr id="10" name="任意多边形 57">
                <a:extLst>
                  <a:ext uri="{FF2B5EF4-FFF2-40B4-BE49-F238E27FC236}">
                    <a16:creationId xmlns:a16="http://schemas.microsoft.com/office/drawing/2014/main" id="{0135ED1E-18D8-4C47-9492-81F1BB877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4" y="854077"/>
                <a:ext cx="4095466" cy="5541962"/>
              </a:xfrm>
              <a:custGeom>
                <a:avLst/>
                <a:gdLst>
                  <a:gd name="T0" fmla="*/ 1781131 w 4095466"/>
                  <a:gd name="T1" fmla="*/ 2874962 h 5541962"/>
                  <a:gd name="T2" fmla="*/ 3038475 w 4095466"/>
                  <a:gd name="T3" fmla="*/ 3601170 h 5541962"/>
                  <a:gd name="T4" fmla="*/ 2039211 w 4095466"/>
                  <a:gd name="T5" fmla="*/ 5332112 h 5541962"/>
                  <a:gd name="T6" fmla="*/ 1676882 w 4095466"/>
                  <a:gd name="T7" fmla="*/ 5541962 h 5541962"/>
                  <a:gd name="T8" fmla="*/ 0 w 4095466"/>
                  <a:gd name="T9" fmla="*/ 5541962 h 5541962"/>
                  <a:gd name="T10" fmla="*/ 363600 w 4095466"/>
                  <a:gd name="T11" fmla="*/ 5332112 h 5541962"/>
                  <a:gd name="T12" fmla="*/ 1781131 w 4095466"/>
                  <a:gd name="T13" fmla="*/ 2874962 h 5541962"/>
                  <a:gd name="T14" fmla="*/ 3200230 w 4095466"/>
                  <a:gd name="T15" fmla="*/ 0 h 5541962"/>
                  <a:gd name="T16" fmla="*/ 4038183 w 4095466"/>
                  <a:gd name="T17" fmla="*/ 1451364 h 5541962"/>
                  <a:gd name="T18" fmla="*/ 4038183 w 4095466"/>
                  <a:gd name="T19" fmla="*/ 1869489 h 5541962"/>
                  <a:gd name="T20" fmla="*/ 3038742 w 4095466"/>
                  <a:gd name="T21" fmla="*/ 3600450 h 5541962"/>
                  <a:gd name="T22" fmla="*/ 1781175 w 4095466"/>
                  <a:gd name="T23" fmla="*/ 2874768 h 5541962"/>
                  <a:gd name="T24" fmla="*/ 3200230 w 4095466"/>
                  <a:gd name="T25" fmla="*/ 418125 h 5541962"/>
                  <a:gd name="T26" fmla="*/ 3200230 w 4095466"/>
                  <a:gd name="T27" fmla="*/ 0 h 55419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95466" h="5541962">
                    <a:moveTo>
                      <a:pt x="1781131" y="2874962"/>
                    </a:moveTo>
                    <a:cubicBezTo>
                      <a:pt x="3038475" y="3601170"/>
                      <a:pt x="3038475" y="3601170"/>
                      <a:pt x="3038475" y="3601170"/>
                    </a:cubicBezTo>
                    <a:cubicBezTo>
                      <a:pt x="2039211" y="5332112"/>
                      <a:pt x="2039211" y="5332112"/>
                      <a:pt x="2039211" y="5332112"/>
                    </a:cubicBezTo>
                    <a:cubicBezTo>
                      <a:pt x="1959117" y="5472012"/>
                      <a:pt x="1818000" y="5541962"/>
                      <a:pt x="1676882" y="5541962"/>
                    </a:cubicBezTo>
                    <a:cubicBezTo>
                      <a:pt x="0" y="5541962"/>
                      <a:pt x="0" y="5541962"/>
                      <a:pt x="0" y="5541962"/>
                    </a:cubicBezTo>
                    <a:cubicBezTo>
                      <a:pt x="141117" y="5541962"/>
                      <a:pt x="282235" y="5472012"/>
                      <a:pt x="363600" y="5332112"/>
                    </a:cubicBezTo>
                    <a:cubicBezTo>
                      <a:pt x="1781131" y="2874962"/>
                      <a:pt x="1781131" y="2874962"/>
                      <a:pt x="1781131" y="2874962"/>
                    </a:cubicBezTo>
                    <a:close/>
                    <a:moveTo>
                      <a:pt x="3200230" y="0"/>
                    </a:moveTo>
                    <a:cubicBezTo>
                      <a:pt x="4038183" y="1451364"/>
                      <a:pt x="4038183" y="1451364"/>
                      <a:pt x="4038183" y="1451364"/>
                    </a:cubicBezTo>
                    <a:cubicBezTo>
                      <a:pt x="4109391" y="1573370"/>
                      <a:pt x="4119563" y="1730961"/>
                      <a:pt x="4038183" y="1869489"/>
                    </a:cubicBezTo>
                    <a:cubicBezTo>
                      <a:pt x="3038742" y="3600450"/>
                      <a:pt x="3038742" y="3600450"/>
                      <a:pt x="3038742" y="3600450"/>
                    </a:cubicBezTo>
                    <a:cubicBezTo>
                      <a:pt x="1781175" y="2874768"/>
                      <a:pt x="1781175" y="2874768"/>
                      <a:pt x="1781175" y="2874768"/>
                    </a:cubicBezTo>
                    <a:lnTo>
                      <a:pt x="3200230" y="418125"/>
                    </a:lnTo>
                    <a:cubicBezTo>
                      <a:pt x="3280337" y="279597"/>
                      <a:pt x="3270165" y="122006"/>
                      <a:pt x="320023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B95F44F5-450F-4780-A626-942E757EC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202" y="642938"/>
                <a:ext cx="6399212" cy="1662113"/>
              </a:xfrm>
              <a:custGeom>
                <a:avLst/>
                <a:gdLst>
                  <a:gd name="T0" fmla="*/ 837886 w 5033"/>
                  <a:gd name="T1" fmla="*/ 209831 h 1307"/>
                  <a:gd name="T2" fmla="*/ 1200250 w 5033"/>
                  <a:gd name="T3" fmla="*/ 0 h 1307"/>
                  <a:gd name="T4" fmla="*/ 5197692 w 5033"/>
                  <a:gd name="T5" fmla="*/ 0 h 1307"/>
                  <a:gd name="T6" fmla="*/ 5561327 w 5033"/>
                  <a:gd name="T7" fmla="*/ 209831 h 1307"/>
                  <a:gd name="T8" fmla="*/ 6399213 w 5033"/>
                  <a:gd name="T9" fmla="*/ 1662113 h 1307"/>
                  <a:gd name="T10" fmla="*/ 6036849 w 5033"/>
                  <a:gd name="T11" fmla="*/ 1452282 h 1307"/>
                  <a:gd name="T12" fmla="*/ 362364 w 5033"/>
                  <a:gd name="T13" fmla="*/ 1452282 h 1307"/>
                  <a:gd name="T14" fmla="*/ 0 w 5033"/>
                  <a:gd name="T15" fmla="*/ 1662113 h 1307"/>
                  <a:gd name="T16" fmla="*/ 837886 w 5033"/>
                  <a:gd name="T17" fmla="*/ 209831 h 1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33" h="1307">
                    <a:moveTo>
                      <a:pt x="659" y="165"/>
                    </a:moveTo>
                    <a:cubicBezTo>
                      <a:pt x="714" y="69"/>
                      <a:pt x="818" y="0"/>
                      <a:pt x="944" y="0"/>
                    </a:cubicBezTo>
                    <a:cubicBezTo>
                      <a:pt x="4088" y="0"/>
                      <a:pt x="4088" y="0"/>
                      <a:pt x="4088" y="0"/>
                    </a:cubicBezTo>
                    <a:cubicBezTo>
                      <a:pt x="4215" y="0"/>
                      <a:pt x="4318" y="69"/>
                      <a:pt x="4374" y="165"/>
                    </a:cubicBezTo>
                    <a:cubicBezTo>
                      <a:pt x="5033" y="1307"/>
                      <a:pt x="5033" y="1307"/>
                      <a:pt x="5033" y="1307"/>
                    </a:cubicBezTo>
                    <a:cubicBezTo>
                      <a:pt x="4978" y="1211"/>
                      <a:pt x="4874" y="1142"/>
                      <a:pt x="4748" y="1142"/>
                    </a:cubicBezTo>
                    <a:cubicBezTo>
                      <a:pt x="285" y="1142"/>
                      <a:pt x="285" y="1142"/>
                      <a:pt x="285" y="1142"/>
                    </a:cubicBezTo>
                    <a:cubicBezTo>
                      <a:pt x="158" y="1142"/>
                      <a:pt x="55" y="1211"/>
                      <a:pt x="0" y="1307"/>
                    </a:cubicBezTo>
                    <a:lnTo>
                      <a:pt x="659" y="165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4FAEC7CE-F9C3-4D7B-BB97-97D479376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854076"/>
                <a:ext cx="4117975" cy="5541963"/>
              </a:xfrm>
              <a:custGeom>
                <a:avLst/>
                <a:gdLst>
                  <a:gd name="T0" fmla="*/ 81343 w 3240"/>
                  <a:gd name="T1" fmla="*/ 1451921 h 4359"/>
                  <a:gd name="T2" fmla="*/ 918918 w 3240"/>
                  <a:gd name="T3" fmla="*/ 0 h 4359"/>
                  <a:gd name="T4" fmla="*/ 918918 w 3240"/>
                  <a:gd name="T5" fmla="*/ 418285 h 4359"/>
                  <a:gd name="T6" fmla="*/ 3754475 w 3240"/>
                  <a:gd name="T7" fmla="*/ 5332185 h 4359"/>
                  <a:gd name="T8" fmla="*/ 4117975 w 3240"/>
                  <a:gd name="T9" fmla="*/ 5541963 h 4359"/>
                  <a:gd name="T10" fmla="*/ 2441552 w 3240"/>
                  <a:gd name="T11" fmla="*/ 5541963 h 4359"/>
                  <a:gd name="T12" fmla="*/ 2078052 w 3240"/>
                  <a:gd name="T13" fmla="*/ 5332185 h 4359"/>
                  <a:gd name="T14" fmla="*/ 81343 w 3240"/>
                  <a:gd name="T15" fmla="*/ 1870206 h 4359"/>
                  <a:gd name="T16" fmla="*/ 81343 w 3240"/>
                  <a:gd name="T17" fmla="*/ 1451921 h 43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40" h="4359">
                    <a:moveTo>
                      <a:pt x="64" y="1142"/>
                    </a:moveTo>
                    <a:cubicBezTo>
                      <a:pt x="723" y="0"/>
                      <a:pt x="723" y="0"/>
                      <a:pt x="723" y="0"/>
                    </a:cubicBezTo>
                    <a:cubicBezTo>
                      <a:pt x="667" y="96"/>
                      <a:pt x="660" y="220"/>
                      <a:pt x="723" y="329"/>
                    </a:cubicBezTo>
                    <a:cubicBezTo>
                      <a:pt x="2954" y="4194"/>
                      <a:pt x="2954" y="4194"/>
                      <a:pt x="2954" y="4194"/>
                    </a:cubicBezTo>
                    <a:cubicBezTo>
                      <a:pt x="3018" y="4304"/>
                      <a:pt x="3129" y="4359"/>
                      <a:pt x="3240" y="4359"/>
                    </a:cubicBezTo>
                    <a:cubicBezTo>
                      <a:pt x="1921" y="4359"/>
                      <a:pt x="1921" y="4359"/>
                      <a:pt x="1921" y="4359"/>
                    </a:cubicBezTo>
                    <a:cubicBezTo>
                      <a:pt x="1810" y="4359"/>
                      <a:pt x="1699" y="4304"/>
                      <a:pt x="1635" y="4194"/>
                    </a:cubicBezTo>
                    <a:cubicBezTo>
                      <a:pt x="64" y="1471"/>
                      <a:pt x="64" y="1471"/>
                      <a:pt x="64" y="1471"/>
                    </a:cubicBezTo>
                    <a:cubicBezTo>
                      <a:pt x="0" y="1362"/>
                      <a:pt x="8" y="1238"/>
                      <a:pt x="64" y="1142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174BFB5B-B428-4EF4-A3AB-4216BB374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3729039"/>
                <a:ext cx="3038475" cy="2667000"/>
              </a:xfrm>
              <a:custGeom>
                <a:avLst/>
                <a:gdLst>
                  <a:gd name="T0" fmla="*/ 363600 w 2390"/>
                  <a:gd name="T1" fmla="*/ 2457150 h 2097"/>
                  <a:gd name="T2" fmla="*/ 1781131 w 2390"/>
                  <a:gd name="T3" fmla="*/ 0 h 2097"/>
                  <a:gd name="T4" fmla="*/ 3038475 w 2390"/>
                  <a:gd name="T5" fmla="*/ 726207 h 2097"/>
                  <a:gd name="T6" fmla="*/ 2039211 w 2390"/>
                  <a:gd name="T7" fmla="*/ 2457150 h 2097"/>
                  <a:gd name="T8" fmla="*/ 1676882 w 2390"/>
                  <a:gd name="T9" fmla="*/ 2667000 h 2097"/>
                  <a:gd name="T10" fmla="*/ 0 w 2390"/>
                  <a:gd name="T11" fmla="*/ 2667000 h 2097"/>
                  <a:gd name="T12" fmla="*/ 363600 w 2390"/>
                  <a:gd name="T13" fmla="*/ 2457150 h 20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90" h="2097">
                    <a:moveTo>
                      <a:pt x="286" y="1932"/>
                    </a:moveTo>
                    <a:cubicBezTo>
                      <a:pt x="1401" y="0"/>
                      <a:pt x="1401" y="0"/>
                      <a:pt x="1401" y="0"/>
                    </a:cubicBezTo>
                    <a:cubicBezTo>
                      <a:pt x="2390" y="571"/>
                      <a:pt x="2390" y="571"/>
                      <a:pt x="2390" y="571"/>
                    </a:cubicBezTo>
                    <a:cubicBezTo>
                      <a:pt x="1604" y="1932"/>
                      <a:pt x="1604" y="1932"/>
                      <a:pt x="1604" y="1932"/>
                    </a:cubicBezTo>
                    <a:cubicBezTo>
                      <a:pt x="1541" y="2042"/>
                      <a:pt x="1430" y="2097"/>
                      <a:pt x="1319" y="2097"/>
                    </a:cubicBezTo>
                    <a:cubicBezTo>
                      <a:pt x="0" y="2097"/>
                      <a:pt x="0" y="2097"/>
                      <a:pt x="0" y="2097"/>
                    </a:cubicBezTo>
                    <a:cubicBezTo>
                      <a:pt x="111" y="2097"/>
                      <a:pt x="222" y="2042"/>
                      <a:pt x="286" y="193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</p:grpSp>
        <p:sp>
          <p:nvSpPr>
            <p:cNvPr id="6" name="Freeform 43">
              <a:extLst>
                <a:ext uri="{FF2B5EF4-FFF2-40B4-BE49-F238E27FC236}">
                  <a16:creationId xmlns:a16="http://schemas.microsoft.com/office/drawing/2014/main" id="{F4621C1E-515C-45CF-BBD9-CD96615493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938" y="3424178"/>
              <a:ext cx="406343" cy="360045"/>
            </a:xfrm>
            <a:custGeom>
              <a:avLst/>
              <a:gdLst>
                <a:gd name="T0" fmla="*/ 355833 w 116"/>
                <a:gd name="T1" fmla="*/ 307731 h 104"/>
                <a:gd name="T2" fmla="*/ 285545 w 116"/>
                <a:gd name="T3" fmla="*/ 364881 h 104"/>
                <a:gd name="T4" fmla="*/ 487623 w 116"/>
                <a:gd name="T5" fmla="*/ 457200 h 104"/>
                <a:gd name="T6" fmla="*/ 509588 w 116"/>
                <a:gd name="T7" fmla="*/ 373673 h 104"/>
                <a:gd name="T8" fmla="*/ 355833 w 116"/>
                <a:gd name="T9" fmla="*/ 307731 h 104"/>
                <a:gd name="T10" fmla="*/ 487623 w 116"/>
                <a:gd name="T11" fmla="*/ 8792 h 104"/>
                <a:gd name="T12" fmla="*/ 285545 w 116"/>
                <a:gd name="T13" fmla="*/ 105508 h 104"/>
                <a:gd name="T14" fmla="*/ 338261 w 116"/>
                <a:gd name="T15" fmla="*/ 140677 h 104"/>
                <a:gd name="T16" fmla="*/ 0 w 116"/>
                <a:gd name="T17" fmla="*/ 364881 h 104"/>
                <a:gd name="T18" fmla="*/ 13179 w 116"/>
                <a:gd name="T19" fmla="*/ 448408 h 104"/>
                <a:gd name="T20" fmla="*/ 408549 w 116"/>
                <a:gd name="T21" fmla="*/ 193431 h 104"/>
                <a:gd name="T22" fmla="*/ 465658 w 116"/>
                <a:gd name="T23" fmla="*/ 228600 h 104"/>
                <a:gd name="T24" fmla="*/ 487623 w 116"/>
                <a:gd name="T25" fmla="*/ 8792 h 104"/>
                <a:gd name="T26" fmla="*/ 30751 w 116"/>
                <a:gd name="T27" fmla="*/ 0 h 104"/>
                <a:gd name="T28" fmla="*/ 48323 w 116"/>
                <a:gd name="T29" fmla="*/ 224204 h 104"/>
                <a:gd name="T30" fmla="*/ 105432 w 116"/>
                <a:gd name="T31" fmla="*/ 184638 h 104"/>
                <a:gd name="T32" fmla="*/ 158148 w 116"/>
                <a:gd name="T33" fmla="*/ 254977 h 104"/>
                <a:gd name="T34" fmla="*/ 228436 w 116"/>
                <a:gd name="T35" fmla="*/ 206619 h 104"/>
                <a:gd name="T36" fmla="*/ 175720 w 116"/>
                <a:gd name="T37" fmla="*/ 140677 h 104"/>
                <a:gd name="T38" fmla="*/ 232829 w 116"/>
                <a:gd name="T39" fmla="*/ 105508 h 104"/>
                <a:gd name="T40" fmla="*/ 30751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id="{E1243BDF-4212-4130-8834-E612D4DD60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9561" y="2184023"/>
              <a:ext cx="767115" cy="388798"/>
            </a:xfrm>
            <a:custGeom>
              <a:avLst/>
              <a:gdLst>
                <a:gd name="T0" fmla="*/ 127391 w 219"/>
                <a:gd name="T1" fmla="*/ 189551 h 112"/>
                <a:gd name="T2" fmla="*/ 83463 w 219"/>
                <a:gd name="T3" fmla="*/ 238040 h 112"/>
                <a:gd name="T4" fmla="*/ 101035 w 219"/>
                <a:gd name="T5" fmla="*/ 273305 h 112"/>
                <a:gd name="T6" fmla="*/ 17571 w 219"/>
                <a:gd name="T7" fmla="*/ 401142 h 112"/>
                <a:gd name="T8" fmla="*/ 26357 w 219"/>
                <a:gd name="T9" fmla="*/ 405550 h 112"/>
                <a:gd name="T10" fmla="*/ 79071 w 219"/>
                <a:gd name="T11" fmla="*/ 357060 h 112"/>
                <a:gd name="T12" fmla="*/ 52714 w 219"/>
                <a:gd name="T13" fmla="*/ 493713 h 112"/>
                <a:gd name="T14" fmla="*/ 96642 w 219"/>
                <a:gd name="T15" fmla="*/ 493713 h 112"/>
                <a:gd name="T16" fmla="*/ 127391 w 219"/>
                <a:gd name="T17" fmla="*/ 436407 h 112"/>
                <a:gd name="T18" fmla="*/ 158141 w 219"/>
                <a:gd name="T19" fmla="*/ 493713 h 112"/>
                <a:gd name="T20" fmla="*/ 202069 w 219"/>
                <a:gd name="T21" fmla="*/ 493713 h 112"/>
                <a:gd name="T22" fmla="*/ 180105 w 219"/>
                <a:gd name="T23" fmla="*/ 357060 h 112"/>
                <a:gd name="T24" fmla="*/ 228426 w 219"/>
                <a:gd name="T25" fmla="*/ 405550 h 112"/>
                <a:gd name="T26" fmla="*/ 241604 w 219"/>
                <a:gd name="T27" fmla="*/ 401142 h 112"/>
                <a:gd name="T28" fmla="*/ 158141 w 219"/>
                <a:gd name="T29" fmla="*/ 273305 h 112"/>
                <a:gd name="T30" fmla="*/ 175712 w 219"/>
                <a:gd name="T31" fmla="*/ 238040 h 112"/>
                <a:gd name="T32" fmla="*/ 127391 w 219"/>
                <a:gd name="T33" fmla="*/ 189551 h 112"/>
                <a:gd name="T34" fmla="*/ 830241 w 219"/>
                <a:gd name="T35" fmla="*/ 189551 h 112"/>
                <a:gd name="T36" fmla="*/ 786313 w 219"/>
                <a:gd name="T37" fmla="*/ 238040 h 112"/>
                <a:gd name="T38" fmla="*/ 803884 w 219"/>
                <a:gd name="T39" fmla="*/ 273305 h 112"/>
                <a:gd name="T40" fmla="*/ 720421 w 219"/>
                <a:gd name="T41" fmla="*/ 401142 h 112"/>
                <a:gd name="T42" fmla="*/ 729206 w 219"/>
                <a:gd name="T43" fmla="*/ 405550 h 112"/>
                <a:gd name="T44" fmla="*/ 781920 w 219"/>
                <a:gd name="T45" fmla="*/ 357060 h 112"/>
                <a:gd name="T46" fmla="*/ 755563 w 219"/>
                <a:gd name="T47" fmla="*/ 493713 h 112"/>
                <a:gd name="T48" fmla="*/ 799491 w 219"/>
                <a:gd name="T49" fmla="*/ 493713 h 112"/>
                <a:gd name="T50" fmla="*/ 830241 w 219"/>
                <a:gd name="T51" fmla="*/ 436407 h 112"/>
                <a:gd name="T52" fmla="*/ 865383 w 219"/>
                <a:gd name="T53" fmla="*/ 493713 h 112"/>
                <a:gd name="T54" fmla="*/ 904918 w 219"/>
                <a:gd name="T55" fmla="*/ 493713 h 112"/>
                <a:gd name="T56" fmla="*/ 882954 w 219"/>
                <a:gd name="T57" fmla="*/ 357060 h 112"/>
                <a:gd name="T58" fmla="*/ 935668 w 219"/>
                <a:gd name="T59" fmla="*/ 405550 h 112"/>
                <a:gd name="T60" fmla="*/ 944454 w 219"/>
                <a:gd name="T61" fmla="*/ 401142 h 112"/>
                <a:gd name="T62" fmla="*/ 860990 w 219"/>
                <a:gd name="T63" fmla="*/ 273305 h 112"/>
                <a:gd name="T64" fmla="*/ 878562 w 219"/>
                <a:gd name="T65" fmla="*/ 238040 h 112"/>
                <a:gd name="T66" fmla="*/ 830241 w 219"/>
                <a:gd name="T67" fmla="*/ 189551 h 112"/>
                <a:gd name="T68" fmla="*/ 487602 w 219"/>
                <a:gd name="T69" fmla="*/ 0 h 112"/>
                <a:gd name="T70" fmla="*/ 412924 w 219"/>
                <a:gd name="T71" fmla="*/ 74939 h 112"/>
                <a:gd name="T72" fmla="*/ 439281 w 219"/>
                <a:gd name="T73" fmla="*/ 136653 h 112"/>
                <a:gd name="T74" fmla="*/ 307497 w 219"/>
                <a:gd name="T75" fmla="*/ 343836 h 112"/>
                <a:gd name="T76" fmla="*/ 320675 w 219"/>
                <a:gd name="T77" fmla="*/ 352652 h 112"/>
                <a:gd name="T78" fmla="*/ 404138 w 219"/>
                <a:gd name="T79" fmla="*/ 273305 h 112"/>
                <a:gd name="T80" fmla="*/ 368996 w 219"/>
                <a:gd name="T81" fmla="*/ 493713 h 112"/>
                <a:gd name="T82" fmla="*/ 434888 w 219"/>
                <a:gd name="T83" fmla="*/ 493713 h 112"/>
                <a:gd name="T84" fmla="*/ 487602 w 219"/>
                <a:gd name="T85" fmla="*/ 401142 h 112"/>
                <a:gd name="T86" fmla="*/ 540315 w 219"/>
                <a:gd name="T87" fmla="*/ 493713 h 112"/>
                <a:gd name="T88" fmla="*/ 610600 w 219"/>
                <a:gd name="T89" fmla="*/ 493713 h 112"/>
                <a:gd name="T90" fmla="*/ 571065 w 219"/>
                <a:gd name="T91" fmla="*/ 273305 h 112"/>
                <a:gd name="T92" fmla="*/ 654528 w 219"/>
                <a:gd name="T93" fmla="*/ 352652 h 112"/>
                <a:gd name="T94" fmla="*/ 672100 w 219"/>
                <a:gd name="T95" fmla="*/ 343836 h 112"/>
                <a:gd name="T96" fmla="*/ 535923 w 219"/>
                <a:gd name="T97" fmla="*/ 136653 h 112"/>
                <a:gd name="T98" fmla="*/ 562279 w 219"/>
                <a:gd name="T99" fmla="*/ 74939 h 112"/>
                <a:gd name="T100" fmla="*/ 487602 w 219"/>
                <a:gd name="T101" fmla="*/ 0 h 1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8" name="Freeform 46">
              <a:extLst>
                <a:ext uri="{FF2B5EF4-FFF2-40B4-BE49-F238E27FC236}">
                  <a16:creationId xmlns:a16="http://schemas.microsoft.com/office/drawing/2014/main" id="{C0490432-922D-465E-AF27-95E104296D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1746" y="3337917"/>
              <a:ext cx="540525" cy="532567"/>
            </a:xfrm>
            <a:custGeom>
              <a:avLst/>
              <a:gdLst>
                <a:gd name="T0" fmla="*/ 303718 w 154"/>
                <a:gd name="T1" fmla="*/ 623578 h 154"/>
                <a:gd name="T2" fmla="*/ 374145 w 154"/>
                <a:gd name="T3" fmla="*/ 623578 h 154"/>
                <a:gd name="T4" fmla="*/ 101239 w 154"/>
                <a:gd name="T5" fmla="*/ 575273 h 154"/>
                <a:gd name="T6" fmla="*/ 110043 w 154"/>
                <a:gd name="T7" fmla="*/ 513793 h 154"/>
                <a:gd name="T8" fmla="*/ 515000 w 154"/>
                <a:gd name="T9" fmla="*/ 566490 h 154"/>
                <a:gd name="T10" fmla="*/ 563419 w 154"/>
                <a:gd name="T11" fmla="*/ 513793 h 154"/>
                <a:gd name="T12" fmla="*/ 0 w 154"/>
                <a:gd name="T13" fmla="*/ 338138 h 154"/>
                <a:gd name="T14" fmla="*/ 52820 w 154"/>
                <a:gd name="T15" fmla="*/ 303006 h 154"/>
                <a:gd name="T16" fmla="*/ 625043 w 154"/>
                <a:gd name="T17" fmla="*/ 373269 h 154"/>
                <a:gd name="T18" fmla="*/ 625043 w 154"/>
                <a:gd name="T19" fmla="*/ 303006 h 154"/>
                <a:gd name="T20" fmla="*/ 321325 w 154"/>
                <a:gd name="T21" fmla="*/ 149307 h 154"/>
                <a:gd name="T22" fmla="*/ 246496 w 154"/>
                <a:gd name="T23" fmla="*/ 250310 h 154"/>
                <a:gd name="T24" fmla="*/ 303718 w 154"/>
                <a:gd name="T25" fmla="*/ 333746 h 154"/>
                <a:gd name="T26" fmla="*/ 356538 w 154"/>
                <a:gd name="T27" fmla="*/ 404008 h 154"/>
                <a:gd name="T28" fmla="*/ 356538 w 154"/>
                <a:gd name="T29" fmla="*/ 417183 h 154"/>
                <a:gd name="T30" fmla="*/ 312521 w 154"/>
                <a:gd name="T31" fmla="*/ 399617 h 154"/>
                <a:gd name="T32" fmla="*/ 312521 w 154"/>
                <a:gd name="T33" fmla="*/ 377660 h 154"/>
                <a:gd name="T34" fmla="*/ 316923 w 154"/>
                <a:gd name="T35" fmla="*/ 360094 h 154"/>
                <a:gd name="T36" fmla="*/ 246496 w 154"/>
                <a:gd name="T37" fmla="*/ 368877 h 154"/>
                <a:gd name="T38" fmla="*/ 246496 w 154"/>
                <a:gd name="T39" fmla="*/ 395226 h 154"/>
                <a:gd name="T40" fmla="*/ 264102 w 154"/>
                <a:gd name="T41" fmla="*/ 456705 h 154"/>
                <a:gd name="T42" fmla="*/ 321325 w 154"/>
                <a:gd name="T43" fmla="*/ 518185 h 154"/>
                <a:gd name="T44" fmla="*/ 352137 w 154"/>
                <a:gd name="T45" fmla="*/ 474271 h 154"/>
                <a:gd name="T46" fmla="*/ 431367 w 154"/>
                <a:gd name="T47" fmla="*/ 408400 h 154"/>
                <a:gd name="T48" fmla="*/ 374145 w 154"/>
                <a:gd name="T49" fmla="*/ 324963 h 154"/>
                <a:gd name="T50" fmla="*/ 321325 w 154"/>
                <a:gd name="T51" fmla="*/ 250310 h 154"/>
                <a:gd name="T52" fmla="*/ 356538 w 154"/>
                <a:gd name="T53" fmla="*/ 223961 h 154"/>
                <a:gd name="T54" fmla="*/ 360940 w 154"/>
                <a:gd name="T55" fmla="*/ 298615 h 154"/>
                <a:gd name="T56" fmla="*/ 431367 w 154"/>
                <a:gd name="T57" fmla="*/ 289832 h 154"/>
                <a:gd name="T58" fmla="*/ 431367 w 154"/>
                <a:gd name="T59" fmla="*/ 263484 h 154"/>
                <a:gd name="T60" fmla="*/ 409359 w 154"/>
                <a:gd name="T61" fmla="*/ 202004 h 154"/>
                <a:gd name="T62" fmla="*/ 352137 w 154"/>
                <a:gd name="T63" fmla="*/ 149307 h 154"/>
                <a:gd name="T64" fmla="*/ 110043 w 154"/>
                <a:gd name="T65" fmla="*/ 162482 h 154"/>
                <a:gd name="T66" fmla="*/ 101239 w 154"/>
                <a:gd name="T67" fmla="*/ 101002 h 154"/>
                <a:gd name="T68" fmla="*/ 515000 w 154"/>
                <a:gd name="T69" fmla="*/ 114176 h 154"/>
                <a:gd name="T70" fmla="*/ 576624 w 154"/>
                <a:gd name="T71" fmla="*/ 101002 h 154"/>
                <a:gd name="T72" fmla="*/ 136453 w 154"/>
                <a:gd name="T73" fmla="*/ 338138 h 154"/>
                <a:gd name="T74" fmla="*/ 541410 w 154"/>
                <a:gd name="T75" fmla="*/ 338138 h 154"/>
                <a:gd name="T76" fmla="*/ 338932 w 154"/>
                <a:gd name="T77" fmla="*/ 74654 h 154"/>
                <a:gd name="T78" fmla="*/ 338932 w 154"/>
                <a:gd name="T79" fmla="*/ 601621 h 154"/>
                <a:gd name="T80" fmla="*/ 338932 w 154"/>
                <a:gd name="T81" fmla="*/ 74654 h 154"/>
                <a:gd name="T82" fmla="*/ 303718 w 154"/>
                <a:gd name="T83" fmla="*/ 52697 h 154"/>
                <a:gd name="T84" fmla="*/ 338932 w 154"/>
                <a:gd name="T85" fmla="*/ 0 h 1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</p:grpSp>
      <p:sp>
        <p:nvSpPr>
          <p:cNvPr id="14" name="TextBox 67">
            <a:extLst>
              <a:ext uri="{FF2B5EF4-FFF2-40B4-BE49-F238E27FC236}">
                <a16:creationId xmlns:a16="http://schemas.microsoft.com/office/drawing/2014/main" id="{C96348B5-65AB-4F8C-9B24-2BE89E8B1278}"/>
              </a:ext>
            </a:extLst>
          </p:cNvPr>
          <p:cNvSpPr txBox="1"/>
          <p:nvPr/>
        </p:nvSpPr>
        <p:spPr>
          <a:xfrm>
            <a:off x="2101066" y="1016259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96C99A-2430-404C-9996-C7B7FDB8991D}"/>
              </a:ext>
            </a:extLst>
          </p:cNvPr>
          <p:cNvSpPr txBox="1"/>
          <p:nvPr/>
        </p:nvSpPr>
        <p:spPr>
          <a:xfrm>
            <a:off x="2101031" y="1270175"/>
            <a:ext cx="7182306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67">
            <a:extLst>
              <a:ext uri="{FF2B5EF4-FFF2-40B4-BE49-F238E27FC236}">
                <a16:creationId xmlns:a16="http://schemas.microsoft.com/office/drawing/2014/main" id="{3F4D93A2-D653-4A3D-A51D-FBBF4A283B42}"/>
              </a:ext>
            </a:extLst>
          </p:cNvPr>
          <p:cNvSpPr txBox="1"/>
          <p:nvPr/>
        </p:nvSpPr>
        <p:spPr>
          <a:xfrm>
            <a:off x="2101066" y="2373859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7B7B1D-9D8B-402A-8A94-0CC65C214BC1}"/>
              </a:ext>
            </a:extLst>
          </p:cNvPr>
          <p:cNvSpPr txBox="1"/>
          <p:nvPr/>
        </p:nvSpPr>
        <p:spPr>
          <a:xfrm>
            <a:off x="2101031" y="2627775"/>
            <a:ext cx="7182306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67">
            <a:extLst>
              <a:ext uri="{FF2B5EF4-FFF2-40B4-BE49-F238E27FC236}">
                <a16:creationId xmlns:a16="http://schemas.microsoft.com/office/drawing/2014/main" id="{BE4841CC-0FE4-401B-9197-041095E6F49C}"/>
              </a:ext>
            </a:extLst>
          </p:cNvPr>
          <p:cNvSpPr txBox="1"/>
          <p:nvPr/>
        </p:nvSpPr>
        <p:spPr>
          <a:xfrm>
            <a:off x="2101066" y="3680818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044CC5-5251-4FD6-8003-9C9211CE6485}"/>
              </a:ext>
            </a:extLst>
          </p:cNvPr>
          <p:cNvSpPr txBox="1"/>
          <p:nvPr/>
        </p:nvSpPr>
        <p:spPr>
          <a:xfrm>
            <a:off x="2101031" y="3934734"/>
            <a:ext cx="7182306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CD810C6-FE29-4127-BE19-2716BA653919}"/>
              </a:ext>
            </a:extLst>
          </p:cNvPr>
          <p:cNvGrpSpPr/>
          <p:nvPr/>
        </p:nvGrpSpPr>
        <p:grpSpPr>
          <a:xfrm>
            <a:off x="1174026" y="2326085"/>
            <a:ext cx="764978" cy="664781"/>
            <a:chOff x="596224" y="2007751"/>
            <a:chExt cx="3363405" cy="2922865"/>
          </a:xfrm>
        </p:grpSpPr>
        <p:grpSp>
          <p:nvGrpSpPr>
            <p:cNvPr id="21" name="组合 56">
              <a:extLst>
                <a:ext uri="{FF2B5EF4-FFF2-40B4-BE49-F238E27FC236}">
                  <a16:creationId xmlns:a16="http://schemas.microsoft.com/office/drawing/2014/main" id="{36A8ED0A-059C-4398-8858-3089E87CB0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6224" y="2007751"/>
              <a:ext cx="3363405" cy="2922865"/>
              <a:chOff x="2408238" y="642938"/>
              <a:chExt cx="6537042" cy="5753101"/>
            </a:xfrm>
          </p:grpSpPr>
          <p:sp>
            <p:nvSpPr>
              <p:cNvPr id="26" name="任意多边形 57">
                <a:extLst>
                  <a:ext uri="{FF2B5EF4-FFF2-40B4-BE49-F238E27FC236}">
                    <a16:creationId xmlns:a16="http://schemas.microsoft.com/office/drawing/2014/main" id="{285B47A9-E5B6-42C8-BDC4-35ABFFE93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4" y="854077"/>
                <a:ext cx="4095466" cy="5541962"/>
              </a:xfrm>
              <a:custGeom>
                <a:avLst/>
                <a:gdLst>
                  <a:gd name="T0" fmla="*/ 1781131 w 4095466"/>
                  <a:gd name="T1" fmla="*/ 2874962 h 5541962"/>
                  <a:gd name="T2" fmla="*/ 3038475 w 4095466"/>
                  <a:gd name="T3" fmla="*/ 3601170 h 5541962"/>
                  <a:gd name="T4" fmla="*/ 2039211 w 4095466"/>
                  <a:gd name="T5" fmla="*/ 5332112 h 5541962"/>
                  <a:gd name="T6" fmla="*/ 1676882 w 4095466"/>
                  <a:gd name="T7" fmla="*/ 5541962 h 5541962"/>
                  <a:gd name="T8" fmla="*/ 0 w 4095466"/>
                  <a:gd name="T9" fmla="*/ 5541962 h 5541962"/>
                  <a:gd name="T10" fmla="*/ 363600 w 4095466"/>
                  <a:gd name="T11" fmla="*/ 5332112 h 5541962"/>
                  <a:gd name="T12" fmla="*/ 1781131 w 4095466"/>
                  <a:gd name="T13" fmla="*/ 2874962 h 5541962"/>
                  <a:gd name="T14" fmla="*/ 3200230 w 4095466"/>
                  <a:gd name="T15" fmla="*/ 0 h 5541962"/>
                  <a:gd name="T16" fmla="*/ 4038183 w 4095466"/>
                  <a:gd name="T17" fmla="*/ 1451364 h 5541962"/>
                  <a:gd name="T18" fmla="*/ 4038183 w 4095466"/>
                  <a:gd name="T19" fmla="*/ 1869489 h 5541962"/>
                  <a:gd name="T20" fmla="*/ 3038742 w 4095466"/>
                  <a:gd name="T21" fmla="*/ 3600450 h 5541962"/>
                  <a:gd name="T22" fmla="*/ 1781175 w 4095466"/>
                  <a:gd name="T23" fmla="*/ 2874768 h 5541962"/>
                  <a:gd name="T24" fmla="*/ 3200230 w 4095466"/>
                  <a:gd name="T25" fmla="*/ 418125 h 5541962"/>
                  <a:gd name="T26" fmla="*/ 3200230 w 4095466"/>
                  <a:gd name="T27" fmla="*/ 0 h 55419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95466" h="5541962">
                    <a:moveTo>
                      <a:pt x="1781131" y="2874962"/>
                    </a:moveTo>
                    <a:cubicBezTo>
                      <a:pt x="3038475" y="3601170"/>
                      <a:pt x="3038475" y="3601170"/>
                      <a:pt x="3038475" y="3601170"/>
                    </a:cubicBezTo>
                    <a:cubicBezTo>
                      <a:pt x="2039211" y="5332112"/>
                      <a:pt x="2039211" y="5332112"/>
                      <a:pt x="2039211" y="5332112"/>
                    </a:cubicBezTo>
                    <a:cubicBezTo>
                      <a:pt x="1959117" y="5472012"/>
                      <a:pt x="1818000" y="5541962"/>
                      <a:pt x="1676882" y="5541962"/>
                    </a:cubicBezTo>
                    <a:cubicBezTo>
                      <a:pt x="0" y="5541962"/>
                      <a:pt x="0" y="5541962"/>
                      <a:pt x="0" y="5541962"/>
                    </a:cubicBezTo>
                    <a:cubicBezTo>
                      <a:pt x="141117" y="5541962"/>
                      <a:pt x="282235" y="5472012"/>
                      <a:pt x="363600" y="5332112"/>
                    </a:cubicBezTo>
                    <a:cubicBezTo>
                      <a:pt x="1781131" y="2874962"/>
                      <a:pt x="1781131" y="2874962"/>
                      <a:pt x="1781131" y="2874962"/>
                    </a:cubicBezTo>
                    <a:close/>
                    <a:moveTo>
                      <a:pt x="3200230" y="0"/>
                    </a:moveTo>
                    <a:cubicBezTo>
                      <a:pt x="4038183" y="1451364"/>
                      <a:pt x="4038183" y="1451364"/>
                      <a:pt x="4038183" y="1451364"/>
                    </a:cubicBezTo>
                    <a:cubicBezTo>
                      <a:pt x="4109391" y="1573370"/>
                      <a:pt x="4119563" y="1730961"/>
                      <a:pt x="4038183" y="1869489"/>
                    </a:cubicBezTo>
                    <a:cubicBezTo>
                      <a:pt x="3038742" y="3600450"/>
                      <a:pt x="3038742" y="3600450"/>
                      <a:pt x="3038742" y="3600450"/>
                    </a:cubicBezTo>
                    <a:cubicBezTo>
                      <a:pt x="1781175" y="2874768"/>
                      <a:pt x="1781175" y="2874768"/>
                      <a:pt x="1781175" y="2874768"/>
                    </a:cubicBezTo>
                    <a:lnTo>
                      <a:pt x="3200230" y="418125"/>
                    </a:lnTo>
                    <a:cubicBezTo>
                      <a:pt x="3280337" y="279597"/>
                      <a:pt x="3270165" y="122006"/>
                      <a:pt x="320023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27" name="Freeform 7">
                <a:extLst>
                  <a:ext uri="{FF2B5EF4-FFF2-40B4-BE49-F238E27FC236}">
                    <a16:creationId xmlns:a16="http://schemas.microsoft.com/office/drawing/2014/main" id="{52BB944B-8BEB-48A5-B388-ADEF48D93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202" y="642938"/>
                <a:ext cx="6399212" cy="1662113"/>
              </a:xfrm>
              <a:custGeom>
                <a:avLst/>
                <a:gdLst>
                  <a:gd name="T0" fmla="*/ 837886 w 5033"/>
                  <a:gd name="T1" fmla="*/ 209831 h 1307"/>
                  <a:gd name="T2" fmla="*/ 1200250 w 5033"/>
                  <a:gd name="T3" fmla="*/ 0 h 1307"/>
                  <a:gd name="T4" fmla="*/ 5197692 w 5033"/>
                  <a:gd name="T5" fmla="*/ 0 h 1307"/>
                  <a:gd name="T6" fmla="*/ 5561327 w 5033"/>
                  <a:gd name="T7" fmla="*/ 209831 h 1307"/>
                  <a:gd name="T8" fmla="*/ 6399213 w 5033"/>
                  <a:gd name="T9" fmla="*/ 1662113 h 1307"/>
                  <a:gd name="T10" fmla="*/ 6036849 w 5033"/>
                  <a:gd name="T11" fmla="*/ 1452282 h 1307"/>
                  <a:gd name="T12" fmla="*/ 362364 w 5033"/>
                  <a:gd name="T13" fmla="*/ 1452282 h 1307"/>
                  <a:gd name="T14" fmla="*/ 0 w 5033"/>
                  <a:gd name="T15" fmla="*/ 1662113 h 1307"/>
                  <a:gd name="T16" fmla="*/ 837886 w 5033"/>
                  <a:gd name="T17" fmla="*/ 209831 h 1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33" h="1307">
                    <a:moveTo>
                      <a:pt x="659" y="165"/>
                    </a:moveTo>
                    <a:cubicBezTo>
                      <a:pt x="714" y="69"/>
                      <a:pt x="818" y="0"/>
                      <a:pt x="944" y="0"/>
                    </a:cubicBezTo>
                    <a:cubicBezTo>
                      <a:pt x="4088" y="0"/>
                      <a:pt x="4088" y="0"/>
                      <a:pt x="4088" y="0"/>
                    </a:cubicBezTo>
                    <a:cubicBezTo>
                      <a:pt x="4215" y="0"/>
                      <a:pt x="4318" y="69"/>
                      <a:pt x="4374" y="165"/>
                    </a:cubicBezTo>
                    <a:cubicBezTo>
                      <a:pt x="5033" y="1307"/>
                      <a:pt x="5033" y="1307"/>
                      <a:pt x="5033" y="1307"/>
                    </a:cubicBezTo>
                    <a:cubicBezTo>
                      <a:pt x="4978" y="1211"/>
                      <a:pt x="4874" y="1142"/>
                      <a:pt x="4748" y="1142"/>
                    </a:cubicBezTo>
                    <a:cubicBezTo>
                      <a:pt x="285" y="1142"/>
                      <a:pt x="285" y="1142"/>
                      <a:pt x="285" y="1142"/>
                    </a:cubicBezTo>
                    <a:cubicBezTo>
                      <a:pt x="158" y="1142"/>
                      <a:pt x="55" y="1211"/>
                      <a:pt x="0" y="1307"/>
                    </a:cubicBezTo>
                    <a:lnTo>
                      <a:pt x="659" y="165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6ECA820E-F830-4E8B-9EEE-D87D2FE89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854076"/>
                <a:ext cx="4117975" cy="5541963"/>
              </a:xfrm>
              <a:custGeom>
                <a:avLst/>
                <a:gdLst>
                  <a:gd name="T0" fmla="*/ 81343 w 3240"/>
                  <a:gd name="T1" fmla="*/ 1451921 h 4359"/>
                  <a:gd name="T2" fmla="*/ 918918 w 3240"/>
                  <a:gd name="T3" fmla="*/ 0 h 4359"/>
                  <a:gd name="T4" fmla="*/ 918918 w 3240"/>
                  <a:gd name="T5" fmla="*/ 418285 h 4359"/>
                  <a:gd name="T6" fmla="*/ 3754475 w 3240"/>
                  <a:gd name="T7" fmla="*/ 5332185 h 4359"/>
                  <a:gd name="T8" fmla="*/ 4117975 w 3240"/>
                  <a:gd name="T9" fmla="*/ 5541963 h 4359"/>
                  <a:gd name="T10" fmla="*/ 2441552 w 3240"/>
                  <a:gd name="T11" fmla="*/ 5541963 h 4359"/>
                  <a:gd name="T12" fmla="*/ 2078052 w 3240"/>
                  <a:gd name="T13" fmla="*/ 5332185 h 4359"/>
                  <a:gd name="T14" fmla="*/ 81343 w 3240"/>
                  <a:gd name="T15" fmla="*/ 1870206 h 4359"/>
                  <a:gd name="T16" fmla="*/ 81343 w 3240"/>
                  <a:gd name="T17" fmla="*/ 1451921 h 43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40" h="4359">
                    <a:moveTo>
                      <a:pt x="64" y="1142"/>
                    </a:moveTo>
                    <a:cubicBezTo>
                      <a:pt x="723" y="0"/>
                      <a:pt x="723" y="0"/>
                      <a:pt x="723" y="0"/>
                    </a:cubicBezTo>
                    <a:cubicBezTo>
                      <a:pt x="667" y="96"/>
                      <a:pt x="660" y="220"/>
                      <a:pt x="723" y="329"/>
                    </a:cubicBezTo>
                    <a:cubicBezTo>
                      <a:pt x="2954" y="4194"/>
                      <a:pt x="2954" y="4194"/>
                      <a:pt x="2954" y="4194"/>
                    </a:cubicBezTo>
                    <a:cubicBezTo>
                      <a:pt x="3018" y="4304"/>
                      <a:pt x="3129" y="4359"/>
                      <a:pt x="3240" y="4359"/>
                    </a:cubicBezTo>
                    <a:cubicBezTo>
                      <a:pt x="1921" y="4359"/>
                      <a:pt x="1921" y="4359"/>
                      <a:pt x="1921" y="4359"/>
                    </a:cubicBezTo>
                    <a:cubicBezTo>
                      <a:pt x="1810" y="4359"/>
                      <a:pt x="1699" y="4304"/>
                      <a:pt x="1635" y="4194"/>
                    </a:cubicBezTo>
                    <a:cubicBezTo>
                      <a:pt x="64" y="1471"/>
                      <a:pt x="64" y="1471"/>
                      <a:pt x="64" y="1471"/>
                    </a:cubicBezTo>
                    <a:cubicBezTo>
                      <a:pt x="0" y="1362"/>
                      <a:pt x="8" y="1238"/>
                      <a:pt x="64" y="1142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7376FECD-1F75-4798-B361-6B723D2A9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3729039"/>
                <a:ext cx="3038475" cy="2667000"/>
              </a:xfrm>
              <a:custGeom>
                <a:avLst/>
                <a:gdLst>
                  <a:gd name="T0" fmla="*/ 363600 w 2390"/>
                  <a:gd name="T1" fmla="*/ 2457150 h 2097"/>
                  <a:gd name="T2" fmla="*/ 1781131 w 2390"/>
                  <a:gd name="T3" fmla="*/ 0 h 2097"/>
                  <a:gd name="T4" fmla="*/ 3038475 w 2390"/>
                  <a:gd name="T5" fmla="*/ 726207 h 2097"/>
                  <a:gd name="T6" fmla="*/ 2039211 w 2390"/>
                  <a:gd name="T7" fmla="*/ 2457150 h 2097"/>
                  <a:gd name="T8" fmla="*/ 1676882 w 2390"/>
                  <a:gd name="T9" fmla="*/ 2667000 h 2097"/>
                  <a:gd name="T10" fmla="*/ 0 w 2390"/>
                  <a:gd name="T11" fmla="*/ 2667000 h 2097"/>
                  <a:gd name="T12" fmla="*/ 363600 w 2390"/>
                  <a:gd name="T13" fmla="*/ 2457150 h 20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90" h="2097">
                    <a:moveTo>
                      <a:pt x="286" y="1932"/>
                    </a:moveTo>
                    <a:cubicBezTo>
                      <a:pt x="1401" y="0"/>
                      <a:pt x="1401" y="0"/>
                      <a:pt x="1401" y="0"/>
                    </a:cubicBezTo>
                    <a:cubicBezTo>
                      <a:pt x="2390" y="571"/>
                      <a:pt x="2390" y="571"/>
                      <a:pt x="2390" y="571"/>
                    </a:cubicBezTo>
                    <a:cubicBezTo>
                      <a:pt x="1604" y="1932"/>
                      <a:pt x="1604" y="1932"/>
                      <a:pt x="1604" y="1932"/>
                    </a:cubicBezTo>
                    <a:cubicBezTo>
                      <a:pt x="1541" y="2042"/>
                      <a:pt x="1430" y="2097"/>
                      <a:pt x="1319" y="2097"/>
                    </a:cubicBezTo>
                    <a:cubicBezTo>
                      <a:pt x="0" y="2097"/>
                      <a:pt x="0" y="2097"/>
                      <a:pt x="0" y="2097"/>
                    </a:cubicBezTo>
                    <a:cubicBezTo>
                      <a:pt x="111" y="2097"/>
                      <a:pt x="222" y="2042"/>
                      <a:pt x="286" y="193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</p:grpSp>
        <p:sp>
          <p:nvSpPr>
            <p:cNvPr id="22" name="Freeform 43">
              <a:extLst>
                <a:ext uri="{FF2B5EF4-FFF2-40B4-BE49-F238E27FC236}">
                  <a16:creationId xmlns:a16="http://schemas.microsoft.com/office/drawing/2014/main" id="{1F855860-04D3-4222-B9FE-1687794A83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938" y="3424178"/>
              <a:ext cx="406343" cy="360045"/>
            </a:xfrm>
            <a:custGeom>
              <a:avLst/>
              <a:gdLst>
                <a:gd name="T0" fmla="*/ 355833 w 116"/>
                <a:gd name="T1" fmla="*/ 307731 h 104"/>
                <a:gd name="T2" fmla="*/ 285545 w 116"/>
                <a:gd name="T3" fmla="*/ 364881 h 104"/>
                <a:gd name="T4" fmla="*/ 487623 w 116"/>
                <a:gd name="T5" fmla="*/ 457200 h 104"/>
                <a:gd name="T6" fmla="*/ 509588 w 116"/>
                <a:gd name="T7" fmla="*/ 373673 h 104"/>
                <a:gd name="T8" fmla="*/ 355833 w 116"/>
                <a:gd name="T9" fmla="*/ 307731 h 104"/>
                <a:gd name="T10" fmla="*/ 487623 w 116"/>
                <a:gd name="T11" fmla="*/ 8792 h 104"/>
                <a:gd name="T12" fmla="*/ 285545 w 116"/>
                <a:gd name="T13" fmla="*/ 105508 h 104"/>
                <a:gd name="T14" fmla="*/ 338261 w 116"/>
                <a:gd name="T15" fmla="*/ 140677 h 104"/>
                <a:gd name="T16" fmla="*/ 0 w 116"/>
                <a:gd name="T17" fmla="*/ 364881 h 104"/>
                <a:gd name="T18" fmla="*/ 13179 w 116"/>
                <a:gd name="T19" fmla="*/ 448408 h 104"/>
                <a:gd name="T20" fmla="*/ 408549 w 116"/>
                <a:gd name="T21" fmla="*/ 193431 h 104"/>
                <a:gd name="T22" fmla="*/ 465658 w 116"/>
                <a:gd name="T23" fmla="*/ 228600 h 104"/>
                <a:gd name="T24" fmla="*/ 487623 w 116"/>
                <a:gd name="T25" fmla="*/ 8792 h 104"/>
                <a:gd name="T26" fmla="*/ 30751 w 116"/>
                <a:gd name="T27" fmla="*/ 0 h 104"/>
                <a:gd name="T28" fmla="*/ 48323 w 116"/>
                <a:gd name="T29" fmla="*/ 224204 h 104"/>
                <a:gd name="T30" fmla="*/ 105432 w 116"/>
                <a:gd name="T31" fmla="*/ 184638 h 104"/>
                <a:gd name="T32" fmla="*/ 158148 w 116"/>
                <a:gd name="T33" fmla="*/ 254977 h 104"/>
                <a:gd name="T34" fmla="*/ 228436 w 116"/>
                <a:gd name="T35" fmla="*/ 206619 h 104"/>
                <a:gd name="T36" fmla="*/ 175720 w 116"/>
                <a:gd name="T37" fmla="*/ 140677 h 104"/>
                <a:gd name="T38" fmla="*/ 232829 w 116"/>
                <a:gd name="T39" fmla="*/ 105508 h 104"/>
                <a:gd name="T40" fmla="*/ 30751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id="{5DAF6C53-BDBF-4665-A1BD-48D7DFEC9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9561" y="2184023"/>
              <a:ext cx="767115" cy="388798"/>
            </a:xfrm>
            <a:custGeom>
              <a:avLst/>
              <a:gdLst>
                <a:gd name="T0" fmla="*/ 127391 w 219"/>
                <a:gd name="T1" fmla="*/ 189551 h 112"/>
                <a:gd name="T2" fmla="*/ 83463 w 219"/>
                <a:gd name="T3" fmla="*/ 238040 h 112"/>
                <a:gd name="T4" fmla="*/ 101035 w 219"/>
                <a:gd name="T5" fmla="*/ 273305 h 112"/>
                <a:gd name="T6" fmla="*/ 17571 w 219"/>
                <a:gd name="T7" fmla="*/ 401142 h 112"/>
                <a:gd name="T8" fmla="*/ 26357 w 219"/>
                <a:gd name="T9" fmla="*/ 405550 h 112"/>
                <a:gd name="T10" fmla="*/ 79071 w 219"/>
                <a:gd name="T11" fmla="*/ 357060 h 112"/>
                <a:gd name="T12" fmla="*/ 52714 w 219"/>
                <a:gd name="T13" fmla="*/ 493713 h 112"/>
                <a:gd name="T14" fmla="*/ 96642 w 219"/>
                <a:gd name="T15" fmla="*/ 493713 h 112"/>
                <a:gd name="T16" fmla="*/ 127391 w 219"/>
                <a:gd name="T17" fmla="*/ 436407 h 112"/>
                <a:gd name="T18" fmla="*/ 158141 w 219"/>
                <a:gd name="T19" fmla="*/ 493713 h 112"/>
                <a:gd name="T20" fmla="*/ 202069 w 219"/>
                <a:gd name="T21" fmla="*/ 493713 h 112"/>
                <a:gd name="T22" fmla="*/ 180105 w 219"/>
                <a:gd name="T23" fmla="*/ 357060 h 112"/>
                <a:gd name="T24" fmla="*/ 228426 w 219"/>
                <a:gd name="T25" fmla="*/ 405550 h 112"/>
                <a:gd name="T26" fmla="*/ 241604 w 219"/>
                <a:gd name="T27" fmla="*/ 401142 h 112"/>
                <a:gd name="T28" fmla="*/ 158141 w 219"/>
                <a:gd name="T29" fmla="*/ 273305 h 112"/>
                <a:gd name="T30" fmla="*/ 175712 w 219"/>
                <a:gd name="T31" fmla="*/ 238040 h 112"/>
                <a:gd name="T32" fmla="*/ 127391 w 219"/>
                <a:gd name="T33" fmla="*/ 189551 h 112"/>
                <a:gd name="T34" fmla="*/ 830241 w 219"/>
                <a:gd name="T35" fmla="*/ 189551 h 112"/>
                <a:gd name="T36" fmla="*/ 786313 w 219"/>
                <a:gd name="T37" fmla="*/ 238040 h 112"/>
                <a:gd name="T38" fmla="*/ 803884 w 219"/>
                <a:gd name="T39" fmla="*/ 273305 h 112"/>
                <a:gd name="T40" fmla="*/ 720421 w 219"/>
                <a:gd name="T41" fmla="*/ 401142 h 112"/>
                <a:gd name="T42" fmla="*/ 729206 w 219"/>
                <a:gd name="T43" fmla="*/ 405550 h 112"/>
                <a:gd name="T44" fmla="*/ 781920 w 219"/>
                <a:gd name="T45" fmla="*/ 357060 h 112"/>
                <a:gd name="T46" fmla="*/ 755563 w 219"/>
                <a:gd name="T47" fmla="*/ 493713 h 112"/>
                <a:gd name="T48" fmla="*/ 799491 w 219"/>
                <a:gd name="T49" fmla="*/ 493713 h 112"/>
                <a:gd name="T50" fmla="*/ 830241 w 219"/>
                <a:gd name="T51" fmla="*/ 436407 h 112"/>
                <a:gd name="T52" fmla="*/ 865383 w 219"/>
                <a:gd name="T53" fmla="*/ 493713 h 112"/>
                <a:gd name="T54" fmla="*/ 904918 w 219"/>
                <a:gd name="T55" fmla="*/ 493713 h 112"/>
                <a:gd name="T56" fmla="*/ 882954 w 219"/>
                <a:gd name="T57" fmla="*/ 357060 h 112"/>
                <a:gd name="T58" fmla="*/ 935668 w 219"/>
                <a:gd name="T59" fmla="*/ 405550 h 112"/>
                <a:gd name="T60" fmla="*/ 944454 w 219"/>
                <a:gd name="T61" fmla="*/ 401142 h 112"/>
                <a:gd name="T62" fmla="*/ 860990 w 219"/>
                <a:gd name="T63" fmla="*/ 273305 h 112"/>
                <a:gd name="T64" fmla="*/ 878562 w 219"/>
                <a:gd name="T65" fmla="*/ 238040 h 112"/>
                <a:gd name="T66" fmla="*/ 830241 w 219"/>
                <a:gd name="T67" fmla="*/ 189551 h 112"/>
                <a:gd name="T68" fmla="*/ 487602 w 219"/>
                <a:gd name="T69" fmla="*/ 0 h 112"/>
                <a:gd name="T70" fmla="*/ 412924 w 219"/>
                <a:gd name="T71" fmla="*/ 74939 h 112"/>
                <a:gd name="T72" fmla="*/ 439281 w 219"/>
                <a:gd name="T73" fmla="*/ 136653 h 112"/>
                <a:gd name="T74" fmla="*/ 307497 w 219"/>
                <a:gd name="T75" fmla="*/ 343836 h 112"/>
                <a:gd name="T76" fmla="*/ 320675 w 219"/>
                <a:gd name="T77" fmla="*/ 352652 h 112"/>
                <a:gd name="T78" fmla="*/ 404138 w 219"/>
                <a:gd name="T79" fmla="*/ 273305 h 112"/>
                <a:gd name="T80" fmla="*/ 368996 w 219"/>
                <a:gd name="T81" fmla="*/ 493713 h 112"/>
                <a:gd name="T82" fmla="*/ 434888 w 219"/>
                <a:gd name="T83" fmla="*/ 493713 h 112"/>
                <a:gd name="T84" fmla="*/ 487602 w 219"/>
                <a:gd name="T85" fmla="*/ 401142 h 112"/>
                <a:gd name="T86" fmla="*/ 540315 w 219"/>
                <a:gd name="T87" fmla="*/ 493713 h 112"/>
                <a:gd name="T88" fmla="*/ 610600 w 219"/>
                <a:gd name="T89" fmla="*/ 493713 h 112"/>
                <a:gd name="T90" fmla="*/ 571065 w 219"/>
                <a:gd name="T91" fmla="*/ 273305 h 112"/>
                <a:gd name="T92" fmla="*/ 654528 w 219"/>
                <a:gd name="T93" fmla="*/ 352652 h 112"/>
                <a:gd name="T94" fmla="*/ 672100 w 219"/>
                <a:gd name="T95" fmla="*/ 343836 h 112"/>
                <a:gd name="T96" fmla="*/ 535923 w 219"/>
                <a:gd name="T97" fmla="*/ 136653 h 112"/>
                <a:gd name="T98" fmla="*/ 562279 w 219"/>
                <a:gd name="T99" fmla="*/ 74939 h 112"/>
                <a:gd name="T100" fmla="*/ 487602 w 219"/>
                <a:gd name="T101" fmla="*/ 0 h 1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24" name="Freeform 46">
              <a:extLst>
                <a:ext uri="{FF2B5EF4-FFF2-40B4-BE49-F238E27FC236}">
                  <a16:creationId xmlns:a16="http://schemas.microsoft.com/office/drawing/2014/main" id="{58FEDC94-EC4C-481C-89C2-B4486CEB7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1746" y="3337917"/>
              <a:ext cx="540525" cy="532567"/>
            </a:xfrm>
            <a:custGeom>
              <a:avLst/>
              <a:gdLst>
                <a:gd name="T0" fmla="*/ 303718 w 154"/>
                <a:gd name="T1" fmla="*/ 623578 h 154"/>
                <a:gd name="T2" fmla="*/ 374145 w 154"/>
                <a:gd name="T3" fmla="*/ 623578 h 154"/>
                <a:gd name="T4" fmla="*/ 101239 w 154"/>
                <a:gd name="T5" fmla="*/ 575273 h 154"/>
                <a:gd name="T6" fmla="*/ 110043 w 154"/>
                <a:gd name="T7" fmla="*/ 513793 h 154"/>
                <a:gd name="T8" fmla="*/ 515000 w 154"/>
                <a:gd name="T9" fmla="*/ 566490 h 154"/>
                <a:gd name="T10" fmla="*/ 563419 w 154"/>
                <a:gd name="T11" fmla="*/ 513793 h 154"/>
                <a:gd name="T12" fmla="*/ 0 w 154"/>
                <a:gd name="T13" fmla="*/ 338138 h 154"/>
                <a:gd name="T14" fmla="*/ 52820 w 154"/>
                <a:gd name="T15" fmla="*/ 303006 h 154"/>
                <a:gd name="T16" fmla="*/ 625043 w 154"/>
                <a:gd name="T17" fmla="*/ 373269 h 154"/>
                <a:gd name="T18" fmla="*/ 625043 w 154"/>
                <a:gd name="T19" fmla="*/ 303006 h 154"/>
                <a:gd name="T20" fmla="*/ 321325 w 154"/>
                <a:gd name="T21" fmla="*/ 149307 h 154"/>
                <a:gd name="T22" fmla="*/ 246496 w 154"/>
                <a:gd name="T23" fmla="*/ 250310 h 154"/>
                <a:gd name="T24" fmla="*/ 303718 w 154"/>
                <a:gd name="T25" fmla="*/ 333746 h 154"/>
                <a:gd name="T26" fmla="*/ 356538 w 154"/>
                <a:gd name="T27" fmla="*/ 404008 h 154"/>
                <a:gd name="T28" fmla="*/ 356538 w 154"/>
                <a:gd name="T29" fmla="*/ 417183 h 154"/>
                <a:gd name="T30" fmla="*/ 312521 w 154"/>
                <a:gd name="T31" fmla="*/ 399617 h 154"/>
                <a:gd name="T32" fmla="*/ 312521 w 154"/>
                <a:gd name="T33" fmla="*/ 377660 h 154"/>
                <a:gd name="T34" fmla="*/ 316923 w 154"/>
                <a:gd name="T35" fmla="*/ 360094 h 154"/>
                <a:gd name="T36" fmla="*/ 246496 w 154"/>
                <a:gd name="T37" fmla="*/ 368877 h 154"/>
                <a:gd name="T38" fmla="*/ 246496 w 154"/>
                <a:gd name="T39" fmla="*/ 395226 h 154"/>
                <a:gd name="T40" fmla="*/ 264102 w 154"/>
                <a:gd name="T41" fmla="*/ 456705 h 154"/>
                <a:gd name="T42" fmla="*/ 321325 w 154"/>
                <a:gd name="T43" fmla="*/ 518185 h 154"/>
                <a:gd name="T44" fmla="*/ 352137 w 154"/>
                <a:gd name="T45" fmla="*/ 474271 h 154"/>
                <a:gd name="T46" fmla="*/ 431367 w 154"/>
                <a:gd name="T47" fmla="*/ 408400 h 154"/>
                <a:gd name="T48" fmla="*/ 374145 w 154"/>
                <a:gd name="T49" fmla="*/ 324963 h 154"/>
                <a:gd name="T50" fmla="*/ 321325 w 154"/>
                <a:gd name="T51" fmla="*/ 250310 h 154"/>
                <a:gd name="T52" fmla="*/ 356538 w 154"/>
                <a:gd name="T53" fmla="*/ 223961 h 154"/>
                <a:gd name="T54" fmla="*/ 360940 w 154"/>
                <a:gd name="T55" fmla="*/ 298615 h 154"/>
                <a:gd name="T56" fmla="*/ 431367 w 154"/>
                <a:gd name="T57" fmla="*/ 289832 h 154"/>
                <a:gd name="T58" fmla="*/ 431367 w 154"/>
                <a:gd name="T59" fmla="*/ 263484 h 154"/>
                <a:gd name="T60" fmla="*/ 409359 w 154"/>
                <a:gd name="T61" fmla="*/ 202004 h 154"/>
                <a:gd name="T62" fmla="*/ 352137 w 154"/>
                <a:gd name="T63" fmla="*/ 149307 h 154"/>
                <a:gd name="T64" fmla="*/ 110043 w 154"/>
                <a:gd name="T65" fmla="*/ 162482 h 154"/>
                <a:gd name="T66" fmla="*/ 101239 w 154"/>
                <a:gd name="T67" fmla="*/ 101002 h 154"/>
                <a:gd name="T68" fmla="*/ 515000 w 154"/>
                <a:gd name="T69" fmla="*/ 114176 h 154"/>
                <a:gd name="T70" fmla="*/ 576624 w 154"/>
                <a:gd name="T71" fmla="*/ 101002 h 154"/>
                <a:gd name="T72" fmla="*/ 136453 w 154"/>
                <a:gd name="T73" fmla="*/ 338138 h 154"/>
                <a:gd name="T74" fmla="*/ 541410 w 154"/>
                <a:gd name="T75" fmla="*/ 338138 h 154"/>
                <a:gd name="T76" fmla="*/ 338932 w 154"/>
                <a:gd name="T77" fmla="*/ 74654 h 154"/>
                <a:gd name="T78" fmla="*/ 338932 w 154"/>
                <a:gd name="T79" fmla="*/ 601621 h 154"/>
                <a:gd name="T80" fmla="*/ 338932 w 154"/>
                <a:gd name="T81" fmla="*/ 74654 h 154"/>
                <a:gd name="T82" fmla="*/ 303718 w 154"/>
                <a:gd name="T83" fmla="*/ 52697 h 154"/>
                <a:gd name="T84" fmla="*/ 338932 w 154"/>
                <a:gd name="T85" fmla="*/ 0 h 1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4F9BB4F-3832-4754-84D5-F74C18A8D27D}"/>
              </a:ext>
            </a:extLst>
          </p:cNvPr>
          <p:cNvGrpSpPr/>
          <p:nvPr/>
        </p:nvGrpSpPr>
        <p:grpSpPr>
          <a:xfrm>
            <a:off x="1149495" y="3612580"/>
            <a:ext cx="764978" cy="664781"/>
            <a:chOff x="596224" y="2007751"/>
            <a:chExt cx="3363405" cy="2922865"/>
          </a:xfrm>
        </p:grpSpPr>
        <p:grpSp>
          <p:nvGrpSpPr>
            <p:cNvPr id="31" name="组合 56">
              <a:extLst>
                <a:ext uri="{FF2B5EF4-FFF2-40B4-BE49-F238E27FC236}">
                  <a16:creationId xmlns:a16="http://schemas.microsoft.com/office/drawing/2014/main" id="{E8251372-B09D-41B0-97E2-50342E7180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6224" y="2007751"/>
              <a:ext cx="3363405" cy="2922865"/>
              <a:chOff x="2408238" y="642938"/>
              <a:chExt cx="6537042" cy="5753101"/>
            </a:xfrm>
          </p:grpSpPr>
          <p:sp>
            <p:nvSpPr>
              <p:cNvPr id="36" name="任意多边形 57">
                <a:extLst>
                  <a:ext uri="{FF2B5EF4-FFF2-40B4-BE49-F238E27FC236}">
                    <a16:creationId xmlns:a16="http://schemas.microsoft.com/office/drawing/2014/main" id="{28924D28-7092-4BF1-853D-E82EFEB97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4" y="854077"/>
                <a:ext cx="4095466" cy="5541962"/>
              </a:xfrm>
              <a:custGeom>
                <a:avLst/>
                <a:gdLst>
                  <a:gd name="T0" fmla="*/ 1781131 w 4095466"/>
                  <a:gd name="T1" fmla="*/ 2874962 h 5541962"/>
                  <a:gd name="T2" fmla="*/ 3038475 w 4095466"/>
                  <a:gd name="T3" fmla="*/ 3601170 h 5541962"/>
                  <a:gd name="T4" fmla="*/ 2039211 w 4095466"/>
                  <a:gd name="T5" fmla="*/ 5332112 h 5541962"/>
                  <a:gd name="T6" fmla="*/ 1676882 w 4095466"/>
                  <a:gd name="T7" fmla="*/ 5541962 h 5541962"/>
                  <a:gd name="T8" fmla="*/ 0 w 4095466"/>
                  <a:gd name="T9" fmla="*/ 5541962 h 5541962"/>
                  <a:gd name="T10" fmla="*/ 363600 w 4095466"/>
                  <a:gd name="T11" fmla="*/ 5332112 h 5541962"/>
                  <a:gd name="T12" fmla="*/ 1781131 w 4095466"/>
                  <a:gd name="T13" fmla="*/ 2874962 h 5541962"/>
                  <a:gd name="T14" fmla="*/ 3200230 w 4095466"/>
                  <a:gd name="T15" fmla="*/ 0 h 5541962"/>
                  <a:gd name="T16" fmla="*/ 4038183 w 4095466"/>
                  <a:gd name="T17" fmla="*/ 1451364 h 5541962"/>
                  <a:gd name="T18" fmla="*/ 4038183 w 4095466"/>
                  <a:gd name="T19" fmla="*/ 1869489 h 5541962"/>
                  <a:gd name="T20" fmla="*/ 3038742 w 4095466"/>
                  <a:gd name="T21" fmla="*/ 3600450 h 5541962"/>
                  <a:gd name="T22" fmla="*/ 1781175 w 4095466"/>
                  <a:gd name="T23" fmla="*/ 2874768 h 5541962"/>
                  <a:gd name="T24" fmla="*/ 3200230 w 4095466"/>
                  <a:gd name="T25" fmla="*/ 418125 h 5541962"/>
                  <a:gd name="T26" fmla="*/ 3200230 w 4095466"/>
                  <a:gd name="T27" fmla="*/ 0 h 55419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95466" h="5541962">
                    <a:moveTo>
                      <a:pt x="1781131" y="2874962"/>
                    </a:moveTo>
                    <a:cubicBezTo>
                      <a:pt x="3038475" y="3601170"/>
                      <a:pt x="3038475" y="3601170"/>
                      <a:pt x="3038475" y="3601170"/>
                    </a:cubicBezTo>
                    <a:cubicBezTo>
                      <a:pt x="2039211" y="5332112"/>
                      <a:pt x="2039211" y="5332112"/>
                      <a:pt x="2039211" y="5332112"/>
                    </a:cubicBezTo>
                    <a:cubicBezTo>
                      <a:pt x="1959117" y="5472012"/>
                      <a:pt x="1818000" y="5541962"/>
                      <a:pt x="1676882" y="5541962"/>
                    </a:cubicBezTo>
                    <a:cubicBezTo>
                      <a:pt x="0" y="5541962"/>
                      <a:pt x="0" y="5541962"/>
                      <a:pt x="0" y="5541962"/>
                    </a:cubicBezTo>
                    <a:cubicBezTo>
                      <a:pt x="141117" y="5541962"/>
                      <a:pt x="282235" y="5472012"/>
                      <a:pt x="363600" y="5332112"/>
                    </a:cubicBezTo>
                    <a:cubicBezTo>
                      <a:pt x="1781131" y="2874962"/>
                      <a:pt x="1781131" y="2874962"/>
                      <a:pt x="1781131" y="2874962"/>
                    </a:cubicBezTo>
                    <a:close/>
                    <a:moveTo>
                      <a:pt x="3200230" y="0"/>
                    </a:moveTo>
                    <a:cubicBezTo>
                      <a:pt x="4038183" y="1451364"/>
                      <a:pt x="4038183" y="1451364"/>
                      <a:pt x="4038183" y="1451364"/>
                    </a:cubicBezTo>
                    <a:cubicBezTo>
                      <a:pt x="4109391" y="1573370"/>
                      <a:pt x="4119563" y="1730961"/>
                      <a:pt x="4038183" y="1869489"/>
                    </a:cubicBezTo>
                    <a:cubicBezTo>
                      <a:pt x="3038742" y="3600450"/>
                      <a:pt x="3038742" y="3600450"/>
                      <a:pt x="3038742" y="3600450"/>
                    </a:cubicBezTo>
                    <a:cubicBezTo>
                      <a:pt x="1781175" y="2874768"/>
                      <a:pt x="1781175" y="2874768"/>
                      <a:pt x="1781175" y="2874768"/>
                    </a:cubicBezTo>
                    <a:lnTo>
                      <a:pt x="3200230" y="418125"/>
                    </a:lnTo>
                    <a:cubicBezTo>
                      <a:pt x="3280337" y="279597"/>
                      <a:pt x="3270165" y="122006"/>
                      <a:pt x="320023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7" name="Freeform 7">
                <a:extLst>
                  <a:ext uri="{FF2B5EF4-FFF2-40B4-BE49-F238E27FC236}">
                    <a16:creationId xmlns:a16="http://schemas.microsoft.com/office/drawing/2014/main" id="{2DA237EC-4422-4E27-89AD-4B74C337D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202" y="642938"/>
                <a:ext cx="6399212" cy="1662113"/>
              </a:xfrm>
              <a:custGeom>
                <a:avLst/>
                <a:gdLst>
                  <a:gd name="T0" fmla="*/ 837886 w 5033"/>
                  <a:gd name="T1" fmla="*/ 209831 h 1307"/>
                  <a:gd name="T2" fmla="*/ 1200250 w 5033"/>
                  <a:gd name="T3" fmla="*/ 0 h 1307"/>
                  <a:gd name="T4" fmla="*/ 5197692 w 5033"/>
                  <a:gd name="T5" fmla="*/ 0 h 1307"/>
                  <a:gd name="T6" fmla="*/ 5561327 w 5033"/>
                  <a:gd name="T7" fmla="*/ 209831 h 1307"/>
                  <a:gd name="T8" fmla="*/ 6399213 w 5033"/>
                  <a:gd name="T9" fmla="*/ 1662113 h 1307"/>
                  <a:gd name="T10" fmla="*/ 6036849 w 5033"/>
                  <a:gd name="T11" fmla="*/ 1452282 h 1307"/>
                  <a:gd name="T12" fmla="*/ 362364 w 5033"/>
                  <a:gd name="T13" fmla="*/ 1452282 h 1307"/>
                  <a:gd name="T14" fmla="*/ 0 w 5033"/>
                  <a:gd name="T15" fmla="*/ 1662113 h 1307"/>
                  <a:gd name="T16" fmla="*/ 837886 w 5033"/>
                  <a:gd name="T17" fmla="*/ 209831 h 1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33" h="1307">
                    <a:moveTo>
                      <a:pt x="659" y="165"/>
                    </a:moveTo>
                    <a:cubicBezTo>
                      <a:pt x="714" y="69"/>
                      <a:pt x="818" y="0"/>
                      <a:pt x="944" y="0"/>
                    </a:cubicBezTo>
                    <a:cubicBezTo>
                      <a:pt x="4088" y="0"/>
                      <a:pt x="4088" y="0"/>
                      <a:pt x="4088" y="0"/>
                    </a:cubicBezTo>
                    <a:cubicBezTo>
                      <a:pt x="4215" y="0"/>
                      <a:pt x="4318" y="69"/>
                      <a:pt x="4374" y="165"/>
                    </a:cubicBezTo>
                    <a:cubicBezTo>
                      <a:pt x="5033" y="1307"/>
                      <a:pt x="5033" y="1307"/>
                      <a:pt x="5033" y="1307"/>
                    </a:cubicBezTo>
                    <a:cubicBezTo>
                      <a:pt x="4978" y="1211"/>
                      <a:pt x="4874" y="1142"/>
                      <a:pt x="4748" y="1142"/>
                    </a:cubicBezTo>
                    <a:cubicBezTo>
                      <a:pt x="285" y="1142"/>
                      <a:pt x="285" y="1142"/>
                      <a:pt x="285" y="1142"/>
                    </a:cubicBezTo>
                    <a:cubicBezTo>
                      <a:pt x="158" y="1142"/>
                      <a:pt x="55" y="1211"/>
                      <a:pt x="0" y="1307"/>
                    </a:cubicBezTo>
                    <a:lnTo>
                      <a:pt x="659" y="165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8" name="Freeform 9">
                <a:extLst>
                  <a:ext uri="{FF2B5EF4-FFF2-40B4-BE49-F238E27FC236}">
                    <a16:creationId xmlns:a16="http://schemas.microsoft.com/office/drawing/2014/main" id="{75374F7B-A8F4-4387-A28E-3D8D68786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854076"/>
                <a:ext cx="4117975" cy="5541963"/>
              </a:xfrm>
              <a:custGeom>
                <a:avLst/>
                <a:gdLst>
                  <a:gd name="T0" fmla="*/ 81343 w 3240"/>
                  <a:gd name="T1" fmla="*/ 1451921 h 4359"/>
                  <a:gd name="T2" fmla="*/ 918918 w 3240"/>
                  <a:gd name="T3" fmla="*/ 0 h 4359"/>
                  <a:gd name="T4" fmla="*/ 918918 w 3240"/>
                  <a:gd name="T5" fmla="*/ 418285 h 4359"/>
                  <a:gd name="T6" fmla="*/ 3754475 w 3240"/>
                  <a:gd name="T7" fmla="*/ 5332185 h 4359"/>
                  <a:gd name="T8" fmla="*/ 4117975 w 3240"/>
                  <a:gd name="T9" fmla="*/ 5541963 h 4359"/>
                  <a:gd name="T10" fmla="*/ 2441552 w 3240"/>
                  <a:gd name="T11" fmla="*/ 5541963 h 4359"/>
                  <a:gd name="T12" fmla="*/ 2078052 w 3240"/>
                  <a:gd name="T13" fmla="*/ 5332185 h 4359"/>
                  <a:gd name="T14" fmla="*/ 81343 w 3240"/>
                  <a:gd name="T15" fmla="*/ 1870206 h 4359"/>
                  <a:gd name="T16" fmla="*/ 81343 w 3240"/>
                  <a:gd name="T17" fmla="*/ 1451921 h 43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40" h="4359">
                    <a:moveTo>
                      <a:pt x="64" y="1142"/>
                    </a:moveTo>
                    <a:cubicBezTo>
                      <a:pt x="723" y="0"/>
                      <a:pt x="723" y="0"/>
                      <a:pt x="723" y="0"/>
                    </a:cubicBezTo>
                    <a:cubicBezTo>
                      <a:pt x="667" y="96"/>
                      <a:pt x="660" y="220"/>
                      <a:pt x="723" y="329"/>
                    </a:cubicBezTo>
                    <a:cubicBezTo>
                      <a:pt x="2954" y="4194"/>
                      <a:pt x="2954" y="4194"/>
                      <a:pt x="2954" y="4194"/>
                    </a:cubicBezTo>
                    <a:cubicBezTo>
                      <a:pt x="3018" y="4304"/>
                      <a:pt x="3129" y="4359"/>
                      <a:pt x="3240" y="4359"/>
                    </a:cubicBezTo>
                    <a:cubicBezTo>
                      <a:pt x="1921" y="4359"/>
                      <a:pt x="1921" y="4359"/>
                      <a:pt x="1921" y="4359"/>
                    </a:cubicBezTo>
                    <a:cubicBezTo>
                      <a:pt x="1810" y="4359"/>
                      <a:pt x="1699" y="4304"/>
                      <a:pt x="1635" y="4194"/>
                    </a:cubicBezTo>
                    <a:cubicBezTo>
                      <a:pt x="64" y="1471"/>
                      <a:pt x="64" y="1471"/>
                      <a:pt x="64" y="1471"/>
                    </a:cubicBezTo>
                    <a:cubicBezTo>
                      <a:pt x="0" y="1362"/>
                      <a:pt x="8" y="1238"/>
                      <a:pt x="64" y="1142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9" name="Freeform 11">
                <a:extLst>
                  <a:ext uri="{FF2B5EF4-FFF2-40B4-BE49-F238E27FC236}">
                    <a16:creationId xmlns:a16="http://schemas.microsoft.com/office/drawing/2014/main" id="{0CBAA32A-5021-41FE-80B2-A452CAFDC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13" y="3729039"/>
                <a:ext cx="3038475" cy="2667000"/>
              </a:xfrm>
              <a:custGeom>
                <a:avLst/>
                <a:gdLst>
                  <a:gd name="T0" fmla="*/ 363600 w 2390"/>
                  <a:gd name="T1" fmla="*/ 2457150 h 2097"/>
                  <a:gd name="T2" fmla="*/ 1781131 w 2390"/>
                  <a:gd name="T3" fmla="*/ 0 h 2097"/>
                  <a:gd name="T4" fmla="*/ 3038475 w 2390"/>
                  <a:gd name="T5" fmla="*/ 726207 h 2097"/>
                  <a:gd name="T6" fmla="*/ 2039211 w 2390"/>
                  <a:gd name="T7" fmla="*/ 2457150 h 2097"/>
                  <a:gd name="T8" fmla="*/ 1676882 w 2390"/>
                  <a:gd name="T9" fmla="*/ 2667000 h 2097"/>
                  <a:gd name="T10" fmla="*/ 0 w 2390"/>
                  <a:gd name="T11" fmla="*/ 2667000 h 2097"/>
                  <a:gd name="T12" fmla="*/ 363600 w 2390"/>
                  <a:gd name="T13" fmla="*/ 2457150 h 20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90" h="2097">
                    <a:moveTo>
                      <a:pt x="286" y="1932"/>
                    </a:moveTo>
                    <a:cubicBezTo>
                      <a:pt x="1401" y="0"/>
                      <a:pt x="1401" y="0"/>
                      <a:pt x="1401" y="0"/>
                    </a:cubicBezTo>
                    <a:cubicBezTo>
                      <a:pt x="2390" y="571"/>
                      <a:pt x="2390" y="571"/>
                      <a:pt x="2390" y="571"/>
                    </a:cubicBezTo>
                    <a:cubicBezTo>
                      <a:pt x="1604" y="1932"/>
                      <a:pt x="1604" y="1932"/>
                      <a:pt x="1604" y="1932"/>
                    </a:cubicBezTo>
                    <a:cubicBezTo>
                      <a:pt x="1541" y="2042"/>
                      <a:pt x="1430" y="2097"/>
                      <a:pt x="1319" y="2097"/>
                    </a:cubicBezTo>
                    <a:cubicBezTo>
                      <a:pt x="0" y="2097"/>
                      <a:pt x="0" y="2097"/>
                      <a:pt x="0" y="2097"/>
                    </a:cubicBezTo>
                    <a:cubicBezTo>
                      <a:pt x="111" y="2097"/>
                      <a:pt x="222" y="2042"/>
                      <a:pt x="286" y="193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763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</p:grp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13035C4A-737B-4861-9BB5-5E558790D9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1938" y="3424178"/>
              <a:ext cx="406343" cy="360045"/>
            </a:xfrm>
            <a:custGeom>
              <a:avLst/>
              <a:gdLst>
                <a:gd name="T0" fmla="*/ 355833 w 116"/>
                <a:gd name="T1" fmla="*/ 307731 h 104"/>
                <a:gd name="T2" fmla="*/ 285545 w 116"/>
                <a:gd name="T3" fmla="*/ 364881 h 104"/>
                <a:gd name="T4" fmla="*/ 487623 w 116"/>
                <a:gd name="T5" fmla="*/ 457200 h 104"/>
                <a:gd name="T6" fmla="*/ 509588 w 116"/>
                <a:gd name="T7" fmla="*/ 373673 h 104"/>
                <a:gd name="T8" fmla="*/ 355833 w 116"/>
                <a:gd name="T9" fmla="*/ 307731 h 104"/>
                <a:gd name="T10" fmla="*/ 487623 w 116"/>
                <a:gd name="T11" fmla="*/ 8792 h 104"/>
                <a:gd name="T12" fmla="*/ 285545 w 116"/>
                <a:gd name="T13" fmla="*/ 105508 h 104"/>
                <a:gd name="T14" fmla="*/ 338261 w 116"/>
                <a:gd name="T15" fmla="*/ 140677 h 104"/>
                <a:gd name="T16" fmla="*/ 0 w 116"/>
                <a:gd name="T17" fmla="*/ 364881 h 104"/>
                <a:gd name="T18" fmla="*/ 13179 w 116"/>
                <a:gd name="T19" fmla="*/ 448408 h 104"/>
                <a:gd name="T20" fmla="*/ 408549 w 116"/>
                <a:gd name="T21" fmla="*/ 193431 h 104"/>
                <a:gd name="T22" fmla="*/ 465658 w 116"/>
                <a:gd name="T23" fmla="*/ 228600 h 104"/>
                <a:gd name="T24" fmla="*/ 487623 w 116"/>
                <a:gd name="T25" fmla="*/ 8792 h 104"/>
                <a:gd name="T26" fmla="*/ 30751 w 116"/>
                <a:gd name="T27" fmla="*/ 0 h 104"/>
                <a:gd name="T28" fmla="*/ 48323 w 116"/>
                <a:gd name="T29" fmla="*/ 224204 h 104"/>
                <a:gd name="T30" fmla="*/ 105432 w 116"/>
                <a:gd name="T31" fmla="*/ 184638 h 104"/>
                <a:gd name="T32" fmla="*/ 158148 w 116"/>
                <a:gd name="T33" fmla="*/ 254977 h 104"/>
                <a:gd name="T34" fmla="*/ 228436 w 116"/>
                <a:gd name="T35" fmla="*/ 206619 h 104"/>
                <a:gd name="T36" fmla="*/ 175720 w 116"/>
                <a:gd name="T37" fmla="*/ 140677 h 104"/>
                <a:gd name="T38" fmla="*/ 232829 w 116"/>
                <a:gd name="T39" fmla="*/ 105508 h 104"/>
                <a:gd name="T40" fmla="*/ 30751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D63C1AA6-C4E8-4D12-A719-DC4DB73ED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9561" y="2184023"/>
              <a:ext cx="767115" cy="388798"/>
            </a:xfrm>
            <a:custGeom>
              <a:avLst/>
              <a:gdLst>
                <a:gd name="T0" fmla="*/ 127391 w 219"/>
                <a:gd name="T1" fmla="*/ 189551 h 112"/>
                <a:gd name="T2" fmla="*/ 83463 w 219"/>
                <a:gd name="T3" fmla="*/ 238040 h 112"/>
                <a:gd name="T4" fmla="*/ 101035 w 219"/>
                <a:gd name="T5" fmla="*/ 273305 h 112"/>
                <a:gd name="T6" fmla="*/ 17571 w 219"/>
                <a:gd name="T7" fmla="*/ 401142 h 112"/>
                <a:gd name="T8" fmla="*/ 26357 w 219"/>
                <a:gd name="T9" fmla="*/ 405550 h 112"/>
                <a:gd name="T10" fmla="*/ 79071 w 219"/>
                <a:gd name="T11" fmla="*/ 357060 h 112"/>
                <a:gd name="T12" fmla="*/ 52714 w 219"/>
                <a:gd name="T13" fmla="*/ 493713 h 112"/>
                <a:gd name="T14" fmla="*/ 96642 w 219"/>
                <a:gd name="T15" fmla="*/ 493713 h 112"/>
                <a:gd name="T16" fmla="*/ 127391 w 219"/>
                <a:gd name="T17" fmla="*/ 436407 h 112"/>
                <a:gd name="T18" fmla="*/ 158141 w 219"/>
                <a:gd name="T19" fmla="*/ 493713 h 112"/>
                <a:gd name="T20" fmla="*/ 202069 w 219"/>
                <a:gd name="T21" fmla="*/ 493713 h 112"/>
                <a:gd name="T22" fmla="*/ 180105 w 219"/>
                <a:gd name="T23" fmla="*/ 357060 h 112"/>
                <a:gd name="T24" fmla="*/ 228426 w 219"/>
                <a:gd name="T25" fmla="*/ 405550 h 112"/>
                <a:gd name="T26" fmla="*/ 241604 w 219"/>
                <a:gd name="T27" fmla="*/ 401142 h 112"/>
                <a:gd name="T28" fmla="*/ 158141 w 219"/>
                <a:gd name="T29" fmla="*/ 273305 h 112"/>
                <a:gd name="T30" fmla="*/ 175712 w 219"/>
                <a:gd name="T31" fmla="*/ 238040 h 112"/>
                <a:gd name="T32" fmla="*/ 127391 w 219"/>
                <a:gd name="T33" fmla="*/ 189551 h 112"/>
                <a:gd name="T34" fmla="*/ 830241 w 219"/>
                <a:gd name="T35" fmla="*/ 189551 h 112"/>
                <a:gd name="T36" fmla="*/ 786313 w 219"/>
                <a:gd name="T37" fmla="*/ 238040 h 112"/>
                <a:gd name="T38" fmla="*/ 803884 w 219"/>
                <a:gd name="T39" fmla="*/ 273305 h 112"/>
                <a:gd name="T40" fmla="*/ 720421 w 219"/>
                <a:gd name="T41" fmla="*/ 401142 h 112"/>
                <a:gd name="T42" fmla="*/ 729206 w 219"/>
                <a:gd name="T43" fmla="*/ 405550 h 112"/>
                <a:gd name="T44" fmla="*/ 781920 w 219"/>
                <a:gd name="T45" fmla="*/ 357060 h 112"/>
                <a:gd name="T46" fmla="*/ 755563 w 219"/>
                <a:gd name="T47" fmla="*/ 493713 h 112"/>
                <a:gd name="T48" fmla="*/ 799491 w 219"/>
                <a:gd name="T49" fmla="*/ 493713 h 112"/>
                <a:gd name="T50" fmla="*/ 830241 w 219"/>
                <a:gd name="T51" fmla="*/ 436407 h 112"/>
                <a:gd name="T52" fmla="*/ 865383 w 219"/>
                <a:gd name="T53" fmla="*/ 493713 h 112"/>
                <a:gd name="T54" fmla="*/ 904918 w 219"/>
                <a:gd name="T55" fmla="*/ 493713 h 112"/>
                <a:gd name="T56" fmla="*/ 882954 w 219"/>
                <a:gd name="T57" fmla="*/ 357060 h 112"/>
                <a:gd name="T58" fmla="*/ 935668 w 219"/>
                <a:gd name="T59" fmla="*/ 405550 h 112"/>
                <a:gd name="T60" fmla="*/ 944454 w 219"/>
                <a:gd name="T61" fmla="*/ 401142 h 112"/>
                <a:gd name="T62" fmla="*/ 860990 w 219"/>
                <a:gd name="T63" fmla="*/ 273305 h 112"/>
                <a:gd name="T64" fmla="*/ 878562 w 219"/>
                <a:gd name="T65" fmla="*/ 238040 h 112"/>
                <a:gd name="T66" fmla="*/ 830241 w 219"/>
                <a:gd name="T67" fmla="*/ 189551 h 112"/>
                <a:gd name="T68" fmla="*/ 487602 w 219"/>
                <a:gd name="T69" fmla="*/ 0 h 112"/>
                <a:gd name="T70" fmla="*/ 412924 w 219"/>
                <a:gd name="T71" fmla="*/ 74939 h 112"/>
                <a:gd name="T72" fmla="*/ 439281 w 219"/>
                <a:gd name="T73" fmla="*/ 136653 h 112"/>
                <a:gd name="T74" fmla="*/ 307497 w 219"/>
                <a:gd name="T75" fmla="*/ 343836 h 112"/>
                <a:gd name="T76" fmla="*/ 320675 w 219"/>
                <a:gd name="T77" fmla="*/ 352652 h 112"/>
                <a:gd name="T78" fmla="*/ 404138 w 219"/>
                <a:gd name="T79" fmla="*/ 273305 h 112"/>
                <a:gd name="T80" fmla="*/ 368996 w 219"/>
                <a:gd name="T81" fmla="*/ 493713 h 112"/>
                <a:gd name="T82" fmla="*/ 434888 w 219"/>
                <a:gd name="T83" fmla="*/ 493713 h 112"/>
                <a:gd name="T84" fmla="*/ 487602 w 219"/>
                <a:gd name="T85" fmla="*/ 401142 h 112"/>
                <a:gd name="T86" fmla="*/ 540315 w 219"/>
                <a:gd name="T87" fmla="*/ 493713 h 112"/>
                <a:gd name="T88" fmla="*/ 610600 w 219"/>
                <a:gd name="T89" fmla="*/ 493713 h 112"/>
                <a:gd name="T90" fmla="*/ 571065 w 219"/>
                <a:gd name="T91" fmla="*/ 273305 h 112"/>
                <a:gd name="T92" fmla="*/ 654528 w 219"/>
                <a:gd name="T93" fmla="*/ 352652 h 112"/>
                <a:gd name="T94" fmla="*/ 672100 w 219"/>
                <a:gd name="T95" fmla="*/ 343836 h 112"/>
                <a:gd name="T96" fmla="*/ 535923 w 219"/>
                <a:gd name="T97" fmla="*/ 136653 h 112"/>
                <a:gd name="T98" fmla="*/ 562279 w 219"/>
                <a:gd name="T99" fmla="*/ 74939 h 112"/>
                <a:gd name="T100" fmla="*/ 487602 w 219"/>
                <a:gd name="T101" fmla="*/ 0 h 1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54F60464-910A-4E12-A253-67A91B88F4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1746" y="3337917"/>
              <a:ext cx="540525" cy="532567"/>
            </a:xfrm>
            <a:custGeom>
              <a:avLst/>
              <a:gdLst>
                <a:gd name="T0" fmla="*/ 303718 w 154"/>
                <a:gd name="T1" fmla="*/ 623578 h 154"/>
                <a:gd name="T2" fmla="*/ 374145 w 154"/>
                <a:gd name="T3" fmla="*/ 623578 h 154"/>
                <a:gd name="T4" fmla="*/ 101239 w 154"/>
                <a:gd name="T5" fmla="*/ 575273 h 154"/>
                <a:gd name="T6" fmla="*/ 110043 w 154"/>
                <a:gd name="T7" fmla="*/ 513793 h 154"/>
                <a:gd name="T8" fmla="*/ 515000 w 154"/>
                <a:gd name="T9" fmla="*/ 566490 h 154"/>
                <a:gd name="T10" fmla="*/ 563419 w 154"/>
                <a:gd name="T11" fmla="*/ 513793 h 154"/>
                <a:gd name="T12" fmla="*/ 0 w 154"/>
                <a:gd name="T13" fmla="*/ 338138 h 154"/>
                <a:gd name="T14" fmla="*/ 52820 w 154"/>
                <a:gd name="T15" fmla="*/ 303006 h 154"/>
                <a:gd name="T16" fmla="*/ 625043 w 154"/>
                <a:gd name="T17" fmla="*/ 373269 h 154"/>
                <a:gd name="T18" fmla="*/ 625043 w 154"/>
                <a:gd name="T19" fmla="*/ 303006 h 154"/>
                <a:gd name="T20" fmla="*/ 321325 w 154"/>
                <a:gd name="T21" fmla="*/ 149307 h 154"/>
                <a:gd name="T22" fmla="*/ 246496 w 154"/>
                <a:gd name="T23" fmla="*/ 250310 h 154"/>
                <a:gd name="T24" fmla="*/ 303718 w 154"/>
                <a:gd name="T25" fmla="*/ 333746 h 154"/>
                <a:gd name="T26" fmla="*/ 356538 w 154"/>
                <a:gd name="T27" fmla="*/ 404008 h 154"/>
                <a:gd name="T28" fmla="*/ 356538 w 154"/>
                <a:gd name="T29" fmla="*/ 417183 h 154"/>
                <a:gd name="T30" fmla="*/ 312521 w 154"/>
                <a:gd name="T31" fmla="*/ 399617 h 154"/>
                <a:gd name="T32" fmla="*/ 312521 w 154"/>
                <a:gd name="T33" fmla="*/ 377660 h 154"/>
                <a:gd name="T34" fmla="*/ 316923 w 154"/>
                <a:gd name="T35" fmla="*/ 360094 h 154"/>
                <a:gd name="T36" fmla="*/ 246496 w 154"/>
                <a:gd name="T37" fmla="*/ 368877 h 154"/>
                <a:gd name="T38" fmla="*/ 246496 w 154"/>
                <a:gd name="T39" fmla="*/ 395226 h 154"/>
                <a:gd name="T40" fmla="*/ 264102 w 154"/>
                <a:gd name="T41" fmla="*/ 456705 h 154"/>
                <a:gd name="T42" fmla="*/ 321325 w 154"/>
                <a:gd name="T43" fmla="*/ 518185 h 154"/>
                <a:gd name="T44" fmla="*/ 352137 w 154"/>
                <a:gd name="T45" fmla="*/ 474271 h 154"/>
                <a:gd name="T46" fmla="*/ 431367 w 154"/>
                <a:gd name="T47" fmla="*/ 408400 h 154"/>
                <a:gd name="T48" fmla="*/ 374145 w 154"/>
                <a:gd name="T49" fmla="*/ 324963 h 154"/>
                <a:gd name="T50" fmla="*/ 321325 w 154"/>
                <a:gd name="T51" fmla="*/ 250310 h 154"/>
                <a:gd name="T52" fmla="*/ 356538 w 154"/>
                <a:gd name="T53" fmla="*/ 223961 h 154"/>
                <a:gd name="T54" fmla="*/ 360940 w 154"/>
                <a:gd name="T55" fmla="*/ 298615 h 154"/>
                <a:gd name="T56" fmla="*/ 431367 w 154"/>
                <a:gd name="T57" fmla="*/ 289832 h 154"/>
                <a:gd name="T58" fmla="*/ 431367 w 154"/>
                <a:gd name="T59" fmla="*/ 263484 h 154"/>
                <a:gd name="T60" fmla="*/ 409359 w 154"/>
                <a:gd name="T61" fmla="*/ 202004 h 154"/>
                <a:gd name="T62" fmla="*/ 352137 w 154"/>
                <a:gd name="T63" fmla="*/ 149307 h 154"/>
                <a:gd name="T64" fmla="*/ 110043 w 154"/>
                <a:gd name="T65" fmla="*/ 162482 h 154"/>
                <a:gd name="T66" fmla="*/ 101239 w 154"/>
                <a:gd name="T67" fmla="*/ 101002 h 154"/>
                <a:gd name="T68" fmla="*/ 515000 w 154"/>
                <a:gd name="T69" fmla="*/ 114176 h 154"/>
                <a:gd name="T70" fmla="*/ 576624 w 154"/>
                <a:gd name="T71" fmla="*/ 101002 h 154"/>
                <a:gd name="T72" fmla="*/ 136453 w 154"/>
                <a:gd name="T73" fmla="*/ 338138 h 154"/>
                <a:gd name="T74" fmla="*/ 541410 w 154"/>
                <a:gd name="T75" fmla="*/ 338138 h 154"/>
                <a:gd name="T76" fmla="*/ 338932 w 154"/>
                <a:gd name="T77" fmla="*/ 74654 h 154"/>
                <a:gd name="T78" fmla="*/ 338932 w 154"/>
                <a:gd name="T79" fmla="*/ 601621 h 154"/>
                <a:gd name="T80" fmla="*/ 338932 w 154"/>
                <a:gd name="T81" fmla="*/ 74654 h 154"/>
                <a:gd name="T82" fmla="*/ 303718 w 154"/>
                <a:gd name="T83" fmla="*/ 52697 h 154"/>
                <a:gd name="T84" fmla="*/ 338932 w 154"/>
                <a:gd name="T85" fmla="*/ 0 h 1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1000"/>
            </a:p>
          </p:txBody>
        </p:sp>
      </p:grpSp>
    </p:spTree>
    <p:extLst>
      <p:ext uri="{BB962C8B-B14F-4D97-AF65-F5344CB8AC3E}">
        <p14:creationId xmlns:p14="http://schemas.microsoft.com/office/powerpoint/2010/main" val="123098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FB7FCCA3-1ABD-4892-95C3-A9D0FCFA8859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2D1D5EA0-ACA2-4BA4-8D16-FBEB1700025B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7F86D8-4E2D-4E26-95B5-BF0CB6FFCEA2}"/>
              </a:ext>
            </a:extLst>
          </p:cNvPr>
          <p:cNvGrpSpPr/>
          <p:nvPr/>
        </p:nvGrpSpPr>
        <p:grpSpPr>
          <a:xfrm>
            <a:off x="985147" y="1815565"/>
            <a:ext cx="6983196" cy="864904"/>
            <a:chOff x="915478" y="3200228"/>
            <a:chExt cx="10361044" cy="1283267"/>
          </a:xfrm>
        </p:grpSpPr>
        <p:sp>
          <p:nvSpPr>
            <p:cNvPr id="5" name="ïšḻiḑè">
              <a:extLst>
                <a:ext uri="{FF2B5EF4-FFF2-40B4-BE49-F238E27FC236}">
                  <a16:creationId xmlns:a16="http://schemas.microsoft.com/office/drawing/2014/main" id="{EFAF64AF-12E7-42FE-8609-E7550A46D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478" y="3386000"/>
              <a:ext cx="1477498" cy="823322"/>
            </a:xfrm>
            <a:custGeom>
              <a:avLst/>
              <a:gdLst>
                <a:gd name="T0" fmla="*/ 0 w 725"/>
                <a:gd name="T1" fmla="*/ 0 h 404"/>
                <a:gd name="T2" fmla="*/ 0 w 725"/>
                <a:gd name="T3" fmla="*/ 404 h 404"/>
                <a:gd name="T4" fmla="*/ 725 w 725"/>
                <a:gd name="T5" fmla="*/ 404 h 404"/>
                <a:gd name="T6" fmla="*/ 324 w 725"/>
                <a:gd name="T7" fmla="*/ 0 h 404"/>
                <a:gd name="T8" fmla="*/ 0 w 725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04">
                  <a:moveTo>
                    <a:pt x="0" y="0"/>
                  </a:moveTo>
                  <a:lnTo>
                    <a:pt x="0" y="404"/>
                  </a:lnTo>
                  <a:lnTo>
                    <a:pt x="725" y="404"/>
                  </a:lnTo>
                  <a:lnTo>
                    <a:pt x="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D3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6" name="ïṩlíḋe">
              <a:extLst>
                <a:ext uri="{FF2B5EF4-FFF2-40B4-BE49-F238E27FC236}">
                  <a16:creationId xmlns:a16="http://schemas.microsoft.com/office/drawing/2014/main" id="{359F2CD1-0AF0-4B26-AD3B-8267C6CFC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183" y="3385999"/>
              <a:ext cx="1636458" cy="823322"/>
            </a:xfrm>
            <a:custGeom>
              <a:avLst/>
              <a:gdLst>
                <a:gd name="T0" fmla="*/ 663 w 803"/>
                <a:gd name="T1" fmla="*/ 0 h 404"/>
                <a:gd name="T2" fmla="*/ 401 w 803"/>
                <a:gd name="T3" fmla="*/ 262 h 404"/>
                <a:gd name="T4" fmla="*/ 141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3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3" y="0"/>
                  </a:moveTo>
                  <a:lnTo>
                    <a:pt x="401" y="262"/>
                  </a:lnTo>
                  <a:lnTo>
                    <a:pt x="141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3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7" name="îṣlïḓé">
              <a:extLst>
                <a:ext uri="{FF2B5EF4-FFF2-40B4-BE49-F238E27FC236}">
                  <a16:creationId xmlns:a16="http://schemas.microsoft.com/office/drawing/2014/main" id="{E94A1A82-1981-440A-BD84-68EB15621213}"/>
                </a:ext>
              </a:extLst>
            </p:cNvPr>
            <p:cNvSpPr txBox="1"/>
            <p:nvPr/>
          </p:nvSpPr>
          <p:spPr>
            <a:xfrm>
              <a:off x="2727939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0000" lnSpcReduction="2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latin typeface="+mn-ea"/>
                </a:rPr>
                <a:t>01</a:t>
              </a:r>
            </a:p>
          </p:txBody>
        </p:sp>
        <p:sp>
          <p:nvSpPr>
            <p:cNvPr id="8" name="íšľide">
              <a:extLst>
                <a:ext uri="{FF2B5EF4-FFF2-40B4-BE49-F238E27FC236}">
                  <a16:creationId xmlns:a16="http://schemas.microsoft.com/office/drawing/2014/main" id="{86D948B4-8495-47DE-BE4E-773BE62E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513" y="3385999"/>
              <a:ext cx="1636458" cy="82332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9" name="ïSḷíde">
              <a:extLst>
                <a:ext uri="{FF2B5EF4-FFF2-40B4-BE49-F238E27FC236}">
                  <a16:creationId xmlns:a16="http://schemas.microsoft.com/office/drawing/2014/main" id="{281B2D20-3CB0-44D7-B08D-CCB47FCCDD50}"/>
                </a:ext>
              </a:extLst>
            </p:cNvPr>
            <p:cNvSpPr txBox="1"/>
            <p:nvPr/>
          </p:nvSpPr>
          <p:spPr>
            <a:xfrm>
              <a:off x="5663766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0000" lnSpcReduction="2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latin typeface="+mn-ea"/>
                </a:rPr>
                <a:t>03</a:t>
              </a:r>
            </a:p>
          </p:txBody>
        </p:sp>
        <p:sp>
          <p:nvSpPr>
            <p:cNvPr id="10" name="ïslïḋe">
              <a:extLst>
                <a:ext uri="{FF2B5EF4-FFF2-40B4-BE49-F238E27FC236}">
                  <a16:creationId xmlns:a16="http://schemas.microsoft.com/office/drawing/2014/main" id="{607AC577-DF3D-4C28-A474-161568D52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9843" y="3385999"/>
              <a:ext cx="1636458" cy="82332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11" name="îš1iḓé">
              <a:extLst>
                <a:ext uri="{FF2B5EF4-FFF2-40B4-BE49-F238E27FC236}">
                  <a16:creationId xmlns:a16="http://schemas.microsoft.com/office/drawing/2014/main" id="{60EB9CB9-6B31-46D9-BB2D-42B9B3521085}"/>
                </a:ext>
              </a:extLst>
            </p:cNvPr>
            <p:cNvSpPr txBox="1"/>
            <p:nvPr/>
          </p:nvSpPr>
          <p:spPr>
            <a:xfrm>
              <a:off x="8589896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0000" lnSpcReduction="2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latin typeface="+mn-ea"/>
                </a:rPr>
                <a:t>05</a:t>
              </a:r>
            </a:p>
          </p:txBody>
        </p:sp>
        <p:sp>
          <p:nvSpPr>
            <p:cNvPr id="12" name="ïṧľïdè">
              <a:extLst>
                <a:ext uri="{FF2B5EF4-FFF2-40B4-BE49-F238E27FC236}">
                  <a16:creationId xmlns:a16="http://schemas.microsoft.com/office/drawing/2014/main" id="{B7D166F6-CD1C-4B66-9529-AAA132798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848" y="3386001"/>
              <a:ext cx="1636458" cy="823322"/>
            </a:xfrm>
            <a:custGeom>
              <a:avLst/>
              <a:gdLst>
                <a:gd name="T0" fmla="*/ 141 w 803"/>
                <a:gd name="T1" fmla="*/ 404 h 404"/>
                <a:gd name="T2" fmla="*/ 402 w 803"/>
                <a:gd name="T3" fmla="*/ 141 h 404"/>
                <a:gd name="T4" fmla="*/ 663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1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1" y="404"/>
                  </a:moveTo>
                  <a:lnTo>
                    <a:pt x="402" y="141"/>
                  </a:lnTo>
                  <a:lnTo>
                    <a:pt x="663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1" y="4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13" name="íS1iḓé">
              <a:extLst>
                <a:ext uri="{FF2B5EF4-FFF2-40B4-BE49-F238E27FC236}">
                  <a16:creationId xmlns:a16="http://schemas.microsoft.com/office/drawing/2014/main" id="{264AC345-08C6-47AB-81AC-AD27CCECB7D7}"/>
                </a:ext>
              </a:extLst>
            </p:cNvPr>
            <p:cNvSpPr txBox="1"/>
            <p:nvPr/>
          </p:nvSpPr>
          <p:spPr>
            <a:xfrm>
              <a:off x="4210107" y="3920473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0000" lnSpcReduction="2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latin typeface="+mn-ea"/>
                </a:rPr>
                <a:t>02</a:t>
              </a:r>
            </a:p>
          </p:txBody>
        </p:sp>
        <p:sp>
          <p:nvSpPr>
            <p:cNvPr id="14" name="ïŝḷîḑè">
              <a:extLst>
                <a:ext uri="{FF2B5EF4-FFF2-40B4-BE49-F238E27FC236}">
                  <a16:creationId xmlns:a16="http://schemas.microsoft.com/office/drawing/2014/main" id="{E57DAAB8-58AF-4CFF-BAEB-0D3C6DB13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178" y="3386001"/>
              <a:ext cx="1636458" cy="823322"/>
            </a:xfrm>
            <a:custGeom>
              <a:avLst/>
              <a:gdLst>
                <a:gd name="T0" fmla="*/ 140 w 803"/>
                <a:gd name="T1" fmla="*/ 404 h 404"/>
                <a:gd name="T2" fmla="*/ 402 w 803"/>
                <a:gd name="T3" fmla="*/ 141 h 404"/>
                <a:gd name="T4" fmla="*/ 662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0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0" y="404"/>
                  </a:moveTo>
                  <a:lnTo>
                    <a:pt x="402" y="141"/>
                  </a:lnTo>
                  <a:lnTo>
                    <a:pt x="662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0" y="4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15" name="íṥliḍe">
              <a:extLst>
                <a:ext uri="{FF2B5EF4-FFF2-40B4-BE49-F238E27FC236}">
                  <a16:creationId xmlns:a16="http://schemas.microsoft.com/office/drawing/2014/main" id="{4B3D4393-3037-4DFF-B2E1-B6BA8DA98573}"/>
                </a:ext>
              </a:extLst>
            </p:cNvPr>
            <p:cNvSpPr txBox="1"/>
            <p:nvPr/>
          </p:nvSpPr>
          <p:spPr>
            <a:xfrm>
              <a:off x="7125918" y="3920473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0000" lnSpcReduction="2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latin typeface="+mn-ea"/>
                </a:rPr>
                <a:t>04</a:t>
              </a:r>
            </a:p>
          </p:txBody>
        </p:sp>
        <p:sp>
          <p:nvSpPr>
            <p:cNvPr id="16" name="ïṣľíḋê">
              <a:extLst>
                <a:ext uri="{FF2B5EF4-FFF2-40B4-BE49-F238E27FC236}">
                  <a16:creationId xmlns:a16="http://schemas.microsoft.com/office/drawing/2014/main" id="{9C229743-93ED-4FBC-960F-6FAB846C0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509" y="3386001"/>
              <a:ext cx="1720013" cy="823322"/>
            </a:xfrm>
            <a:custGeom>
              <a:avLst/>
              <a:gdLst>
                <a:gd name="T0" fmla="*/ 643 w 844"/>
                <a:gd name="T1" fmla="*/ 0 h 404"/>
                <a:gd name="T2" fmla="*/ 517 w 844"/>
                <a:gd name="T3" fmla="*/ 0 h 404"/>
                <a:gd name="T4" fmla="*/ 402 w 844"/>
                <a:gd name="T5" fmla="*/ 0 h 404"/>
                <a:gd name="T6" fmla="*/ 402 w 844"/>
                <a:gd name="T7" fmla="*/ 0 h 404"/>
                <a:gd name="T8" fmla="*/ 402 w 844"/>
                <a:gd name="T9" fmla="*/ 0 h 404"/>
                <a:gd name="T10" fmla="*/ 0 w 844"/>
                <a:gd name="T11" fmla="*/ 404 h 404"/>
                <a:gd name="T12" fmla="*/ 402 w 844"/>
                <a:gd name="T13" fmla="*/ 404 h 404"/>
                <a:gd name="T14" fmla="*/ 517 w 844"/>
                <a:gd name="T15" fmla="*/ 404 h 404"/>
                <a:gd name="T16" fmla="*/ 643 w 844"/>
                <a:gd name="T17" fmla="*/ 404 h 404"/>
                <a:gd name="T18" fmla="*/ 844 w 844"/>
                <a:gd name="T19" fmla="*/ 202 h 404"/>
                <a:gd name="T20" fmla="*/ 844 w 844"/>
                <a:gd name="T21" fmla="*/ 202 h 404"/>
                <a:gd name="T22" fmla="*/ 844 w 844"/>
                <a:gd name="T23" fmla="*/ 202 h 404"/>
                <a:gd name="T24" fmla="*/ 643 w 844"/>
                <a:gd name="T2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4" h="404">
                  <a:moveTo>
                    <a:pt x="643" y="0"/>
                  </a:moveTo>
                  <a:lnTo>
                    <a:pt x="517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402" y="404"/>
                  </a:lnTo>
                  <a:lnTo>
                    <a:pt x="517" y="404"/>
                  </a:lnTo>
                  <a:lnTo>
                    <a:pt x="643" y="404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2D2D3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20F8F3B-5467-479B-8283-D73142E1F1B3}"/>
              </a:ext>
            </a:extLst>
          </p:cNvPr>
          <p:cNvSpPr txBox="1"/>
          <p:nvPr/>
        </p:nvSpPr>
        <p:spPr>
          <a:xfrm>
            <a:off x="713436" y="32178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10DB44B9-28D8-4263-8F93-4962C04E5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927" y="299816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749D49-F0D1-4111-8D70-3708EAE703CD}"/>
              </a:ext>
            </a:extLst>
          </p:cNvPr>
          <p:cNvSpPr txBox="1"/>
          <p:nvPr/>
        </p:nvSpPr>
        <p:spPr>
          <a:xfrm>
            <a:off x="2491300" y="32160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91FC4311-89D6-4BB5-8A66-BBE97846C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7791" y="299639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4B5F718-4C86-462D-B764-8EF2D8040287}"/>
              </a:ext>
            </a:extLst>
          </p:cNvPr>
          <p:cNvSpPr txBox="1"/>
          <p:nvPr/>
        </p:nvSpPr>
        <p:spPr>
          <a:xfrm>
            <a:off x="4378132" y="32160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4950740B-95C9-4DFC-B542-30501D5F7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4623" y="299639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1B12A3-9ED7-4F28-B907-1B94D46F76CB}"/>
              </a:ext>
            </a:extLst>
          </p:cNvPr>
          <p:cNvSpPr txBox="1"/>
          <p:nvPr/>
        </p:nvSpPr>
        <p:spPr>
          <a:xfrm>
            <a:off x="6157595" y="32160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54A6AA11-F498-49E0-83F6-5E2A09A67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4086" y="299639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23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7291968-EA76-4B22-A4E4-18BD9275839E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1DABDEF4-8B72-41FD-AC4B-942480E39861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BD112B2-F8E2-42BF-994A-48AD417B0A3A}"/>
              </a:ext>
            </a:extLst>
          </p:cNvPr>
          <p:cNvGrpSpPr/>
          <p:nvPr/>
        </p:nvGrpSpPr>
        <p:grpSpPr>
          <a:xfrm>
            <a:off x="3338674" y="1564297"/>
            <a:ext cx="861905" cy="861905"/>
            <a:chOff x="5040845" y="2743226"/>
            <a:chExt cx="1149207" cy="1149207"/>
          </a:xfrm>
          <a:solidFill>
            <a:schemeClr val="bg1">
              <a:lumMod val="50000"/>
            </a:schemeClr>
          </a:solidFill>
        </p:grpSpPr>
        <p:sp>
          <p:nvSpPr>
            <p:cNvPr id="5" name="圆角矩形 32">
              <a:extLst>
                <a:ext uri="{FF2B5EF4-FFF2-40B4-BE49-F238E27FC236}">
                  <a16:creationId xmlns:a16="http://schemas.microsoft.com/office/drawing/2014/main" id="{C3FB7D70-35B7-422C-929A-007D0419E3C0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6" name="圆角矩形 2">
              <a:extLst>
                <a:ext uri="{FF2B5EF4-FFF2-40B4-BE49-F238E27FC236}">
                  <a16:creationId xmlns:a16="http://schemas.microsoft.com/office/drawing/2014/main" id="{B802E0A8-1879-46AE-BEEF-A2B81B282B87}"/>
                </a:ext>
              </a:extLst>
            </p:cNvPr>
            <p:cNvSpPr/>
            <p:nvPr/>
          </p:nvSpPr>
          <p:spPr>
            <a:xfrm>
              <a:off x="5366422" y="3133598"/>
              <a:ext cx="498054" cy="368463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7943F85-C108-4F44-9457-2D31FD6EB159}"/>
              </a:ext>
            </a:extLst>
          </p:cNvPr>
          <p:cNvGrpSpPr/>
          <p:nvPr/>
        </p:nvGrpSpPr>
        <p:grpSpPr>
          <a:xfrm>
            <a:off x="3338674" y="2961297"/>
            <a:ext cx="861905" cy="861905"/>
            <a:chOff x="5040845" y="2743226"/>
            <a:chExt cx="1149207" cy="1149207"/>
          </a:xfrm>
        </p:grpSpPr>
        <p:sp>
          <p:nvSpPr>
            <p:cNvPr id="8" name="圆角矩形 38">
              <a:extLst>
                <a:ext uri="{FF2B5EF4-FFF2-40B4-BE49-F238E27FC236}">
                  <a16:creationId xmlns:a16="http://schemas.microsoft.com/office/drawing/2014/main" id="{01C29134-4C49-4260-A18D-AA42C64FC7CB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54AB21CF-3FB0-438A-8091-D1B31D92D276}"/>
                </a:ext>
              </a:extLst>
            </p:cNvPr>
            <p:cNvSpPr/>
            <p:nvPr/>
          </p:nvSpPr>
          <p:spPr>
            <a:xfrm>
              <a:off x="5366422" y="3111373"/>
              <a:ext cx="498054" cy="412914"/>
            </a:xfrm>
            <a:custGeom>
              <a:avLst/>
              <a:gdLst>
                <a:gd name="T0" fmla="*/ 5995 w 6827"/>
                <a:gd name="T1" fmla="*/ 2482 h 5668"/>
                <a:gd name="T2" fmla="*/ 831 w 6827"/>
                <a:gd name="T3" fmla="*/ 2482 h 5668"/>
                <a:gd name="T4" fmla="*/ 0 w 6827"/>
                <a:gd name="T5" fmla="*/ 3598 h 5668"/>
                <a:gd name="T6" fmla="*/ 330 w 6827"/>
                <a:gd name="T7" fmla="*/ 5316 h 5668"/>
                <a:gd name="T8" fmla="*/ 1164 w 6827"/>
                <a:gd name="T9" fmla="*/ 5668 h 5668"/>
                <a:gd name="T10" fmla="*/ 1910 w 6827"/>
                <a:gd name="T11" fmla="*/ 3179 h 5668"/>
                <a:gd name="T12" fmla="*/ 3413 w 6827"/>
                <a:gd name="T13" fmla="*/ 1082 h 5668"/>
                <a:gd name="T14" fmla="*/ 4916 w 6827"/>
                <a:gd name="T15" fmla="*/ 3179 h 5668"/>
                <a:gd name="T16" fmla="*/ 4916 w 6827"/>
                <a:gd name="T17" fmla="*/ 4922 h 5668"/>
                <a:gd name="T18" fmla="*/ 5698 w 6827"/>
                <a:gd name="T19" fmla="*/ 5667 h 5668"/>
                <a:gd name="T20" fmla="*/ 6827 w 6827"/>
                <a:gd name="T21" fmla="*/ 4504 h 5668"/>
                <a:gd name="T22" fmla="*/ 6497 w 6827"/>
                <a:gd name="T23" fmla="*/ 2786 h 5668"/>
                <a:gd name="T24" fmla="*/ 1147 w 6827"/>
                <a:gd name="T25" fmla="*/ 5262 h 5668"/>
                <a:gd name="T26" fmla="*/ 621 w 6827"/>
                <a:gd name="T27" fmla="*/ 5033 h 5668"/>
                <a:gd name="T28" fmla="*/ 406 w 6827"/>
                <a:gd name="T29" fmla="*/ 3598 h 5668"/>
                <a:gd name="T30" fmla="*/ 1057 w 6827"/>
                <a:gd name="T31" fmla="*/ 2847 h 5668"/>
                <a:gd name="T32" fmla="*/ 1142 w 6827"/>
                <a:gd name="T33" fmla="*/ 2840 h 5668"/>
                <a:gd name="T34" fmla="*/ 1164 w 6827"/>
                <a:gd name="T35" fmla="*/ 2839 h 5668"/>
                <a:gd name="T36" fmla="*/ 1505 w 6827"/>
                <a:gd name="T37" fmla="*/ 4922 h 5668"/>
                <a:gd name="T38" fmla="*/ 1164 w 6827"/>
                <a:gd name="T39" fmla="*/ 5263 h 5668"/>
                <a:gd name="T40" fmla="*/ 1506 w 6827"/>
                <a:gd name="T41" fmla="*/ 2516 h 5668"/>
                <a:gd name="T42" fmla="*/ 1482 w 6827"/>
                <a:gd name="T43" fmla="*/ 2504 h 5668"/>
                <a:gd name="T44" fmla="*/ 1449 w 6827"/>
                <a:gd name="T45" fmla="*/ 2490 h 5668"/>
                <a:gd name="T46" fmla="*/ 1416 w 6827"/>
                <a:gd name="T47" fmla="*/ 2477 h 5668"/>
                <a:gd name="T48" fmla="*/ 1382 w 6827"/>
                <a:gd name="T49" fmla="*/ 2466 h 5668"/>
                <a:gd name="T50" fmla="*/ 1348 w 6827"/>
                <a:gd name="T51" fmla="*/ 2456 h 5668"/>
                <a:gd name="T52" fmla="*/ 1312 w 6827"/>
                <a:gd name="T53" fmla="*/ 2448 h 5668"/>
                <a:gd name="T54" fmla="*/ 1277 w 6827"/>
                <a:gd name="T55" fmla="*/ 2442 h 5668"/>
                <a:gd name="T56" fmla="*/ 1240 w 6827"/>
                <a:gd name="T57" fmla="*/ 2437 h 5668"/>
                <a:gd name="T58" fmla="*/ 3413 w 6827"/>
                <a:gd name="T59" fmla="*/ 406 h 5668"/>
                <a:gd name="T60" fmla="*/ 5587 w 6827"/>
                <a:gd name="T61" fmla="*/ 2437 h 5668"/>
                <a:gd name="T62" fmla="*/ 5550 w 6827"/>
                <a:gd name="T63" fmla="*/ 2442 h 5668"/>
                <a:gd name="T64" fmla="*/ 5514 w 6827"/>
                <a:gd name="T65" fmla="*/ 2448 h 5668"/>
                <a:gd name="T66" fmla="*/ 5479 w 6827"/>
                <a:gd name="T67" fmla="*/ 2456 h 5668"/>
                <a:gd name="T68" fmla="*/ 5445 w 6827"/>
                <a:gd name="T69" fmla="*/ 2466 h 5668"/>
                <a:gd name="T70" fmla="*/ 5411 w 6827"/>
                <a:gd name="T71" fmla="*/ 2477 h 5668"/>
                <a:gd name="T72" fmla="*/ 5378 w 6827"/>
                <a:gd name="T73" fmla="*/ 2490 h 5668"/>
                <a:gd name="T74" fmla="*/ 5345 w 6827"/>
                <a:gd name="T75" fmla="*/ 2504 h 5668"/>
                <a:gd name="T76" fmla="*/ 5321 w 6827"/>
                <a:gd name="T77" fmla="*/ 2516 h 5668"/>
                <a:gd name="T78" fmla="*/ 6206 w 6827"/>
                <a:gd name="T79" fmla="*/ 5033 h 5668"/>
                <a:gd name="T80" fmla="*/ 5680 w 6827"/>
                <a:gd name="T81" fmla="*/ 5262 h 5668"/>
                <a:gd name="T82" fmla="*/ 5322 w 6827"/>
                <a:gd name="T83" fmla="*/ 4922 h 5668"/>
                <a:gd name="T84" fmla="*/ 5628 w 6827"/>
                <a:gd name="T85" fmla="*/ 2841 h 5668"/>
                <a:gd name="T86" fmla="*/ 5680 w 6827"/>
                <a:gd name="T87" fmla="*/ 2839 h 5668"/>
                <a:gd name="T88" fmla="*/ 5767 w 6827"/>
                <a:gd name="T89" fmla="*/ 2847 h 5668"/>
                <a:gd name="T90" fmla="*/ 6206 w 6827"/>
                <a:gd name="T91" fmla="*/ 3069 h 5668"/>
                <a:gd name="T92" fmla="*/ 6421 w 6827"/>
                <a:gd name="T93" fmla="*/ 4504 h 5668"/>
                <a:gd name="T94" fmla="*/ 6206 w 6827"/>
                <a:gd name="T95" fmla="*/ 5033 h 5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27" h="5668">
                  <a:moveTo>
                    <a:pt x="6497" y="2786"/>
                  </a:moveTo>
                  <a:cubicBezTo>
                    <a:pt x="6356" y="2641"/>
                    <a:pt x="6184" y="2538"/>
                    <a:pt x="5995" y="2482"/>
                  </a:cubicBezTo>
                  <a:cubicBezTo>
                    <a:pt x="5941" y="1105"/>
                    <a:pt x="4804" y="0"/>
                    <a:pt x="3413" y="0"/>
                  </a:cubicBezTo>
                  <a:cubicBezTo>
                    <a:pt x="2023" y="0"/>
                    <a:pt x="885" y="1105"/>
                    <a:pt x="831" y="2482"/>
                  </a:cubicBezTo>
                  <a:cubicBezTo>
                    <a:pt x="643" y="2538"/>
                    <a:pt x="471" y="2641"/>
                    <a:pt x="330" y="2786"/>
                  </a:cubicBezTo>
                  <a:cubicBezTo>
                    <a:pt x="117" y="3004"/>
                    <a:pt x="0" y="3293"/>
                    <a:pt x="0" y="3598"/>
                  </a:cubicBezTo>
                  <a:lnTo>
                    <a:pt x="0" y="4504"/>
                  </a:lnTo>
                  <a:cubicBezTo>
                    <a:pt x="0" y="4809"/>
                    <a:pt x="117" y="5097"/>
                    <a:pt x="330" y="5316"/>
                  </a:cubicBezTo>
                  <a:cubicBezTo>
                    <a:pt x="542" y="5533"/>
                    <a:pt x="825" y="5658"/>
                    <a:pt x="1128" y="5667"/>
                  </a:cubicBezTo>
                  <a:cubicBezTo>
                    <a:pt x="1140" y="5668"/>
                    <a:pt x="1152" y="5668"/>
                    <a:pt x="1164" y="5668"/>
                  </a:cubicBezTo>
                  <a:cubicBezTo>
                    <a:pt x="1576" y="5668"/>
                    <a:pt x="1910" y="5334"/>
                    <a:pt x="1910" y="4922"/>
                  </a:cubicBezTo>
                  <a:lnTo>
                    <a:pt x="1910" y="3179"/>
                  </a:lnTo>
                  <a:lnTo>
                    <a:pt x="1910" y="2585"/>
                  </a:lnTo>
                  <a:cubicBezTo>
                    <a:pt x="1910" y="1756"/>
                    <a:pt x="2585" y="1082"/>
                    <a:pt x="3413" y="1082"/>
                  </a:cubicBezTo>
                  <a:cubicBezTo>
                    <a:pt x="4242" y="1082"/>
                    <a:pt x="4916" y="1756"/>
                    <a:pt x="4916" y="2585"/>
                  </a:cubicBezTo>
                  <a:lnTo>
                    <a:pt x="4916" y="3179"/>
                  </a:lnTo>
                  <a:lnTo>
                    <a:pt x="4916" y="3179"/>
                  </a:lnTo>
                  <a:lnTo>
                    <a:pt x="4916" y="4922"/>
                  </a:lnTo>
                  <a:cubicBezTo>
                    <a:pt x="4916" y="5334"/>
                    <a:pt x="5251" y="5668"/>
                    <a:pt x="5662" y="5668"/>
                  </a:cubicBezTo>
                  <a:cubicBezTo>
                    <a:pt x="5674" y="5668"/>
                    <a:pt x="5686" y="5668"/>
                    <a:pt x="5698" y="5667"/>
                  </a:cubicBezTo>
                  <a:cubicBezTo>
                    <a:pt x="6001" y="5658"/>
                    <a:pt x="6285" y="5533"/>
                    <a:pt x="6497" y="5316"/>
                  </a:cubicBezTo>
                  <a:cubicBezTo>
                    <a:pt x="6709" y="5097"/>
                    <a:pt x="6827" y="4809"/>
                    <a:pt x="6827" y="4504"/>
                  </a:cubicBezTo>
                  <a:lnTo>
                    <a:pt x="6827" y="3598"/>
                  </a:lnTo>
                  <a:cubicBezTo>
                    <a:pt x="6827" y="3293"/>
                    <a:pt x="6709" y="3004"/>
                    <a:pt x="6497" y="2786"/>
                  </a:cubicBezTo>
                  <a:close/>
                  <a:moveTo>
                    <a:pt x="1164" y="5263"/>
                  </a:moveTo>
                  <a:cubicBezTo>
                    <a:pt x="1158" y="5263"/>
                    <a:pt x="1153" y="5263"/>
                    <a:pt x="1147" y="5262"/>
                  </a:cubicBezTo>
                  <a:lnTo>
                    <a:pt x="1142" y="5262"/>
                  </a:lnTo>
                  <a:cubicBezTo>
                    <a:pt x="944" y="5256"/>
                    <a:pt x="759" y="5175"/>
                    <a:pt x="621" y="5033"/>
                  </a:cubicBezTo>
                  <a:cubicBezTo>
                    <a:pt x="482" y="4891"/>
                    <a:pt x="406" y="4703"/>
                    <a:pt x="406" y="4504"/>
                  </a:cubicBezTo>
                  <a:lnTo>
                    <a:pt x="406" y="3598"/>
                  </a:lnTo>
                  <a:cubicBezTo>
                    <a:pt x="406" y="3399"/>
                    <a:pt x="482" y="3211"/>
                    <a:pt x="621" y="3069"/>
                  </a:cubicBezTo>
                  <a:cubicBezTo>
                    <a:pt x="739" y="2947"/>
                    <a:pt x="892" y="2870"/>
                    <a:pt x="1057" y="2847"/>
                  </a:cubicBezTo>
                  <a:lnTo>
                    <a:pt x="1059" y="2847"/>
                  </a:lnTo>
                  <a:cubicBezTo>
                    <a:pt x="1088" y="2843"/>
                    <a:pt x="1116" y="2840"/>
                    <a:pt x="1142" y="2840"/>
                  </a:cubicBezTo>
                  <a:lnTo>
                    <a:pt x="1146" y="2839"/>
                  </a:lnTo>
                  <a:cubicBezTo>
                    <a:pt x="1152" y="2839"/>
                    <a:pt x="1158" y="2839"/>
                    <a:pt x="1164" y="2839"/>
                  </a:cubicBezTo>
                  <a:cubicBezTo>
                    <a:pt x="1352" y="2839"/>
                    <a:pt x="1505" y="2992"/>
                    <a:pt x="1505" y="3179"/>
                  </a:cubicBezTo>
                  <a:lnTo>
                    <a:pt x="1505" y="4922"/>
                  </a:lnTo>
                  <a:lnTo>
                    <a:pt x="1505" y="4922"/>
                  </a:lnTo>
                  <a:cubicBezTo>
                    <a:pt x="1505" y="5110"/>
                    <a:pt x="1352" y="5263"/>
                    <a:pt x="1164" y="5263"/>
                  </a:cubicBezTo>
                  <a:close/>
                  <a:moveTo>
                    <a:pt x="3413" y="676"/>
                  </a:moveTo>
                  <a:cubicBezTo>
                    <a:pt x="2384" y="676"/>
                    <a:pt x="1542" y="1496"/>
                    <a:pt x="1506" y="2516"/>
                  </a:cubicBezTo>
                  <a:cubicBezTo>
                    <a:pt x="1503" y="2515"/>
                    <a:pt x="1499" y="2513"/>
                    <a:pt x="1496" y="2511"/>
                  </a:cubicBezTo>
                  <a:cubicBezTo>
                    <a:pt x="1491" y="2509"/>
                    <a:pt x="1487" y="2507"/>
                    <a:pt x="1482" y="2504"/>
                  </a:cubicBezTo>
                  <a:cubicBezTo>
                    <a:pt x="1476" y="2502"/>
                    <a:pt x="1470" y="2499"/>
                    <a:pt x="1464" y="2496"/>
                  </a:cubicBezTo>
                  <a:cubicBezTo>
                    <a:pt x="1459" y="2494"/>
                    <a:pt x="1454" y="2492"/>
                    <a:pt x="1449" y="2490"/>
                  </a:cubicBezTo>
                  <a:cubicBezTo>
                    <a:pt x="1443" y="2488"/>
                    <a:pt x="1437" y="2485"/>
                    <a:pt x="1431" y="2483"/>
                  </a:cubicBezTo>
                  <a:cubicBezTo>
                    <a:pt x="1426" y="2481"/>
                    <a:pt x="1421" y="2479"/>
                    <a:pt x="1416" y="2477"/>
                  </a:cubicBezTo>
                  <a:cubicBezTo>
                    <a:pt x="1410" y="2475"/>
                    <a:pt x="1404" y="2473"/>
                    <a:pt x="1397" y="2471"/>
                  </a:cubicBezTo>
                  <a:cubicBezTo>
                    <a:pt x="1392" y="2469"/>
                    <a:pt x="1387" y="2467"/>
                    <a:pt x="1382" y="2466"/>
                  </a:cubicBezTo>
                  <a:cubicBezTo>
                    <a:pt x="1376" y="2464"/>
                    <a:pt x="1369" y="2462"/>
                    <a:pt x="1362" y="2460"/>
                  </a:cubicBezTo>
                  <a:cubicBezTo>
                    <a:pt x="1358" y="2459"/>
                    <a:pt x="1353" y="2457"/>
                    <a:pt x="1348" y="2456"/>
                  </a:cubicBezTo>
                  <a:cubicBezTo>
                    <a:pt x="1341" y="2454"/>
                    <a:pt x="1334" y="2453"/>
                    <a:pt x="1327" y="2451"/>
                  </a:cubicBezTo>
                  <a:cubicBezTo>
                    <a:pt x="1322" y="2450"/>
                    <a:pt x="1317" y="2449"/>
                    <a:pt x="1312" y="2448"/>
                  </a:cubicBezTo>
                  <a:cubicBezTo>
                    <a:pt x="1305" y="2447"/>
                    <a:pt x="1297" y="2445"/>
                    <a:pt x="1289" y="2444"/>
                  </a:cubicBezTo>
                  <a:cubicBezTo>
                    <a:pt x="1285" y="2443"/>
                    <a:pt x="1281" y="2442"/>
                    <a:pt x="1277" y="2442"/>
                  </a:cubicBezTo>
                  <a:cubicBezTo>
                    <a:pt x="1267" y="2440"/>
                    <a:pt x="1257" y="2439"/>
                    <a:pt x="1248" y="2438"/>
                  </a:cubicBezTo>
                  <a:cubicBezTo>
                    <a:pt x="1245" y="2438"/>
                    <a:pt x="1243" y="2437"/>
                    <a:pt x="1240" y="2437"/>
                  </a:cubicBezTo>
                  <a:cubicBezTo>
                    <a:pt x="1240" y="2437"/>
                    <a:pt x="1240" y="2437"/>
                    <a:pt x="1239" y="2437"/>
                  </a:cubicBezTo>
                  <a:cubicBezTo>
                    <a:pt x="1316" y="1304"/>
                    <a:pt x="2262" y="406"/>
                    <a:pt x="3413" y="406"/>
                  </a:cubicBezTo>
                  <a:cubicBezTo>
                    <a:pt x="4565" y="406"/>
                    <a:pt x="5511" y="1304"/>
                    <a:pt x="5587" y="2437"/>
                  </a:cubicBezTo>
                  <a:cubicBezTo>
                    <a:pt x="5587" y="2437"/>
                    <a:pt x="5587" y="2437"/>
                    <a:pt x="5587" y="2437"/>
                  </a:cubicBezTo>
                  <a:cubicBezTo>
                    <a:pt x="5584" y="2437"/>
                    <a:pt x="5581" y="2438"/>
                    <a:pt x="5579" y="2438"/>
                  </a:cubicBezTo>
                  <a:cubicBezTo>
                    <a:pt x="5569" y="2439"/>
                    <a:pt x="5560" y="2440"/>
                    <a:pt x="5550" y="2442"/>
                  </a:cubicBezTo>
                  <a:cubicBezTo>
                    <a:pt x="5546" y="2442"/>
                    <a:pt x="5542" y="2443"/>
                    <a:pt x="5537" y="2444"/>
                  </a:cubicBezTo>
                  <a:cubicBezTo>
                    <a:pt x="5530" y="2445"/>
                    <a:pt x="5522" y="2447"/>
                    <a:pt x="5514" y="2448"/>
                  </a:cubicBezTo>
                  <a:cubicBezTo>
                    <a:pt x="5509" y="2449"/>
                    <a:pt x="5505" y="2450"/>
                    <a:pt x="5500" y="2451"/>
                  </a:cubicBezTo>
                  <a:cubicBezTo>
                    <a:pt x="5493" y="2453"/>
                    <a:pt x="5486" y="2454"/>
                    <a:pt x="5479" y="2456"/>
                  </a:cubicBezTo>
                  <a:cubicBezTo>
                    <a:pt x="5474" y="2457"/>
                    <a:pt x="5469" y="2459"/>
                    <a:pt x="5464" y="2460"/>
                  </a:cubicBezTo>
                  <a:cubicBezTo>
                    <a:pt x="5458" y="2462"/>
                    <a:pt x="5451" y="2464"/>
                    <a:pt x="5445" y="2466"/>
                  </a:cubicBezTo>
                  <a:cubicBezTo>
                    <a:pt x="5439" y="2467"/>
                    <a:pt x="5434" y="2469"/>
                    <a:pt x="5429" y="2471"/>
                  </a:cubicBezTo>
                  <a:cubicBezTo>
                    <a:pt x="5423" y="2473"/>
                    <a:pt x="5417" y="2475"/>
                    <a:pt x="5411" y="2477"/>
                  </a:cubicBezTo>
                  <a:cubicBezTo>
                    <a:pt x="5406" y="2479"/>
                    <a:pt x="5400" y="2481"/>
                    <a:pt x="5395" y="2483"/>
                  </a:cubicBezTo>
                  <a:cubicBezTo>
                    <a:pt x="5389" y="2485"/>
                    <a:pt x="5383" y="2487"/>
                    <a:pt x="5378" y="2490"/>
                  </a:cubicBezTo>
                  <a:cubicBezTo>
                    <a:pt x="5372" y="2492"/>
                    <a:pt x="5367" y="2494"/>
                    <a:pt x="5362" y="2496"/>
                  </a:cubicBezTo>
                  <a:cubicBezTo>
                    <a:pt x="5357" y="2499"/>
                    <a:pt x="5351" y="2502"/>
                    <a:pt x="5345" y="2504"/>
                  </a:cubicBezTo>
                  <a:cubicBezTo>
                    <a:pt x="5340" y="2507"/>
                    <a:pt x="5335" y="2509"/>
                    <a:pt x="5330" y="2512"/>
                  </a:cubicBezTo>
                  <a:cubicBezTo>
                    <a:pt x="5327" y="2513"/>
                    <a:pt x="5324" y="2515"/>
                    <a:pt x="5321" y="2516"/>
                  </a:cubicBezTo>
                  <a:cubicBezTo>
                    <a:pt x="5284" y="1496"/>
                    <a:pt x="4443" y="676"/>
                    <a:pt x="3413" y="676"/>
                  </a:cubicBezTo>
                  <a:close/>
                  <a:moveTo>
                    <a:pt x="6206" y="5033"/>
                  </a:moveTo>
                  <a:cubicBezTo>
                    <a:pt x="6068" y="5175"/>
                    <a:pt x="5882" y="5256"/>
                    <a:pt x="5684" y="5262"/>
                  </a:cubicBezTo>
                  <a:lnTo>
                    <a:pt x="5680" y="5262"/>
                  </a:lnTo>
                  <a:cubicBezTo>
                    <a:pt x="5674" y="5263"/>
                    <a:pt x="5668" y="5263"/>
                    <a:pt x="5662" y="5263"/>
                  </a:cubicBezTo>
                  <a:cubicBezTo>
                    <a:pt x="5475" y="5263"/>
                    <a:pt x="5322" y="5110"/>
                    <a:pt x="5322" y="4922"/>
                  </a:cubicBezTo>
                  <a:lnTo>
                    <a:pt x="5322" y="3179"/>
                  </a:lnTo>
                  <a:cubicBezTo>
                    <a:pt x="5322" y="3003"/>
                    <a:pt x="5456" y="2858"/>
                    <a:pt x="5628" y="2841"/>
                  </a:cubicBezTo>
                  <a:cubicBezTo>
                    <a:pt x="5639" y="2840"/>
                    <a:pt x="5651" y="2839"/>
                    <a:pt x="5662" y="2839"/>
                  </a:cubicBezTo>
                  <a:cubicBezTo>
                    <a:pt x="5668" y="2839"/>
                    <a:pt x="5674" y="2839"/>
                    <a:pt x="5680" y="2839"/>
                  </a:cubicBezTo>
                  <a:lnTo>
                    <a:pt x="5684" y="2840"/>
                  </a:lnTo>
                  <a:cubicBezTo>
                    <a:pt x="5711" y="2840"/>
                    <a:pt x="5739" y="2843"/>
                    <a:pt x="5767" y="2847"/>
                  </a:cubicBezTo>
                  <a:lnTo>
                    <a:pt x="5769" y="2847"/>
                  </a:lnTo>
                  <a:cubicBezTo>
                    <a:pt x="5935" y="2870"/>
                    <a:pt x="6088" y="2947"/>
                    <a:pt x="6206" y="3069"/>
                  </a:cubicBezTo>
                  <a:cubicBezTo>
                    <a:pt x="6345" y="3211"/>
                    <a:pt x="6421" y="3399"/>
                    <a:pt x="6421" y="3598"/>
                  </a:cubicBezTo>
                  <a:lnTo>
                    <a:pt x="6421" y="4504"/>
                  </a:lnTo>
                  <a:lnTo>
                    <a:pt x="6421" y="4504"/>
                  </a:lnTo>
                  <a:cubicBezTo>
                    <a:pt x="6421" y="4703"/>
                    <a:pt x="6345" y="4891"/>
                    <a:pt x="6206" y="50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4AC699-84E9-4D4D-8E76-72C438BEC0CC}"/>
              </a:ext>
            </a:extLst>
          </p:cNvPr>
          <p:cNvGrpSpPr/>
          <p:nvPr/>
        </p:nvGrpSpPr>
        <p:grpSpPr>
          <a:xfrm>
            <a:off x="4811874" y="1564297"/>
            <a:ext cx="861905" cy="861905"/>
            <a:chOff x="5040845" y="2743226"/>
            <a:chExt cx="1149207" cy="1149207"/>
          </a:xfrm>
        </p:grpSpPr>
        <p:sp>
          <p:nvSpPr>
            <p:cNvPr id="11" name="圆角矩形 35">
              <a:extLst>
                <a:ext uri="{FF2B5EF4-FFF2-40B4-BE49-F238E27FC236}">
                  <a16:creationId xmlns:a16="http://schemas.microsoft.com/office/drawing/2014/main" id="{F9C89AF6-7821-432C-8E21-7475BAB1AD0F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2" name="圆角矩形 9">
              <a:extLst>
                <a:ext uri="{FF2B5EF4-FFF2-40B4-BE49-F238E27FC236}">
                  <a16:creationId xmlns:a16="http://schemas.microsoft.com/office/drawing/2014/main" id="{7F3AE783-C92F-49CE-B375-9B9A236B7819}"/>
                </a:ext>
              </a:extLst>
            </p:cNvPr>
            <p:cNvSpPr/>
            <p:nvPr/>
          </p:nvSpPr>
          <p:spPr>
            <a:xfrm>
              <a:off x="5366422" y="3069179"/>
              <a:ext cx="498054" cy="497302"/>
            </a:xfrm>
            <a:custGeom>
              <a:avLst/>
              <a:gdLst>
                <a:gd name="T0" fmla="*/ 6597 w 6827"/>
                <a:gd name="T1" fmla="*/ 449 h 6827"/>
                <a:gd name="T2" fmla="*/ 6377 w 6827"/>
                <a:gd name="T3" fmla="*/ 449 h 6827"/>
                <a:gd name="T4" fmla="*/ 6377 w 6827"/>
                <a:gd name="T5" fmla="*/ 230 h 6827"/>
                <a:gd name="T6" fmla="*/ 6148 w 6827"/>
                <a:gd name="T7" fmla="*/ 0 h 6827"/>
                <a:gd name="T8" fmla="*/ 5918 w 6827"/>
                <a:gd name="T9" fmla="*/ 230 h 6827"/>
                <a:gd name="T10" fmla="*/ 5918 w 6827"/>
                <a:gd name="T11" fmla="*/ 584 h 6827"/>
                <a:gd name="T12" fmla="*/ 5877 w 6827"/>
                <a:gd name="T13" fmla="*/ 625 h 6827"/>
                <a:gd name="T14" fmla="*/ 5665 w 6827"/>
                <a:gd name="T15" fmla="*/ 483 h 6827"/>
                <a:gd name="T16" fmla="*/ 5435 w 6827"/>
                <a:gd name="T17" fmla="*/ 713 h 6827"/>
                <a:gd name="T18" fmla="*/ 5435 w 6827"/>
                <a:gd name="T19" fmla="*/ 1067 h 6827"/>
                <a:gd name="T20" fmla="*/ 5260 w 6827"/>
                <a:gd name="T21" fmla="*/ 1242 h 6827"/>
                <a:gd name="T22" fmla="*/ 3180 w 6827"/>
                <a:gd name="T23" fmla="*/ 466 h 6827"/>
                <a:gd name="T24" fmla="*/ 0 w 6827"/>
                <a:gd name="T25" fmla="*/ 3646 h 6827"/>
                <a:gd name="T26" fmla="*/ 970 w 6827"/>
                <a:gd name="T27" fmla="*/ 5931 h 6827"/>
                <a:gd name="T28" fmla="*/ 465 w 6827"/>
                <a:gd name="T29" fmla="*/ 6317 h 6827"/>
                <a:gd name="T30" fmla="*/ 422 w 6827"/>
                <a:gd name="T31" fmla="*/ 6639 h 6827"/>
                <a:gd name="T32" fmla="*/ 604 w 6827"/>
                <a:gd name="T33" fmla="*/ 6729 h 6827"/>
                <a:gd name="T34" fmla="*/ 744 w 6827"/>
                <a:gd name="T35" fmla="*/ 6682 h 6827"/>
                <a:gd name="T36" fmla="*/ 1332 w 6827"/>
                <a:gd name="T37" fmla="*/ 6233 h 6827"/>
                <a:gd name="T38" fmla="*/ 3180 w 6827"/>
                <a:gd name="T39" fmla="*/ 6827 h 6827"/>
                <a:gd name="T40" fmla="*/ 5029 w 6827"/>
                <a:gd name="T41" fmla="*/ 6233 h 6827"/>
                <a:gd name="T42" fmla="*/ 5617 w 6827"/>
                <a:gd name="T43" fmla="*/ 6682 h 6827"/>
                <a:gd name="T44" fmla="*/ 5756 w 6827"/>
                <a:gd name="T45" fmla="*/ 6729 h 6827"/>
                <a:gd name="T46" fmla="*/ 5939 w 6827"/>
                <a:gd name="T47" fmla="*/ 6639 h 6827"/>
                <a:gd name="T48" fmla="*/ 5896 w 6827"/>
                <a:gd name="T49" fmla="*/ 6317 h 6827"/>
                <a:gd name="T50" fmla="*/ 5390 w 6827"/>
                <a:gd name="T51" fmla="*/ 5931 h 6827"/>
                <a:gd name="T52" fmla="*/ 6361 w 6827"/>
                <a:gd name="T53" fmla="*/ 3646 h 6827"/>
                <a:gd name="T54" fmla="*/ 5585 w 6827"/>
                <a:gd name="T55" fmla="*/ 1567 h 6827"/>
                <a:gd name="T56" fmla="*/ 5760 w 6827"/>
                <a:gd name="T57" fmla="*/ 1391 h 6827"/>
                <a:gd name="T58" fmla="*/ 6114 w 6827"/>
                <a:gd name="T59" fmla="*/ 1391 h 6827"/>
                <a:gd name="T60" fmla="*/ 6344 w 6827"/>
                <a:gd name="T61" fmla="*/ 1162 h 6827"/>
                <a:gd name="T62" fmla="*/ 6202 w 6827"/>
                <a:gd name="T63" fmla="*/ 950 h 6827"/>
                <a:gd name="T64" fmla="*/ 6243 w 6827"/>
                <a:gd name="T65" fmla="*/ 908 h 6827"/>
                <a:gd name="T66" fmla="*/ 6597 w 6827"/>
                <a:gd name="T67" fmla="*/ 908 h 6827"/>
                <a:gd name="T68" fmla="*/ 6827 w 6827"/>
                <a:gd name="T69" fmla="*/ 679 h 6827"/>
                <a:gd name="T70" fmla="*/ 6597 w 6827"/>
                <a:gd name="T71" fmla="*/ 449 h 6827"/>
                <a:gd name="T72" fmla="*/ 5901 w 6827"/>
                <a:gd name="T73" fmla="*/ 3646 h 6827"/>
                <a:gd name="T74" fmla="*/ 3180 w 6827"/>
                <a:gd name="T75" fmla="*/ 6367 h 6827"/>
                <a:gd name="T76" fmla="*/ 459 w 6827"/>
                <a:gd name="T77" fmla="*/ 3646 h 6827"/>
                <a:gd name="T78" fmla="*/ 3180 w 6827"/>
                <a:gd name="T79" fmla="*/ 925 h 6827"/>
                <a:gd name="T80" fmla="*/ 4934 w 6827"/>
                <a:gd name="T81" fmla="*/ 1568 h 6827"/>
                <a:gd name="T82" fmla="*/ 4358 w 6827"/>
                <a:gd name="T83" fmla="*/ 2144 h 6827"/>
                <a:gd name="T84" fmla="*/ 3180 w 6827"/>
                <a:gd name="T85" fmla="*/ 1736 h 6827"/>
                <a:gd name="T86" fmla="*/ 1270 w 6827"/>
                <a:gd name="T87" fmla="*/ 3646 h 6827"/>
                <a:gd name="T88" fmla="*/ 3180 w 6827"/>
                <a:gd name="T89" fmla="*/ 5556 h 6827"/>
                <a:gd name="T90" fmla="*/ 5090 w 6827"/>
                <a:gd name="T91" fmla="*/ 3646 h 6827"/>
                <a:gd name="T92" fmla="*/ 4683 w 6827"/>
                <a:gd name="T93" fmla="*/ 2468 h 6827"/>
                <a:gd name="T94" fmla="*/ 5259 w 6827"/>
                <a:gd name="T95" fmla="*/ 1892 h 6827"/>
                <a:gd name="T96" fmla="*/ 5901 w 6827"/>
                <a:gd name="T97" fmla="*/ 3646 h 6827"/>
                <a:gd name="T98" fmla="*/ 3180 w 6827"/>
                <a:gd name="T99" fmla="*/ 4259 h 6827"/>
                <a:gd name="T100" fmla="*/ 3793 w 6827"/>
                <a:gd name="T101" fmla="*/ 3646 h 6827"/>
                <a:gd name="T102" fmla="*/ 3744 w 6827"/>
                <a:gd name="T103" fmla="*/ 3407 h 6827"/>
                <a:gd name="T104" fmla="*/ 4355 w 6827"/>
                <a:gd name="T105" fmla="*/ 2796 h 6827"/>
                <a:gd name="T106" fmla="*/ 4631 w 6827"/>
                <a:gd name="T107" fmla="*/ 3646 h 6827"/>
                <a:gd name="T108" fmla="*/ 3180 w 6827"/>
                <a:gd name="T109" fmla="*/ 5097 h 6827"/>
                <a:gd name="T110" fmla="*/ 1730 w 6827"/>
                <a:gd name="T111" fmla="*/ 3646 h 6827"/>
                <a:gd name="T112" fmla="*/ 3180 w 6827"/>
                <a:gd name="T113" fmla="*/ 2196 h 6827"/>
                <a:gd name="T114" fmla="*/ 4030 w 6827"/>
                <a:gd name="T115" fmla="*/ 2471 h 6827"/>
                <a:gd name="T116" fmla="*/ 3419 w 6827"/>
                <a:gd name="T117" fmla="*/ 3083 h 6827"/>
                <a:gd name="T118" fmla="*/ 3180 w 6827"/>
                <a:gd name="T119" fmla="*/ 3034 h 6827"/>
                <a:gd name="T120" fmla="*/ 2568 w 6827"/>
                <a:gd name="T121" fmla="*/ 3646 h 6827"/>
                <a:gd name="T122" fmla="*/ 3180 w 6827"/>
                <a:gd name="T123" fmla="*/ 4259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27" h="6827">
                  <a:moveTo>
                    <a:pt x="6597" y="449"/>
                  </a:moveTo>
                  <a:lnTo>
                    <a:pt x="6377" y="449"/>
                  </a:lnTo>
                  <a:lnTo>
                    <a:pt x="6377" y="230"/>
                  </a:lnTo>
                  <a:cubicBezTo>
                    <a:pt x="6377" y="103"/>
                    <a:pt x="6275" y="0"/>
                    <a:pt x="6148" y="0"/>
                  </a:cubicBezTo>
                  <a:cubicBezTo>
                    <a:pt x="6021" y="0"/>
                    <a:pt x="5918" y="103"/>
                    <a:pt x="5918" y="230"/>
                  </a:cubicBezTo>
                  <a:lnTo>
                    <a:pt x="5918" y="584"/>
                  </a:lnTo>
                  <a:lnTo>
                    <a:pt x="5877" y="625"/>
                  </a:lnTo>
                  <a:cubicBezTo>
                    <a:pt x="5843" y="542"/>
                    <a:pt x="5761" y="483"/>
                    <a:pt x="5665" y="483"/>
                  </a:cubicBezTo>
                  <a:cubicBezTo>
                    <a:pt x="5538" y="483"/>
                    <a:pt x="5435" y="586"/>
                    <a:pt x="5435" y="713"/>
                  </a:cubicBezTo>
                  <a:lnTo>
                    <a:pt x="5435" y="1067"/>
                  </a:lnTo>
                  <a:lnTo>
                    <a:pt x="5260" y="1242"/>
                  </a:lnTo>
                  <a:cubicBezTo>
                    <a:pt x="4702" y="759"/>
                    <a:pt x="3975" y="466"/>
                    <a:pt x="3180" y="466"/>
                  </a:cubicBezTo>
                  <a:cubicBezTo>
                    <a:pt x="1427" y="466"/>
                    <a:pt x="0" y="1893"/>
                    <a:pt x="0" y="3646"/>
                  </a:cubicBezTo>
                  <a:cubicBezTo>
                    <a:pt x="0" y="4542"/>
                    <a:pt x="372" y="5352"/>
                    <a:pt x="970" y="5931"/>
                  </a:cubicBezTo>
                  <a:lnTo>
                    <a:pt x="465" y="6317"/>
                  </a:lnTo>
                  <a:cubicBezTo>
                    <a:pt x="364" y="6394"/>
                    <a:pt x="345" y="6538"/>
                    <a:pt x="422" y="6639"/>
                  </a:cubicBezTo>
                  <a:cubicBezTo>
                    <a:pt x="467" y="6698"/>
                    <a:pt x="535" y="6729"/>
                    <a:pt x="604" y="6729"/>
                  </a:cubicBezTo>
                  <a:cubicBezTo>
                    <a:pt x="653" y="6729"/>
                    <a:pt x="702" y="6714"/>
                    <a:pt x="744" y="6682"/>
                  </a:cubicBezTo>
                  <a:lnTo>
                    <a:pt x="1332" y="6233"/>
                  </a:lnTo>
                  <a:cubicBezTo>
                    <a:pt x="1853" y="6606"/>
                    <a:pt x="2491" y="6827"/>
                    <a:pt x="3180" y="6827"/>
                  </a:cubicBezTo>
                  <a:cubicBezTo>
                    <a:pt x="3869" y="6827"/>
                    <a:pt x="4508" y="6606"/>
                    <a:pt x="5029" y="6233"/>
                  </a:cubicBezTo>
                  <a:lnTo>
                    <a:pt x="5617" y="6682"/>
                  </a:lnTo>
                  <a:cubicBezTo>
                    <a:pt x="5659" y="6714"/>
                    <a:pt x="5708" y="6729"/>
                    <a:pt x="5756" y="6729"/>
                  </a:cubicBezTo>
                  <a:cubicBezTo>
                    <a:pt x="5825" y="6729"/>
                    <a:pt x="5894" y="6698"/>
                    <a:pt x="5939" y="6639"/>
                  </a:cubicBezTo>
                  <a:cubicBezTo>
                    <a:pt x="6016" y="6538"/>
                    <a:pt x="5997" y="6394"/>
                    <a:pt x="5896" y="6317"/>
                  </a:cubicBezTo>
                  <a:lnTo>
                    <a:pt x="5390" y="5931"/>
                  </a:lnTo>
                  <a:cubicBezTo>
                    <a:pt x="5988" y="5352"/>
                    <a:pt x="6361" y="4542"/>
                    <a:pt x="6361" y="3646"/>
                  </a:cubicBezTo>
                  <a:cubicBezTo>
                    <a:pt x="6361" y="2852"/>
                    <a:pt x="6068" y="2125"/>
                    <a:pt x="5585" y="1567"/>
                  </a:cubicBezTo>
                  <a:lnTo>
                    <a:pt x="5760" y="1391"/>
                  </a:lnTo>
                  <a:lnTo>
                    <a:pt x="6114" y="1391"/>
                  </a:lnTo>
                  <a:cubicBezTo>
                    <a:pt x="6241" y="1391"/>
                    <a:pt x="6344" y="1289"/>
                    <a:pt x="6344" y="1162"/>
                  </a:cubicBezTo>
                  <a:cubicBezTo>
                    <a:pt x="6344" y="1066"/>
                    <a:pt x="6285" y="984"/>
                    <a:pt x="6202" y="950"/>
                  </a:cubicBezTo>
                  <a:lnTo>
                    <a:pt x="6243" y="908"/>
                  </a:lnTo>
                  <a:lnTo>
                    <a:pt x="6597" y="908"/>
                  </a:lnTo>
                  <a:cubicBezTo>
                    <a:pt x="6724" y="908"/>
                    <a:pt x="6827" y="806"/>
                    <a:pt x="6827" y="679"/>
                  </a:cubicBezTo>
                  <a:cubicBezTo>
                    <a:pt x="6827" y="552"/>
                    <a:pt x="6724" y="449"/>
                    <a:pt x="6597" y="449"/>
                  </a:cubicBezTo>
                  <a:close/>
                  <a:moveTo>
                    <a:pt x="5901" y="3646"/>
                  </a:moveTo>
                  <a:cubicBezTo>
                    <a:pt x="5901" y="5147"/>
                    <a:pt x="4681" y="6367"/>
                    <a:pt x="3180" y="6367"/>
                  </a:cubicBezTo>
                  <a:cubicBezTo>
                    <a:pt x="1680" y="6367"/>
                    <a:pt x="459" y="5147"/>
                    <a:pt x="459" y="3646"/>
                  </a:cubicBezTo>
                  <a:cubicBezTo>
                    <a:pt x="459" y="2146"/>
                    <a:pt x="1680" y="925"/>
                    <a:pt x="3180" y="925"/>
                  </a:cubicBezTo>
                  <a:cubicBezTo>
                    <a:pt x="3848" y="925"/>
                    <a:pt x="4460" y="1167"/>
                    <a:pt x="4934" y="1568"/>
                  </a:cubicBezTo>
                  <a:lnTo>
                    <a:pt x="4358" y="2144"/>
                  </a:lnTo>
                  <a:cubicBezTo>
                    <a:pt x="4033" y="1889"/>
                    <a:pt x="3624" y="1736"/>
                    <a:pt x="3180" y="1736"/>
                  </a:cubicBezTo>
                  <a:cubicBezTo>
                    <a:pt x="2127" y="1736"/>
                    <a:pt x="1270" y="2593"/>
                    <a:pt x="1270" y="3646"/>
                  </a:cubicBezTo>
                  <a:cubicBezTo>
                    <a:pt x="1270" y="4700"/>
                    <a:pt x="2127" y="5556"/>
                    <a:pt x="3180" y="5556"/>
                  </a:cubicBezTo>
                  <a:cubicBezTo>
                    <a:pt x="4234" y="5556"/>
                    <a:pt x="5090" y="4700"/>
                    <a:pt x="5090" y="3646"/>
                  </a:cubicBezTo>
                  <a:cubicBezTo>
                    <a:pt x="5090" y="3202"/>
                    <a:pt x="4938" y="2793"/>
                    <a:pt x="4683" y="2468"/>
                  </a:cubicBezTo>
                  <a:lnTo>
                    <a:pt x="5259" y="1892"/>
                  </a:lnTo>
                  <a:cubicBezTo>
                    <a:pt x="5659" y="2366"/>
                    <a:pt x="5901" y="2979"/>
                    <a:pt x="5901" y="3646"/>
                  </a:cubicBezTo>
                  <a:close/>
                  <a:moveTo>
                    <a:pt x="3180" y="4259"/>
                  </a:moveTo>
                  <a:cubicBezTo>
                    <a:pt x="3518" y="4259"/>
                    <a:pt x="3793" y="3984"/>
                    <a:pt x="3793" y="3646"/>
                  </a:cubicBezTo>
                  <a:cubicBezTo>
                    <a:pt x="3793" y="3562"/>
                    <a:pt x="3775" y="3481"/>
                    <a:pt x="3744" y="3407"/>
                  </a:cubicBezTo>
                  <a:lnTo>
                    <a:pt x="4355" y="2796"/>
                  </a:lnTo>
                  <a:cubicBezTo>
                    <a:pt x="4529" y="3035"/>
                    <a:pt x="4631" y="3329"/>
                    <a:pt x="4631" y="3646"/>
                  </a:cubicBezTo>
                  <a:cubicBezTo>
                    <a:pt x="4631" y="4446"/>
                    <a:pt x="3980" y="5097"/>
                    <a:pt x="3180" y="5097"/>
                  </a:cubicBezTo>
                  <a:cubicBezTo>
                    <a:pt x="2380" y="5097"/>
                    <a:pt x="1730" y="4446"/>
                    <a:pt x="1730" y="3646"/>
                  </a:cubicBezTo>
                  <a:cubicBezTo>
                    <a:pt x="1730" y="2846"/>
                    <a:pt x="2380" y="2196"/>
                    <a:pt x="3180" y="2196"/>
                  </a:cubicBezTo>
                  <a:cubicBezTo>
                    <a:pt x="3498" y="2196"/>
                    <a:pt x="3791" y="2298"/>
                    <a:pt x="4030" y="2471"/>
                  </a:cubicBezTo>
                  <a:lnTo>
                    <a:pt x="3419" y="3083"/>
                  </a:lnTo>
                  <a:cubicBezTo>
                    <a:pt x="3346" y="3051"/>
                    <a:pt x="3265" y="3034"/>
                    <a:pt x="3180" y="3034"/>
                  </a:cubicBezTo>
                  <a:cubicBezTo>
                    <a:pt x="2843" y="3034"/>
                    <a:pt x="2568" y="3309"/>
                    <a:pt x="2568" y="3646"/>
                  </a:cubicBezTo>
                  <a:cubicBezTo>
                    <a:pt x="2568" y="3984"/>
                    <a:pt x="2843" y="4259"/>
                    <a:pt x="3180" y="42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B2BCF46-BE4B-4A56-82AB-DED86AD094E6}"/>
              </a:ext>
            </a:extLst>
          </p:cNvPr>
          <p:cNvGrpSpPr/>
          <p:nvPr/>
        </p:nvGrpSpPr>
        <p:grpSpPr>
          <a:xfrm>
            <a:off x="4811874" y="2961297"/>
            <a:ext cx="861905" cy="861905"/>
            <a:chOff x="5040845" y="2743226"/>
            <a:chExt cx="1149207" cy="1149207"/>
          </a:xfrm>
          <a:solidFill>
            <a:schemeClr val="bg1">
              <a:lumMod val="50000"/>
            </a:schemeClr>
          </a:solidFill>
        </p:grpSpPr>
        <p:sp>
          <p:nvSpPr>
            <p:cNvPr id="14" name="圆角矩形 41">
              <a:extLst>
                <a:ext uri="{FF2B5EF4-FFF2-40B4-BE49-F238E27FC236}">
                  <a16:creationId xmlns:a16="http://schemas.microsoft.com/office/drawing/2014/main" id="{F16A3883-982B-447A-BA75-5E90FBD31561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5" name="圆角矩形 12">
              <a:extLst>
                <a:ext uri="{FF2B5EF4-FFF2-40B4-BE49-F238E27FC236}">
                  <a16:creationId xmlns:a16="http://schemas.microsoft.com/office/drawing/2014/main" id="{0429E63C-3C50-4791-94DC-137EC0ADE791}"/>
                </a:ext>
              </a:extLst>
            </p:cNvPr>
            <p:cNvSpPr/>
            <p:nvPr/>
          </p:nvSpPr>
          <p:spPr>
            <a:xfrm>
              <a:off x="5422619" y="3068803"/>
              <a:ext cx="385659" cy="498054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182D1347-5F67-450B-B395-D56F342D8F0B}"/>
              </a:ext>
            </a:extLst>
          </p:cNvPr>
          <p:cNvSpPr txBox="1"/>
          <p:nvPr/>
        </p:nvSpPr>
        <p:spPr>
          <a:xfrm>
            <a:off x="1048064" y="16983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6110665D-424B-4FC4-83C8-133C77E42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555" y="147869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0D35E6-E80D-4A7C-AACE-68414FF9435E}"/>
              </a:ext>
            </a:extLst>
          </p:cNvPr>
          <p:cNvSpPr txBox="1"/>
          <p:nvPr/>
        </p:nvSpPr>
        <p:spPr>
          <a:xfrm>
            <a:off x="1053432" y="334049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2EBD9EEE-6756-490D-98A7-8F16DED1C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923" y="312084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D67EB2-AF04-4FD2-A06E-944CA9E4AE55}"/>
              </a:ext>
            </a:extLst>
          </p:cNvPr>
          <p:cNvSpPr txBox="1"/>
          <p:nvPr/>
        </p:nvSpPr>
        <p:spPr>
          <a:xfrm>
            <a:off x="5871213" y="17051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3DF0C0E8-259E-4EC9-A8CC-53BFC6861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704" y="148545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E8D50B9-F71D-4EB1-AC76-F9B4D5C322A0}"/>
              </a:ext>
            </a:extLst>
          </p:cNvPr>
          <p:cNvSpPr txBox="1"/>
          <p:nvPr/>
        </p:nvSpPr>
        <p:spPr>
          <a:xfrm>
            <a:off x="5924175" y="334066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2376477C-FD98-4058-9C6C-81A599253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0666" y="312101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89B71F-AD32-4C92-9577-EDC164000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54729FB-4A64-412C-901B-F37FCD85EDEB}"/>
              </a:ext>
            </a:extLst>
          </p:cNvPr>
          <p:cNvSpPr/>
          <p:nvPr/>
        </p:nvSpPr>
        <p:spPr>
          <a:xfrm>
            <a:off x="195167" y="246374"/>
            <a:ext cx="4531896" cy="48822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0F3C66-DEA6-4F53-BD3B-37C708C94C52}"/>
              </a:ext>
            </a:extLst>
          </p:cNvPr>
          <p:cNvSpPr/>
          <p:nvPr/>
        </p:nvSpPr>
        <p:spPr>
          <a:xfrm>
            <a:off x="3285095" y="4390259"/>
            <a:ext cx="1037692" cy="51815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03</a:t>
            </a:r>
            <a:endParaRPr lang="zh-CN" altLang="en-US" sz="2700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826208-C26D-46B7-8E8F-01A73EAE033E}"/>
              </a:ext>
            </a:extLst>
          </p:cNvPr>
          <p:cNvSpPr txBox="1"/>
          <p:nvPr/>
        </p:nvSpPr>
        <p:spPr>
          <a:xfrm>
            <a:off x="608132" y="1658982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57E153-919A-46A8-B9B8-7EB2895BEBB6}"/>
              </a:ext>
            </a:extLst>
          </p:cNvPr>
          <p:cNvSpPr/>
          <p:nvPr/>
        </p:nvSpPr>
        <p:spPr>
          <a:xfrm>
            <a:off x="670462" y="225985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A6067BA-AC80-47C3-BAFE-C881039C9EE3}"/>
              </a:ext>
            </a:extLst>
          </p:cNvPr>
          <p:cNvSpPr txBox="1">
            <a:spLocks/>
          </p:cNvSpPr>
          <p:nvPr/>
        </p:nvSpPr>
        <p:spPr>
          <a:xfrm>
            <a:off x="608133" y="2583725"/>
            <a:ext cx="4118930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421552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9DDA1E8F-6C69-408D-9B89-FD75F4BF293C}"/>
              </a:ext>
            </a:extLst>
          </p:cNvPr>
          <p:cNvSpPr/>
          <p:nvPr/>
        </p:nvSpPr>
        <p:spPr>
          <a:xfrm>
            <a:off x="482569" y="905692"/>
            <a:ext cx="3108960" cy="33789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829F7AC0-3A48-41A1-97D9-05C13F80534A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933E450-86B3-42D8-B7A5-711157AEDE5B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C8ACD30-8C84-4429-8F73-CB3BEA9353D1}"/>
              </a:ext>
            </a:extLst>
          </p:cNvPr>
          <p:cNvGrpSpPr/>
          <p:nvPr/>
        </p:nvGrpSpPr>
        <p:grpSpPr>
          <a:xfrm>
            <a:off x="3893286" y="992776"/>
            <a:ext cx="4242471" cy="3291842"/>
            <a:chOff x="12192555" y="3770727"/>
            <a:chExt cx="9954254" cy="7723762"/>
          </a:xfrm>
        </p:grpSpPr>
        <p:cxnSp>
          <p:nvCxnSpPr>
            <p:cNvPr id="4" name="Straight Connector 113">
              <a:extLst>
                <a:ext uri="{FF2B5EF4-FFF2-40B4-BE49-F238E27FC236}">
                  <a16:creationId xmlns:a16="http://schemas.microsoft.com/office/drawing/2014/main" id="{8B0FAF58-CC83-45F2-AC77-7BA6367FCB93}"/>
                </a:ext>
              </a:extLst>
            </p:cNvPr>
            <p:cNvCxnSpPr/>
            <p:nvPr/>
          </p:nvCxnSpPr>
          <p:spPr>
            <a:xfrm>
              <a:off x="12192555" y="3770727"/>
              <a:ext cx="0" cy="772376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308">
              <a:extLst>
                <a:ext uri="{FF2B5EF4-FFF2-40B4-BE49-F238E27FC236}">
                  <a16:creationId xmlns:a16="http://schemas.microsoft.com/office/drawing/2014/main" id="{72935F1F-0F09-4F08-944A-B7EC7CA633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69934" y="10830511"/>
              <a:ext cx="1896808" cy="635001"/>
              <a:chOff x="7120345" y="1996532"/>
              <a:chExt cx="1485168" cy="238569"/>
            </a:xfrm>
          </p:grpSpPr>
          <p:sp>
            <p:nvSpPr>
              <p:cNvPr id="6" name="Rectangle 315">
                <a:extLst>
                  <a:ext uri="{FF2B5EF4-FFF2-40B4-BE49-F238E27FC236}">
                    <a16:creationId xmlns:a16="http://schemas.microsoft.com/office/drawing/2014/main" id="{C9C7D2FC-BA03-43F5-8964-57F0C54D7F44}"/>
                  </a:ext>
                </a:extLst>
              </p:cNvPr>
              <p:cNvSpPr/>
              <p:nvPr/>
            </p:nvSpPr>
            <p:spPr>
              <a:xfrm>
                <a:off x="7120345" y="2076140"/>
                <a:ext cx="241781" cy="7316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7" name="Subtitle 2">
                <a:extLst>
                  <a:ext uri="{FF2B5EF4-FFF2-40B4-BE49-F238E27FC236}">
                    <a16:creationId xmlns:a16="http://schemas.microsoft.com/office/drawing/2014/main" id="{DFAB5889-9083-4606-ADE2-767D12D80C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76927" y="1996532"/>
                <a:ext cx="1228586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000" b="1" dirty="0">
                    <a:latin typeface="Calibri Light"/>
                    <a:ea typeface="Franchise" pitchFamily="49" charset="0"/>
                    <a:cs typeface="Calibri Light"/>
                  </a:rPr>
                  <a:t>Twitter</a:t>
                </a:r>
              </a:p>
            </p:txBody>
          </p:sp>
        </p:grpSp>
        <p:grpSp>
          <p:nvGrpSpPr>
            <p:cNvPr id="8" name="Group 309">
              <a:extLst>
                <a:ext uri="{FF2B5EF4-FFF2-40B4-BE49-F238E27FC236}">
                  <a16:creationId xmlns:a16="http://schemas.microsoft.com/office/drawing/2014/main" id="{8C353F74-1331-4014-A103-26D9A99EEE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67560" y="10830511"/>
              <a:ext cx="2405470" cy="635001"/>
              <a:chOff x="7259904" y="1996532"/>
              <a:chExt cx="1520059" cy="238569"/>
            </a:xfrm>
          </p:grpSpPr>
          <p:sp>
            <p:nvSpPr>
              <p:cNvPr id="9" name="Rectangle 313">
                <a:extLst>
                  <a:ext uri="{FF2B5EF4-FFF2-40B4-BE49-F238E27FC236}">
                    <a16:creationId xmlns:a16="http://schemas.microsoft.com/office/drawing/2014/main" id="{E924201E-ECF3-4D5C-AE2A-D24F15A47DD8}"/>
                  </a:ext>
                </a:extLst>
              </p:cNvPr>
              <p:cNvSpPr/>
              <p:nvPr/>
            </p:nvSpPr>
            <p:spPr>
              <a:xfrm>
                <a:off x="7259904" y="2076140"/>
                <a:ext cx="241781" cy="7316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10" name="Subtitle 2">
                <a:extLst>
                  <a:ext uri="{FF2B5EF4-FFF2-40B4-BE49-F238E27FC236}">
                    <a16:creationId xmlns:a16="http://schemas.microsoft.com/office/drawing/2014/main" id="{EEE712F9-41DB-463B-907A-B23B7EAD10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1376" y="1996532"/>
                <a:ext cx="1228587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000" b="1" dirty="0">
                    <a:latin typeface="Calibri Light"/>
                    <a:ea typeface="Franchise" pitchFamily="49" charset="0"/>
                    <a:cs typeface="Calibri Light"/>
                  </a:rPr>
                  <a:t>Facebook</a:t>
                </a:r>
              </a:p>
            </p:txBody>
          </p:sp>
        </p:grpSp>
        <p:grpSp>
          <p:nvGrpSpPr>
            <p:cNvPr id="11" name="Group 310">
              <a:extLst>
                <a:ext uri="{FF2B5EF4-FFF2-40B4-BE49-F238E27FC236}">
                  <a16:creationId xmlns:a16="http://schemas.microsoft.com/office/drawing/2014/main" id="{6AFEEAD6-BB14-4985-9CD2-B0DE6F15DF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164751" y="10830511"/>
              <a:ext cx="2621569" cy="635001"/>
              <a:chOff x="7154730" y="1996532"/>
              <a:chExt cx="2052644" cy="238569"/>
            </a:xfrm>
          </p:grpSpPr>
          <p:sp>
            <p:nvSpPr>
              <p:cNvPr id="12" name="Rectangle 311">
                <a:extLst>
                  <a:ext uri="{FF2B5EF4-FFF2-40B4-BE49-F238E27FC236}">
                    <a16:creationId xmlns:a16="http://schemas.microsoft.com/office/drawing/2014/main" id="{0FC0A777-C28A-46D2-8A69-DBED8FEC74B4}"/>
                  </a:ext>
                </a:extLst>
              </p:cNvPr>
              <p:cNvSpPr/>
              <p:nvPr/>
            </p:nvSpPr>
            <p:spPr>
              <a:xfrm>
                <a:off x="7154730" y="2076140"/>
                <a:ext cx="241781" cy="7316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13" name="Subtitle 2">
                <a:extLst>
                  <a:ext uri="{FF2B5EF4-FFF2-40B4-BE49-F238E27FC236}">
                    <a16:creationId xmlns:a16="http://schemas.microsoft.com/office/drawing/2014/main" id="{575F2570-25C9-47F7-A71D-8EA62D4DEF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81090" y="1996532"/>
                <a:ext cx="1726284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000" b="1" dirty="0">
                    <a:latin typeface="Calibri Light"/>
                    <a:ea typeface="Franchise" pitchFamily="49" charset="0"/>
                    <a:cs typeface="Calibri Light"/>
                  </a:rPr>
                  <a:t>Instagram</a:t>
                </a:r>
              </a:p>
            </p:txBody>
          </p:sp>
        </p:grpSp>
        <p:grpSp>
          <p:nvGrpSpPr>
            <p:cNvPr id="14" name="Group 317">
              <a:extLst>
                <a:ext uri="{FF2B5EF4-FFF2-40B4-BE49-F238E27FC236}">
                  <a16:creationId xmlns:a16="http://schemas.microsoft.com/office/drawing/2014/main" id="{6AF816C1-E314-4269-BA77-41D81CE6EF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63826" y="10830511"/>
              <a:ext cx="1896808" cy="635001"/>
              <a:chOff x="7120345" y="1996532"/>
              <a:chExt cx="1485168" cy="238569"/>
            </a:xfrm>
          </p:grpSpPr>
          <p:sp>
            <p:nvSpPr>
              <p:cNvPr id="15" name="Rectangle 318">
                <a:extLst>
                  <a:ext uri="{FF2B5EF4-FFF2-40B4-BE49-F238E27FC236}">
                    <a16:creationId xmlns:a16="http://schemas.microsoft.com/office/drawing/2014/main" id="{42B0587D-30A3-4644-A369-B95AAEF4414C}"/>
                  </a:ext>
                </a:extLst>
              </p:cNvPr>
              <p:cNvSpPr/>
              <p:nvPr/>
            </p:nvSpPr>
            <p:spPr>
              <a:xfrm>
                <a:off x="7120345" y="2076140"/>
                <a:ext cx="241781" cy="7316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16" name="Subtitle 2">
                <a:extLst>
                  <a:ext uri="{FF2B5EF4-FFF2-40B4-BE49-F238E27FC236}">
                    <a16:creationId xmlns:a16="http://schemas.microsoft.com/office/drawing/2014/main" id="{C1BE7F21-38F8-449B-AFCE-92977533FC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76927" y="1996532"/>
                <a:ext cx="1228586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000" b="1" dirty="0">
                    <a:latin typeface="Calibri Light"/>
                    <a:ea typeface="Franchise" pitchFamily="49" charset="0"/>
                    <a:cs typeface="Calibri Light"/>
                  </a:rPr>
                  <a:t> Youtube</a:t>
                </a:r>
              </a:p>
            </p:txBody>
          </p:sp>
        </p:grpSp>
        <p:grpSp>
          <p:nvGrpSpPr>
            <p:cNvPr id="17" name="Group 4">
              <a:extLst>
                <a:ext uri="{FF2B5EF4-FFF2-40B4-BE49-F238E27FC236}">
                  <a16:creationId xmlns:a16="http://schemas.microsoft.com/office/drawing/2014/main" id="{BDD60D35-A5C3-46D3-AE82-206E63C43516}"/>
                </a:ext>
              </a:extLst>
            </p:cNvPr>
            <p:cNvGrpSpPr/>
            <p:nvPr/>
          </p:nvGrpSpPr>
          <p:grpSpPr>
            <a:xfrm>
              <a:off x="13091368" y="4194145"/>
              <a:ext cx="9055441" cy="5689303"/>
              <a:chOff x="13091368" y="4194145"/>
              <a:chExt cx="9055441" cy="5689303"/>
            </a:xfrm>
          </p:grpSpPr>
          <p:sp>
            <p:nvSpPr>
              <p:cNvPr id="18" name="Freeform 113">
                <a:extLst>
                  <a:ext uri="{FF2B5EF4-FFF2-40B4-BE49-F238E27FC236}">
                    <a16:creationId xmlns:a16="http://schemas.microsoft.com/office/drawing/2014/main" id="{FAACA31F-2394-43F2-B045-A9460A5649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91368" y="4194145"/>
                <a:ext cx="7756061" cy="5689303"/>
              </a:xfrm>
              <a:custGeom>
                <a:avLst/>
                <a:gdLst>
                  <a:gd name="T0" fmla="*/ 3864 w 3865"/>
                  <a:gd name="T1" fmla="*/ 2755 h 2837"/>
                  <a:gd name="T2" fmla="*/ 3723 w 3865"/>
                  <a:gd name="T3" fmla="*/ 2673 h 2837"/>
                  <a:gd name="T4" fmla="*/ 3723 w 3865"/>
                  <a:gd name="T5" fmla="*/ 2738 h 2837"/>
                  <a:gd name="T6" fmla="*/ 93 w 3865"/>
                  <a:gd name="T7" fmla="*/ 2738 h 2837"/>
                  <a:gd name="T8" fmla="*/ 93 w 3865"/>
                  <a:gd name="T9" fmla="*/ 141 h 2837"/>
                  <a:gd name="T10" fmla="*/ 158 w 3865"/>
                  <a:gd name="T11" fmla="*/ 141 h 2837"/>
                  <a:gd name="T12" fmla="*/ 76 w 3865"/>
                  <a:gd name="T13" fmla="*/ 0 h 2837"/>
                  <a:gd name="T14" fmla="*/ 0 w 3865"/>
                  <a:gd name="T15" fmla="*/ 141 h 2837"/>
                  <a:gd name="T16" fmla="*/ 60 w 3865"/>
                  <a:gd name="T17" fmla="*/ 141 h 2837"/>
                  <a:gd name="T18" fmla="*/ 60 w 3865"/>
                  <a:gd name="T19" fmla="*/ 2771 h 2837"/>
                  <a:gd name="T20" fmla="*/ 3723 w 3865"/>
                  <a:gd name="T21" fmla="*/ 2771 h 2837"/>
                  <a:gd name="T22" fmla="*/ 3723 w 3865"/>
                  <a:gd name="T23" fmla="*/ 2836 h 2837"/>
                  <a:gd name="T24" fmla="*/ 3864 w 3865"/>
                  <a:gd name="T25" fmla="*/ 2755 h 2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5" h="2837">
                    <a:moveTo>
                      <a:pt x="3864" y="2755"/>
                    </a:moveTo>
                    <a:lnTo>
                      <a:pt x="3723" y="2673"/>
                    </a:lnTo>
                    <a:lnTo>
                      <a:pt x="3723" y="2738"/>
                    </a:lnTo>
                    <a:lnTo>
                      <a:pt x="93" y="2738"/>
                    </a:lnTo>
                    <a:lnTo>
                      <a:pt x="93" y="141"/>
                    </a:lnTo>
                    <a:lnTo>
                      <a:pt x="158" y="141"/>
                    </a:lnTo>
                    <a:lnTo>
                      <a:pt x="76" y="0"/>
                    </a:lnTo>
                    <a:lnTo>
                      <a:pt x="0" y="141"/>
                    </a:lnTo>
                    <a:lnTo>
                      <a:pt x="60" y="141"/>
                    </a:lnTo>
                    <a:lnTo>
                      <a:pt x="60" y="2771"/>
                    </a:lnTo>
                    <a:lnTo>
                      <a:pt x="3723" y="2771"/>
                    </a:lnTo>
                    <a:lnTo>
                      <a:pt x="3723" y="2836"/>
                    </a:lnTo>
                    <a:lnTo>
                      <a:pt x="3864" y="2755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19" name="Freeform 118">
                <a:extLst>
                  <a:ext uri="{FF2B5EF4-FFF2-40B4-BE49-F238E27FC236}">
                    <a16:creationId xmlns:a16="http://schemas.microsoft.com/office/drawing/2014/main" id="{AF333B03-A2A4-4BFB-A11F-4108BD01D4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6566" y="5264762"/>
                <a:ext cx="3603035" cy="628216"/>
              </a:xfrm>
              <a:custGeom>
                <a:avLst/>
                <a:gdLst>
                  <a:gd name="T0" fmla="*/ 0 w 1615"/>
                  <a:gd name="T1" fmla="*/ 0 h 311"/>
                  <a:gd name="T2" fmla="*/ 1614 w 1615"/>
                  <a:gd name="T3" fmla="*/ 0 h 311"/>
                  <a:gd name="T4" fmla="*/ 1614 w 1615"/>
                  <a:gd name="T5" fmla="*/ 310 h 311"/>
                  <a:gd name="T6" fmla="*/ 0 w 1615"/>
                  <a:gd name="T7" fmla="*/ 310 h 311"/>
                  <a:gd name="T8" fmla="*/ 0 w 1615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5" h="311">
                    <a:moveTo>
                      <a:pt x="0" y="0"/>
                    </a:moveTo>
                    <a:lnTo>
                      <a:pt x="1614" y="0"/>
                    </a:lnTo>
                    <a:lnTo>
                      <a:pt x="1614" y="310"/>
                    </a:lnTo>
                    <a:lnTo>
                      <a:pt x="0" y="31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0" name="Freeform 119">
                <a:extLst>
                  <a:ext uri="{FF2B5EF4-FFF2-40B4-BE49-F238E27FC236}">
                    <a16:creationId xmlns:a16="http://schemas.microsoft.com/office/drawing/2014/main" id="{2BF9A81A-D5A4-4FB2-9910-DDBFE701A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6562" y="6415010"/>
                <a:ext cx="4453541" cy="628216"/>
              </a:xfrm>
              <a:custGeom>
                <a:avLst/>
                <a:gdLst>
                  <a:gd name="T0" fmla="*/ 0 w 2218"/>
                  <a:gd name="T1" fmla="*/ 0 h 311"/>
                  <a:gd name="T2" fmla="*/ 2217 w 2218"/>
                  <a:gd name="T3" fmla="*/ 0 h 311"/>
                  <a:gd name="T4" fmla="*/ 2217 w 2218"/>
                  <a:gd name="T5" fmla="*/ 310 h 311"/>
                  <a:gd name="T6" fmla="*/ 0 w 2218"/>
                  <a:gd name="T7" fmla="*/ 310 h 311"/>
                  <a:gd name="T8" fmla="*/ 0 w 2218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8" h="311">
                    <a:moveTo>
                      <a:pt x="0" y="0"/>
                    </a:moveTo>
                    <a:lnTo>
                      <a:pt x="2217" y="0"/>
                    </a:lnTo>
                    <a:lnTo>
                      <a:pt x="2217" y="310"/>
                    </a:lnTo>
                    <a:lnTo>
                      <a:pt x="0" y="31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1" name="Freeform 120">
                <a:extLst>
                  <a:ext uri="{FF2B5EF4-FFF2-40B4-BE49-F238E27FC236}">
                    <a16:creationId xmlns:a16="http://schemas.microsoft.com/office/drawing/2014/main" id="{BFF7204A-F42B-4DD0-BDF8-B60F4A1C1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6561" y="7538714"/>
                <a:ext cx="2628244" cy="619366"/>
              </a:xfrm>
              <a:custGeom>
                <a:avLst/>
                <a:gdLst>
                  <a:gd name="T0" fmla="*/ 0 w 1148"/>
                  <a:gd name="T1" fmla="*/ 0 h 310"/>
                  <a:gd name="T2" fmla="*/ 1147 w 1148"/>
                  <a:gd name="T3" fmla="*/ 0 h 310"/>
                  <a:gd name="T4" fmla="*/ 1147 w 1148"/>
                  <a:gd name="T5" fmla="*/ 309 h 310"/>
                  <a:gd name="T6" fmla="*/ 0 w 1148"/>
                  <a:gd name="T7" fmla="*/ 309 h 310"/>
                  <a:gd name="T8" fmla="*/ 0 w 1148"/>
                  <a:gd name="T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8" h="310">
                    <a:moveTo>
                      <a:pt x="0" y="0"/>
                    </a:moveTo>
                    <a:lnTo>
                      <a:pt x="1147" y="0"/>
                    </a:lnTo>
                    <a:lnTo>
                      <a:pt x="1147" y="309"/>
                    </a:lnTo>
                    <a:lnTo>
                      <a:pt x="0" y="30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2" name="Freeform 121">
                <a:extLst>
                  <a:ext uri="{FF2B5EF4-FFF2-40B4-BE49-F238E27FC236}">
                    <a16:creationId xmlns:a16="http://schemas.microsoft.com/office/drawing/2014/main" id="{81FBC1B3-8015-4B5B-85D6-FE72D6E42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9135" y="5326694"/>
                <a:ext cx="1035914" cy="495493"/>
              </a:xfrm>
              <a:custGeom>
                <a:avLst/>
                <a:gdLst>
                  <a:gd name="T0" fmla="*/ 516 w 517"/>
                  <a:gd name="T1" fmla="*/ 119 h 245"/>
                  <a:gd name="T2" fmla="*/ 386 w 517"/>
                  <a:gd name="T3" fmla="*/ 0 h 245"/>
                  <a:gd name="T4" fmla="*/ 386 w 517"/>
                  <a:gd name="T5" fmla="*/ 76 h 245"/>
                  <a:gd name="T6" fmla="*/ 0 w 517"/>
                  <a:gd name="T7" fmla="*/ 76 h 245"/>
                  <a:gd name="T8" fmla="*/ 0 w 517"/>
                  <a:gd name="T9" fmla="*/ 168 h 245"/>
                  <a:gd name="T10" fmla="*/ 386 w 517"/>
                  <a:gd name="T11" fmla="*/ 168 h 245"/>
                  <a:gd name="T12" fmla="*/ 386 w 517"/>
                  <a:gd name="T13" fmla="*/ 244 h 245"/>
                  <a:gd name="T14" fmla="*/ 516 w 517"/>
                  <a:gd name="T15" fmla="*/ 119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7" h="245">
                    <a:moveTo>
                      <a:pt x="516" y="119"/>
                    </a:moveTo>
                    <a:lnTo>
                      <a:pt x="386" y="0"/>
                    </a:lnTo>
                    <a:lnTo>
                      <a:pt x="386" y="76"/>
                    </a:lnTo>
                    <a:lnTo>
                      <a:pt x="0" y="76"/>
                    </a:lnTo>
                    <a:lnTo>
                      <a:pt x="0" y="168"/>
                    </a:lnTo>
                    <a:lnTo>
                      <a:pt x="386" y="168"/>
                    </a:lnTo>
                    <a:lnTo>
                      <a:pt x="386" y="244"/>
                    </a:lnTo>
                    <a:lnTo>
                      <a:pt x="516" y="119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3" name="Freeform 122">
                <a:extLst>
                  <a:ext uri="{FF2B5EF4-FFF2-40B4-BE49-F238E27FC236}">
                    <a16:creationId xmlns:a16="http://schemas.microsoft.com/office/drawing/2014/main" id="{EE075797-C69F-434B-8D4F-141CFE67B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9135" y="6485791"/>
                <a:ext cx="1035914" cy="495493"/>
              </a:xfrm>
              <a:custGeom>
                <a:avLst/>
                <a:gdLst>
                  <a:gd name="T0" fmla="*/ 516 w 517"/>
                  <a:gd name="T1" fmla="*/ 125 h 245"/>
                  <a:gd name="T2" fmla="*/ 386 w 517"/>
                  <a:gd name="T3" fmla="*/ 0 h 245"/>
                  <a:gd name="T4" fmla="*/ 386 w 517"/>
                  <a:gd name="T5" fmla="*/ 76 h 245"/>
                  <a:gd name="T6" fmla="*/ 0 w 517"/>
                  <a:gd name="T7" fmla="*/ 76 h 245"/>
                  <a:gd name="T8" fmla="*/ 0 w 517"/>
                  <a:gd name="T9" fmla="*/ 168 h 245"/>
                  <a:gd name="T10" fmla="*/ 386 w 517"/>
                  <a:gd name="T11" fmla="*/ 168 h 245"/>
                  <a:gd name="T12" fmla="*/ 386 w 517"/>
                  <a:gd name="T13" fmla="*/ 244 h 245"/>
                  <a:gd name="T14" fmla="*/ 516 w 517"/>
                  <a:gd name="T15" fmla="*/ 12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7" h="245">
                    <a:moveTo>
                      <a:pt x="516" y="125"/>
                    </a:moveTo>
                    <a:lnTo>
                      <a:pt x="386" y="0"/>
                    </a:lnTo>
                    <a:lnTo>
                      <a:pt x="386" y="76"/>
                    </a:lnTo>
                    <a:lnTo>
                      <a:pt x="0" y="76"/>
                    </a:lnTo>
                    <a:lnTo>
                      <a:pt x="0" y="168"/>
                    </a:lnTo>
                    <a:lnTo>
                      <a:pt x="386" y="168"/>
                    </a:lnTo>
                    <a:lnTo>
                      <a:pt x="386" y="244"/>
                    </a:lnTo>
                    <a:lnTo>
                      <a:pt x="516" y="125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4" name="Freeform 123">
                <a:extLst>
                  <a:ext uri="{FF2B5EF4-FFF2-40B4-BE49-F238E27FC236}">
                    <a16:creationId xmlns:a16="http://schemas.microsoft.com/office/drawing/2014/main" id="{B909DE75-9EA0-435B-AAB0-850EDD3A0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9135" y="7609496"/>
                <a:ext cx="1035914" cy="495493"/>
              </a:xfrm>
              <a:custGeom>
                <a:avLst/>
                <a:gdLst>
                  <a:gd name="T0" fmla="*/ 516 w 517"/>
                  <a:gd name="T1" fmla="*/ 120 h 246"/>
                  <a:gd name="T2" fmla="*/ 386 w 517"/>
                  <a:gd name="T3" fmla="*/ 0 h 246"/>
                  <a:gd name="T4" fmla="*/ 386 w 517"/>
                  <a:gd name="T5" fmla="*/ 76 h 246"/>
                  <a:gd name="T6" fmla="*/ 0 w 517"/>
                  <a:gd name="T7" fmla="*/ 76 h 246"/>
                  <a:gd name="T8" fmla="*/ 0 w 517"/>
                  <a:gd name="T9" fmla="*/ 169 h 246"/>
                  <a:gd name="T10" fmla="*/ 386 w 517"/>
                  <a:gd name="T11" fmla="*/ 169 h 246"/>
                  <a:gd name="T12" fmla="*/ 386 w 517"/>
                  <a:gd name="T13" fmla="*/ 245 h 246"/>
                  <a:gd name="T14" fmla="*/ 516 w 517"/>
                  <a:gd name="T15" fmla="*/ 12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7" h="246">
                    <a:moveTo>
                      <a:pt x="516" y="120"/>
                    </a:moveTo>
                    <a:lnTo>
                      <a:pt x="386" y="0"/>
                    </a:lnTo>
                    <a:lnTo>
                      <a:pt x="386" y="76"/>
                    </a:lnTo>
                    <a:lnTo>
                      <a:pt x="0" y="76"/>
                    </a:lnTo>
                    <a:lnTo>
                      <a:pt x="0" y="169"/>
                    </a:lnTo>
                    <a:lnTo>
                      <a:pt x="386" y="169"/>
                    </a:lnTo>
                    <a:lnTo>
                      <a:pt x="386" y="245"/>
                    </a:lnTo>
                    <a:lnTo>
                      <a:pt x="516" y="120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5" name="Freeform 124">
                <a:extLst>
                  <a:ext uri="{FF2B5EF4-FFF2-40B4-BE49-F238E27FC236}">
                    <a16:creationId xmlns:a16="http://schemas.microsoft.com/office/drawing/2014/main" id="{881494DA-5317-4718-8B65-4D11729EFA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6566" y="8688962"/>
                <a:ext cx="3603035" cy="628211"/>
              </a:xfrm>
              <a:custGeom>
                <a:avLst/>
                <a:gdLst>
                  <a:gd name="T0" fmla="*/ 0 w 1773"/>
                  <a:gd name="T1" fmla="*/ 0 h 311"/>
                  <a:gd name="T2" fmla="*/ 1772 w 1773"/>
                  <a:gd name="T3" fmla="*/ 0 h 311"/>
                  <a:gd name="T4" fmla="*/ 1772 w 1773"/>
                  <a:gd name="T5" fmla="*/ 310 h 311"/>
                  <a:gd name="T6" fmla="*/ 0 w 1773"/>
                  <a:gd name="T7" fmla="*/ 310 h 311"/>
                  <a:gd name="T8" fmla="*/ 0 w 1773"/>
                  <a:gd name="T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3" h="311">
                    <a:moveTo>
                      <a:pt x="0" y="0"/>
                    </a:moveTo>
                    <a:lnTo>
                      <a:pt x="1772" y="0"/>
                    </a:lnTo>
                    <a:lnTo>
                      <a:pt x="1772" y="310"/>
                    </a:lnTo>
                    <a:lnTo>
                      <a:pt x="0" y="31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6" name="Freeform 125">
                <a:extLst>
                  <a:ext uri="{FF2B5EF4-FFF2-40B4-BE49-F238E27FC236}">
                    <a16:creationId xmlns:a16="http://schemas.microsoft.com/office/drawing/2014/main" id="{719B7711-0374-4448-BFC7-D59CB5E210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9135" y="8750894"/>
                <a:ext cx="1035914" cy="495493"/>
              </a:xfrm>
              <a:custGeom>
                <a:avLst/>
                <a:gdLst>
                  <a:gd name="T0" fmla="*/ 516 w 517"/>
                  <a:gd name="T1" fmla="*/ 119 h 245"/>
                  <a:gd name="T2" fmla="*/ 386 w 517"/>
                  <a:gd name="T3" fmla="*/ 0 h 245"/>
                  <a:gd name="T4" fmla="*/ 386 w 517"/>
                  <a:gd name="T5" fmla="*/ 76 h 245"/>
                  <a:gd name="T6" fmla="*/ 0 w 517"/>
                  <a:gd name="T7" fmla="*/ 76 h 245"/>
                  <a:gd name="T8" fmla="*/ 0 w 517"/>
                  <a:gd name="T9" fmla="*/ 168 h 245"/>
                  <a:gd name="T10" fmla="*/ 386 w 517"/>
                  <a:gd name="T11" fmla="*/ 168 h 245"/>
                  <a:gd name="T12" fmla="*/ 386 w 517"/>
                  <a:gd name="T13" fmla="*/ 244 h 245"/>
                  <a:gd name="T14" fmla="*/ 516 w 517"/>
                  <a:gd name="T15" fmla="*/ 119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7" h="245">
                    <a:moveTo>
                      <a:pt x="516" y="119"/>
                    </a:moveTo>
                    <a:lnTo>
                      <a:pt x="386" y="0"/>
                    </a:lnTo>
                    <a:lnTo>
                      <a:pt x="386" y="76"/>
                    </a:lnTo>
                    <a:lnTo>
                      <a:pt x="0" y="76"/>
                    </a:lnTo>
                    <a:lnTo>
                      <a:pt x="0" y="168"/>
                    </a:lnTo>
                    <a:lnTo>
                      <a:pt x="386" y="168"/>
                    </a:lnTo>
                    <a:lnTo>
                      <a:pt x="386" y="244"/>
                    </a:lnTo>
                    <a:lnTo>
                      <a:pt x="516" y="119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121853" tIns="60926" rIns="121853" bIns="60926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  <p:sp>
            <p:nvSpPr>
              <p:cNvPr id="27" name="Subtitle 2">
                <a:extLst>
                  <a:ext uri="{FF2B5EF4-FFF2-40B4-BE49-F238E27FC236}">
                    <a16:creationId xmlns:a16="http://schemas.microsoft.com/office/drawing/2014/main" id="{810CF758-613C-418E-9731-0F57EC106E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99263" y="6326555"/>
                <a:ext cx="1647546" cy="1299623"/>
              </a:xfrm>
              <a:prstGeom prst="rect">
                <a:avLst/>
              </a:prstGeom>
            </p:spPr>
            <p:txBody>
              <a:bodyPr vert="horz" wrap="square" lIns="243744" tIns="121869" rIns="243744" bIns="121869" rtlCol="0">
                <a:sp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000" dirty="0">
                    <a:latin typeface="Lato Regular"/>
                    <a:cs typeface="Lato Regular"/>
                  </a:rPr>
                  <a:t>67%</a:t>
                </a:r>
              </a:p>
            </p:txBody>
          </p:sp>
          <p:sp>
            <p:nvSpPr>
              <p:cNvPr id="28" name="Subtitle 2">
                <a:extLst>
                  <a:ext uri="{FF2B5EF4-FFF2-40B4-BE49-F238E27FC236}">
                    <a16:creationId xmlns:a16="http://schemas.microsoft.com/office/drawing/2014/main" id="{1187A3D3-3453-421A-86BE-91D5319AAC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99263" y="7414513"/>
                <a:ext cx="1647546" cy="1299623"/>
              </a:xfrm>
              <a:prstGeom prst="rect">
                <a:avLst/>
              </a:prstGeom>
            </p:spPr>
            <p:txBody>
              <a:bodyPr vert="horz" wrap="square" lIns="243744" tIns="121869" rIns="243744" bIns="121869" rtlCol="0">
                <a:sp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000" dirty="0">
                    <a:latin typeface="Lato Regular"/>
                    <a:cs typeface="Lato Regular"/>
                  </a:rPr>
                  <a:t>35%</a:t>
                </a:r>
              </a:p>
            </p:txBody>
          </p:sp>
          <p:sp>
            <p:nvSpPr>
              <p:cNvPr id="29" name="Subtitle 2">
                <a:extLst>
                  <a:ext uri="{FF2B5EF4-FFF2-40B4-BE49-F238E27FC236}">
                    <a16:creationId xmlns:a16="http://schemas.microsoft.com/office/drawing/2014/main" id="{ABB2EC41-93DE-43E3-BCC1-AF5E2A0B04F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99263" y="8578963"/>
                <a:ext cx="1647546" cy="1299623"/>
              </a:xfrm>
              <a:prstGeom prst="rect">
                <a:avLst/>
              </a:prstGeom>
            </p:spPr>
            <p:txBody>
              <a:bodyPr vert="horz" wrap="square" lIns="243744" tIns="121869" rIns="243744" bIns="121869" rtlCol="0">
                <a:sp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000" dirty="0">
                    <a:latin typeface="Lato Regular"/>
                    <a:cs typeface="Lato Regular"/>
                  </a:rPr>
                  <a:t>86%</a:t>
                </a:r>
              </a:p>
            </p:txBody>
          </p:sp>
          <p:sp>
            <p:nvSpPr>
              <p:cNvPr id="30" name="Subtitle 2">
                <a:extLst>
                  <a:ext uri="{FF2B5EF4-FFF2-40B4-BE49-F238E27FC236}">
                    <a16:creationId xmlns:a16="http://schemas.microsoft.com/office/drawing/2014/main" id="{8501F3BA-56B3-437A-889C-3DB2220061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99263" y="5130706"/>
                <a:ext cx="1647546" cy="1299623"/>
              </a:xfrm>
              <a:prstGeom prst="rect">
                <a:avLst/>
              </a:prstGeom>
            </p:spPr>
            <p:txBody>
              <a:bodyPr vert="horz" wrap="square" lIns="243744" tIns="121869" rIns="243744" bIns="121869" rtlCol="0">
                <a:sp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000" dirty="0">
                    <a:latin typeface="Lato Regular"/>
                    <a:cs typeface="Lato Regular"/>
                  </a:rPr>
                  <a:t>45%</a:t>
                </a:r>
              </a:p>
            </p:txBody>
          </p:sp>
        </p:grp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DDC5F001-08E8-44AD-8214-20F31106C6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6"/>
          <a:stretch/>
        </p:blipFill>
        <p:spPr>
          <a:xfrm>
            <a:off x="702353" y="1135105"/>
            <a:ext cx="2553484" cy="300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1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78C64614-F024-4744-B5A4-55A6CC8088CB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763D281-65C9-4239-8701-456C0955470C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47717FC-AAFE-4090-9E63-38279FCA4BB5}"/>
              </a:ext>
            </a:extLst>
          </p:cNvPr>
          <p:cNvGrpSpPr/>
          <p:nvPr/>
        </p:nvGrpSpPr>
        <p:grpSpPr>
          <a:xfrm>
            <a:off x="1490542" y="1550122"/>
            <a:ext cx="6326811" cy="900945"/>
            <a:chOff x="-30444" y="1937781"/>
            <a:chExt cx="9291975" cy="1323187"/>
          </a:xfrm>
        </p:grpSpPr>
        <p:sp>
          <p:nvSpPr>
            <p:cNvPr id="4" name="íŝḻiďè">
              <a:extLst>
                <a:ext uri="{FF2B5EF4-FFF2-40B4-BE49-F238E27FC236}">
                  <a16:creationId xmlns:a16="http://schemas.microsoft.com/office/drawing/2014/main" id="{7508A7C2-0F46-4E91-80F2-C6817E04311D}"/>
                </a:ext>
              </a:extLst>
            </p:cNvPr>
            <p:cNvSpPr/>
            <p:nvPr/>
          </p:nvSpPr>
          <p:spPr bwMode="auto">
            <a:xfrm rot="18900000">
              <a:off x="-30444" y="1937781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000" b="1" dirty="0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5" name="ïśļiḍe">
              <a:extLst>
                <a:ext uri="{FF2B5EF4-FFF2-40B4-BE49-F238E27FC236}">
                  <a16:creationId xmlns:a16="http://schemas.microsoft.com/office/drawing/2014/main" id="{C057D352-ADBA-4A0E-87C7-6AB19BC3805B}"/>
                </a:ext>
              </a:extLst>
            </p:cNvPr>
            <p:cNvSpPr/>
            <p:nvPr/>
          </p:nvSpPr>
          <p:spPr bwMode="auto">
            <a:xfrm rot="18900000">
              <a:off x="1977017" y="193778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000" b="1" dirty="0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6" name="îs1íḑé">
              <a:extLst>
                <a:ext uri="{FF2B5EF4-FFF2-40B4-BE49-F238E27FC236}">
                  <a16:creationId xmlns:a16="http://schemas.microsoft.com/office/drawing/2014/main" id="{6DF8F3A7-1018-4991-8989-F16732C853A3}"/>
                </a:ext>
              </a:extLst>
            </p:cNvPr>
            <p:cNvSpPr/>
            <p:nvPr/>
          </p:nvSpPr>
          <p:spPr bwMode="auto">
            <a:xfrm rot="18900000">
              <a:off x="3994585" y="193778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7" name="îŝľiḋê">
              <a:extLst>
                <a:ext uri="{FF2B5EF4-FFF2-40B4-BE49-F238E27FC236}">
                  <a16:creationId xmlns:a16="http://schemas.microsoft.com/office/drawing/2014/main" id="{94DE6A9B-9504-474D-897D-67A4506DDDDF}"/>
                </a:ext>
              </a:extLst>
            </p:cNvPr>
            <p:cNvSpPr/>
            <p:nvPr/>
          </p:nvSpPr>
          <p:spPr bwMode="auto">
            <a:xfrm rot="18900000">
              <a:off x="5978769" y="193778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000" b="1" dirty="0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8" name="îṡḻïḋé">
              <a:extLst>
                <a:ext uri="{FF2B5EF4-FFF2-40B4-BE49-F238E27FC236}">
                  <a16:creationId xmlns:a16="http://schemas.microsoft.com/office/drawing/2014/main" id="{CB20F784-EDDA-49E2-8436-348005B3C6B9}"/>
                </a:ext>
              </a:extLst>
            </p:cNvPr>
            <p:cNvSpPr/>
            <p:nvPr/>
          </p:nvSpPr>
          <p:spPr bwMode="auto">
            <a:xfrm>
              <a:off x="7938347" y="1937783"/>
              <a:ext cx="1323184" cy="1323185"/>
            </a:xfrm>
            <a:custGeom>
              <a:avLst/>
              <a:gdLst>
                <a:gd name="connsiteX0" fmla="*/ 661592 w 1323184"/>
                <a:gd name="connsiteY0" fmla="*/ 0 h 1323185"/>
                <a:gd name="connsiteX1" fmla="*/ 741083 w 1323184"/>
                <a:gd name="connsiteY1" fmla="*/ 32926 h 1323185"/>
                <a:gd name="connsiteX2" fmla="*/ 869008 w 1323184"/>
                <a:gd name="connsiteY2" fmla="*/ 160851 h 1323185"/>
                <a:gd name="connsiteX3" fmla="*/ 1049918 w 1323184"/>
                <a:gd name="connsiteY3" fmla="*/ 160851 h 1323185"/>
                <a:gd name="connsiteX4" fmla="*/ 1162335 w 1323184"/>
                <a:gd name="connsiteY4" fmla="*/ 273268 h 1323185"/>
                <a:gd name="connsiteX5" fmla="*/ 1162335 w 1323184"/>
                <a:gd name="connsiteY5" fmla="*/ 454179 h 1323185"/>
                <a:gd name="connsiteX6" fmla="*/ 1290259 w 1323184"/>
                <a:gd name="connsiteY6" fmla="*/ 582102 h 1323185"/>
                <a:gd name="connsiteX7" fmla="*/ 1290259 w 1323184"/>
                <a:gd name="connsiteY7" fmla="*/ 741084 h 1323185"/>
                <a:gd name="connsiteX8" fmla="*/ 1162335 w 1323184"/>
                <a:gd name="connsiteY8" fmla="*/ 869007 h 1323185"/>
                <a:gd name="connsiteX9" fmla="*/ 1162335 w 1323184"/>
                <a:gd name="connsiteY9" fmla="*/ 1049920 h 1323185"/>
                <a:gd name="connsiteX10" fmla="*/ 1049918 w 1323184"/>
                <a:gd name="connsiteY10" fmla="*/ 1162337 h 1323185"/>
                <a:gd name="connsiteX11" fmla="*/ 869006 w 1323184"/>
                <a:gd name="connsiteY11" fmla="*/ 1162337 h 1323185"/>
                <a:gd name="connsiteX12" fmla="*/ 741083 w 1323184"/>
                <a:gd name="connsiteY12" fmla="*/ 1290260 h 1323185"/>
                <a:gd name="connsiteX13" fmla="*/ 582101 w 1323184"/>
                <a:gd name="connsiteY13" fmla="*/ 1290260 h 1323185"/>
                <a:gd name="connsiteX14" fmla="*/ 454179 w 1323184"/>
                <a:gd name="connsiteY14" fmla="*/ 1162337 h 1323185"/>
                <a:gd name="connsiteX15" fmla="*/ 273266 w 1323184"/>
                <a:gd name="connsiteY15" fmla="*/ 1162337 h 1323185"/>
                <a:gd name="connsiteX16" fmla="*/ 160849 w 1323184"/>
                <a:gd name="connsiteY16" fmla="*/ 1049920 h 1323185"/>
                <a:gd name="connsiteX17" fmla="*/ 160849 w 1323184"/>
                <a:gd name="connsiteY17" fmla="*/ 869007 h 1323185"/>
                <a:gd name="connsiteX18" fmla="*/ 32925 w 1323184"/>
                <a:gd name="connsiteY18" fmla="*/ 741084 h 1323185"/>
                <a:gd name="connsiteX19" fmla="*/ 32925 w 1323184"/>
                <a:gd name="connsiteY19" fmla="*/ 582102 h 1323185"/>
                <a:gd name="connsiteX20" fmla="*/ 160849 w 1323184"/>
                <a:gd name="connsiteY20" fmla="*/ 454179 h 1323185"/>
                <a:gd name="connsiteX21" fmla="*/ 160849 w 1323184"/>
                <a:gd name="connsiteY21" fmla="*/ 273268 h 1323185"/>
                <a:gd name="connsiteX22" fmla="*/ 273266 w 1323184"/>
                <a:gd name="connsiteY22" fmla="*/ 160851 h 1323185"/>
                <a:gd name="connsiteX23" fmla="*/ 454177 w 1323184"/>
                <a:gd name="connsiteY23" fmla="*/ 160851 h 1323185"/>
                <a:gd name="connsiteX24" fmla="*/ 582101 w 1323184"/>
                <a:gd name="connsiteY24" fmla="*/ 32926 h 1323185"/>
                <a:gd name="connsiteX25" fmla="*/ 661592 w 1323184"/>
                <a:gd name="connsiteY25" fmla="*/ 0 h 132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4" h="1323185">
                  <a:moveTo>
                    <a:pt x="661592" y="0"/>
                  </a:moveTo>
                  <a:cubicBezTo>
                    <a:pt x="690362" y="0"/>
                    <a:pt x="719133" y="10976"/>
                    <a:pt x="741083" y="32926"/>
                  </a:cubicBezTo>
                  <a:lnTo>
                    <a:pt x="869008" y="160851"/>
                  </a:lnTo>
                  <a:lnTo>
                    <a:pt x="1049918" y="160851"/>
                  </a:lnTo>
                  <a:cubicBezTo>
                    <a:pt x="1112004" y="160851"/>
                    <a:pt x="1162335" y="211182"/>
                    <a:pt x="1162335" y="273268"/>
                  </a:cubicBezTo>
                  <a:lnTo>
                    <a:pt x="1162335" y="454179"/>
                  </a:lnTo>
                  <a:lnTo>
                    <a:pt x="1290259" y="582102"/>
                  </a:lnTo>
                  <a:cubicBezTo>
                    <a:pt x="1334160" y="626004"/>
                    <a:pt x="1334160" y="697183"/>
                    <a:pt x="1290259" y="741084"/>
                  </a:cubicBezTo>
                  <a:lnTo>
                    <a:pt x="1162335" y="869007"/>
                  </a:lnTo>
                  <a:lnTo>
                    <a:pt x="1162335" y="1049920"/>
                  </a:lnTo>
                  <a:cubicBezTo>
                    <a:pt x="1162335" y="1112006"/>
                    <a:pt x="1112004" y="1162337"/>
                    <a:pt x="1049918" y="1162337"/>
                  </a:cubicBezTo>
                  <a:lnTo>
                    <a:pt x="869006" y="1162337"/>
                  </a:lnTo>
                  <a:lnTo>
                    <a:pt x="741083" y="1290260"/>
                  </a:lnTo>
                  <a:cubicBezTo>
                    <a:pt x="697182" y="1334161"/>
                    <a:pt x="626003" y="1334161"/>
                    <a:pt x="582101" y="1290260"/>
                  </a:cubicBezTo>
                  <a:lnTo>
                    <a:pt x="454179" y="1162337"/>
                  </a:lnTo>
                  <a:lnTo>
                    <a:pt x="273266" y="1162337"/>
                  </a:lnTo>
                  <a:cubicBezTo>
                    <a:pt x="211180" y="1162337"/>
                    <a:pt x="160849" y="1112006"/>
                    <a:pt x="160849" y="1049920"/>
                  </a:cubicBezTo>
                  <a:lnTo>
                    <a:pt x="160849" y="869007"/>
                  </a:lnTo>
                  <a:lnTo>
                    <a:pt x="32925" y="741084"/>
                  </a:lnTo>
                  <a:cubicBezTo>
                    <a:pt x="-10976" y="697183"/>
                    <a:pt x="-10976" y="626004"/>
                    <a:pt x="32925" y="582102"/>
                  </a:cubicBezTo>
                  <a:lnTo>
                    <a:pt x="160849" y="454179"/>
                  </a:lnTo>
                  <a:lnTo>
                    <a:pt x="160849" y="273268"/>
                  </a:lnTo>
                  <a:cubicBezTo>
                    <a:pt x="160849" y="211182"/>
                    <a:pt x="211180" y="160851"/>
                    <a:pt x="273266" y="160851"/>
                  </a:cubicBezTo>
                  <a:lnTo>
                    <a:pt x="454177" y="160851"/>
                  </a:lnTo>
                  <a:lnTo>
                    <a:pt x="582101" y="32926"/>
                  </a:lnTo>
                  <a:cubicBezTo>
                    <a:pt x="604052" y="10976"/>
                    <a:pt x="632822" y="0"/>
                    <a:pt x="661592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000" b="1" dirty="0">
                <a:solidFill>
                  <a:srgbClr val="2D2D30"/>
                </a:solidFill>
                <a:latin typeface="+mn-ea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EDF57549-AEAD-44AE-9282-A24405BFB24C}"/>
              </a:ext>
            </a:extLst>
          </p:cNvPr>
          <p:cNvSpPr/>
          <p:nvPr/>
        </p:nvSpPr>
        <p:spPr>
          <a:xfrm>
            <a:off x="1734173" y="1815929"/>
            <a:ext cx="396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7B104F-9A89-4C89-8788-2956154875D1}"/>
              </a:ext>
            </a:extLst>
          </p:cNvPr>
          <p:cNvSpPr/>
          <p:nvPr/>
        </p:nvSpPr>
        <p:spPr>
          <a:xfrm>
            <a:off x="3090848" y="1815929"/>
            <a:ext cx="42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0217B0-6812-4B6F-B77F-0931962E29C5}"/>
              </a:ext>
            </a:extLst>
          </p:cNvPr>
          <p:cNvSpPr/>
          <p:nvPr/>
        </p:nvSpPr>
        <p:spPr>
          <a:xfrm>
            <a:off x="4466651" y="1815929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9DD62F-48CB-49F9-9E63-E63FDE8D72BC}"/>
              </a:ext>
            </a:extLst>
          </p:cNvPr>
          <p:cNvSpPr/>
          <p:nvPr/>
        </p:nvSpPr>
        <p:spPr>
          <a:xfrm>
            <a:off x="5800244" y="1815927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AD9EF8F-8DAB-435E-B8ED-5E725A51B569}"/>
              </a:ext>
            </a:extLst>
          </p:cNvPr>
          <p:cNvSpPr/>
          <p:nvPr/>
        </p:nvSpPr>
        <p:spPr>
          <a:xfrm>
            <a:off x="7151919" y="1815927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49BC875-1990-475F-A261-D1BB6875E8EA}"/>
              </a:ext>
            </a:extLst>
          </p:cNvPr>
          <p:cNvSpPr txBox="1"/>
          <p:nvPr/>
        </p:nvSpPr>
        <p:spPr>
          <a:xfrm>
            <a:off x="133620" y="32715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F6B10649-17C7-4583-8F59-B6E1BA09B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111" y="305193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528A04-51FA-4C13-AED6-2F9AA1851A43}"/>
              </a:ext>
            </a:extLst>
          </p:cNvPr>
          <p:cNvSpPr txBox="1"/>
          <p:nvPr/>
        </p:nvSpPr>
        <p:spPr>
          <a:xfrm>
            <a:off x="1911484" y="326981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802E634C-E8F1-4E28-A21B-B5BAC063B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7975" y="305016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E281F9C-8D5C-4FFF-8CFE-58A9C771AA7B}"/>
              </a:ext>
            </a:extLst>
          </p:cNvPr>
          <p:cNvSpPr txBox="1"/>
          <p:nvPr/>
        </p:nvSpPr>
        <p:spPr>
          <a:xfrm>
            <a:off x="3798316" y="326981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374B3008-5D61-4DEE-B03B-0B59BC243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807" y="305016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9B1A80D-7F94-4C9B-8392-3FAC79A3FC79}"/>
              </a:ext>
            </a:extLst>
          </p:cNvPr>
          <p:cNvSpPr txBox="1"/>
          <p:nvPr/>
        </p:nvSpPr>
        <p:spPr>
          <a:xfrm>
            <a:off x="5577779" y="326981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938A3CE8-6764-410D-AF48-3D80FB484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4270" y="305016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004802-7838-428C-84AC-5F6140698227}"/>
              </a:ext>
            </a:extLst>
          </p:cNvPr>
          <p:cNvSpPr txBox="1"/>
          <p:nvPr/>
        </p:nvSpPr>
        <p:spPr>
          <a:xfrm>
            <a:off x="7280230" y="32565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BE8CDA30-6A0F-4166-AF6B-6AA8C6F11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6721" y="303685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05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E0E694C-B68E-4BEB-AD43-76BB892C18DD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E6B1CBC-90CB-47BA-86AC-D9EAE0839B89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664754-2A15-47D0-9206-D91DE9085747}"/>
              </a:ext>
            </a:extLst>
          </p:cNvPr>
          <p:cNvGrpSpPr/>
          <p:nvPr/>
        </p:nvGrpSpPr>
        <p:grpSpPr>
          <a:xfrm>
            <a:off x="2952203" y="1090042"/>
            <a:ext cx="2846341" cy="2894454"/>
            <a:chOff x="12425163" y="3354677"/>
            <a:chExt cx="8477113" cy="8620406"/>
          </a:xfrm>
        </p:grpSpPr>
        <p:sp>
          <p:nvSpPr>
            <p:cNvPr id="4" name="Freeform 22">
              <a:extLst>
                <a:ext uri="{FF2B5EF4-FFF2-40B4-BE49-F238E27FC236}">
                  <a16:creationId xmlns:a16="http://schemas.microsoft.com/office/drawing/2014/main" id="{6CCEF5FC-1B7E-451B-8FD0-A8A98C6E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07299" y="3354677"/>
              <a:ext cx="1851283" cy="1449667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5" name="Freeform 23">
              <a:extLst>
                <a:ext uri="{FF2B5EF4-FFF2-40B4-BE49-F238E27FC236}">
                  <a16:creationId xmlns:a16="http://schemas.microsoft.com/office/drawing/2014/main" id="{6B740F37-E3E0-4BE3-BF33-D8876A106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2812" y="3746193"/>
              <a:ext cx="1572709" cy="1160439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6" name="Freeform 24">
              <a:extLst>
                <a:ext uri="{FF2B5EF4-FFF2-40B4-BE49-F238E27FC236}">
                  <a16:creationId xmlns:a16="http://schemas.microsoft.com/office/drawing/2014/main" id="{FFE3E06D-A1E0-4B27-86A7-DFD97E276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9191" y="4423410"/>
              <a:ext cx="5592638" cy="7551673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625064D1-FC4C-48CC-9EE9-5B4EC1FE4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1643" y="4850198"/>
              <a:ext cx="504254" cy="828885"/>
            </a:xfrm>
            <a:custGeom>
              <a:avLst/>
              <a:gdLst>
                <a:gd name="T0" fmla="*/ 55 w 141"/>
                <a:gd name="T1" fmla="*/ 228 h 232"/>
                <a:gd name="T2" fmla="*/ 17 w 141"/>
                <a:gd name="T3" fmla="*/ 142 h 232"/>
                <a:gd name="T4" fmla="*/ 26 w 141"/>
                <a:gd name="T5" fmla="*/ 0 h 232"/>
                <a:gd name="T6" fmla="*/ 137 w 141"/>
                <a:gd name="T7" fmla="*/ 158 h 232"/>
                <a:gd name="T8" fmla="*/ 69 w 141"/>
                <a:gd name="T9" fmla="*/ 228 h 232"/>
                <a:gd name="T10" fmla="*/ 51 w 141"/>
                <a:gd name="T11" fmla="*/ 43 h 232"/>
                <a:gd name="T12" fmla="*/ 55 w 141"/>
                <a:gd name="T13" fmla="*/ 2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32">
                  <a:moveTo>
                    <a:pt x="55" y="228"/>
                  </a:moveTo>
                  <a:cubicBezTo>
                    <a:pt x="16" y="208"/>
                    <a:pt x="0" y="173"/>
                    <a:pt x="17" y="142"/>
                  </a:cubicBezTo>
                  <a:cubicBezTo>
                    <a:pt x="37" y="97"/>
                    <a:pt x="38" y="48"/>
                    <a:pt x="26" y="0"/>
                  </a:cubicBezTo>
                  <a:cubicBezTo>
                    <a:pt x="76" y="39"/>
                    <a:pt x="131" y="85"/>
                    <a:pt x="137" y="158"/>
                  </a:cubicBezTo>
                  <a:cubicBezTo>
                    <a:pt x="141" y="206"/>
                    <a:pt x="122" y="232"/>
                    <a:pt x="69" y="228"/>
                  </a:cubicBezTo>
                  <a:cubicBezTo>
                    <a:pt x="75" y="175"/>
                    <a:pt x="74" y="108"/>
                    <a:pt x="51" y="43"/>
                  </a:cubicBezTo>
                  <a:cubicBezTo>
                    <a:pt x="74" y="116"/>
                    <a:pt x="70" y="172"/>
                    <a:pt x="55" y="2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8308FA49-9926-4FE8-8ED0-D3DC25919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163" y="5985947"/>
              <a:ext cx="1692602" cy="1075787"/>
            </a:xfrm>
            <a:custGeom>
              <a:avLst/>
              <a:gdLst>
                <a:gd name="T0" fmla="*/ 474 w 474"/>
                <a:gd name="T1" fmla="*/ 114 h 302"/>
                <a:gd name="T2" fmla="*/ 270 w 474"/>
                <a:gd name="T3" fmla="*/ 278 h 302"/>
                <a:gd name="T4" fmla="*/ 0 w 474"/>
                <a:gd name="T5" fmla="*/ 277 h 302"/>
                <a:gd name="T6" fmla="*/ 278 w 474"/>
                <a:gd name="T7" fmla="*/ 38 h 302"/>
                <a:gd name="T8" fmla="*/ 466 w 474"/>
                <a:gd name="T9" fmla="*/ 93 h 302"/>
                <a:gd name="T10" fmla="*/ 97 w 474"/>
                <a:gd name="T11" fmla="*/ 205 h 302"/>
                <a:gd name="T12" fmla="*/ 474 w 474"/>
                <a:gd name="T13" fmla="*/ 11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302">
                  <a:moveTo>
                    <a:pt x="474" y="114"/>
                  </a:moveTo>
                  <a:cubicBezTo>
                    <a:pt x="466" y="226"/>
                    <a:pt x="392" y="302"/>
                    <a:pt x="270" y="278"/>
                  </a:cubicBezTo>
                  <a:cubicBezTo>
                    <a:pt x="179" y="260"/>
                    <a:pt x="94" y="245"/>
                    <a:pt x="0" y="277"/>
                  </a:cubicBezTo>
                  <a:cubicBezTo>
                    <a:pt x="64" y="156"/>
                    <a:pt x="154" y="67"/>
                    <a:pt x="278" y="38"/>
                  </a:cubicBezTo>
                  <a:cubicBezTo>
                    <a:pt x="278" y="38"/>
                    <a:pt x="399" y="0"/>
                    <a:pt x="466" y="93"/>
                  </a:cubicBezTo>
                  <a:cubicBezTo>
                    <a:pt x="335" y="95"/>
                    <a:pt x="208" y="140"/>
                    <a:pt x="97" y="205"/>
                  </a:cubicBezTo>
                  <a:cubicBezTo>
                    <a:pt x="235" y="136"/>
                    <a:pt x="353" y="111"/>
                    <a:pt x="474" y="114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D48663D2-7394-48EB-BCD9-1866BC5B6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6243" y="6790142"/>
              <a:ext cx="476044" cy="747760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031F150D-B887-494B-B9C2-7A13BB314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3630" y="8335042"/>
              <a:ext cx="1347029" cy="1802384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1" name="Freeform 29">
              <a:extLst>
                <a:ext uri="{FF2B5EF4-FFF2-40B4-BE49-F238E27FC236}">
                  <a16:creationId xmlns:a16="http://schemas.microsoft.com/office/drawing/2014/main" id="{7420604D-8ECF-42F4-A734-E7EB96E47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9937" y="6014164"/>
              <a:ext cx="528938" cy="405625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2" name="Freeform 30">
              <a:extLst>
                <a:ext uri="{FF2B5EF4-FFF2-40B4-BE49-F238E27FC236}">
                  <a16:creationId xmlns:a16="http://schemas.microsoft.com/office/drawing/2014/main" id="{E7A6578D-7BA7-47D8-A075-BCD08BBB4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1983" y="5075936"/>
              <a:ext cx="959141" cy="670162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39A4DC56-8431-4089-AC90-E07752C3E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18797" y="4874888"/>
              <a:ext cx="1332924" cy="913537"/>
            </a:xfrm>
            <a:custGeom>
              <a:avLst/>
              <a:gdLst>
                <a:gd name="T0" fmla="*/ 8 w 374"/>
                <a:gd name="T1" fmla="*/ 178 h 256"/>
                <a:gd name="T2" fmla="*/ 209 w 374"/>
                <a:gd name="T3" fmla="*/ 185 h 256"/>
                <a:gd name="T4" fmla="*/ 374 w 374"/>
                <a:gd name="T5" fmla="*/ 58 h 256"/>
                <a:gd name="T6" fmla="*/ 91 w 374"/>
                <a:gd name="T7" fmla="*/ 41 h 256"/>
                <a:gd name="T8" fmla="*/ 1 w 374"/>
                <a:gd name="T9" fmla="*/ 162 h 256"/>
                <a:gd name="T10" fmla="*/ 284 w 374"/>
                <a:gd name="T11" fmla="*/ 59 h 256"/>
                <a:gd name="T12" fmla="*/ 8 w 374"/>
                <a:gd name="T13" fmla="*/ 17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56">
                  <a:moveTo>
                    <a:pt x="8" y="178"/>
                  </a:moveTo>
                  <a:cubicBezTo>
                    <a:pt x="66" y="246"/>
                    <a:pt x="148" y="256"/>
                    <a:pt x="209" y="185"/>
                  </a:cubicBezTo>
                  <a:cubicBezTo>
                    <a:pt x="255" y="130"/>
                    <a:pt x="302" y="80"/>
                    <a:pt x="374" y="58"/>
                  </a:cubicBezTo>
                  <a:cubicBezTo>
                    <a:pt x="279" y="13"/>
                    <a:pt x="183" y="0"/>
                    <a:pt x="91" y="41"/>
                  </a:cubicBezTo>
                  <a:cubicBezTo>
                    <a:pt x="91" y="41"/>
                    <a:pt x="0" y="74"/>
                    <a:pt x="1" y="162"/>
                  </a:cubicBezTo>
                  <a:cubicBezTo>
                    <a:pt x="85" y="102"/>
                    <a:pt x="182" y="70"/>
                    <a:pt x="284" y="59"/>
                  </a:cubicBezTo>
                  <a:cubicBezTo>
                    <a:pt x="163" y="80"/>
                    <a:pt x="79" y="121"/>
                    <a:pt x="8" y="17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B894B399-45C6-4C82-8654-D2576295E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0414" y="5904822"/>
              <a:ext cx="1861862" cy="1111059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5" name="Freeform 33">
              <a:extLst>
                <a:ext uri="{FF2B5EF4-FFF2-40B4-BE49-F238E27FC236}">
                  <a16:creationId xmlns:a16="http://schemas.microsoft.com/office/drawing/2014/main" id="{592E90F4-F62B-4D23-BAC9-821C96A4D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72151" y="7065261"/>
              <a:ext cx="324415" cy="479695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16" name="Freeform 34">
              <a:extLst>
                <a:ext uri="{FF2B5EF4-FFF2-40B4-BE49-F238E27FC236}">
                  <a16:creationId xmlns:a16="http://schemas.microsoft.com/office/drawing/2014/main" id="{EF9E6FD2-8BBD-433D-9D07-F8B2A88A1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6470" y="8723031"/>
              <a:ext cx="1146032" cy="177064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5F6436C-4CBF-46F3-8035-6CE9EA5B8F70}"/>
              </a:ext>
            </a:extLst>
          </p:cNvPr>
          <p:cNvSpPr txBox="1"/>
          <p:nvPr/>
        </p:nvSpPr>
        <p:spPr>
          <a:xfrm>
            <a:off x="914908" y="20525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BCB523E2-1FDF-40BD-B773-08EB2D6F5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492" y="177075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EFA22A6-E127-4681-9998-C34F3B16A60B}"/>
              </a:ext>
            </a:extLst>
          </p:cNvPr>
          <p:cNvSpPr txBox="1"/>
          <p:nvPr/>
        </p:nvSpPr>
        <p:spPr>
          <a:xfrm>
            <a:off x="914908" y="350744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44604308-61D7-458A-A879-D34E52BB3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492" y="322567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2B632A-2FA8-44AF-A8AD-F88D736B614A}"/>
              </a:ext>
            </a:extLst>
          </p:cNvPr>
          <p:cNvSpPr txBox="1"/>
          <p:nvPr/>
        </p:nvSpPr>
        <p:spPr>
          <a:xfrm>
            <a:off x="6349405" y="20525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DF7185C7-F87C-4F41-B763-9049619CE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6989" y="177075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5898922-F6AB-4086-A5D0-C54EBEA2DC17}"/>
              </a:ext>
            </a:extLst>
          </p:cNvPr>
          <p:cNvSpPr txBox="1"/>
          <p:nvPr/>
        </p:nvSpPr>
        <p:spPr>
          <a:xfrm>
            <a:off x="6349405" y="350744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EAF6B0-C89A-4B14-B9BE-11E823B7F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6989" y="322567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4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DF33792D-E8F2-4799-9088-80CB04E439CF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E43C41A-3538-4960-BB75-2E61D875EEF6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D270B3A-374A-4C89-AA71-4AA7B5CC85FC}"/>
              </a:ext>
            </a:extLst>
          </p:cNvPr>
          <p:cNvGrpSpPr/>
          <p:nvPr/>
        </p:nvGrpSpPr>
        <p:grpSpPr>
          <a:xfrm>
            <a:off x="2682240" y="1308683"/>
            <a:ext cx="3533426" cy="2313401"/>
            <a:chOff x="3826534" y="1888135"/>
            <a:chExt cx="4733019" cy="309879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0164A1-150B-4C4C-BDF6-6DB407F3B7D4}"/>
                </a:ext>
              </a:extLst>
            </p:cNvPr>
            <p:cNvGrpSpPr/>
            <p:nvPr/>
          </p:nvGrpSpPr>
          <p:grpSpPr>
            <a:xfrm>
              <a:off x="3826534" y="2510105"/>
              <a:ext cx="852814" cy="1853954"/>
              <a:chOff x="2819909" y="2099432"/>
              <a:chExt cx="658396" cy="1390465"/>
            </a:xfrm>
          </p:grpSpPr>
          <p:cxnSp>
            <p:nvCxnSpPr>
              <p:cNvPr id="5" name="Straight Connector 96">
                <a:extLst>
                  <a:ext uri="{FF2B5EF4-FFF2-40B4-BE49-F238E27FC236}">
                    <a16:creationId xmlns:a16="http://schemas.microsoft.com/office/drawing/2014/main" id="{E979CEAE-7D66-4A73-965A-A4B919F96B7F}"/>
                  </a:ext>
                </a:extLst>
              </p:cNvPr>
              <p:cNvCxnSpPr/>
              <p:nvPr/>
            </p:nvCxnSpPr>
            <p:spPr>
              <a:xfrm flipH="1" flipV="1">
                <a:off x="2824270" y="2099432"/>
                <a:ext cx="654035" cy="1355"/>
              </a:xfrm>
              <a:prstGeom prst="straightConnector1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  <a:tailEnd type="oval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96">
                <a:extLst>
                  <a:ext uri="{FF2B5EF4-FFF2-40B4-BE49-F238E27FC236}">
                    <a16:creationId xmlns:a16="http://schemas.microsoft.com/office/drawing/2014/main" id="{F6EAC3AB-6680-4D04-9201-091AB78132AE}"/>
                  </a:ext>
                </a:extLst>
              </p:cNvPr>
              <p:cNvCxnSpPr/>
              <p:nvPr/>
            </p:nvCxnSpPr>
            <p:spPr>
              <a:xfrm flipH="1">
                <a:off x="2819909" y="3489293"/>
                <a:ext cx="658396" cy="604"/>
              </a:xfrm>
              <a:prstGeom prst="straightConnector1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  <a:tailEnd type="oval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B57E120-BFB8-47F5-B7A5-F721C59741E6}"/>
                </a:ext>
              </a:extLst>
            </p:cNvPr>
            <p:cNvGrpSpPr/>
            <p:nvPr/>
          </p:nvGrpSpPr>
          <p:grpSpPr>
            <a:xfrm>
              <a:off x="7677106" y="2510502"/>
              <a:ext cx="882447" cy="1853754"/>
              <a:chOff x="5792654" y="2099733"/>
              <a:chExt cx="681273" cy="1390316"/>
            </a:xfrm>
          </p:grpSpPr>
          <p:cxnSp>
            <p:nvCxnSpPr>
              <p:cNvPr id="8" name="Straight Connector 96">
                <a:extLst>
                  <a:ext uri="{FF2B5EF4-FFF2-40B4-BE49-F238E27FC236}">
                    <a16:creationId xmlns:a16="http://schemas.microsoft.com/office/drawing/2014/main" id="{A165E541-5B1C-4731-B4BB-E8210F040CE8}"/>
                  </a:ext>
                </a:extLst>
              </p:cNvPr>
              <p:cNvCxnSpPr/>
              <p:nvPr/>
            </p:nvCxnSpPr>
            <p:spPr>
              <a:xfrm flipV="1">
                <a:off x="5792654" y="2099733"/>
                <a:ext cx="681273" cy="1054"/>
              </a:xfrm>
              <a:prstGeom prst="straightConnector1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  <a:tailEnd type="oval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96">
                <a:extLst>
                  <a:ext uri="{FF2B5EF4-FFF2-40B4-BE49-F238E27FC236}">
                    <a16:creationId xmlns:a16="http://schemas.microsoft.com/office/drawing/2014/main" id="{B9722651-8499-47E7-B8B7-6D6B76A893C2}"/>
                  </a:ext>
                </a:extLst>
              </p:cNvPr>
              <p:cNvCxnSpPr/>
              <p:nvPr/>
            </p:nvCxnSpPr>
            <p:spPr>
              <a:xfrm>
                <a:off x="5792654" y="3489293"/>
                <a:ext cx="673627" cy="756"/>
              </a:xfrm>
              <a:prstGeom prst="straightConnector1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  <a:tailEnd type="oval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44">
              <a:extLst>
                <a:ext uri="{FF2B5EF4-FFF2-40B4-BE49-F238E27FC236}">
                  <a16:creationId xmlns:a16="http://schemas.microsoft.com/office/drawing/2014/main" id="{476F6A2B-97BF-41B2-8D5C-B314AA1FF8C9}"/>
                </a:ext>
              </a:extLst>
            </p:cNvPr>
            <p:cNvGrpSpPr/>
            <p:nvPr/>
          </p:nvGrpSpPr>
          <p:grpSpPr>
            <a:xfrm>
              <a:off x="4679348" y="1888135"/>
              <a:ext cx="3001543" cy="3098798"/>
              <a:chOff x="3286082" y="1604973"/>
              <a:chExt cx="2530959" cy="2538413"/>
            </a:xfrm>
            <a:solidFill>
              <a:schemeClr val="bg1">
                <a:lumMod val="85000"/>
              </a:schemeClr>
            </a:solidFill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55FC6D64-56FB-4FAA-820A-E13C97A01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082" y="1604974"/>
                <a:ext cx="2530959" cy="1018985"/>
              </a:xfrm>
              <a:custGeom>
                <a:avLst/>
                <a:gdLst>
                  <a:gd name="T0" fmla="*/ 618 w 773"/>
                  <a:gd name="T1" fmla="*/ 0 h 311"/>
                  <a:gd name="T2" fmla="*/ 773 w 773"/>
                  <a:gd name="T3" fmla="*/ 155 h 311"/>
                  <a:gd name="T4" fmla="*/ 618 w 773"/>
                  <a:gd name="T5" fmla="*/ 311 h 311"/>
                  <a:gd name="T6" fmla="*/ 510 w 773"/>
                  <a:gd name="T7" fmla="*/ 268 h 311"/>
                  <a:gd name="T8" fmla="*/ 506 w 773"/>
                  <a:gd name="T9" fmla="*/ 268 h 311"/>
                  <a:gd name="T10" fmla="*/ 386 w 773"/>
                  <a:gd name="T11" fmla="*/ 211 h 311"/>
                  <a:gd name="T12" fmla="*/ 265 w 773"/>
                  <a:gd name="T13" fmla="*/ 268 h 311"/>
                  <a:gd name="T14" fmla="*/ 263 w 773"/>
                  <a:gd name="T15" fmla="*/ 268 h 311"/>
                  <a:gd name="T16" fmla="*/ 155 w 773"/>
                  <a:gd name="T17" fmla="*/ 311 h 311"/>
                  <a:gd name="T18" fmla="*/ 0 w 773"/>
                  <a:gd name="T19" fmla="*/ 155 h 311"/>
                  <a:gd name="T20" fmla="*/ 155 w 773"/>
                  <a:gd name="T21" fmla="*/ 0 h 311"/>
                  <a:gd name="T22" fmla="*/ 260 w 773"/>
                  <a:gd name="T23" fmla="*/ 40 h 311"/>
                  <a:gd name="T24" fmla="*/ 262 w 773"/>
                  <a:gd name="T25" fmla="*/ 40 h 311"/>
                  <a:gd name="T26" fmla="*/ 386 w 773"/>
                  <a:gd name="T27" fmla="*/ 102 h 311"/>
                  <a:gd name="T28" fmla="*/ 510 w 773"/>
                  <a:gd name="T29" fmla="*/ 40 h 311"/>
                  <a:gd name="T30" fmla="*/ 513 w 773"/>
                  <a:gd name="T31" fmla="*/ 40 h 311"/>
                  <a:gd name="T32" fmla="*/ 618 w 773"/>
                  <a:gd name="T33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3" h="311">
                    <a:moveTo>
                      <a:pt x="618" y="0"/>
                    </a:moveTo>
                    <a:cubicBezTo>
                      <a:pt x="704" y="0"/>
                      <a:pt x="773" y="69"/>
                      <a:pt x="773" y="155"/>
                    </a:cubicBezTo>
                    <a:cubicBezTo>
                      <a:pt x="773" y="241"/>
                      <a:pt x="704" y="311"/>
                      <a:pt x="618" y="311"/>
                    </a:cubicBezTo>
                    <a:cubicBezTo>
                      <a:pt x="576" y="311"/>
                      <a:pt x="538" y="295"/>
                      <a:pt x="510" y="268"/>
                    </a:cubicBezTo>
                    <a:cubicBezTo>
                      <a:pt x="506" y="268"/>
                      <a:pt x="506" y="268"/>
                      <a:pt x="506" y="268"/>
                    </a:cubicBezTo>
                    <a:cubicBezTo>
                      <a:pt x="478" y="233"/>
                      <a:pt x="434" y="211"/>
                      <a:pt x="386" y="211"/>
                    </a:cubicBezTo>
                    <a:cubicBezTo>
                      <a:pt x="337" y="211"/>
                      <a:pt x="294" y="233"/>
                      <a:pt x="265" y="268"/>
                    </a:cubicBezTo>
                    <a:cubicBezTo>
                      <a:pt x="263" y="268"/>
                      <a:pt x="263" y="268"/>
                      <a:pt x="263" y="268"/>
                    </a:cubicBezTo>
                    <a:cubicBezTo>
                      <a:pt x="235" y="295"/>
                      <a:pt x="197" y="311"/>
                      <a:pt x="155" y="311"/>
                    </a:cubicBezTo>
                    <a:cubicBezTo>
                      <a:pt x="69" y="311"/>
                      <a:pt x="0" y="241"/>
                      <a:pt x="0" y="155"/>
                    </a:cubicBezTo>
                    <a:cubicBezTo>
                      <a:pt x="0" y="69"/>
                      <a:pt x="69" y="0"/>
                      <a:pt x="155" y="0"/>
                    </a:cubicBezTo>
                    <a:cubicBezTo>
                      <a:pt x="196" y="0"/>
                      <a:pt x="233" y="15"/>
                      <a:pt x="260" y="40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90" y="78"/>
                      <a:pt x="335" y="102"/>
                      <a:pt x="386" y="102"/>
                    </a:cubicBezTo>
                    <a:cubicBezTo>
                      <a:pt x="436" y="102"/>
                      <a:pt x="481" y="78"/>
                      <a:pt x="510" y="40"/>
                    </a:cubicBezTo>
                    <a:cubicBezTo>
                      <a:pt x="513" y="40"/>
                      <a:pt x="513" y="40"/>
                      <a:pt x="513" y="40"/>
                    </a:cubicBezTo>
                    <a:cubicBezTo>
                      <a:pt x="540" y="15"/>
                      <a:pt x="577" y="0"/>
                      <a:pt x="61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58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CE99595A-4624-4FA6-9F49-7EE602415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082" y="3124401"/>
                <a:ext cx="2530959" cy="1018985"/>
              </a:xfrm>
              <a:custGeom>
                <a:avLst/>
                <a:gdLst>
                  <a:gd name="T0" fmla="*/ 618 w 773"/>
                  <a:gd name="T1" fmla="*/ 0 h 311"/>
                  <a:gd name="T2" fmla="*/ 773 w 773"/>
                  <a:gd name="T3" fmla="*/ 155 h 311"/>
                  <a:gd name="T4" fmla="*/ 618 w 773"/>
                  <a:gd name="T5" fmla="*/ 311 h 311"/>
                  <a:gd name="T6" fmla="*/ 510 w 773"/>
                  <a:gd name="T7" fmla="*/ 268 h 311"/>
                  <a:gd name="T8" fmla="*/ 506 w 773"/>
                  <a:gd name="T9" fmla="*/ 268 h 311"/>
                  <a:gd name="T10" fmla="*/ 386 w 773"/>
                  <a:gd name="T11" fmla="*/ 211 h 311"/>
                  <a:gd name="T12" fmla="*/ 265 w 773"/>
                  <a:gd name="T13" fmla="*/ 268 h 311"/>
                  <a:gd name="T14" fmla="*/ 263 w 773"/>
                  <a:gd name="T15" fmla="*/ 268 h 311"/>
                  <a:gd name="T16" fmla="*/ 155 w 773"/>
                  <a:gd name="T17" fmla="*/ 311 h 311"/>
                  <a:gd name="T18" fmla="*/ 0 w 773"/>
                  <a:gd name="T19" fmla="*/ 155 h 311"/>
                  <a:gd name="T20" fmla="*/ 155 w 773"/>
                  <a:gd name="T21" fmla="*/ 0 h 311"/>
                  <a:gd name="T22" fmla="*/ 260 w 773"/>
                  <a:gd name="T23" fmla="*/ 40 h 311"/>
                  <a:gd name="T24" fmla="*/ 262 w 773"/>
                  <a:gd name="T25" fmla="*/ 40 h 311"/>
                  <a:gd name="T26" fmla="*/ 386 w 773"/>
                  <a:gd name="T27" fmla="*/ 102 h 311"/>
                  <a:gd name="T28" fmla="*/ 510 w 773"/>
                  <a:gd name="T29" fmla="*/ 40 h 311"/>
                  <a:gd name="T30" fmla="*/ 513 w 773"/>
                  <a:gd name="T31" fmla="*/ 40 h 311"/>
                  <a:gd name="T32" fmla="*/ 618 w 773"/>
                  <a:gd name="T33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3" h="311">
                    <a:moveTo>
                      <a:pt x="618" y="0"/>
                    </a:moveTo>
                    <a:cubicBezTo>
                      <a:pt x="704" y="0"/>
                      <a:pt x="773" y="69"/>
                      <a:pt x="773" y="155"/>
                    </a:cubicBezTo>
                    <a:cubicBezTo>
                      <a:pt x="773" y="241"/>
                      <a:pt x="704" y="311"/>
                      <a:pt x="618" y="311"/>
                    </a:cubicBezTo>
                    <a:cubicBezTo>
                      <a:pt x="576" y="311"/>
                      <a:pt x="538" y="295"/>
                      <a:pt x="510" y="268"/>
                    </a:cubicBezTo>
                    <a:cubicBezTo>
                      <a:pt x="506" y="268"/>
                      <a:pt x="506" y="268"/>
                      <a:pt x="506" y="268"/>
                    </a:cubicBezTo>
                    <a:cubicBezTo>
                      <a:pt x="478" y="233"/>
                      <a:pt x="434" y="211"/>
                      <a:pt x="386" y="211"/>
                    </a:cubicBezTo>
                    <a:cubicBezTo>
                      <a:pt x="337" y="211"/>
                      <a:pt x="294" y="233"/>
                      <a:pt x="265" y="268"/>
                    </a:cubicBezTo>
                    <a:cubicBezTo>
                      <a:pt x="263" y="268"/>
                      <a:pt x="263" y="268"/>
                      <a:pt x="263" y="268"/>
                    </a:cubicBezTo>
                    <a:cubicBezTo>
                      <a:pt x="235" y="295"/>
                      <a:pt x="197" y="311"/>
                      <a:pt x="155" y="311"/>
                    </a:cubicBezTo>
                    <a:cubicBezTo>
                      <a:pt x="69" y="311"/>
                      <a:pt x="0" y="241"/>
                      <a:pt x="0" y="155"/>
                    </a:cubicBezTo>
                    <a:cubicBezTo>
                      <a:pt x="0" y="69"/>
                      <a:pt x="69" y="0"/>
                      <a:pt x="155" y="0"/>
                    </a:cubicBezTo>
                    <a:cubicBezTo>
                      <a:pt x="196" y="0"/>
                      <a:pt x="233" y="15"/>
                      <a:pt x="260" y="40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90" y="78"/>
                      <a:pt x="335" y="102"/>
                      <a:pt x="386" y="102"/>
                    </a:cubicBezTo>
                    <a:cubicBezTo>
                      <a:pt x="436" y="102"/>
                      <a:pt x="481" y="78"/>
                      <a:pt x="510" y="40"/>
                    </a:cubicBezTo>
                    <a:cubicBezTo>
                      <a:pt x="513" y="40"/>
                      <a:pt x="513" y="40"/>
                      <a:pt x="513" y="40"/>
                    </a:cubicBezTo>
                    <a:cubicBezTo>
                      <a:pt x="540" y="15"/>
                      <a:pt x="577" y="0"/>
                      <a:pt x="61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58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D74E0175-0AD0-452F-A504-1BC9839B2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862" y="1604973"/>
                <a:ext cx="1018985" cy="2535218"/>
              </a:xfrm>
              <a:custGeom>
                <a:avLst/>
                <a:gdLst>
                  <a:gd name="T0" fmla="*/ 0 w 311"/>
                  <a:gd name="T1" fmla="*/ 156 h 774"/>
                  <a:gd name="T2" fmla="*/ 156 w 311"/>
                  <a:gd name="T3" fmla="*/ 0 h 774"/>
                  <a:gd name="T4" fmla="*/ 311 w 311"/>
                  <a:gd name="T5" fmla="*/ 156 h 774"/>
                  <a:gd name="T6" fmla="*/ 268 w 311"/>
                  <a:gd name="T7" fmla="*/ 264 h 774"/>
                  <a:gd name="T8" fmla="*/ 268 w 311"/>
                  <a:gd name="T9" fmla="*/ 267 h 774"/>
                  <a:gd name="T10" fmla="*/ 211 w 311"/>
                  <a:gd name="T11" fmla="*/ 388 h 774"/>
                  <a:gd name="T12" fmla="*/ 268 w 311"/>
                  <a:gd name="T13" fmla="*/ 509 h 774"/>
                  <a:gd name="T14" fmla="*/ 268 w 311"/>
                  <a:gd name="T15" fmla="*/ 511 h 774"/>
                  <a:gd name="T16" fmla="*/ 311 w 311"/>
                  <a:gd name="T17" fmla="*/ 619 h 774"/>
                  <a:gd name="T18" fmla="*/ 156 w 311"/>
                  <a:gd name="T19" fmla="*/ 774 h 774"/>
                  <a:gd name="T20" fmla="*/ 0 w 311"/>
                  <a:gd name="T21" fmla="*/ 619 h 774"/>
                  <a:gd name="T22" fmla="*/ 41 w 311"/>
                  <a:gd name="T23" fmla="*/ 514 h 774"/>
                  <a:gd name="T24" fmla="*/ 41 w 311"/>
                  <a:gd name="T25" fmla="*/ 512 h 774"/>
                  <a:gd name="T26" fmla="*/ 102 w 311"/>
                  <a:gd name="T27" fmla="*/ 388 h 774"/>
                  <a:gd name="T28" fmla="*/ 41 w 311"/>
                  <a:gd name="T29" fmla="*/ 264 h 774"/>
                  <a:gd name="T30" fmla="*/ 41 w 311"/>
                  <a:gd name="T31" fmla="*/ 261 h 774"/>
                  <a:gd name="T32" fmla="*/ 0 w 311"/>
                  <a:gd name="T33" fmla="*/ 156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1" h="774">
                    <a:moveTo>
                      <a:pt x="0" y="156"/>
                    </a:moveTo>
                    <a:cubicBezTo>
                      <a:pt x="0" y="70"/>
                      <a:pt x="70" y="0"/>
                      <a:pt x="156" y="0"/>
                    </a:cubicBezTo>
                    <a:cubicBezTo>
                      <a:pt x="241" y="0"/>
                      <a:pt x="311" y="70"/>
                      <a:pt x="311" y="156"/>
                    </a:cubicBezTo>
                    <a:cubicBezTo>
                      <a:pt x="311" y="198"/>
                      <a:pt x="295" y="236"/>
                      <a:pt x="268" y="264"/>
                    </a:cubicBezTo>
                    <a:cubicBezTo>
                      <a:pt x="268" y="267"/>
                      <a:pt x="268" y="267"/>
                      <a:pt x="268" y="267"/>
                    </a:cubicBezTo>
                    <a:cubicBezTo>
                      <a:pt x="233" y="296"/>
                      <a:pt x="211" y="339"/>
                      <a:pt x="211" y="388"/>
                    </a:cubicBezTo>
                    <a:cubicBezTo>
                      <a:pt x="211" y="437"/>
                      <a:pt x="233" y="480"/>
                      <a:pt x="268" y="509"/>
                    </a:cubicBezTo>
                    <a:cubicBezTo>
                      <a:pt x="268" y="511"/>
                      <a:pt x="268" y="511"/>
                      <a:pt x="268" y="511"/>
                    </a:cubicBezTo>
                    <a:cubicBezTo>
                      <a:pt x="295" y="539"/>
                      <a:pt x="311" y="577"/>
                      <a:pt x="311" y="619"/>
                    </a:cubicBezTo>
                    <a:cubicBezTo>
                      <a:pt x="311" y="705"/>
                      <a:pt x="241" y="774"/>
                      <a:pt x="156" y="774"/>
                    </a:cubicBezTo>
                    <a:cubicBezTo>
                      <a:pt x="70" y="774"/>
                      <a:pt x="0" y="705"/>
                      <a:pt x="0" y="619"/>
                    </a:cubicBezTo>
                    <a:cubicBezTo>
                      <a:pt x="0" y="578"/>
                      <a:pt x="15" y="541"/>
                      <a:pt x="41" y="514"/>
                    </a:cubicBezTo>
                    <a:cubicBezTo>
                      <a:pt x="41" y="512"/>
                      <a:pt x="41" y="512"/>
                      <a:pt x="41" y="512"/>
                    </a:cubicBezTo>
                    <a:cubicBezTo>
                      <a:pt x="78" y="483"/>
                      <a:pt x="102" y="439"/>
                      <a:pt x="102" y="388"/>
                    </a:cubicBezTo>
                    <a:cubicBezTo>
                      <a:pt x="102" y="338"/>
                      <a:pt x="78" y="293"/>
                      <a:pt x="41" y="264"/>
                    </a:cubicBezTo>
                    <a:cubicBezTo>
                      <a:pt x="41" y="261"/>
                      <a:pt x="41" y="261"/>
                      <a:pt x="41" y="261"/>
                    </a:cubicBezTo>
                    <a:cubicBezTo>
                      <a:pt x="15" y="233"/>
                      <a:pt x="0" y="197"/>
                      <a:pt x="0" y="1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58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A88FD6F8-B6B2-488D-A8D9-B05757DD1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082" y="1604973"/>
                <a:ext cx="1017920" cy="2535218"/>
              </a:xfrm>
              <a:custGeom>
                <a:avLst/>
                <a:gdLst>
                  <a:gd name="T0" fmla="*/ 0 w 311"/>
                  <a:gd name="T1" fmla="*/ 156 h 774"/>
                  <a:gd name="T2" fmla="*/ 155 w 311"/>
                  <a:gd name="T3" fmla="*/ 0 h 774"/>
                  <a:gd name="T4" fmla="*/ 311 w 311"/>
                  <a:gd name="T5" fmla="*/ 156 h 774"/>
                  <a:gd name="T6" fmla="*/ 268 w 311"/>
                  <a:gd name="T7" fmla="*/ 264 h 774"/>
                  <a:gd name="T8" fmla="*/ 268 w 311"/>
                  <a:gd name="T9" fmla="*/ 267 h 774"/>
                  <a:gd name="T10" fmla="*/ 210 w 311"/>
                  <a:gd name="T11" fmla="*/ 388 h 774"/>
                  <a:gd name="T12" fmla="*/ 268 w 311"/>
                  <a:gd name="T13" fmla="*/ 509 h 774"/>
                  <a:gd name="T14" fmla="*/ 268 w 311"/>
                  <a:gd name="T15" fmla="*/ 511 h 774"/>
                  <a:gd name="T16" fmla="*/ 311 w 311"/>
                  <a:gd name="T17" fmla="*/ 619 h 774"/>
                  <a:gd name="T18" fmla="*/ 155 w 311"/>
                  <a:gd name="T19" fmla="*/ 774 h 774"/>
                  <a:gd name="T20" fmla="*/ 0 w 311"/>
                  <a:gd name="T21" fmla="*/ 619 h 774"/>
                  <a:gd name="T22" fmla="*/ 40 w 311"/>
                  <a:gd name="T23" fmla="*/ 514 h 774"/>
                  <a:gd name="T24" fmla="*/ 40 w 311"/>
                  <a:gd name="T25" fmla="*/ 512 h 774"/>
                  <a:gd name="T26" fmla="*/ 102 w 311"/>
                  <a:gd name="T27" fmla="*/ 388 h 774"/>
                  <a:gd name="T28" fmla="*/ 40 w 311"/>
                  <a:gd name="T29" fmla="*/ 264 h 774"/>
                  <a:gd name="T30" fmla="*/ 40 w 311"/>
                  <a:gd name="T31" fmla="*/ 261 h 774"/>
                  <a:gd name="T32" fmla="*/ 0 w 311"/>
                  <a:gd name="T33" fmla="*/ 156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1" h="774">
                    <a:moveTo>
                      <a:pt x="0" y="156"/>
                    </a:moveTo>
                    <a:cubicBezTo>
                      <a:pt x="0" y="70"/>
                      <a:pt x="69" y="0"/>
                      <a:pt x="155" y="0"/>
                    </a:cubicBezTo>
                    <a:cubicBezTo>
                      <a:pt x="241" y="0"/>
                      <a:pt x="311" y="70"/>
                      <a:pt x="311" y="156"/>
                    </a:cubicBezTo>
                    <a:cubicBezTo>
                      <a:pt x="311" y="198"/>
                      <a:pt x="294" y="236"/>
                      <a:pt x="268" y="264"/>
                    </a:cubicBezTo>
                    <a:cubicBezTo>
                      <a:pt x="268" y="267"/>
                      <a:pt x="268" y="267"/>
                      <a:pt x="268" y="267"/>
                    </a:cubicBezTo>
                    <a:cubicBezTo>
                      <a:pt x="233" y="296"/>
                      <a:pt x="210" y="339"/>
                      <a:pt x="210" y="388"/>
                    </a:cubicBezTo>
                    <a:cubicBezTo>
                      <a:pt x="210" y="437"/>
                      <a:pt x="233" y="480"/>
                      <a:pt x="268" y="509"/>
                    </a:cubicBezTo>
                    <a:cubicBezTo>
                      <a:pt x="268" y="511"/>
                      <a:pt x="268" y="511"/>
                      <a:pt x="268" y="511"/>
                    </a:cubicBezTo>
                    <a:cubicBezTo>
                      <a:pt x="294" y="539"/>
                      <a:pt x="311" y="577"/>
                      <a:pt x="311" y="619"/>
                    </a:cubicBezTo>
                    <a:cubicBezTo>
                      <a:pt x="311" y="705"/>
                      <a:pt x="241" y="774"/>
                      <a:pt x="155" y="774"/>
                    </a:cubicBezTo>
                    <a:cubicBezTo>
                      <a:pt x="69" y="774"/>
                      <a:pt x="0" y="705"/>
                      <a:pt x="0" y="619"/>
                    </a:cubicBezTo>
                    <a:cubicBezTo>
                      <a:pt x="0" y="578"/>
                      <a:pt x="15" y="541"/>
                      <a:pt x="40" y="514"/>
                    </a:cubicBezTo>
                    <a:cubicBezTo>
                      <a:pt x="40" y="512"/>
                      <a:pt x="40" y="512"/>
                      <a:pt x="40" y="512"/>
                    </a:cubicBezTo>
                    <a:cubicBezTo>
                      <a:pt x="78" y="483"/>
                      <a:pt x="102" y="439"/>
                      <a:pt x="102" y="388"/>
                    </a:cubicBezTo>
                    <a:cubicBezTo>
                      <a:pt x="102" y="338"/>
                      <a:pt x="78" y="293"/>
                      <a:pt x="40" y="264"/>
                    </a:cubicBezTo>
                    <a:cubicBezTo>
                      <a:pt x="40" y="261"/>
                      <a:pt x="40" y="261"/>
                      <a:pt x="40" y="261"/>
                    </a:cubicBezTo>
                    <a:cubicBezTo>
                      <a:pt x="15" y="233"/>
                      <a:pt x="0" y="197"/>
                      <a:pt x="0" y="1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9372" tIns="29686" rIns="59372" bIns="296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58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582B0E5-E0BB-47DE-9D11-904E9EABE732}"/>
                </a:ext>
              </a:extLst>
            </p:cNvPr>
            <p:cNvGrpSpPr/>
            <p:nvPr/>
          </p:nvGrpSpPr>
          <p:grpSpPr>
            <a:xfrm>
              <a:off x="4821445" y="2013646"/>
              <a:ext cx="922987" cy="950091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42">
                <a:extLst>
                  <a:ext uri="{FF2B5EF4-FFF2-40B4-BE49-F238E27FC236}">
                    <a16:creationId xmlns:a16="http://schemas.microsoft.com/office/drawing/2014/main" id="{70F40AE7-6971-445B-AA45-F998A6A7041B}"/>
                  </a:ext>
                </a:extLst>
              </p:cNvPr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8DC8FEB-234E-4AB8-9A15-D5FD70623DAD}"/>
                  </a:ext>
                </a:extLst>
              </p:cNvPr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34E3C74-285D-4874-9E83-ED7066C6A854}"/>
                </a:ext>
              </a:extLst>
            </p:cNvPr>
            <p:cNvGrpSpPr/>
            <p:nvPr/>
          </p:nvGrpSpPr>
          <p:grpSpPr>
            <a:xfrm>
              <a:off x="4933662" y="2129159"/>
              <a:ext cx="863669" cy="719064"/>
              <a:chOff x="4207298" y="1512123"/>
              <a:chExt cx="1241020" cy="1003758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CB9EFD6-1C41-45C5-966C-9E3B8F0CE10D}"/>
                  </a:ext>
                </a:extLst>
              </p:cNvPr>
              <p:cNvSpPr/>
              <p:nvPr/>
            </p:nvSpPr>
            <p:spPr>
              <a:xfrm>
                <a:off x="4207298" y="1512123"/>
                <a:ext cx="1003762" cy="100375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  <p:sp>
            <p:nvSpPr>
              <p:cNvPr id="30" name="TextBox 46">
                <a:extLst>
                  <a:ext uri="{FF2B5EF4-FFF2-40B4-BE49-F238E27FC236}">
                    <a16:creationId xmlns:a16="http://schemas.microsoft.com/office/drawing/2014/main" id="{C46E3410-BBD6-4182-A52E-B81E5296134B}"/>
                  </a:ext>
                </a:extLst>
              </p:cNvPr>
              <p:cNvSpPr txBox="1"/>
              <p:nvPr/>
            </p:nvSpPr>
            <p:spPr>
              <a:xfrm>
                <a:off x="4384230" y="1762936"/>
                <a:ext cx="1064088" cy="492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8C19BB1-76DC-4602-BA75-23D57CC8E67D}"/>
                </a:ext>
              </a:extLst>
            </p:cNvPr>
            <p:cNvGrpSpPr/>
            <p:nvPr/>
          </p:nvGrpSpPr>
          <p:grpSpPr>
            <a:xfrm>
              <a:off x="6647890" y="2011120"/>
              <a:ext cx="873715" cy="89937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48">
                <a:extLst>
                  <a:ext uri="{FF2B5EF4-FFF2-40B4-BE49-F238E27FC236}">
                    <a16:creationId xmlns:a16="http://schemas.microsoft.com/office/drawing/2014/main" id="{0D46EA62-3873-43F4-813A-7F0EBFC35069}"/>
                  </a:ext>
                </a:extLst>
              </p:cNvPr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C4C832A-1E2A-42B9-8AA6-B9F30D57146A}"/>
                  </a:ext>
                </a:extLst>
              </p:cNvPr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3A76AE4-EC0F-45BD-92DB-D6CB9956349E}"/>
                </a:ext>
              </a:extLst>
            </p:cNvPr>
            <p:cNvGrpSpPr/>
            <p:nvPr/>
          </p:nvGrpSpPr>
          <p:grpSpPr>
            <a:xfrm>
              <a:off x="6752602" y="2120462"/>
              <a:ext cx="816089" cy="680674"/>
              <a:chOff x="3089229" y="3088680"/>
              <a:chExt cx="1238782" cy="1003758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C447164-CCDA-4B14-98FB-E5673603A3D5}"/>
                  </a:ext>
                </a:extLst>
              </p:cNvPr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 dirty="0"/>
              </a:p>
            </p:txBody>
          </p:sp>
          <p:sp>
            <p:nvSpPr>
              <p:cNvPr id="36" name="TextBox 52">
                <a:extLst>
                  <a:ext uri="{FF2B5EF4-FFF2-40B4-BE49-F238E27FC236}">
                    <a16:creationId xmlns:a16="http://schemas.microsoft.com/office/drawing/2014/main" id="{148612AB-29EE-4D0A-B1B0-4AA136C8CE4B}"/>
                  </a:ext>
                </a:extLst>
              </p:cNvPr>
              <p:cNvSpPr txBox="1"/>
              <p:nvPr/>
            </p:nvSpPr>
            <p:spPr>
              <a:xfrm>
                <a:off x="3250129" y="3370845"/>
                <a:ext cx="1077882" cy="519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19157B5-168E-4A71-BBCE-39134C273082}"/>
                </a:ext>
              </a:extLst>
            </p:cNvPr>
            <p:cNvGrpSpPr/>
            <p:nvPr/>
          </p:nvGrpSpPr>
          <p:grpSpPr>
            <a:xfrm>
              <a:off x="6629911" y="3875343"/>
              <a:ext cx="906642" cy="933264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8" name="同心圆 54">
                <a:extLst>
                  <a:ext uri="{FF2B5EF4-FFF2-40B4-BE49-F238E27FC236}">
                    <a16:creationId xmlns:a16="http://schemas.microsoft.com/office/drawing/2014/main" id="{9B6390F7-F926-4DDF-8B9D-005B2DECD909}"/>
                  </a:ext>
                </a:extLst>
              </p:cNvPr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9936BCB-18A6-4F48-B92D-806EB4607C13}"/>
                  </a:ext>
                </a:extLst>
              </p:cNvPr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83E783D-B93F-4C04-8F9B-E8B326A78857}"/>
                </a:ext>
              </a:extLst>
            </p:cNvPr>
            <p:cNvGrpSpPr/>
            <p:nvPr/>
          </p:nvGrpSpPr>
          <p:grpSpPr>
            <a:xfrm>
              <a:off x="6745882" y="3988808"/>
              <a:ext cx="865505" cy="706325"/>
              <a:chOff x="5305581" y="3088680"/>
              <a:chExt cx="1266083" cy="1003758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389A0F7-F97C-475A-B764-2B986276F5AE}"/>
                  </a:ext>
                </a:extLst>
              </p:cNvPr>
              <p:cNvSpPr/>
              <p:nvPr/>
            </p:nvSpPr>
            <p:spPr>
              <a:xfrm>
                <a:off x="5305581" y="3088680"/>
                <a:ext cx="1003763" cy="100375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  <p:sp>
            <p:nvSpPr>
              <p:cNvPr id="42" name="TextBox 58">
                <a:extLst>
                  <a:ext uri="{FF2B5EF4-FFF2-40B4-BE49-F238E27FC236}">
                    <a16:creationId xmlns:a16="http://schemas.microsoft.com/office/drawing/2014/main" id="{088163AD-F5CB-4DA7-B97B-D4A39E139246}"/>
                  </a:ext>
                </a:extLst>
              </p:cNvPr>
              <p:cNvSpPr txBox="1"/>
              <p:nvPr/>
            </p:nvSpPr>
            <p:spPr>
              <a:xfrm>
                <a:off x="5508595" y="3326972"/>
                <a:ext cx="1063069" cy="500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96B263E-C93A-4C3B-BE34-D0101705DCD6}"/>
                </a:ext>
              </a:extLst>
            </p:cNvPr>
            <p:cNvGrpSpPr/>
            <p:nvPr/>
          </p:nvGrpSpPr>
          <p:grpSpPr>
            <a:xfrm>
              <a:off x="4825319" y="3875343"/>
              <a:ext cx="906642" cy="933264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60">
                <a:extLst>
                  <a:ext uri="{FF2B5EF4-FFF2-40B4-BE49-F238E27FC236}">
                    <a16:creationId xmlns:a16="http://schemas.microsoft.com/office/drawing/2014/main" id="{31596E48-4093-42BE-A1B4-FA57C1767384}"/>
                  </a:ext>
                </a:extLst>
              </p:cNvPr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67AFC9A-608A-454C-8074-174B38A96042}"/>
                  </a:ext>
                </a:extLst>
              </p:cNvPr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BFDD192-6C9F-4563-BF6D-FDB7A32B1890}"/>
                </a:ext>
              </a:extLst>
            </p:cNvPr>
            <p:cNvGrpSpPr/>
            <p:nvPr/>
          </p:nvGrpSpPr>
          <p:grpSpPr>
            <a:xfrm>
              <a:off x="4941304" y="3988808"/>
              <a:ext cx="828314" cy="706325"/>
              <a:chOff x="5305582" y="3088680"/>
              <a:chExt cx="1211676" cy="1003758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8F8D0E4-8FA7-4F2B-8A04-46028035EA9D}"/>
                  </a:ext>
                </a:extLst>
              </p:cNvPr>
              <p:cNvSpPr/>
              <p:nvPr/>
            </p:nvSpPr>
            <p:spPr>
              <a:xfrm>
                <a:off x="5305582" y="3088680"/>
                <a:ext cx="1003763" cy="1003758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ffectLst>
                <a:innerShdw>
                  <a:srgbClr val="2CB5B2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58"/>
              </a:p>
            </p:txBody>
          </p:sp>
          <p:sp>
            <p:nvSpPr>
              <p:cNvPr id="48" name="TextBox 64">
                <a:extLst>
                  <a:ext uri="{FF2B5EF4-FFF2-40B4-BE49-F238E27FC236}">
                    <a16:creationId xmlns:a16="http://schemas.microsoft.com/office/drawing/2014/main" id="{EC9D4D29-6776-4BD3-ABEE-6920ACA0AA33}"/>
                  </a:ext>
                </a:extLst>
              </p:cNvPr>
              <p:cNvSpPr txBox="1"/>
              <p:nvPr/>
            </p:nvSpPr>
            <p:spPr>
              <a:xfrm>
                <a:off x="5454188" y="3357211"/>
                <a:ext cx="1063070" cy="500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2D77C925-75B4-44BB-9DB3-F6960C0DF9D7}"/>
              </a:ext>
            </a:extLst>
          </p:cNvPr>
          <p:cNvSpPr txBox="1"/>
          <p:nvPr/>
        </p:nvSpPr>
        <p:spPr>
          <a:xfrm>
            <a:off x="617258" y="171495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50AEF7CD-536C-4DA4-AC9B-A1CCBBED7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42" y="1433185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8599419-85E0-46FD-A73B-F3B26AF7C553}"/>
              </a:ext>
            </a:extLst>
          </p:cNvPr>
          <p:cNvSpPr txBox="1"/>
          <p:nvPr/>
        </p:nvSpPr>
        <p:spPr>
          <a:xfrm>
            <a:off x="617258" y="316986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3" name="Rectangle 24">
            <a:extLst>
              <a:ext uri="{FF2B5EF4-FFF2-40B4-BE49-F238E27FC236}">
                <a16:creationId xmlns:a16="http://schemas.microsoft.com/office/drawing/2014/main" id="{05BC888F-2B57-450D-84FC-88BA75D6F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42" y="288809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C74F036-5EA9-41F7-9FC5-CEAE7F6E4D9F}"/>
              </a:ext>
            </a:extLst>
          </p:cNvPr>
          <p:cNvSpPr txBox="1"/>
          <p:nvPr/>
        </p:nvSpPr>
        <p:spPr>
          <a:xfrm>
            <a:off x="6362129" y="171495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5" name="Rectangle 24">
            <a:extLst>
              <a:ext uri="{FF2B5EF4-FFF2-40B4-BE49-F238E27FC236}">
                <a16:creationId xmlns:a16="http://schemas.microsoft.com/office/drawing/2014/main" id="{2E96A11C-9B52-46B1-B102-23B7BDB7C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713" y="1433185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0508699-204E-4E7E-B7E5-95BBD9576A41}"/>
              </a:ext>
            </a:extLst>
          </p:cNvPr>
          <p:cNvSpPr txBox="1"/>
          <p:nvPr/>
        </p:nvSpPr>
        <p:spPr>
          <a:xfrm>
            <a:off x="6362129" y="316986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7" name="Rectangle 24">
            <a:extLst>
              <a:ext uri="{FF2B5EF4-FFF2-40B4-BE49-F238E27FC236}">
                <a16:creationId xmlns:a16="http://schemas.microsoft.com/office/drawing/2014/main" id="{954AFE67-6542-4E7F-8BBC-B90800462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713" y="288809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8F67080-5523-46FD-8EDE-ABDAA3E2F394}"/>
              </a:ext>
            </a:extLst>
          </p:cNvPr>
          <p:cNvSpPr/>
          <p:nvPr/>
        </p:nvSpPr>
        <p:spPr>
          <a:xfrm>
            <a:off x="-12849" y="1151163"/>
            <a:ext cx="8290560" cy="2908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173FAA5E-D5D4-44B7-B486-1A07A529C16F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902E542-B4E3-49C8-B285-24259433B54F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A39386-3D8E-4B64-B97F-2518D4FE8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4" y="1288867"/>
            <a:ext cx="2939220" cy="258100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4E62DDA-F6AE-4CFE-B04C-341D3A46E6FC}"/>
              </a:ext>
            </a:extLst>
          </p:cNvPr>
          <p:cNvSpPr/>
          <p:nvPr/>
        </p:nvSpPr>
        <p:spPr>
          <a:xfrm>
            <a:off x="3131440" y="1892828"/>
            <a:ext cx="52819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D8AEE397-6815-45CC-9B73-CEBF645CA671}"/>
              </a:ext>
            </a:extLst>
          </p:cNvPr>
          <p:cNvSpPr txBox="1"/>
          <p:nvPr/>
        </p:nvSpPr>
        <p:spPr>
          <a:xfrm>
            <a:off x="2995183" y="1648285"/>
            <a:ext cx="2152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B59928D-1D8C-4D01-A209-94802E4CA360}"/>
              </a:ext>
            </a:extLst>
          </p:cNvPr>
          <p:cNvSpPr/>
          <p:nvPr/>
        </p:nvSpPr>
        <p:spPr>
          <a:xfrm>
            <a:off x="3105823" y="2721776"/>
            <a:ext cx="53076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97A4FA79-41E6-4BC7-9129-D7039AAFD278}"/>
              </a:ext>
            </a:extLst>
          </p:cNvPr>
          <p:cNvSpPr txBox="1"/>
          <p:nvPr/>
        </p:nvSpPr>
        <p:spPr>
          <a:xfrm>
            <a:off x="3006462" y="2511677"/>
            <a:ext cx="2152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87022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89B71F-AD32-4C92-9577-EDC164000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54729FB-4A64-412C-901B-F37FCD85EDEB}"/>
              </a:ext>
            </a:extLst>
          </p:cNvPr>
          <p:cNvSpPr/>
          <p:nvPr/>
        </p:nvSpPr>
        <p:spPr>
          <a:xfrm>
            <a:off x="195167" y="246374"/>
            <a:ext cx="4531896" cy="48822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0F3C66-DEA6-4F53-BD3B-37C708C94C52}"/>
              </a:ext>
            </a:extLst>
          </p:cNvPr>
          <p:cNvSpPr/>
          <p:nvPr/>
        </p:nvSpPr>
        <p:spPr>
          <a:xfrm>
            <a:off x="3377555" y="4396948"/>
            <a:ext cx="1037692" cy="51815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04</a:t>
            </a:r>
            <a:endParaRPr lang="zh-CN" altLang="en-US" sz="2700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826208-C26D-46B7-8E8F-01A73EAE033E}"/>
              </a:ext>
            </a:extLst>
          </p:cNvPr>
          <p:cNvSpPr txBox="1"/>
          <p:nvPr/>
        </p:nvSpPr>
        <p:spPr>
          <a:xfrm>
            <a:off x="608132" y="1658982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57E153-919A-46A8-B9B8-7EB2895BEBB6}"/>
              </a:ext>
            </a:extLst>
          </p:cNvPr>
          <p:cNvSpPr/>
          <p:nvPr/>
        </p:nvSpPr>
        <p:spPr>
          <a:xfrm>
            <a:off x="670462" y="225985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A6067BA-AC80-47C3-BAFE-C881039C9EE3}"/>
              </a:ext>
            </a:extLst>
          </p:cNvPr>
          <p:cNvSpPr txBox="1">
            <a:spLocks/>
          </p:cNvSpPr>
          <p:nvPr/>
        </p:nvSpPr>
        <p:spPr>
          <a:xfrm>
            <a:off x="608133" y="2583725"/>
            <a:ext cx="4118930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93930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A624A1C3-765A-4175-B751-3329E20C09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87A165B-7ABD-4CCE-B1C0-06FC2079F74D}"/>
              </a:ext>
            </a:extLst>
          </p:cNvPr>
          <p:cNvSpPr/>
          <p:nvPr/>
        </p:nvSpPr>
        <p:spPr>
          <a:xfrm>
            <a:off x="269967" y="133162"/>
            <a:ext cx="4531896" cy="48822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ïṥlïde">
            <a:extLst>
              <a:ext uri="{FF2B5EF4-FFF2-40B4-BE49-F238E27FC236}">
                <a16:creationId xmlns:a16="http://schemas.microsoft.com/office/drawing/2014/main" id="{96C9FC51-7D0E-4340-B3E4-F6D2BC5AAF05}"/>
              </a:ext>
            </a:extLst>
          </p:cNvPr>
          <p:cNvSpPr/>
          <p:nvPr/>
        </p:nvSpPr>
        <p:spPr>
          <a:xfrm>
            <a:off x="708778" y="1380117"/>
            <a:ext cx="415102" cy="415102"/>
          </a:xfrm>
          <a:prstGeom prst="ellipse">
            <a:avLst/>
          </a:prstGeom>
          <a:solidFill>
            <a:srgbClr val="2E2E2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ïs1iďê">
            <a:extLst>
              <a:ext uri="{FF2B5EF4-FFF2-40B4-BE49-F238E27FC236}">
                <a16:creationId xmlns:a16="http://schemas.microsoft.com/office/drawing/2014/main" id="{B735E3D3-F02E-4461-8BD2-23B4803233D7}"/>
              </a:ext>
            </a:extLst>
          </p:cNvPr>
          <p:cNvSpPr/>
          <p:nvPr/>
        </p:nvSpPr>
        <p:spPr>
          <a:xfrm>
            <a:off x="725164" y="3165407"/>
            <a:ext cx="415102" cy="415102"/>
          </a:xfrm>
          <a:prstGeom prst="ellipse">
            <a:avLst/>
          </a:prstGeom>
          <a:solidFill>
            <a:srgbClr val="2E2E2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íṧ1íďè">
            <a:extLst>
              <a:ext uri="{FF2B5EF4-FFF2-40B4-BE49-F238E27FC236}">
                <a16:creationId xmlns:a16="http://schemas.microsoft.com/office/drawing/2014/main" id="{1F17C68E-0844-405B-A38F-C921D1AF4835}"/>
              </a:ext>
            </a:extLst>
          </p:cNvPr>
          <p:cNvSpPr/>
          <p:nvPr/>
        </p:nvSpPr>
        <p:spPr>
          <a:xfrm>
            <a:off x="708778" y="2311917"/>
            <a:ext cx="415102" cy="415102"/>
          </a:xfrm>
          <a:prstGeom prst="ellipse">
            <a:avLst/>
          </a:prstGeom>
          <a:solidFill>
            <a:srgbClr val="2E2E2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ïṧlíḍe">
            <a:extLst>
              <a:ext uri="{FF2B5EF4-FFF2-40B4-BE49-F238E27FC236}">
                <a16:creationId xmlns:a16="http://schemas.microsoft.com/office/drawing/2014/main" id="{2A38D3C4-AD79-481A-9565-366DFDC5AE84}"/>
              </a:ext>
            </a:extLst>
          </p:cNvPr>
          <p:cNvSpPr/>
          <p:nvPr/>
        </p:nvSpPr>
        <p:spPr>
          <a:xfrm>
            <a:off x="844754" y="1505733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ïsļíḍé">
            <a:extLst>
              <a:ext uri="{FF2B5EF4-FFF2-40B4-BE49-F238E27FC236}">
                <a16:creationId xmlns:a16="http://schemas.microsoft.com/office/drawing/2014/main" id="{9F4EF47B-61A4-4215-8B4C-76A9FECCDE55}"/>
              </a:ext>
            </a:extLst>
          </p:cNvPr>
          <p:cNvSpPr/>
          <p:nvPr/>
        </p:nvSpPr>
        <p:spPr>
          <a:xfrm>
            <a:off x="844754" y="245858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íş1íḑe">
            <a:extLst>
              <a:ext uri="{FF2B5EF4-FFF2-40B4-BE49-F238E27FC236}">
                <a16:creationId xmlns:a16="http://schemas.microsoft.com/office/drawing/2014/main" id="{F8906246-B4C1-4D8B-A6EE-6E1CBAD576A3}"/>
              </a:ext>
            </a:extLst>
          </p:cNvPr>
          <p:cNvSpPr/>
          <p:nvPr/>
        </p:nvSpPr>
        <p:spPr>
          <a:xfrm>
            <a:off x="877520" y="3287241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íṧ1íďè">
            <a:extLst>
              <a:ext uri="{FF2B5EF4-FFF2-40B4-BE49-F238E27FC236}">
                <a16:creationId xmlns:a16="http://schemas.microsoft.com/office/drawing/2014/main" id="{94394877-BBC7-477E-BF37-5E815B14AE3B}"/>
              </a:ext>
            </a:extLst>
          </p:cNvPr>
          <p:cNvSpPr/>
          <p:nvPr/>
        </p:nvSpPr>
        <p:spPr>
          <a:xfrm>
            <a:off x="708778" y="4018897"/>
            <a:ext cx="415102" cy="415102"/>
          </a:xfrm>
          <a:prstGeom prst="ellipse">
            <a:avLst/>
          </a:prstGeom>
          <a:solidFill>
            <a:srgbClr val="2E2E2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9" name="ïsļíḍé">
            <a:extLst>
              <a:ext uri="{FF2B5EF4-FFF2-40B4-BE49-F238E27FC236}">
                <a16:creationId xmlns:a16="http://schemas.microsoft.com/office/drawing/2014/main" id="{C24889E3-6698-4A21-8382-72D2A7A58112}"/>
              </a:ext>
            </a:extLst>
          </p:cNvPr>
          <p:cNvSpPr/>
          <p:nvPr/>
        </p:nvSpPr>
        <p:spPr>
          <a:xfrm>
            <a:off x="844754" y="416556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F29F010-3150-4C6E-A905-6B97CADC6257}"/>
              </a:ext>
            </a:extLst>
          </p:cNvPr>
          <p:cNvSpPr/>
          <p:nvPr/>
        </p:nvSpPr>
        <p:spPr>
          <a:xfrm>
            <a:off x="1582669" y="1611574"/>
            <a:ext cx="174438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1" name="TextBox 76">
            <a:extLst>
              <a:ext uri="{FF2B5EF4-FFF2-40B4-BE49-F238E27FC236}">
                <a16:creationId xmlns:a16="http://schemas.microsoft.com/office/drawing/2014/main" id="{3BE79C32-61A0-4BB1-B0D6-85C4B1DED72D}"/>
              </a:ext>
            </a:extLst>
          </p:cNvPr>
          <p:cNvSpPr txBox="1"/>
          <p:nvPr/>
        </p:nvSpPr>
        <p:spPr>
          <a:xfrm>
            <a:off x="1582530" y="1334609"/>
            <a:ext cx="1553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A9411D0-D0A4-49B1-9A5B-35171321FC8C}"/>
              </a:ext>
            </a:extLst>
          </p:cNvPr>
          <p:cNvSpPr/>
          <p:nvPr/>
        </p:nvSpPr>
        <p:spPr>
          <a:xfrm>
            <a:off x="1582530" y="2574340"/>
            <a:ext cx="174438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3" name="TextBox 76">
            <a:extLst>
              <a:ext uri="{FF2B5EF4-FFF2-40B4-BE49-F238E27FC236}">
                <a16:creationId xmlns:a16="http://schemas.microsoft.com/office/drawing/2014/main" id="{993F73BF-D7ED-4770-B9C6-25C99FB3EC5C}"/>
              </a:ext>
            </a:extLst>
          </p:cNvPr>
          <p:cNvSpPr txBox="1"/>
          <p:nvPr/>
        </p:nvSpPr>
        <p:spPr>
          <a:xfrm>
            <a:off x="1582390" y="2297312"/>
            <a:ext cx="1912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成功项目展示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B140333-48EE-471B-9208-EC5951A56413}"/>
              </a:ext>
            </a:extLst>
          </p:cNvPr>
          <p:cNvSpPr/>
          <p:nvPr/>
        </p:nvSpPr>
        <p:spPr>
          <a:xfrm>
            <a:off x="1598776" y="3442371"/>
            <a:ext cx="174438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5" name="TextBox 76">
            <a:extLst>
              <a:ext uri="{FF2B5EF4-FFF2-40B4-BE49-F238E27FC236}">
                <a16:creationId xmlns:a16="http://schemas.microsoft.com/office/drawing/2014/main" id="{C66B1758-2620-4E0F-A91D-DCB217475420}"/>
              </a:ext>
            </a:extLst>
          </p:cNvPr>
          <p:cNvSpPr txBox="1"/>
          <p:nvPr/>
        </p:nvSpPr>
        <p:spPr>
          <a:xfrm>
            <a:off x="1598775" y="3165407"/>
            <a:ext cx="1452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83C1980-1787-4B65-9138-CD356C376B39}"/>
              </a:ext>
            </a:extLst>
          </p:cNvPr>
          <p:cNvSpPr/>
          <p:nvPr/>
        </p:nvSpPr>
        <p:spPr>
          <a:xfrm>
            <a:off x="1582390" y="4387699"/>
            <a:ext cx="174438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7" name="TextBox 76">
            <a:extLst>
              <a:ext uri="{FF2B5EF4-FFF2-40B4-BE49-F238E27FC236}">
                <a16:creationId xmlns:a16="http://schemas.microsoft.com/office/drawing/2014/main" id="{0E0C347D-4894-4F2C-91C1-3DDC34E3BE77}"/>
              </a:ext>
            </a:extLst>
          </p:cNvPr>
          <p:cNvSpPr txBox="1"/>
          <p:nvPr/>
        </p:nvSpPr>
        <p:spPr>
          <a:xfrm>
            <a:off x="1582388" y="4110672"/>
            <a:ext cx="1360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</a:p>
        </p:txBody>
      </p:sp>
      <p:sp>
        <p:nvSpPr>
          <p:cNvPr id="48" name="Text Box 3">
            <a:extLst>
              <a:ext uri="{FF2B5EF4-FFF2-40B4-BE49-F238E27FC236}">
                <a16:creationId xmlns:a16="http://schemas.microsoft.com/office/drawing/2014/main" id="{7FF87144-191E-47D7-9465-0E65BC0B5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567" y="650207"/>
            <a:ext cx="6559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2B1E8F3-2189-46A3-A696-3E2034951C94}"/>
              </a:ext>
            </a:extLst>
          </p:cNvPr>
          <p:cNvSpPr/>
          <p:nvPr/>
        </p:nvSpPr>
        <p:spPr>
          <a:xfrm>
            <a:off x="3136033" y="305660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3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Contents</a:t>
            </a:r>
            <a:endParaRPr lang="zh-CN" altLang="en-US" sz="2000" spc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08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8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FECBC835-945F-47F3-B3EA-87982CA8CDCD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D8B6D44B-ABE8-4A20-A8DD-FC7591850136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0472B02-AC6F-4503-A12F-F20A035E3F6B}"/>
              </a:ext>
            </a:extLst>
          </p:cNvPr>
          <p:cNvGrpSpPr/>
          <p:nvPr/>
        </p:nvGrpSpPr>
        <p:grpSpPr>
          <a:xfrm>
            <a:off x="3442597" y="864070"/>
            <a:ext cx="1342940" cy="1326274"/>
            <a:chOff x="3608778" y="766179"/>
            <a:chExt cx="1605994" cy="1586064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C83DC495-484F-4CB8-AC0D-3DF59C88F037}"/>
                </a:ext>
              </a:extLst>
            </p:cNvPr>
            <p:cNvSpPr/>
            <p:nvPr/>
          </p:nvSpPr>
          <p:spPr>
            <a:xfrm>
              <a:off x="3608778" y="766179"/>
              <a:ext cx="1605994" cy="1586064"/>
            </a:xfrm>
            <a:prstGeom prst="diamond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>
                <a:defRPr/>
              </a:pPr>
              <a:endParaRPr lang="zh-CN" altLang="en-US" sz="2257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A0A3B2CD-F089-4756-84F9-B0B287482E03}"/>
                </a:ext>
              </a:extLst>
            </p:cNvPr>
            <p:cNvSpPr/>
            <p:nvPr/>
          </p:nvSpPr>
          <p:spPr>
            <a:xfrm>
              <a:off x="3725444" y="881361"/>
              <a:ext cx="1372199" cy="1355169"/>
            </a:xfrm>
            <a:prstGeom prst="diamond">
              <a:avLst/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>
                <a:defRPr/>
              </a:pPr>
              <a:endParaRPr lang="zh-CN" altLang="en-US" sz="2257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1FFC274-CFB9-4620-BC59-4C2E7AC261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3813" y="1319559"/>
              <a:ext cx="273420" cy="446306"/>
            </a:xfrm>
            <a:custGeom>
              <a:avLst/>
              <a:gdLst>
                <a:gd name="T0" fmla="*/ 496612 w 237"/>
                <a:gd name="T1" fmla="*/ 0 h 393"/>
                <a:gd name="T2" fmla="*/ 36117 w 237"/>
                <a:gd name="T3" fmla="*/ 0 h 393"/>
                <a:gd name="T4" fmla="*/ 0 w 237"/>
                <a:gd name="T5" fmla="*/ 38249 h 393"/>
                <a:gd name="T6" fmla="*/ 0 w 237"/>
                <a:gd name="T7" fmla="*/ 848238 h 393"/>
                <a:gd name="T8" fmla="*/ 36117 w 237"/>
                <a:gd name="T9" fmla="*/ 884238 h 393"/>
                <a:gd name="T10" fmla="*/ 496612 w 237"/>
                <a:gd name="T11" fmla="*/ 884238 h 393"/>
                <a:gd name="T12" fmla="*/ 534987 w 237"/>
                <a:gd name="T13" fmla="*/ 848238 h 393"/>
                <a:gd name="T14" fmla="*/ 534987 w 237"/>
                <a:gd name="T15" fmla="*/ 38249 h 393"/>
                <a:gd name="T16" fmla="*/ 496612 w 237"/>
                <a:gd name="T17" fmla="*/ 0 h 393"/>
                <a:gd name="T18" fmla="*/ 223476 w 237"/>
                <a:gd name="T19" fmla="*/ 24750 h 393"/>
                <a:gd name="T20" fmla="*/ 311511 w 237"/>
                <a:gd name="T21" fmla="*/ 24750 h 393"/>
                <a:gd name="T22" fmla="*/ 322798 w 237"/>
                <a:gd name="T23" fmla="*/ 36000 h 393"/>
                <a:gd name="T24" fmla="*/ 311511 w 237"/>
                <a:gd name="T25" fmla="*/ 47249 h 393"/>
                <a:gd name="T26" fmla="*/ 223476 w 237"/>
                <a:gd name="T27" fmla="*/ 47249 h 393"/>
                <a:gd name="T28" fmla="*/ 212189 w 237"/>
                <a:gd name="T29" fmla="*/ 36000 h 393"/>
                <a:gd name="T30" fmla="*/ 223476 w 237"/>
                <a:gd name="T31" fmla="*/ 24750 h 393"/>
                <a:gd name="T32" fmla="*/ 266365 w 237"/>
                <a:gd name="T33" fmla="*/ 861738 h 393"/>
                <a:gd name="T34" fmla="*/ 216704 w 237"/>
                <a:gd name="T35" fmla="*/ 809989 h 393"/>
                <a:gd name="T36" fmla="*/ 266365 w 237"/>
                <a:gd name="T37" fmla="*/ 760490 h 393"/>
                <a:gd name="T38" fmla="*/ 318283 w 237"/>
                <a:gd name="T39" fmla="*/ 809989 h 393"/>
                <a:gd name="T40" fmla="*/ 266365 w 237"/>
                <a:gd name="T41" fmla="*/ 861738 h 393"/>
                <a:gd name="T42" fmla="*/ 512414 w 237"/>
                <a:gd name="T43" fmla="*/ 699741 h 393"/>
                <a:gd name="T44" fmla="*/ 471782 w 237"/>
                <a:gd name="T45" fmla="*/ 735740 h 393"/>
                <a:gd name="T46" fmla="*/ 60948 w 237"/>
                <a:gd name="T47" fmla="*/ 735740 h 393"/>
                <a:gd name="T48" fmla="*/ 22573 w 237"/>
                <a:gd name="T49" fmla="*/ 699741 h 393"/>
                <a:gd name="T50" fmla="*/ 22573 w 237"/>
                <a:gd name="T51" fmla="*/ 119248 h 393"/>
                <a:gd name="T52" fmla="*/ 60948 w 237"/>
                <a:gd name="T53" fmla="*/ 83249 h 393"/>
                <a:gd name="T54" fmla="*/ 471782 w 237"/>
                <a:gd name="T55" fmla="*/ 83249 h 393"/>
                <a:gd name="T56" fmla="*/ 512414 w 237"/>
                <a:gd name="T57" fmla="*/ 119248 h 393"/>
                <a:gd name="T58" fmla="*/ 512414 w 237"/>
                <a:gd name="T59" fmla="*/ 699741 h 3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7" h="393">
                  <a:moveTo>
                    <a:pt x="2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6"/>
                    <a:pt x="7" y="393"/>
                    <a:pt x="16" y="393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29" y="393"/>
                    <a:pt x="237" y="386"/>
                    <a:pt x="237" y="37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8"/>
                    <a:pt x="229" y="0"/>
                    <a:pt x="220" y="0"/>
                  </a:cubicBezTo>
                  <a:close/>
                  <a:moveTo>
                    <a:pt x="99" y="11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40" y="11"/>
                    <a:pt x="143" y="13"/>
                    <a:pt x="143" y="16"/>
                  </a:cubicBezTo>
                  <a:cubicBezTo>
                    <a:pt x="143" y="19"/>
                    <a:pt x="140" y="21"/>
                    <a:pt x="13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6" y="21"/>
                    <a:pt x="94" y="19"/>
                    <a:pt x="94" y="16"/>
                  </a:cubicBezTo>
                  <a:cubicBezTo>
                    <a:pt x="94" y="13"/>
                    <a:pt x="96" y="11"/>
                    <a:pt x="99" y="11"/>
                  </a:cubicBezTo>
                  <a:close/>
                  <a:moveTo>
                    <a:pt x="118" y="383"/>
                  </a:moveTo>
                  <a:cubicBezTo>
                    <a:pt x="106" y="383"/>
                    <a:pt x="96" y="373"/>
                    <a:pt x="96" y="360"/>
                  </a:cubicBezTo>
                  <a:cubicBezTo>
                    <a:pt x="96" y="348"/>
                    <a:pt x="106" y="338"/>
                    <a:pt x="118" y="338"/>
                  </a:cubicBezTo>
                  <a:cubicBezTo>
                    <a:pt x="131" y="338"/>
                    <a:pt x="141" y="348"/>
                    <a:pt x="141" y="360"/>
                  </a:cubicBezTo>
                  <a:cubicBezTo>
                    <a:pt x="141" y="373"/>
                    <a:pt x="131" y="383"/>
                    <a:pt x="118" y="383"/>
                  </a:cubicBezTo>
                  <a:close/>
                  <a:moveTo>
                    <a:pt x="227" y="311"/>
                  </a:moveTo>
                  <a:cubicBezTo>
                    <a:pt x="227" y="320"/>
                    <a:pt x="219" y="327"/>
                    <a:pt x="209" y="327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17" y="327"/>
                    <a:pt x="10" y="320"/>
                    <a:pt x="10" y="311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44"/>
                    <a:pt x="17" y="37"/>
                    <a:pt x="27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19" y="37"/>
                    <a:pt x="227" y="44"/>
                    <a:pt x="227" y="53"/>
                  </a:cubicBezTo>
                  <a:lnTo>
                    <a:pt x="227" y="3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028" tIns="45514" rIns="91028" bIns="45514"/>
            <a:lstStyle/>
            <a:p>
              <a:endParaRPr lang="zh-CN" altLang="en-US" sz="2257" dirty="0"/>
            </a:p>
          </p:txBody>
        </p:sp>
      </p:grpSp>
      <p:sp>
        <p:nvSpPr>
          <p:cNvPr id="9" name="菱形 8">
            <a:extLst>
              <a:ext uri="{FF2B5EF4-FFF2-40B4-BE49-F238E27FC236}">
                <a16:creationId xmlns:a16="http://schemas.microsoft.com/office/drawing/2014/main" id="{B7449D50-2DB3-4F88-95CC-C78CDB189634}"/>
              </a:ext>
            </a:extLst>
          </p:cNvPr>
          <p:cNvSpPr/>
          <p:nvPr/>
        </p:nvSpPr>
        <p:spPr>
          <a:xfrm>
            <a:off x="3436107" y="2385154"/>
            <a:ext cx="1342940" cy="1326274"/>
          </a:xfrm>
          <a:prstGeom prst="diamond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4" rIns="91028" bIns="45514" anchor="ctr"/>
          <a:lstStyle/>
          <a:p>
            <a:pPr algn="ctr">
              <a:defRPr/>
            </a:pPr>
            <a:endParaRPr lang="zh-CN" altLang="en-US" sz="2257"/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B015DB0A-304A-4683-B39E-2D621DEAA6F3}"/>
              </a:ext>
            </a:extLst>
          </p:cNvPr>
          <p:cNvSpPr/>
          <p:nvPr/>
        </p:nvSpPr>
        <p:spPr>
          <a:xfrm>
            <a:off x="3533802" y="2481423"/>
            <a:ext cx="1147439" cy="1133199"/>
          </a:xfrm>
          <a:prstGeom prst="diamond">
            <a:avLst/>
          </a:prstGeom>
          <a:solidFill>
            <a:schemeClr val="bg1">
              <a:lumMod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4" rIns="91028" bIns="45514" anchor="ctr"/>
          <a:lstStyle/>
          <a:p>
            <a:pPr algn="ctr">
              <a:defRPr/>
            </a:pPr>
            <a:endParaRPr lang="zh-CN" altLang="en-US" sz="2257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3EC54B-7A3C-4800-BE0B-ACCFE55A8AE2}"/>
              </a:ext>
            </a:extLst>
          </p:cNvPr>
          <p:cNvGrpSpPr/>
          <p:nvPr/>
        </p:nvGrpSpPr>
        <p:grpSpPr>
          <a:xfrm>
            <a:off x="4200252" y="1646265"/>
            <a:ext cx="1342940" cy="1326274"/>
            <a:chOff x="4514841" y="1701590"/>
            <a:chExt cx="1605994" cy="1586064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92D5CAFB-5B38-4240-85FF-CF5B3CEDF162}"/>
                </a:ext>
              </a:extLst>
            </p:cNvPr>
            <p:cNvSpPr/>
            <p:nvPr/>
          </p:nvSpPr>
          <p:spPr>
            <a:xfrm>
              <a:off x="4514841" y="1701590"/>
              <a:ext cx="1605994" cy="1586064"/>
            </a:xfrm>
            <a:prstGeom prst="diamond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>
                <a:defRPr/>
              </a:pPr>
              <a:endParaRPr lang="zh-CN" altLang="en-US" sz="2257"/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C478EBFE-FB7A-4A77-BB72-1C94CF674EB5}"/>
                </a:ext>
              </a:extLst>
            </p:cNvPr>
            <p:cNvSpPr/>
            <p:nvPr/>
          </p:nvSpPr>
          <p:spPr>
            <a:xfrm>
              <a:off x="4631803" y="1816478"/>
              <a:ext cx="1372199" cy="1355169"/>
            </a:xfrm>
            <a:prstGeom prst="diamond">
              <a:avLst/>
            </a:prstGeom>
            <a:solidFill>
              <a:schemeClr val="bg2">
                <a:lumMod val="10000"/>
              </a:schemeClr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>
                <a:defRPr/>
              </a:pPr>
              <a:endParaRPr lang="zh-CN" altLang="en-US" sz="2257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6E78D28-2051-4E97-8CC0-142A1FCF2905}"/>
                </a:ext>
              </a:extLst>
            </p:cNvPr>
            <p:cNvGrpSpPr/>
            <p:nvPr/>
          </p:nvGrpSpPr>
          <p:grpSpPr>
            <a:xfrm>
              <a:off x="5142757" y="2199461"/>
              <a:ext cx="324215" cy="380472"/>
              <a:chOff x="1307158" y="3858613"/>
              <a:chExt cx="406592" cy="483140"/>
            </a:xfrm>
            <a:solidFill>
              <a:schemeClr val="bg1"/>
            </a:solidFill>
          </p:grpSpPr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31F1D53A-D7B0-4B82-A6B4-BFC15FA08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7158" y="4046634"/>
                <a:ext cx="406592" cy="295119"/>
              </a:xfrm>
              <a:custGeom>
                <a:avLst/>
                <a:gdLst>
                  <a:gd name="T0" fmla="*/ 377 w 377"/>
                  <a:gd name="T1" fmla="*/ 258 h 280"/>
                  <a:gd name="T2" fmla="*/ 356 w 377"/>
                  <a:gd name="T3" fmla="*/ 280 h 280"/>
                  <a:gd name="T4" fmla="*/ 22 w 377"/>
                  <a:gd name="T5" fmla="*/ 280 h 280"/>
                  <a:gd name="T6" fmla="*/ 0 w 377"/>
                  <a:gd name="T7" fmla="*/ 258 h 280"/>
                  <a:gd name="T8" fmla="*/ 0 w 377"/>
                  <a:gd name="T9" fmla="*/ 22 h 280"/>
                  <a:gd name="T10" fmla="*/ 22 w 377"/>
                  <a:gd name="T11" fmla="*/ 0 h 280"/>
                  <a:gd name="T12" fmla="*/ 356 w 377"/>
                  <a:gd name="T13" fmla="*/ 0 h 280"/>
                  <a:gd name="T14" fmla="*/ 377 w 377"/>
                  <a:gd name="T15" fmla="*/ 22 h 280"/>
                  <a:gd name="T16" fmla="*/ 377 w 377"/>
                  <a:gd name="T17" fmla="*/ 25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" h="280">
                    <a:moveTo>
                      <a:pt x="377" y="258"/>
                    </a:moveTo>
                    <a:cubicBezTo>
                      <a:pt x="377" y="270"/>
                      <a:pt x="368" y="280"/>
                      <a:pt x="356" y="280"/>
                    </a:cubicBezTo>
                    <a:cubicBezTo>
                      <a:pt x="22" y="280"/>
                      <a:pt x="22" y="280"/>
                      <a:pt x="22" y="280"/>
                    </a:cubicBezTo>
                    <a:cubicBezTo>
                      <a:pt x="10" y="280"/>
                      <a:pt x="0" y="270"/>
                      <a:pt x="0" y="25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368" y="0"/>
                      <a:pt x="377" y="10"/>
                      <a:pt x="377" y="22"/>
                    </a:cubicBezTo>
                    <a:lnTo>
                      <a:pt x="377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7" dirty="0"/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3E3AA964-852B-493A-B944-5AD86DB4A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135" y="3858613"/>
                <a:ext cx="278772" cy="81235"/>
              </a:xfrm>
              <a:custGeom>
                <a:avLst/>
                <a:gdLst>
                  <a:gd name="T0" fmla="*/ 13 w 185"/>
                  <a:gd name="T1" fmla="*/ 43 h 43"/>
                  <a:gd name="T2" fmla="*/ 13 w 185"/>
                  <a:gd name="T3" fmla="*/ 34 h 43"/>
                  <a:gd name="T4" fmla="*/ 32 w 185"/>
                  <a:gd name="T5" fmla="*/ 16 h 43"/>
                  <a:gd name="T6" fmla="*/ 150 w 185"/>
                  <a:gd name="T7" fmla="*/ 16 h 43"/>
                  <a:gd name="T8" fmla="*/ 168 w 185"/>
                  <a:gd name="T9" fmla="*/ 34 h 43"/>
                  <a:gd name="T10" fmla="*/ 168 w 185"/>
                  <a:gd name="T11" fmla="*/ 43 h 43"/>
                  <a:gd name="T12" fmla="*/ 185 w 185"/>
                  <a:gd name="T13" fmla="*/ 43 h 43"/>
                  <a:gd name="T14" fmla="*/ 185 w 185"/>
                  <a:gd name="T15" fmla="*/ 22 h 43"/>
                  <a:gd name="T16" fmla="*/ 163 w 185"/>
                  <a:gd name="T17" fmla="*/ 0 h 43"/>
                  <a:gd name="T18" fmla="*/ 22 w 185"/>
                  <a:gd name="T19" fmla="*/ 0 h 43"/>
                  <a:gd name="T20" fmla="*/ 0 w 185"/>
                  <a:gd name="T21" fmla="*/ 22 h 43"/>
                  <a:gd name="T22" fmla="*/ 0 w 185"/>
                  <a:gd name="T23" fmla="*/ 43 h 43"/>
                  <a:gd name="T24" fmla="*/ 13 w 185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" h="43">
                    <a:moveTo>
                      <a:pt x="13" y="43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4"/>
                      <a:pt x="22" y="16"/>
                      <a:pt x="32" y="16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60" y="16"/>
                      <a:pt x="168" y="24"/>
                      <a:pt x="168" y="34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85" y="43"/>
                      <a:pt x="185" y="43"/>
                      <a:pt x="185" y="43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10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1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7"/>
              </a:p>
            </p:txBody>
          </p:sp>
        </p:grpSp>
      </p:grpSp>
      <p:sp>
        <p:nvSpPr>
          <p:cNvPr id="23" name="菱形 22">
            <a:extLst>
              <a:ext uri="{FF2B5EF4-FFF2-40B4-BE49-F238E27FC236}">
                <a16:creationId xmlns:a16="http://schemas.microsoft.com/office/drawing/2014/main" id="{3B3F0FAC-9317-4D69-B6AD-9F22DCFA09BC}"/>
              </a:ext>
            </a:extLst>
          </p:cNvPr>
          <p:cNvSpPr/>
          <p:nvPr/>
        </p:nvSpPr>
        <p:spPr>
          <a:xfrm>
            <a:off x="4200252" y="3167349"/>
            <a:ext cx="1342940" cy="1326274"/>
          </a:xfrm>
          <a:prstGeom prst="diamond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4" rIns="91028" bIns="45514" anchor="ctr"/>
          <a:lstStyle/>
          <a:p>
            <a:pPr algn="ctr">
              <a:defRPr/>
            </a:pPr>
            <a:endParaRPr lang="zh-CN" altLang="en-US" sz="2257"/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FF3B71EA-4B58-4D47-9A67-749290A5FFBF}"/>
              </a:ext>
            </a:extLst>
          </p:cNvPr>
          <p:cNvSpPr/>
          <p:nvPr/>
        </p:nvSpPr>
        <p:spPr>
          <a:xfrm>
            <a:off x="4298056" y="3264417"/>
            <a:ext cx="1147439" cy="1132153"/>
          </a:xfrm>
          <a:prstGeom prst="diamond">
            <a:avLst/>
          </a:prstGeom>
          <a:solidFill>
            <a:schemeClr val="bg2">
              <a:lumMod val="2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28" tIns="45514" rIns="91028" bIns="45514" anchor="ctr"/>
          <a:lstStyle/>
          <a:p>
            <a:pPr algn="ctr">
              <a:defRPr/>
            </a:pPr>
            <a:endParaRPr lang="zh-CN" altLang="en-US" sz="2257" dirty="0"/>
          </a:p>
        </p:txBody>
      </p:sp>
      <p:sp>
        <p:nvSpPr>
          <p:cNvPr id="63" name="Freeform 5">
            <a:extLst>
              <a:ext uri="{FF2B5EF4-FFF2-40B4-BE49-F238E27FC236}">
                <a16:creationId xmlns:a16="http://schemas.microsoft.com/office/drawing/2014/main" id="{68A6F452-070D-448D-A3D2-388A485BE4AE}"/>
              </a:ext>
            </a:extLst>
          </p:cNvPr>
          <p:cNvSpPr>
            <a:spLocks noEditPoints="1"/>
          </p:cNvSpPr>
          <p:nvPr/>
        </p:nvSpPr>
        <p:spPr bwMode="auto">
          <a:xfrm>
            <a:off x="3999555" y="2855533"/>
            <a:ext cx="228635" cy="373203"/>
          </a:xfrm>
          <a:custGeom>
            <a:avLst/>
            <a:gdLst>
              <a:gd name="T0" fmla="*/ 496612 w 237"/>
              <a:gd name="T1" fmla="*/ 0 h 393"/>
              <a:gd name="T2" fmla="*/ 36117 w 237"/>
              <a:gd name="T3" fmla="*/ 0 h 393"/>
              <a:gd name="T4" fmla="*/ 0 w 237"/>
              <a:gd name="T5" fmla="*/ 38249 h 393"/>
              <a:gd name="T6" fmla="*/ 0 w 237"/>
              <a:gd name="T7" fmla="*/ 848238 h 393"/>
              <a:gd name="T8" fmla="*/ 36117 w 237"/>
              <a:gd name="T9" fmla="*/ 884238 h 393"/>
              <a:gd name="T10" fmla="*/ 496612 w 237"/>
              <a:gd name="T11" fmla="*/ 884238 h 393"/>
              <a:gd name="T12" fmla="*/ 534987 w 237"/>
              <a:gd name="T13" fmla="*/ 848238 h 393"/>
              <a:gd name="T14" fmla="*/ 534987 w 237"/>
              <a:gd name="T15" fmla="*/ 38249 h 393"/>
              <a:gd name="T16" fmla="*/ 496612 w 237"/>
              <a:gd name="T17" fmla="*/ 0 h 393"/>
              <a:gd name="T18" fmla="*/ 223476 w 237"/>
              <a:gd name="T19" fmla="*/ 24750 h 393"/>
              <a:gd name="T20" fmla="*/ 311511 w 237"/>
              <a:gd name="T21" fmla="*/ 24750 h 393"/>
              <a:gd name="T22" fmla="*/ 322798 w 237"/>
              <a:gd name="T23" fmla="*/ 36000 h 393"/>
              <a:gd name="T24" fmla="*/ 311511 w 237"/>
              <a:gd name="T25" fmla="*/ 47249 h 393"/>
              <a:gd name="T26" fmla="*/ 223476 w 237"/>
              <a:gd name="T27" fmla="*/ 47249 h 393"/>
              <a:gd name="T28" fmla="*/ 212189 w 237"/>
              <a:gd name="T29" fmla="*/ 36000 h 393"/>
              <a:gd name="T30" fmla="*/ 223476 w 237"/>
              <a:gd name="T31" fmla="*/ 24750 h 393"/>
              <a:gd name="T32" fmla="*/ 266365 w 237"/>
              <a:gd name="T33" fmla="*/ 861738 h 393"/>
              <a:gd name="T34" fmla="*/ 216704 w 237"/>
              <a:gd name="T35" fmla="*/ 809989 h 393"/>
              <a:gd name="T36" fmla="*/ 266365 w 237"/>
              <a:gd name="T37" fmla="*/ 760490 h 393"/>
              <a:gd name="T38" fmla="*/ 318283 w 237"/>
              <a:gd name="T39" fmla="*/ 809989 h 393"/>
              <a:gd name="T40" fmla="*/ 266365 w 237"/>
              <a:gd name="T41" fmla="*/ 861738 h 393"/>
              <a:gd name="T42" fmla="*/ 512414 w 237"/>
              <a:gd name="T43" fmla="*/ 699741 h 393"/>
              <a:gd name="T44" fmla="*/ 471782 w 237"/>
              <a:gd name="T45" fmla="*/ 735740 h 393"/>
              <a:gd name="T46" fmla="*/ 60948 w 237"/>
              <a:gd name="T47" fmla="*/ 735740 h 393"/>
              <a:gd name="T48" fmla="*/ 22573 w 237"/>
              <a:gd name="T49" fmla="*/ 699741 h 393"/>
              <a:gd name="T50" fmla="*/ 22573 w 237"/>
              <a:gd name="T51" fmla="*/ 119248 h 393"/>
              <a:gd name="T52" fmla="*/ 60948 w 237"/>
              <a:gd name="T53" fmla="*/ 83249 h 393"/>
              <a:gd name="T54" fmla="*/ 471782 w 237"/>
              <a:gd name="T55" fmla="*/ 83249 h 393"/>
              <a:gd name="T56" fmla="*/ 512414 w 237"/>
              <a:gd name="T57" fmla="*/ 119248 h 393"/>
              <a:gd name="T58" fmla="*/ 512414 w 237"/>
              <a:gd name="T59" fmla="*/ 699741 h 39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37" h="393">
                <a:moveTo>
                  <a:pt x="22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86"/>
                  <a:pt x="7" y="393"/>
                  <a:pt x="16" y="393"/>
                </a:cubicBezTo>
                <a:cubicBezTo>
                  <a:pt x="220" y="393"/>
                  <a:pt x="220" y="393"/>
                  <a:pt x="220" y="393"/>
                </a:cubicBezTo>
                <a:cubicBezTo>
                  <a:pt x="229" y="393"/>
                  <a:pt x="237" y="386"/>
                  <a:pt x="237" y="37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7" y="8"/>
                  <a:pt x="229" y="0"/>
                  <a:pt x="220" y="0"/>
                </a:cubicBezTo>
                <a:close/>
                <a:moveTo>
                  <a:pt x="99" y="11"/>
                </a:moveTo>
                <a:cubicBezTo>
                  <a:pt x="138" y="11"/>
                  <a:pt x="138" y="11"/>
                  <a:pt x="138" y="11"/>
                </a:cubicBezTo>
                <a:cubicBezTo>
                  <a:pt x="140" y="11"/>
                  <a:pt x="143" y="13"/>
                  <a:pt x="143" y="16"/>
                </a:cubicBezTo>
                <a:cubicBezTo>
                  <a:pt x="143" y="19"/>
                  <a:pt x="140" y="21"/>
                  <a:pt x="13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96" y="21"/>
                  <a:pt x="94" y="19"/>
                  <a:pt x="94" y="16"/>
                </a:cubicBezTo>
                <a:cubicBezTo>
                  <a:pt x="94" y="13"/>
                  <a:pt x="96" y="11"/>
                  <a:pt x="99" y="11"/>
                </a:cubicBezTo>
                <a:close/>
                <a:moveTo>
                  <a:pt x="118" y="383"/>
                </a:moveTo>
                <a:cubicBezTo>
                  <a:pt x="106" y="383"/>
                  <a:pt x="96" y="373"/>
                  <a:pt x="96" y="360"/>
                </a:cubicBezTo>
                <a:cubicBezTo>
                  <a:pt x="96" y="348"/>
                  <a:pt x="106" y="338"/>
                  <a:pt x="118" y="338"/>
                </a:cubicBezTo>
                <a:cubicBezTo>
                  <a:pt x="131" y="338"/>
                  <a:pt x="141" y="348"/>
                  <a:pt x="141" y="360"/>
                </a:cubicBezTo>
                <a:cubicBezTo>
                  <a:pt x="141" y="373"/>
                  <a:pt x="131" y="383"/>
                  <a:pt x="118" y="383"/>
                </a:cubicBezTo>
                <a:close/>
                <a:moveTo>
                  <a:pt x="227" y="311"/>
                </a:moveTo>
                <a:cubicBezTo>
                  <a:pt x="227" y="320"/>
                  <a:pt x="219" y="327"/>
                  <a:pt x="209" y="327"/>
                </a:cubicBezTo>
                <a:cubicBezTo>
                  <a:pt x="27" y="327"/>
                  <a:pt x="27" y="327"/>
                  <a:pt x="27" y="327"/>
                </a:cubicBezTo>
                <a:cubicBezTo>
                  <a:pt x="17" y="327"/>
                  <a:pt x="10" y="320"/>
                  <a:pt x="10" y="311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44"/>
                  <a:pt x="17" y="37"/>
                  <a:pt x="27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19" y="37"/>
                  <a:pt x="227" y="44"/>
                  <a:pt x="227" y="53"/>
                </a:cubicBezTo>
                <a:lnTo>
                  <a:pt x="227" y="3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028" tIns="45514" rIns="91028" bIns="45514"/>
          <a:lstStyle/>
          <a:p>
            <a:endParaRPr lang="zh-CN" altLang="en-US" sz="2257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C563F62-5253-4D00-B87B-8280E839F07B}"/>
              </a:ext>
            </a:extLst>
          </p:cNvPr>
          <p:cNvGrpSpPr/>
          <p:nvPr/>
        </p:nvGrpSpPr>
        <p:grpSpPr>
          <a:xfrm>
            <a:off x="4740483" y="3673716"/>
            <a:ext cx="262477" cy="241053"/>
            <a:chOff x="4286118" y="3492641"/>
            <a:chExt cx="380277" cy="349238"/>
          </a:xfrm>
        </p:grpSpPr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id="{F4182C92-54D2-4B5D-8789-862B67CC2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118" y="3620788"/>
              <a:ext cx="380277" cy="221091"/>
            </a:xfrm>
            <a:custGeom>
              <a:avLst/>
              <a:gdLst>
                <a:gd name="T0" fmla="*/ 377 w 377"/>
                <a:gd name="T1" fmla="*/ 258 h 280"/>
                <a:gd name="T2" fmla="*/ 356 w 377"/>
                <a:gd name="T3" fmla="*/ 280 h 280"/>
                <a:gd name="T4" fmla="*/ 22 w 377"/>
                <a:gd name="T5" fmla="*/ 280 h 280"/>
                <a:gd name="T6" fmla="*/ 0 w 377"/>
                <a:gd name="T7" fmla="*/ 258 h 280"/>
                <a:gd name="T8" fmla="*/ 0 w 377"/>
                <a:gd name="T9" fmla="*/ 22 h 280"/>
                <a:gd name="T10" fmla="*/ 22 w 377"/>
                <a:gd name="T11" fmla="*/ 0 h 280"/>
                <a:gd name="T12" fmla="*/ 356 w 377"/>
                <a:gd name="T13" fmla="*/ 0 h 280"/>
                <a:gd name="T14" fmla="*/ 377 w 377"/>
                <a:gd name="T15" fmla="*/ 22 h 280"/>
                <a:gd name="T16" fmla="*/ 377 w 377"/>
                <a:gd name="T17" fmla="*/ 25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280">
                  <a:moveTo>
                    <a:pt x="377" y="258"/>
                  </a:moveTo>
                  <a:cubicBezTo>
                    <a:pt x="377" y="270"/>
                    <a:pt x="368" y="280"/>
                    <a:pt x="356" y="280"/>
                  </a:cubicBezTo>
                  <a:cubicBezTo>
                    <a:pt x="22" y="280"/>
                    <a:pt x="22" y="280"/>
                    <a:pt x="22" y="280"/>
                  </a:cubicBezTo>
                  <a:cubicBezTo>
                    <a:pt x="10" y="280"/>
                    <a:pt x="0" y="270"/>
                    <a:pt x="0" y="25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68" y="0"/>
                    <a:pt x="377" y="10"/>
                    <a:pt x="377" y="22"/>
                  </a:cubicBezTo>
                  <a:lnTo>
                    <a:pt x="377" y="2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7" dirty="0"/>
            </a:p>
          </p:txBody>
        </p:sp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id="{AFAFB2A6-027F-47FF-83D6-3BA2126AD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172" y="3492641"/>
              <a:ext cx="185881" cy="53494"/>
            </a:xfrm>
            <a:custGeom>
              <a:avLst/>
              <a:gdLst>
                <a:gd name="T0" fmla="*/ 13 w 185"/>
                <a:gd name="T1" fmla="*/ 43 h 43"/>
                <a:gd name="T2" fmla="*/ 13 w 185"/>
                <a:gd name="T3" fmla="*/ 34 h 43"/>
                <a:gd name="T4" fmla="*/ 32 w 185"/>
                <a:gd name="T5" fmla="*/ 16 h 43"/>
                <a:gd name="T6" fmla="*/ 150 w 185"/>
                <a:gd name="T7" fmla="*/ 16 h 43"/>
                <a:gd name="T8" fmla="*/ 168 w 185"/>
                <a:gd name="T9" fmla="*/ 34 h 43"/>
                <a:gd name="T10" fmla="*/ 168 w 185"/>
                <a:gd name="T11" fmla="*/ 43 h 43"/>
                <a:gd name="T12" fmla="*/ 185 w 185"/>
                <a:gd name="T13" fmla="*/ 43 h 43"/>
                <a:gd name="T14" fmla="*/ 185 w 185"/>
                <a:gd name="T15" fmla="*/ 22 h 43"/>
                <a:gd name="T16" fmla="*/ 163 w 185"/>
                <a:gd name="T17" fmla="*/ 0 h 43"/>
                <a:gd name="T18" fmla="*/ 22 w 185"/>
                <a:gd name="T19" fmla="*/ 0 h 43"/>
                <a:gd name="T20" fmla="*/ 0 w 185"/>
                <a:gd name="T21" fmla="*/ 22 h 43"/>
                <a:gd name="T22" fmla="*/ 0 w 185"/>
                <a:gd name="T23" fmla="*/ 43 h 43"/>
                <a:gd name="T24" fmla="*/ 13 w 185"/>
                <a:gd name="T2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43">
                  <a:moveTo>
                    <a:pt x="13" y="43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4"/>
                    <a:pt x="22" y="16"/>
                    <a:pt x="32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60" y="16"/>
                    <a:pt x="168" y="24"/>
                    <a:pt x="168" y="34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22"/>
                    <a:pt x="185" y="22"/>
                    <a:pt x="185" y="22"/>
                  </a:cubicBezTo>
                  <a:cubicBezTo>
                    <a:pt x="185" y="10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257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4F376808-7341-4084-8D84-746FC3F4B2EC}"/>
              </a:ext>
            </a:extLst>
          </p:cNvPr>
          <p:cNvSpPr txBox="1"/>
          <p:nvPr/>
        </p:nvSpPr>
        <p:spPr>
          <a:xfrm>
            <a:off x="1509987" y="1637821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68" name="Rectangle 24">
            <a:extLst>
              <a:ext uri="{FF2B5EF4-FFF2-40B4-BE49-F238E27FC236}">
                <a16:creationId xmlns:a16="http://schemas.microsoft.com/office/drawing/2014/main" id="{28BA047D-6913-4F5F-AE7B-CB2FC4CDB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571" y="1356050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651C82A-B75C-4047-B690-02E349050C4C}"/>
              </a:ext>
            </a:extLst>
          </p:cNvPr>
          <p:cNvSpPr txBox="1"/>
          <p:nvPr/>
        </p:nvSpPr>
        <p:spPr>
          <a:xfrm>
            <a:off x="1504800" y="3137568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0" name="Rectangle 24">
            <a:extLst>
              <a:ext uri="{FF2B5EF4-FFF2-40B4-BE49-F238E27FC236}">
                <a16:creationId xmlns:a16="http://schemas.microsoft.com/office/drawing/2014/main" id="{AAB92504-864C-435D-8B82-135A51820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384" y="2855797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DC1F4F0-B521-4964-B47A-41720E8148AC}"/>
              </a:ext>
            </a:extLst>
          </p:cNvPr>
          <p:cNvSpPr txBox="1"/>
          <p:nvPr/>
        </p:nvSpPr>
        <p:spPr>
          <a:xfrm>
            <a:off x="5659142" y="242642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2" name="Rectangle 24">
            <a:extLst>
              <a:ext uri="{FF2B5EF4-FFF2-40B4-BE49-F238E27FC236}">
                <a16:creationId xmlns:a16="http://schemas.microsoft.com/office/drawing/2014/main" id="{906F8609-3033-4EF6-AC0E-485E15E27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6726" y="214465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7CF7522-6845-4AB6-A722-1118A48100DE}"/>
              </a:ext>
            </a:extLst>
          </p:cNvPr>
          <p:cNvSpPr txBox="1"/>
          <p:nvPr/>
        </p:nvSpPr>
        <p:spPr>
          <a:xfrm>
            <a:off x="5680838" y="3752701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4" name="Rectangle 24">
            <a:extLst>
              <a:ext uri="{FF2B5EF4-FFF2-40B4-BE49-F238E27FC236}">
                <a16:creationId xmlns:a16="http://schemas.microsoft.com/office/drawing/2014/main" id="{687601BE-A78A-4694-B3F9-1BADA4E83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8422" y="3470930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66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D91EDE8E-96DF-468F-B63D-CA0B41C5E177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F719FE0-6969-421F-874C-6849D8B775F6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5" name="Chart 306">
            <a:extLst>
              <a:ext uri="{FF2B5EF4-FFF2-40B4-BE49-F238E27FC236}">
                <a16:creationId xmlns:a16="http://schemas.microsoft.com/office/drawing/2014/main" id="{9042CE1C-D9E3-4B7F-A3B2-510E3BE3C8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1444847"/>
              </p:ext>
            </p:extLst>
          </p:nvPr>
        </p:nvGraphicFramePr>
        <p:xfrm>
          <a:off x="142875" y="1253327"/>
          <a:ext cx="4541623" cy="2050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306">
            <a:extLst>
              <a:ext uri="{FF2B5EF4-FFF2-40B4-BE49-F238E27FC236}">
                <a16:creationId xmlns:a16="http://schemas.microsoft.com/office/drawing/2014/main" id="{3DC4459D-CA6C-4855-B294-0E8D37E3C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7855222"/>
              </p:ext>
            </p:extLst>
          </p:nvPr>
        </p:nvGraphicFramePr>
        <p:xfrm>
          <a:off x="4563256" y="1253327"/>
          <a:ext cx="4541623" cy="2050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43">
            <a:extLst>
              <a:ext uri="{FF2B5EF4-FFF2-40B4-BE49-F238E27FC236}">
                <a16:creationId xmlns:a16="http://schemas.microsoft.com/office/drawing/2014/main" id="{2662F78D-8DD2-462A-B6F6-018CEC3CC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406" y="3925367"/>
            <a:ext cx="7635174" cy="61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97E9EC7-5B08-424D-A62C-507DA59431A7}"/>
              </a:ext>
            </a:extLst>
          </p:cNvPr>
          <p:cNvSpPr txBox="1"/>
          <p:nvPr/>
        </p:nvSpPr>
        <p:spPr>
          <a:xfrm>
            <a:off x="418251" y="3538127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18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8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731BF97D-9E02-425B-BCCF-39974F6EA2DA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E5ACFA1-208B-49EB-87EA-1190EAE52E21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C5D25E-E5EC-4224-8955-9E4F5E277869}"/>
              </a:ext>
            </a:extLst>
          </p:cNvPr>
          <p:cNvGrpSpPr/>
          <p:nvPr/>
        </p:nvGrpSpPr>
        <p:grpSpPr>
          <a:xfrm>
            <a:off x="3178629" y="1375954"/>
            <a:ext cx="2478866" cy="2542903"/>
            <a:chOff x="2743198" y="1258761"/>
            <a:chExt cx="3812328" cy="391081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47B31B3-6FBE-4B34-A5F6-E5CBA2C5CC20}"/>
                </a:ext>
              </a:extLst>
            </p:cNvPr>
            <p:cNvSpPr/>
            <p:nvPr/>
          </p:nvSpPr>
          <p:spPr>
            <a:xfrm>
              <a:off x="2843864" y="1333888"/>
              <a:ext cx="3593690" cy="3669082"/>
            </a:xfrm>
            <a:prstGeom prst="ellipse">
              <a:avLst/>
            </a:prstGeom>
            <a:noFill/>
            <a:ln w="444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9634" tIns="24817" rIns="49634" bIns="24817" spcCol="0"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1C4DE2D-4607-4ADE-86A6-0998F0C53C30}"/>
                </a:ext>
              </a:extLst>
            </p:cNvPr>
            <p:cNvGrpSpPr/>
            <p:nvPr/>
          </p:nvGrpSpPr>
          <p:grpSpPr>
            <a:xfrm>
              <a:off x="2743198" y="1258761"/>
              <a:ext cx="1633496" cy="1667764"/>
              <a:chOff x="8223541" y="4032225"/>
              <a:chExt cx="2880320" cy="2880320"/>
            </a:xfrm>
          </p:grpSpPr>
          <p:sp>
            <p:nvSpPr>
              <p:cNvPr id="6" name="泪滴形 5">
                <a:extLst>
                  <a:ext uri="{FF2B5EF4-FFF2-40B4-BE49-F238E27FC236}">
                    <a16:creationId xmlns:a16="http://schemas.microsoft.com/office/drawing/2014/main" id="{743EF69A-3A41-4630-B32F-76A8A97AFBBF}"/>
                  </a:ext>
                </a:extLst>
              </p:cNvPr>
              <p:cNvSpPr/>
              <p:nvPr/>
            </p:nvSpPr>
            <p:spPr>
              <a:xfrm flipV="1">
                <a:off x="8223541" y="4032225"/>
                <a:ext cx="2880320" cy="2880320"/>
              </a:xfrm>
              <a:prstGeom prst="teardrop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7" name="TextBox 58">
                <a:extLst>
                  <a:ext uri="{FF2B5EF4-FFF2-40B4-BE49-F238E27FC236}">
                    <a16:creationId xmlns:a16="http://schemas.microsoft.com/office/drawing/2014/main" id="{8DEF8214-4084-4AF2-A53E-25AD7617C5A4}"/>
                  </a:ext>
                </a:extLst>
              </p:cNvPr>
              <p:cNvSpPr txBox="1"/>
              <p:nvPr/>
            </p:nvSpPr>
            <p:spPr>
              <a:xfrm>
                <a:off x="8907615" y="5149464"/>
                <a:ext cx="1949302" cy="643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20%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E8A937F-FF82-4BCB-89AC-0764DED71A26}"/>
                </a:ext>
              </a:extLst>
            </p:cNvPr>
            <p:cNvGrpSpPr/>
            <p:nvPr/>
          </p:nvGrpSpPr>
          <p:grpSpPr>
            <a:xfrm>
              <a:off x="4922030" y="1258761"/>
              <a:ext cx="1633496" cy="1667764"/>
              <a:chOff x="12065445" y="4032225"/>
              <a:chExt cx="2880320" cy="2880320"/>
            </a:xfrm>
          </p:grpSpPr>
          <p:sp>
            <p:nvSpPr>
              <p:cNvPr id="9" name="泪滴形 8">
                <a:extLst>
                  <a:ext uri="{FF2B5EF4-FFF2-40B4-BE49-F238E27FC236}">
                    <a16:creationId xmlns:a16="http://schemas.microsoft.com/office/drawing/2014/main" id="{B5F9A0A8-F123-4137-84FF-9D9DD77C4D7E}"/>
                  </a:ext>
                </a:extLst>
              </p:cNvPr>
              <p:cNvSpPr/>
              <p:nvPr/>
            </p:nvSpPr>
            <p:spPr>
              <a:xfrm flipH="1" flipV="1">
                <a:off x="12065445" y="4032225"/>
                <a:ext cx="2880320" cy="2880320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" name="TextBox 63">
                <a:extLst>
                  <a:ext uri="{FF2B5EF4-FFF2-40B4-BE49-F238E27FC236}">
                    <a16:creationId xmlns:a16="http://schemas.microsoft.com/office/drawing/2014/main" id="{F9B46B3C-8807-4E5B-A965-C2504419353F}"/>
                  </a:ext>
                </a:extLst>
              </p:cNvPr>
              <p:cNvSpPr txBox="1"/>
              <p:nvPr/>
            </p:nvSpPr>
            <p:spPr>
              <a:xfrm>
                <a:off x="12541501" y="4900656"/>
                <a:ext cx="2196246" cy="643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2A5EC6A-CB94-4384-9698-01965F96D5BA}"/>
                </a:ext>
              </a:extLst>
            </p:cNvPr>
            <p:cNvGrpSpPr/>
            <p:nvPr/>
          </p:nvGrpSpPr>
          <p:grpSpPr>
            <a:xfrm>
              <a:off x="4922030" y="3501809"/>
              <a:ext cx="1633496" cy="1667764"/>
              <a:chOff x="12065445" y="7906092"/>
              <a:chExt cx="2880320" cy="2880320"/>
            </a:xfrm>
          </p:grpSpPr>
          <p:sp>
            <p:nvSpPr>
              <p:cNvPr id="12" name="泪滴形 11">
                <a:extLst>
                  <a:ext uri="{FF2B5EF4-FFF2-40B4-BE49-F238E27FC236}">
                    <a16:creationId xmlns:a16="http://schemas.microsoft.com/office/drawing/2014/main" id="{A6D4A394-A50A-4310-830C-CD06A75056A5}"/>
                  </a:ext>
                </a:extLst>
              </p:cNvPr>
              <p:cNvSpPr/>
              <p:nvPr/>
            </p:nvSpPr>
            <p:spPr>
              <a:xfrm flipH="1">
                <a:off x="12065445" y="7906092"/>
                <a:ext cx="2880320" cy="2880320"/>
              </a:xfrm>
              <a:prstGeom prst="teardrop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3" name="TextBox 64">
                <a:extLst>
                  <a:ext uri="{FF2B5EF4-FFF2-40B4-BE49-F238E27FC236}">
                    <a16:creationId xmlns:a16="http://schemas.microsoft.com/office/drawing/2014/main" id="{3FD1B072-A5F7-4A0C-B5D5-13D97A1D1190}"/>
                  </a:ext>
                </a:extLst>
              </p:cNvPr>
              <p:cNvSpPr txBox="1"/>
              <p:nvPr/>
            </p:nvSpPr>
            <p:spPr>
              <a:xfrm>
                <a:off x="12663452" y="8799757"/>
                <a:ext cx="1970020" cy="643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30%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CF94FC1-F2AD-40C1-B029-CEA999A7EB44}"/>
                </a:ext>
              </a:extLst>
            </p:cNvPr>
            <p:cNvGrpSpPr/>
            <p:nvPr/>
          </p:nvGrpSpPr>
          <p:grpSpPr>
            <a:xfrm>
              <a:off x="2743198" y="3501809"/>
              <a:ext cx="1633496" cy="1667764"/>
              <a:chOff x="8223541" y="7906092"/>
              <a:chExt cx="2880320" cy="2880320"/>
            </a:xfrm>
          </p:grpSpPr>
          <p:sp>
            <p:nvSpPr>
              <p:cNvPr id="15" name="泪滴形 14">
                <a:extLst>
                  <a:ext uri="{FF2B5EF4-FFF2-40B4-BE49-F238E27FC236}">
                    <a16:creationId xmlns:a16="http://schemas.microsoft.com/office/drawing/2014/main" id="{9F7F0658-820A-4BF9-9ACF-8077E518E214}"/>
                  </a:ext>
                </a:extLst>
              </p:cNvPr>
              <p:cNvSpPr/>
              <p:nvPr/>
            </p:nvSpPr>
            <p:spPr>
              <a:xfrm>
                <a:off x="8223541" y="7906092"/>
                <a:ext cx="2880320" cy="2880320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6" name="TextBox 65">
                <a:extLst>
                  <a:ext uri="{FF2B5EF4-FFF2-40B4-BE49-F238E27FC236}">
                    <a16:creationId xmlns:a16="http://schemas.microsoft.com/office/drawing/2014/main" id="{8B7D4F82-99B1-49BC-B818-C76E8E2B714C}"/>
                  </a:ext>
                </a:extLst>
              </p:cNvPr>
              <p:cNvSpPr txBox="1"/>
              <p:nvPr/>
            </p:nvSpPr>
            <p:spPr>
              <a:xfrm>
                <a:off x="8840697" y="8799757"/>
                <a:ext cx="1930151" cy="643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40%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E1FCBB1-A0A9-4C54-A632-6DDDBDD2FA3B}"/>
                </a:ext>
              </a:extLst>
            </p:cNvPr>
            <p:cNvSpPr/>
            <p:nvPr/>
          </p:nvSpPr>
          <p:spPr>
            <a:xfrm>
              <a:off x="4274068" y="2834703"/>
              <a:ext cx="712630" cy="727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9634" tIns="24817" rIns="49634" bIns="24817" spcCol="0"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334DDDA-90F3-4858-8818-E15E87DEBD0D}"/>
              </a:ext>
            </a:extLst>
          </p:cNvPr>
          <p:cNvSpPr txBox="1"/>
          <p:nvPr/>
        </p:nvSpPr>
        <p:spPr>
          <a:xfrm>
            <a:off x="617258" y="16901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143DF414-A158-4AFE-B5CF-144EDE500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42" y="14083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A0742B4-639B-4D09-B2D8-5B5B81773CEF}"/>
              </a:ext>
            </a:extLst>
          </p:cNvPr>
          <p:cNvSpPr txBox="1"/>
          <p:nvPr/>
        </p:nvSpPr>
        <p:spPr>
          <a:xfrm>
            <a:off x="617258" y="314503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A22494DE-81DE-4317-A890-1385B3749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42" y="286325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B11CC7F-A836-4284-B5ED-82EA18DD3FBD}"/>
              </a:ext>
            </a:extLst>
          </p:cNvPr>
          <p:cNvSpPr txBox="1"/>
          <p:nvPr/>
        </p:nvSpPr>
        <p:spPr>
          <a:xfrm>
            <a:off x="6362129" y="16901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D902D861-312A-426D-BD0F-E60B35AA1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713" y="14083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60AB7A-4321-4CD8-A162-CE948479ED7B}"/>
              </a:ext>
            </a:extLst>
          </p:cNvPr>
          <p:cNvSpPr txBox="1"/>
          <p:nvPr/>
        </p:nvSpPr>
        <p:spPr>
          <a:xfrm>
            <a:off x="6362129" y="314503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E8ECA825-8F2A-40EE-82A6-39A687F66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713" y="286325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1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F998DF03-E385-4AEC-8B0D-35ECC517D868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80D70922-D98C-4D19-8BD9-67B5635141C7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" name="Round Same Side Corner Rectangle 402">
            <a:extLst>
              <a:ext uri="{FF2B5EF4-FFF2-40B4-BE49-F238E27FC236}">
                <a16:creationId xmlns:a16="http://schemas.microsoft.com/office/drawing/2014/main" id="{2B420FBC-B5F5-4DFE-9E0E-6DCF53143FA5}"/>
              </a:ext>
            </a:extLst>
          </p:cNvPr>
          <p:cNvSpPr/>
          <p:nvPr/>
        </p:nvSpPr>
        <p:spPr>
          <a:xfrm rot="5400000">
            <a:off x="2830609" y="1304391"/>
            <a:ext cx="357630" cy="11968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r"/>
            <a:endParaRPr lang="bg-BG" sz="1000" dirty="0">
              <a:latin typeface="Calibri Light"/>
            </a:endParaRP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AB9C3CB6-8D9D-4040-965F-621FCBD9EF0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726861" y="2572951"/>
            <a:ext cx="249744" cy="469355"/>
            <a:chOff x="3241" y="1291"/>
            <a:chExt cx="421" cy="791"/>
          </a:xfrm>
          <a:solidFill>
            <a:schemeClr val="bg2">
              <a:lumMod val="10000"/>
            </a:schemeClr>
          </a:solidFill>
        </p:grpSpPr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A791247F-7AA5-44CB-A009-C13B22ACB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7" name="Oval 20">
              <a:extLst>
                <a:ext uri="{FF2B5EF4-FFF2-40B4-BE49-F238E27FC236}">
                  <a16:creationId xmlns:a16="http://schemas.microsoft.com/office/drawing/2014/main" id="{539262B4-72FF-480F-8430-DAA8C0B53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sp>
        <p:nvSpPr>
          <p:cNvPr id="8" name="Rectangle 111">
            <a:extLst>
              <a:ext uri="{FF2B5EF4-FFF2-40B4-BE49-F238E27FC236}">
                <a16:creationId xmlns:a16="http://schemas.microsoft.com/office/drawing/2014/main" id="{678FEA6F-BC2D-4A0E-8735-6E11F0AEC26F}"/>
              </a:ext>
            </a:extLst>
          </p:cNvPr>
          <p:cNvSpPr/>
          <p:nvPr/>
        </p:nvSpPr>
        <p:spPr>
          <a:xfrm>
            <a:off x="2738261" y="1740546"/>
            <a:ext cx="722046" cy="375451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Male</a:t>
            </a:r>
            <a:endParaRPr lang="bg-BG" sz="10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9" name="Round Same Side Corner Rectangle 112">
            <a:extLst>
              <a:ext uri="{FF2B5EF4-FFF2-40B4-BE49-F238E27FC236}">
                <a16:creationId xmlns:a16="http://schemas.microsoft.com/office/drawing/2014/main" id="{FD164FAD-B687-42A8-8199-508FACBC00AC}"/>
              </a:ext>
            </a:extLst>
          </p:cNvPr>
          <p:cNvSpPr/>
          <p:nvPr/>
        </p:nvSpPr>
        <p:spPr>
          <a:xfrm rot="5400000">
            <a:off x="5938879" y="1315238"/>
            <a:ext cx="357630" cy="11968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r"/>
            <a:endParaRPr lang="bg-BG" sz="1000" dirty="0">
              <a:latin typeface="Calibri Light"/>
            </a:endParaRPr>
          </a:p>
        </p:txBody>
      </p:sp>
      <p:sp>
        <p:nvSpPr>
          <p:cNvPr id="10" name="Rectangle 113">
            <a:extLst>
              <a:ext uri="{FF2B5EF4-FFF2-40B4-BE49-F238E27FC236}">
                <a16:creationId xmlns:a16="http://schemas.microsoft.com/office/drawing/2014/main" id="{40ED26D9-42AF-42F7-B070-B89D01FB3EE1}"/>
              </a:ext>
            </a:extLst>
          </p:cNvPr>
          <p:cNvSpPr/>
          <p:nvPr/>
        </p:nvSpPr>
        <p:spPr>
          <a:xfrm>
            <a:off x="5728012" y="1724859"/>
            <a:ext cx="847080" cy="375451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Female</a:t>
            </a:r>
            <a:endParaRPr lang="bg-BG" sz="10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grpSp>
        <p:nvGrpSpPr>
          <p:cNvPr id="11" name="Group 18">
            <a:extLst>
              <a:ext uri="{FF2B5EF4-FFF2-40B4-BE49-F238E27FC236}">
                <a16:creationId xmlns:a16="http://schemas.microsoft.com/office/drawing/2014/main" id="{8C839658-0AF2-4017-B250-29AE0E49CE0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003609" y="2572951"/>
            <a:ext cx="249744" cy="469355"/>
            <a:chOff x="3241" y="1291"/>
            <a:chExt cx="421" cy="7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1DB9D1E7-1C54-4C97-9553-BA63B332F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13" name="Oval 20">
              <a:extLst>
                <a:ext uri="{FF2B5EF4-FFF2-40B4-BE49-F238E27FC236}">
                  <a16:creationId xmlns:a16="http://schemas.microsoft.com/office/drawing/2014/main" id="{996CD0B3-DD9B-4128-BDCE-B106CEBDE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14" name="Group 18">
            <a:extLst>
              <a:ext uri="{FF2B5EF4-FFF2-40B4-BE49-F238E27FC236}">
                <a16:creationId xmlns:a16="http://schemas.microsoft.com/office/drawing/2014/main" id="{C9EF00EA-CD30-4889-88B4-5BDCA72A667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280356" y="2572951"/>
            <a:ext cx="249744" cy="469355"/>
            <a:chOff x="3241" y="1291"/>
            <a:chExt cx="421" cy="7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5A3455F9-3399-4378-BA48-A2BE7ED92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16" name="Oval 20">
              <a:extLst>
                <a:ext uri="{FF2B5EF4-FFF2-40B4-BE49-F238E27FC236}">
                  <a16:creationId xmlns:a16="http://schemas.microsoft.com/office/drawing/2014/main" id="{8B2CCCF4-FAA2-41AD-8596-343590AB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17" name="Group 18">
            <a:extLst>
              <a:ext uri="{FF2B5EF4-FFF2-40B4-BE49-F238E27FC236}">
                <a16:creationId xmlns:a16="http://schemas.microsoft.com/office/drawing/2014/main" id="{01271FE9-2886-40AF-AE8C-3EC4C08D1AF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557104" y="2572951"/>
            <a:ext cx="249744" cy="469355"/>
            <a:chOff x="3241" y="1291"/>
            <a:chExt cx="421" cy="7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70802997-A463-4322-80DA-9B4186346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19" name="Oval 20">
              <a:extLst>
                <a:ext uri="{FF2B5EF4-FFF2-40B4-BE49-F238E27FC236}">
                  <a16:creationId xmlns:a16="http://schemas.microsoft.com/office/drawing/2014/main" id="{5E4E207D-DEE1-498A-BE76-4CF2EAAF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20" name="Group 18">
            <a:extLst>
              <a:ext uri="{FF2B5EF4-FFF2-40B4-BE49-F238E27FC236}">
                <a16:creationId xmlns:a16="http://schemas.microsoft.com/office/drawing/2014/main" id="{780DC09D-50A8-4231-B5C2-D33102D1EB8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33852" y="2572951"/>
            <a:ext cx="249744" cy="469355"/>
            <a:chOff x="3241" y="1291"/>
            <a:chExt cx="421" cy="7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B1B32DFA-6126-4202-A3FC-D0D83000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22" name="Oval 20">
              <a:extLst>
                <a:ext uri="{FF2B5EF4-FFF2-40B4-BE49-F238E27FC236}">
                  <a16:creationId xmlns:a16="http://schemas.microsoft.com/office/drawing/2014/main" id="{124F6658-4693-4ED5-BDEB-C76BAAC4D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D4CC7264-C482-4CE0-97BB-3D76B7A8A8FE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6110600" y="2585404"/>
            <a:ext cx="249744" cy="469355"/>
            <a:chOff x="3241" y="1291"/>
            <a:chExt cx="421" cy="791"/>
          </a:xfrm>
          <a:solidFill>
            <a:schemeClr val="bg1">
              <a:lumMod val="85000"/>
            </a:schemeClr>
          </a:solidFill>
        </p:grpSpPr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155AEA50-0DA9-4E67-934A-0CEFF71D9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25" name="Oval 20">
              <a:extLst>
                <a:ext uri="{FF2B5EF4-FFF2-40B4-BE49-F238E27FC236}">
                  <a16:creationId xmlns:a16="http://schemas.microsoft.com/office/drawing/2014/main" id="{2C00D0A0-A403-4A00-A198-6641B27F2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26" name="Group 13">
            <a:extLst>
              <a:ext uri="{FF2B5EF4-FFF2-40B4-BE49-F238E27FC236}">
                <a16:creationId xmlns:a16="http://schemas.microsoft.com/office/drawing/2014/main" id="{E5DD6581-E4EB-491E-BB21-25104A11EB1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647296" y="2564427"/>
            <a:ext cx="200507" cy="463422"/>
            <a:chOff x="3696" y="1271"/>
            <a:chExt cx="338" cy="7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C9F78509-22F1-4AB5-BA5D-8ADA22C21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86352744-620E-4ACA-8A91-3DDAA59D7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29" name="Group 13">
            <a:extLst>
              <a:ext uri="{FF2B5EF4-FFF2-40B4-BE49-F238E27FC236}">
                <a16:creationId xmlns:a16="http://schemas.microsoft.com/office/drawing/2014/main" id="{D1F1403F-4F47-4820-8228-75A9E4B670D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925331" y="2564427"/>
            <a:ext cx="200507" cy="463422"/>
            <a:chOff x="3696" y="1271"/>
            <a:chExt cx="338" cy="7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Oval 14">
              <a:extLst>
                <a:ext uri="{FF2B5EF4-FFF2-40B4-BE49-F238E27FC236}">
                  <a16:creationId xmlns:a16="http://schemas.microsoft.com/office/drawing/2014/main" id="{81B09285-0B3F-4623-A756-96C29D682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DA5A66EE-1D1F-45DD-8AC7-CB1C84136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32" name="Group 13">
            <a:extLst>
              <a:ext uri="{FF2B5EF4-FFF2-40B4-BE49-F238E27FC236}">
                <a16:creationId xmlns:a16="http://schemas.microsoft.com/office/drawing/2014/main" id="{EC055B48-AC18-4253-9EAC-7E83D8351FB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203367" y="2564427"/>
            <a:ext cx="200507" cy="463422"/>
            <a:chOff x="3696" y="1271"/>
            <a:chExt cx="338" cy="7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C45B9441-866D-4D64-954E-DDFF4BBBE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BCF81124-9BD6-4791-962A-E08480B41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35" name="Group 13">
            <a:extLst>
              <a:ext uri="{FF2B5EF4-FFF2-40B4-BE49-F238E27FC236}">
                <a16:creationId xmlns:a16="http://schemas.microsoft.com/office/drawing/2014/main" id="{FC0ADE42-0962-4D43-A904-5DF24E479C4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81402" y="2564427"/>
            <a:ext cx="200507" cy="463422"/>
            <a:chOff x="3696" y="1271"/>
            <a:chExt cx="338" cy="7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6" name="Oval 14">
              <a:extLst>
                <a:ext uri="{FF2B5EF4-FFF2-40B4-BE49-F238E27FC236}">
                  <a16:creationId xmlns:a16="http://schemas.microsoft.com/office/drawing/2014/main" id="{4BB97ADE-270B-430F-AFA8-7A1773C1D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959E3CF6-9F1B-4551-A543-F7FE1A38E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38" name="Group 13">
            <a:extLst>
              <a:ext uri="{FF2B5EF4-FFF2-40B4-BE49-F238E27FC236}">
                <a16:creationId xmlns:a16="http://schemas.microsoft.com/office/drawing/2014/main" id="{F65EA596-5F38-45FF-AAA1-BC2B77489C09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759438" y="2564427"/>
            <a:ext cx="200507" cy="463422"/>
            <a:chOff x="3696" y="1271"/>
            <a:chExt cx="338" cy="7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9" name="Oval 14">
              <a:extLst>
                <a:ext uri="{FF2B5EF4-FFF2-40B4-BE49-F238E27FC236}">
                  <a16:creationId xmlns:a16="http://schemas.microsoft.com/office/drawing/2014/main" id="{F8864005-99EA-453B-9FAB-03CAA1778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683893B5-954D-458E-A648-4C9D952DE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41" name="Group 13">
            <a:extLst>
              <a:ext uri="{FF2B5EF4-FFF2-40B4-BE49-F238E27FC236}">
                <a16:creationId xmlns:a16="http://schemas.microsoft.com/office/drawing/2014/main" id="{AD25FC29-7F23-4839-BE8B-6F8BF5AA9E7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3036059" y="2556912"/>
            <a:ext cx="200507" cy="463422"/>
            <a:chOff x="3696" y="1271"/>
            <a:chExt cx="338" cy="781"/>
          </a:xfrm>
          <a:solidFill>
            <a:schemeClr val="bg1">
              <a:lumMod val="85000"/>
            </a:schemeClr>
          </a:solidFill>
        </p:grpSpPr>
        <p:sp>
          <p:nvSpPr>
            <p:cNvPr id="42" name="Oval 14">
              <a:extLst>
                <a:ext uri="{FF2B5EF4-FFF2-40B4-BE49-F238E27FC236}">
                  <a16:creationId xmlns:a16="http://schemas.microsoft.com/office/drawing/2014/main" id="{F76BCD88-03DE-46C3-83AC-5A8F26431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BCFC1AB6-35B2-44AF-BB58-C21FBD3E3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44" name="Group 13">
            <a:extLst>
              <a:ext uri="{FF2B5EF4-FFF2-40B4-BE49-F238E27FC236}">
                <a16:creationId xmlns:a16="http://schemas.microsoft.com/office/drawing/2014/main" id="{259FA807-9D8C-416C-A1DF-0049B22BBD60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3315708" y="2556912"/>
            <a:ext cx="200507" cy="463422"/>
            <a:chOff x="3696" y="1271"/>
            <a:chExt cx="338" cy="781"/>
          </a:xfrm>
          <a:solidFill>
            <a:schemeClr val="bg1">
              <a:lumMod val="85000"/>
            </a:schemeClr>
          </a:solidFill>
        </p:grpSpPr>
        <p:sp>
          <p:nvSpPr>
            <p:cNvPr id="45" name="Oval 14">
              <a:extLst>
                <a:ext uri="{FF2B5EF4-FFF2-40B4-BE49-F238E27FC236}">
                  <a16:creationId xmlns:a16="http://schemas.microsoft.com/office/drawing/2014/main" id="{9C02D219-F734-4743-B944-78C19D520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46" name="Freeform 15">
              <a:extLst>
                <a:ext uri="{FF2B5EF4-FFF2-40B4-BE49-F238E27FC236}">
                  <a16:creationId xmlns:a16="http://schemas.microsoft.com/office/drawing/2014/main" id="{938036E5-53A2-43A8-9236-52D3231F3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47" name="Group 13">
            <a:extLst>
              <a:ext uri="{FF2B5EF4-FFF2-40B4-BE49-F238E27FC236}">
                <a16:creationId xmlns:a16="http://schemas.microsoft.com/office/drawing/2014/main" id="{EF071B6C-9D8F-41F2-8CCA-324D6B1B8C2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3595356" y="2556912"/>
            <a:ext cx="200507" cy="463422"/>
            <a:chOff x="3696" y="1271"/>
            <a:chExt cx="338" cy="781"/>
          </a:xfrm>
          <a:solidFill>
            <a:schemeClr val="bg1">
              <a:lumMod val="85000"/>
            </a:schemeClr>
          </a:solidFill>
        </p:grpSpPr>
        <p:sp>
          <p:nvSpPr>
            <p:cNvPr id="48" name="Oval 14">
              <a:extLst>
                <a:ext uri="{FF2B5EF4-FFF2-40B4-BE49-F238E27FC236}">
                  <a16:creationId xmlns:a16="http://schemas.microsoft.com/office/drawing/2014/main" id="{C861F27F-778C-4E17-A218-57DA14E31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98614CD-F2A2-4A06-8799-8476F9000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50" name="Group 13">
            <a:extLst>
              <a:ext uri="{FF2B5EF4-FFF2-40B4-BE49-F238E27FC236}">
                <a16:creationId xmlns:a16="http://schemas.microsoft.com/office/drawing/2014/main" id="{18B28EB6-7930-4F14-A9B4-12D64766F3D4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3875006" y="2556912"/>
            <a:ext cx="200507" cy="463422"/>
            <a:chOff x="3696" y="1271"/>
            <a:chExt cx="338" cy="781"/>
          </a:xfrm>
          <a:solidFill>
            <a:schemeClr val="bg1">
              <a:lumMod val="85000"/>
            </a:schemeClr>
          </a:solidFill>
        </p:grpSpPr>
        <p:sp>
          <p:nvSpPr>
            <p:cNvPr id="51" name="Oval 14">
              <a:extLst>
                <a:ext uri="{FF2B5EF4-FFF2-40B4-BE49-F238E27FC236}">
                  <a16:creationId xmlns:a16="http://schemas.microsoft.com/office/drawing/2014/main" id="{2200D41F-7E2C-433F-AE81-17DD96983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4DCD1EDB-6D04-4C84-B4D8-0EBE4A0E1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53" name="Group 13">
            <a:extLst>
              <a:ext uri="{FF2B5EF4-FFF2-40B4-BE49-F238E27FC236}">
                <a16:creationId xmlns:a16="http://schemas.microsoft.com/office/drawing/2014/main" id="{995118B5-E903-46F8-975D-310460BA4E7B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161954" y="2556912"/>
            <a:ext cx="200507" cy="463422"/>
            <a:chOff x="3696" y="1271"/>
            <a:chExt cx="338" cy="781"/>
          </a:xfrm>
          <a:solidFill>
            <a:schemeClr val="bg1">
              <a:lumMod val="85000"/>
            </a:schemeClr>
          </a:solidFill>
        </p:grpSpPr>
        <p:sp>
          <p:nvSpPr>
            <p:cNvPr id="54" name="Oval 14">
              <a:extLst>
                <a:ext uri="{FF2B5EF4-FFF2-40B4-BE49-F238E27FC236}">
                  <a16:creationId xmlns:a16="http://schemas.microsoft.com/office/drawing/2014/main" id="{56654F76-BBC9-412C-A137-1AAC04959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7FBB8D39-CFA6-4136-B619-41F787FE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56" name="Group 18">
            <a:extLst>
              <a:ext uri="{FF2B5EF4-FFF2-40B4-BE49-F238E27FC236}">
                <a16:creationId xmlns:a16="http://schemas.microsoft.com/office/drawing/2014/main" id="{D5E96C81-B47E-42DF-8CDA-89184DE492B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6403708" y="2569025"/>
            <a:ext cx="249744" cy="469355"/>
            <a:chOff x="3241" y="1291"/>
            <a:chExt cx="421" cy="791"/>
          </a:xfrm>
          <a:solidFill>
            <a:schemeClr val="bg1">
              <a:lumMod val="85000"/>
            </a:schemeClr>
          </a:solidFill>
        </p:grpSpPr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id="{9EC2349B-2C9D-460C-B094-1ECF0C27B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58" name="Oval 20">
              <a:extLst>
                <a:ext uri="{FF2B5EF4-FFF2-40B4-BE49-F238E27FC236}">
                  <a16:creationId xmlns:a16="http://schemas.microsoft.com/office/drawing/2014/main" id="{ED1AF9B1-39D0-413D-8F9D-61F7E5291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59" name="Group 18">
            <a:extLst>
              <a:ext uri="{FF2B5EF4-FFF2-40B4-BE49-F238E27FC236}">
                <a16:creationId xmlns:a16="http://schemas.microsoft.com/office/drawing/2014/main" id="{1EE6CB6A-BD43-43C5-B073-9CF8A784A7D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6680456" y="2581478"/>
            <a:ext cx="249744" cy="469355"/>
            <a:chOff x="3241" y="1291"/>
            <a:chExt cx="421" cy="791"/>
          </a:xfrm>
          <a:solidFill>
            <a:schemeClr val="bg1">
              <a:lumMod val="85000"/>
            </a:schemeClr>
          </a:solidFill>
        </p:grpSpPr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8D5130FF-8E5D-4342-9A97-42F29C592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61" name="Oval 20">
              <a:extLst>
                <a:ext uri="{FF2B5EF4-FFF2-40B4-BE49-F238E27FC236}">
                  <a16:creationId xmlns:a16="http://schemas.microsoft.com/office/drawing/2014/main" id="{C0BF1E38-1203-403F-81B3-BBD0C6F4F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62" name="Group 18">
            <a:extLst>
              <a:ext uri="{FF2B5EF4-FFF2-40B4-BE49-F238E27FC236}">
                <a16:creationId xmlns:a16="http://schemas.microsoft.com/office/drawing/2014/main" id="{757B888E-0B10-4FB0-993E-71B7744855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6957203" y="2581478"/>
            <a:ext cx="249744" cy="469355"/>
            <a:chOff x="3241" y="1291"/>
            <a:chExt cx="421" cy="791"/>
          </a:xfrm>
          <a:solidFill>
            <a:schemeClr val="bg1">
              <a:lumMod val="85000"/>
            </a:schemeClr>
          </a:solidFill>
        </p:grpSpPr>
        <p:sp>
          <p:nvSpPr>
            <p:cNvPr id="63" name="Freeform 19">
              <a:extLst>
                <a:ext uri="{FF2B5EF4-FFF2-40B4-BE49-F238E27FC236}">
                  <a16:creationId xmlns:a16="http://schemas.microsoft.com/office/drawing/2014/main" id="{5E1F0A6E-B58D-4EA7-B0AF-FF4DDF43D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64" name="Oval 20">
              <a:extLst>
                <a:ext uri="{FF2B5EF4-FFF2-40B4-BE49-F238E27FC236}">
                  <a16:creationId xmlns:a16="http://schemas.microsoft.com/office/drawing/2014/main" id="{0AB161CD-1011-4C97-9353-BE6BEC00C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65" name="Group 18">
            <a:extLst>
              <a:ext uri="{FF2B5EF4-FFF2-40B4-BE49-F238E27FC236}">
                <a16:creationId xmlns:a16="http://schemas.microsoft.com/office/drawing/2014/main" id="{8AA6489B-B074-4872-A2CC-40A27DBA8EB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233951" y="2581478"/>
            <a:ext cx="249744" cy="469355"/>
            <a:chOff x="3241" y="1291"/>
            <a:chExt cx="421" cy="791"/>
          </a:xfrm>
          <a:solidFill>
            <a:schemeClr val="bg1">
              <a:lumMod val="85000"/>
            </a:schemeClr>
          </a:solidFill>
        </p:grpSpPr>
        <p:sp>
          <p:nvSpPr>
            <p:cNvPr id="66" name="Freeform 19">
              <a:extLst>
                <a:ext uri="{FF2B5EF4-FFF2-40B4-BE49-F238E27FC236}">
                  <a16:creationId xmlns:a16="http://schemas.microsoft.com/office/drawing/2014/main" id="{BC8CB867-C0F3-42CD-A9D6-EBC3F05F7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67" name="Oval 20">
              <a:extLst>
                <a:ext uri="{FF2B5EF4-FFF2-40B4-BE49-F238E27FC236}">
                  <a16:creationId xmlns:a16="http://schemas.microsoft.com/office/drawing/2014/main" id="{EC15B09B-1E18-41B2-8EEB-FE012FA1E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68" name="Group 18">
            <a:extLst>
              <a:ext uri="{FF2B5EF4-FFF2-40B4-BE49-F238E27FC236}">
                <a16:creationId xmlns:a16="http://schemas.microsoft.com/office/drawing/2014/main" id="{69CEAEF4-74EC-4A34-AFC7-2AD38E45EBD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985417" y="1209764"/>
            <a:ext cx="249744" cy="469355"/>
            <a:chOff x="3241" y="1291"/>
            <a:chExt cx="421" cy="791"/>
          </a:xfrm>
          <a:solidFill>
            <a:schemeClr val="accent3"/>
          </a:solidFill>
        </p:grpSpPr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A1C144A4-47CA-4462-9377-9C145576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1432"/>
              <a:ext cx="421" cy="650"/>
            </a:xfrm>
            <a:custGeom>
              <a:avLst/>
              <a:gdLst>
                <a:gd name="T0" fmla="*/ 113 w 175"/>
                <a:gd name="T1" fmla="*/ 0 h 273"/>
                <a:gd name="T2" fmla="*/ 148 w 175"/>
                <a:gd name="T3" fmla="*/ 24 h 273"/>
                <a:gd name="T4" fmla="*/ 171 w 175"/>
                <a:gd name="T5" fmla="*/ 99 h 273"/>
                <a:gd name="T6" fmla="*/ 150 w 175"/>
                <a:gd name="T7" fmla="*/ 106 h 273"/>
                <a:gd name="T8" fmla="*/ 129 w 175"/>
                <a:gd name="T9" fmla="*/ 37 h 273"/>
                <a:gd name="T10" fmla="*/ 117 w 175"/>
                <a:gd name="T11" fmla="*/ 37 h 273"/>
                <a:gd name="T12" fmla="*/ 152 w 175"/>
                <a:gd name="T13" fmla="*/ 160 h 273"/>
                <a:gd name="T14" fmla="*/ 119 w 175"/>
                <a:gd name="T15" fmla="*/ 160 h 273"/>
                <a:gd name="T16" fmla="*/ 119 w 175"/>
                <a:gd name="T17" fmla="*/ 256 h 273"/>
                <a:gd name="T18" fmla="*/ 94 w 175"/>
                <a:gd name="T19" fmla="*/ 256 h 273"/>
                <a:gd name="T20" fmla="*/ 94 w 175"/>
                <a:gd name="T21" fmla="*/ 160 h 273"/>
                <a:gd name="T22" fmla="*/ 81 w 175"/>
                <a:gd name="T23" fmla="*/ 160 h 273"/>
                <a:gd name="T24" fmla="*/ 81 w 175"/>
                <a:gd name="T25" fmla="*/ 256 h 273"/>
                <a:gd name="T26" fmla="*/ 57 w 175"/>
                <a:gd name="T27" fmla="*/ 256 h 273"/>
                <a:gd name="T28" fmla="*/ 57 w 175"/>
                <a:gd name="T29" fmla="*/ 160 h 273"/>
                <a:gd name="T30" fmla="*/ 23 w 175"/>
                <a:gd name="T31" fmla="*/ 160 h 273"/>
                <a:gd name="T32" fmla="*/ 58 w 175"/>
                <a:gd name="T33" fmla="*/ 37 h 273"/>
                <a:gd name="T34" fmla="*/ 46 w 175"/>
                <a:gd name="T35" fmla="*/ 37 h 273"/>
                <a:gd name="T36" fmla="*/ 26 w 175"/>
                <a:gd name="T37" fmla="*/ 107 h 273"/>
                <a:gd name="T38" fmla="*/ 5 w 175"/>
                <a:gd name="T39" fmla="*/ 99 h 273"/>
                <a:gd name="T40" fmla="*/ 28 w 175"/>
                <a:gd name="T41" fmla="*/ 24 h 273"/>
                <a:gd name="T42" fmla="*/ 60 w 175"/>
                <a:gd name="T43" fmla="*/ 0 h 273"/>
                <a:gd name="T44" fmla="*/ 113 w 175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273">
                  <a:moveTo>
                    <a:pt x="113" y="0"/>
                  </a:moveTo>
                  <a:cubicBezTo>
                    <a:pt x="131" y="0"/>
                    <a:pt x="145" y="15"/>
                    <a:pt x="148" y="24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5" y="115"/>
                    <a:pt x="154" y="122"/>
                    <a:pt x="150" y="10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256"/>
                    <a:pt x="119" y="256"/>
                    <a:pt x="119" y="256"/>
                  </a:cubicBezTo>
                  <a:cubicBezTo>
                    <a:pt x="119" y="273"/>
                    <a:pt x="94" y="273"/>
                    <a:pt x="94" y="256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73"/>
                    <a:pt x="57" y="273"/>
                    <a:pt x="57" y="256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1" y="122"/>
                    <a:pt x="0" y="116"/>
                    <a:pt x="5" y="9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15"/>
                    <a:pt x="41" y="0"/>
                    <a:pt x="60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70" name="Oval 20">
              <a:extLst>
                <a:ext uri="{FF2B5EF4-FFF2-40B4-BE49-F238E27FC236}">
                  <a16:creationId xmlns:a16="http://schemas.microsoft.com/office/drawing/2014/main" id="{5B08F26D-6F52-4E76-AC22-7FBECE181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" y="1291"/>
              <a:ext cx="127" cy="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grpSp>
        <p:nvGrpSpPr>
          <p:cNvPr id="71" name="Group 13">
            <a:extLst>
              <a:ext uri="{FF2B5EF4-FFF2-40B4-BE49-F238E27FC236}">
                <a16:creationId xmlns:a16="http://schemas.microsoft.com/office/drawing/2014/main" id="{1526C67A-9D10-4589-8633-6A8A4E44E940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897247" y="1205349"/>
            <a:ext cx="200507" cy="463422"/>
            <a:chOff x="3696" y="1271"/>
            <a:chExt cx="338" cy="781"/>
          </a:xfrm>
          <a:solidFill>
            <a:schemeClr val="bg2">
              <a:lumMod val="10000"/>
            </a:schemeClr>
          </a:solidFill>
        </p:grpSpPr>
        <p:sp>
          <p:nvSpPr>
            <p:cNvPr id="72" name="Oval 14">
              <a:extLst>
                <a:ext uri="{FF2B5EF4-FFF2-40B4-BE49-F238E27FC236}">
                  <a16:creationId xmlns:a16="http://schemas.microsoft.com/office/drawing/2014/main" id="{9B9BB76D-C694-406D-B9CF-EA547128F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" y="127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655F7F55-6C61-4D1B-BBB3-25E2A58E2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12"/>
              <a:ext cx="338" cy="640"/>
            </a:xfrm>
            <a:custGeom>
              <a:avLst/>
              <a:gdLst>
                <a:gd name="T0" fmla="*/ 34 w 140"/>
                <a:gd name="T1" fmla="*/ 254 h 269"/>
                <a:gd name="T2" fmla="*/ 49 w 140"/>
                <a:gd name="T3" fmla="*/ 269 h 269"/>
                <a:gd name="T4" fmla="*/ 64 w 140"/>
                <a:gd name="T5" fmla="*/ 254 h 269"/>
                <a:gd name="T6" fmla="*/ 64 w 140"/>
                <a:gd name="T7" fmla="*/ 128 h 269"/>
                <a:gd name="T8" fmla="*/ 76 w 140"/>
                <a:gd name="T9" fmla="*/ 128 h 269"/>
                <a:gd name="T10" fmla="*/ 76 w 140"/>
                <a:gd name="T11" fmla="*/ 254 h 269"/>
                <a:gd name="T12" fmla="*/ 91 w 140"/>
                <a:gd name="T13" fmla="*/ 269 h 269"/>
                <a:gd name="T14" fmla="*/ 106 w 140"/>
                <a:gd name="T15" fmla="*/ 254 h 269"/>
                <a:gd name="T16" fmla="*/ 106 w 140"/>
                <a:gd name="T17" fmla="*/ 37 h 269"/>
                <a:gd name="T18" fmla="*/ 119 w 140"/>
                <a:gd name="T19" fmla="*/ 37 h 269"/>
                <a:gd name="T20" fmla="*/ 119 w 140"/>
                <a:gd name="T21" fmla="*/ 117 h 269"/>
                <a:gd name="T22" fmla="*/ 140 w 140"/>
                <a:gd name="T23" fmla="*/ 117 h 269"/>
                <a:gd name="T24" fmla="*/ 140 w 140"/>
                <a:gd name="T25" fmla="*/ 36 h 269"/>
                <a:gd name="T26" fmla="*/ 105 w 140"/>
                <a:gd name="T27" fmla="*/ 0 h 269"/>
                <a:gd name="T28" fmla="*/ 34 w 140"/>
                <a:gd name="T29" fmla="*/ 0 h 269"/>
                <a:gd name="T30" fmla="*/ 0 w 140"/>
                <a:gd name="T31" fmla="*/ 35 h 269"/>
                <a:gd name="T32" fmla="*/ 0 w 140"/>
                <a:gd name="T33" fmla="*/ 117 h 269"/>
                <a:gd name="T34" fmla="*/ 21 w 140"/>
                <a:gd name="T35" fmla="*/ 117 h 269"/>
                <a:gd name="T36" fmla="*/ 21 w 140"/>
                <a:gd name="T37" fmla="*/ 37 h 269"/>
                <a:gd name="T38" fmla="*/ 34 w 140"/>
                <a:gd name="T39" fmla="*/ 37 h 269"/>
                <a:gd name="T40" fmla="*/ 34 w 140"/>
                <a:gd name="T41" fmla="*/ 25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9">
                  <a:moveTo>
                    <a:pt x="34" y="254"/>
                  </a:moveTo>
                  <a:cubicBezTo>
                    <a:pt x="34" y="263"/>
                    <a:pt x="40" y="269"/>
                    <a:pt x="49" y="269"/>
                  </a:cubicBezTo>
                  <a:cubicBezTo>
                    <a:pt x="57" y="269"/>
                    <a:pt x="64" y="263"/>
                    <a:pt x="64" y="254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6" y="263"/>
                    <a:pt x="83" y="269"/>
                    <a:pt x="91" y="269"/>
                  </a:cubicBezTo>
                  <a:cubicBezTo>
                    <a:pt x="100" y="269"/>
                    <a:pt x="106" y="263"/>
                    <a:pt x="106" y="254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9" y="133"/>
                    <a:pt x="140" y="133"/>
                    <a:pt x="140" y="11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18"/>
                    <a:pt x="126" y="0"/>
                    <a:pt x="10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3"/>
                    <a:pt x="21" y="133"/>
                    <a:pt x="21" y="11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254"/>
                    <a:pt x="34" y="254"/>
                    <a:pt x="3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sz="1000" dirty="0">
                <a:latin typeface="Calibri Light"/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B26F2034-5012-4453-8FC8-DC7E52667E3C}"/>
              </a:ext>
            </a:extLst>
          </p:cNvPr>
          <p:cNvSpPr/>
          <p:nvPr/>
        </p:nvSpPr>
        <p:spPr>
          <a:xfrm>
            <a:off x="1188069" y="3745148"/>
            <a:ext cx="736693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6" name="TextBox 7">
            <a:extLst>
              <a:ext uri="{FF2B5EF4-FFF2-40B4-BE49-F238E27FC236}">
                <a16:creationId xmlns:a16="http://schemas.microsoft.com/office/drawing/2014/main" id="{A480BA91-518F-44A2-B469-C512D3E2AE63}"/>
              </a:ext>
            </a:extLst>
          </p:cNvPr>
          <p:cNvSpPr txBox="1"/>
          <p:nvPr/>
        </p:nvSpPr>
        <p:spPr>
          <a:xfrm>
            <a:off x="634611" y="3509874"/>
            <a:ext cx="3002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E90E2491-E254-457D-A0B2-64C4681D5BE1}"/>
              </a:ext>
            </a:extLst>
          </p:cNvPr>
          <p:cNvSpPr/>
          <p:nvPr/>
        </p:nvSpPr>
        <p:spPr>
          <a:xfrm>
            <a:off x="1188069" y="4388281"/>
            <a:ext cx="740266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8" name="TextBox 7">
            <a:extLst>
              <a:ext uri="{FF2B5EF4-FFF2-40B4-BE49-F238E27FC236}">
                <a16:creationId xmlns:a16="http://schemas.microsoft.com/office/drawing/2014/main" id="{3C79B08F-B1E4-4C8D-B262-2CBA2F465DEB}"/>
              </a:ext>
            </a:extLst>
          </p:cNvPr>
          <p:cNvSpPr txBox="1"/>
          <p:nvPr/>
        </p:nvSpPr>
        <p:spPr>
          <a:xfrm>
            <a:off x="657037" y="4168484"/>
            <a:ext cx="3002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270744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458BCCE-CAFD-46A5-BF9A-37824021F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1" y="0"/>
            <a:ext cx="9144000" cy="52197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EF99F20-C6E4-4FB3-96B2-DD74F1D30A1B}"/>
              </a:ext>
            </a:extLst>
          </p:cNvPr>
          <p:cNvSpPr txBox="1"/>
          <p:nvPr/>
        </p:nvSpPr>
        <p:spPr>
          <a:xfrm>
            <a:off x="205253" y="1795162"/>
            <a:ext cx="573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演讲结束，谢谢观看！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15A143-1F0A-47CC-8E32-2E6B22D09CE5}"/>
              </a:ext>
            </a:extLst>
          </p:cNvPr>
          <p:cNvSpPr txBox="1"/>
          <p:nvPr/>
        </p:nvSpPr>
        <p:spPr>
          <a:xfrm>
            <a:off x="544889" y="2500643"/>
            <a:ext cx="482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 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商务报告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l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商业总结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工作计划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F87C52-CE9D-4431-9E5E-6F0F5C292B24}"/>
              </a:ext>
            </a:extLst>
          </p:cNvPr>
          <p:cNvSpPr txBox="1"/>
          <p:nvPr/>
        </p:nvSpPr>
        <p:spPr>
          <a:xfrm>
            <a:off x="1" y="2929125"/>
            <a:ext cx="5651493" cy="2862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5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The user can demonstrate on a projector or computer or print the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9648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89B71F-AD32-4C92-9577-EDC164000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54729FB-4A64-412C-901B-F37FCD85EDEB}"/>
              </a:ext>
            </a:extLst>
          </p:cNvPr>
          <p:cNvSpPr/>
          <p:nvPr/>
        </p:nvSpPr>
        <p:spPr>
          <a:xfrm>
            <a:off x="195167" y="246374"/>
            <a:ext cx="4531896" cy="48822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0F3C66-DEA6-4F53-BD3B-37C708C94C52}"/>
              </a:ext>
            </a:extLst>
          </p:cNvPr>
          <p:cNvSpPr/>
          <p:nvPr/>
        </p:nvSpPr>
        <p:spPr>
          <a:xfrm>
            <a:off x="3377555" y="4396948"/>
            <a:ext cx="1037692" cy="51815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01</a:t>
            </a:r>
            <a:endParaRPr lang="zh-CN" altLang="en-US" sz="2700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826208-C26D-46B7-8E8F-01A73EAE033E}"/>
              </a:ext>
            </a:extLst>
          </p:cNvPr>
          <p:cNvSpPr txBox="1"/>
          <p:nvPr/>
        </p:nvSpPr>
        <p:spPr>
          <a:xfrm>
            <a:off x="608132" y="1658982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57E153-919A-46A8-B9B8-7EB2895BEBB6}"/>
              </a:ext>
            </a:extLst>
          </p:cNvPr>
          <p:cNvSpPr/>
          <p:nvPr/>
        </p:nvSpPr>
        <p:spPr>
          <a:xfrm>
            <a:off x="670462" y="225985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A6067BA-AC80-47C3-BAFE-C881039C9EE3}"/>
              </a:ext>
            </a:extLst>
          </p:cNvPr>
          <p:cNvSpPr txBox="1">
            <a:spLocks/>
          </p:cNvSpPr>
          <p:nvPr/>
        </p:nvSpPr>
        <p:spPr>
          <a:xfrm>
            <a:off x="608133" y="2583725"/>
            <a:ext cx="4118930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245870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BD0B312F-4498-4B82-B6A6-51FA2FC90AFF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C15115BB-7B75-4A06-8BFD-F3F8A7D8CC19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245DC5D-AD21-4966-B067-691CE15AFEE5}"/>
              </a:ext>
            </a:extLst>
          </p:cNvPr>
          <p:cNvGrpSpPr/>
          <p:nvPr/>
        </p:nvGrpSpPr>
        <p:grpSpPr>
          <a:xfrm>
            <a:off x="1420876" y="539786"/>
            <a:ext cx="5728861" cy="3295643"/>
            <a:chOff x="1092814" y="948761"/>
            <a:chExt cx="9918773" cy="57059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92A3281-FD39-4DA6-B573-722BFEDA6E66}"/>
                </a:ext>
              </a:extLst>
            </p:cNvPr>
            <p:cNvGrpSpPr/>
            <p:nvPr/>
          </p:nvGrpSpPr>
          <p:grpSpPr>
            <a:xfrm>
              <a:off x="7565310" y="2122043"/>
              <a:ext cx="3446277" cy="4532692"/>
              <a:chOff x="7554159" y="1586784"/>
              <a:chExt cx="3446277" cy="4532692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34F31ECC-4F56-4E71-B996-CA3096C32156}"/>
                  </a:ext>
                </a:extLst>
              </p:cNvPr>
              <p:cNvGrpSpPr/>
              <p:nvPr/>
            </p:nvGrpSpPr>
            <p:grpSpPr>
              <a:xfrm>
                <a:off x="7554159" y="1586784"/>
                <a:ext cx="3446277" cy="4532692"/>
                <a:chOff x="1026359" y="1205784"/>
                <a:chExt cx="3446277" cy="4532692"/>
              </a:xfrm>
            </p:grpSpPr>
            <p:sp>
              <p:nvSpPr>
                <p:cNvPr id="16" name="任意多边形 6">
                  <a:extLst>
                    <a:ext uri="{FF2B5EF4-FFF2-40B4-BE49-F238E27FC236}">
                      <a16:creationId xmlns:a16="http://schemas.microsoft.com/office/drawing/2014/main" id="{C83A0657-84BA-4E5F-B846-1F6C0C6B2AE1}"/>
                    </a:ext>
                  </a:extLst>
                </p:cNvPr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2">
                  <a:extLst>
                    <a:ext uri="{FF2B5EF4-FFF2-40B4-BE49-F238E27FC236}">
                      <a16:creationId xmlns:a16="http://schemas.microsoft.com/office/drawing/2014/main" id="{9D99D29F-8F94-463D-88BB-C8DEF402ED6E}"/>
                    </a:ext>
                  </a:extLst>
                </p:cNvPr>
                <p:cNvSpPr/>
                <p:nvPr/>
              </p:nvSpPr>
              <p:spPr>
                <a:xfrm rot="18900000">
                  <a:off x="1026359" y="2031999"/>
                  <a:ext cx="328022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10B7C26F-1C60-4055-9FFF-35540AB21FC3}"/>
                    </a:ext>
                  </a:extLst>
                </p:cNvPr>
                <p:cNvSpPr/>
                <p:nvPr/>
              </p:nvSpPr>
              <p:spPr>
                <a:xfrm rot="2700000">
                  <a:off x="59067" y="3527438"/>
                  <a:ext cx="3460793" cy="5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21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DD5D076A-5E89-4429-99DD-2E385E517837}"/>
                    </a:ext>
                  </a:extLst>
                </p:cNvPr>
                <p:cNvSpPr/>
                <p:nvPr/>
              </p:nvSpPr>
              <p:spPr>
                <a:xfrm rot="2700000">
                  <a:off x="-209134" y="3612132"/>
                  <a:ext cx="3425372" cy="827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9">
                  <a:extLst>
                    <a:ext uri="{FF2B5EF4-FFF2-40B4-BE49-F238E27FC236}">
                      <a16:creationId xmlns:a16="http://schemas.microsoft.com/office/drawing/2014/main" id="{E171355F-C6C7-4B17-A246-B27D43ED8195}"/>
                    </a:ext>
                  </a:extLst>
                </p:cNvPr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DCF4DF-94A7-4E51-8FEC-CD2AF8634B99}"/>
                  </a:ext>
                </a:extLst>
              </p:cNvPr>
              <p:cNvSpPr txBox="1"/>
              <p:nvPr/>
            </p:nvSpPr>
            <p:spPr>
              <a:xfrm rot="18900000">
                <a:off x="9552394" y="1700572"/>
                <a:ext cx="464185" cy="4973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9FA95E4B-9138-4CF4-AB7D-222BEDA4F08D}"/>
                  </a:ext>
                </a:extLst>
              </p:cNvPr>
              <p:cNvGrpSpPr/>
              <p:nvPr/>
            </p:nvGrpSpPr>
            <p:grpSpPr>
              <a:xfrm rot="18900000">
                <a:off x="8632761" y="3619016"/>
                <a:ext cx="376265" cy="363511"/>
                <a:chOff x="549275" y="533400"/>
                <a:chExt cx="561975" cy="542926"/>
              </a:xfrm>
              <a:solidFill>
                <a:schemeClr val="bg1"/>
              </a:solidFill>
            </p:grpSpPr>
            <p:sp>
              <p:nvSpPr>
                <p:cNvPr id="9" name="Freeform 16">
                  <a:extLst>
                    <a:ext uri="{FF2B5EF4-FFF2-40B4-BE49-F238E27FC236}">
                      <a16:creationId xmlns:a16="http://schemas.microsoft.com/office/drawing/2014/main" id="{F8E5C50A-697A-4922-BF7C-05613B2622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9275" y="649288"/>
                  <a:ext cx="463550" cy="427038"/>
                </a:xfrm>
                <a:custGeom>
                  <a:avLst/>
                  <a:gdLst>
                    <a:gd name="T0" fmla="*/ 149 w 165"/>
                    <a:gd name="T1" fmla="*/ 38 h 152"/>
                    <a:gd name="T2" fmla="*/ 147 w 165"/>
                    <a:gd name="T3" fmla="*/ 34 h 152"/>
                    <a:gd name="T4" fmla="*/ 137 w 165"/>
                    <a:gd name="T5" fmla="*/ 22 h 152"/>
                    <a:gd name="T6" fmla="*/ 125 w 165"/>
                    <a:gd name="T7" fmla="*/ 12 h 152"/>
                    <a:gd name="T8" fmla="*/ 121 w 165"/>
                    <a:gd name="T9" fmla="*/ 10 h 152"/>
                    <a:gd name="T10" fmla="*/ 118 w 165"/>
                    <a:gd name="T11" fmla="*/ 8 h 152"/>
                    <a:gd name="T12" fmla="*/ 83 w 165"/>
                    <a:gd name="T13" fmla="*/ 0 h 152"/>
                    <a:gd name="T14" fmla="*/ 29 w 165"/>
                    <a:gd name="T15" fmla="*/ 22 h 152"/>
                    <a:gd name="T16" fmla="*/ 29 w 165"/>
                    <a:gd name="T17" fmla="*/ 130 h 152"/>
                    <a:gd name="T18" fmla="*/ 83 w 165"/>
                    <a:gd name="T19" fmla="*/ 152 h 152"/>
                    <a:gd name="T20" fmla="*/ 137 w 165"/>
                    <a:gd name="T21" fmla="*/ 130 h 152"/>
                    <a:gd name="T22" fmla="*/ 151 w 165"/>
                    <a:gd name="T23" fmla="*/ 41 h 152"/>
                    <a:gd name="T24" fmla="*/ 149 w 165"/>
                    <a:gd name="T25" fmla="*/ 38 h 152"/>
                    <a:gd name="T26" fmla="*/ 83 w 165"/>
                    <a:gd name="T27" fmla="*/ 32 h 152"/>
                    <a:gd name="T28" fmla="*/ 52 w 165"/>
                    <a:gd name="T29" fmla="*/ 45 h 152"/>
                    <a:gd name="T30" fmla="*/ 39 w 165"/>
                    <a:gd name="T31" fmla="*/ 76 h 152"/>
                    <a:gd name="T32" fmla="*/ 52 w 165"/>
                    <a:gd name="T33" fmla="*/ 107 h 152"/>
                    <a:gd name="T34" fmla="*/ 52 w 165"/>
                    <a:gd name="T35" fmla="*/ 113 h 152"/>
                    <a:gd name="T36" fmla="*/ 49 w 165"/>
                    <a:gd name="T37" fmla="*/ 114 h 152"/>
                    <a:gd name="T38" fmla="*/ 46 w 165"/>
                    <a:gd name="T39" fmla="*/ 113 h 152"/>
                    <a:gd name="T40" fmla="*/ 31 w 165"/>
                    <a:gd name="T41" fmla="*/ 76 h 152"/>
                    <a:gd name="T42" fmla="*/ 46 w 165"/>
                    <a:gd name="T43" fmla="*/ 39 h 152"/>
                    <a:gd name="T44" fmla="*/ 83 w 165"/>
                    <a:gd name="T45" fmla="*/ 24 h 152"/>
                    <a:gd name="T46" fmla="*/ 87 w 165"/>
                    <a:gd name="T47" fmla="*/ 28 h 152"/>
                    <a:gd name="T48" fmla="*/ 83 w 165"/>
                    <a:gd name="T49" fmla="*/ 3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" h="152">
                      <a:moveTo>
                        <a:pt x="149" y="38"/>
                      </a:moveTo>
                      <a:cubicBezTo>
                        <a:pt x="148" y="37"/>
                        <a:pt x="147" y="35"/>
                        <a:pt x="147" y="34"/>
                      </a:cubicBezTo>
                      <a:cubicBezTo>
                        <a:pt x="144" y="30"/>
                        <a:pt x="141" y="26"/>
                        <a:pt x="137" y="22"/>
                      </a:cubicBezTo>
                      <a:cubicBezTo>
                        <a:pt x="133" y="18"/>
                        <a:pt x="129" y="15"/>
                        <a:pt x="125" y="12"/>
                      </a:cubicBezTo>
                      <a:cubicBezTo>
                        <a:pt x="124" y="12"/>
                        <a:pt x="122" y="11"/>
                        <a:pt x="121" y="10"/>
                      </a:cubicBezTo>
                      <a:cubicBezTo>
                        <a:pt x="120" y="9"/>
                        <a:pt x="119" y="9"/>
                        <a:pt x="118" y="8"/>
                      </a:cubicBezTo>
                      <a:cubicBezTo>
                        <a:pt x="107" y="3"/>
                        <a:pt x="95" y="0"/>
                        <a:pt x="83" y="0"/>
                      </a:cubicBezTo>
                      <a:cubicBezTo>
                        <a:pt x="63" y="0"/>
                        <a:pt x="44" y="8"/>
                        <a:pt x="29" y="22"/>
                      </a:cubicBezTo>
                      <a:cubicBezTo>
                        <a:pt x="0" y="52"/>
                        <a:pt x="0" y="100"/>
                        <a:pt x="29" y="130"/>
                      </a:cubicBezTo>
                      <a:cubicBezTo>
                        <a:pt x="44" y="144"/>
                        <a:pt x="63" y="152"/>
                        <a:pt x="83" y="152"/>
                      </a:cubicBezTo>
                      <a:cubicBezTo>
                        <a:pt x="103" y="152"/>
                        <a:pt x="123" y="144"/>
                        <a:pt x="137" y="130"/>
                      </a:cubicBezTo>
                      <a:cubicBezTo>
                        <a:pt x="161" y="106"/>
                        <a:pt x="165" y="70"/>
                        <a:pt x="151" y="41"/>
                      </a:cubicBezTo>
                      <a:cubicBezTo>
                        <a:pt x="150" y="40"/>
                        <a:pt x="150" y="39"/>
                        <a:pt x="149" y="38"/>
                      </a:cubicBezTo>
                      <a:close/>
                      <a:moveTo>
                        <a:pt x="83" y="32"/>
                      </a:moveTo>
                      <a:cubicBezTo>
                        <a:pt x="71" y="32"/>
                        <a:pt x="60" y="36"/>
                        <a:pt x="52" y="45"/>
                      </a:cubicBezTo>
                      <a:cubicBezTo>
                        <a:pt x="44" y="53"/>
                        <a:pt x="39" y="64"/>
                        <a:pt x="39" y="76"/>
                      </a:cubicBezTo>
                      <a:cubicBezTo>
                        <a:pt x="39" y="88"/>
                        <a:pt x="44" y="99"/>
                        <a:pt x="52" y="107"/>
                      </a:cubicBezTo>
                      <a:cubicBezTo>
                        <a:pt x="54" y="109"/>
                        <a:pt x="54" y="111"/>
                        <a:pt x="52" y="113"/>
                      </a:cubicBezTo>
                      <a:cubicBezTo>
                        <a:pt x="51" y="113"/>
                        <a:pt x="50" y="114"/>
                        <a:pt x="49" y="114"/>
                      </a:cubicBezTo>
                      <a:cubicBezTo>
                        <a:pt x="48" y="114"/>
                        <a:pt x="47" y="113"/>
                        <a:pt x="46" y="113"/>
                      </a:cubicBezTo>
                      <a:cubicBezTo>
                        <a:pt x="37" y="103"/>
                        <a:pt x="31" y="90"/>
                        <a:pt x="31" y="76"/>
                      </a:cubicBezTo>
                      <a:cubicBezTo>
                        <a:pt x="31" y="62"/>
                        <a:pt x="37" y="49"/>
                        <a:pt x="46" y="39"/>
                      </a:cubicBezTo>
                      <a:cubicBezTo>
                        <a:pt x="56" y="29"/>
                        <a:pt x="69" y="24"/>
                        <a:pt x="83" y="24"/>
                      </a:cubicBezTo>
                      <a:cubicBezTo>
                        <a:pt x="85" y="24"/>
                        <a:pt x="87" y="26"/>
                        <a:pt x="87" y="28"/>
                      </a:cubicBezTo>
                      <a:cubicBezTo>
                        <a:pt x="87" y="30"/>
                        <a:pt x="85" y="32"/>
                        <a:pt x="83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7">
                  <a:extLst>
                    <a:ext uri="{FF2B5EF4-FFF2-40B4-BE49-F238E27FC236}">
                      <a16:creationId xmlns:a16="http://schemas.microsoft.com/office/drawing/2014/main" id="{B0EFF1AE-A7CE-46C1-90ED-027D01E91B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6938" y="623888"/>
                  <a:ext cx="123825" cy="123825"/>
                </a:xfrm>
                <a:custGeom>
                  <a:avLst/>
                  <a:gdLst>
                    <a:gd name="T0" fmla="*/ 31 w 44"/>
                    <a:gd name="T1" fmla="*/ 19 h 44"/>
                    <a:gd name="T2" fmla="*/ 31 w 44"/>
                    <a:gd name="T3" fmla="*/ 19 h 44"/>
                    <a:gd name="T4" fmla="*/ 42 w 44"/>
                    <a:gd name="T5" fmla="*/ 8 h 44"/>
                    <a:gd name="T6" fmla="*/ 42 w 44"/>
                    <a:gd name="T7" fmla="*/ 2 h 44"/>
                    <a:gd name="T8" fmla="*/ 36 w 44"/>
                    <a:gd name="T9" fmla="*/ 2 h 44"/>
                    <a:gd name="T10" fmla="*/ 25 w 44"/>
                    <a:gd name="T11" fmla="*/ 13 h 44"/>
                    <a:gd name="T12" fmla="*/ 25 w 44"/>
                    <a:gd name="T13" fmla="*/ 13 h 44"/>
                    <a:gd name="T14" fmla="*/ 15 w 44"/>
                    <a:gd name="T15" fmla="*/ 2 h 44"/>
                    <a:gd name="T16" fmla="*/ 9 w 44"/>
                    <a:gd name="T17" fmla="*/ 2 h 44"/>
                    <a:gd name="T18" fmla="*/ 0 w 44"/>
                    <a:gd name="T19" fmla="*/ 11 h 44"/>
                    <a:gd name="T20" fmla="*/ 1 w 44"/>
                    <a:gd name="T21" fmla="*/ 12 h 44"/>
                    <a:gd name="T22" fmla="*/ 7 w 44"/>
                    <a:gd name="T23" fmla="*/ 16 h 44"/>
                    <a:gd name="T24" fmla="*/ 19 w 44"/>
                    <a:gd name="T25" fmla="*/ 26 h 44"/>
                    <a:gd name="T26" fmla="*/ 28 w 44"/>
                    <a:gd name="T27" fmla="*/ 37 h 44"/>
                    <a:gd name="T28" fmla="*/ 31 w 44"/>
                    <a:gd name="T29" fmla="*/ 41 h 44"/>
                    <a:gd name="T30" fmla="*/ 33 w 44"/>
                    <a:gd name="T31" fmla="*/ 44 h 44"/>
                    <a:gd name="T32" fmla="*/ 42 w 44"/>
                    <a:gd name="T33" fmla="*/ 35 h 44"/>
                    <a:gd name="T34" fmla="*/ 42 w 44"/>
                    <a:gd name="T35" fmla="*/ 29 h 44"/>
                    <a:gd name="T36" fmla="*/ 31 w 44"/>
                    <a:gd name="T3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" h="44">
                      <a:moveTo>
                        <a:pt x="31" y="19"/>
                      </a:move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4" y="6"/>
                        <a:pt x="44" y="4"/>
                        <a:pt x="42" y="2"/>
                      </a:cubicBezTo>
                      <a:cubicBezTo>
                        <a:pt x="40" y="0"/>
                        <a:pt x="38" y="0"/>
                        <a:pt x="36" y="2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3" y="0"/>
                        <a:pt x="10" y="0"/>
                        <a:pt x="9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3" y="13"/>
                        <a:pt x="5" y="14"/>
                        <a:pt x="7" y="16"/>
                      </a:cubicBezTo>
                      <a:cubicBezTo>
                        <a:pt x="11" y="19"/>
                        <a:pt x="15" y="22"/>
                        <a:pt x="19" y="26"/>
                      </a:cubicBezTo>
                      <a:cubicBezTo>
                        <a:pt x="22" y="29"/>
                        <a:pt x="26" y="33"/>
                        <a:pt x="28" y="37"/>
                      </a:cubicBezTo>
                      <a:cubicBezTo>
                        <a:pt x="29" y="39"/>
                        <a:pt x="30" y="40"/>
                        <a:pt x="31" y="41"/>
                      </a:cubicBezTo>
                      <a:cubicBezTo>
                        <a:pt x="31" y="42"/>
                        <a:pt x="32" y="43"/>
                        <a:pt x="33" y="44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4" y="34"/>
                        <a:pt x="44" y="31"/>
                        <a:pt x="42" y="29"/>
                      </a:cubicBezTo>
                      <a:lnTo>
                        <a:pt x="3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8">
                  <a:extLst>
                    <a:ext uri="{FF2B5EF4-FFF2-40B4-BE49-F238E27FC236}">
                      <a16:creationId xmlns:a16="http://schemas.microsoft.com/office/drawing/2014/main" id="{78752286-1603-49A5-B8C2-69210824A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400" y="533400"/>
                  <a:ext cx="69850" cy="69850"/>
                </a:xfrm>
                <a:custGeom>
                  <a:avLst/>
                  <a:gdLst>
                    <a:gd name="T0" fmla="*/ 4 w 25"/>
                    <a:gd name="T1" fmla="*/ 25 h 25"/>
                    <a:gd name="T2" fmla="*/ 7 w 25"/>
                    <a:gd name="T3" fmla="*/ 24 h 25"/>
                    <a:gd name="T4" fmla="*/ 23 w 25"/>
                    <a:gd name="T5" fmla="*/ 8 h 25"/>
                    <a:gd name="T6" fmla="*/ 23 w 25"/>
                    <a:gd name="T7" fmla="*/ 2 h 25"/>
                    <a:gd name="T8" fmla="*/ 17 w 25"/>
                    <a:gd name="T9" fmla="*/ 2 h 25"/>
                    <a:gd name="T10" fmla="*/ 1 w 25"/>
                    <a:gd name="T11" fmla="*/ 18 h 25"/>
                    <a:gd name="T12" fmla="*/ 1 w 25"/>
                    <a:gd name="T13" fmla="*/ 24 h 25"/>
                    <a:gd name="T14" fmla="*/ 4 w 25"/>
                    <a:gd name="T15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4" y="25"/>
                      </a:moveTo>
                      <a:cubicBezTo>
                        <a:pt x="5" y="25"/>
                        <a:pt x="6" y="24"/>
                        <a:pt x="7" y="24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5" y="6"/>
                        <a:pt x="25" y="4"/>
                        <a:pt x="23" y="2"/>
                      </a:cubicBezTo>
                      <a:cubicBezTo>
                        <a:pt x="21" y="0"/>
                        <a:pt x="19" y="0"/>
                        <a:pt x="17" y="2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20"/>
                        <a:pt x="0" y="22"/>
                        <a:pt x="1" y="24"/>
                      </a:cubicBezTo>
                      <a:cubicBezTo>
                        <a:pt x="2" y="24"/>
                        <a:pt x="3" y="25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9">
                  <a:extLst>
                    <a:ext uri="{FF2B5EF4-FFF2-40B4-BE49-F238E27FC236}">
                      <a16:creationId xmlns:a16="http://schemas.microsoft.com/office/drawing/2014/main" id="{86917659-22B7-4896-865A-2C6347CE7B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400" y="625475"/>
                  <a:ext cx="66675" cy="23813"/>
                </a:xfrm>
                <a:custGeom>
                  <a:avLst/>
                  <a:gdLst>
                    <a:gd name="T0" fmla="*/ 20 w 24"/>
                    <a:gd name="T1" fmla="*/ 0 h 8"/>
                    <a:gd name="T2" fmla="*/ 4 w 24"/>
                    <a:gd name="T3" fmla="*/ 0 h 8"/>
                    <a:gd name="T4" fmla="*/ 0 w 24"/>
                    <a:gd name="T5" fmla="*/ 4 h 8"/>
                    <a:gd name="T6" fmla="*/ 4 w 24"/>
                    <a:gd name="T7" fmla="*/ 8 h 8"/>
                    <a:gd name="T8" fmla="*/ 20 w 24"/>
                    <a:gd name="T9" fmla="*/ 8 h 8"/>
                    <a:gd name="T10" fmla="*/ 24 w 24"/>
                    <a:gd name="T11" fmla="*/ 4 h 8"/>
                    <a:gd name="T12" fmla="*/ 20 w 2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8">
                      <a:moveTo>
                        <a:pt x="20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2" y="8"/>
                        <a:pt x="24" y="6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20">
                  <a:extLst>
                    <a:ext uri="{FF2B5EF4-FFF2-40B4-BE49-F238E27FC236}">
                      <a16:creationId xmlns:a16="http://schemas.microsoft.com/office/drawing/2014/main" id="{D2B92811-E011-4D30-A4FE-3B49C6FDD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400" y="668338"/>
                  <a:ext cx="69850" cy="58738"/>
                </a:xfrm>
                <a:custGeom>
                  <a:avLst/>
                  <a:gdLst>
                    <a:gd name="T0" fmla="*/ 7 w 25"/>
                    <a:gd name="T1" fmla="*/ 2 h 21"/>
                    <a:gd name="T2" fmla="*/ 1 w 25"/>
                    <a:gd name="T3" fmla="*/ 2 h 21"/>
                    <a:gd name="T4" fmla="*/ 2 w 25"/>
                    <a:gd name="T5" fmla="*/ 8 h 21"/>
                    <a:gd name="T6" fmla="*/ 18 w 25"/>
                    <a:gd name="T7" fmla="*/ 20 h 21"/>
                    <a:gd name="T8" fmla="*/ 20 w 25"/>
                    <a:gd name="T9" fmla="*/ 21 h 21"/>
                    <a:gd name="T10" fmla="*/ 23 w 25"/>
                    <a:gd name="T11" fmla="*/ 19 h 21"/>
                    <a:gd name="T12" fmla="*/ 23 w 25"/>
                    <a:gd name="T13" fmla="*/ 14 h 21"/>
                    <a:gd name="T14" fmla="*/ 7 w 25"/>
                    <a:gd name="T15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1">
                      <a:moveTo>
                        <a:pt x="7" y="2"/>
                      </a:move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0" y="4"/>
                        <a:pt x="0" y="7"/>
                        <a:pt x="2" y="8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1"/>
                        <a:pt x="19" y="21"/>
                        <a:pt x="20" y="21"/>
                      </a:cubicBezTo>
                      <a:cubicBezTo>
                        <a:pt x="21" y="21"/>
                        <a:pt x="23" y="20"/>
                        <a:pt x="23" y="19"/>
                      </a:cubicBezTo>
                      <a:cubicBezTo>
                        <a:pt x="25" y="17"/>
                        <a:pt x="24" y="15"/>
                        <a:pt x="23" y="14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21">
                  <a:extLst>
                    <a:ext uri="{FF2B5EF4-FFF2-40B4-BE49-F238E27FC236}">
                      <a16:creationId xmlns:a16="http://schemas.microsoft.com/office/drawing/2014/main" id="{10CF0F38-4516-4299-9329-B5377DD8AD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5363" y="536575"/>
                  <a:ext cx="23813" cy="66675"/>
                </a:xfrm>
                <a:custGeom>
                  <a:avLst/>
                  <a:gdLst>
                    <a:gd name="T0" fmla="*/ 4 w 8"/>
                    <a:gd name="T1" fmla="*/ 24 h 24"/>
                    <a:gd name="T2" fmla="*/ 8 w 8"/>
                    <a:gd name="T3" fmla="*/ 20 h 24"/>
                    <a:gd name="T4" fmla="*/ 8 w 8"/>
                    <a:gd name="T5" fmla="*/ 4 h 24"/>
                    <a:gd name="T6" fmla="*/ 4 w 8"/>
                    <a:gd name="T7" fmla="*/ 0 h 24"/>
                    <a:gd name="T8" fmla="*/ 0 w 8"/>
                    <a:gd name="T9" fmla="*/ 4 h 24"/>
                    <a:gd name="T10" fmla="*/ 0 w 8"/>
                    <a:gd name="T11" fmla="*/ 20 h 24"/>
                    <a:gd name="T12" fmla="*/ 4 w 8"/>
                    <a:gd name="T1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4">
                      <a:moveTo>
                        <a:pt x="4" y="24"/>
                      </a:moveTo>
                      <a:cubicBezTo>
                        <a:pt x="6" y="24"/>
                        <a:pt x="8" y="22"/>
                        <a:pt x="8" y="2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22">
                  <a:extLst>
                    <a:ext uri="{FF2B5EF4-FFF2-40B4-BE49-F238E27FC236}">
                      <a16:creationId xmlns:a16="http://schemas.microsoft.com/office/drawing/2014/main" id="{E6BD8D99-6A24-45E9-85EB-6B63574C5D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7575" y="533400"/>
                  <a:ext cx="58738" cy="69850"/>
                </a:xfrm>
                <a:custGeom>
                  <a:avLst/>
                  <a:gdLst>
                    <a:gd name="T0" fmla="*/ 13 w 21"/>
                    <a:gd name="T1" fmla="*/ 23 h 25"/>
                    <a:gd name="T2" fmla="*/ 16 w 21"/>
                    <a:gd name="T3" fmla="*/ 25 h 25"/>
                    <a:gd name="T4" fmla="*/ 19 w 21"/>
                    <a:gd name="T5" fmla="*/ 24 h 25"/>
                    <a:gd name="T6" fmla="*/ 19 w 21"/>
                    <a:gd name="T7" fmla="*/ 18 h 25"/>
                    <a:gd name="T8" fmla="*/ 7 w 21"/>
                    <a:gd name="T9" fmla="*/ 2 h 25"/>
                    <a:gd name="T10" fmla="*/ 2 w 21"/>
                    <a:gd name="T11" fmla="*/ 2 h 25"/>
                    <a:gd name="T12" fmla="*/ 1 w 21"/>
                    <a:gd name="T13" fmla="*/ 7 h 25"/>
                    <a:gd name="T14" fmla="*/ 13 w 21"/>
                    <a:gd name="T15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3" y="23"/>
                      </a:moveTo>
                      <a:cubicBezTo>
                        <a:pt x="14" y="24"/>
                        <a:pt x="15" y="25"/>
                        <a:pt x="16" y="25"/>
                      </a:cubicBezTo>
                      <a:cubicBezTo>
                        <a:pt x="17" y="25"/>
                        <a:pt x="18" y="25"/>
                        <a:pt x="19" y="24"/>
                      </a:cubicBezTo>
                      <a:cubicBezTo>
                        <a:pt x="20" y="23"/>
                        <a:pt x="21" y="20"/>
                        <a:pt x="19" y="1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1"/>
                        <a:pt x="3" y="0"/>
                        <a:pt x="2" y="2"/>
                      </a:cubicBezTo>
                      <a:cubicBezTo>
                        <a:pt x="0" y="3"/>
                        <a:pt x="0" y="5"/>
                        <a:pt x="1" y="7"/>
                      </a:cubicBezTo>
                      <a:lnTo>
                        <a:pt x="13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DADA43-A95C-4E01-8A86-BF5A9D70FBEE}"/>
                  </a:ext>
                </a:extLst>
              </p:cNvPr>
              <p:cNvSpPr txBox="1"/>
              <p:nvPr/>
            </p:nvSpPr>
            <p:spPr>
              <a:xfrm rot="18900000">
                <a:off x="8714584" y="2721907"/>
                <a:ext cx="1432990" cy="895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We do our best to make your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8566D57-64D6-4D00-BF38-385A966BE25F}"/>
                </a:ext>
              </a:extLst>
            </p:cNvPr>
            <p:cNvGrpSpPr/>
            <p:nvPr/>
          </p:nvGrpSpPr>
          <p:grpSpPr>
            <a:xfrm>
              <a:off x="5952410" y="2061521"/>
              <a:ext cx="3446277" cy="4532692"/>
              <a:chOff x="5941259" y="1526262"/>
              <a:chExt cx="3446277" cy="4532692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4DFDC55B-33B5-4E2F-A551-AE7A8FF1A663}"/>
                  </a:ext>
                </a:extLst>
              </p:cNvPr>
              <p:cNvGrpSpPr/>
              <p:nvPr/>
            </p:nvGrpSpPr>
            <p:grpSpPr>
              <a:xfrm>
                <a:off x="5941259" y="1526262"/>
                <a:ext cx="3446277" cy="4532692"/>
                <a:chOff x="1026359" y="1205784"/>
                <a:chExt cx="3446277" cy="4532692"/>
              </a:xfrm>
            </p:grpSpPr>
            <p:sp>
              <p:nvSpPr>
                <p:cNvPr id="28" name="任意多边形 12">
                  <a:extLst>
                    <a:ext uri="{FF2B5EF4-FFF2-40B4-BE49-F238E27FC236}">
                      <a16:creationId xmlns:a16="http://schemas.microsoft.com/office/drawing/2014/main" id="{976ED958-2C94-43F0-858E-D12255099613}"/>
                    </a:ext>
                  </a:extLst>
                </p:cNvPr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圆角矩形 13">
                  <a:extLst>
                    <a:ext uri="{FF2B5EF4-FFF2-40B4-BE49-F238E27FC236}">
                      <a16:creationId xmlns:a16="http://schemas.microsoft.com/office/drawing/2014/main" id="{94719777-3D1D-4D82-A6CE-4778F05D005F}"/>
                    </a:ext>
                  </a:extLst>
                </p:cNvPr>
                <p:cNvSpPr/>
                <p:nvPr/>
              </p:nvSpPr>
              <p:spPr>
                <a:xfrm rot="18900000">
                  <a:off x="1026359" y="2031999"/>
                  <a:ext cx="328022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A73E2F3B-75F0-422E-BE6D-69A6E7446765}"/>
                    </a:ext>
                  </a:extLst>
                </p:cNvPr>
                <p:cNvSpPr/>
                <p:nvPr/>
              </p:nvSpPr>
              <p:spPr>
                <a:xfrm rot="2700000">
                  <a:off x="59067" y="3527438"/>
                  <a:ext cx="3460793" cy="5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21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E75BBE88-6F3D-4997-91BD-96BEFE625F06}"/>
                    </a:ext>
                  </a:extLst>
                </p:cNvPr>
                <p:cNvSpPr/>
                <p:nvPr/>
              </p:nvSpPr>
              <p:spPr>
                <a:xfrm rot="2700000">
                  <a:off x="-209134" y="3612132"/>
                  <a:ext cx="3425372" cy="827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16">
                  <a:extLst>
                    <a:ext uri="{FF2B5EF4-FFF2-40B4-BE49-F238E27FC236}">
                      <a16:creationId xmlns:a16="http://schemas.microsoft.com/office/drawing/2014/main" id="{F15F2255-5D86-45E9-B802-96C4D7A6C1CB}"/>
                    </a:ext>
                  </a:extLst>
                </p:cNvPr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1D56DAE-3270-4541-A6D4-6B73E5A1A014}"/>
                  </a:ext>
                </a:extLst>
              </p:cNvPr>
              <p:cNvSpPr txBox="1"/>
              <p:nvPr/>
            </p:nvSpPr>
            <p:spPr>
              <a:xfrm rot="18900000">
                <a:off x="7881629" y="1649773"/>
                <a:ext cx="528945" cy="4973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D01C5368-32E9-4DB2-AA9C-EE96968817A7}"/>
                  </a:ext>
                </a:extLst>
              </p:cNvPr>
              <p:cNvGrpSpPr/>
              <p:nvPr/>
            </p:nvGrpSpPr>
            <p:grpSpPr>
              <a:xfrm rot="18900000">
                <a:off x="7068209" y="3603413"/>
                <a:ext cx="254216" cy="323203"/>
                <a:chOff x="3290888" y="533400"/>
                <a:chExt cx="427038" cy="542925"/>
              </a:xfrm>
              <a:solidFill>
                <a:schemeClr val="bg1"/>
              </a:solidFill>
            </p:grpSpPr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42DF255B-3594-46E5-9124-3D38DFB57E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0888" y="533400"/>
                  <a:ext cx="427038" cy="542925"/>
                </a:xfrm>
                <a:custGeom>
                  <a:avLst/>
                  <a:gdLst>
                    <a:gd name="T0" fmla="*/ 108 w 152"/>
                    <a:gd name="T1" fmla="*/ 161 h 193"/>
                    <a:gd name="T2" fmla="*/ 68 w 152"/>
                    <a:gd name="T3" fmla="*/ 161 h 193"/>
                    <a:gd name="T4" fmla="*/ 68 w 152"/>
                    <a:gd name="T5" fmla="*/ 145 h 193"/>
                    <a:gd name="T6" fmla="*/ 121 w 152"/>
                    <a:gd name="T7" fmla="*/ 122 h 193"/>
                    <a:gd name="T8" fmla="*/ 130 w 152"/>
                    <a:gd name="T9" fmla="*/ 19 h 193"/>
                    <a:gd name="T10" fmla="*/ 130 w 152"/>
                    <a:gd name="T11" fmla="*/ 18 h 193"/>
                    <a:gd name="T12" fmla="*/ 130 w 152"/>
                    <a:gd name="T13" fmla="*/ 18 h 193"/>
                    <a:gd name="T14" fmla="*/ 128 w 152"/>
                    <a:gd name="T15" fmla="*/ 14 h 193"/>
                    <a:gd name="T16" fmla="*/ 130 w 152"/>
                    <a:gd name="T17" fmla="*/ 10 h 193"/>
                    <a:gd name="T18" fmla="*/ 137 w 152"/>
                    <a:gd name="T19" fmla="*/ 10 h 193"/>
                    <a:gd name="T20" fmla="*/ 143 w 152"/>
                    <a:gd name="T21" fmla="*/ 10 h 193"/>
                    <a:gd name="T22" fmla="*/ 143 w 152"/>
                    <a:gd name="T23" fmla="*/ 5 h 193"/>
                    <a:gd name="T24" fmla="*/ 124 w 152"/>
                    <a:gd name="T25" fmla="*/ 5 h 193"/>
                    <a:gd name="T26" fmla="*/ 120 w 152"/>
                    <a:gd name="T27" fmla="*/ 14 h 193"/>
                    <a:gd name="T28" fmla="*/ 124 w 152"/>
                    <a:gd name="T29" fmla="*/ 23 h 193"/>
                    <a:gd name="T30" fmla="*/ 124 w 152"/>
                    <a:gd name="T31" fmla="*/ 23 h 193"/>
                    <a:gd name="T32" fmla="*/ 115 w 152"/>
                    <a:gd name="T33" fmla="*/ 116 h 193"/>
                    <a:gd name="T34" fmla="*/ 23 w 152"/>
                    <a:gd name="T35" fmla="*/ 124 h 193"/>
                    <a:gd name="T36" fmla="*/ 23 w 152"/>
                    <a:gd name="T37" fmla="*/ 124 h 193"/>
                    <a:gd name="T38" fmla="*/ 4 w 152"/>
                    <a:gd name="T39" fmla="*/ 125 h 193"/>
                    <a:gd name="T40" fmla="*/ 0 w 152"/>
                    <a:gd name="T41" fmla="*/ 134 h 193"/>
                    <a:gd name="T42" fmla="*/ 4 w 152"/>
                    <a:gd name="T43" fmla="*/ 144 h 193"/>
                    <a:gd name="T44" fmla="*/ 7 w 152"/>
                    <a:gd name="T45" fmla="*/ 145 h 193"/>
                    <a:gd name="T46" fmla="*/ 10 w 152"/>
                    <a:gd name="T47" fmla="*/ 144 h 193"/>
                    <a:gd name="T48" fmla="*/ 10 w 152"/>
                    <a:gd name="T49" fmla="*/ 138 h 193"/>
                    <a:gd name="T50" fmla="*/ 8 w 152"/>
                    <a:gd name="T51" fmla="*/ 134 h 193"/>
                    <a:gd name="T52" fmla="*/ 10 w 152"/>
                    <a:gd name="T53" fmla="*/ 130 h 193"/>
                    <a:gd name="T54" fmla="*/ 18 w 152"/>
                    <a:gd name="T55" fmla="*/ 130 h 193"/>
                    <a:gd name="T56" fmla="*/ 18 w 152"/>
                    <a:gd name="T57" fmla="*/ 131 h 193"/>
                    <a:gd name="T58" fmla="*/ 18 w 152"/>
                    <a:gd name="T59" fmla="*/ 131 h 193"/>
                    <a:gd name="T60" fmla="*/ 60 w 152"/>
                    <a:gd name="T61" fmla="*/ 145 h 193"/>
                    <a:gd name="T62" fmla="*/ 60 w 152"/>
                    <a:gd name="T63" fmla="*/ 161 h 193"/>
                    <a:gd name="T64" fmla="*/ 20 w 152"/>
                    <a:gd name="T65" fmla="*/ 161 h 193"/>
                    <a:gd name="T66" fmla="*/ 0 w 152"/>
                    <a:gd name="T67" fmla="*/ 181 h 193"/>
                    <a:gd name="T68" fmla="*/ 0 w 152"/>
                    <a:gd name="T69" fmla="*/ 189 h 193"/>
                    <a:gd name="T70" fmla="*/ 4 w 152"/>
                    <a:gd name="T71" fmla="*/ 193 h 193"/>
                    <a:gd name="T72" fmla="*/ 124 w 152"/>
                    <a:gd name="T73" fmla="*/ 193 h 193"/>
                    <a:gd name="T74" fmla="*/ 128 w 152"/>
                    <a:gd name="T75" fmla="*/ 189 h 193"/>
                    <a:gd name="T76" fmla="*/ 128 w 152"/>
                    <a:gd name="T77" fmla="*/ 181 h 193"/>
                    <a:gd name="T78" fmla="*/ 108 w 152"/>
                    <a:gd name="T79" fmla="*/ 161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2" h="193">
                      <a:moveTo>
                        <a:pt x="108" y="161"/>
                      </a:moveTo>
                      <a:cubicBezTo>
                        <a:pt x="68" y="161"/>
                        <a:pt x="68" y="161"/>
                        <a:pt x="68" y="161"/>
                      </a:cubicBezTo>
                      <a:cubicBezTo>
                        <a:pt x="68" y="145"/>
                        <a:pt x="68" y="145"/>
                        <a:pt x="68" y="145"/>
                      </a:cubicBezTo>
                      <a:cubicBezTo>
                        <a:pt x="88" y="144"/>
                        <a:pt x="107" y="136"/>
                        <a:pt x="121" y="122"/>
                      </a:cubicBezTo>
                      <a:cubicBezTo>
                        <a:pt x="148" y="94"/>
                        <a:pt x="152" y="50"/>
                        <a:pt x="130" y="19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17"/>
                        <a:pt x="128" y="16"/>
                        <a:pt x="128" y="14"/>
                      </a:cubicBezTo>
                      <a:cubicBezTo>
                        <a:pt x="128" y="13"/>
                        <a:pt x="129" y="11"/>
                        <a:pt x="130" y="10"/>
                      </a:cubicBezTo>
                      <a:cubicBezTo>
                        <a:pt x="132" y="8"/>
                        <a:pt x="135" y="8"/>
                        <a:pt x="137" y="10"/>
                      </a:cubicBezTo>
                      <a:cubicBezTo>
                        <a:pt x="139" y="12"/>
                        <a:pt x="141" y="12"/>
                        <a:pt x="143" y="10"/>
                      </a:cubicBezTo>
                      <a:cubicBezTo>
                        <a:pt x="144" y="9"/>
                        <a:pt x="144" y="6"/>
                        <a:pt x="143" y="5"/>
                      </a:cubicBezTo>
                      <a:cubicBezTo>
                        <a:pt x="138" y="0"/>
                        <a:pt x="129" y="0"/>
                        <a:pt x="124" y="5"/>
                      </a:cubicBezTo>
                      <a:cubicBezTo>
                        <a:pt x="121" y="7"/>
                        <a:pt x="120" y="11"/>
                        <a:pt x="120" y="14"/>
                      </a:cubicBezTo>
                      <a:cubicBezTo>
                        <a:pt x="120" y="18"/>
                        <a:pt x="121" y="21"/>
                        <a:pt x="124" y="23"/>
                      </a:cubicBezTo>
                      <a:cubicBezTo>
                        <a:pt x="124" y="23"/>
                        <a:pt x="124" y="23"/>
                        <a:pt x="124" y="23"/>
                      </a:cubicBezTo>
                      <a:cubicBezTo>
                        <a:pt x="143" y="52"/>
                        <a:pt x="140" y="92"/>
                        <a:pt x="115" y="116"/>
                      </a:cubicBezTo>
                      <a:cubicBezTo>
                        <a:pt x="91" y="140"/>
                        <a:pt x="51" y="144"/>
                        <a:pt x="23" y="124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17" y="120"/>
                        <a:pt x="9" y="120"/>
                        <a:pt x="4" y="125"/>
                      </a:cubicBezTo>
                      <a:cubicBezTo>
                        <a:pt x="2" y="127"/>
                        <a:pt x="0" y="131"/>
                        <a:pt x="0" y="134"/>
                      </a:cubicBezTo>
                      <a:cubicBezTo>
                        <a:pt x="0" y="138"/>
                        <a:pt x="2" y="141"/>
                        <a:pt x="4" y="144"/>
                      </a:cubicBezTo>
                      <a:cubicBezTo>
                        <a:pt x="5" y="144"/>
                        <a:pt x="6" y="145"/>
                        <a:pt x="7" y="145"/>
                      </a:cubicBezTo>
                      <a:cubicBezTo>
                        <a:pt x="8" y="145"/>
                        <a:pt x="9" y="144"/>
                        <a:pt x="10" y="144"/>
                      </a:cubicBezTo>
                      <a:cubicBezTo>
                        <a:pt x="11" y="142"/>
                        <a:pt x="11" y="140"/>
                        <a:pt x="10" y="138"/>
                      </a:cubicBezTo>
                      <a:cubicBezTo>
                        <a:pt x="9" y="137"/>
                        <a:pt x="8" y="136"/>
                        <a:pt x="8" y="134"/>
                      </a:cubicBezTo>
                      <a:cubicBezTo>
                        <a:pt x="8" y="133"/>
                        <a:pt x="9" y="131"/>
                        <a:pt x="10" y="130"/>
                      </a:cubicBezTo>
                      <a:cubicBezTo>
                        <a:pt x="12" y="128"/>
                        <a:pt x="15" y="128"/>
                        <a:pt x="18" y="130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31" y="140"/>
                        <a:pt x="45" y="144"/>
                        <a:pt x="60" y="145"/>
                      </a:cubicBezTo>
                      <a:cubicBezTo>
                        <a:pt x="60" y="161"/>
                        <a:pt x="60" y="161"/>
                        <a:pt x="60" y="161"/>
                      </a:cubicBezTo>
                      <a:cubicBezTo>
                        <a:pt x="20" y="161"/>
                        <a:pt x="20" y="161"/>
                        <a:pt x="20" y="161"/>
                      </a:cubicBezTo>
                      <a:cubicBezTo>
                        <a:pt x="9" y="161"/>
                        <a:pt x="0" y="170"/>
                        <a:pt x="0" y="181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1"/>
                        <a:pt x="2" y="193"/>
                        <a:pt x="4" y="193"/>
                      </a:cubicBezTo>
                      <a:cubicBezTo>
                        <a:pt x="124" y="193"/>
                        <a:pt x="124" y="193"/>
                        <a:pt x="124" y="193"/>
                      </a:cubicBezTo>
                      <a:cubicBezTo>
                        <a:pt x="127" y="193"/>
                        <a:pt x="128" y="191"/>
                        <a:pt x="128" y="189"/>
                      </a:cubicBezTo>
                      <a:cubicBezTo>
                        <a:pt x="128" y="181"/>
                        <a:pt x="128" y="181"/>
                        <a:pt x="128" y="181"/>
                      </a:cubicBezTo>
                      <a:cubicBezTo>
                        <a:pt x="128" y="170"/>
                        <a:pt x="119" y="161"/>
                        <a:pt x="108" y="1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id="{C03A8E32-4EDD-42FC-B079-F2AF0766C7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90888" y="536575"/>
                  <a:ext cx="358775" cy="357188"/>
                </a:xfrm>
                <a:custGeom>
                  <a:avLst/>
                  <a:gdLst>
                    <a:gd name="T0" fmla="*/ 64 w 128"/>
                    <a:gd name="T1" fmla="*/ 127 h 127"/>
                    <a:gd name="T2" fmla="*/ 128 w 128"/>
                    <a:gd name="T3" fmla="*/ 64 h 127"/>
                    <a:gd name="T4" fmla="*/ 64 w 128"/>
                    <a:gd name="T5" fmla="*/ 0 h 127"/>
                    <a:gd name="T6" fmla="*/ 0 w 128"/>
                    <a:gd name="T7" fmla="*/ 64 h 127"/>
                    <a:gd name="T8" fmla="*/ 64 w 128"/>
                    <a:gd name="T9" fmla="*/ 127 h 127"/>
                    <a:gd name="T10" fmla="*/ 64 w 128"/>
                    <a:gd name="T11" fmla="*/ 24 h 127"/>
                    <a:gd name="T12" fmla="*/ 68 w 128"/>
                    <a:gd name="T13" fmla="*/ 28 h 127"/>
                    <a:gd name="T14" fmla="*/ 64 w 128"/>
                    <a:gd name="T15" fmla="*/ 32 h 127"/>
                    <a:gd name="T16" fmla="*/ 28 w 128"/>
                    <a:gd name="T17" fmla="*/ 68 h 127"/>
                    <a:gd name="T18" fmla="*/ 24 w 128"/>
                    <a:gd name="T19" fmla="*/ 72 h 127"/>
                    <a:gd name="T20" fmla="*/ 20 w 128"/>
                    <a:gd name="T21" fmla="*/ 68 h 127"/>
                    <a:gd name="T22" fmla="*/ 64 w 128"/>
                    <a:gd name="T23" fmla="*/ 2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8" h="127">
                      <a:moveTo>
                        <a:pt x="64" y="127"/>
                      </a:moveTo>
                      <a:cubicBezTo>
                        <a:pt x="99" y="127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ubicBezTo>
                        <a:pt x="0" y="99"/>
                        <a:pt x="29" y="127"/>
                        <a:pt x="64" y="127"/>
                      </a:cubicBezTo>
                      <a:close/>
                      <a:moveTo>
                        <a:pt x="64" y="24"/>
                      </a:moveTo>
                      <a:cubicBezTo>
                        <a:pt x="66" y="24"/>
                        <a:pt x="68" y="26"/>
                        <a:pt x="68" y="28"/>
                      </a:cubicBezTo>
                      <a:cubicBezTo>
                        <a:pt x="68" y="30"/>
                        <a:pt x="66" y="32"/>
                        <a:pt x="64" y="32"/>
                      </a:cubicBezTo>
                      <a:cubicBezTo>
                        <a:pt x="44" y="32"/>
                        <a:pt x="28" y="48"/>
                        <a:pt x="28" y="68"/>
                      </a:cubicBezTo>
                      <a:cubicBezTo>
                        <a:pt x="28" y="70"/>
                        <a:pt x="27" y="72"/>
                        <a:pt x="24" y="72"/>
                      </a:cubicBezTo>
                      <a:cubicBezTo>
                        <a:pt x="22" y="72"/>
                        <a:pt x="20" y="70"/>
                        <a:pt x="20" y="68"/>
                      </a:cubicBezTo>
                      <a:cubicBezTo>
                        <a:pt x="20" y="44"/>
                        <a:pt x="40" y="24"/>
                        <a:pt x="6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D46AED2-D54B-47D8-A3AE-F35771D7C661}"/>
                  </a:ext>
                </a:extLst>
              </p:cNvPr>
              <p:cNvSpPr txBox="1"/>
              <p:nvPr/>
            </p:nvSpPr>
            <p:spPr>
              <a:xfrm rot="18900000">
                <a:off x="7050593" y="2736486"/>
                <a:ext cx="1432990" cy="895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We do our best to make your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009705C-61DA-45D9-AC38-962E1FD767BF}"/>
                </a:ext>
              </a:extLst>
            </p:cNvPr>
            <p:cNvGrpSpPr/>
            <p:nvPr/>
          </p:nvGrpSpPr>
          <p:grpSpPr>
            <a:xfrm>
              <a:off x="4336262" y="2061521"/>
              <a:ext cx="3446277" cy="4491394"/>
              <a:chOff x="4325111" y="1526262"/>
              <a:chExt cx="3446277" cy="4491394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6E7C8E1-F859-4E4C-B28A-7637E0E8CC87}"/>
                  </a:ext>
                </a:extLst>
              </p:cNvPr>
              <p:cNvGrpSpPr/>
              <p:nvPr/>
            </p:nvGrpSpPr>
            <p:grpSpPr>
              <a:xfrm>
                <a:off x="4325111" y="1526262"/>
                <a:ext cx="3446277" cy="4491394"/>
                <a:chOff x="1026359" y="1205784"/>
                <a:chExt cx="3446277" cy="4491394"/>
              </a:xfrm>
            </p:grpSpPr>
            <p:sp>
              <p:nvSpPr>
                <p:cNvPr id="41" name="任意多边形 18">
                  <a:extLst>
                    <a:ext uri="{FF2B5EF4-FFF2-40B4-BE49-F238E27FC236}">
                      <a16:creationId xmlns:a16="http://schemas.microsoft.com/office/drawing/2014/main" id="{6FAD5D49-BEBD-4316-8946-C53B57F0CCF7}"/>
                    </a:ext>
                  </a:extLst>
                </p:cNvPr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圆角矩形 19">
                  <a:extLst>
                    <a:ext uri="{FF2B5EF4-FFF2-40B4-BE49-F238E27FC236}">
                      <a16:creationId xmlns:a16="http://schemas.microsoft.com/office/drawing/2014/main" id="{81579A17-2AD5-4E1A-A91A-68108A59AF04}"/>
                    </a:ext>
                  </a:extLst>
                </p:cNvPr>
                <p:cNvSpPr/>
                <p:nvPr/>
              </p:nvSpPr>
              <p:spPr>
                <a:xfrm rot="18900000">
                  <a:off x="1026359" y="2031999"/>
                  <a:ext cx="328022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596004B1-3C36-46D0-B72C-20CDA55AC9CC}"/>
                    </a:ext>
                  </a:extLst>
                </p:cNvPr>
                <p:cNvSpPr/>
                <p:nvPr/>
              </p:nvSpPr>
              <p:spPr>
                <a:xfrm rot="2700000">
                  <a:off x="59067" y="3527438"/>
                  <a:ext cx="3460793" cy="5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21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689F0A80-69A9-4997-BCE7-47A59B027E24}"/>
                    </a:ext>
                  </a:extLst>
                </p:cNvPr>
                <p:cNvSpPr/>
                <p:nvPr/>
              </p:nvSpPr>
              <p:spPr>
                <a:xfrm rot="2700000">
                  <a:off x="-265797" y="3570834"/>
                  <a:ext cx="3425372" cy="827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22">
                  <a:extLst>
                    <a:ext uri="{FF2B5EF4-FFF2-40B4-BE49-F238E27FC236}">
                      <a16:creationId xmlns:a16="http://schemas.microsoft.com/office/drawing/2014/main" id="{04931275-D8A4-4B77-B011-8886E1064104}"/>
                    </a:ext>
                  </a:extLst>
                </p:cNvPr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BC345C9-A4B2-4D53-87DC-F02D16D8DD00}"/>
                  </a:ext>
                </a:extLst>
              </p:cNvPr>
              <p:cNvSpPr txBox="1"/>
              <p:nvPr/>
            </p:nvSpPr>
            <p:spPr>
              <a:xfrm rot="18900000">
                <a:off x="6286774" y="1649774"/>
                <a:ext cx="492681" cy="4973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F563202-B4BA-47E1-9F69-34AC01154468}"/>
                  </a:ext>
                </a:extLst>
              </p:cNvPr>
              <p:cNvGrpSpPr/>
              <p:nvPr/>
            </p:nvGrpSpPr>
            <p:grpSpPr>
              <a:xfrm rot="18900000">
                <a:off x="5355616" y="3567071"/>
                <a:ext cx="353925" cy="353924"/>
                <a:chOff x="5821363" y="5846763"/>
                <a:chExt cx="541338" cy="541337"/>
              </a:xfrm>
              <a:solidFill>
                <a:schemeClr val="bg1"/>
              </a:solidFill>
            </p:grpSpPr>
            <p:sp>
              <p:nvSpPr>
                <p:cNvPr id="38" name="Freeform 61">
                  <a:extLst>
                    <a:ext uri="{FF2B5EF4-FFF2-40B4-BE49-F238E27FC236}">
                      <a16:creationId xmlns:a16="http://schemas.microsoft.com/office/drawing/2014/main" id="{36701027-5B72-408C-BEC7-18E7FE2F71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67401" y="5846763"/>
                  <a:ext cx="449263" cy="358775"/>
                </a:xfrm>
                <a:custGeom>
                  <a:avLst/>
                  <a:gdLst>
                    <a:gd name="T0" fmla="*/ 66 w 160"/>
                    <a:gd name="T1" fmla="*/ 101 h 127"/>
                    <a:gd name="T2" fmla="*/ 80 w 160"/>
                    <a:gd name="T3" fmla="*/ 96 h 127"/>
                    <a:gd name="T4" fmla="*/ 94 w 160"/>
                    <a:gd name="T5" fmla="*/ 102 h 127"/>
                    <a:gd name="T6" fmla="*/ 123 w 160"/>
                    <a:gd name="T7" fmla="*/ 127 h 127"/>
                    <a:gd name="T8" fmla="*/ 160 w 160"/>
                    <a:gd name="T9" fmla="*/ 79 h 127"/>
                    <a:gd name="T10" fmla="*/ 160 w 160"/>
                    <a:gd name="T11" fmla="*/ 4 h 127"/>
                    <a:gd name="T12" fmla="*/ 156 w 160"/>
                    <a:gd name="T13" fmla="*/ 0 h 127"/>
                    <a:gd name="T14" fmla="*/ 4 w 160"/>
                    <a:gd name="T15" fmla="*/ 0 h 127"/>
                    <a:gd name="T16" fmla="*/ 0 w 160"/>
                    <a:gd name="T17" fmla="*/ 4 h 127"/>
                    <a:gd name="T18" fmla="*/ 0 w 160"/>
                    <a:gd name="T19" fmla="*/ 79 h 127"/>
                    <a:gd name="T20" fmla="*/ 38 w 160"/>
                    <a:gd name="T21" fmla="*/ 127 h 127"/>
                    <a:gd name="T22" fmla="*/ 66 w 160"/>
                    <a:gd name="T23" fmla="*/ 101 h 127"/>
                    <a:gd name="T24" fmla="*/ 32 w 160"/>
                    <a:gd name="T25" fmla="*/ 20 h 127"/>
                    <a:gd name="T26" fmla="*/ 36 w 160"/>
                    <a:gd name="T27" fmla="*/ 16 h 127"/>
                    <a:gd name="T28" fmla="*/ 60 w 160"/>
                    <a:gd name="T29" fmla="*/ 16 h 127"/>
                    <a:gd name="T30" fmla="*/ 64 w 160"/>
                    <a:gd name="T31" fmla="*/ 20 h 127"/>
                    <a:gd name="T32" fmla="*/ 64 w 160"/>
                    <a:gd name="T33" fmla="*/ 44 h 127"/>
                    <a:gd name="T34" fmla="*/ 60 w 160"/>
                    <a:gd name="T35" fmla="*/ 48 h 127"/>
                    <a:gd name="T36" fmla="*/ 36 w 160"/>
                    <a:gd name="T37" fmla="*/ 48 h 127"/>
                    <a:gd name="T38" fmla="*/ 32 w 160"/>
                    <a:gd name="T39" fmla="*/ 44 h 127"/>
                    <a:gd name="T40" fmla="*/ 32 w 160"/>
                    <a:gd name="T41" fmla="*/ 20 h 127"/>
                    <a:gd name="T42" fmla="*/ 36 w 160"/>
                    <a:gd name="T43" fmla="*/ 56 h 127"/>
                    <a:gd name="T44" fmla="*/ 124 w 160"/>
                    <a:gd name="T45" fmla="*/ 56 h 127"/>
                    <a:gd name="T46" fmla="*/ 128 w 160"/>
                    <a:gd name="T47" fmla="*/ 60 h 127"/>
                    <a:gd name="T48" fmla="*/ 124 w 160"/>
                    <a:gd name="T49" fmla="*/ 64 h 127"/>
                    <a:gd name="T50" fmla="*/ 36 w 160"/>
                    <a:gd name="T51" fmla="*/ 64 h 127"/>
                    <a:gd name="T52" fmla="*/ 32 w 160"/>
                    <a:gd name="T53" fmla="*/ 60 h 127"/>
                    <a:gd name="T54" fmla="*/ 36 w 160"/>
                    <a:gd name="T55" fmla="*/ 56 h 127"/>
                    <a:gd name="T56" fmla="*/ 32 w 160"/>
                    <a:gd name="T57" fmla="*/ 76 h 127"/>
                    <a:gd name="T58" fmla="*/ 36 w 160"/>
                    <a:gd name="T59" fmla="*/ 72 h 127"/>
                    <a:gd name="T60" fmla="*/ 124 w 160"/>
                    <a:gd name="T61" fmla="*/ 72 h 127"/>
                    <a:gd name="T62" fmla="*/ 128 w 160"/>
                    <a:gd name="T63" fmla="*/ 76 h 127"/>
                    <a:gd name="T64" fmla="*/ 124 w 160"/>
                    <a:gd name="T65" fmla="*/ 80 h 127"/>
                    <a:gd name="T66" fmla="*/ 36 w 160"/>
                    <a:gd name="T67" fmla="*/ 80 h 127"/>
                    <a:gd name="T68" fmla="*/ 32 w 160"/>
                    <a:gd name="T69" fmla="*/ 7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0" h="127">
                      <a:moveTo>
                        <a:pt x="66" y="101"/>
                      </a:moveTo>
                      <a:cubicBezTo>
                        <a:pt x="70" y="98"/>
                        <a:pt x="75" y="96"/>
                        <a:pt x="80" y="96"/>
                      </a:cubicBezTo>
                      <a:cubicBezTo>
                        <a:pt x="86" y="96"/>
                        <a:pt x="91" y="98"/>
                        <a:pt x="94" y="102"/>
                      </a:cubicBezTo>
                      <a:cubicBezTo>
                        <a:pt x="123" y="127"/>
                        <a:pt x="123" y="127"/>
                        <a:pt x="123" y="127"/>
                      </a:cubicBezTo>
                      <a:cubicBezTo>
                        <a:pt x="160" y="79"/>
                        <a:pt x="160" y="79"/>
                        <a:pt x="160" y="79"/>
                      </a:cubicBezTo>
                      <a:cubicBezTo>
                        <a:pt x="160" y="4"/>
                        <a:pt x="160" y="4"/>
                        <a:pt x="160" y="4"/>
                      </a:cubicBezTo>
                      <a:cubicBezTo>
                        <a:pt x="160" y="2"/>
                        <a:pt x="158" y="0"/>
                        <a:pt x="15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38" y="127"/>
                        <a:pt x="38" y="127"/>
                        <a:pt x="38" y="127"/>
                      </a:cubicBezTo>
                      <a:lnTo>
                        <a:pt x="66" y="101"/>
                      </a:lnTo>
                      <a:close/>
                      <a:moveTo>
                        <a:pt x="32" y="20"/>
                      </a:moveTo>
                      <a:cubicBezTo>
                        <a:pt x="32" y="18"/>
                        <a:pt x="34" y="16"/>
                        <a:pt x="36" y="16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2" y="16"/>
                        <a:pt x="64" y="18"/>
                        <a:pt x="64" y="20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4" y="46"/>
                        <a:pt x="62" y="48"/>
                        <a:pt x="60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4" y="48"/>
                        <a:pt x="32" y="46"/>
                        <a:pt x="32" y="44"/>
                      </a:cubicBezTo>
                      <a:lnTo>
                        <a:pt x="32" y="20"/>
                      </a:lnTo>
                      <a:close/>
                      <a:moveTo>
                        <a:pt x="36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6" y="56"/>
                        <a:pt x="128" y="58"/>
                        <a:pt x="128" y="60"/>
                      </a:cubicBezTo>
                      <a:cubicBezTo>
                        <a:pt x="128" y="62"/>
                        <a:pt x="126" y="64"/>
                        <a:pt x="124" y="64"/>
                      </a:cubicBezTo>
                      <a:cubicBezTo>
                        <a:pt x="36" y="64"/>
                        <a:pt x="36" y="64"/>
                        <a:pt x="36" y="64"/>
                      </a:cubicBezTo>
                      <a:cubicBezTo>
                        <a:pt x="34" y="64"/>
                        <a:pt x="32" y="62"/>
                        <a:pt x="32" y="60"/>
                      </a:cubicBezTo>
                      <a:cubicBezTo>
                        <a:pt x="32" y="58"/>
                        <a:pt x="34" y="56"/>
                        <a:pt x="36" y="56"/>
                      </a:cubicBezTo>
                      <a:close/>
                      <a:moveTo>
                        <a:pt x="32" y="76"/>
                      </a:moveTo>
                      <a:cubicBezTo>
                        <a:pt x="32" y="74"/>
                        <a:pt x="34" y="72"/>
                        <a:pt x="36" y="72"/>
                      </a:cubicBezTo>
                      <a:cubicBezTo>
                        <a:pt x="124" y="72"/>
                        <a:pt x="124" y="72"/>
                        <a:pt x="124" y="72"/>
                      </a:cubicBezTo>
                      <a:cubicBezTo>
                        <a:pt x="126" y="72"/>
                        <a:pt x="128" y="74"/>
                        <a:pt x="128" y="76"/>
                      </a:cubicBezTo>
                      <a:cubicBezTo>
                        <a:pt x="128" y="78"/>
                        <a:pt x="126" y="80"/>
                        <a:pt x="124" y="80"/>
                      </a:cubicBezTo>
                      <a:cubicBezTo>
                        <a:pt x="36" y="80"/>
                        <a:pt x="36" y="80"/>
                        <a:pt x="36" y="80"/>
                      </a:cubicBezTo>
                      <a:cubicBezTo>
                        <a:pt x="34" y="80"/>
                        <a:pt x="32" y="78"/>
                        <a:pt x="32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Rectangle 62">
                  <a:extLst>
                    <a:ext uri="{FF2B5EF4-FFF2-40B4-BE49-F238E27FC236}">
                      <a16:creationId xmlns:a16="http://schemas.microsoft.com/office/drawing/2014/main" id="{A7C738FF-E8A1-44AB-A820-22C253668D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78526" y="5915025"/>
                  <a:ext cx="46038" cy="4445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3">
                  <a:extLst>
                    <a:ext uri="{FF2B5EF4-FFF2-40B4-BE49-F238E27FC236}">
                      <a16:creationId xmlns:a16="http://schemas.microsoft.com/office/drawing/2014/main" id="{BF4DA0E3-8018-42E0-98E9-ECE26D1F29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1363" y="5981700"/>
                  <a:ext cx="541338" cy="406400"/>
                </a:xfrm>
                <a:custGeom>
                  <a:avLst/>
                  <a:gdLst>
                    <a:gd name="T0" fmla="*/ 188 w 192"/>
                    <a:gd name="T1" fmla="*/ 0 h 144"/>
                    <a:gd name="T2" fmla="*/ 184 w 192"/>
                    <a:gd name="T3" fmla="*/ 0 h 144"/>
                    <a:gd name="T4" fmla="*/ 184 w 192"/>
                    <a:gd name="T5" fmla="*/ 34 h 144"/>
                    <a:gd name="T6" fmla="*/ 145 w 192"/>
                    <a:gd name="T7" fmla="*/ 85 h 144"/>
                    <a:gd name="T8" fmla="*/ 167 w 192"/>
                    <a:gd name="T9" fmla="*/ 105 h 144"/>
                    <a:gd name="T10" fmla="*/ 167 w 192"/>
                    <a:gd name="T11" fmla="*/ 111 h 144"/>
                    <a:gd name="T12" fmla="*/ 161 w 192"/>
                    <a:gd name="T13" fmla="*/ 111 h 144"/>
                    <a:gd name="T14" fmla="*/ 105 w 192"/>
                    <a:gd name="T15" fmla="*/ 60 h 144"/>
                    <a:gd name="T16" fmla="*/ 88 w 192"/>
                    <a:gd name="T17" fmla="*/ 59 h 144"/>
                    <a:gd name="T18" fmla="*/ 31 w 192"/>
                    <a:gd name="T19" fmla="*/ 111 h 144"/>
                    <a:gd name="T20" fmla="*/ 28 w 192"/>
                    <a:gd name="T21" fmla="*/ 112 h 144"/>
                    <a:gd name="T22" fmla="*/ 25 w 192"/>
                    <a:gd name="T23" fmla="*/ 111 h 144"/>
                    <a:gd name="T24" fmla="*/ 25 w 192"/>
                    <a:gd name="T25" fmla="*/ 105 h 144"/>
                    <a:gd name="T26" fmla="*/ 48 w 192"/>
                    <a:gd name="T27" fmla="*/ 85 h 144"/>
                    <a:gd name="T28" fmla="*/ 8 w 192"/>
                    <a:gd name="T29" fmla="*/ 34 h 144"/>
                    <a:gd name="T30" fmla="*/ 8 w 192"/>
                    <a:gd name="T31" fmla="*/ 0 h 144"/>
                    <a:gd name="T32" fmla="*/ 4 w 192"/>
                    <a:gd name="T33" fmla="*/ 0 h 144"/>
                    <a:gd name="T34" fmla="*/ 0 w 192"/>
                    <a:gd name="T35" fmla="*/ 4 h 144"/>
                    <a:gd name="T36" fmla="*/ 0 w 192"/>
                    <a:gd name="T37" fmla="*/ 24 h 144"/>
                    <a:gd name="T38" fmla="*/ 0 w 192"/>
                    <a:gd name="T39" fmla="*/ 124 h 144"/>
                    <a:gd name="T40" fmla="*/ 20 w 192"/>
                    <a:gd name="T41" fmla="*/ 144 h 144"/>
                    <a:gd name="T42" fmla="*/ 172 w 192"/>
                    <a:gd name="T43" fmla="*/ 144 h 144"/>
                    <a:gd name="T44" fmla="*/ 192 w 192"/>
                    <a:gd name="T45" fmla="*/ 124 h 144"/>
                    <a:gd name="T46" fmla="*/ 192 w 192"/>
                    <a:gd name="T47" fmla="*/ 24 h 144"/>
                    <a:gd name="T48" fmla="*/ 192 w 192"/>
                    <a:gd name="T49" fmla="*/ 4 h 144"/>
                    <a:gd name="T50" fmla="*/ 188 w 192"/>
                    <a:gd name="T5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2" h="144">
                      <a:moveTo>
                        <a:pt x="188" y="0"/>
                      </a:move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184" y="34"/>
                        <a:pt x="184" y="34"/>
                        <a:pt x="184" y="34"/>
                      </a:cubicBezTo>
                      <a:cubicBezTo>
                        <a:pt x="145" y="85"/>
                        <a:pt x="145" y="85"/>
                        <a:pt x="145" y="85"/>
                      </a:cubicBezTo>
                      <a:cubicBezTo>
                        <a:pt x="167" y="105"/>
                        <a:pt x="167" y="105"/>
                        <a:pt x="167" y="105"/>
                      </a:cubicBezTo>
                      <a:cubicBezTo>
                        <a:pt x="168" y="106"/>
                        <a:pt x="169" y="109"/>
                        <a:pt x="167" y="111"/>
                      </a:cubicBezTo>
                      <a:cubicBezTo>
                        <a:pt x="166" y="112"/>
                        <a:pt x="163" y="112"/>
                        <a:pt x="161" y="11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0" y="55"/>
                        <a:pt x="92" y="55"/>
                        <a:pt x="88" y="59"/>
                      </a:cubicBezTo>
                      <a:cubicBezTo>
                        <a:pt x="31" y="111"/>
                        <a:pt x="31" y="111"/>
                        <a:pt x="31" y="111"/>
                      </a:cubicBezTo>
                      <a:cubicBezTo>
                        <a:pt x="30" y="112"/>
                        <a:pt x="29" y="112"/>
                        <a:pt x="28" y="112"/>
                      </a:cubicBezTo>
                      <a:cubicBezTo>
                        <a:pt x="27" y="112"/>
                        <a:pt x="26" y="111"/>
                        <a:pt x="25" y="111"/>
                      </a:cubicBezTo>
                      <a:cubicBezTo>
                        <a:pt x="24" y="109"/>
                        <a:pt x="24" y="106"/>
                        <a:pt x="25" y="10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5"/>
                        <a:pt x="9" y="144"/>
                        <a:pt x="20" y="144"/>
                      </a:cubicBezTo>
                      <a:cubicBezTo>
                        <a:pt x="172" y="144"/>
                        <a:pt x="172" y="144"/>
                        <a:pt x="172" y="144"/>
                      </a:cubicBezTo>
                      <a:cubicBezTo>
                        <a:pt x="183" y="144"/>
                        <a:pt x="192" y="135"/>
                        <a:pt x="192" y="124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EAFA39B-3FE6-48B2-9622-C09C6647EF4C}"/>
                  </a:ext>
                </a:extLst>
              </p:cNvPr>
              <p:cNvSpPr txBox="1"/>
              <p:nvPr/>
            </p:nvSpPr>
            <p:spPr>
              <a:xfrm rot="18900000">
                <a:off x="5450138" y="2707697"/>
                <a:ext cx="1432990" cy="895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We do our best to make your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2335EA9-534F-4914-BE14-2FC0DFDDAA14}"/>
                </a:ext>
              </a:extLst>
            </p:cNvPr>
            <p:cNvGrpSpPr/>
            <p:nvPr/>
          </p:nvGrpSpPr>
          <p:grpSpPr>
            <a:xfrm>
              <a:off x="2720114" y="2061521"/>
              <a:ext cx="3446277" cy="4532692"/>
              <a:chOff x="2708963" y="1526262"/>
              <a:chExt cx="3446277" cy="4532692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B7CC5D6-A66A-489B-B78C-1C19443CE831}"/>
                  </a:ext>
                </a:extLst>
              </p:cNvPr>
              <p:cNvGrpSpPr/>
              <p:nvPr/>
            </p:nvGrpSpPr>
            <p:grpSpPr>
              <a:xfrm>
                <a:off x="2708963" y="1526262"/>
                <a:ext cx="3446277" cy="4532692"/>
                <a:chOff x="1026359" y="1205784"/>
                <a:chExt cx="3446277" cy="4532692"/>
              </a:xfrm>
            </p:grpSpPr>
            <p:sp>
              <p:nvSpPr>
                <p:cNvPr id="54" name="任意多边形 24">
                  <a:extLst>
                    <a:ext uri="{FF2B5EF4-FFF2-40B4-BE49-F238E27FC236}">
                      <a16:creationId xmlns:a16="http://schemas.microsoft.com/office/drawing/2014/main" id="{56C9558C-4639-486A-969B-75B122B18D50}"/>
                    </a:ext>
                  </a:extLst>
                </p:cNvPr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圆角矩形 25">
                  <a:extLst>
                    <a:ext uri="{FF2B5EF4-FFF2-40B4-BE49-F238E27FC236}">
                      <a16:creationId xmlns:a16="http://schemas.microsoft.com/office/drawing/2014/main" id="{36CD22ED-25BD-4616-BD1E-F69085DFCED2}"/>
                    </a:ext>
                  </a:extLst>
                </p:cNvPr>
                <p:cNvSpPr/>
                <p:nvPr/>
              </p:nvSpPr>
              <p:spPr>
                <a:xfrm rot="18900000">
                  <a:off x="1026359" y="2031999"/>
                  <a:ext cx="328022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EA0252AB-D262-461C-BB5F-69864F7B2E40}"/>
                    </a:ext>
                  </a:extLst>
                </p:cNvPr>
                <p:cNvSpPr/>
                <p:nvPr/>
              </p:nvSpPr>
              <p:spPr>
                <a:xfrm rot="2700000">
                  <a:off x="59067" y="3527438"/>
                  <a:ext cx="3460793" cy="5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21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0DA6A9A2-C738-42F4-B8ED-F7BEE728F339}"/>
                    </a:ext>
                  </a:extLst>
                </p:cNvPr>
                <p:cNvSpPr/>
                <p:nvPr/>
              </p:nvSpPr>
              <p:spPr>
                <a:xfrm rot="2700000">
                  <a:off x="-209134" y="3612132"/>
                  <a:ext cx="3425372" cy="827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28">
                  <a:extLst>
                    <a:ext uri="{FF2B5EF4-FFF2-40B4-BE49-F238E27FC236}">
                      <a16:creationId xmlns:a16="http://schemas.microsoft.com/office/drawing/2014/main" id="{5CFB2977-C890-444E-8FC9-A84DCCB734FF}"/>
                    </a:ext>
                  </a:extLst>
                </p:cNvPr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314195C-808C-4017-AB2A-B2CC9C608669}"/>
                  </a:ext>
                </a:extLst>
              </p:cNvPr>
              <p:cNvSpPr txBox="1"/>
              <p:nvPr/>
            </p:nvSpPr>
            <p:spPr>
              <a:xfrm rot="18900000">
                <a:off x="4671198" y="1649775"/>
                <a:ext cx="497861" cy="4973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6B36F1ED-5FDE-47D2-B723-EFC36E83B05B}"/>
                  </a:ext>
                </a:extLst>
              </p:cNvPr>
              <p:cNvGrpSpPr/>
              <p:nvPr/>
            </p:nvGrpSpPr>
            <p:grpSpPr>
              <a:xfrm rot="18900000">
                <a:off x="3719893" y="3516190"/>
                <a:ext cx="422412" cy="387625"/>
                <a:chOff x="3222625" y="3211513"/>
                <a:chExt cx="539750" cy="495300"/>
              </a:xfrm>
              <a:solidFill>
                <a:schemeClr val="bg1"/>
              </a:solidFill>
            </p:grpSpPr>
            <p:sp>
              <p:nvSpPr>
                <p:cNvPr id="51" name="Freeform 42">
                  <a:extLst>
                    <a:ext uri="{FF2B5EF4-FFF2-40B4-BE49-F238E27FC236}">
                      <a16:creationId xmlns:a16="http://schemas.microsoft.com/office/drawing/2014/main" id="{90151BBC-0D9B-466E-BBE9-9D2FB7A82C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22625" y="3211513"/>
                  <a:ext cx="539750" cy="495300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Oval 43">
                  <a:extLst>
                    <a:ext uri="{FF2B5EF4-FFF2-40B4-BE49-F238E27FC236}">
                      <a16:creationId xmlns:a16="http://schemas.microsoft.com/office/drawing/2014/main" id="{7CC119A2-9E16-4F3D-9A06-8FD4B0DB74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79788" y="3302000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4">
                  <a:extLst>
                    <a:ext uri="{FF2B5EF4-FFF2-40B4-BE49-F238E27FC236}">
                      <a16:creationId xmlns:a16="http://schemas.microsoft.com/office/drawing/2014/main" id="{992BF0FB-A4C2-4A03-A429-357E0B3BD1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90888" y="3363913"/>
                  <a:ext cx="404813" cy="2079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C3CD60A5-4EED-4B1C-A033-262E73BA5639}"/>
                  </a:ext>
                </a:extLst>
              </p:cNvPr>
              <p:cNvSpPr txBox="1"/>
              <p:nvPr/>
            </p:nvSpPr>
            <p:spPr>
              <a:xfrm rot="18900000">
                <a:off x="3901323" y="2606169"/>
                <a:ext cx="1432990" cy="895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We do our best to make your!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78A5865-4C17-4512-BE73-BCA760CFD315}"/>
                </a:ext>
              </a:extLst>
            </p:cNvPr>
            <p:cNvGrpSpPr/>
            <p:nvPr/>
          </p:nvGrpSpPr>
          <p:grpSpPr>
            <a:xfrm>
              <a:off x="1092814" y="1860798"/>
              <a:ext cx="3446277" cy="4532692"/>
              <a:chOff x="1037059" y="1437052"/>
              <a:chExt cx="3446277" cy="4532692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E187DCCD-283D-42F4-8FB8-2B645819D3E9}"/>
                  </a:ext>
                </a:extLst>
              </p:cNvPr>
              <p:cNvGrpSpPr/>
              <p:nvPr/>
            </p:nvGrpSpPr>
            <p:grpSpPr>
              <a:xfrm>
                <a:off x="1037059" y="1437052"/>
                <a:ext cx="3446277" cy="4532692"/>
                <a:chOff x="1026359" y="1205784"/>
                <a:chExt cx="3446277" cy="4532692"/>
              </a:xfrm>
            </p:grpSpPr>
            <p:sp>
              <p:nvSpPr>
                <p:cNvPr id="67" name="任意多边形 30">
                  <a:extLst>
                    <a:ext uri="{FF2B5EF4-FFF2-40B4-BE49-F238E27FC236}">
                      <a16:creationId xmlns:a16="http://schemas.microsoft.com/office/drawing/2014/main" id="{D5D149B1-8B44-49EC-A3C1-864D006B9E5E}"/>
                    </a:ext>
                  </a:extLst>
                </p:cNvPr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31">
                  <a:extLst>
                    <a:ext uri="{FF2B5EF4-FFF2-40B4-BE49-F238E27FC236}">
                      <a16:creationId xmlns:a16="http://schemas.microsoft.com/office/drawing/2014/main" id="{CD90AFA2-2DBB-457B-9961-2DFA00085BFE}"/>
                    </a:ext>
                  </a:extLst>
                </p:cNvPr>
                <p:cNvSpPr/>
                <p:nvPr/>
              </p:nvSpPr>
              <p:spPr>
                <a:xfrm rot="18900000">
                  <a:off x="1026359" y="2031999"/>
                  <a:ext cx="328022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A70CBF0-C149-481A-A5EB-01D05E2F9618}"/>
                    </a:ext>
                  </a:extLst>
                </p:cNvPr>
                <p:cNvSpPr/>
                <p:nvPr/>
              </p:nvSpPr>
              <p:spPr>
                <a:xfrm rot="2700000">
                  <a:off x="59067" y="3527438"/>
                  <a:ext cx="3460793" cy="5040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21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70" name="矩形 69">
                  <a:extLst>
                    <a:ext uri="{FF2B5EF4-FFF2-40B4-BE49-F238E27FC236}">
                      <a16:creationId xmlns:a16="http://schemas.microsoft.com/office/drawing/2014/main" id="{43C9D56F-5DD4-4421-9D39-B73083C17E02}"/>
                    </a:ext>
                  </a:extLst>
                </p:cNvPr>
                <p:cNvSpPr/>
                <p:nvPr/>
              </p:nvSpPr>
              <p:spPr>
                <a:xfrm rot="2700000">
                  <a:off x="-209134" y="3612132"/>
                  <a:ext cx="3425372" cy="82731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34">
                  <a:extLst>
                    <a:ext uri="{FF2B5EF4-FFF2-40B4-BE49-F238E27FC236}">
                      <a16:creationId xmlns:a16="http://schemas.microsoft.com/office/drawing/2014/main" id="{5D811965-F5BB-43D6-BA05-954123E3BBBF}"/>
                    </a:ext>
                  </a:extLst>
                </p:cNvPr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3ED76FF5-69A8-43B0-B464-F5789DF32DD9}"/>
                  </a:ext>
                </a:extLst>
              </p:cNvPr>
              <p:cNvSpPr txBox="1"/>
              <p:nvPr/>
            </p:nvSpPr>
            <p:spPr>
              <a:xfrm rot="18900000">
                <a:off x="3049147" y="1649777"/>
                <a:ext cx="515992" cy="4973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3C1E9F50-95EB-42CD-98F4-E7B20A1090FF}"/>
                  </a:ext>
                </a:extLst>
              </p:cNvPr>
              <p:cNvGrpSpPr/>
              <p:nvPr/>
            </p:nvGrpSpPr>
            <p:grpSpPr>
              <a:xfrm>
                <a:off x="1959398" y="3392488"/>
                <a:ext cx="415036" cy="415035"/>
                <a:chOff x="4549775" y="536575"/>
                <a:chExt cx="539751" cy="539750"/>
              </a:xfrm>
            </p:grpSpPr>
            <p:sp>
              <p:nvSpPr>
                <p:cNvPr id="64" name="Freeform 53">
                  <a:extLst>
                    <a:ext uri="{FF2B5EF4-FFF2-40B4-BE49-F238E27FC236}">
                      <a16:creationId xmlns:a16="http://schemas.microsoft.com/office/drawing/2014/main" id="{ED4CF2AF-67C4-43A8-AD94-01C2B8161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2338" y="536575"/>
                  <a:ext cx="134938" cy="131763"/>
                </a:xfrm>
                <a:custGeom>
                  <a:avLst/>
                  <a:gdLst>
                    <a:gd name="T0" fmla="*/ 46 w 48"/>
                    <a:gd name="T1" fmla="*/ 29 h 47"/>
                    <a:gd name="T2" fmla="*/ 46 w 48"/>
                    <a:gd name="T3" fmla="*/ 24 h 47"/>
                    <a:gd name="T4" fmla="*/ 24 w 48"/>
                    <a:gd name="T5" fmla="*/ 1 h 47"/>
                    <a:gd name="T6" fmla="*/ 21 w 48"/>
                    <a:gd name="T7" fmla="*/ 0 h 47"/>
                    <a:gd name="T8" fmla="*/ 18 w 48"/>
                    <a:gd name="T9" fmla="*/ 1 h 47"/>
                    <a:gd name="T10" fmla="*/ 0 w 48"/>
                    <a:gd name="T11" fmla="*/ 19 h 47"/>
                    <a:gd name="T12" fmla="*/ 28 w 48"/>
                    <a:gd name="T13" fmla="*/ 47 h 47"/>
                    <a:gd name="T14" fmla="*/ 46 w 48"/>
                    <a:gd name="T15" fmla="*/ 2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7">
                      <a:moveTo>
                        <a:pt x="46" y="29"/>
                      </a:moveTo>
                      <a:cubicBezTo>
                        <a:pt x="48" y="28"/>
                        <a:pt x="48" y="25"/>
                        <a:pt x="46" y="24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20" y="0"/>
                        <a:pt x="19" y="0"/>
                        <a:pt x="18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54">
                  <a:extLst>
                    <a:ext uri="{FF2B5EF4-FFF2-40B4-BE49-F238E27FC236}">
                      <a16:creationId xmlns:a16="http://schemas.microsoft.com/office/drawing/2014/main" id="{784E3CA5-ABA9-4B7C-845C-7C3D5234D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9775" y="606425"/>
                  <a:ext cx="469900" cy="469900"/>
                </a:xfrm>
                <a:custGeom>
                  <a:avLst/>
                  <a:gdLst>
                    <a:gd name="T0" fmla="*/ 100 w 167"/>
                    <a:gd name="T1" fmla="*/ 118 h 167"/>
                    <a:gd name="T2" fmla="*/ 76 w 167"/>
                    <a:gd name="T3" fmla="*/ 127 h 167"/>
                    <a:gd name="T4" fmla="*/ 51 w 167"/>
                    <a:gd name="T5" fmla="*/ 116 h 167"/>
                    <a:gd name="T6" fmla="*/ 40 w 167"/>
                    <a:gd name="T7" fmla="*/ 91 h 167"/>
                    <a:gd name="T8" fmla="*/ 51 w 167"/>
                    <a:gd name="T9" fmla="*/ 65 h 167"/>
                    <a:gd name="T10" fmla="*/ 88 w 167"/>
                    <a:gd name="T11" fmla="*/ 28 h 167"/>
                    <a:gd name="T12" fmla="*/ 60 w 167"/>
                    <a:gd name="T13" fmla="*/ 0 h 167"/>
                    <a:gd name="T14" fmla="*/ 22 w 167"/>
                    <a:gd name="T15" fmla="*/ 37 h 167"/>
                    <a:gd name="T16" fmla="*/ 22 w 167"/>
                    <a:gd name="T17" fmla="*/ 37 h 167"/>
                    <a:gd name="T18" fmla="*/ 0 w 167"/>
                    <a:gd name="T19" fmla="*/ 91 h 167"/>
                    <a:gd name="T20" fmla="*/ 22 w 167"/>
                    <a:gd name="T21" fmla="*/ 145 h 167"/>
                    <a:gd name="T22" fmla="*/ 76 w 167"/>
                    <a:gd name="T23" fmla="*/ 167 h 167"/>
                    <a:gd name="T24" fmla="*/ 130 w 167"/>
                    <a:gd name="T25" fmla="*/ 145 h 167"/>
                    <a:gd name="T26" fmla="*/ 130 w 167"/>
                    <a:gd name="T27" fmla="*/ 144 h 167"/>
                    <a:gd name="T28" fmla="*/ 167 w 167"/>
                    <a:gd name="T29" fmla="*/ 107 h 167"/>
                    <a:gd name="T30" fmla="*/ 139 w 167"/>
                    <a:gd name="T31" fmla="*/ 79 h 167"/>
                    <a:gd name="T32" fmla="*/ 100 w 167"/>
                    <a:gd name="T33" fmla="*/ 118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7" h="167">
                      <a:moveTo>
                        <a:pt x="100" y="118"/>
                      </a:moveTo>
                      <a:cubicBezTo>
                        <a:pt x="94" y="124"/>
                        <a:pt x="85" y="127"/>
                        <a:pt x="76" y="127"/>
                      </a:cubicBezTo>
                      <a:cubicBezTo>
                        <a:pt x="67" y="127"/>
                        <a:pt x="57" y="123"/>
                        <a:pt x="51" y="116"/>
                      </a:cubicBezTo>
                      <a:cubicBezTo>
                        <a:pt x="44" y="110"/>
                        <a:pt x="40" y="100"/>
                        <a:pt x="40" y="91"/>
                      </a:cubicBezTo>
                      <a:cubicBezTo>
                        <a:pt x="40" y="81"/>
                        <a:pt x="44" y="72"/>
                        <a:pt x="51" y="65"/>
                      </a:cubicBezTo>
                      <a:cubicBezTo>
                        <a:pt x="88" y="28"/>
                        <a:pt x="88" y="28"/>
                        <a:pt x="88" y="28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8" y="52"/>
                        <a:pt x="0" y="71"/>
                        <a:pt x="0" y="91"/>
                      </a:cubicBezTo>
                      <a:cubicBezTo>
                        <a:pt x="0" y="111"/>
                        <a:pt x="8" y="130"/>
                        <a:pt x="22" y="145"/>
                      </a:cubicBezTo>
                      <a:cubicBezTo>
                        <a:pt x="37" y="159"/>
                        <a:pt x="56" y="167"/>
                        <a:pt x="76" y="167"/>
                      </a:cubicBezTo>
                      <a:cubicBezTo>
                        <a:pt x="96" y="167"/>
                        <a:pt x="116" y="159"/>
                        <a:pt x="130" y="145"/>
                      </a:cubicBezTo>
                      <a:cubicBezTo>
                        <a:pt x="130" y="144"/>
                        <a:pt x="130" y="144"/>
                        <a:pt x="130" y="144"/>
                      </a:cubicBezTo>
                      <a:cubicBezTo>
                        <a:pt x="167" y="107"/>
                        <a:pt x="167" y="107"/>
                        <a:pt x="167" y="107"/>
                      </a:cubicBezTo>
                      <a:cubicBezTo>
                        <a:pt x="139" y="79"/>
                        <a:pt x="139" y="79"/>
                        <a:pt x="139" y="79"/>
                      </a:cubicBezTo>
                      <a:lnTo>
                        <a:pt x="10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55">
                  <a:extLst>
                    <a:ext uri="{FF2B5EF4-FFF2-40B4-BE49-F238E27FC236}">
                      <a16:creationId xmlns:a16="http://schemas.microsoft.com/office/drawing/2014/main" id="{9004B65C-282E-44FC-8B2C-EB8B16ACE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7763" y="758825"/>
                  <a:ext cx="131763" cy="134938"/>
                </a:xfrm>
                <a:custGeom>
                  <a:avLst/>
                  <a:gdLst>
                    <a:gd name="T0" fmla="*/ 46 w 47"/>
                    <a:gd name="T1" fmla="*/ 24 h 48"/>
                    <a:gd name="T2" fmla="*/ 23 w 47"/>
                    <a:gd name="T3" fmla="*/ 2 h 48"/>
                    <a:gd name="T4" fmla="*/ 18 w 47"/>
                    <a:gd name="T5" fmla="*/ 2 h 48"/>
                    <a:gd name="T6" fmla="*/ 0 w 47"/>
                    <a:gd name="T7" fmla="*/ 20 h 48"/>
                    <a:gd name="T8" fmla="*/ 28 w 47"/>
                    <a:gd name="T9" fmla="*/ 48 h 48"/>
                    <a:gd name="T10" fmla="*/ 46 w 47"/>
                    <a:gd name="T11" fmla="*/ 29 h 48"/>
                    <a:gd name="T12" fmla="*/ 47 w 47"/>
                    <a:gd name="T13" fmla="*/ 27 h 48"/>
                    <a:gd name="T14" fmla="*/ 46 w 47"/>
                    <a:gd name="T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48">
                      <a:moveTo>
                        <a:pt x="46" y="24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19" y="1"/>
                        <a:pt x="18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7" y="29"/>
                        <a:pt x="47" y="28"/>
                        <a:pt x="47" y="27"/>
                      </a:cubicBezTo>
                      <a:cubicBezTo>
                        <a:pt x="47" y="25"/>
                        <a:pt x="47" y="24"/>
                        <a:pt x="46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1C5CC0BA-D27A-42B9-8F1E-3621C60469C6}"/>
                  </a:ext>
                </a:extLst>
              </p:cNvPr>
              <p:cNvSpPr txBox="1"/>
              <p:nvPr/>
            </p:nvSpPr>
            <p:spPr>
              <a:xfrm rot="18900000">
                <a:off x="2097200" y="2540841"/>
                <a:ext cx="1432990" cy="895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We do our best to make your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任意多边形 75">
              <a:extLst>
                <a:ext uri="{FF2B5EF4-FFF2-40B4-BE49-F238E27FC236}">
                  <a16:creationId xmlns:a16="http://schemas.microsoft.com/office/drawing/2014/main" id="{0316C750-A784-4BD0-AAC4-3C12EA5DF642}"/>
                </a:ext>
              </a:extLst>
            </p:cNvPr>
            <p:cNvSpPr/>
            <p:nvPr/>
          </p:nvSpPr>
          <p:spPr>
            <a:xfrm rot="13500000">
              <a:off x="1460414" y="948761"/>
              <a:ext cx="2018" cy="2018"/>
            </a:xfrm>
            <a:custGeom>
              <a:avLst/>
              <a:gdLst>
                <a:gd name="connsiteX0" fmla="*/ 2018 w 2018"/>
                <a:gd name="connsiteY0" fmla="*/ 2018 h 2018"/>
                <a:gd name="connsiteX1" fmla="*/ 0 w 2018"/>
                <a:gd name="connsiteY1" fmla="*/ 0 h 2018"/>
                <a:gd name="connsiteX2" fmla="*/ 1213 w 2018"/>
                <a:gd name="connsiteY2" fmla="*/ 805 h 2018"/>
                <a:gd name="connsiteX3" fmla="*/ 2018 w 2018"/>
                <a:gd name="connsiteY3" fmla="*/ 2018 h 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" h="2018">
                  <a:moveTo>
                    <a:pt x="2018" y="2018"/>
                  </a:moveTo>
                  <a:lnTo>
                    <a:pt x="0" y="0"/>
                  </a:lnTo>
                  <a:lnTo>
                    <a:pt x="1213" y="805"/>
                  </a:lnTo>
                  <a:lnTo>
                    <a:pt x="2018" y="20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TextBox 7">
            <a:extLst>
              <a:ext uri="{FF2B5EF4-FFF2-40B4-BE49-F238E27FC236}">
                <a16:creationId xmlns:a16="http://schemas.microsoft.com/office/drawing/2014/main" id="{E7F53302-0C5A-489C-914B-9ED8E42EA104}"/>
              </a:ext>
            </a:extLst>
          </p:cNvPr>
          <p:cNvSpPr txBox="1"/>
          <p:nvPr/>
        </p:nvSpPr>
        <p:spPr>
          <a:xfrm>
            <a:off x="2964513" y="3376614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42CB98F-934F-40B9-B9C4-1533F127CFD5}"/>
              </a:ext>
            </a:extLst>
          </p:cNvPr>
          <p:cNvSpPr txBox="1"/>
          <p:nvPr/>
        </p:nvSpPr>
        <p:spPr>
          <a:xfrm>
            <a:off x="1238162" y="3844178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8443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A32E1803-C712-434D-B08C-B2390F591339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C2C7CD24-5D0C-49DC-BFDA-1891D7A1B62C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E803D3-136F-4E60-93FA-25BC0E5E8B4E}"/>
              </a:ext>
            </a:extLst>
          </p:cNvPr>
          <p:cNvSpPr txBox="1"/>
          <p:nvPr/>
        </p:nvSpPr>
        <p:spPr>
          <a:xfrm>
            <a:off x="148046" y="79975"/>
            <a:ext cx="9028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19FB44-EEFC-4F66-95DC-19C103157743}"/>
              </a:ext>
            </a:extLst>
          </p:cNvPr>
          <p:cNvCxnSpPr>
            <a:cxnSpLocks/>
          </p:cNvCxnSpPr>
          <p:nvPr/>
        </p:nvCxnSpPr>
        <p:spPr>
          <a:xfrm>
            <a:off x="0" y="338068"/>
            <a:ext cx="239532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59C751C-DEA5-4305-9508-D1BAE694D994}"/>
              </a:ext>
            </a:extLst>
          </p:cNvPr>
          <p:cNvSpPr txBox="1"/>
          <p:nvPr/>
        </p:nvSpPr>
        <p:spPr>
          <a:xfrm>
            <a:off x="148046" y="338068"/>
            <a:ext cx="202771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</a:rPr>
              <a:t>ayodd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</a:rPr>
              <a:t>ur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+mn-lt"/>
                <a:ea typeface="华文细黑" panose="02010600040101010101" pitchFamily="2" charset="-122"/>
              </a:rPr>
              <a:t>text here 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A2F6EAD-7203-40B4-944E-54171FAC0386}"/>
              </a:ext>
            </a:extLst>
          </p:cNvPr>
          <p:cNvGrpSpPr/>
          <p:nvPr/>
        </p:nvGrpSpPr>
        <p:grpSpPr>
          <a:xfrm>
            <a:off x="1330590" y="2808918"/>
            <a:ext cx="6353254" cy="773203"/>
            <a:chOff x="1127488" y="3645024"/>
            <a:chExt cx="9575537" cy="116536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3BA1803-F48B-452E-9865-001D58105A39}"/>
                </a:ext>
              </a:extLst>
            </p:cNvPr>
            <p:cNvGrpSpPr/>
            <p:nvPr/>
          </p:nvGrpSpPr>
          <p:grpSpPr>
            <a:xfrm>
              <a:off x="1127488" y="3645024"/>
              <a:ext cx="1584176" cy="1165361"/>
              <a:chOff x="1233016" y="4325251"/>
              <a:chExt cx="1584176" cy="1165361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838C69D-4F25-42B0-94F5-3F96907BC34B}"/>
                  </a:ext>
                </a:extLst>
              </p:cNvPr>
              <p:cNvSpPr/>
              <p:nvPr/>
            </p:nvSpPr>
            <p:spPr>
              <a:xfrm>
                <a:off x="1668410" y="4325251"/>
                <a:ext cx="713388" cy="71338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" name="任意多边形: 形状 7">
                <a:extLst>
                  <a:ext uri="{FF2B5EF4-FFF2-40B4-BE49-F238E27FC236}">
                    <a16:creationId xmlns:a16="http://schemas.microsoft.com/office/drawing/2014/main" id="{CB6B12A3-A7EB-4ED7-86B5-269429937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4054" y="4553098"/>
                <a:ext cx="262100" cy="24996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684E2222-EB21-4047-BE30-77DBEFC174A6}"/>
                  </a:ext>
                </a:extLst>
              </p:cNvPr>
              <p:cNvCxnSpPr/>
              <p:nvPr/>
            </p:nvCxnSpPr>
            <p:spPr>
              <a:xfrm>
                <a:off x="1233016" y="5490612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236D84C-59D1-47AF-9611-ABC7C35DD931}"/>
                </a:ext>
              </a:extLst>
            </p:cNvPr>
            <p:cNvGrpSpPr/>
            <p:nvPr/>
          </p:nvGrpSpPr>
          <p:grpSpPr>
            <a:xfrm>
              <a:off x="3791275" y="3645024"/>
              <a:ext cx="1584176" cy="1165361"/>
              <a:chOff x="3941739" y="4325251"/>
              <a:chExt cx="1584176" cy="1165361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6CEDE3D-8AB0-4F3D-83CB-792D023EF700}"/>
                  </a:ext>
                </a:extLst>
              </p:cNvPr>
              <p:cNvSpPr/>
              <p:nvPr/>
            </p:nvSpPr>
            <p:spPr>
              <a:xfrm>
                <a:off x="4377133" y="4325251"/>
                <a:ext cx="713388" cy="71338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任意多边形: 形状 91">
                <a:extLst>
                  <a:ext uri="{FF2B5EF4-FFF2-40B4-BE49-F238E27FC236}">
                    <a16:creationId xmlns:a16="http://schemas.microsoft.com/office/drawing/2014/main" id="{1CF07743-5695-41D4-9131-6DC7E253B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777" y="4547228"/>
                <a:ext cx="262100" cy="261700"/>
              </a:xfrm>
              <a:custGeom>
                <a:avLst/>
                <a:gdLst>
                  <a:gd name="connsiteX0" fmla="*/ 497095 w 607639"/>
                  <a:gd name="connsiteY0" fmla="*/ 261992 h 606722"/>
                  <a:gd name="connsiteX1" fmla="*/ 497095 w 607639"/>
                  <a:gd name="connsiteY1" fmla="*/ 468794 h 606722"/>
                  <a:gd name="connsiteX2" fmla="*/ 524775 w 607639"/>
                  <a:gd name="connsiteY2" fmla="*/ 468794 h 606722"/>
                  <a:gd name="connsiteX3" fmla="*/ 524775 w 607639"/>
                  <a:gd name="connsiteY3" fmla="*/ 261992 h 606722"/>
                  <a:gd name="connsiteX4" fmla="*/ 414320 w 607639"/>
                  <a:gd name="connsiteY4" fmla="*/ 261992 h 606722"/>
                  <a:gd name="connsiteX5" fmla="*/ 414320 w 607639"/>
                  <a:gd name="connsiteY5" fmla="*/ 468794 h 606722"/>
                  <a:gd name="connsiteX6" fmla="*/ 469503 w 607639"/>
                  <a:gd name="connsiteY6" fmla="*/ 468794 h 606722"/>
                  <a:gd name="connsiteX7" fmla="*/ 469503 w 607639"/>
                  <a:gd name="connsiteY7" fmla="*/ 261992 h 606722"/>
                  <a:gd name="connsiteX8" fmla="*/ 359047 w 607639"/>
                  <a:gd name="connsiteY8" fmla="*/ 261992 h 606722"/>
                  <a:gd name="connsiteX9" fmla="*/ 359047 w 607639"/>
                  <a:gd name="connsiteY9" fmla="*/ 468794 h 606722"/>
                  <a:gd name="connsiteX10" fmla="*/ 386639 w 607639"/>
                  <a:gd name="connsiteY10" fmla="*/ 468794 h 606722"/>
                  <a:gd name="connsiteX11" fmla="*/ 386639 w 607639"/>
                  <a:gd name="connsiteY11" fmla="*/ 261992 h 606722"/>
                  <a:gd name="connsiteX12" fmla="*/ 276183 w 607639"/>
                  <a:gd name="connsiteY12" fmla="*/ 261992 h 606722"/>
                  <a:gd name="connsiteX13" fmla="*/ 276183 w 607639"/>
                  <a:gd name="connsiteY13" fmla="*/ 468794 h 606722"/>
                  <a:gd name="connsiteX14" fmla="*/ 331456 w 607639"/>
                  <a:gd name="connsiteY14" fmla="*/ 468794 h 606722"/>
                  <a:gd name="connsiteX15" fmla="*/ 331456 w 607639"/>
                  <a:gd name="connsiteY15" fmla="*/ 261992 h 606722"/>
                  <a:gd name="connsiteX16" fmla="*/ 220911 w 607639"/>
                  <a:gd name="connsiteY16" fmla="*/ 261992 h 606722"/>
                  <a:gd name="connsiteX17" fmla="*/ 220911 w 607639"/>
                  <a:gd name="connsiteY17" fmla="*/ 468794 h 606722"/>
                  <a:gd name="connsiteX18" fmla="*/ 248592 w 607639"/>
                  <a:gd name="connsiteY18" fmla="*/ 468794 h 606722"/>
                  <a:gd name="connsiteX19" fmla="*/ 248592 w 607639"/>
                  <a:gd name="connsiteY19" fmla="*/ 261992 h 606722"/>
                  <a:gd name="connsiteX20" fmla="*/ 138136 w 607639"/>
                  <a:gd name="connsiteY20" fmla="*/ 261992 h 606722"/>
                  <a:gd name="connsiteX21" fmla="*/ 138136 w 607639"/>
                  <a:gd name="connsiteY21" fmla="*/ 468794 h 606722"/>
                  <a:gd name="connsiteX22" fmla="*/ 193319 w 607639"/>
                  <a:gd name="connsiteY22" fmla="*/ 468794 h 606722"/>
                  <a:gd name="connsiteX23" fmla="*/ 193319 w 607639"/>
                  <a:gd name="connsiteY23" fmla="*/ 261992 h 606722"/>
                  <a:gd name="connsiteX24" fmla="*/ 82864 w 607639"/>
                  <a:gd name="connsiteY24" fmla="*/ 261992 h 606722"/>
                  <a:gd name="connsiteX25" fmla="*/ 82864 w 607639"/>
                  <a:gd name="connsiteY25" fmla="*/ 468794 h 606722"/>
                  <a:gd name="connsiteX26" fmla="*/ 110455 w 607639"/>
                  <a:gd name="connsiteY26" fmla="*/ 468794 h 606722"/>
                  <a:gd name="connsiteX27" fmla="*/ 110455 w 607639"/>
                  <a:gd name="connsiteY27" fmla="*/ 261992 h 606722"/>
                  <a:gd name="connsiteX28" fmla="*/ 303820 w 607639"/>
                  <a:gd name="connsiteY28" fmla="*/ 110294 h 606722"/>
                  <a:gd name="connsiteX29" fmla="*/ 331447 w 607639"/>
                  <a:gd name="connsiteY29" fmla="*/ 137885 h 606722"/>
                  <a:gd name="connsiteX30" fmla="*/ 303820 w 607639"/>
                  <a:gd name="connsiteY30" fmla="*/ 165476 h 606722"/>
                  <a:gd name="connsiteX31" fmla="*/ 276193 w 607639"/>
                  <a:gd name="connsiteY31" fmla="*/ 137885 h 606722"/>
                  <a:gd name="connsiteX32" fmla="*/ 303820 w 607639"/>
                  <a:gd name="connsiteY32" fmla="*/ 110294 h 606722"/>
                  <a:gd name="connsiteX33" fmla="*/ 303775 w 607639"/>
                  <a:gd name="connsiteY33" fmla="*/ 27550 h 606722"/>
                  <a:gd name="connsiteX34" fmla="*/ 174005 w 607639"/>
                  <a:gd name="connsiteY34" fmla="*/ 103446 h 606722"/>
                  <a:gd name="connsiteX35" fmla="*/ 299681 w 607639"/>
                  <a:gd name="connsiteY35" fmla="*/ 56522 h 606722"/>
                  <a:gd name="connsiteX36" fmla="*/ 309293 w 607639"/>
                  <a:gd name="connsiteY36" fmla="*/ 55189 h 606722"/>
                  <a:gd name="connsiteX37" fmla="*/ 434969 w 607639"/>
                  <a:gd name="connsiteY37" fmla="*/ 102024 h 606722"/>
                  <a:gd name="connsiteX38" fmla="*/ 303775 w 607639"/>
                  <a:gd name="connsiteY38" fmla="*/ 27550 h 606722"/>
                  <a:gd name="connsiteX39" fmla="*/ 303775 w 607639"/>
                  <a:gd name="connsiteY39" fmla="*/ 0 h 606722"/>
                  <a:gd name="connsiteX40" fmla="*/ 470927 w 607639"/>
                  <a:gd name="connsiteY40" fmla="*/ 115799 h 606722"/>
                  <a:gd name="connsiteX41" fmla="*/ 570346 w 607639"/>
                  <a:gd name="connsiteY41" fmla="*/ 153036 h 606722"/>
                  <a:gd name="connsiteX42" fmla="*/ 579958 w 607639"/>
                  <a:gd name="connsiteY42" fmla="*/ 165478 h 606722"/>
                  <a:gd name="connsiteX43" fmla="*/ 579958 w 607639"/>
                  <a:gd name="connsiteY43" fmla="*/ 193028 h 606722"/>
                  <a:gd name="connsiteX44" fmla="*/ 579958 w 607639"/>
                  <a:gd name="connsiteY44" fmla="*/ 248217 h 606722"/>
                  <a:gd name="connsiteX45" fmla="*/ 566163 w 607639"/>
                  <a:gd name="connsiteY45" fmla="*/ 261992 h 606722"/>
                  <a:gd name="connsiteX46" fmla="*/ 552367 w 607639"/>
                  <a:gd name="connsiteY46" fmla="*/ 261992 h 606722"/>
                  <a:gd name="connsiteX47" fmla="*/ 552367 w 607639"/>
                  <a:gd name="connsiteY47" fmla="*/ 468794 h 606722"/>
                  <a:gd name="connsiteX48" fmla="*/ 566163 w 607639"/>
                  <a:gd name="connsiteY48" fmla="*/ 468794 h 606722"/>
                  <a:gd name="connsiteX49" fmla="*/ 579958 w 607639"/>
                  <a:gd name="connsiteY49" fmla="*/ 482569 h 606722"/>
                  <a:gd name="connsiteX50" fmla="*/ 566163 w 607639"/>
                  <a:gd name="connsiteY50" fmla="*/ 496344 h 606722"/>
                  <a:gd name="connsiteX51" fmla="*/ 538571 w 607639"/>
                  <a:gd name="connsiteY51" fmla="*/ 496344 h 606722"/>
                  <a:gd name="connsiteX52" fmla="*/ 483299 w 607639"/>
                  <a:gd name="connsiteY52" fmla="*/ 496344 h 606722"/>
                  <a:gd name="connsiteX53" fmla="*/ 400435 w 607639"/>
                  <a:gd name="connsiteY53" fmla="*/ 496344 h 606722"/>
                  <a:gd name="connsiteX54" fmla="*/ 345252 w 607639"/>
                  <a:gd name="connsiteY54" fmla="*/ 496344 h 606722"/>
                  <a:gd name="connsiteX55" fmla="*/ 262387 w 607639"/>
                  <a:gd name="connsiteY55" fmla="*/ 496344 h 606722"/>
                  <a:gd name="connsiteX56" fmla="*/ 207115 w 607639"/>
                  <a:gd name="connsiteY56" fmla="*/ 496344 h 606722"/>
                  <a:gd name="connsiteX57" fmla="*/ 124251 w 607639"/>
                  <a:gd name="connsiteY57" fmla="*/ 496344 h 606722"/>
                  <a:gd name="connsiteX58" fmla="*/ 69068 w 607639"/>
                  <a:gd name="connsiteY58" fmla="*/ 496344 h 606722"/>
                  <a:gd name="connsiteX59" fmla="*/ 55272 w 607639"/>
                  <a:gd name="connsiteY59" fmla="*/ 496344 h 606722"/>
                  <a:gd name="connsiteX60" fmla="*/ 55272 w 607639"/>
                  <a:gd name="connsiteY60" fmla="*/ 537758 h 606722"/>
                  <a:gd name="connsiteX61" fmla="*/ 41387 w 607639"/>
                  <a:gd name="connsiteY61" fmla="*/ 551533 h 606722"/>
                  <a:gd name="connsiteX62" fmla="*/ 27592 w 607639"/>
                  <a:gd name="connsiteY62" fmla="*/ 551533 h 606722"/>
                  <a:gd name="connsiteX63" fmla="*/ 27592 w 607639"/>
                  <a:gd name="connsiteY63" fmla="*/ 579083 h 606722"/>
                  <a:gd name="connsiteX64" fmla="*/ 579958 w 607639"/>
                  <a:gd name="connsiteY64" fmla="*/ 579083 h 606722"/>
                  <a:gd name="connsiteX65" fmla="*/ 579958 w 607639"/>
                  <a:gd name="connsiteY65" fmla="*/ 551533 h 606722"/>
                  <a:gd name="connsiteX66" fmla="*/ 96660 w 607639"/>
                  <a:gd name="connsiteY66" fmla="*/ 551533 h 606722"/>
                  <a:gd name="connsiteX67" fmla="*/ 82864 w 607639"/>
                  <a:gd name="connsiteY67" fmla="*/ 537758 h 606722"/>
                  <a:gd name="connsiteX68" fmla="*/ 96660 w 607639"/>
                  <a:gd name="connsiteY68" fmla="*/ 523983 h 606722"/>
                  <a:gd name="connsiteX69" fmla="*/ 593843 w 607639"/>
                  <a:gd name="connsiteY69" fmla="*/ 523983 h 606722"/>
                  <a:gd name="connsiteX70" fmla="*/ 607639 w 607639"/>
                  <a:gd name="connsiteY70" fmla="*/ 537758 h 606722"/>
                  <a:gd name="connsiteX71" fmla="*/ 607639 w 607639"/>
                  <a:gd name="connsiteY71" fmla="*/ 592947 h 606722"/>
                  <a:gd name="connsiteX72" fmla="*/ 593843 w 607639"/>
                  <a:gd name="connsiteY72" fmla="*/ 606722 h 606722"/>
                  <a:gd name="connsiteX73" fmla="*/ 13796 w 607639"/>
                  <a:gd name="connsiteY73" fmla="*/ 606722 h 606722"/>
                  <a:gd name="connsiteX74" fmla="*/ 0 w 607639"/>
                  <a:gd name="connsiteY74" fmla="*/ 592947 h 606722"/>
                  <a:gd name="connsiteX75" fmla="*/ 0 w 607639"/>
                  <a:gd name="connsiteY75" fmla="*/ 537758 h 606722"/>
                  <a:gd name="connsiteX76" fmla="*/ 13796 w 607639"/>
                  <a:gd name="connsiteY76" fmla="*/ 523983 h 606722"/>
                  <a:gd name="connsiteX77" fmla="*/ 27592 w 607639"/>
                  <a:gd name="connsiteY77" fmla="*/ 523983 h 606722"/>
                  <a:gd name="connsiteX78" fmla="*/ 27592 w 607639"/>
                  <a:gd name="connsiteY78" fmla="*/ 482569 h 606722"/>
                  <a:gd name="connsiteX79" fmla="*/ 41387 w 607639"/>
                  <a:gd name="connsiteY79" fmla="*/ 468794 h 606722"/>
                  <a:gd name="connsiteX80" fmla="*/ 55272 w 607639"/>
                  <a:gd name="connsiteY80" fmla="*/ 468794 h 606722"/>
                  <a:gd name="connsiteX81" fmla="*/ 55272 w 607639"/>
                  <a:gd name="connsiteY81" fmla="*/ 261992 h 606722"/>
                  <a:gd name="connsiteX82" fmla="*/ 41387 w 607639"/>
                  <a:gd name="connsiteY82" fmla="*/ 261992 h 606722"/>
                  <a:gd name="connsiteX83" fmla="*/ 27592 w 607639"/>
                  <a:gd name="connsiteY83" fmla="*/ 248217 h 606722"/>
                  <a:gd name="connsiteX84" fmla="*/ 41387 w 607639"/>
                  <a:gd name="connsiteY84" fmla="*/ 234442 h 606722"/>
                  <a:gd name="connsiteX85" fmla="*/ 69068 w 607639"/>
                  <a:gd name="connsiteY85" fmla="*/ 234442 h 606722"/>
                  <a:gd name="connsiteX86" fmla="*/ 124251 w 607639"/>
                  <a:gd name="connsiteY86" fmla="*/ 234442 h 606722"/>
                  <a:gd name="connsiteX87" fmla="*/ 207115 w 607639"/>
                  <a:gd name="connsiteY87" fmla="*/ 234442 h 606722"/>
                  <a:gd name="connsiteX88" fmla="*/ 262387 w 607639"/>
                  <a:gd name="connsiteY88" fmla="*/ 234442 h 606722"/>
                  <a:gd name="connsiteX89" fmla="*/ 345252 w 607639"/>
                  <a:gd name="connsiteY89" fmla="*/ 234442 h 606722"/>
                  <a:gd name="connsiteX90" fmla="*/ 400435 w 607639"/>
                  <a:gd name="connsiteY90" fmla="*/ 234442 h 606722"/>
                  <a:gd name="connsiteX91" fmla="*/ 483299 w 607639"/>
                  <a:gd name="connsiteY91" fmla="*/ 234442 h 606722"/>
                  <a:gd name="connsiteX92" fmla="*/ 538571 w 607639"/>
                  <a:gd name="connsiteY92" fmla="*/ 234442 h 606722"/>
                  <a:gd name="connsiteX93" fmla="*/ 552367 w 607639"/>
                  <a:gd name="connsiteY93" fmla="*/ 234442 h 606722"/>
                  <a:gd name="connsiteX94" fmla="*/ 552367 w 607639"/>
                  <a:gd name="connsiteY94" fmla="*/ 193028 h 606722"/>
                  <a:gd name="connsiteX95" fmla="*/ 552367 w 607639"/>
                  <a:gd name="connsiteY95" fmla="*/ 175076 h 606722"/>
                  <a:gd name="connsiteX96" fmla="*/ 303775 w 607639"/>
                  <a:gd name="connsiteY96" fmla="*/ 84072 h 606722"/>
                  <a:gd name="connsiteX97" fmla="*/ 55272 w 607639"/>
                  <a:gd name="connsiteY97" fmla="*/ 175076 h 606722"/>
                  <a:gd name="connsiteX98" fmla="*/ 55272 w 607639"/>
                  <a:gd name="connsiteY98" fmla="*/ 179253 h 606722"/>
                  <a:gd name="connsiteX99" fmla="*/ 510979 w 607639"/>
                  <a:gd name="connsiteY99" fmla="*/ 179253 h 606722"/>
                  <a:gd name="connsiteX100" fmla="*/ 524775 w 607639"/>
                  <a:gd name="connsiteY100" fmla="*/ 193028 h 606722"/>
                  <a:gd name="connsiteX101" fmla="*/ 510979 w 607639"/>
                  <a:gd name="connsiteY101" fmla="*/ 206803 h 606722"/>
                  <a:gd name="connsiteX102" fmla="*/ 41387 w 607639"/>
                  <a:gd name="connsiteY102" fmla="*/ 206803 h 606722"/>
                  <a:gd name="connsiteX103" fmla="*/ 27592 w 607639"/>
                  <a:gd name="connsiteY103" fmla="*/ 193028 h 606722"/>
                  <a:gd name="connsiteX104" fmla="*/ 27592 w 607639"/>
                  <a:gd name="connsiteY104" fmla="*/ 165478 h 606722"/>
                  <a:gd name="connsiteX105" fmla="*/ 37293 w 607639"/>
                  <a:gd name="connsiteY105" fmla="*/ 153036 h 606722"/>
                  <a:gd name="connsiteX106" fmla="*/ 136712 w 607639"/>
                  <a:gd name="connsiteY106" fmla="*/ 115799 h 606722"/>
                  <a:gd name="connsiteX107" fmla="*/ 303775 w 607639"/>
                  <a:gd name="connsiteY10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639" h="606722">
                    <a:moveTo>
                      <a:pt x="497095" y="261992"/>
                    </a:moveTo>
                    <a:lnTo>
                      <a:pt x="497095" y="468794"/>
                    </a:lnTo>
                    <a:lnTo>
                      <a:pt x="524775" y="468794"/>
                    </a:lnTo>
                    <a:lnTo>
                      <a:pt x="524775" y="261992"/>
                    </a:lnTo>
                    <a:close/>
                    <a:moveTo>
                      <a:pt x="414320" y="261992"/>
                    </a:moveTo>
                    <a:lnTo>
                      <a:pt x="414320" y="468794"/>
                    </a:lnTo>
                    <a:lnTo>
                      <a:pt x="469503" y="468794"/>
                    </a:lnTo>
                    <a:lnTo>
                      <a:pt x="469503" y="261992"/>
                    </a:lnTo>
                    <a:close/>
                    <a:moveTo>
                      <a:pt x="359047" y="261992"/>
                    </a:moveTo>
                    <a:lnTo>
                      <a:pt x="359047" y="468794"/>
                    </a:lnTo>
                    <a:lnTo>
                      <a:pt x="386639" y="468794"/>
                    </a:lnTo>
                    <a:lnTo>
                      <a:pt x="386639" y="261992"/>
                    </a:lnTo>
                    <a:close/>
                    <a:moveTo>
                      <a:pt x="276183" y="261992"/>
                    </a:moveTo>
                    <a:lnTo>
                      <a:pt x="276183" y="468794"/>
                    </a:lnTo>
                    <a:lnTo>
                      <a:pt x="331456" y="468794"/>
                    </a:lnTo>
                    <a:lnTo>
                      <a:pt x="331456" y="261992"/>
                    </a:lnTo>
                    <a:close/>
                    <a:moveTo>
                      <a:pt x="220911" y="261992"/>
                    </a:moveTo>
                    <a:lnTo>
                      <a:pt x="220911" y="468794"/>
                    </a:lnTo>
                    <a:lnTo>
                      <a:pt x="248592" y="468794"/>
                    </a:lnTo>
                    <a:lnTo>
                      <a:pt x="248592" y="261992"/>
                    </a:lnTo>
                    <a:close/>
                    <a:moveTo>
                      <a:pt x="138136" y="261992"/>
                    </a:moveTo>
                    <a:lnTo>
                      <a:pt x="138136" y="468794"/>
                    </a:lnTo>
                    <a:lnTo>
                      <a:pt x="193319" y="468794"/>
                    </a:lnTo>
                    <a:lnTo>
                      <a:pt x="193319" y="261992"/>
                    </a:lnTo>
                    <a:close/>
                    <a:moveTo>
                      <a:pt x="82864" y="261992"/>
                    </a:moveTo>
                    <a:lnTo>
                      <a:pt x="82864" y="468794"/>
                    </a:lnTo>
                    <a:lnTo>
                      <a:pt x="110455" y="468794"/>
                    </a:lnTo>
                    <a:lnTo>
                      <a:pt x="110455" y="261992"/>
                    </a:lnTo>
                    <a:close/>
                    <a:moveTo>
                      <a:pt x="303820" y="110294"/>
                    </a:moveTo>
                    <a:cubicBezTo>
                      <a:pt x="319078" y="110294"/>
                      <a:pt x="331447" y="122647"/>
                      <a:pt x="331447" y="137885"/>
                    </a:cubicBezTo>
                    <a:cubicBezTo>
                      <a:pt x="331447" y="153123"/>
                      <a:pt x="319078" y="165476"/>
                      <a:pt x="303820" y="165476"/>
                    </a:cubicBezTo>
                    <a:cubicBezTo>
                      <a:pt x="288562" y="165476"/>
                      <a:pt x="276193" y="153123"/>
                      <a:pt x="276193" y="137885"/>
                    </a:cubicBezTo>
                    <a:cubicBezTo>
                      <a:pt x="276193" y="122647"/>
                      <a:pt x="288562" y="110294"/>
                      <a:pt x="303820" y="110294"/>
                    </a:cubicBezTo>
                    <a:close/>
                    <a:moveTo>
                      <a:pt x="303775" y="27550"/>
                    </a:moveTo>
                    <a:cubicBezTo>
                      <a:pt x="248592" y="27550"/>
                      <a:pt x="198838" y="57944"/>
                      <a:pt x="174005" y="103446"/>
                    </a:cubicBezTo>
                    <a:lnTo>
                      <a:pt x="299681" y="56522"/>
                    </a:lnTo>
                    <a:cubicBezTo>
                      <a:pt x="302440" y="55189"/>
                      <a:pt x="305199" y="55189"/>
                      <a:pt x="309293" y="55189"/>
                    </a:cubicBezTo>
                    <a:lnTo>
                      <a:pt x="434969" y="102024"/>
                    </a:lnTo>
                    <a:cubicBezTo>
                      <a:pt x="408712" y="57944"/>
                      <a:pt x="359047" y="27550"/>
                      <a:pt x="303775" y="27550"/>
                    </a:cubicBezTo>
                    <a:close/>
                    <a:moveTo>
                      <a:pt x="303775" y="0"/>
                    </a:moveTo>
                    <a:cubicBezTo>
                      <a:pt x="379786" y="0"/>
                      <a:pt x="446006" y="48257"/>
                      <a:pt x="470927" y="115799"/>
                    </a:cubicBezTo>
                    <a:lnTo>
                      <a:pt x="570346" y="153036"/>
                    </a:lnTo>
                    <a:cubicBezTo>
                      <a:pt x="575864" y="154458"/>
                      <a:pt x="579958" y="159968"/>
                      <a:pt x="579958" y="165478"/>
                    </a:cubicBezTo>
                    <a:lnTo>
                      <a:pt x="579958" y="193028"/>
                    </a:lnTo>
                    <a:lnTo>
                      <a:pt x="579958" y="248217"/>
                    </a:lnTo>
                    <a:cubicBezTo>
                      <a:pt x="579958" y="256482"/>
                      <a:pt x="574440" y="261992"/>
                      <a:pt x="566163" y="261992"/>
                    </a:cubicBezTo>
                    <a:lnTo>
                      <a:pt x="552367" y="261992"/>
                    </a:lnTo>
                    <a:lnTo>
                      <a:pt x="552367" y="468794"/>
                    </a:lnTo>
                    <a:lnTo>
                      <a:pt x="566163" y="468794"/>
                    </a:lnTo>
                    <a:cubicBezTo>
                      <a:pt x="574440" y="468794"/>
                      <a:pt x="579958" y="474304"/>
                      <a:pt x="579958" y="482569"/>
                    </a:cubicBezTo>
                    <a:cubicBezTo>
                      <a:pt x="579958" y="490834"/>
                      <a:pt x="574440" y="496344"/>
                      <a:pt x="566163" y="496344"/>
                    </a:cubicBezTo>
                    <a:lnTo>
                      <a:pt x="538571" y="496344"/>
                    </a:lnTo>
                    <a:lnTo>
                      <a:pt x="483299" y="496344"/>
                    </a:lnTo>
                    <a:lnTo>
                      <a:pt x="400435" y="496344"/>
                    </a:lnTo>
                    <a:lnTo>
                      <a:pt x="345252" y="496344"/>
                    </a:lnTo>
                    <a:lnTo>
                      <a:pt x="262387" y="496344"/>
                    </a:lnTo>
                    <a:lnTo>
                      <a:pt x="207115" y="496344"/>
                    </a:lnTo>
                    <a:lnTo>
                      <a:pt x="124251" y="496344"/>
                    </a:lnTo>
                    <a:lnTo>
                      <a:pt x="69068" y="496344"/>
                    </a:lnTo>
                    <a:lnTo>
                      <a:pt x="55272" y="496344"/>
                    </a:lnTo>
                    <a:lnTo>
                      <a:pt x="55272" y="537758"/>
                    </a:lnTo>
                    <a:cubicBezTo>
                      <a:pt x="55272" y="546023"/>
                      <a:pt x="49754" y="551533"/>
                      <a:pt x="41387" y="551533"/>
                    </a:cubicBezTo>
                    <a:lnTo>
                      <a:pt x="27592" y="551533"/>
                    </a:lnTo>
                    <a:lnTo>
                      <a:pt x="27592" y="579083"/>
                    </a:lnTo>
                    <a:lnTo>
                      <a:pt x="579958" y="579083"/>
                    </a:lnTo>
                    <a:lnTo>
                      <a:pt x="579958" y="551533"/>
                    </a:lnTo>
                    <a:lnTo>
                      <a:pt x="96660" y="551533"/>
                    </a:lnTo>
                    <a:cubicBezTo>
                      <a:pt x="88382" y="551533"/>
                      <a:pt x="82864" y="546023"/>
                      <a:pt x="82864" y="537758"/>
                    </a:cubicBezTo>
                    <a:cubicBezTo>
                      <a:pt x="82864" y="529493"/>
                      <a:pt x="88382" y="523983"/>
                      <a:pt x="96660" y="523983"/>
                    </a:cubicBezTo>
                    <a:lnTo>
                      <a:pt x="593843" y="523983"/>
                    </a:lnTo>
                    <a:cubicBezTo>
                      <a:pt x="602121" y="523983"/>
                      <a:pt x="607639" y="529493"/>
                      <a:pt x="607639" y="537758"/>
                    </a:cubicBezTo>
                    <a:lnTo>
                      <a:pt x="607639" y="592947"/>
                    </a:lnTo>
                    <a:cubicBezTo>
                      <a:pt x="607639" y="601212"/>
                      <a:pt x="602121" y="606722"/>
                      <a:pt x="593843" y="606722"/>
                    </a:cubicBezTo>
                    <a:lnTo>
                      <a:pt x="13796" y="606722"/>
                    </a:lnTo>
                    <a:cubicBezTo>
                      <a:pt x="5518" y="606722"/>
                      <a:pt x="0" y="601212"/>
                      <a:pt x="0" y="592947"/>
                    </a:cubicBezTo>
                    <a:lnTo>
                      <a:pt x="0" y="537758"/>
                    </a:lnTo>
                    <a:cubicBezTo>
                      <a:pt x="0" y="529493"/>
                      <a:pt x="5518" y="523983"/>
                      <a:pt x="13796" y="523983"/>
                    </a:cubicBezTo>
                    <a:lnTo>
                      <a:pt x="27592" y="523983"/>
                    </a:lnTo>
                    <a:lnTo>
                      <a:pt x="27592" y="482569"/>
                    </a:lnTo>
                    <a:cubicBezTo>
                      <a:pt x="27592" y="474304"/>
                      <a:pt x="33110" y="468794"/>
                      <a:pt x="41387" y="468794"/>
                    </a:cubicBezTo>
                    <a:lnTo>
                      <a:pt x="55272" y="468794"/>
                    </a:lnTo>
                    <a:lnTo>
                      <a:pt x="55272" y="261992"/>
                    </a:lnTo>
                    <a:lnTo>
                      <a:pt x="41387" y="261992"/>
                    </a:lnTo>
                    <a:cubicBezTo>
                      <a:pt x="33110" y="261992"/>
                      <a:pt x="27592" y="256482"/>
                      <a:pt x="27592" y="248217"/>
                    </a:cubicBezTo>
                    <a:cubicBezTo>
                      <a:pt x="27592" y="239952"/>
                      <a:pt x="33110" y="234442"/>
                      <a:pt x="41387" y="234442"/>
                    </a:cubicBezTo>
                    <a:lnTo>
                      <a:pt x="69068" y="234442"/>
                    </a:lnTo>
                    <a:lnTo>
                      <a:pt x="124251" y="234442"/>
                    </a:lnTo>
                    <a:lnTo>
                      <a:pt x="207115" y="234442"/>
                    </a:lnTo>
                    <a:lnTo>
                      <a:pt x="262387" y="234442"/>
                    </a:lnTo>
                    <a:lnTo>
                      <a:pt x="345252" y="234442"/>
                    </a:lnTo>
                    <a:lnTo>
                      <a:pt x="400435" y="234442"/>
                    </a:lnTo>
                    <a:lnTo>
                      <a:pt x="483299" y="234442"/>
                    </a:lnTo>
                    <a:lnTo>
                      <a:pt x="538571" y="234442"/>
                    </a:lnTo>
                    <a:lnTo>
                      <a:pt x="552367" y="234442"/>
                    </a:lnTo>
                    <a:lnTo>
                      <a:pt x="552367" y="193028"/>
                    </a:lnTo>
                    <a:lnTo>
                      <a:pt x="552367" y="175076"/>
                    </a:lnTo>
                    <a:lnTo>
                      <a:pt x="303775" y="84072"/>
                    </a:lnTo>
                    <a:lnTo>
                      <a:pt x="55272" y="175076"/>
                    </a:lnTo>
                    <a:lnTo>
                      <a:pt x="55272" y="179253"/>
                    </a:lnTo>
                    <a:lnTo>
                      <a:pt x="510979" y="179253"/>
                    </a:lnTo>
                    <a:cubicBezTo>
                      <a:pt x="519257" y="179253"/>
                      <a:pt x="524775" y="184763"/>
                      <a:pt x="524775" y="193028"/>
                    </a:cubicBezTo>
                    <a:cubicBezTo>
                      <a:pt x="524775" y="201293"/>
                      <a:pt x="519257" y="206803"/>
                      <a:pt x="510979" y="206803"/>
                    </a:cubicBezTo>
                    <a:lnTo>
                      <a:pt x="41387" y="206803"/>
                    </a:lnTo>
                    <a:cubicBezTo>
                      <a:pt x="33110" y="206803"/>
                      <a:pt x="27592" y="201293"/>
                      <a:pt x="27592" y="193028"/>
                    </a:cubicBezTo>
                    <a:lnTo>
                      <a:pt x="27592" y="165478"/>
                    </a:lnTo>
                    <a:cubicBezTo>
                      <a:pt x="27592" y="159968"/>
                      <a:pt x="31775" y="154458"/>
                      <a:pt x="37293" y="153036"/>
                    </a:cubicBezTo>
                    <a:lnTo>
                      <a:pt x="136712" y="115799"/>
                    </a:lnTo>
                    <a:cubicBezTo>
                      <a:pt x="161545" y="48257"/>
                      <a:pt x="227853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1F39A26-8C40-4F69-8BAF-DEF42BFA84CC}"/>
                  </a:ext>
                </a:extLst>
              </p:cNvPr>
              <p:cNvCxnSpPr/>
              <p:nvPr/>
            </p:nvCxnSpPr>
            <p:spPr>
              <a:xfrm>
                <a:off x="3941739" y="5490612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98207CA-F69C-4DB1-914F-73CEBC560F0A}"/>
                </a:ext>
              </a:extLst>
            </p:cNvPr>
            <p:cNvGrpSpPr/>
            <p:nvPr/>
          </p:nvGrpSpPr>
          <p:grpSpPr>
            <a:xfrm>
              <a:off x="6455062" y="3645024"/>
              <a:ext cx="1584176" cy="1165361"/>
              <a:chOff x="6650462" y="4325251"/>
              <a:chExt cx="1584176" cy="116536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A82BEE0-E5EE-4E53-8236-6CC64E681B72}"/>
                  </a:ext>
                </a:extLst>
              </p:cNvPr>
              <p:cNvSpPr/>
              <p:nvPr/>
            </p:nvSpPr>
            <p:spPr>
              <a:xfrm>
                <a:off x="7085856" y="4325251"/>
                <a:ext cx="713388" cy="71338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" name="任意多边形: 形状 105">
                <a:extLst>
                  <a:ext uri="{FF2B5EF4-FFF2-40B4-BE49-F238E27FC236}">
                    <a16:creationId xmlns:a16="http://schemas.microsoft.com/office/drawing/2014/main" id="{DC9B855D-73F8-473F-BB36-2AD59BAE1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6732" y="4547030"/>
                <a:ext cx="251636" cy="262096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AFA5944A-55D9-4475-A4CD-B0FBF605B0EC}"/>
                  </a:ext>
                </a:extLst>
              </p:cNvPr>
              <p:cNvCxnSpPr/>
              <p:nvPr/>
            </p:nvCxnSpPr>
            <p:spPr>
              <a:xfrm>
                <a:off x="6650462" y="5490612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C75D79A-1225-4849-8D7E-E9143FF6C255}"/>
                </a:ext>
              </a:extLst>
            </p:cNvPr>
            <p:cNvGrpSpPr/>
            <p:nvPr/>
          </p:nvGrpSpPr>
          <p:grpSpPr>
            <a:xfrm>
              <a:off x="9118849" y="3645024"/>
              <a:ext cx="1584176" cy="1165361"/>
              <a:chOff x="9359186" y="4325251"/>
              <a:chExt cx="1584176" cy="116536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F354614-CC8D-430E-9822-E92759324AFA}"/>
                  </a:ext>
                </a:extLst>
              </p:cNvPr>
              <p:cNvSpPr/>
              <p:nvPr/>
            </p:nvSpPr>
            <p:spPr>
              <a:xfrm>
                <a:off x="9794580" y="4325251"/>
                <a:ext cx="713388" cy="71338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" name="任意多边形: 形状 98">
                <a:extLst>
                  <a:ext uri="{FF2B5EF4-FFF2-40B4-BE49-F238E27FC236}">
                    <a16:creationId xmlns:a16="http://schemas.microsoft.com/office/drawing/2014/main" id="{2D598E5B-3917-469D-954B-86F154B88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20225" y="4547247"/>
                <a:ext cx="262098" cy="261662"/>
              </a:xfrm>
              <a:custGeom>
                <a:avLst/>
                <a:gdLst>
                  <a:gd name="T0" fmla="*/ 485 w 485"/>
                  <a:gd name="T1" fmla="*/ 230 h 485"/>
                  <a:gd name="T2" fmla="*/ 430 w 485"/>
                  <a:gd name="T3" fmla="*/ 175 h 485"/>
                  <a:gd name="T4" fmla="*/ 406 w 485"/>
                  <a:gd name="T5" fmla="*/ 175 h 485"/>
                  <a:gd name="T6" fmla="*/ 462 w 485"/>
                  <a:gd name="T7" fmla="*/ 119 h 485"/>
                  <a:gd name="T8" fmla="*/ 405 w 485"/>
                  <a:gd name="T9" fmla="*/ 62 h 485"/>
                  <a:gd name="T10" fmla="*/ 327 w 485"/>
                  <a:gd name="T11" fmla="*/ 62 h 485"/>
                  <a:gd name="T12" fmla="*/ 310 w 485"/>
                  <a:gd name="T13" fmla="*/ 79 h 485"/>
                  <a:gd name="T14" fmla="*/ 310 w 485"/>
                  <a:gd name="T15" fmla="*/ 0 h 485"/>
                  <a:gd name="T16" fmla="*/ 230 w 485"/>
                  <a:gd name="T17" fmla="*/ 0 h 485"/>
                  <a:gd name="T18" fmla="*/ 175 w 485"/>
                  <a:gd name="T19" fmla="*/ 55 h 485"/>
                  <a:gd name="T20" fmla="*/ 175 w 485"/>
                  <a:gd name="T21" fmla="*/ 79 h 485"/>
                  <a:gd name="T22" fmla="*/ 119 w 485"/>
                  <a:gd name="T23" fmla="*/ 23 h 485"/>
                  <a:gd name="T24" fmla="*/ 62 w 485"/>
                  <a:gd name="T25" fmla="*/ 80 h 485"/>
                  <a:gd name="T26" fmla="*/ 62 w 485"/>
                  <a:gd name="T27" fmla="*/ 158 h 485"/>
                  <a:gd name="T28" fmla="*/ 79 w 485"/>
                  <a:gd name="T29" fmla="*/ 175 h 485"/>
                  <a:gd name="T30" fmla="*/ 0 w 485"/>
                  <a:gd name="T31" fmla="*/ 175 h 485"/>
                  <a:gd name="T32" fmla="*/ 0 w 485"/>
                  <a:gd name="T33" fmla="*/ 255 h 485"/>
                  <a:gd name="T34" fmla="*/ 55 w 485"/>
                  <a:gd name="T35" fmla="*/ 310 h 485"/>
                  <a:gd name="T36" fmla="*/ 79 w 485"/>
                  <a:gd name="T37" fmla="*/ 310 h 485"/>
                  <a:gd name="T38" fmla="*/ 23 w 485"/>
                  <a:gd name="T39" fmla="*/ 366 h 485"/>
                  <a:gd name="T40" fmla="*/ 80 w 485"/>
                  <a:gd name="T41" fmla="*/ 423 h 485"/>
                  <a:gd name="T42" fmla="*/ 158 w 485"/>
                  <a:gd name="T43" fmla="*/ 423 h 485"/>
                  <a:gd name="T44" fmla="*/ 175 w 485"/>
                  <a:gd name="T45" fmla="*/ 406 h 485"/>
                  <a:gd name="T46" fmla="*/ 175 w 485"/>
                  <a:gd name="T47" fmla="*/ 485 h 485"/>
                  <a:gd name="T48" fmla="*/ 255 w 485"/>
                  <a:gd name="T49" fmla="*/ 485 h 485"/>
                  <a:gd name="T50" fmla="*/ 310 w 485"/>
                  <a:gd name="T51" fmla="*/ 430 h 485"/>
                  <a:gd name="T52" fmla="*/ 310 w 485"/>
                  <a:gd name="T53" fmla="*/ 406 h 485"/>
                  <a:gd name="T54" fmla="*/ 366 w 485"/>
                  <a:gd name="T55" fmla="*/ 462 h 485"/>
                  <a:gd name="T56" fmla="*/ 423 w 485"/>
                  <a:gd name="T57" fmla="*/ 405 h 485"/>
                  <a:gd name="T58" fmla="*/ 423 w 485"/>
                  <a:gd name="T59" fmla="*/ 327 h 485"/>
                  <a:gd name="T60" fmla="*/ 406 w 485"/>
                  <a:gd name="T61" fmla="*/ 310 h 485"/>
                  <a:gd name="T62" fmla="*/ 485 w 485"/>
                  <a:gd name="T63" fmla="*/ 310 h 485"/>
                  <a:gd name="T64" fmla="*/ 485 w 485"/>
                  <a:gd name="T65" fmla="*/ 230 h 485"/>
                  <a:gd name="T66" fmla="*/ 243 w 485"/>
                  <a:gd name="T67" fmla="*/ 343 h 485"/>
                  <a:gd name="T68" fmla="*/ 143 w 485"/>
                  <a:gd name="T69" fmla="*/ 243 h 485"/>
                  <a:gd name="T70" fmla="*/ 243 w 485"/>
                  <a:gd name="T71" fmla="*/ 143 h 485"/>
                  <a:gd name="T72" fmla="*/ 343 w 485"/>
                  <a:gd name="T73" fmla="*/ 243 h 485"/>
                  <a:gd name="T74" fmla="*/ 243 w 485"/>
                  <a:gd name="T75" fmla="*/ 343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5" h="485">
                    <a:moveTo>
                      <a:pt x="485" y="230"/>
                    </a:moveTo>
                    <a:cubicBezTo>
                      <a:pt x="485" y="200"/>
                      <a:pt x="460" y="175"/>
                      <a:pt x="430" y="175"/>
                    </a:cubicBezTo>
                    <a:lnTo>
                      <a:pt x="406" y="175"/>
                    </a:lnTo>
                    <a:lnTo>
                      <a:pt x="462" y="119"/>
                    </a:lnTo>
                    <a:lnTo>
                      <a:pt x="405" y="62"/>
                    </a:lnTo>
                    <a:cubicBezTo>
                      <a:pt x="384" y="41"/>
                      <a:pt x="349" y="41"/>
                      <a:pt x="327" y="62"/>
                    </a:cubicBezTo>
                    <a:lnTo>
                      <a:pt x="310" y="79"/>
                    </a:lnTo>
                    <a:lnTo>
                      <a:pt x="310" y="0"/>
                    </a:lnTo>
                    <a:lnTo>
                      <a:pt x="230" y="0"/>
                    </a:lnTo>
                    <a:cubicBezTo>
                      <a:pt x="200" y="0"/>
                      <a:pt x="175" y="25"/>
                      <a:pt x="175" y="55"/>
                    </a:cubicBezTo>
                    <a:lnTo>
                      <a:pt x="175" y="79"/>
                    </a:lnTo>
                    <a:lnTo>
                      <a:pt x="119" y="23"/>
                    </a:lnTo>
                    <a:lnTo>
                      <a:pt x="62" y="80"/>
                    </a:lnTo>
                    <a:cubicBezTo>
                      <a:pt x="41" y="102"/>
                      <a:pt x="41" y="137"/>
                      <a:pt x="62" y="158"/>
                    </a:cubicBezTo>
                    <a:lnTo>
                      <a:pt x="79" y="175"/>
                    </a:lnTo>
                    <a:lnTo>
                      <a:pt x="0" y="175"/>
                    </a:lnTo>
                    <a:lnTo>
                      <a:pt x="0" y="255"/>
                    </a:lnTo>
                    <a:cubicBezTo>
                      <a:pt x="0" y="286"/>
                      <a:pt x="25" y="310"/>
                      <a:pt x="55" y="310"/>
                    </a:cubicBezTo>
                    <a:lnTo>
                      <a:pt x="79" y="310"/>
                    </a:lnTo>
                    <a:lnTo>
                      <a:pt x="23" y="366"/>
                    </a:lnTo>
                    <a:lnTo>
                      <a:pt x="80" y="423"/>
                    </a:lnTo>
                    <a:cubicBezTo>
                      <a:pt x="102" y="445"/>
                      <a:pt x="137" y="445"/>
                      <a:pt x="158" y="423"/>
                    </a:cubicBezTo>
                    <a:lnTo>
                      <a:pt x="175" y="406"/>
                    </a:lnTo>
                    <a:lnTo>
                      <a:pt x="175" y="485"/>
                    </a:lnTo>
                    <a:lnTo>
                      <a:pt x="255" y="485"/>
                    </a:lnTo>
                    <a:cubicBezTo>
                      <a:pt x="286" y="485"/>
                      <a:pt x="310" y="460"/>
                      <a:pt x="310" y="430"/>
                    </a:cubicBezTo>
                    <a:lnTo>
                      <a:pt x="310" y="406"/>
                    </a:lnTo>
                    <a:lnTo>
                      <a:pt x="366" y="462"/>
                    </a:lnTo>
                    <a:lnTo>
                      <a:pt x="423" y="405"/>
                    </a:lnTo>
                    <a:cubicBezTo>
                      <a:pt x="445" y="384"/>
                      <a:pt x="445" y="349"/>
                      <a:pt x="423" y="327"/>
                    </a:cubicBezTo>
                    <a:lnTo>
                      <a:pt x="406" y="310"/>
                    </a:lnTo>
                    <a:lnTo>
                      <a:pt x="485" y="310"/>
                    </a:lnTo>
                    <a:lnTo>
                      <a:pt x="485" y="230"/>
                    </a:lnTo>
                    <a:close/>
                    <a:moveTo>
                      <a:pt x="243" y="343"/>
                    </a:moveTo>
                    <a:cubicBezTo>
                      <a:pt x="187" y="343"/>
                      <a:pt x="143" y="298"/>
                      <a:pt x="143" y="243"/>
                    </a:cubicBezTo>
                    <a:cubicBezTo>
                      <a:pt x="143" y="187"/>
                      <a:pt x="187" y="143"/>
                      <a:pt x="243" y="143"/>
                    </a:cubicBezTo>
                    <a:cubicBezTo>
                      <a:pt x="298" y="143"/>
                      <a:pt x="343" y="187"/>
                      <a:pt x="343" y="243"/>
                    </a:cubicBezTo>
                    <a:cubicBezTo>
                      <a:pt x="343" y="298"/>
                      <a:pt x="298" y="343"/>
                      <a:pt x="243" y="3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8A5D29DC-4A98-43FC-BFB4-4B4BC812AE53}"/>
                  </a:ext>
                </a:extLst>
              </p:cNvPr>
              <p:cNvCxnSpPr/>
              <p:nvPr/>
            </p:nvCxnSpPr>
            <p:spPr>
              <a:xfrm>
                <a:off x="9359186" y="5490612"/>
                <a:ext cx="1584176" cy="0"/>
              </a:xfrm>
              <a:prstGeom prst="line">
                <a:avLst/>
              </a:prstGeom>
              <a:ln cap="rnd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EC2D8E0-D861-42DE-A7BC-2071103D282A}"/>
              </a:ext>
            </a:extLst>
          </p:cNvPr>
          <p:cNvSpPr txBox="1"/>
          <p:nvPr/>
        </p:nvSpPr>
        <p:spPr>
          <a:xfrm>
            <a:off x="789523" y="3847838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F4FBF3B-3F40-417B-BBA0-B67313A5957D}"/>
              </a:ext>
            </a:extLst>
          </p:cNvPr>
          <p:cNvSpPr txBox="1"/>
          <p:nvPr/>
        </p:nvSpPr>
        <p:spPr>
          <a:xfrm>
            <a:off x="2681808" y="3847838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2603DF-D0F7-4FD7-B9CA-3AB1B6B042F1}"/>
              </a:ext>
            </a:extLst>
          </p:cNvPr>
          <p:cNvSpPr txBox="1"/>
          <p:nvPr/>
        </p:nvSpPr>
        <p:spPr>
          <a:xfrm>
            <a:off x="4645652" y="3847838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F5DBDE1-EA93-476A-8ED8-4DB19029C3EC}"/>
              </a:ext>
            </a:extLst>
          </p:cNvPr>
          <p:cNvSpPr txBox="1"/>
          <p:nvPr/>
        </p:nvSpPr>
        <p:spPr>
          <a:xfrm>
            <a:off x="6623475" y="3847838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D392E808-8645-4D70-9FCA-6C996A9F0D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89" b="8039"/>
          <a:stretch/>
        </p:blipFill>
        <p:spPr>
          <a:xfrm>
            <a:off x="702439" y="840959"/>
            <a:ext cx="7535798" cy="181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1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D4AC3F99-673B-4F77-B1E6-6AD80E6B689D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B28EE687-984C-4300-89DC-4309D007F435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" name="21357870-e775-47ef-a5fc-dd39078283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2685071-2769-46EB-9E02-AB66D21555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81117" y="1263255"/>
            <a:ext cx="5960050" cy="2890734"/>
            <a:chOff x="835883" y="1405651"/>
            <a:chExt cx="9004533" cy="4367365"/>
          </a:xfrm>
        </p:grpSpPr>
        <p:sp>
          <p:nvSpPr>
            <p:cNvPr id="5" name="iṩḻíḑè">
              <a:extLst>
                <a:ext uri="{FF2B5EF4-FFF2-40B4-BE49-F238E27FC236}">
                  <a16:creationId xmlns:a16="http://schemas.microsoft.com/office/drawing/2014/main" id="{4A66CC5C-C0F0-4D6D-A30B-D266266F74E2}"/>
                </a:ext>
              </a:extLst>
            </p:cNvPr>
            <p:cNvSpPr/>
            <p:nvPr/>
          </p:nvSpPr>
          <p:spPr>
            <a:xfrm>
              <a:off x="4798977" y="4782222"/>
              <a:ext cx="990796" cy="99079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6" name="ïš1ïḍe">
              <a:extLst>
                <a:ext uri="{FF2B5EF4-FFF2-40B4-BE49-F238E27FC236}">
                  <a16:creationId xmlns:a16="http://schemas.microsoft.com/office/drawing/2014/main" id="{593DCEB1-AF2B-4984-9B46-8292880641F1}"/>
                </a:ext>
              </a:extLst>
            </p:cNvPr>
            <p:cNvSpPr/>
            <p:nvPr/>
          </p:nvSpPr>
          <p:spPr>
            <a:xfrm>
              <a:off x="5821195" y="1408503"/>
              <a:ext cx="4019220" cy="3693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b="1">
                  <a:solidFill>
                    <a:srgbClr val="2D2D30"/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7" name="ís1idè">
              <a:extLst>
                <a:ext uri="{FF2B5EF4-FFF2-40B4-BE49-F238E27FC236}">
                  <a16:creationId xmlns:a16="http://schemas.microsoft.com/office/drawing/2014/main" id="{9B1392DC-EF22-4691-907D-B120B228C755}"/>
                </a:ext>
              </a:extLst>
            </p:cNvPr>
            <p:cNvSpPr/>
            <p:nvPr/>
          </p:nvSpPr>
          <p:spPr>
            <a:xfrm>
              <a:off x="4798977" y="3047113"/>
              <a:ext cx="990796" cy="990794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8" name="ïṣļïḑè">
              <a:extLst>
                <a:ext uri="{FF2B5EF4-FFF2-40B4-BE49-F238E27FC236}">
                  <a16:creationId xmlns:a16="http://schemas.microsoft.com/office/drawing/2014/main" id="{0F949541-988A-46C9-A685-AE0992B87C62}"/>
                </a:ext>
              </a:extLst>
            </p:cNvPr>
            <p:cNvSpPr/>
            <p:nvPr/>
          </p:nvSpPr>
          <p:spPr>
            <a:xfrm>
              <a:off x="5821196" y="1777835"/>
              <a:ext cx="4019220" cy="461665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此部分内容作为文字排版占位显示（建议使用主题字体）</a:t>
              </a:r>
              <a:br>
                <a:rPr lang="zh-CN" altLang="en-US" sz="1000" b="1">
                  <a:solidFill>
                    <a:srgbClr val="2D2D30"/>
                  </a:solidFill>
                  <a:latin typeface="+mn-ea"/>
                </a:rPr>
              </a:b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如需更改请在（设置形状格式）菜单下（文本选项）中调整</a:t>
              </a:r>
            </a:p>
          </p:txBody>
        </p:sp>
        <p:sp>
          <p:nvSpPr>
            <p:cNvPr id="9" name="íśľiďé">
              <a:extLst>
                <a:ext uri="{FF2B5EF4-FFF2-40B4-BE49-F238E27FC236}">
                  <a16:creationId xmlns:a16="http://schemas.microsoft.com/office/drawing/2014/main" id="{A4AD6FB8-30D6-42C7-B45B-CC1755D6C260}"/>
                </a:ext>
              </a:extLst>
            </p:cNvPr>
            <p:cNvSpPr/>
            <p:nvPr/>
          </p:nvSpPr>
          <p:spPr>
            <a:xfrm>
              <a:off x="4798977" y="1405651"/>
              <a:ext cx="990796" cy="99079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10" name="îSľíḓé">
              <a:extLst>
                <a:ext uri="{FF2B5EF4-FFF2-40B4-BE49-F238E27FC236}">
                  <a16:creationId xmlns:a16="http://schemas.microsoft.com/office/drawing/2014/main" id="{F9281D8D-5958-499A-97BF-02D6EE3CF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3275589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11" name="íṩ1îḓe">
              <a:extLst>
                <a:ext uri="{FF2B5EF4-FFF2-40B4-BE49-F238E27FC236}">
                  <a16:creationId xmlns:a16="http://schemas.microsoft.com/office/drawing/2014/main" id="{22C2F305-64A3-4C03-B3DF-D2BE16131A42}"/>
                </a:ext>
              </a:extLst>
            </p:cNvPr>
            <p:cNvSpPr/>
            <p:nvPr/>
          </p:nvSpPr>
          <p:spPr>
            <a:xfrm>
              <a:off x="5821195" y="3084225"/>
              <a:ext cx="4019220" cy="3693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b="1">
                  <a:solidFill>
                    <a:srgbClr val="2D2D30"/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12" name="îṡḻiḍé">
              <a:extLst>
                <a:ext uri="{FF2B5EF4-FFF2-40B4-BE49-F238E27FC236}">
                  <a16:creationId xmlns:a16="http://schemas.microsoft.com/office/drawing/2014/main" id="{D922D708-2488-4645-91E5-CB7798EA898E}"/>
                </a:ext>
              </a:extLst>
            </p:cNvPr>
            <p:cNvSpPr/>
            <p:nvPr/>
          </p:nvSpPr>
          <p:spPr>
            <a:xfrm>
              <a:off x="5821196" y="3453557"/>
              <a:ext cx="4019220" cy="461665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此部分内容作为文字排版占位显示（建议使用主题字体）</a:t>
              </a:r>
              <a:br>
                <a:rPr lang="zh-CN" altLang="en-US" sz="1000" b="1">
                  <a:solidFill>
                    <a:srgbClr val="2D2D30"/>
                  </a:solidFill>
                  <a:latin typeface="+mn-ea"/>
                </a:rPr>
              </a:b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如需更改请在（设置形状格式）菜单下（文本选项）中调整</a:t>
              </a:r>
            </a:p>
          </p:txBody>
        </p:sp>
        <p:sp>
          <p:nvSpPr>
            <p:cNvPr id="13" name="íśľiḓè">
              <a:extLst>
                <a:ext uri="{FF2B5EF4-FFF2-40B4-BE49-F238E27FC236}">
                  <a16:creationId xmlns:a16="http://schemas.microsoft.com/office/drawing/2014/main" id="{559DF95D-B3C5-40CD-BCCB-CD4A660CCDE5}"/>
                </a:ext>
              </a:extLst>
            </p:cNvPr>
            <p:cNvSpPr/>
            <p:nvPr/>
          </p:nvSpPr>
          <p:spPr>
            <a:xfrm>
              <a:off x="5821195" y="4832778"/>
              <a:ext cx="4019220" cy="3693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zh-CN" altLang="en-US" b="1">
                  <a:solidFill>
                    <a:srgbClr val="2D2D30"/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14" name="íśḻîḓe">
              <a:extLst>
                <a:ext uri="{FF2B5EF4-FFF2-40B4-BE49-F238E27FC236}">
                  <a16:creationId xmlns:a16="http://schemas.microsoft.com/office/drawing/2014/main" id="{45C895A5-2791-4348-8966-0A65926FC389}"/>
                </a:ext>
              </a:extLst>
            </p:cNvPr>
            <p:cNvSpPr/>
            <p:nvPr/>
          </p:nvSpPr>
          <p:spPr>
            <a:xfrm>
              <a:off x="5821196" y="5202110"/>
              <a:ext cx="4019220" cy="461665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此部分内容作为文字排版占位显示（建议使用主题字体）</a:t>
              </a:r>
              <a:br>
                <a:rPr lang="zh-CN" altLang="en-US" sz="1000" b="1">
                  <a:solidFill>
                    <a:srgbClr val="2D2D30"/>
                  </a:solidFill>
                  <a:latin typeface="+mn-ea"/>
                </a:rPr>
              </a:br>
              <a:r>
                <a:rPr lang="zh-CN" altLang="en-US" sz="1000" b="1">
                  <a:solidFill>
                    <a:srgbClr val="2D2D30"/>
                  </a:solidFill>
                  <a:latin typeface="+mn-ea"/>
                </a:rPr>
                <a:t>如需更改请在（设置形状格式）菜单下（文本选项）中调整</a:t>
              </a:r>
            </a:p>
          </p:txBody>
        </p:sp>
        <p:sp>
          <p:nvSpPr>
            <p:cNvPr id="15" name="iŝ1îḋè">
              <a:extLst>
                <a:ext uri="{FF2B5EF4-FFF2-40B4-BE49-F238E27FC236}">
                  <a16:creationId xmlns:a16="http://schemas.microsoft.com/office/drawing/2014/main" id="{7FAE8A7A-985E-4959-AA13-A1109BEEECFA}"/>
                </a:ext>
              </a:extLst>
            </p:cNvPr>
            <p:cNvSpPr/>
            <p:nvPr/>
          </p:nvSpPr>
          <p:spPr>
            <a:xfrm>
              <a:off x="835883" y="2312995"/>
              <a:ext cx="2459034" cy="2459030"/>
            </a:xfrm>
            <a:prstGeom prst="ellipse">
              <a:avLst/>
            </a:prstGeom>
            <a:solidFill>
              <a:srgbClr val="EEEAE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b="1">
                  <a:solidFill>
                    <a:srgbClr val="2D2D30"/>
                  </a:solidFill>
                  <a:latin typeface="+mn-ea"/>
                </a:rPr>
                <a:t>关键词</a:t>
              </a:r>
            </a:p>
          </p:txBody>
        </p:sp>
        <p:grpSp>
          <p:nvGrpSpPr>
            <p:cNvPr id="16" name="iSlîḋè">
              <a:extLst>
                <a:ext uri="{FF2B5EF4-FFF2-40B4-BE49-F238E27FC236}">
                  <a16:creationId xmlns:a16="http://schemas.microsoft.com/office/drawing/2014/main" id="{6747CD97-D352-4F41-89B5-DF9A14D53515}"/>
                </a:ext>
              </a:extLst>
            </p:cNvPr>
            <p:cNvGrpSpPr/>
            <p:nvPr/>
          </p:nvGrpSpPr>
          <p:grpSpPr>
            <a:xfrm>
              <a:off x="989863" y="2466975"/>
              <a:ext cx="2151074" cy="2151070"/>
              <a:chOff x="989863" y="2466975"/>
              <a:chExt cx="2151074" cy="2151070"/>
            </a:xfrm>
          </p:grpSpPr>
          <p:sp>
            <p:nvSpPr>
              <p:cNvPr id="22" name="ïşľîḑé">
                <a:extLst>
                  <a:ext uri="{FF2B5EF4-FFF2-40B4-BE49-F238E27FC236}">
                    <a16:creationId xmlns:a16="http://schemas.microsoft.com/office/drawing/2014/main" id="{3434C4D5-0106-4328-A712-C395C481B612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donut">
                <a:avLst>
                  <a:gd name="adj" fmla="val 17000"/>
                </a:avLst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 dirty="0">
                  <a:solidFill>
                    <a:srgbClr val="2D2D30"/>
                  </a:solidFill>
                  <a:latin typeface="+mn-ea"/>
                </a:endParaRPr>
              </a:p>
            </p:txBody>
          </p:sp>
          <p:sp>
            <p:nvSpPr>
              <p:cNvPr id="23" name="i$ḻíḋe">
                <a:extLst>
                  <a:ext uri="{FF2B5EF4-FFF2-40B4-BE49-F238E27FC236}">
                    <a16:creationId xmlns:a16="http://schemas.microsoft.com/office/drawing/2014/main" id="{8F2626EE-C63A-429D-A8C6-A86E7B325523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21117331"/>
                  <a:gd name="adj2" fmla="val 9071983"/>
                  <a:gd name="adj3" fmla="val 17000"/>
                </a:avLst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 dirty="0">
                  <a:solidFill>
                    <a:srgbClr val="2D2D30"/>
                  </a:solidFill>
                  <a:latin typeface="+mn-ea"/>
                </a:endParaRPr>
              </a:p>
            </p:txBody>
          </p:sp>
          <p:sp>
            <p:nvSpPr>
              <p:cNvPr id="24" name="îṡḻîḓé">
                <a:extLst>
                  <a:ext uri="{FF2B5EF4-FFF2-40B4-BE49-F238E27FC236}">
                    <a16:creationId xmlns:a16="http://schemas.microsoft.com/office/drawing/2014/main" id="{97D01E9B-90D8-496F-80A4-F496AC4EA566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17895101"/>
                  <a:gd name="adj2" fmla="val 2443215"/>
                  <a:gd name="adj3" fmla="val 17000"/>
                </a:avLst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 dirty="0">
                  <a:solidFill>
                    <a:srgbClr val="2D2D30"/>
                  </a:solidFill>
                  <a:latin typeface="+mn-ea"/>
                </a:endParaRP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77FAF9C-DFE3-44FC-8D0A-B8A82F44D2ED}"/>
                </a:ext>
              </a:extLst>
            </p:cNvPr>
            <p:cNvCxnSpPr>
              <a:stCxn id="7" idx="2"/>
              <a:endCxn id="15" idx="6"/>
            </p:cNvCxnSpPr>
            <p:nvPr/>
          </p:nvCxnSpPr>
          <p:spPr>
            <a:xfrm flipH="1">
              <a:off x="3294917" y="3542510"/>
              <a:ext cx="15040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肘形 44">
              <a:extLst>
                <a:ext uri="{FF2B5EF4-FFF2-40B4-BE49-F238E27FC236}">
                  <a16:creationId xmlns:a16="http://schemas.microsoft.com/office/drawing/2014/main" id="{FFBBF61F-3887-497D-AC08-D6FDE6A10A40}"/>
                </a:ext>
              </a:extLst>
            </p:cNvPr>
            <p:cNvCxnSpPr>
              <a:stCxn id="9" idx="2"/>
              <a:endCxn id="15" idx="0"/>
            </p:cNvCxnSpPr>
            <p:nvPr/>
          </p:nvCxnSpPr>
          <p:spPr>
            <a:xfrm rot="10800000" flipV="1">
              <a:off x="2065401" y="1901047"/>
              <a:ext cx="2733577" cy="411947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连接符: 肘形 46">
              <a:extLst>
                <a:ext uri="{FF2B5EF4-FFF2-40B4-BE49-F238E27FC236}">
                  <a16:creationId xmlns:a16="http://schemas.microsoft.com/office/drawing/2014/main" id="{AFE90675-8F17-452B-9ADA-1C973BB9B6D2}"/>
                </a:ext>
              </a:extLst>
            </p:cNvPr>
            <p:cNvCxnSpPr>
              <a:stCxn id="5" idx="2"/>
              <a:endCxn id="15" idx="4"/>
            </p:cNvCxnSpPr>
            <p:nvPr/>
          </p:nvCxnSpPr>
          <p:spPr>
            <a:xfrm rot="10800000">
              <a:off x="2065401" y="4772025"/>
              <a:ext cx="2733577" cy="505594"/>
            </a:xfrm>
            <a:prstGeom prst="bentConnector2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ṥlïdè">
              <a:extLst>
                <a:ext uri="{FF2B5EF4-FFF2-40B4-BE49-F238E27FC236}">
                  <a16:creationId xmlns:a16="http://schemas.microsoft.com/office/drawing/2014/main" id="{5733B538-0DAE-49D8-BA52-33A4C9F65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1634127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  <p:sp>
          <p:nvSpPr>
            <p:cNvPr id="21" name="îšļïḑê">
              <a:extLst>
                <a:ext uri="{FF2B5EF4-FFF2-40B4-BE49-F238E27FC236}">
                  <a16:creationId xmlns:a16="http://schemas.microsoft.com/office/drawing/2014/main" id="{EAC715C3-B154-4FC5-A8E3-DD35AE2B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5010698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15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3B89EE60-BA38-4D22-9D80-2E66B5AB5685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E46E9F17-9D17-4B83-9AF2-B7FD5F79ABA8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6E14565F-94F8-43C2-A55F-30E9AC0D9DAD}"/>
              </a:ext>
            </a:extLst>
          </p:cNvPr>
          <p:cNvCxnSpPr/>
          <p:nvPr/>
        </p:nvCxnSpPr>
        <p:spPr>
          <a:xfrm>
            <a:off x="1642285" y="1541597"/>
            <a:ext cx="296992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BA700140-757E-4FB4-812A-58CA210A90DE}"/>
              </a:ext>
            </a:extLst>
          </p:cNvPr>
          <p:cNvCxnSpPr/>
          <p:nvPr/>
        </p:nvCxnSpPr>
        <p:spPr>
          <a:xfrm>
            <a:off x="1642285" y="1541597"/>
            <a:ext cx="2642986" cy="0"/>
          </a:xfrm>
          <a:prstGeom prst="line">
            <a:avLst/>
          </a:prstGeom>
          <a:solidFill>
            <a:schemeClr val="bg2">
              <a:lumMod val="10000"/>
            </a:schemeClr>
          </a:solidFill>
          <a:ln w="254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17">
            <a:extLst>
              <a:ext uri="{FF2B5EF4-FFF2-40B4-BE49-F238E27FC236}">
                <a16:creationId xmlns:a16="http://schemas.microsoft.com/office/drawing/2014/main" id="{236ED085-F5AD-4E00-B491-42E4D0B55FAA}"/>
              </a:ext>
            </a:extLst>
          </p:cNvPr>
          <p:cNvSpPr/>
          <p:nvPr/>
        </p:nvSpPr>
        <p:spPr>
          <a:xfrm>
            <a:off x="1083192" y="1331173"/>
            <a:ext cx="435457" cy="420849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sp>
        <p:nvSpPr>
          <p:cNvPr id="7" name="Rounded Rectangle 18">
            <a:extLst>
              <a:ext uri="{FF2B5EF4-FFF2-40B4-BE49-F238E27FC236}">
                <a16:creationId xmlns:a16="http://schemas.microsoft.com/office/drawing/2014/main" id="{7B045717-3D42-409C-8522-BB3F7FD2ADE1}"/>
              </a:ext>
            </a:extLst>
          </p:cNvPr>
          <p:cNvSpPr/>
          <p:nvPr/>
        </p:nvSpPr>
        <p:spPr>
          <a:xfrm>
            <a:off x="1083192" y="2028356"/>
            <a:ext cx="435457" cy="42084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Open Sans" pitchFamily="34" charset="0"/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8" name="Rounded Rectangle 19">
            <a:extLst>
              <a:ext uri="{FF2B5EF4-FFF2-40B4-BE49-F238E27FC236}">
                <a16:creationId xmlns:a16="http://schemas.microsoft.com/office/drawing/2014/main" id="{46D9A093-7DA4-4878-9CB7-C115BFF300A4}"/>
              </a:ext>
            </a:extLst>
          </p:cNvPr>
          <p:cNvSpPr/>
          <p:nvPr/>
        </p:nvSpPr>
        <p:spPr>
          <a:xfrm>
            <a:off x="1083192" y="2792923"/>
            <a:ext cx="435457" cy="420849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Open Sans" pitchFamily="34" charset="0"/>
                <a:ea typeface="Open Sans" pitchFamily="34" charset="0"/>
                <a:cs typeface="Open Sans" pitchFamily="34" charset="0"/>
              </a:rPr>
              <a:t>85%</a:t>
            </a:r>
          </a:p>
        </p:txBody>
      </p:sp>
      <p:sp>
        <p:nvSpPr>
          <p:cNvPr id="9" name="Rounded Rectangle 20">
            <a:extLst>
              <a:ext uri="{FF2B5EF4-FFF2-40B4-BE49-F238E27FC236}">
                <a16:creationId xmlns:a16="http://schemas.microsoft.com/office/drawing/2014/main" id="{A531CA53-9B6C-4A0A-9639-7B045E34996B}"/>
              </a:ext>
            </a:extLst>
          </p:cNvPr>
          <p:cNvSpPr/>
          <p:nvPr/>
        </p:nvSpPr>
        <p:spPr>
          <a:xfrm>
            <a:off x="1083192" y="3520593"/>
            <a:ext cx="435457" cy="42084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45%</a:t>
            </a:r>
          </a:p>
        </p:txBody>
      </p:sp>
      <p:cxnSp>
        <p:nvCxnSpPr>
          <p:cNvPr id="10" name="Straight Connector 33">
            <a:extLst>
              <a:ext uri="{FF2B5EF4-FFF2-40B4-BE49-F238E27FC236}">
                <a16:creationId xmlns:a16="http://schemas.microsoft.com/office/drawing/2014/main" id="{A5160478-1C44-42A4-A984-0FE9F761DA68}"/>
              </a:ext>
            </a:extLst>
          </p:cNvPr>
          <p:cNvCxnSpPr/>
          <p:nvPr/>
        </p:nvCxnSpPr>
        <p:spPr>
          <a:xfrm>
            <a:off x="1642285" y="2238780"/>
            <a:ext cx="296992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id="{73FA4266-D12C-4430-8EF9-C4B167B0F181}"/>
              </a:ext>
            </a:extLst>
          </p:cNvPr>
          <p:cNvCxnSpPr/>
          <p:nvPr/>
        </p:nvCxnSpPr>
        <p:spPr>
          <a:xfrm>
            <a:off x="1642285" y="2238780"/>
            <a:ext cx="2083893" cy="0"/>
          </a:xfrm>
          <a:prstGeom prst="line">
            <a:avLst/>
          </a:prstGeom>
          <a:ln w="2540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5">
            <a:extLst>
              <a:ext uri="{FF2B5EF4-FFF2-40B4-BE49-F238E27FC236}">
                <a16:creationId xmlns:a16="http://schemas.microsoft.com/office/drawing/2014/main" id="{86E02CB4-8414-4507-9685-8418A63D546A}"/>
              </a:ext>
            </a:extLst>
          </p:cNvPr>
          <p:cNvCxnSpPr/>
          <p:nvPr/>
        </p:nvCxnSpPr>
        <p:spPr>
          <a:xfrm>
            <a:off x="1642285" y="3003347"/>
            <a:ext cx="296992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6">
            <a:extLst>
              <a:ext uri="{FF2B5EF4-FFF2-40B4-BE49-F238E27FC236}">
                <a16:creationId xmlns:a16="http://schemas.microsoft.com/office/drawing/2014/main" id="{5A11CA1D-999A-40AE-A5C3-6C770ECA0BE0}"/>
              </a:ext>
            </a:extLst>
          </p:cNvPr>
          <p:cNvCxnSpPr/>
          <p:nvPr/>
        </p:nvCxnSpPr>
        <p:spPr>
          <a:xfrm>
            <a:off x="1642285" y="3003347"/>
            <a:ext cx="2490506" cy="0"/>
          </a:xfrm>
          <a:prstGeom prst="line">
            <a:avLst/>
          </a:prstGeom>
          <a:ln w="2540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7">
            <a:extLst>
              <a:ext uri="{FF2B5EF4-FFF2-40B4-BE49-F238E27FC236}">
                <a16:creationId xmlns:a16="http://schemas.microsoft.com/office/drawing/2014/main" id="{6B6DDC2C-9DAB-4737-B073-42C38C55BC94}"/>
              </a:ext>
            </a:extLst>
          </p:cNvPr>
          <p:cNvCxnSpPr/>
          <p:nvPr/>
        </p:nvCxnSpPr>
        <p:spPr>
          <a:xfrm>
            <a:off x="1642285" y="3731018"/>
            <a:ext cx="296992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8">
            <a:extLst>
              <a:ext uri="{FF2B5EF4-FFF2-40B4-BE49-F238E27FC236}">
                <a16:creationId xmlns:a16="http://schemas.microsoft.com/office/drawing/2014/main" id="{FBB14062-8D8C-4329-8E2C-49FBFD115445}"/>
              </a:ext>
            </a:extLst>
          </p:cNvPr>
          <p:cNvCxnSpPr/>
          <p:nvPr/>
        </p:nvCxnSpPr>
        <p:spPr>
          <a:xfrm>
            <a:off x="1642285" y="3731018"/>
            <a:ext cx="1473973" cy="0"/>
          </a:xfrm>
          <a:prstGeom prst="line">
            <a:avLst/>
          </a:prstGeom>
          <a:ln w="2540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5BD740DC-09FB-4E71-B8C6-134C8E01D7AD}"/>
              </a:ext>
            </a:extLst>
          </p:cNvPr>
          <p:cNvSpPr txBox="1"/>
          <p:nvPr/>
        </p:nvSpPr>
        <p:spPr>
          <a:xfrm>
            <a:off x="4822450" y="1670883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EB396A1B-C827-47AA-8219-BCC2B77BB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9235" y="137590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EBDA57F-ACD9-4382-ADA0-4498DF33B79E}"/>
              </a:ext>
            </a:extLst>
          </p:cNvPr>
          <p:cNvSpPr txBox="1"/>
          <p:nvPr/>
        </p:nvSpPr>
        <p:spPr>
          <a:xfrm>
            <a:off x="4822450" y="2357056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65BDDC18-417F-4E80-86FE-2D4C63B18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9235" y="206207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1BE883-705A-4116-B9F6-BF5C29392B8B}"/>
              </a:ext>
            </a:extLst>
          </p:cNvPr>
          <p:cNvSpPr txBox="1"/>
          <p:nvPr/>
        </p:nvSpPr>
        <p:spPr>
          <a:xfrm>
            <a:off x="4822450" y="3044845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35EBD4DB-EA73-4B43-9BFA-4334B0513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9235" y="274986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3B325EB-CCAE-4A42-9448-1BC6CBDF1A8D}"/>
              </a:ext>
            </a:extLst>
          </p:cNvPr>
          <p:cNvSpPr txBox="1"/>
          <p:nvPr/>
        </p:nvSpPr>
        <p:spPr>
          <a:xfrm>
            <a:off x="4822450" y="3731018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404B809-CF5E-479C-916F-C236500E5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9235" y="343604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3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89B71F-AD32-4C92-9577-EDC164000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54729FB-4A64-412C-901B-F37FCD85EDEB}"/>
              </a:ext>
            </a:extLst>
          </p:cNvPr>
          <p:cNvSpPr/>
          <p:nvPr/>
        </p:nvSpPr>
        <p:spPr>
          <a:xfrm>
            <a:off x="195167" y="246374"/>
            <a:ext cx="4531896" cy="48822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10F3C66-DEA6-4F53-BD3B-37C708C94C52}"/>
              </a:ext>
            </a:extLst>
          </p:cNvPr>
          <p:cNvSpPr/>
          <p:nvPr/>
        </p:nvSpPr>
        <p:spPr>
          <a:xfrm>
            <a:off x="3377555" y="4396948"/>
            <a:ext cx="1037692" cy="51815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02</a:t>
            </a:r>
            <a:endParaRPr lang="zh-CN" altLang="en-US" sz="2700" dirty="0">
              <a:solidFill>
                <a:schemeClr val="bg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826208-C26D-46B7-8E8F-01A73EAE033E}"/>
              </a:ext>
            </a:extLst>
          </p:cNvPr>
          <p:cNvSpPr txBox="1"/>
          <p:nvPr/>
        </p:nvSpPr>
        <p:spPr>
          <a:xfrm>
            <a:off x="608132" y="1658982"/>
            <a:ext cx="2676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成功项目展示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57E153-919A-46A8-B9B8-7EB2895BEBB6}"/>
              </a:ext>
            </a:extLst>
          </p:cNvPr>
          <p:cNvSpPr/>
          <p:nvPr/>
        </p:nvSpPr>
        <p:spPr>
          <a:xfrm>
            <a:off x="670462" y="225985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A6067BA-AC80-47C3-BAFE-C881039C9EE3}"/>
              </a:ext>
            </a:extLst>
          </p:cNvPr>
          <p:cNvSpPr txBox="1">
            <a:spLocks/>
          </p:cNvSpPr>
          <p:nvPr/>
        </p:nvSpPr>
        <p:spPr>
          <a:xfrm>
            <a:off x="608133" y="2583725"/>
            <a:ext cx="4118930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151385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7B53BBE2-F9EA-4A20-9851-3452026ABEC5}"/>
              </a:ext>
            </a:extLst>
          </p:cNvPr>
          <p:cNvSpPr/>
          <p:nvPr/>
        </p:nvSpPr>
        <p:spPr>
          <a:xfrm>
            <a:off x="46300" y="51300"/>
            <a:ext cx="2749152" cy="27091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185389FD-2085-434A-AF19-7F489DEF9FEB}"/>
              </a:ext>
            </a:extLst>
          </p:cNvPr>
          <p:cNvSpPr txBox="1"/>
          <p:nvPr/>
        </p:nvSpPr>
        <p:spPr>
          <a:xfrm>
            <a:off x="-5954" y="42593"/>
            <a:ext cx="2749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0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0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77C6C2-E079-4269-A7E9-9B5F0CB30D71}"/>
              </a:ext>
            </a:extLst>
          </p:cNvPr>
          <p:cNvGrpSpPr/>
          <p:nvPr/>
        </p:nvGrpSpPr>
        <p:grpSpPr>
          <a:xfrm>
            <a:off x="2393096" y="1352271"/>
            <a:ext cx="2292591" cy="2196015"/>
            <a:chOff x="8888912" y="5320345"/>
            <a:chExt cx="6450660" cy="6178924"/>
          </a:xfrm>
        </p:grpSpPr>
        <p:grpSp>
          <p:nvGrpSpPr>
            <p:cNvPr id="4" name="Group 94">
              <a:extLst>
                <a:ext uri="{FF2B5EF4-FFF2-40B4-BE49-F238E27FC236}">
                  <a16:creationId xmlns:a16="http://schemas.microsoft.com/office/drawing/2014/main" id="{7AC28612-AA9B-42EB-9671-12F014C6F57C}"/>
                </a:ext>
              </a:extLst>
            </p:cNvPr>
            <p:cNvGrpSpPr/>
            <p:nvPr/>
          </p:nvGrpSpPr>
          <p:grpSpPr>
            <a:xfrm>
              <a:off x="11916789" y="8075595"/>
              <a:ext cx="3422783" cy="3423674"/>
              <a:chOff x="4463783" y="2714626"/>
              <a:chExt cx="1426531" cy="1426531"/>
            </a:xfrm>
          </p:grpSpPr>
          <p:sp>
            <p:nvSpPr>
              <p:cNvPr id="5" name="Oval 95">
                <a:extLst>
                  <a:ext uri="{FF2B5EF4-FFF2-40B4-BE49-F238E27FC236}">
                    <a16:creationId xmlns:a16="http://schemas.microsoft.com/office/drawing/2014/main" id="{F9E6C935-CD83-4678-9973-2382A65FF50B}"/>
                  </a:ext>
                </a:extLst>
              </p:cNvPr>
              <p:cNvSpPr/>
              <p:nvPr/>
            </p:nvSpPr>
            <p:spPr>
              <a:xfrm>
                <a:off x="4463783" y="2714626"/>
                <a:ext cx="1426531" cy="142653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174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  <p:sp>
            <p:nvSpPr>
              <p:cNvPr id="6" name="Oval 96">
                <a:extLst>
                  <a:ext uri="{FF2B5EF4-FFF2-40B4-BE49-F238E27FC236}">
                    <a16:creationId xmlns:a16="http://schemas.microsoft.com/office/drawing/2014/main" id="{F48162DE-FA0F-40C7-A169-FA262346E562}"/>
                  </a:ext>
                </a:extLst>
              </p:cNvPr>
              <p:cNvSpPr/>
              <p:nvPr/>
            </p:nvSpPr>
            <p:spPr>
              <a:xfrm>
                <a:off x="4606059" y="2856902"/>
                <a:ext cx="1141979" cy="114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grpSp>
          <p:nvGrpSpPr>
            <p:cNvPr id="7" name="Group 87">
              <a:extLst>
                <a:ext uri="{FF2B5EF4-FFF2-40B4-BE49-F238E27FC236}">
                  <a16:creationId xmlns:a16="http://schemas.microsoft.com/office/drawing/2014/main" id="{EA20D7BE-3995-493D-AA47-EC6112224EA1}"/>
                </a:ext>
              </a:extLst>
            </p:cNvPr>
            <p:cNvGrpSpPr/>
            <p:nvPr/>
          </p:nvGrpSpPr>
          <p:grpSpPr>
            <a:xfrm>
              <a:off x="8888912" y="7987768"/>
              <a:ext cx="3422783" cy="3423674"/>
              <a:chOff x="3220092" y="2687155"/>
              <a:chExt cx="1426531" cy="1426531"/>
            </a:xfrm>
          </p:grpSpPr>
          <p:sp>
            <p:nvSpPr>
              <p:cNvPr id="8" name="Oval 88">
                <a:extLst>
                  <a:ext uri="{FF2B5EF4-FFF2-40B4-BE49-F238E27FC236}">
                    <a16:creationId xmlns:a16="http://schemas.microsoft.com/office/drawing/2014/main" id="{5B93A56A-DB48-4BD2-A68B-E6353B460556}"/>
                  </a:ext>
                </a:extLst>
              </p:cNvPr>
              <p:cNvSpPr/>
              <p:nvPr/>
            </p:nvSpPr>
            <p:spPr>
              <a:xfrm>
                <a:off x="3220092" y="2687155"/>
                <a:ext cx="1426531" cy="142653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174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  <p:sp>
            <p:nvSpPr>
              <p:cNvPr id="9" name="Oval 89">
                <a:extLst>
                  <a:ext uri="{FF2B5EF4-FFF2-40B4-BE49-F238E27FC236}">
                    <a16:creationId xmlns:a16="http://schemas.microsoft.com/office/drawing/2014/main" id="{1A2233B9-7182-4B82-B8FC-53E399649BA7}"/>
                  </a:ext>
                </a:extLst>
              </p:cNvPr>
              <p:cNvSpPr/>
              <p:nvPr/>
            </p:nvSpPr>
            <p:spPr>
              <a:xfrm>
                <a:off x="3343464" y="2819981"/>
                <a:ext cx="1141979" cy="114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grpSp>
          <p:nvGrpSpPr>
            <p:cNvPr id="10" name="Group 134">
              <a:extLst>
                <a:ext uri="{FF2B5EF4-FFF2-40B4-BE49-F238E27FC236}">
                  <a16:creationId xmlns:a16="http://schemas.microsoft.com/office/drawing/2014/main" id="{AC4DCAD6-2101-4993-B10F-C4950178F34F}"/>
                </a:ext>
              </a:extLst>
            </p:cNvPr>
            <p:cNvGrpSpPr/>
            <p:nvPr/>
          </p:nvGrpSpPr>
          <p:grpSpPr>
            <a:xfrm>
              <a:off x="9625439" y="9033067"/>
              <a:ext cx="1917344" cy="1287374"/>
              <a:chOff x="5621267" y="384356"/>
              <a:chExt cx="1497013" cy="1004888"/>
            </a:xfrm>
            <a:solidFill>
              <a:schemeClr val="tx2"/>
            </a:solidFill>
          </p:grpSpPr>
          <p:sp>
            <p:nvSpPr>
              <p:cNvPr id="11" name="Freeform 21">
                <a:extLst>
                  <a:ext uri="{FF2B5EF4-FFF2-40B4-BE49-F238E27FC236}">
                    <a16:creationId xmlns:a16="http://schemas.microsoft.com/office/drawing/2014/main" id="{FE4C40B0-8758-4F64-A6B2-E06263364F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0267" y="384356"/>
                <a:ext cx="608013" cy="611188"/>
              </a:xfrm>
              <a:custGeom>
                <a:avLst/>
                <a:gdLst>
                  <a:gd name="T0" fmla="*/ 78 w 161"/>
                  <a:gd name="T1" fmla="*/ 17 h 161"/>
                  <a:gd name="T2" fmla="*/ 101 w 161"/>
                  <a:gd name="T3" fmla="*/ 28 h 161"/>
                  <a:gd name="T4" fmla="*/ 108 w 161"/>
                  <a:gd name="T5" fmla="*/ 20 h 161"/>
                  <a:gd name="T6" fmla="*/ 122 w 161"/>
                  <a:gd name="T7" fmla="*/ 27 h 161"/>
                  <a:gd name="T8" fmla="*/ 120 w 161"/>
                  <a:gd name="T9" fmla="*/ 40 h 161"/>
                  <a:gd name="T10" fmla="*/ 139 w 161"/>
                  <a:gd name="T11" fmla="*/ 56 h 161"/>
                  <a:gd name="T12" fmla="*/ 148 w 161"/>
                  <a:gd name="T13" fmla="*/ 72 h 161"/>
                  <a:gd name="T14" fmla="*/ 137 w 161"/>
                  <a:gd name="T15" fmla="*/ 80 h 161"/>
                  <a:gd name="T16" fmla="*/ 139 w 161"/>
                  <a:gd name="T17" fmla="*/ 105 h 161"/>
                  <a:gd name="T18" fmla="*/ 135 w 161"/>
                  <a:gd name="T19" fmla="*/ 122 h 161"/>
                  <a:gd name="T20" fmla="*/ 127 w 161"/>
                  <a:gd name="T21" fmla="*/ 124 h 161"/>
                  <a:gd name="T22" fmla="*/ 103 w 161"/>
                  <a:gd name="T23" fmla="*/ 132 h 161"/>
                  <a:gd name="T24" fmla="*/ 100 w 161"/>
                  <a:gd name="T25" fmla="*/ 146 h 161"/>
                  <a:gd name="T26" fmla="*/ 83 w 161"/>
                  <a:gd name="T27" fmla="*/ 144 h 161"/>
                  <a:gd name="T28" fmla="*/ 60 w 161"/>
                  <a:gd name="T29" fmla="*/ 133 h 161"/>
                  <a:gd name="T30" fmla="*/ 53 w 161"/>
                  <a:gd name="T31" fmla="*/ 142 h 161"/>
                  <a:gd name="T32" fmla="*/ 39 w 161"/>
                  <a:gd name="T33" fmla="*/ 135 h 161"/>
                  <a:gd name="T34" fmla="*/ 41 w 161"/>
                  <a:gd name="T35" fmla="*/ 121 h 161"/>
                  <a:gd name="T36" fmla="*/ 22 w 161"/>
                  <a:gd name="T37" fmla="*/ 105 h 161"/>
                  <a:gd name="T38" fmla="*/ 13 w 161"/>
                  <a:gd name="T39" fmla="*/ 90 h 161"/>
                  <a:gd name="T40" fmla="*/ 24 w 161"/>
                  <a:gd name="T41" fmla="*/ 82 h 161"/>
                  <a:gd name="T42" fmla="*/ 22 w 161"/>
                  <a:gd name="T43" fmla="*/ 57 h 161"/>
                  <a:gd name="T44" fmla="*/ 26 w 161"/>
                  <a:gd name="T45" fmla="*/ 39 h 161"/>
                  <a:gd name="T46" fmla="*/ 34 w 161"/>
                  <a:gd name="T47" fmla="*/ 38 h 161"/>
                  <a:gd name="T48" fmla="*/ 57 w 161"/>
                  <a:gd name="T49" fmla="*/ 29 h 161"/>
                  <a:gd name="T50" fmla="*/ 60 w 161"/>
                  <a:gd name="T51" fmla="*/ 16 h 161"/>
                  <a:gd name="T52" fmla="*/ 69 w 161"/>
                  <a:gd name="T53" fmla="*/ 2 h 161"/>
                  <a:gd name="T54" fmla="*/ 45 w 161"/>
                  <a:gd name="T55" fmla="*/ 23 h 161"/>
                  <a:gd name="T56" fmla="*/ 27 w 161"/>
                  <a:gd name="T57" fmla="*/ 26 h 161"/>
                  <a:gd name="T58" fmla="*/ 11 w 161"/>
                  <a:gd name="T59" fmla="*/ 43 h 161"/>
                  <a:gd name="T60" fmla="*/ 14 w 161"/>
                  <a:gd name="T61" fmla="*/ 65 h 161"/>
                  <a:gd name="T62" fmla="*/ 2 w 161"/>
                  <a:gd name="T63" fmla="*/ 92 h 161"/>
                  <a:gd name="T64" fmla="*/ 23 w 161"/>
                  <a:gd name="T65" fmla="*/ 116 h 161"/>
                  <a:gd name="T66" fmla="*/ 25 w 161"/>
                  <a:gd name="T67" fmla="*/ 134 h 161"/>
                  <a:gd name="T68" fmla="*/ 42 w 161"/>
                  <a:gd name="T69" fmla="*/ 150 h 161"/>
                  <a:gd name="T70" fmla="*/ 65 w 161"/>
                  <a:gd name="T71" fmla="*/ 147 h 161"/>
                  <a:gd name="T72" fmla="*/ 92 w 161"/>
                  <a:gd name="T73" fmla="*/ 159 h 161"/>
                  <a:gd name="T74" fmla="*/ 116 w 161"/>
                  <a:gd name="T75" fmla="*/ 138 h 161"/>
                  <a:gd name="T76" fmla="*/ 133 w 161"/>
                  <a:gd name="T77" fmla="*/ 136 h 161"/>
                  <a:gd name="T78" fmla="*/ 150 w 161"/>
                  <a:gd name="T79" fmla="*/ 119 h 161"/>
                  <a:gd name="T80" fmla="*/ 146 w 161"/>
                  <a:gd name="T81" fmla="*/ 96 h 161"/>
                  <a:gd name="T82" fmla="*/ 159 w 161"/>
                  <a:gd name="T83" fmla="*/ 69 h 161"/>
                  <a:gd name="T84" fmla="*/ 138 w 161"/>
                  <a:gd name="T85" fmla="*/ 45 h 161"/>
                  <a:gd name="T86" fmla="*/ 135 w 161"/>
                  <a:gd name="T87" fmla="*/ 28 h 161"/>
                  <a:gd name="T88" fmla="*/ 118 w 161"/>
                  <a:gd name="T89" fmla="*/ 11 h 161"/>
                  <a:gd name="T90" fmla="*/ 96 w 161"/>
                  <a:gd name="T91" fmla="*/ 15 h 161"/>
                  <a:gd name="T92" fmla="*/ 69 w 161"/>
                  <a:gd name="T93" fmla="*/ 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1" h="161">
                    <a:moveTo>
                      <a:pt x="71" y="13"/>
                    </a:moveTo>
                    <a:cubicBezTo>
                      <a:pt x="74" y="12"/>
                      <a:pt x="77" y="14"/>
                      <a:pt x="78" y="17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7" y="24"/>
                      <a:pt x="94" y="25"/>
                      <a:pt x="101" y="2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5" y="21"/>
                      <a:pt x="107" y="20"/>
                      <a:pt x="108" y="20"/>
                    </a:cubicBezTo>
                    <a:cubicBezTo>
                      <a:pt x="109" y="19"/>
                      <a:pt x="111" y="20"/>
                      <a:pt x="112" y="20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24" y="28"/>
                      <a:pt x="125" y="32"/>
                      <a:pt x="123" y="34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5" y="45"/>
                      <a:pt x="129" y="51"/>
                      <a:pt x="132" y="58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42" y="56"/>
                      <a:pt x="145" y="58"/>
                      <a:pt x="145" y="6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9" y="75"/>
                      <a:pt x="147" y="78"/>
                      <a:pt x="144" y="78"/>
                    </a:cubicBezTo>
                    <a:cubicBezTo>
                      <a:pt x="137" y="80"/>
                      <a:pt x="137" y="80"/>
                      <a:pt x="137" y="80"/>
                    </a:cubicBezTo>
                    <a:cubicBezTo>
                      <a:pt x="137" y="87"/>
                      <a:pt x="136" y="94"/>
                      <a:pt x="133" y="101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42" y="106"/>
                      <a:pt x="142" y="110"/>
                      <a:pt x="141" y="113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4" y="123"/>
                      <a:pt x="132" y="124"/>
                      <a:pt x="131" y="125"/>
                    </a:cubicBezTo>
                    <a:cubicBezTo>
                      <a:pt x="130" y="125"/>
                      <a:pt x="128" y="125"/>
                      <a:pt x="127" y="124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16" y="125"/>
                      <a:pt x="110" y="129"/>
                      <a:pt x="103" y="132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5" y="142"/>
                      <a:pt x="104" y="145"/>
                      <a:pt x="100" y="146"/>
                    </a:cubicBezTo>
                    <a:cubicBezTo>
                      <a:pt x="89" y="148"/>
                      <a:pt x="89" y="148"/>
                      <a:pt x="89" y="148"/>
                    </a:cubicBezTo>
                    <a:cubicBezTo>
                      <a:pt x="86" y="149"/>
                      <a:pt x="83" y="147"/>
                      <a:pt x="83" y="144"/>
                    </a:cubicBezTo>
                    <a:cubicBezTo>
                      <a:pt x="81" y="137"/>
                      <a:pt x="81" y="137"/>
                      <a:pt x="81" y="137"/>
                    </a:cubicBezTo>
                    <a:cubicBezTo>
                      <a:pt x="74" y="137"/>
                      <a:pt x="67" y="136"/>
                      <a:pt x="60" y="133"/>
                    </a:cubicBezTo>
                    <a:cubicBezTo>
                      <a:pt x="56" y="139"/>
                      <a:pt x="56" y="139"/>
                      <a:pt x="56" y="139"/>
                    </a:cubicBezTo>
                    <a:cubicBezTo>
                      <a:pt x="56" y="141"/>
                      <a:pt x="54" y="141"/>
                      <a:pt x="53" y="142"/>
                    </a:cubicBezTo>
                    <a:cubicBezTo>
                      <a:pt x="51" y="142"/>
                      <a:pt x="50" y="142"/>
                      <a:pt x="49" y="141"/>
                    </a:cubicBezTo>
                    <a:cubicBezTo>
                      <a:pt x="39" y="135"/>
                      <a:pt x="39" y="135"/>
                      <a:pt x="39" y="135"/>
                    </a:cubicBezTo>
                    <a:cubicBezTo>
                      <a:pt x="36" y="133"/>
                      <a:pt x="36" y="130"/>
                      <a:pt x="37" y="127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36" y="116"/>
                      <a:pt x="32" y="110"/>
                      <a:pt x="29" y="104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9" y="106"/>
                      <a:pt x="16" y="104"/>
                      <a:pt x="15" y="101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2" y="87"/>
                      <a:pt x="14" y="84"/>
                      <a:pt x="17" y="83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74"/>
                      <a:pt x="25" y="67"/>
                      <a:pt x="28" y="60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9" y="55"/>
                      <a:pt x="18" y="51"/>
                      <a:pt x="20" y="4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8"/>
                      <a:pt x="28" y="37"/>
                      <a:pt x="30" y="37"/>
                    </a:cubicBezTo>
                    <a:cubicBezTo>
                      <a:pt x="31" y="37"/>
                      <a:pt x="33" y="37"/>
                      <a:pt x="34" y="38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5" y="36"/>
                      <a:pt x="51" y="32"/>
                      <a:pt x="57" y="29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5" y="19"/>
                      <a:pt x="57" y="16"/>
                      <a:pt x="60" y="16"/>
                    </a:cubicBezTo>
                    <a:cubicBezTo>
                      <a:pt x="71" y="13"/>
                      <a:pt x="71" y="13"/>
                      <a:pt x="71" y="13"/>
                    </a:cubicBezTo>
                    <a:moveTo>
                      <a:pt x="69" y="2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49" y="6"/>
                      <a:pt x="44" y="14"/>
                      <a:pt x="45" y="23"/>
                    </a:cubicBezTo>
                    <a:cubicBezTo>
                      <a:pt x="43" y="24"/>
                      <a:pt x="41" y="26"/>
                      <a:pt x="39" y="27"/>
                    </a:cubicBezTo>
                    <a:cubicBezTo>
                      <a:pt x="35" y="25"/>
                      <a:pt x="31" y="25"/>
                      <a:pt x="27" y="26"/>
                    </a:cubicBezTo>
                    <a:cubicBezTo>
                      <a:pt x="23" y="27"/>
                      <a:pt x="19" y="29"/>
                      <a:pt x="17" y="3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7"/>
                      <a:pt x="7" y="51"/>
                      <a:pt x="8" y="56"/>
                    </a:cubicBezTo>
                    <a:cubicBezTo>
                      <a:pt x="9" y="59"/>
                      <a:pt x="11" y="63"/>
                      <a:pt x="14" y="65"/>
                    </a:cubicBezTo>
                    <a:cubicBezTo>
                      <a:pt x="14" y="68"/>
                      <a:pt x="13" y="70"/>
                      <a:pt x="13" y="72"/>
                    </a:cubicBezTo>
                    <a:cubicBezTo>
                      <a:pt x="5" y="75"/>
                      <a:pt x="0" y="84"/>
                      <a:pt x="2" y="9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6" y="112"/>
                      <a:pt x="14" y="117"/>
                      <a:pt x="23" y="116"/>
                    </a:cubicBezTo>
                    <a:cubicBezTo>
                      <a:pt x="24" y="118"/>
                      <a:pt x="25" y="120"/>
                      <a:pt x="27" y="122"/>
                    </a:cubicBezTo>
                    <a:cubicBezTo>
                      <a:pt x="25" y="126"/>
                      <a:pt x="25" y="130"/>
                      <a:pt x="25" y="134"/>
                    </a:cubicBezTo>
                    <a:cubicBezTo>
                      <a:pt x="26" y="138"/>
                      <a:pt x="29" y="142"/>
                      <a:pt x="33" y="144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6" y="153"/>
                      <a:pt x="51" y="154"/>
                      <a:pt x="55" y="153"/>
                    </a:cubicBezTo>
                    <a:cubicBezTo>
                      <a:pt x="59" y="152"/>
                      <a:pt x="62" y="150"/>
                      <a:pt x="65" y="147"/>
                    </a:cubicBezTo>
                    <a:cubicBezTo>
                      <a:pt x="67" y="147"/>
                      <a:pt x="70" y="148"/>
                      <a:pt x="72" y="148"/>
                    </a:cubicBezTo>
                    <a:cubicBezTo>
                      <a:pt x="75" y="156"/>
                      <a:pt x="83" y="161"/>
                      <a:pt x="92" y="159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11" y="155"/>
                      <a:pt x="117" y="147"/>
                      <a:pt x="116" y="138"/>
                    </a:cubicBezTo>
                    <a:cubicBezTo>
                      <a:pt x="118" y="137"/>
                      <a:pt x="120" y="136"/>
                      <a:pt x="122" y="134"/>
                    </a:cubicBezTo>
                    <a:cubicBezTo>
                      <a:pt x="126" y="136"/>
                      <a:pt x="130" y="136"/>
                      <a:pt x="133" y="136"/>
                    </a:cubicBezTo>
                    <a:cubicBezTo>
                      <a:pt x="138" y="135"/>
                      <a:pt x="142" y="132"/>
                      <a:pt x="144" y="128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53" y="115"/>
                      <a:pt x="153" y="110"/>
                      <a:pt x="152" y="106"/>
                    </a:cubicBezTo>
                    <a:cubicBezTo>
                      <a:pt x="152" y="102"/>
                      <a:pt x="149" y="99"/>
                      <a:pt x="146" y="96"/>
                    </a:cubicBezTo>
                    <a:cubicBezTo>
                      <a:pt x="147" y="94"/>
                      <a:pt x="147" y="91"/>
                      <a:pt x="148" y="89"/>
                    </a:cubicBezTo>
                    <a:cubicBezTo>
                      <a:pt x="156" y="86"/>
                      <a:pt x="161" y="78"/>
                      <a:pt x="159" y="69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5" y="50"/>
                      <a:pt x="147" y="44"/>
                      <a:pt x="138" y="45"/>
                    </a:cubicBezTo>
                    <a:cubicBezTo>
                      <a:pt x="137" y="43"/>
                      <a:pt x="135" y="41"/>
                      <a:pt x="134" y="39"/>
                    </a:cubicBezTo>
                    <a:cubicBezTo>
                      <a:pt x="136" y="36"/>
                      <a:pt x="136" y="32"/>
                      <a:pt x="135" y="28"/>
                    </a:cubicBezTo>
                    <a:cubicBezTo>
                      <a:pt x="134" y="23"/>
                      <a:pt x="132" y="19"/>
                      <a:pt x="128" y="17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5" y="8"/>
                      <a:pt x="110" y="8"/>
                      <a:pt x="106" y="9"/>
                    </a:cubicBezTo>
                    <a:cubicBezTo>
                      <a:pt x="102" y="9"/>
                      <a:pt x="98" y="12"/>
                      <a:pt x="96" y="15"/>
                    </a:cubicBezTo>
                    <a:cubicBezTo>
                      <a:pt x="93" y="14"/>
                      <a:pt x="91" y="14"/>
                      <a:pt x="89" y="13"/>
                    </a:cubicBezTo>
                    <a:cubicBezTo>
                      <a:pt x="86" y="5"/>
                      <a:pt x="77" y="0"/>
                      <a:pt x="69" y="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12" name="Freeform 22">
                <a:extLst>
                  <a:ext uri="{FF2B5EF4-FFF2-40B4-BE49-F238E27FC236}">
                    <a16:creationId xmlns:a16="http://schemas.microsoft.com/office/drawing/2014/main" id="{6144B66E-0940-4325-A057-8453DB8AF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1080" y="536756"/>
                <a:ext cx="306388" cy="306388"/>
              </a:xfrm>
              <a:custGeom>
                <a:avLst/>
                <a:gdLst>
                  <a:gd name="T0" fmla="*/ 48 w 81"/>
                  <a:gd name="T1" fmla="*/ 77 h 81"/>
                  <a:gd name="T2" fmla="*/ 4 w 81"/>
                  <a:gd name="T3" fmla="*/ 49 h 81"/>
                  <a:gd name="T4" fmla="*/ 32 w 81"/>
                  <a:gd name="T5" fmla="*/ 5 h 81"/>
                  <a:gd name="T6" fmla="*/ 76 w 81"/>
                  <a:gd name="T7" fmla="*/ 33 h 81"/>
                  <a:gd name="T8" fmla="*/ 48 w 81"/>
                  <a:gd name="T9" fmla="*/ 77 h 81"/>
                  <a:gd name="T10" fmla="*/ 34 w 81"/>
                  <a:gd name="T11" fmla="*/ 10 h 81"/>
                  <a:gd name="T12" fmla="*/ 10 w 81"/>
                  <a:gd name="T13" fmla="*/ 47 h 81"/>
                  <a:gd name="T14" fmla="*/ 47 w 81"/>
                  <a:gd name="T15" fmla="*/ 71 h 81"/>
                  <a:gd name="T16" fmla="*/ 71 w 81"/>
                  <a:gd name="T17" fmla="*/ 34 h 81"/>
                  <a:gd name="T18" fmla="*/ 34 w 81"/>
                  <a:gd name="T19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81">
                    <a:moveTo>
                      <a:pt x="48" y="77"/>
                    </a:moveTo>
                    <a:cubicBezTo>
                      <a:pt x="28" y="81"/>
                      <a:pt x="9" y="68"/>
                      <a:pt x="4" y="49"/>
                    </a:cubicBezTo>
                    <a:cubicBezTo>
                      <a:pt x="0" y="29"/>
                      <a:pt x="13" y="9"/>
                      <a:pt x="32" y="5"/>
                    </a:cubicBezTo>
                    <a:cubicBezTo>
                      <a:pt x="52" y="0"/>
                      <a:pt x="72" y="13"/>
                      <a:pt x="76" y="33"/>
                    </a:cubicBezTo>
                    <a:cubicBezTo>
                      <a:pt x="81" y="53"/>
                      <a:pt x="68" y="72"/>
                      <a:pt x="48" y="77"/>
                    </a:cubicBezTo>
                    <a:close/>
                    <a:moveTo>
                      <a:pt x="34" y="10"/>
                    </a:moveTo>
                    <a:cubicBezTo>
                      <a:pt x="17" y="14"/>
                      <a:pt x="6" y="31"/>
                      <a:pt x="10" y="47"/>
                    </a:cubicBezTo>
                    <a:cubicBezTo>
                      <a:pt x="14" y="64"/>
                      <a:pt x="30" y="75"/>
                      <a:pt x="47" y="71"/>
                    </a:cubicBezTo>
                    <a:cubicBezTo>
                      <a:pt x="64" y="67"/>
                      <a:pt x="74" y="51"/>
                      <a:pt x="71" y="34"/>
                    </a:cubicBezTo>
                    <a:cubicBezTo>
                      <a:pt x="67" y="17"/>
                      <a:pt x="50" y="7"/>
                      <a:pt x="3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13" name="Freeform 23">
                <a:extLst>
                  <a:ext uri="{FF2B5EF4-FFF2-40B4-BE49-F238E27FC236}">
                    <a16:creationId xmlns:a16="http://schemas.microsoft.com/office/drawing/2014/main" id="{2D9E2F84-FA40-406D-B5BA-82AA0E29F8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32517" y="608193"/>
                <a:ext cx="163513" cy="163513"/>
              </a:xfrm>
              <a:custGeom>
                <a:avLst/>
                <a:gdLst>
                  <a:gd name="T0" fmla="*/ 26 w 43"/>
                  <a:gd name="T1" fmla="*/ 41 h 43"/>
                  <a:gd name="T2" fmla="*/ 2 w 43"/>
                  <a:gd name="T3" fmla="*/ 26 h 43"/>
                  <a:gd name="T4" fmla="*/ 17 w 43"/>
                  <a:gd name="T5" fmla="*/ 2 h 43"/>
                  <a:gd name="T6" fmla="*/ 41 w 43"/>
                  <a:gd name="T7" fmla="*/ 17 h 43"/>
                  <a:gd name="T8" fmla="*/ 26 w 43"/>
                  <a:gd name="T9" fmla="*/ 41 h 43"/>
                  <a:gd name="T10" fmla="*/ 18 w 43"/>
                  <a:gd name="T11" fmla="*/ 8 h 43"/>
                  <a:gd name="T12" fmla="*/ 8 w 43"/>
                  <a:gd name="T13" fmla="*/ 25 h 43"/>
                  <a:gd name="T14" fmla="*/ 24 w 43"/>
                  <a:gd name="T15" fmla="*/ 35 h 43"/>
                  <a:gd name="T16" fmla="*/ 35 w 43"/>
                  <a:gd name="T17" fmla="*/ 19 h 43"/>
                  <a:gd name="T18" fmla="*/ 18 w 43"/>
                  <a:gd name="T19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6" y="41"/>
                    </a:moveTo>
                    <a:cubicBezTo>
                      <a:pt x="15" y="43"/>
                      <a:pt x="4" y="37"/>
                      <a:pt x="2" y="26"/>
                    </a:cubicBezTo>
                    <a:cubicBezTo>
                      <a:pt x="0" y="15"/>
                      <a:pt x="6" y="5"/>
                      <a:pt x="17" y="2"/>
                    </a:cubicBezTo>
                    <a:cubicBezTo>
                      <a:pt x="28" y="0"/>
                      <a:pt x="38" y="7"/>
                      <a:pt x="41" y="17"/>
                    </a:cubicBezTo>
                    <a:cubicBezTo>
                      <a:pt x="43" y="28"/>
                      <a:pt x="36" y="39"/>
                      <a:pt x="26" y="41"/>
                    </a:cubicBezTo>
                    <a:close/>
                    <a:moveTo>
                      <a:pt x="18" y="8"/>
                    </a:moveTo>
                    <a:cubicBezTo>
                      <a:pt x="11" y="10"/>
                      <a:pt x="6" y="17"/>
                      <a:pt x="8" y="25"/>
                    </a:cubicBezTo>
                    <a:cubicBezTo>
                      <a:pt x="9" y="32"/>
                      <a:pt x="17" y="37"/>
                      <a:pt x="24" y="35"/>
                    </a:cubicBezTo>
                    <a:cubicBezTo>
                      <a:pt x="32" y="34"/>
                      <a:pt x="37" y="26"/>
                      <a:pt x="35" y="19"/>
                    </a:cubicBezTo>
                    <a:cubicBezTo>
                      <a:pt x="34" y="11"/>
                      <a:pt x="26" y="6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14" name="Freeform 24">
                <a:extLst>
                  <a:ext uri="{FF2B5EF4-FFF2-40B4-BE49-F238E27FC236}">
                    <a16:creationId xmlns:a16="http://schemas.microsoft.com/office/drawing/2014/main" id="{1BFFDEBA-4F1A-49E4-9984-B4ADF8F18B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1267" y="479605"/>
                <a:ext cx="911225" cy="909639"/>
              </a:xfrm>
              <a:custGeom>
                <a:avLst/>
                <a:gdLst>
                  <a:gd name="T0" fmla="*/ 138 w 241"/>
                  <a:gd name="T1" fmla="*/ 25 h 240"/>
                  <a:gd name="T2" fmla="*/ 168 w 241"/>
                  <a:gd name="T3" fmla="*/ 48 h 240"/>
                  <a:gd name="T4" fmla="*/ 181 w 241"/>
                  <a:gd name="T5" fmla="*/ 38 h 240"/>
                  <a:gd name="T6" fmla="*/ 199 w 241"/>
                  <a:gd name="T7" fmla="*/ 53 h 240"/>
                  <a:gd name="T8" fmla="*/ 192 w 241"/>
                  <a:gd name="T9" fmla="*/ 73 h 240"/>
                  <a:gd name="T10" fmla="*/ 215 w 241"/>
                  <a:gd name="T11" fmla="*/ 103 h 240"/>
                  <a:gd name="T12" fmla="*/ 223 w 241"/>
                  <a:gd name="T13" fmla="*/ 128 h 240"/>
                  <a:gd name="T14" fmla="*/ 204 w 241"/>
                  <a:gd name="T15" fmla="*/ 137 h 240"/>
                  <a:gd name="T16" fmla="*/ 199 w 241"/>
                  <a:gd name="T17" fmla="*/ 174 h 240"/>
                  <a:gd name="T18" fmla="*/ 187 w 241"/>
                  <a:gd name="T19" fmla="*/ 199 h 240"/>
                  <a:gd name="T20" fmla="*/ 175 w 241"/>
                  <a:gd name="T21" fmla="*/ 199 h 240"/>
                  <a:gd name="T22" fmla="*/ 138 w 241"/>
                  <a:gd name="T23" fmla="*/ 204 h 240"/>
                  <a:gd name="T24" fmla="*/ 129 w 241"/>
                  <a:gd name="T25" fmla="*/ 223 h 240"/>
                  <a:gd name="T26" fmla="*/ 103 w 241"/>
                  <a:gd name="T27" fmla="*/ 214 h 240"/>
                  <a:gd name="T28" fmla="*/ 73 w 241"/>
                  <a:gd name="T29" fmla="*/ 191 h 240"/>
                  <a:gd name="T30" fmla="*/ 60 w 241"/>
                  <a:gd name="T31" fmla="*/ 201 h 240"/>
                  <a:gd name="T32" fmla="*/ 42 w 241"/>
                  <a:gd name="T33" fmla="*/ 186 h 240"/>
                  <a:gd name="T34" fmla="*/ 49 w 241"/>
                  <a:gd name="T35" fmla="*/ 167 h 240"/>
                  <a:gd name="T36" fmla="*/ 26 w 241"/>
                  <a:gd name="T37" fmla="*/ 137 h 240"/>
                  <a:gd name="T38" fmla="*/ 17 w 241"/>
                  <a:gd name="T39" fmla="*/ 111 h 240"/>
                  <a:gd name="T40" fmla="*/ 36 w 241"/>
                  <a:gd name="T41" fmla="*/ 103 h 240"/>
                  <a:gd name="T42" fmla="*/ 42 w 241"/>
                  <a:gd name="T43" fmla="*/ 65 h 240"/>
                  <a:gd name="T44" fmla="*/ 54 w 241"/>
                  <a:gd name="T45" fmla="*/ 41 h 240"/>
                  <a:gd name="T46" fmla="*/ 66 w 241"/>
                  <a:gd name="T47" fmla="*/ 41 h 240"/>
                  <a:gd name="T48" fmla="*/ 103 w 241"/>
                  <a:gd name="T49" fmla="*/ 36 h 240"/>
                  <a:gd name="T50" fmla="*/ 112 w 241"/>
                  <a:gd name="T51" fmla="*/ 17 h 240"/>
                  <a:gd name="T52" fmla="*/ 129 w 241"/>
                  <a:gd name="T53" fmla="*/ 0 h 240"/>
                  <a:gd name="T54" fmla="*/ 86 w 241"/>
                  <a:gd name="T55" fmla="*/ 23 h 240"/>
                  <a:gd name="T56" fmla="*/ 60 w 241"/>
                  <a:gd name="T57" fmla="*/ 21 h 240"/>
                  <a:gd name="T58" fmla="*/ 29 w 241"/>
                  <a:gd name="T59" fmla="*/ 41 h 240"/>
                  <a:gd name="T60" fmla="*/ 28 w 241"/>
                  <a:gd name="T61" fmla="*/ 75 h 240"/>
                  <a:gd name="T62" fmla="*/ 0 w 241"/>
                  <a:gd name="T63" fmla="*/ 111 h 240"/>
                  <a:gd name="T64" fmla="*/ 23 w 241"/>
                  <a:gd name="T65" fmla="*/ 154 h 240"/>
                  <a:gd name="T66" fmla="*/ 22 w 241"/>
                  <a:gd name="T67" fmla="*/ 180 h 240"/>
                  <a:gd name="T68" fmla="*/ 42 w 241"/>
                  <a:gd name="T69" fmla="*/ 211 h 240"/>
                  <a:gd name="T70" fmla="*/ 76 w 241"/>
                  <a:gd name="T71" fmla="*/ 212 h 240"/>
                  <a:gd name="T72" fmla="*/ 112 w 241"/>
                  <a:gd name="T73" fmla="*/ 240 h 240"/>
                  <a:gd name="T74" fmla="*/ 155 w 241"/>
                  <a:gd name="T75" fmla="*/ 217 h 240"/>
                  <a:gd name="T76" fmla="*/ 181 w 241"/>
                  <a:gd name="T77" fmla="*/ 218 h 240"/>
                  <a:gd name="T78" fmla="*/ 211 w 241"/>
                  <a:gd name="T79" fmla="*/ 199 h 240"/>
                  <a:gd name="T80" fmla="*/ 213 w 241"/>
                  <a:gd name="T81" fmla="*/ 164 h 240"/>
                  <a:gd name="T82" fmla="*/ 241 w 241"/>
                  <a:gd name="T83" fmla="*/ 128 h 240"/>
                  <a:gd name="T84" fmla="*/ 217 w 241"/>
                  <a:gd name="T85" fmla="*/ 86 h 240"/>
                  <a:gd name="T86" fmla="*/ 219 w 241"/>
                  <a:gd name="T87" fmla="*/ 59 h 240"/>
                  <a:gd name="T88" fmla="*/ 199 w 241"/>
                  <a:gd name="T89" fmla="*/ 29 h 240"/>
                  <a:gd name="T90" fmla="*/ 165 w 241"/>
                  <a:gd name="T91" fmla="*/ 27 h 240"/>
                  <a:gd name="T92" fmla="*/ 129 w 241"/>
                  <a:gd name="T9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1" h="240">
                    <a:moveTo>
                      <a:pt x="129" y="17"/>
                    </a:moveTo>
                    <a:cubicBezTo>
                      <a:pt x="134" y="17"/>
                      <a:pt x="138" y="21"/>
                      <a:pt x="138" y="25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49" y="38"/>
                      <a:pt x="159" y="42"/>
                      <a:pt x="168" y="48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7" y="39"/>
                      <a:pt x="179" y="38"/>
                      <a:pt x="181" y="38"/>
                    </a:cubicBezTo>
                    <a:cubicBezTo>
                      <a:pt x="183" y="38"/>
                      <a:pt x="185" y="39"/>
                      <a:pt x="187" y="41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203" y="56"/>
                      <a:pt x="203" y="62"/>
                      <a:pt x="199" y="65"/>
                    </a:cubicBezTo>
                    <a:cubicBezTo>
                      <a:pt x="192" y="73"/>
                      <a:pt x="192" y="73"/>
                      <a:pt x="192" y="73"/>
                    </a:cubicBezTo>
                    <a:cubicBezTo>
                      <a:pt x="198" y="82"/>
                      <a:pt x="202" y="92"/>
                      <a:pt x="204" y="103"/>
                    </a:cubicBezTo>
                    <a:cubicBezTo>
                      <a:pt x="215" y="103"/>
                      <a:pt x="215" y="103"/>
                      <a:pt x="215" y="103"/>
                    </a:cubicBezTo>
                    <a:cubicBezTo>
                      <a:pt x="220" y="103"/>
                      <a:pt x="223" y="106"/>
                      <a:pt x="223" y="111"/>
                    </a:cubicBezTo>
                    <a:cubicBezTo>
                      <a:pt x="223" y="128"/>
                      <a:pt x="223" y="128"/>
                      <a:pt x="223" y="128"/>
                    </a:cubicBezTo>
                    <a:cubicBezTo>
                      <a:pt x="223" y="133"/>
                      <a:pt x="220" y="137"/>
                      <a:pt x="215" y="137"/>
                    </a:cubicBezTo>
                    <a:cubicBezTo>
                      <a:pt x="204" y="137"/>
                      <a:pt x="204" y="137"/>
                      <a:pt x="204" y="137"/>
                    </a:cubicBezTo>
                    <a:cubicBezTo>
                      <a:pt x="202" y="148"/>
                      <a:pt x="198" y="158"/>
                      <a:pt x="192" y="167"/>
                    </a:cubicBezTo>
                    <a:cubicBezTo>
                      <a:pt x="199" y="174"/>
                      <a:pt x="199" y="174"/>
                      <a:pt x="199" y="174"/>
                    </a:cubicBezTo>
                    <a:cubicBezTo>
                      <a:pt x="203" y="178"/>
                      <a:pt x="203" y="183"/>
                      <a:pt x="199" y="186"/>
                    </a:cubicBezTo>
                    <a:cubicBezTo>
                      <a:pt x="187" y="199"/>
                      <a:pt x="187" y="199"/>
                      <a:pt x="187" y="199"/>
                    </a:cubicBezTo>
                    <a:cubicBezTo>
                      <a:pt x="185" y="200"/>
                      <a:pt x="183" y="201"/>
                      <a:pt x="181" y="201"/>
                    </a:cubicBezTo>
                    <a:cubicBezTo>
                      <a:pt x="179" y="201"/>
                      <a:pt x="177" y="200"/>
                      <a:pt x="175" y="199"/>
                    </a:cubicBezTo>
                    <a:cubicBezTo>
                      <a:pt x="168" y="191"/>
                      <a:pt x="168" y="191"/>
                      <a:pt x="168" y="191"/>
                    </a:cubicBezTo>
                    <a:cubicBezTo>
                      <a:pt x="159" y="197"/>
                      <a:pt x="149" y="202"/>
                      <a:pt x="138" y="204"/>
                    </a:cubicBez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38" y="219"/>
                      <a:pt x="134" y="223"/>
                      <a:pt x="129" y="223"/>
                    </a:cubicBezTo>
                    <a:cubicBezTo>
                      <a:pt x="112" y="223"/>
                      <a:pt x="112" y="223"/>
                      <a:pt x="112" y="223"/>
                    </a:cubicBezTo>
                    <a:cubicBezTo>
                      <a:pt x="107" y="223"/>
                      <a:pt x="103" y="219"/>
                      <a:pt x="103" y="214"/>
                    </a:cubicBezTo>
                    <a:cubicBezTo>
                      <a:pt x="103" y="204"/>
                      <a:pt x="103" y="204"/>
                      <a:pt x="103" y="204"/>
                    </a:cubicBezTo>
                    <a:cubicBezTo>
                      <a:pt x="92" y="202"/>
                      <a:pt x="82" y="197"/>
                      <a:pt x="73" y="191"/>
                    </a:cubicBezTo>
                    <a:cubicBezTo>
                      <a:pt x="66" y="199"/>
                      <a:pt x="66" y="199"/>
                      <a:pt x="66" y="199"/>
                    </a:cubicBezTo>
                    <a:cubicBezTo>
                      <a:pt x="64" y="200"/>
                      <a:pt x="62" y="201"/>
                      <a:pt x="60" y="201"/>
                    </a:cubicBezTo>
                    <a:cubicBezTo>
                      <a:pt x="58" y="201"/>
                      <a:pt x="55" y="200"/>
                      <a:pt x="54" y="199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38" y="183"/>
                      <a:pt x="38" y="178"/>
                      <a:pt x="42" y="174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43" y="158"/>
                      <a:pt x="39" y="148"/>
                      <a:pt x="3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1" y="137"/>
                      <a:pt x="17" y="133"/>
                      <a:pt x="17" y="128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17" y="106"/>
                      <a:pt x="21" y="103"/>
                      <a:pt x="26" y="103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9" y="92"/>
                      <a:pt x="43" y="82"/>
                      <a:pt x="49" y="73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38" y="62"/>
                      <a:pt x="38" y="56"/>
                      <a:pt x="42" y="53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5" y="39"/>
                      <a:pt x="58" y="38"/>
                      <a:pt x="60" y="38"/>
                    </a:cubicBezTo>
                    <a:cubicBezTo>
                      <a:pt x="62" y="38"/>
                      <a:pt x="64" y="39"/>
                      <a:pt x="66" y="41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82" y="42"/>
                      <a:pt x="92" y="38"/>
                      <a:pt x="103" y="36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1"/>
                      <a:pt x="107" y="17"/>
                      <a:pt x="112" y="17"/>
                    </a:cubicBezTo>
                    <a:cubicBezTo>
                      <a:pt x="129" y="17"/>
                      <a:pt x="129" y="17"/>
                      <a:pt x="129" y="17"/>
                    </a:cubicBezTo>
                    <a:moveTo>
                      <a:pt x="129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99" y="0"/>
                      <a:pt x="88" y="10"/>
                      <a:pt x="86" y="23"/>
                    </a:cubicBezTo>
                    <a:cubicBezTo>
                      <a:pt x="83" y="24"/>
                      <a:pt x="79" y="25"/>
                      <a:pt x="76" y="27"/>
                    </a:cubicBezTo>
                    <a:cubicBezTo>
                      <a:pt x="71" y="23"/>
                      <a:pt x="66" y="21"/>
                      <a:pt x="60" y="21"/>
                    </a:cubicBezTo>
                    <a:cubicBezTo>
                      <a:pt x="53" y="21"/>
                      <a:pt x="46" y="24"/>
                      <a:pt x="42" y="29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6"/>
                      <a:pt x="22" y="52"/>
                      <a:pt x="22" y="59"/>
                    </a:cubicBezTo>
                    <a:cubicBezTo>
                      <a:pt x="22" y="65"/>
                      <a:pt x="24" y="71"/>
                      <a:pt x="28" y="75"/>
                    </a:cubicBezTo>
                    <a:cubicBezTo>
                      <a:pt x="26" y="79"/>
                      <a:pt x="25" y="82"/>
                      <a:pt x="23" y="86"/>
                    </a:cubicBezTo>
                    <a:cubicBezTo>
                      <a:pt x="10" y="87"/>
                      <a:pt x="0" y="98"/>
                      <a:pt x="0" y="11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42"/>
                      <a:pt x="10" y="153"/>
                      <a:pt x="23" y="154"/>
                    </a:cubicBezTo>
                    <a:cubicBezTo>
                      <a:pt x="25" y="157"/>
                      <a:pt x="26" y="161"/>
                      <a:pt x="28" y="164"/>
                    </a:cubicBezTo>
                    <a:cubicBezTo>
                      <a:pt x="24" y="169"/>
                      <a:pt x="22" y="174"/>
                      <a:pt x="22" y="180"/>
                    </a:cubicBezTo>
                    <a:cubicBezTo>
                      <a:pt x="22" y="187"/>
                      <a:pt x="25" y="194"/>
                      <a:pt x="29" y="199"/>
                    </a:cubicBezTo>
                    <a:cubicBezTo>
                      <a:pt x="42" y="211"/>
                      <a:pt x="42" y="211"/>
                      <a:pt x="42" y="211"/>
                    </a:cubicBezTo>
                    <a:cubicBezTo>
                      <a:pt x="46" y="216"/>
                      <a:pt x="53" y="218"/>
                      <a:pt x="60" y="218"/>
                    </a:cubicBezTo>
                    <a:cubicBezTo>
                      <a:pt x="66" y="218"/>
                      <a:pt x="71" y="216"/>
                      <a:pt x="76" y="212"/>
                    </a:cubicBezTo>
                    <a:cubicBezTo>
                      <a:pt x="79" y="214"/>
                      <a:pt x="83" y="216"/>
                      <a:pt x="86" y="217"/>
                    </a:cubicBezTo>
                    <a:cubicBezTo>
                      <a:pt x="88" y="230"/>
                      <a:pt x="99" y="240"/>
                      <a:pt x="112" y="240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42" y="240"/>
                      <a:pt x="153" y="230"/>
                      <a:pt x="155" y="217"/>
                    </a:cubicBezTo>
                    <a:cubicBezTo>
                      <a:pt x="158" y="216"/>
                      <a:pt x="161" y="214"/>
                      <a:pt x="165" y="212"/>
                    </a:cubicBezTo>
                    <a:cubicBezTo>
                      <a:pt x="169" y="216"/>
                      <a:pt x="175" y="218"/>
                      <a:pt x="181" y="218"/>
                    </a:cubicBezTo>
                    <a:cubicBezTo>
                      <a:pt x="188" y="218"/>
                      <a:pt x="194" y="216"/>
                      <a:pt x="199" y="211"/>
                    </a:cubicBezTo>
                    <a:cubicBezTo>
                      <a:pt x="211" y="199"/>
                      <a:pt x="211" y="199"/>
                      <a:pt x="211" y="199"/>
                    </a:cubicBezTo>
                    <a:cubicBezTo>
                      <a:pt x="216" y="194"/>
                      <a:pt x="219" y="187"/>
                      <a:pt x="219" y="180"/>
                    </a:cubicBezTo>
                    <a:cubicBezTo>
                      <a:pt x="219" y="174"/>
                      <a:pt x="217" y="169"/>
                      <a:pt x="213" y="164"/>
                    </a:cubicBezTo>
                    <a:cubicBezTo>
                      <a:pt x="215" y="161"/>
                      <a:pt x="216" y="157"/>
                      <a:pt x="217" y="154"/>
                    </a:cubicBezTo>
                    <a:cubicBezTo>
                      <a:pt x="230" y="153"/>
                      <a:pt x="241" y="142"/>
                      <a:pt x="241" y="128"/>
                    </a:cubicBez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1" y="98"/>
                      <a:pt x="230" y="87"/>
                      <a:pt x="217" y="86"/>
                    </a:cubicBezTo>
                    <a:cubicBezTo>
                      <a:pt x="216" y="82"/>
                      <a:pt x="215" y="79"/>
                      <a:pt x="213" y="75"/>
                    </a:cubicBezTo>
                    <a:cubicBezTo>
                      <a:pt x="217" y="71"/>
                      <a:pt x="219" y="65"/>
                      <a:pt x="219" y="59"/>
                    </a:cubicBezTo>
                    <a:cubicBezTo>
                      <a:pt x="219" y="52"/>
                      <a:pt x="216" y="46"/>
                      <a:pt x="211" y="4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194" y="24"/>
                      <a:pt x="188" y="21"/>
                      <a:pt x="181" y="21"/>
                    </a:cubicBezTo>
                    <a:cubicBezTo>
                      <a:pt x="175" y="21"/>
                      <a:pt x="169" y="23"/>
                      <a:pt x="165" y="27"/>
                    </a:cubicBezTo>
                    <a:cubicBezTo>
                      <a:pt x="161" y="25"/>
                      <a:pt x="158" y="24"/>
                      <a:pt x="155" y="23"/>
                    </a:cubicBezTo>
                    <a:cubicBezTo>
                      <a:pt x="153" y="10"/>
                      <a:pt x="142" y="0"/>
                      <a:pt x="12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15" name="Freeform 25">
                <a:extLst>
                  <a:ext uri="{FF2B5EF4-FFF2-40B4-BE49-F238E27FC236}">
                    <a16:creationId xmlns:a16="http://schemas.microsoft.com/office/drawing/2014/main" id="{79E3AEB3-34F0-4D42-99D3-8FED9DC263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7330" y="722493"/>
                <a:ext cx="419100" cy="423863"/>
              </a:xfrm>
              <a:custGeom>
                <a:avLst/>
                <a:gdLst>
                  <a:gd name="T0" fmla="*/ 55 w 111"/>
                  <a:gd name="T1" fmla="*/ 112 h 112"/>
                  <a:gd name="T2" fmla="*/ 0 w 111"/>
                  <a:gd name="T3" fmla="*/ 56 h 112"/>
                  <a:gd name="T4" fmla="*/ 55 w 111"/>
                  <a:gd name="T5" fmla="*/ 0 h 112"/>
                  <a:gd name="T6" fmla="*/ 111 w 111"/>
                  <a:gd name="T7" fmla="*/ 56 h 112"/>
                  <a:gd name="T8" fmla="*/ 55 w 111"/>
                  <a:gd name="T9" fmla="*/ 112 h 112"/>
                  <a:gd name="T10" fmla="*/ 55 w 111"/>
                  <a:gd name="T11" fmla="*/ 9 h 112"/>
                  <a:gd name="T12" fmla="*/ 8 w 111"/>
                  <a:gd name="T13" fmla="*/ 56 h 112"/>
                  <a:gd name="T14" fmla="*/ 55 w 111"/>
                  <a:gd name="T15" fmla="*/ 103 h 112"/>
                  <a:gd name="T16" fmla="*/ 103 w 111"/>
                  <a:gd name="T17" fmla="*/ 56 h 112"/>
                  <a:gd name="T18" fmla="*/ 55 w 111"/>
                  <a:gd name="T19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2">
                    <a:moveTo>
                      <a:pt x="55" y="112"/>
                    </a:moveTo>
                    <a:cubicBezTo>
                      <a:pt x="25" y="112"/>
                      <a:pt x="0" y="86"/>
                      <a:pt x="0" y="56"/>
                    </a:cubicBezTo>
                    <a:cubicBezTo>
                      <a:pt x="0" y="25"/>
                      <a:pt x="25" y="0"/>
                      <a:pt x="55" y="0"/>
                    </a:cubicBezTo>
                    <a:cubicBezTo>
                      <a:pt x="86" y="0"/>
                      <a:pt x="111" y="25"/>
                      <a:pt x="111" y="56"/>
                    </a:cubicBezTo>
                    <a:cubicBezTo>
                      <a:pt x="111" y="86"/>
                      <a:pt x="86" y="112"/>
                      <a:pt x="55" y="112"/>
                    </a:cubicBezTo>
                    <a:close/>
                    <a:moveTo>
                      <a:pt x="55" y="9"/>
                    </a:moveTo>
                    <a:cubicBezTo>
                      <a:pt x="29" y="9"/>
                      <a:pt x="8" y="30"/>
                      <a:pt x="8" y="56"/>
                    </a:cubicBezTo>
                    <a:cubicBezTo>
                      <a:pt x="8" y="82"/>
                      <a:pt x="29" y="103"/>
                      <a:pt x="55" y="103"/>
                    </a:cubicBezTo>
                    <a:cubicBezTo>
                      <a:pt x="81" y="103"/>
                      <a:pt x="103" y="82"/>
                      <a:pt x="103" y="56"/>
                    </a:cubicBezTo>
                    <a:cubicBezTo>
                      <a:pt x="103" y="30"/>
                      <a:pt x="81" y="9"/>
                      <a:pt x="5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:a16="http://schemas.microsoft.com/office/drawing/2014/main" id="{E92CA06A-D571-45B9-9C97-9370021F5A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60992" y="820918"/>
                <a:ext cx="227013" cy="227013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  <a:gd name="T10" fmla="*/ 30 w 60"/>
                  <a:gd name="T11" fmla="*/ 8 h 60"/>
                  <a:gd name="T12" fmla="*/ 9 w 60"/>
                  <a:gd name="T13" fmla="*/ 30 h 60"/>
                  <a:gd name="T14" fmla="*/ 30 w 60"/>
                  <a:gd name="T15" fmla="*/ 51 h 60"/>
                  <a:gd name="T16" fmla="*/ 52 w 60"/>
                  <a:gd name="T17" fmla="*/ 30 h 60"/>
                  <a:gd name="T18" fmla="*/ 30 w 60"/>
                  <a:gd name="T1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14" y="60"/>
                      <a:pt x="0" y="46"/>
                      <a:pt x="0" y="30"/>
                    </a:cubicBezTo>
                    <a:cubicBezTo>
                      <a:pt x="0" y="13"/>
                      <a:pt x="14" y="0"/>
                      <a:pt x="30" y="0"/>
                    </a:cubicBezTo>
                    <a:cubicBezTo>
                      <a:pt x="47" y="0"/>
                      <a:pt x="60" y="13"/>
                      <a:pt x="60" y="30"/>
                    </a:cubicBezTo>
                    <a:cubicBezTo>
                      <a:pt x="60" y="46"/>
                      <a:pt x="47" y="60"/>
                      <a:pt x="30" y="60"/>
                    </a:cubicBezTo>
                    <a:close/>
                    <a:moveTo>
                      <a:pt x="30" y="8"/>
                    </a:moveTo>
                    <a:cubicBezTo>
                      <a:pt x="19" y="8"/>
                      <a:pt x="9" y="18"/>
                      <a:pt x="9" y="30"/>
                    </a:cubicBezTo>
                    <a:cubicBezTo>
                      <a:pt x="9" y="42"/>
                      <a:pt x="19" y="51"/>
                      <a:pt x="30" y="51"/>
                    </a:cubicBezTo>
                    <a:cubicBezTo>
                      <a:pt x="42" y="51"/>
                      <a:pt x="52" y="42"/>
                      <a:pt x="52" y="30"/>
                    </a:cubicBezTo>
                    <a:cubicBezTo>
                      <a:pt x="52" y="18"/>
                      <a:pt x="42" y="8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</p:grpSp>
        <p:grpSp>
          <p:nvGrpSpPr>
            <p:cNvPr id="17" name="Group 97">
              <a:extLst>
                <a:ext uri="{FF2B5EF4-FFF2-40B4-BE49-F238E27FC236}">
                  <a16:creationId xmlns:a16="http://schemas.microsoft.com/office/drawing/2014/main" id="{DF9CC69D-FE58-46D0-829C-85B9E46F3070}"/>
                </a:ext>
              </a:extLst>
            </p:cNvPr>
            <p:cNvGrpSpPr/>
            <p:nvPr/>
          </p:nvGrpSpPr>
          <p:grpSpPr>
            <a:xfrm>
              <a:off x="10480838" y="5320345"/>
              <a:ext cx="3422783" cy="3423674"/>
              <a:chOff x="3865314" y="1566605"/>
              <a:chExt cx="1426531" cy="1426531"/>
            </a:xfrm>
          </p:grpSpPr>
          <p:sp>
            <p:nvSpPr>
              <p:cNvPr id="18" name="Oval 98">
                <a:extLst>
                  <a:ext uri="{FF2B5EF4-FFF2-40B4-BE49-F238E27FC236}">
                    <a16:creationId xmlns:a16="http://schemas.microsoft.com/office/drawing/2014/main" id="{D4D8268F-33D4-469D-B140-B523178F0E4E}"/>
                  </a:ext>
                </a:extLst>
              </p:cNvPr>
              <p:cNvSpPr/>
              <p:nvPr/>
            </p:nvSpPr>
            <p:spPr>
              <a:xfrm>
                <a:off x="3865314" y="1566605"/>
                <a:ext cx="1426531" cy="142653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174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  <p:sp>
            <p:nvSpPr>
              <p:cNvPr id="19" name="Oval 99">
                <a:extLst>
                  <a:ext uri="{FF2B5EF4-FFF2-40B4-BE49-F238E27FC236}">
                    <a16:creationId xmlns:a16="http://schemas.microsoft.com/office/drawing/2014/main" id="{2046D721-4813-4110-B014-60DF4DB4F6C6}"/>
                  </a:ext>
                </a:extLst>
              </p:cNvPr>
              <p:cNvSpPr/>
              <p:nvPr/>
            </p:nvSpPr>
            <p:spPr>
              <a:xfrm>
                <a:off x="4007590" y="1708881"/>
                <a:ext cx="1141979" cy="114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grpSp>
          <p:nvGrpSpPr>
            <p:cNvPr id="20" name="Group 122">
              <a:extLst>
                <a:ext uri="{FF2B5EF4-FFF2-40B4-BE49-F238E27FC236}">
                  <a16:creationId xmlns:a16="http://schemas.microsoft.com/office/drawing/2014/main" id="{4767B31C-D9C9-410D-BCD3-C98CFC60A061}"/>
                </a:ext>
              </a:extLst>
            </p:cNvPr>
            <p:cNvGrpSpPr/>
            <p:nvPr/>
          </p:nvGrpSpPr>
          <p:grpSpPr>
            <a:xfrm>
              <a:off x="13052093" y="9151869"/>
              <a:ext cx="1394759" cy="1392001"/>
              <a:chOff x="4241800" y="3695700"/>
              <a:chExt cx="709613" cy="708025"/>
            </a:xfrm>
            <a:solidFill>
              <a:schemeClr val="tx2"/>
            </a:solidFill>
          </p:grpSpPr>
          <p:sp>
            <p:nvSpPr>
              <p:cNvPr id="21" name="Freeform 12">
                <a:extLst>
                  <a:ext uri="{FF2B5EF4-FFF2-40B4-BE49-F238E27FC236}">
                    <a16:creationId xmlns:a16="http://schemas.microsoft.com/office/drawing/2014/main" id="{43197E87-5906-42BC-BB85-7DE5C0CB78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800" y="3695700"/>
                <a:ext cx="709613" cy="708025"/>
              </a:xfrm>
              <a:custGeom>
                <a:avLst/>
                <a:gdLst>
                  <a:gd name="T0" fmla="*/ 454 w 1188"/>
                  <a:gd name="T1" fmla="*/ 908 h 1187"/>
                  <a:gd name="T2" fmla="*/ 454 w 1188"/>
                  <a:gd name="T3" fmla="*/ 908 h 1187"/>
                  <a:gd name="T4" fmla="*/ 698 w 1188"/>
                  <a:gd name="T5" fmla="*/ 837 h 1187"/>
                  <a:gd name="T6" fmla="*/ 723 w 1188"/>
                  <a:gd name="T7" fmla="*/ 861 h 1187"/>
                  <a:gd name="T8" fmla="*/ 694 w 1188"/>
                  <a:gd name="T9" fmla="*/ 890 h 1187"/>
                  <a:gd name="T10" fmla="*/ 950 w 1188"/>
                  <a:gd name="T11" fmla="*/ 1147 h 1187"/>
                  <a:gd name="T12" fmla="*/ 1049 w 1188"/>
                  <a:gd name="T13" fmla="*/ 1187 h 1187"/>
                  <a:gd name="T14" fmla="*/ 1147 w 1188"/>
                  <a:gd name="T15" fmla="*/ 1147 h 1187"/>
                  <a:gd name="T16" fmla="*/ 1188 w 1188"/>
                  <a:gd name="T17" fmla="*/ 1048 h 1187"/>
                  <a:gd name="T18" fmla="*/ 1147 w 1188"/>
                  <a:gd name="T19" fmla="*/ 950 h 1187"/>
                  <a:gd name="T20" fmla="*/ 890 w 1188"/>
                  <a:gd name="T21" fmla="*/ 693 h 1187"/>
                  <a:gd name="T22" fmla="*/ 861 w 1188"/>
                  <a:gd name="T23" fmla="*/ 722 h 1187"/>
                  <a:gd name="T24" fmla="*/ 837 w 1188"/>
                  <a:gd name="T25" fmla="*/ 698 h 1187"/>
                  <a:gd name="T26" fmla="*/ 907 w 1188"/>
                  <a:gd name="T27" fmla="*/ 422 h 1187"/>
                  <a:gd name="T28" fmla="*/ 775 w 1188"/>
                  <a:gd name="T29" fmla="*/ 133 h 1187"/>
                  <a:gd name="T30" fmla="*/ 454 w 1188"/>
                  <a:gd name="T31" fmla="*/ 0 h 1187"/>
                  <a:gd name="T32" fmla="*/ 133 w 1188"/>
                  <a:gd name="T33" fmla="*/ 133 h 1187"/>
                  <a:gd name="T34" fmla="*/ 0 w 1188"/>
                  <a:gd name="T35" fmla="*/ 454 h 1187"/>
                  <a:gd name="T36" fmla="*/ 133 w 1188"/>
                  <a:gd name="T37" fmla="*/ 775 h 1187"/>
                  <a:gd name="T38" fmla="*/ 454 w 1188"/>
                  <a:gd name="T39" fmla="*/ 908 h 1187"/>
                  <a:gd name="T40" fmla="*/ 1116 w 1188"/>
                  <a:gd name="T41" fmla="*/ 1048 h 1187"/>
                  <a:gd name="T42" fmla="*/ 1096 w 1188"/>
                  <a:gd name="T43" fmla="*/ 1096 h 1187"/>
                  <a:gd name="T44" fmla="*/ 1049 w 1188"/>
                  <a:gd name="T45" fmla="*/ 1115 h 1187"/>
                  <a:gd name="T46" fmla="*/ 1001 w 1188"/>
                  <a:gd name="T47" fmla="*/ 1096 h 1187"/>
                  <a:gd name="T48" fmla="*/ 802 w 1188"/>
                  <a:gd name="T49" fmla="*/ 897 h 1187"/>
                  <a:gd name="T50" fmla="*/ 897 w 1188"/>
                  <a:gd name="T51" fmla="*/ 802 h 1187"/>
                  <a:gd name="T52" fmla="*/ 1096 w 1188"/>
                  <a:gd name="T53" fmla="*/ 1001 h 1187"/>
                  <a:gd name="T54" fmla="*/ 1116 w 1188"/>
                  <a:gd name="T55" fmla="*/ 1048 h 1187"/>
                  <a:gd name="T56" fmla="*/ 774 w 1188"/>
                  <a:gd name="T57" fmla="*/ 810 h 1187"/>
                  <a:gd name="T58" fmla="*/ 756 w 1188"/>
                  <a:gd name="T59" fmla="*/ 793 h 1187"/>
                  <a:gd name="T60" fmla="*/ 756 w 1188"/>
                  <a:gd name="T61" fmla="*/ 793 h 1187"/>
                  <a:gd name="T62" fmla="*/ 765 w 1188"/>
                  <a:gd name="T63" fmla="*/ 785 h 1187"/>
                  <a:gd name="T64" fmla="*/ 767 w 1188"/>
                  <a:gd name="T65" fmla="*/ 783 h 1187"/>
                  <a:gd name="T66" fmla="*/ 775 w 1188"/>
                  <a:gd name="T67" fmla="*/ 775 h 1187"/>
                  <a:gd name="T68" fmla="*/ 784 w 1188"/>
                  <a:gd name="T69" fmla="*/ 766 h 1187"/>
                  <a:gd name="T70" fmla="*/ 785 w 1188"/>
                  <a:gd name="T71" fmla="*/ 765 h 1187"/>
                  <a:gd name="T72" fmla="*/ 793 w 1188"/>
                  <a:gd name="T73" fmla="*/ 756 h 1187"/>
                  <a:gd name="T74" fmla="*/ 793 w 1188"/>
                  <a:gd name="T75" fmla="*/ 756 h 1187"/>
                  <a:gd name="T76" fmla="*/ 810 w 1188"/>
                  <a:gd name="T77" fmla="*/ 773 h 1187"/>
                  <a:gd name="T78" fmla="*/ 774 w 1188"/>
                  <a:gd name="T79" fmla="*/ 810 h 1187"/>
                  <a:gd name="T80" fmla="*/ 184 w 1188"/>
                  <a:gd name="T81" fmla="*/ 184 h 1187"/>
                  <a:gd name="T82" fmla="*/ 454 w 1188"/>
                  <a:gd name="T83" fmla="*/ 72 h 1187"/>
                  <a:gd name="T84" fmla="*/ 724 w 1188"/>
                  <a:gd name="T85" fmla="*/ 184 h 1187"/>
                  <a:gd name="T86" fmla="*/ 835 w 1188"/>
                  <a:gd name="T87" fmla="*/ 427 h 1187"/>
                  <a:gd name="T88" fmla="*/ 762 w 1188"/>
                  <a:gd name="T89" fmla="*/ 681 h 1187"/>
                  <a:gd name="T90" fmla="*/ 762 w 1188"/>
                  <a:gd name="T91" fmla="*/ 681 h 1187"/>
                  <a:gd name="T92" fmla="*/ 724 w 1188"/>
                  <a:gd name="T93" fmla="*/ 724 h 1187"/>
                  <a:gd name="T94" fmla="*/ 711 w 1188"/>
                  <a:gd name="T95" fmla="*/ 737 h 1187"/>
                  <a:gd name="T96" fmla="*/ 681 w 1188"/>
                  <a:gd name="T97" fmla="*/ 761 h 1187"/>
                  <a:gd name="T98" fmla="*/ 454 w 1188"/>
                  <a:gd name="T99" fmla="*/ 836 h 1187"/>
                  <a:gd name="T100" fmla="*/ 184 w 1188"/>
                  <a:gd name="T101" fmla="*/ 724 h 1187"/>
                  <a:gd name="T102" fmla="*/ 184 w 1188"/>
                  <a:gd name="T103" fmla="*/ 184 h 1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88" h="1187">
                    <a:moveTo>
                      <a:pt x="454" y="908"/>
                    </a:moveTo>
                    <a:cubicBezTo>
                      <a:pt x="454" y="908"/>
                      <a:pt x="454" y="908"/>
                      <a:pt x="454" y="908"/>
                    </a:cubicBezTo>
                    <a:cubicBezTo>
                      <a:pt x="542" y="908"/>
                      <a:pt x="626" y="883"/>
                      <a:pt x="698" y="837"/>
                    </a:cubicBezTo>
                    <a:cubicBezTo>
                      <a:pt x="723" y="861"/>
                      <a:pt x="723" y="861"/>
                      <a:pt x="723" y="861"/>
                    </a:cubicBezTo>
                    <a:cubicBezTo>
                      <a:pt x="694" y="890"/>
                      <a:pt x="694" y="890"/>
                      <a:pt x="694" y="890"/>
                    </a:cubicBezTo>
                    <a:cubicBezTo>
                      <a:pt x="950" y="1147"/>
                      <a:pt x="950" y="1147"/>
                      <a:pt x="950" y="1147"/>
                    </a:cubicBezTo>
                    <a:cubicBezTo>
                      <a:pt x="977" y="1173"/>
                      <a:pt x="1012" y="1187"/>
                      <a:pt x="1049" y="1187"/>
                    </a:cubicBezTo>
                    <a:cubicBezTo>
                      <a:pt x="1086" y="1187"/>
                      <a:pt x="1121" y="1173"/>
                      <a:pt x="1147" y="1147"/>
                    </a:cubicBezTo>
                    <a:cubicBezTo>
                      <a:pt x="1173" y="1120"/>
                      <a:pt x="1188" y="1086"/>
                      <a:pt x="1188" y="1048"/>
                    </a:cubicBezTo>
                    <a:cubicBezTo>
                      <a:pt x="1188" y="1011"/>
                      <a:pt x="1173" y="976"/>
                      <a:pt x="1147" y="950"/>
                    </a:cubicBezTo>
                    <a:cubicBezTo>
                      <a:pt x="890" y="693"/>
                      <a:pt x="890" y="693"/>
                      <a:pt x="890" y="693"/>
                    </a:cubicBezTo>
                    <a:cubicBezTo>
                      <a:pt x="861" y="722"/>
                      <a:pt x="861" y="722"/>
                      <a:pt x="861" y="722"/>
                    </a:cubicBezTo>
                    <a:cubicBezTo>
                      <a:pt x="837" y="698"/>
                      <a:pt x="837" y="698"/>
                      <a:pt x="837" y="698"/>
                    </a:cubicBezTo>
                    <a:cubicBezTo>
                      <a:pt x="889" y="616"/>
                      <a:pt x="914" y="520"/>
                      <a:pt x="907" y="422"/>
                    </a:cubicBezTo>
                    <a:cubicBezTo>
                      <a:pt x="899" y="313"/>
                      <a:pt x="853" y="210"/>
                      <a:pt x="775" y="133"/>
                    </a:cubicBezTo>
                    <a:cubicBezTo>
                      <a:pt x="689" y="47"/>
                      <a:pt x="576" y="0"/>
                      <a:pt x="454" y="0"/>
                    </a:cubicBezTo>
                    <a:cubicBezTo>
                      <a:pt x="333" y="0"/>
                      <a:pt x="219" y="47"/>
                      <a:pt x="133" y="133"/>
                    </a:cubicBezTo>
                    <a:cubicBezTo>
                      <a:pt x="48" y="219"/>
                      <a:pt x="0" y="333"/>
                      <a:pt x="0" y="454"/>
                    </a:cubicBezTo>
                    <a:cubicBezTo>
                      <a:pt x="0" y="575"/>
                      <a:pt x="48" y="689"/>
                      <a:pt x="133" y="775"/>
                    </a:cubicBezTo>
                    <a:cubicBezTo>
                      <a:pt x="219" y="861"/>
                      <a:pt x="333" y="908"/>
                      <a:pt x="454" y="908"/>
                    </a:cubicBezTo>
                    <a:close/>
                    <a:moveTo>
                      <a:pt x="1116" y="1048"/>
                    </a:moveTo>
                    <a:cubicBezTo>
                      <a:pt x="1116" y="1066"/>
                      <a:pt x="1109" y="1083"/>
                      <a:pt x="1096" y="1096"/>
                    </a:cubicBezTo>
                    <a:cubicBezTo>
                      <a:pt x="1083" y="1108"/>
                      <a:pt x="1067" y="1115"/>
                      <a:pt x="1049" y="1115"/>
                    </a:cubicBezTo>
                    <a:cubicBezTo>
                      <a:pt x="1031" y="1115"/>
                      <a:pt x="1014" y="1108"/>
                      <a:pt x="1001" y="1096"/>
                    </a:cubicBezTo>
                    <a:cubicBezTo>
                      <a:pt x="802" y="897"/>
                      <a:pt x="802" y="897"/>
                      <a:pt x="802" y="897"/>
                    </a:cubicBezTo>
                    <a:cubicBezTo>
                      <a:pt x="897" y="802"/>
                      <a:pt x="897" y="802"/>
                      <a:pt x="897" y="802"/>
                    </a:cubicBezTo>
                    <a:cubicBezTo>
                      <a:pt x="1096" y="1001"/>
                      <a:pt x="1096" y="1001"/>
                      <a:pt x="1096" y="1001"/>
                    </a:cubicBezTo>
                    <a:cubicBezTo>
                      <a:pt x="1109" y="1014"/>
                      <a:pt x="1116" y="1031"/>
                      <a:pt x="1116" y="1048"/>
                    </a:cubicBezTo>
                    <a:close/>
                    <a:moveTo>
                      <a:pt x="774" y="810"/>
                    </a:moveTo>
                    <a:cubicBezTo>
                      <a:pt x="756" y="793"/>
                      <a:pt x="756" y="793"/>
                      <a:pt x="756" y="793"/>
                    </a:cubicBezTo>
                    <a:cubicBezTo>
                      <a:pt x="756" y="793"/>
                      <a:pt x="756" y="793"/>
                      <a:pt x="756" y="793"/>
                    </a:cubicBezTo>
                    <a:cubicBezTo>
                      <a:pt x="759" y="790"/>
                      <a:pt x="762" y="787"/>
                      <a:pt x="765" y="785"/>
                    </a:cubicBezTo>
                    <a:cubicBezTo>
                      <a:pt x="766" y="784"/>
                      <a:pt x="766" y="784"/>
                      <a:pt x="767" y="783"/>
                    </a:cubicBezTo>
                    <a:cubicBezTo>
                      <a:pt x="770" y="780"/>
                      <a:pt x="772" y="778"/>
                      <a:pt x="775" y="775"/>
                    </a:cubicBezTo>
                    <a:cubicBezTo>
                      <a:pt x="778" y="772"/>
                      <a:pt x="781" y="769"/>
                      <a:pt x="784" y="766"/>
                    </a:cubicBezTo>
                    <a:cubicBezTo>
                      <a:pt x="784" y="766"/>
                      <a:pt x="785" y="765"/>
                      <a:pt x="785" y="765"/>
                    </a:cubicBezTo>
                    <a:cubicBezTo>
                      <a:pt x="788" y="762"/>
                      <a:pt x="790" y="759"/>
                      <a:pt x="793" y="756"/>
                    </a:cubicBezTo>
                    <a:cubicBezTo>
                      <a:pt x="793" y="756"/>
                      <a:pt x="793" y="756"/>
                      <a:pt x="793" y="756"/>
                    </a:cubicBezTo>
                    <a:cubicBezTo>
                      <a:pt x="810" y="773"/>
                      <a:pt x="810" y="773"/>
                      <a:pt x="810" y="773"/>
                    </a:cubicBezTo>
                    <a:lnTo>
                      <a:pt x="774" y="810"/>
                    </a:lnTo>
                    <a:close/>
                    <a:moveTo>
                      <a:pt x="184" y="184"/>
                    </a:moveTo>
                    <a:cubicBezTo>
                      <a:pt x="256" y="112"/>
                      <a:pt x="352" y="72"/>
                      <a:pt x="454" y="72"/>
                    </a:cubicBezTo>
                    <a:cubicBezTo>
                      <a:pt x="556" y="72"/>
                      <a:pt x="652" y="112"/>
                      <a:pt x="724" y="184"/>
                    </a:cubicBezTo>
                    <a:cubicBezTo>
                      <a:pt x="789" y="249"/>
                      <a:pt x="829" y="335"/>
                      <a:pt x="835" y="427"/>
                    </a:cubicBezTo>
                    <a:cubicBezTo>
                      <a:pt x="842" y="518"/>
                      <a:pt x="815" y="608"/>
                      <a:pt x="762" y="681"/>
                    </a:cubicBezTo>
                    <a:cubicBezTo>
                      <a:pt x="762" y="681"/>
                      <a:pt x="762" y="681"/>
                      <a:pt x="762" y="681"/>
                    </a:cubicBezTo>
                    <a:cubicBezTo>
                      <a:pt x="750" y="696"/>
                      <a:pt x="738" y="711"/>
                      <a:pt x="724" y="724"/>
                    </a:cubicBezTo>
                    <a:cubicBezTo>
                      <a:pt x="720" y="728"/>
                      <a:pt x="716" y="733"/>
                      <a:pt x="711" y="737"/>
                    </a:cubicBezTo>
                    <a:cubicBezTo>
                      <a:pt x="701" y="745"/>
                      <a:pt x="692" y="754"/>
                      <a:pt x="681" y="761"/>
                    </a:cubicBezTo>
                    <a:cubicBezTo>
                      <a:pt x="615" y="810"/>
                      <a:pt x="537" y="836"/>
                      <a:pt x="454" y="836"/>
                    </a:cubicBezTo>
                    <a:cubicBezTo>
                      <a:pt x="352" y="836"/>
                      <a:pt x="256" y="796"/>
                      <a:pt x="184" y="724"/>
                    </a:cubicBezTo>
                    <a:cubicBezTo>
                      <a:pt x="35" y="575"/>
                      <a:pt x="35" y="333"/>
                      <a:pt x="184" y="184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FCE655F4-B920-4E15-ACCE-6F8C2F4D64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11650" y="3781425"/>
                <a:ext cx="404813" cy="369888"/>
              </a:xfrm>
              <a:custGeom>
                <a:avLst/>
                <a:gdLst>
                  <a:gd name="T0" fmla="*/ 320 w 677"/>
                  <a:gd name="T1" fmla="*/ 617 h 618"/>
                  <a:gd name="T2" fmla="*/ 320 w 677"/>
                  <a:gd name="T3" fmla="*/ 618 h 618"/>
                  <a:gd name="T4" fmla="*/ 338 w 677"/>
                  <a:gd name="T5" fmla="*/ 618 h 618"/>
                  <a:gd name="T6" fmla="*/ 522 w 677"/>
                  <a:gd name="T7" fmla="*/ 557 h 618"/>
                  <a:gd name="T8" fmla="*/ 556 w 677"/>
                  <a:gd name="T9" fmla="*/ 527 h 618"/>
                  <a:gd name="T10" fmla="*/ 587 w 677"/>
                  <a:gd name="T11" fmla="*/ 492 h 618"/>
                  <a:gd name="T12" fmla="*/ 556 w 677"/>
                  <a:gd name="T13" fmla="*/ 91 h 618"/>
                  <a:gd name="T14" fmla="*/ 338 w 677"/>
                  <a:gd name="T15" fmla="*/ 0 h 618"/>
                  <a:gd name="T16" fmla="*/ 120 w 677"/>
                  <a:gd name="T17" fmla="*/ 91 h 618"/>
                  <a:gd name="T18" fmla="*/ 120 w 677"/>
                  <a:gd name="T19" fmla="*/ 527 h 618"/>
                  <a:gd name="T20" fmla="*/ 320 w 677"/>
                  <a:gd name="T21" fmla="*/ 617 h 618"/>
                  <a:gd name="T22" fmla="*/ 146 w 677"/>
                  <a:gd name="T23" fmla="*/ 116 h 618"/>
                  <a:gd name="T24" fmla="*/ 338 w 677"/>
                  <a:gd name="T25" fmla="*/ 36 h 618"/>
                  <a:gd name="T26" fmla="*/ 531 w 677"/>
                  <a:gd name="T27" fmla="*/ 116 h 618"/>
                  <a:gd name="T28" fmla="*/ 558 w 677"/>
                  <a:gd name="T29" fmla="*/ 471 h 618"/>
                  <a:gd name="T30" fmla="*/ 531 w 677"/>
                  <a:gd name="T31" fmla="*/ 502 h 618"/>
                  <a:gd name="T32" fmla="*/ 500 w 677"/>
                  <a:gd name="T33" fmla="*/ 528 h 618"/>
                  <a:gd name="T34" fmla="*/ 340 w 677"/>
                  <a:gd name="T35" fmla="*/ 582 h 618"/>
                  <a:gd name="T36" fmla="*/ 338 w 677"/>
                  <a:gd name="T37" fmla="*/ 582 h 618"/>
                  <a:gd name="T38" fmla="*/ 146 w 677"/>
                  <a:gd name="T39" fmla="*/ 502 h 618"/>
                  <a:gd name="T40" fmla="*/ 146 w 677"/>
                  <a:gd name="T41" fmla="*/ 116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7" h="618">
                    <a:moveTo>
                      <a:pt x="320" y="617"/>
                    </a:moveTo>
                    <a:cubicBezTo>
                      <a:pt x="320" y="618"/>
                      <a:pt x="320" y="618"/>
                      <a:pt x="320" y="618"/>
                    </a:cubicBezTo>
                    <a:cubicBezTo>
                      <a:pt x="338" y="618"/>
                      <a:pt x="338" y="618"/>
                      <a:pt x="338" y="618"/>
                    </a:cubicBezTo>
                    <a:cubicBezTo>
                      <a:pt x="405" y="618"/>
                      <a:pt x="468" y="597"/>
                      <a:pt x="522" y="557"/>
                    </a:cubicBezTo>
                    <a:cubicBezTo>
                      <a:pt x="534" y="548"/>
                      <a:pt x="546" y="538"/>
                      <a:pt x="556" y="527"/>
                    </a:cubicBezTo>
                    <a:cubicBezTo>
                      <a:pt x="567" y="516"/>
                      <a:pt x="577" y="505"/>
                      <a:pt x="587" y="492"/>
                    </a:cubicBezTo>
                    <a:cubicBezTo>
                      <a:pt x="677" y="371"/>
                      <a:pt x="664" y="198"/>
                      <a:pt x="556" y="91"/>
                    </a:cubicBezTo>
                    <a:cubicBezTo>
                      <a:pt x="498" y="33"/>
                      <a:pt x="421" y="0"/>
                      <a:pt x="338" y="0"/>
                    </a:cubicBezTo>
                    <a:cubicBezTo>
                      <a:pt x="256" y="0"/>
                      <a:pt x="178" y="33"/>
                      <a:pt x="120" y="91"/>
                    </a:cubicBezTo>
                    <a:cubicBezTo>
                      <a:pt x="0" y="211"/>
                      <a:pt x="0" y="407"/>
                      <a:pt x="120" y="527"/>
                    </a:cubicBezTo>
                    <a:cubicBezTo>
                      <a:pt x="174" y="581"/>
                      <a:pt x="245" y="613"/>
                      <a:pt x="320" y="617"/>
                    </a:cubicBezTo>
                    <a:close/>
                    <a:moveTo>
                      <a:pt x="146" y="116"/>
                    </a:moveTo>
                    <a:cubicBezTo>
                      <a:pt x="197" y="65"/>
                      <a:pt x="265" y="36"/>
                      <a:pt x="338" y="36"/>
                    </a:cubicBezTo>
                    <a:cubicBezTo>
                      <a:pt x="411" y="36"/>
                      <a:pt x="480" y="65"/>
                      <a:pt x="531" y="116"/>
                    </a:cubicBezTo>
                    <a:cubicBezTo>
                      <a:pt x="626" y="211"/>
                      <a:pt x="637" y="363"/>
                      <a:pt x="558" y="471"/>
                    </a:cubicBezTo>
                    <a:cubicBezTo>
                      <a:pt x="550" y="482"/>
                      <a:pt x="541" y="492"/>
                      <a:pt x="531" y="502"/>
                    </a:cubicBezTo>
                    <a:cubicBezTo>
                      <a:pt x="521" y="511"/>
                      <a:pt x="511" y="520"/>
                      <a:pt x="500" y="528"/>
                    </a:cubicBezTo>
                    <a:cubicBezTo>
                      <a:pt x="454" y="563"/>
                      <a:pt x="398" y="581"/>
                      <a:pt x="340" y="582"/>
                    </a:cubicBezTo>
                    <a:cubicBezTo>
                      <a:pt x="338" y="582"/>
                      <a:pt x="338" y="582"/>
                      <a:pt x="338" y="582"/>
                    </a:cubicBezTo>
                    <a:cubicBezTo>
                      <a:pt x="265" y="582"/>
                      <a:pt x="197" y="553"/>
                      <a:pt x="146" y="502"/>
                    </a:cubicBezTo>
                    <a:cubicBezTo>
                      <a:pt x="39" y="395"/>
                      <a:pt x="39" y="223"/>
                      <a:pt x="146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Calibri Light"/>
                </a:endParaRPr>
              </a:p>
            </p:txBody>
          </p:sp>
        </p:grp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E3B155B-3DAD-433F-880D-2C1A2FA4C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67881" y="6324637"/>
              <a:ext cx="1287755" cy="1295989"/>
            </a:xfrm>
            <a:custGeom>
              <a:avLst/>
              <a:gdLst>
                <a:gd name="T0" fmla="*/ 326 w 326"/>
                <a:gd name="T1" fmla="*/ 108 h 328"/>
                <a:gd name="T2" fmla="*/ 219 w 326"/>
                <a:gd name="T3" fmla="*/ 0 h 328"/>
                <a:gd name="T4" fmla="*/ 31 w 326"/>
                <a:gd name="T5" fmla="*/ 188 h 328"/>
                <a:gd name="T6" fmla="*/ 0 w 326"/>
                <a:gd name="T7" fmla="*/ 328 h 328"/>
                <a:gd name="T8" fmla="*/ 139 w 326"/>
                <a:gd name="T9" fmla="*/ 295 h 328"/>
                <a:gd name="T10" fmla="*/ 326 w 326"/>
                <a:gd name="T11" fmla="*/ 108 h 328"/>
                <a:gd name="T12" fmla="*/ 129 w 326"/>
                <a:gd name="T13" fmla="*/ 275 h 328"/>
                <a:gd name="T14" fmla="*/ 112 w 326"/>
                <a:gd name="T15" fmla="*/ 258 h 328"/>
                <a:gd name="T16" fmla="*/ 280 w 326"/>
                <a:gd name="T17" fmla="*/ 91 h 328"/>
                <a:gd name="T18" fmla="*/ 297 w 326"/>
                <a:gd name="T19" fmla="*/ 108 h 328"/>
                <a:gd name="T20" fmla="*/ 129 w 326"/>
                <a:gd name="T21" fmla="*/ 275 h 328"/>
                <a:gd name="T22" fmla="*/ 67 w 326"/>
                <a:gd name="T23" fmla="*/ 290 h 328"/>
                <a:gd name="T24" fmla="*/ 37 w 326"/>
                <a:gd name="T25" fmla="*/ 260 h 328"/>
                <a:gd name="T26" fmla="*/ 48 w 326"/>
                <a:gd name="T27" fmla="*/ 208 h 328"/>
                <a:gd name="T28" fmla="*/ 66 w 326"/>
                <a:gd name="T29" fmla="*/ 226 h 328"/>
                <a:gd name="T30" fmla="*/ 66 w 326"/>
                <a:gd name="T31" fmla="*/ 226 h 328"/>
                <a:gd name="T32" fmla="*/ 105 w 326"/>
                <a:gd name="T33" fmla="*/ 265 h 328"/>
                <a:gd name="T34" fmla="*/ 105 w 326"/>
                <a:gd name="T35" fmla="*/ 265 h 328"/>
                <a:gd name="T36" fmla="*/ 119 w 326"/>
                <a:gd name="T37" fmla="*/ 278 h 328"/>
                <a:gd name="T38" fmla="*/ 67 w 326"/>
                <a:gd name="T39" fmla="*/ 290 h 328"/>
                <a:gd name="T40" fmla="*/ 272 w 326"/>
                <a:gd name="T41" fmla="*/ 83 h 328"/>
                <a:gd name="T42" fmla="*/ 105 w 326"/>
                <a:gd name="T43" fmla="*/ 250 h 328"/>
                <a:gd name="T44" fmla="*/ 80 w 326"/>
                <a:gd name="T45" fmla="*/ 226 h 328"/>
                <a:gd name="T46" fmla="*/ 248 w 326"/>
                <a:gd name="T47" fmla="*/ 59 h 328"/>
                <a:gd name="T48" fmla="*/ 272 w 326"/>
                <a:gd name="T49" fmla="*/ 83 h 328"/>
                <a:gd name="T50" fmla="*/ 219 w 326"/>
                <a:gd name="T51" fmla="*/ 30 h 328"/>
                <a:gd name="T52" fmla="*/ 240 w 326"/>
                <a:gd name="T53" fmla="*/ 51 h 328"/>
                <a:gd name="T54" fmla="*/ 73 w 326"/>
                <a:gd name="T55" fmla="*/ 218 h 328"/>
                <a:gd name="T56" fmla="*/ 52 w 326"/>
                <a:gd name="T57" fmla="*/ 197 h 328"/>
                <a:gd name="T58" fmla="*/ 219 w 326"/>
                <a:gd name="T59" fmla="*/ 3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6" h="328">
                  <a:moveTo>
                    <a:pt x="326" y="108"/>
                  </a:moveTo>
                  <a:lnTo>
                    <a:pt x="219" y="0"/>
                  </a:lnTo>
                  <a:lnTo>
                    <a:pt x="31" y="188"/>
                  </a:lnTo>
                  <a:lnTo>
                    <a:pt x="0" y="328"/>
                  </a:lnTo>
                  <a:lnTo>
                    <a:pt x="139" y="295"/>
                  </a:lnTo>
                  <a:lnTo>
                    <a:pt x="326" y="108"/>
                  </a:lnTo>
                  <a:close/>
                  <a:moveTo>
                    <a:pt x="129" y="275"/>
                  </a:moveTo>
                  <a:lnTo>
                    <a:pt x="112" y="258"/>
                  </a:lnTo>
                  <a:lnTo>
                    <a:pt x="280" y="91"/>
                  </a:lnTo>
                  <a:lnTo>
                    <a:pt x="297" y="108"/>
                  </a:lnTo>
                  <a:lnTo>
                    <a:pt x="129" y="275"/>
                  </a:lnTo>
                  <a:close/>
                  <a:moveTo>
                    <a:pt x="67" y="290"/>
                  </a:moveTo>
                  <a:lnTo>
                    <a:pt x="37" y="260"/>
                  </a:lnTo>
                  <a:lnTo>
                    <a:pt x="48" y="208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9" y="278"/>
                  </a:lnTo>
                  <a:lnTo>
                    <a:pt x="67" y="290"/>
                  </a:lnTo>
                  <a:close/>
                  <a:moveTo>
                    <a:pt x="272" y="83"/>
                  </a:moveTo>
                  <a:lnTo>
                    <a:pt x="105" y="250"/>
                  </a:lnTo>
                  <a:lnTo>
                    <a:pt x="80" y="226"/>
                  </a:lnTo>
                  <a:lnTo>
                    <a:pt x="248" y="59"/>
                  </a:lnTo>
                  <a:lnTo>
                    <a:pt x="272" y="83"/>
                  </a:lnTo>
                  <a:close/>
                  <a:moveTo>
                    <a:pt x="219" y="30"/>
                  </a:moveTo>
                  <a:lnTo>
                    <a:pt x="240" y="51"/>
                  </a:lnTo>
                  <a:lnTo>
                    <a:pt x="73" y="218"/>
                  </a:lnTo>
                  <a:lnTo>
                    <a:pt x="52" y="197"/>
                  </a:lnTo>
                  <a:lnTo>
                    <a:pt x="219" y="3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182843" tIns="91422" rIns="182843" bIns="91422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452A3457-016C-496A-AEAC-424D5A8E8358}"/>
              </a:ext>
            </a:extLst>
          </p:cNvPr>
          <p:cNvSpPr txBox="1"/>
          <p:nvPr/>
        </p:nvSpPr>
        <p:spPr>
          <a:xfrm>
            <a:off x="4639570" y="1758431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ED3AABE-B5AF-4740-9160-6EC13EAAC638}"/>
              </a:ext>
            </a:extLst>
          </p:cNvPr>
          <p:cNvSpPr txBox="1"/>
          <p:nvPr/>
        </p:nvSpPr>
        <p:spPr>
          <a:xfrm>
            <a:off x="4640905" y="1976798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F1E63324-B981-4BF1-BD3E-9E330C02B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55" y="146345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E7D986B-455A-424D-A6D7-E542A0F6FD93}"/>
              </a:ext>
            </a:extLst>
          </p:cNvPr>
          <p:cNvSpPr txBox="1"/>
          <p:nvPr/>
        </p:nvSpPr>
        <p:spPr>
          <a:xfrm>
            <a:off x="965262" y="3740095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6D413E9-D350-4852-8788-444126611AF0}"/>
              </a:ext>
            </a:extLst>
          </p:cNvPr>
          <p:cNvSpPr txBox="1"/>
          <p:nvPr/>
        </p:nvSpPr>
        <p:spPr>
          <a:xfrm>
            <a:off x="966597" y="3958462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B9A8477E-35BB-4F94-9A72-E578AF882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047" y="344511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49812F5-E478-4BA2-ACF5-F2000120402F}"/>
              </a:ext>
            </a:extLst>
          </p:cNvPr>
          <p:cNvSpPr txBox="1"/>
          <p:nvPr/>
        </p:nvSpPr>
        <p:spPr>
          <a:xfrm>
            <a:off x="4922047" y="3744523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662D076-14D3-47EF-B56B-C1BE7E1D69E3}"/>
              </a:ext>
            </a:extLst>
          </p:cNvPr>
          <p:cNvSpPr txBox="1"/>
          <p:nvPr/>
        </p:nvSpPr>
        <p:spPr>
          <a:xfrm>
            <a:off x="4923382" y="3962890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C9148F5E-53F5-4004-9DED-8C20A27D9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32" y="344954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8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357870-e775-47ef-a5fc-dd3907828324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</TotalTime>
  <Words>1260</Words>
  <Application>Microsoft Office PowerPoint</Application>
  <PresentationFormat>自定义</PresentationFormat>
  <Paragraphs>255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Franchise</vt:lpstr>
      <vt:lpstr>Hiragino Sans GB W3</vt:lpstr>
      <vt:lpstr>Lato Regular</vt:lpstr>
      <vt:lpstr>Montserrat</vt:lpstr>
      <vt:lpstr>Open Sans</vt:lpstr>
      <vt:lpstr>Open Sans Light</vt:lpstr>
      <vt:lpstr>Roboto </vt:lpstr>
      <vt:lpstr>等线</vt:lpstr>
      <vt:lpstr>等线 Light</vt:lpstr>
      <vt:lpstr>华文楷体</vt:lpstr>
      <vt:lpstr>华文细黑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Century Gothic</vt:lpstr>
      <vt:lpstr>Ebrima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欧美风工作汇报PPT模板</dc:title>
  <dc:creator>User</dc:creator>
  <cp:lastModifiedBy>dreamsummit</cp:lastModifiedBy>
  <cp:revision>20</cp:revision>
  <dcterms:created xsi:type="dcterms:W3CDTF">2017-12-01T06:53:53Z</dcterms:created>
  <dcterms:modified xsi:type="dcterms:W3CDTF">2017-12-14T06:14:18Z</dcterms:modified>
</cp:coreProperties>
</file>