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82" r:id="rId5"/>
    <p:sldId id="301" r:id="rId6"/>
    <p:sldId id="274" r:id="rId7"/>
    <p:sldId id="305" r:id="rId8"/>
    <p:sldId id="321" r:id="rId9"/>
    <p:sldId id="278" r:id="rId10"/>
    <p:sldId id="259" r:id="rId11"/>
    <p:sldId id="288" r:id="rId12"/>
    <p:sldId id="286" r:id="rId13"/>
    <p:sldId id="273" r:id="rId14"/>
    <p:sldId id="270" r:id="rId15"/>
    <p:sldId id="307" r:id="rId16"/>
    <p:sldId id="319" r:id="rId17"/>
    <p:sldId id="260" r:id="rId18"/>
    <p:sldId id="323" r:id="rId19"/>
    <p:sldId id="324" r:id="rId20"/>
    <p:sldId id="313" r:id="rId21"/>
    <p:sldId id="325" r:id="rId22"/>
    <p:sldId id="326" r:id="rId23"/>
    <p:sldId id="261" r:id="rId24"/>
    <p:sldId id="330" r:id="rId25"/>
    <p:sldId id="331" r:id="rId26"/>
    <p:sldId id="332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743F"/>
    <a:srgbClr val="BB96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3" autoAdjust="0"/>
    <p:restoredTop sz="96529" autoAdjust="0"/>
  </p:normalViewPr>
  <p:slideViewPr>
    <p:cSldViewPr snapToGrid="0" showGuides="1">
      <p:cViewPr varScale="1">
        <p:scale>
          <a:sx n="86" d="100"/>
          <a:sy n="86" d="100"/>
        </p:scale>
        <p:origin x="336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989F3C-7460-4E41-8034-97A95526326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FC6E04-94EC-4280-AB54-D191BF0E6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109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3344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2178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1544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2008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29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3832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5086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0027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4879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0948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31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562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836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731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8241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1646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2856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9404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8572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877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5834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394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964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7875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988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FC6E04-94EC-4280-AB54-D191BF0E68F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571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3B7758D-9868-47DD-9F93-A1F5DF72CD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61B5D7C-FB81-479B-AE3B-5C3AC67A87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FB14C4B-3058-4760-BB0C-EA9D9BC68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C89DE56-9794-4DBD-B3A4-AE37E9925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6273660-F4E2-4C62-87F4-6A15B1F03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667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EB95B4E-6929-4E5C-8F73-94F9B7512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0A232A1-F91D-45BC-A685-1B75B654E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CEA862-4DCD-4AFA-B78C-200981E92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6F136F7-DC8B-4E21-8175-6699BFA7E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80B1990-2D79-4275-AB7A-270E4343F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574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8D892010-8F6A-416A-B972-158416C5AA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C3C9E76-2349-44A3-9C1A-53207209C4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7747C6-4E11-4C13-AC92-D16BB929D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9FDA7E2-7FB4-48C8-9377-3E496CA2C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FE97580-0E4B-446F-90B6-86F21EAA6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4196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val 31">
            <a:extLst>
              <a:ext uri="{FF2B5EF4-FFF2-40B4-BE49-F238E27FC236}">
                <a16:creationId xmlns:a16="http://schemas.microsoft.com/office/drawing/2014/main" xmlns="" id="{6853AED4-0F01-4B06-B57E-F5D9D6EAA183}"/>
              </a:ext>
            </a:extLst>
          </p:cNvPr>
          <p:cNvSpPr/>
          <p:nvPr userDrawn="1"/>
        </p:nvSpPr>
        <p:spPr>
          <a:xfrm>
            <a:off x="-2223552" y="-2563024"/>
            <a:ext cx="11984048" cy="11984048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92F1001F-2AC0-4D28-A4DD-03B8DA7C1593}"/>
              </a:ext>
            </a:extLst>
          </p:cNvPr>
          <p:cNvSpPr/>
          <p:nvPr userDrawn="1"/>
        </p:nvSpPr>
        <p:spPr>
          <a:xfrm>
            <a:off x="-85896" y="-425368"/>
            <a:ext cx="7708736" cy="7708736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4B40A1D-75C6-4212-BB05-41327E453A14}"/>
              </a:ext>
            </a:extLst>
          </p:cNvPr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CF56FC4E-41BE-41E6-83EA-BAA7E54B0333}"/>
              </a:ext>
            </a:extLst>
          </p:cNvPr>
          <p:cNvGrpSpPr/>
          <p:nvPr userDrawn="1"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29" name="Freeform 62">
              <a:extLst>
                <a:ext uri="{FF2B5EF4-FFF2-40B4-BE49-F238E27FC236}">
                  <a16:creationId xmlns:a16="http://schemas.microsoft.com/office/drawing/2014/main" xmlns="" id="{BDFDA26D-AF21-4150-BC5F-DAC754EFF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00785C90-5FCD-4322-B29C-2E4A46FE9AAC}"/>
                </a:ext>
              </a:extLst>
            </p:cNvPr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D2C7FD88-BA4B-434B-B0AA-0165F8E8F9FA}"/>
              </a:ext>
            </a:extLst>
          </p:cNvPr>
          <p:cNvSpPr/>
          <p:nvPr userDrawn="1"/>
        </p:nvSpPr>
        <p:spPr>
          <a:xfrm>
            <a:off x="1769211" y="1429739"/>
            <a:ext cx="3998522" cy="3998522"/>
          </a:xfrm>
          <a:prstGeom prst="ellipse">
            <a:avLst/>
          </a:prstGeom>
          <a:solidFill>
            <a:schemeClr val="bg1">
              <a:alpha val="2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999F173-9E47-4644-914C-A50B9C3851A8}"/>
              </a:ext>
            </a:extLst>
          </p:cNvPr>
          <p:cNvSpPr txBox="1"/>
          <p:nvPr userDrawn="1"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WWW.WEBSITE.COM</a:t>
            </a:r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xmlns="" id="{8A310F5A-BED0-414F-8C01-A14E05092F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54480" y="1280160"/>
            <a:ext cx="4297680" cy="4297680"/>
          </a:xfrm>
          <a:custGeom>
            <a:avLst/>
            <a:gdLst>
              <a:gd name="connsiteX0" fmla="*/ 716294 w 4297680"/>
              <a:gd name="connsiteY0" fmla="*/ 0 h 4297680"/>
              <a:gd name="connsiteX1" fmla="*/ 3581386 w 4297680"/>
              <a:gd name="connsiteY1" fmla="*/ 0 h 4297680"/>
              <a:gd name="connsiteX2" fmla="*/ 4297680 w 4297680"/>
              <a:gd name="connsiteY2" fmla="*/ 716294 h 4297680"/>
              <a:gd name="connsiteX3" fmla="*/ 4297680 w 4297680"/>
              <a:gd name="connsiteY3" fmla="*/ 3581386 h 4297680"/>
              <a:gd name="connsiteX4" fmla="*/ 3581386 w 4297680"/>
              <a:gd name="connsiteY4" fmla="*/ 4297680 h 4297680"/>
              <a:gd name="connsiteX5" fmla="*/ 716294 w 4297680"/>
              <a:gd name="connsiteY5" fmla="*/ 4297680 h 4297680"/>
              <a:gd name="connsiteX6" fmla="*/ 0 w 4297680"/>
              <a:gd name="connsiteY6" fmla="*/ 3581386 h 4297680"/>
              <a:gd name="connsiteX7" fmla="*/ 0 w 4297680"/>
              <a:gd name="connsiteY7" fmla="*/ 716294 h 4297680"/>
              <a:gd name="connsiteX8" fmla="*/ 716294 w 4297680"/>
              <a:gd name="connsiteY8" fmla="*/ 0 h 429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7680" h="4297680">
                <a:moveTo>
                  <a:pt x="716294" y="0"/>
                </a:moveTo>
                <a:lnTo>
                  <a:pt x="3581386" y="0"/>
                </a:lnTo>
                <a:cubicBezTo>
                  <a:pt x="3976984" y="0"/>
                  <a:pt x="4297680" y="320696"/>
                  <a:pt x="4297680" y="716294"/>
                </a:cubicBezTo>
                <a:lnTo>
                  <a:pt x="4297680" y="3581386"/>
                </a:lnTo>
                <a:cubicBezTo>
                  <a:pt x="4297680" y="3976984"/>
                  <a:pt x="3976984" y="4297680"/>
                  <a:pt x="3581386" y="4297680"/>
                </a:cubicBezTo>
                <a:lnTo>
                  <a:pt x="716294" y="4297680"/>
                </a:lnTo>
                <a:cubicBezTo>
                  <a:pt x="320696" y="4297680"/>
                  <a:pt x="0" y="3976984"/>
                  <a:pt x="0" y="3581386"/>
                </a:cubicBezTo>
                <a:lnTo>
                  <a:pt x="0" y="716294"/>
                </a:lnTo>
                <a:cubicBezTo>
                  <a:pt x="0" y="320696"/>
                  <a:pt x="320696" y="0"/>
                  <a:pt x="716294" y="0"/>
                </a:cubicBezTo>
                <a:close/>
              </a:path>
            </a:pathLst>
          </a:custGeom>
          <a:noFill/>
          <a:effectLst>
            <a:outerShdw blurRad="12700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24690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xmlns="" id="{50A5723E-2575-46C6-B86A-7FFB161A962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2192000" cy="352424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6675998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>
            <a:extLst>
              <a:ext uri="{FF2B5EF4-FFF2-40B4-BE49-F238E27FC236}">
                <a16:creationId xmlns:a16="http://schemas.microsoft.com/office/drawing/2014/main" xmlns="" id="{14B99191-26BF-4513-BA54-3E4A7B1309D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28313" y="3534737"/>
            <a:ext cx="1085804" cy="1084126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xmlns="" id="{28EB83AA-CD39-4383-B8CF-CAB708783AF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20592" y="3402509"/>
            <a:ext cx="1085804" cy="1084126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xmlns="" id="{6B240361-6445-45EF-B67A-3A18F949BE0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371215" y="1648047"/>
            <a:ext cx="1369708" cy="136759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Picture Placeholder 6">
            <a:extLst>
              <a:ext uri="{FF2B5EF4-FFF2-40B4-BE49-F238E27FC236}">
                <a16:creationId xmlns:a16="http://schemas.microsoft.com/office/drawing/2014/main" xmlns="" id="{0EF2DBB2-286F-4FF4-ADD9-795086C527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98430" y="1425180"/>
            <a:ext cx="771626" cy="770434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5" name="Picture Placeholder 6">
            <a:extLst>
              <a:ext uri="{FF2B5EF4-FFF2-40B4-BE49-F238E27FC236}">
                <a16:creationId xmlns:a16="http://schemas.microsoft.com/office/drawing/2014/main" xmlns="" id="{F3AB4189-DBAA-45FE-95B5-A5BDAFC815E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34814" y="3941030"/>
            <a:ext cx="771626" cy="770434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6">
            <a:extLst>
              <a:ext uri="{FF2B5EF4-FFF2-40B4-BE49-F238E27FC236}">
                <a16:creationId xmlns:a16="http://schemas.microsoft.com/office/drawing/2014/main" xmlns="" id="{648D7782-D456-484F-B895-E4E237BD4E3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64996" y="2625521"/>
            <a:ext cx="587128" cy="58622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6">
            <a:extLst>
              <a:ext uri="{FF2B5EF4-FFF2-40B4-BE49-F238E27FC236}">
                <a16:creationId xmlns:a16="http://schemas.microsoft.com/office/drawing/2014/main" xmlns="" id="{375100FE-3655-4388-9817-9CD9060A1A3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302700" y="1515996"/>
            <a:ext cx="587128" cy="58622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xmlns="" id="{BEEF7453-3A11-487C-BECF-7C71C883005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975244" y="5043388"/>
            <a:ext cx="482210" cy="481466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7318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</p:bldLst>
      </p:timing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EDBB4620-EBB4-4983-968C-F7C1962B088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90857" y="2148840"/>
            <a:ext cx="3318710" cy="2042160"/>
          </a:xfrm>
          <a:custGeom>
            <a:avLst/>
            <a:gdLst>
              <a:gd name="connsiteX0" fmla="*/ 20319 w 3318710"/>
              <a:gd name="connsiteY0" fmla="*/ 0 h 2042160"/>
              <a:gd name="connsiteX1" fmla="*/ 3298390 w 3318710"/>
              <a:gd name="connsiteY1" fmla="*/ 0 h 2042160"/>
              <a:gd name="connsiteX2" fmla="*/ 3318710 w 3318710"/>
              <a:gd name="connsiteY2" fmla="*/ 20319 h 2042160"/>
              <a:gd name="connsiteX3" fmla="*/ 3318710 w 3318710"/>
              <a:gd name="connsiteY3" fmla="*/ 2021841 h 2042160"/>
              <a:gd name="connsiteX4" fmla="*/ 3298390 w 3318710"/>
              <a:gd name="connsiteY4" fmla="*/ 2042160 h 2042160"/>
              <a:gd name="connsiteX5" fmla="*/ 20319 w 3318710"/>
              <a:gd name="connsiteY5" fmla="*/ 2042160 h 2042160"/>
              <a:gd name="connsiteX6" fmla="*/ 0 w 3318710"/>
              <a:gd name="connsiteY6" fmla="*/ 2021841 h 2042160"/>
              <a:gd name="connsiteX7" fmla="*/ 0 w 3318710"/>
              <a:gd name="connsiteY7" fmla="*/ 20319 h 2042160"/>
              <a:gd name="connsiteX8" fmla="*/ 20319 w 3318710"/>
              <a:gd name="connsiteY8" fmla="*/ 0 h 2042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8710" h="2042160">
                <a:moveTo>
                  <a:pt x="20319" y="0"/>
                </a:moveTo>
                <a:lnTo>
                  <a:pt x="3298390" y="0"/>
                </a:lnTo>
                <a:cubicBezTo>
                  <a:pt x="3309613" y="0"/>
                  <a:pt x="3318710" y="9097"/>
                  <a:pt x="3318710" y="20319"/>
                </a:cubicBezTo>
                <a:lnTo>
                  <a:pt x="3318710" y="2021841"/>
                </a:lnTo>
                <a:cubicBezTo>
                  <a:pt x="3318710" y="2033063"/>
                  <a:pt x="3309613" y="2042160"/>
                  <a:pt x="3298390" y="2042160"/>
                </a:cubicBezTo>
                <a:lnTo>
                  <a:pt x="20319" y="2042160"/>
                </a:lnTo>
                <a:cubicBezTo>
                  <a:pt x="9097" y="2042160"/>
                  <a:pt x="0" y="2033063"/>
                  <a:pt x="0" y="2021841"/>
                </a:cubicBezTo>
                <a:lnTo>
                  <a:pt x="0" y="20319"/>
                </a:lnTo>
                <a:cubicBezTo>
                  <a:pt x="0" y="9097"/>
                  <a:pt x="9097" y="0"/>
                  <a:pt x="20319" y="0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B5DD43CC-C3C6-4D66-B283-51033DC449C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36644" y="2148840"/>
            <a:ext cx="3318710" cy="2042160"/>
          </a:xfrm>
          <a:custGeom>
            <a:avLst/>
            <a:gdLst>
              <a:gd name="connsiteX0" fmla="*/ 20319 w 3318710"/>
              <a:gd name="connsiteY0" fmla="*/ 0 h 2042160"/>
              <a:gd name="connsiteX1" fmla="*/ 3298390 w 3318710"/>
              <a:gd name="connsiteY1" fmla="*/ 0 h 2042160"/>
              <a:gd name="connsiteX2" fmla="*/ 3318710 w 3318710"/>
              <a:gd name="connsiteY2" fmla="*/ 20319 h 2042160"/>
              <a:gd name="connsiteX3" fmla="*/ 3318710 w 3318710"/>
              <a:gd name="connsiteY3" fmla="*/ 2021841 h 2042160"/>
              <a:gd name="connsiteX4" fmla="*/ 3298390 w 3318710"/>
              <a:gd name="connsiteY4" fmla="*/ 2042160 h 2042160"/>
              <a:gd name="connsiteX5" fmla="*/ 20319 w 3318710"/>
              <a:gd name="connsiteY5" fmla="*/ 2042160 h 2042160"/>
              <a:gd name="connsiteX6" fmla="*/ 0 w 3318710"/>
              <a:gd name="connsiteY6" fmla="*/ 2021841 h 2042160"/>
              <a:gd name="connsiteX7" fmla="*/ 0 w 3318710"/>
              <a:gd name="connsiteY7" fmla="*/ 20319 h 2042160"/>
              <a:gd name="connsiteX8" fmla="*/ 20319 w 3318710"/>
              <a:gd name="connsiteY8" fmla="*/ 0 h 2042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8710" h="2042160">
                <a:moveTo>
                  <a:pt x="20319" y="0"/>
                </a:moveTo>
                <a:lnTo>
                  <a:pt x="3298390" y="0"/>
                </a:lnTo>
                <a:cubicBezTo>
                  <a:pt x="3309613" y="0"/>
                  <a:pt x="3318710" y="9097"/>
                  <a:pt x="3318710" y="20319"/>
                </a:cubicBezTo>
                <a:lnTo>
                  <a:pt x="3318710" y="2021841"/>
                </a:lnTo>
                <a:cubicBezTo>
                  <a:pt x="3318710" y="2033063"/>
                  <a:pt x="3309613" y="2042160"/>
                  <a:pt x="3298390" y="2042160"/>
                </a:cubicBezTo>
                <a:lnTo>
                  <a:pt x="20319" y="2042160"/>
                </a:lnTo>
                <a:cubicBezTo>
                  <a:pt x="9097" y="2042160"/>
                  <a:pt x="0" y="2033063"/>
                  <a:pt x="0" y="2021841"/>
                </a:cubicBezTo>
                <a:lnTo>
                  <a:pt x="0" y="20319"/>
                </a:lnTo>
                <a:cubicBezTo>
                  <a:pt x="0" y="9097"/>
                  <a:pt x="9097" y="0"/>
                  <a:pt x="20319" y="0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4D7C07DB-C24F-46A8-9C48-F522B7626D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82433" y="2148840"/>
            <a:ext cx="3318710" cy="2042160"/>
          </a:xfrm>
          <a:custGeom>
            <a:avLst/>
            <a:gdLst>
              <a:gd name="connsiteX0" fmla="*/ 20319 w 3318710"/>
              <a:gd name="connsiteY0" fmla="*/ 0 h 2042160"/>
              <a:gd name="connsiteX1" fmla="*/ 3298390 w 3318710"/>
              <a:gd name="connsiteY1" fmla="*/ 0 h 2042160"/>
              <a:gd name="connsiteX2" fmla="*/ 3318710 w 3318710"/>
              <a:gd name="connsiteY2" fmla="*/ 20319 h 2042160"/>
              <a:gd name="connsiteX3" fmla="*/ 3318710 w 3318710"/>
              <a:gd name="connsiteY3" fmla="*/ 2021841 h 2042160"/>
              <a:gd name="connsiteX4" fmla="*/ 3298390 w 3318710"/>
              <a:gd name="connsiteY4" fmla="*/ 2042160 h 2042160"/>
              <a:gd name="connsiteX5" fmla="*/ 20319 w 3318710"/>
              <a:gd name="connsiteY5" fmla="*/ 2042160 h 2042160"/>
              <a:gd name="connsiteX6" fmla="*/ 0 w 3318710"/>
              <a:gd name="connsiteY6" fmla="*/ 2021841 h 2042160"/>
              <a:gd name="connsiteX7" fmla="*/ 0 w 3318710"/>
              <a:gd name="connsiteY7" fmla="*/ 20319 h 2042160"/>
              <a:gd name="connsiteX8" fmla="*/ 20319 w 3318710"/>
              <a:gd name="connsiteY8" fmla="*/ 0 h 2042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8710" h="2042160">
                <a:moveTo>
                  <a:pt x="20319" y="0"/>
                </a:moveTo>
                <a:lnTo>
                  <a:pt x="3298390" y="0"/>
                </a:lnTo>
                <a:cubicBezTo>
                  <a:pt x="3309613" y="0"/>
                  <a:pt x="3318710" y="9097"/>
                  <a:pt x="3318710" y="20319"/>
                </a:cubicBezTo>
                <a:lnTo>
                  <a:pt x="3318710" y="2021841"/>
                </a:lnTo>
                <a:cubicBezTo>
                  <a:pt x="3318710" y="2033063"/>
                  <a:pt x="3309613" y="2042160"/>
                  <a:pt x="3298390" y="2042160"/>
                </a:cubicBezTo>
                <a:lnTo>
                  <a:pt x="20319" y="2042160"/>
                </a:lnTo>
                <a:cubicBezTo>
                  <a:pt x="9097" y="2042160"/>
                  <a:pt x="0" y="2033063"/>
                  <a:pt x="0" y="2021841"/>
                </a:cubicBezTo>
                <a:lnTo>
                  <a:pt x="0" y="20319"/>
                </a:lnTo>
                <a:cubicBezTo>
                  <a:pt x="0" y="9097"/>
                  <a:pt x="9097" y="0"/>
                  <a:pt x="20319" y="0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6392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4372DAE4-B69D-4977-A88B-35B575F673B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48228" y="1132114"/>
            <a:ext cx="4934858" cy="4593772"/>
          </a:xfrm>
          <a:custGeom>
            <a:avLst/>
            <a:gdLst>
              <a:gd name="connsiteX0" fmla="*/ 24714 w 4934858"/>
              <a:gd name="connsiteY0" fmla="*/ 0 h 4593772"/>
              <a:gd name="connsiteX1" fmla="*/ 4910144 w 4934858"/>
              <a:gd name="connsiteY1" fmla="*/ 0 h 4593772"/>
              <a:gd name="connsiteX2" fmla="*/ 4934858 w 4934858"/>
              <a:gd name="connsiteY2" fmla="*/ 24714 h 4593772"/>
              <a:gd name="connsiteX3" fmla="*/ 4934858 w 4934858"/>
              <a:gd name="connsiteY3" fmla="*/ 4569058 h 4593772"/>
              <a:gd name="connsiteX4" fmla="*/ 4910144 w 4934858"/>
              <a:gd name="connsiteY4" fmla="*/ 4593772 h 4593772"/>
              <a:gd name="connsiteX5" fmla="*/ 24714 w 4934858"/>
              <a:gd name="connsiteY5" fmla="*/ 4593772 h 4593772"/>
              <a:gd name="connsiteX6" fmla="*/ 0 w 4934858"/>
              <a:gd name="connsiteY6" fmla="*/ 4569058 h 4593772"/>
              <a:gd name="connsiteX7" fmla="*/ 0 w 4934858"/>
              <a:gd name="connsiteY7" fmla="*/ 24714 h 4593772"/>
              <a:gd name="connsiteX8" fmla="*/ 24714 w 4934858"/>
              <a:gd name="connsiteY8" fmla="*/ 0 h 459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34858" h="4593772">
                <a:moveTo>
                  <a:pt x="24714" y="0"/>
                </a:moveTo>
                <a:lnTo>
                  <a:pt x="4910144" y="0"/>
                </a:lnTo>
                <a:cubicBezTo>
                  <a:pt x="4923793" y="0"/>
                  <a:pt x="4934858" y="11065"/>
                  <a:pt x="4934858" y="24714"/>
                </a:cubicBezTo>
                <a:lnTo>
                  <a:pt x="4934858" y="4569058"/>
                </a:lnTo>
                <a:cubicBezTo>
                  <a:pt x="4934858" y="4582707"/>
                  <a:pt x="4923793" y="4593772"/>
                  <a:pt x="4910144" y="4593772"/>
                </a:cubicBezTo>
                <a:lnTo>
                  <a:pt x="24714" y="4593772"/>
                </a:lnTo>
                <a:cubicBezTo>
                  <a:pt x="11065" y="4593772"/>
                  <a:pt x="0" y="4582707"/>
                  <a:pt x="0" y="4569058"/>
                </a:cubicBezTo>
                <a:lnTo>
                  <a:pt x="0" y="24714"/>
                </a:lnTo>
                <a:cubicBezTo>
                  <a:pt x="0" y="11065"/>
                  <a:pt x="11065" y="0"/>
                  <a:pt x="24714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  <a:effectLst>
            <a:outerShdw blurRad="1270000" dist="1143000" sx="80000" sy="80000" algn="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84401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0852E0FE-51FF-4E20-8C44-3CFC65FC54E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51155" y="2660214"/>
            <a:ext cx="9689690" cy="1537573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BD9B4A99-9C5C-495C-B23C-610C7D6A5BE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51155" y="4273292"/>
            <a:ext cx="9689690" cy="1537573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EC35913B-1BB2-4FEC-AC92-5636BDEE281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51155" y="1047135"/>
            <a:ext cx="9689690" cy="1537573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effectLst>
            <a:outerShdw blurRad="1270000" dist="7620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23051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6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F44C106D-E24C-4423-8647-7B17EB914425}"/>
              </a:ext>
            </a:extLst>
          </p:cNvPr>
          <p:cNvSpPr txBox="1"/>
          <p:nvPr userDrawn="1"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WWW.WEBSITE.COM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0CE0BA44-8741-4B20-9989-65B5D60082DC}"/>
              </a:ext>
            </a:extLst>
          </p:cNvPr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xmlns="" id="{5B6039AC-0FDE-4A43-BDA4-EEF93005644A}"/>
              </a:ext>
            </a:extLst>
          </p:cNvPr>
          <p:cNvGrpSpPr/>
          <p:nvPr userDrawn="1"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71" name="Freeform 62">
              <a:extLst>
                <a:ext uri="{FF2B5EF4-FFF2-40B4-BE49-F238E27FC236}">
                  <a16:creationId xmlns:a16="http://schemas.microsoft.com/office/drawing/2014/main" xmlns="" id="{8049BFDC-6A25-441E-9791-C1F35A781A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8CEFA325-3730-476A-B306-27E74A2CCCE3}"/>
                </a:ext>
              </a:extLst>
            </p:cNvPr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xmlns="" id="{27A18D14-5F14-4C0E-A794-B720277AA646}"/>
              </a:ext>
            </a:extLst>
          </p:cNvPr>
          <p:cNvCxnSpPr>
            <a:cxnSpLocks/>
          </p:cNvCxnSpPr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832995" y="-1039388"/>
            <a:ext cx="2281805" cy="15610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953790" y="764409"/>
            <a:ext cx="2284419" cy="15610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074587" y="2514628"/>
            <a:ext cx="2284417" cy="15610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37114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xmlns="" id="{E9CE0B80-B926-4C70-8D6B-F5252934B3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07789" y="1645623"/>
            <a:ext cx="7329622" cy="410282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sx="90000" sy="90000" algn="c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6EB63A75-3830-44B6-99B8-CE5310E6539E}"/>
              </a:ext>
            </a:extLst>
          </p:cNvPr>
          <p:cNvGrpSpPr/>
          <p:nvPr userDrawn="1"/>
        </p:nvGrpSpPr>
        <p:grpSpPr>
          <a:xfrm>
            <a:off x="5707789" y="1170912"/>
            <a:ext cx="7329622" cy="474710"/>
            <a:chOff x="3179886" y="2083564"/>
            <a:chExt cx="5702858" cy="369350"/>
          </a:xfrm>
          <a:effectLst/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37D3245D-8E5C-43E9-8260-E9F51B358E90}"/>
                </a:ext>
              </a:extLst>
            </p:cNvPr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6" name="Round Same Side Corner Rectangle 1">
                <a:extLst>
                  <a:ext uri="{FF2B5EF4-FFF2-40B4-BE49-F238E27FC236}">
                    <a16:creationId xmlns:a16="http://schemas.microsoft.com/office/drawing/2014/main" xmlns="" id="{8218786E-EB80-483B-B6FA-C34837004753}"/>
                  </a:ext>
                </a:extLst>
              </p:cNvPr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xmlns="" id="{7C763E47-5078-4C5B-8A40-C3A88CEC3279}"/>
                  </a:ext>
                </a:extLst>
              </p:cNvPr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8" name="Oval 7">
                  <a:extLst>
                    <a:ext uri="{FF2B5EF4-FFF2-40B4-BE49-F238E27FC236}">
                      <a16:creationId xmlns:a16="http://schemas.microsoft.com/office/drawing/2014/main" xmlns="" id="{3060D55E-3D04-4C89-B704-EB10ACE8B6AB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xmlns="" id="{606E60B9-3561-4A43-B2ED-8B2E052FD236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xmlns="" id="{14343623-E58B-4701-B445-00DA090B6A27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5" name="Rounded Rectangle 23">
              <a:extLst>
                <a:ext uri="{FF2B5EF4-FFF2-40B4-BE49-F238E27FC236}">
                  <a16:creationId xmlns:a16="http://schemas.microsoft.com/office/drawing/2014/main" xmlns="" id="{9F2CA092-79B5-452C-BE9C-8D9A3C85CDEA}"/>
                </a:ext>
              </a:extLst>
            </p:cNvPr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100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http://www.website.com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3320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DD2368-E6D3-4D8C-BA21-4047D6637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CEA38FF-480F-4491-BF40-7014DD5A02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0E4163D-F0C1-43E5-9B16-F44FC51A8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DD849BF-F946-4606-90E3-2B1AECD87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28B0E54-0C5E-4575-AF41-D7E378445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1123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xmlns="" id="{7205892D-C61E-469D-96D5-A6B03603F2FA}"/>
              </a:ext>
            </a:extLst>
          </p:cNvPr>
          <p:cNvSpPr/>
          <p:nvPr userDrawn="1"/>
        </p:nvSpPr>
        <p:spPr>
          <a:xfrm>
            <a:off x="3727902" y="-2563024"/>
            <a:ext cx="11984048" cy="11984048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BC2F7969-1F72-4DE3-B068-53819A2C8067}"/>
              </a:ext>
            </a:extLst>
          </p:cNvPr>
          <p:cNvSpPr/>
          <p:nvPr userDrawn="1"/>
        </p:nvSpPr>
        <p:spPr>
          <a:xfrm>
            <a:off x="5865558" y="-425368"/>
            <a:ext cx="7708736" cy="7708736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03C14084-4CF7-4B32-B74D-63B93CFE9EB2}"/>
              </a:ext>
            </a:extLst>
          </p:cNvPr>
          <p:cNvSpPr/>
          <p:nvPr userDrawn="1"/>
        </p:nvSpPr>
        <p:spPr>
          <a:xfrm>
            <a:off x="7720665" y="1429739"/>
            <a:ext cx="3998522" cy="3998522"/>
          </a:xfrm>
          <a:prstGeom prst="ellipse">
            <a:avLst/>
          </a:prstGeom>
          <a:solidFill>
            <a:schemeClr val="bg1">
              <a:alpha val="2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43F2C0F4-00C0-471E-8DDD-826C0577E90B}"/>
              </a:ext>
            </a:extLst>
          </p:cNvPr>
          <p:cNvGrpSpPr/>
          <p:nvPr userDrawn="1"/>
        </p:nvGrpSpPr>
        <p:grpSpPr>
          <a:xfrm>
            <a:off x="8542568" y="1153868"/>
            <a:ext cx="2413129" cy="4816964"/>
            <a:chOff x="4881618" y="1177652"/>
            <a:chExt cx="2413129" cy="4816964"/>
          </a:xfrm>
          <a:effectLst>
            <a:outerShdw blurRad="1270000" algn="ctr" rotWithShape="0">
              <a:prstClr val="black">
                <a:alpha val="40000"/>
              </a:prstClr>
            </a:outerShdw>
          </a:effectLst>
        </p:grpSpPr>
        <p:grpSp>
          <p:nvGrpSpPr>
            <p:cNvPr id="21" name="Группа 84">
              <a:extLst>
                <a:ext uri="{FF2B5EF4-FFF2-40B4-BE49-F238E27FC236}">
                  <a16:creationId xmlns:a16="http://schemas.microsoft.com/office/drawing/2014/main" xmlns="" id="{DE882109-A7AC-44A8-838C-A2D1BE2D108A}"/>
                </a:ext>
              </a:extLst>
            </p:cNvPr>
            <p:cNvGrpSpPr/>
            <p:nvPr/>
          </p:nvGrpSpPr>
          <p:grpSpPr>
            <a:xfrm>
              <a:off x="4881618" y="1177652"/>
              <a:ext cx="2413129" cy="4816964"/>
              <a:chOff x="3421706" y="1143000"/>
              <a:chExt cx="2530932" cy="5052117"/>
            </a:xfrm>
          </p:grpSpPr>
          <p:sp>
            <p:nvSpPr>
              <p:cNvPr id="23" name="Скругленный прямоугольник 85">
                <a:extLst>
                  <a:ext uri="{FF2B5EF4-FFF2-40B4-BE49-F238E27FC236}">
                    <a16:creationId xmlns:a16="http://schemas.microsoft.com/office/drawing/2014/main" xmlns="" id="{F79F1C5B-C715-4350-8AAF-A23739E339AD}"/>
                  </a:ext>
                </a:extLst>
              </p:cNvPr>
              <p:cNvSpPr/>
              <p:nvPr userDrawn="1"/>
            </p:nvSpPr>
            <p:spPr>
              <a:xfrm>
                <a:off x="5772337" y="2057401"/>
                <a:ext cx="180301" cy="487680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24" name="Скругленный прямоугольник 86">
                <a:extLst>
                  <a:ext uri="{FF2B5EF4-FFF2-40B4-BE49-F238E27FC236}">
                    <a16:creationId xmlns:a16="http://schemas.microsoft.com/office/drawing/2014/main" xmlns="" id="{B385F9FD-DF61-46ED-95C8-03E265D0ED57}"/>
                  </a:ext>
                </a:extLst>
              </p:cNvPr>
              <p:cNvSpPr/>
              <p:nvPr userDrawn="1"/>
            </p:nvSpPr>
            <p:spPr>
              <a:xfrm>
                <a:off x="3421706" y="1971500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25" name="Скругленный прямоугольник 87">
                <a:extLst>
                  <a:ext uri="{FF2B5EF4-FFF2-40B4-BE49-F238E27FC236}">
                    <a16:creationId xmlns:a16="http://schemas.microsoft.com/office/drawing/2014/main" xmlns="" id="{E7BC8304-1FAD-45F6-993E-D5999AACAC3F}"/>
                  </a:ext>
                </a:extLst>
              </p:cNvPr>
              <p:cNvSpPr/>
              <p:nvPr userDrawn="1"/>
            </p:nvSpPr>
            <p:spPr>
              <a:xfrm>
                <a:off x="3421706" y="2530199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27" name="Скругленный прямоугольник 88">
                <a:extLst>
                  <a:ext uri="{FF2B5EF4-FFF2-40B4-BE49-F238E27FC236}">
                    <a16:creationId xmlns:a16="http://schemas.microsoft.com/office/drawing/2014/main" xmlns="" id="{C7178621-B0B2-462F-A990-7BA3A3C6A716}"/>
                  </a:ext>
                </a:extLst>
              </p:cNvPr>
              <p:cNvSpPr/>
              <p:nvPr userDrawn="1"/>
            </p:nvSpPr>
            <p:spPr>
              <a:xfrm>
                <a:off x="3421706" y="3041744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28" name="Скругленный прямоугольник 89">
                <a:extLst>
                  <a:ext uri="{FF2B5EF4-FFF2-40B4-BE49-F238E27FC236}">
                    <a16:creationId xmlns:a16="http://schemas.microsoft.com/office/drawing/2014/main" xmlns="" id="{83D0FFCF-F95C-410F-AA4A-13C7B853753C}"/>
                  </a:ext>
                </a:extLst>
              </p:cNvPr>
              <p:cNvSpPr/>
              <p:nvPr userDrawn="1"/>
            </p:nvSpPr>
            <p:spPr>
              <a:xfrm>
                <a:off x="3453659" y="1143000"/>
                <a:ext cx="2465281" cy="5052117"/>
              </a:xfrm>
              <a:prstGeom prst="roundRect">
                <a:avLst/>
              </a:prstGeom>
              <a:solidFill>
                <a:srgbClr val="FFFF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 dirty="0"/>
              </a:p>
            </p:txBody>
          </p:sp>
          <p:sp>
            <p:nvSpPr>
              <p:cNvPr id="29" name="Овал 90">
                <a:extLst>
                  <a:ext uri="{FF2B5EF4-FFF2-40B4-BE49-F238E27FC236}">
                    <a16:creationId xmlns:a16="http://schemas.microsoft.com/office/drawing/2014/main" xmlns="" id="{99102669-7C7B-4E22-A496-64D2727BED4B}"/>
                  </a:ext>
                </a:extLst>
              </p:cNvPr>
              <p:cNvSpPr/>
              <p:nvPr userDrawn="1"/>
            </p:nvSpPr>
            <p:spPr>
              <a:xfrm>
                <a:off x="4481234" y="5699769"/>
                <a:ext cx="410131" cy="406782"/>
              </a:xfrm>
              <a:prstGeom prst="ellipse">
                <a:avLst/>
              </a:prstGeom>
              <a:noFill/>
              <a:ln w="15875">
                <a:gradFill flip="none" rotWithShape="1">
                  <a:gsLst>
                    <a:gs pos="32000">
                      <a:schemeClr val="tx1">
                        <a:lumMod val="65000"/>
                        <a:lumOff val="35000"/>
                      </a:schemeClr>
                    </a:gs>
                    <a:gs pos="71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0" name="Скругленный прямоугольник 91">
                <a:extLst>
                  <a:ext uri="{FF2B5EF4-FFF2-40B4-BE49-F238E27FC236}">
                    <a16:creationId xmlns:a16="http://schemas.microsoft.com/office/drawing/2014/main" xmlns="" id="{AAB2D5F8-5B8E-4678-930F-0F95D566FAF8}"/>
                  </a:ext>
                </a:extLst>
              </p:cNvPr>
              <p:cNvSpPr/>
              <p:nvPr userDrawn="1"/>
            </p:nvSpPr>
            <p:spPr>
              <a:xfrm>
                <a:off x="4372270" y="1457767"/>
                <a:ext cx="628058" cy="45719"/>
              </a:xfrm>
              <a:prstGeom prst="roundRect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1" name="Овал 92">
                <a:extLst>
                  <a:ext uri="{FF2B5EF4-FFF2-40B4-BE49-F238E27FC236}">
                    <a16:creationId xmlns:a16="http://schemas.microsoft.com/office/drawing/2014/main" xmlns="" id="{9F54E56B-77CF-44FD-AA77-91DAD6E96DD2}"/>
                  </a:ext>
                </a:extLst>
              </p:cNvPr>
              <p:cNvSpPr/>
              <p:nvPr userDrawn="1"/>
            </p:nvSpPr>
            <p:spPr>
              <a:xfrm flipH="1">
                <a:off x="4159907" y="1451578"/>
                <a:ext cx="59518" cy="58098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2" name="Овал 93">
                <a:extLst>
                  <a:ext uri="{FF2B5EF4-FFF2-40B4-BE49-F238E27FC236}">
                    <a16:creationId xmlns:a16="http://schemas.microsoft.com/office/drawing/2014/main" xmlns="" id="{B5C836F3-B922-4B83-99B1-FFDC894ACD10}"/>
                  </a:ext>
                </a:extLst>
              </p:cNvPr>
              <p:cNvSpPr/>
              <p:nvPr userDrawn="1"/>
            </p:nvSpPr>
            <p:spPr>
              <a:xfrm flipH="1">
                <a:off x="4656540" y="1271335"/>
                <a:ext cx="59518" cy="58098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</p:grp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503512AE-773D-41A5-B8F0-D614A36F269C}"/>
                </a:ext>
              </a:extLst>
            </p:cNvPr>
            <p:cNvSpPr/>
            <p:nvPr/>
          </p:nvSpPr>
          <p:spPr>
            <a:xfrm>
              <a:off x="5091534" y="1655524"/>
              <a:ext cx="1993296" cy="36627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xmlns="" id="{2DFA4FCD-B710-4CC8-89DB-7F161A271F2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32243" y="1631950"/>
            <a:ext cx="2001058" cy="3662363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innerShdw blurRad="25400">
              <a:schemeClr val="bg1">
                <a:lumMod val="50000"/>
              </a:schemeClr>
            </a:innerShdw>
          </a:effectLst>
        </p:spPr>
        <p:txBody>
          <a:bodyPr/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0AF142A0-B0B2-4134-A564-E4A08EA1EA88}"/>
              </a:ext>
            </a:extLst>
          </p:cNvPr>
          <p:cNvSpPr txBox="1"/>
          <p:nvPr userDrawn="1"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WWW.WEBSITE.COM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231A9B32-EAED-4132-A89C-979C57DA60A7}"/>
              </a:ext>
            </a:extLst>
          </p:cNvPr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xmlns="" id="{8D3CE890-3C3F-416F-82BB-C99F6E88314A}"/>
              </a:ext>
            </a:extLst>
          </p:cNvPr>
          <p:cNvGrpSpPr/>
          <p:nvPr userDrawn="1"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95" name="Freeform 62">
              <a:extLst>
                <a:ext uri="{FF2B5EF4-FFF2-40B4-BE49-F238E27FC236}">
                  <a16:creationId xmlns:a16="http://schemas.microsoft.com/office/drawing/2014/main" xmlns="" id="{C6EB56F1-3289-4F07-8640-6EC7E40793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xmlns="" id="{1CD45580-A6AC-4CEE-85C8-F264E05BEC1F}"/>
                </a:ext>
              </a:extLst>
            </p:cNvPr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xmlns="" id="{F460693F-5B56-4036-A2A6-A11DE6E2F94E}"/>
              </a:ext>
            </a:extLst>
          </p:cNvPr>
          <p:cNvCxnSpPr>
            <a:cxnSpLocks/>
          </p:cNvCxnSpPr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957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xmlns="" id="{BBAE3EC2-BB81-46DC-9016-B102FDD7D0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2192000" cy="68580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3" name="Picture Placeholder 32">
            <a:extLst>
              <a:ext uri="{FF2B5EF4-FFF2-40B4-BE49-F238E27FC236}">
                <a16:creationId xmlns:a16="http://schemas.microsoft.com/office/drawing/2014/main" xmlns="" id="{53F989AE-785A-438B-BBDF-9F8AE33940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95471" y="1498600"/>
            <a:ext cx="2001058" cy="3662363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innerShdw blurRad="25400">
              <a:schemeClr val="bg1">
                <a:lumMod val="50000"/>
              </a:schemeClr>
            </a:innerShdw>
          </a:effectLst>
        </p:spPr>
        <p:txBody>
          <a:bodyPr/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96893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60161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248229" y="1155457"/>
            <a:ext cx="2424792" cy="2304436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3673021" y="1155457"/>
            <a:ext cx="2424792" cy="2304436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6097813" y="1155457"/>
            <a:ext cx="2424791" cy="2304436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8522604" y="1155457"/>
            <a:ext cx="2424792" cy="2304436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2033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74F1FB6-CE9D-4513-B453-EE6E09F5D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3CABF57-0A07-44CF-8BE2-FF69430F7F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721F098-22F3-45D2-808F-DBD2C2790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2A73738-1F9F-44D7-BD16-D97716267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703260D-7ABF-4700-B89A-06581A397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017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D1C4E6B-F8C0-48C0-8AF9-353B2144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CE33CAA-425C-4636-BBD0-B3B551F4A6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C805C24-B1BD-4376-B431-EE4194F80E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080D8D4-D3D8-4D52-BA5B-AF2E3F9EF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62E5E30-E677-4288-A7C8-0BF570665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9DCE8D0-29D7-4E41-9ACF-2AAFAC418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15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2FD8CE-11BC-43CC-8AA0-8EDD46D40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24D8030-A368-4567-AE16-7F7827E71E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E45518E-4A7F-41D1-8AB7-B12374948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C4886D3-C2DE-4068-A38C-F6F0FE36C5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BAACCE1-6C01-41D3-95AD-7587816C59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D39934C-A723-4D1E-8290-0288C131C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90BF7F7-C5A3-4A79-9502-6825999E8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DC22402-F521-497A-B387-775269AA7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424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C3AD1EB-F704-445B-ADE7-EE6E15C46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D8F5DDD-80A0-45B0-98D7-67C84F4D5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BF39672-93CA-4763-8864-C8CF606E3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35BF427-2B9D-4E36-87BD-4C0FD208E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51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CEDD94F4-4274-4AAB-831C-231F7B7FE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94EFC5C-C1E5-44C5-BB72-3CA774600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BBABB97-C7A6-417D-B6B3-447369E3F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093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384B117-EC70-43AC-91EF-DC32036F4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B368ECF-7767-4FBC-A5C6-5CFC6EB9C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F105E35-B9D0-41C8-B75E-1A1725AFA8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6E86BF7-3AD9-4674-A92F-96DF3F0C2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7891556-CB4B-4766-93BA-5F8C5405B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D39647B-561D-473A-9A8F-E0E7FCD94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40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850BA91-6A23-46BF-9E06-3F208197C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B1C57DDD-7E14-4CC1-AE50-9520114CD0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96FCF7B-75E0-447F-A59A-5CAAE68BBA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6A91BAC-C1AF-46B7-B575-CE46E436C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A449-7D32-48EA-A751-A510B19240B5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DB7F725-1D70-4B8F-ABA1-03AB0CE83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2269CBF-5D06-41BC-98B7-C0DD3B282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0F4AA-9DB1-4246-84FF-0D444F8FCE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670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9F914C3-42D8-4EE9-B585-6189AE4DB8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CA8FC13-C089-4B6C-A628-9132B87830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B14B606-E0E6-4FAA-956A-1D85E577AA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9A449-7D32-48EA-A751-A510B19240B5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BB668BD-D233-477D-B575-8C1E203BC9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CA65485-6755-489D-9C58-B0BECFC89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0F4AA-9DB1-4246-84FF-0D444F8FCE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478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5.xml"/><Relationship Id="rId11" Type="http://schemas.openxmlformats.org/officeDocument/2006/relationships/image" Target="../media/image3.png"/><Relationship Id="rId5" Type="http://schemas.openxmlformats.org/officeDocument/2006/relationships/audio" Target="../media/media1.mp3"/><Relationship Id="rId10" Type="http://schemas.openxmlformats.org/officeDocument/2006/relationships/image" Target="../media/image2.png"/><Relationship Id="rId4" Type="http://schemas.microsoft.com/office/2007/relationships/media" Target="../media/media1.mp3"/><Relationship Id="rId9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12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51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14.jpe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4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9.jpeg"/><Relationship Id="rId11" Type="http://schemas.openxmlformats.org/officeDocument/2006/relationships/image" Target="../media/image24.pn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_图片 4">
            <a:extLst>
              <a:ext uri="{FF2B5EF4-FFF2-40B4-BE49-F238E27FC236}">
                <a16:creationId xmlns:a16="http://schemas.microsoft.com/office/drawing/2014/main" xmlns="" id="{F4FB0E72-B758-4FA6-8F49-4BB6899C913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6945" y="1010653"/>
            <a:ext cx="3281978" cy="3597442"/>
          </a:xfrm>
          <a:prstGeom prst="rect">
            <a:avLst/>
          </a:prstGeom>
        </p:spPr>
      </p:pic>
      <p:sp>
        <p:nvSpPr>
          <p:cNvPr id="2" name="PA_文本框 1">
            <a:extLst>
              <a:ext uri="{FF2B5EF4-FFF2-40B4-BE49-F238E27FC236}">
                <a16:creationId xmlns:a16="http://schemas.microsoft.com/office/drawing/2014/main" xmlns="" id="{B57B560C-4986-4EB8-83D1-4FBBE4363D4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91499" y="4489586"/>
            <a:ext cx="45116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atin typeface="书体坊赵九江钢笔行书" panose="03000509000000000000" pitchFamily="65" charset="-122"/>
                <a:ea typeface="书体坊赵九江钢笔行书" panose="03000509000000000000" pitchFamily="65" charset="-122"/>
              </a:rPr>
              <a:t>绿色植物系</a:t>
            </a:r>
          </a:p>
        </p:txBody>
      </p:sp>
      <p:sp>
        <p:nvSpPr>
          <p:cNvPr id="8" name="PA_矩形 35">
            <a:extLst>
              <a:ext uri="{FF2B5EF4-FFF2-40B4-BE49-F238E27FC236}">
                <a16:creationId xmlns:a16="http://schemas.microsoft.com/office/drawing/2014/main" xmlns="" id="{39730ECC-E6D1-459C-A3AB-A3EC014155D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332328" y="5479073"/>
            <a:ext cx="5527343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</a:t>
            </a:r>
          </a:p>
        </p:txBody>
      </p:sp>
      <p:pic>
        <p:nvPicPr>
          <p:cNvPr id="10" name="PA_Alex Goot,Andie Case - Shape of You">
            <a:hlinkClick r:id="" action="ppaction://media"/>
            <a:extLst>
              <a:ext uri="{FF2B5EF4-FFF2-40B4-BE49-F238E27FC236}">
                <a16:creationId xmlns:a16="http://schemas.microsoft.com/office/drawing/2014/main" xmlns="" id="{6D61E9BC-B32B-4F1C-92DF-4F7D0FC5A124}"/>
              </a:ext>
            </a:extLst>
          </p:cNvPr>
          <p:cNvPicPr>
            <a:picLocks noChangeAspect="1"/>
          </p:cNvPicPr>
          <p:nvPr>
            <a:audioFile r:link="rId5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2247331" y="-164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8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F260EFE-622F-4D84-8DDC-68A573115A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601201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928935-0BCB-4CF5-AE54-7B9C4D170B5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2962" y="286604"/>
            <a:ext cx="3579452" cy="4429054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xmlns="" id="{46DB3DC6-5858-4352-880E-FDCE87FE8439}"/>
              </a:ext>
            </a:extLst>
          </p:cNvPr>
          <p:cNvSpPr txBox="1">
            <a:spLocks/>
          </p:cNvSpPr>
          <p:nvPr/>
        </p:nvSpPr>
        <p:spPr>
          <a:xfrm>
            <a:off x="3784600" y="4715657"/>
            <a:ext cx="4622800" cy="586883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52743F"/>
                </a:solidFill>
                <a:latin typeface="Nexa Light" panose="02000000000000000000" pitchFamily="50" charset="0"/>
              </a:rPr>
              <a:t>Get </a:t>
            </a:r>
            <a:r>
              <a:rPr lang="en-US" sz="3200" dirty="0">
                <a:solidFill>
                  <a:srgbClr val="52743F"/>
                </a:solidFill>
                <a:latin typeface="Nexa Bold" panose="02000000000000000000" pitchFamily="50" charset="0"/>
              </a:rPr>
              <a:t>Started With </a:t>
            </a:r>
            <a:r>
              <a:rPr lang="en-US" sz="3200" dirty="0">
                <a:solidFill>
                  <a:srgbClr val="52743F"/>
                </a:solidFill>
                <a:latin typeface="Nexa Light" panose="02000000000000000000" pitchFamily="50" charset="0"/>
              </a:rPr>
              <a:t>Us</a:t>
            </a:r>
            <a:endParaRPr lang="id-ID" sz="3200" dirty="0">
              <a:solidFill>
                <a:srgbClr val="52743F"/>
              </a:solidFill>
              <a:latin typeface="Nexa Light" panose="02000000000000000000" pitchFamily="50" charset="0"/>
            </a:endParaRPr>
          </a:p>
        </p:txBody>
      </p:sp>
      <p:sp>
        <p:nvSpPr>
          <p:cNvPr id="5" name="Rectangle 35">
            <a:extLst>
              <a:ext uri="{FF2B5EF4-FFF2-40B4-BE49-F238E27FC236}">
                <a16:creationId xmlns:a16="http://schemas.microsoft.com/office/drawing/2014/main" xmlns="" id="{2AF5628D-E40A-4BAE-8D0E-9EAEB5AF3FE8}"/>
              </a:ext>
            </a:extLst>
          </p:cNvPr>
          <p:cNvSpPr/>
          <p:nvPr/>
        </p:nvSpPr>
        <p:spPr>
          <a:xfrm>
            <a:off x="2806916" y="5321442"/>
            <a:ext cx="6578167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52FEF1A-D706-4F40-B5BD-478055519DC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5484" y="-341194"/>
            <a:ext cx="5162087" cy="810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62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0F604471-EF24-4702-A920-6DD09892410E}"/>
              </a:ext>
            </a:extLst>
          </p:cNvPr>
          <p:cNvGrpSpPr/>
          <p:nvPr/>
        </p:nvGrpSpPr>
        <p:grpSpPr>
          <a:xfrm>
            <a:off x="2265119" y="1255074"/>
            <a:ext cx="2954581" cy="860675"/>
            <a:chOff x="1099179" y="4588338"/>
            <a:chExt cx="2954581" cy="860675"/>
          </a:xfrm>
        </p:grpSpPr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xmlns="" id="{183FB933-831B-435D-8125-F6D0617FD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#1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One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12758992-24D7-4DAA-8732-225C172F71C3}"/>
                </a:ext>
              </a:extLst>
            </p:cNvPr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78C5D97F-D6C6-4243-8D5D-5D7DD08B1BFE}"/>
              </a:ext>
            </a:extLst>
          </p:cNvPr>
          <p:cNvGrpSpPr/>
          <p:nvPr/>
        </p:nvGrpSpPr>
        <p:grpSpPr>
          <a:xfrm>
            <a:off x="2265119" y="2417828"/>
            <a:ext cx="2954581" cy="860675"/>
            <a:chOff x="1099179" y="4588338"/>
            <a:chExt cx="2954581" cy="860675"/>
          </a:xfrm>
        </p:grpSpPr>
        <p:sp>
          <p:nvSpPr>
            <p:cNvPr id="15" name="Rectangle 9">
              <a:extLst>
                <a:ext uri="{FF2B5EF4-FFF2-40B4-BE49-F238E27FC236}">
                  <a16:creationId xmlns:a16="http://schemas.microsoft.com/office/drawing/2014/main" xmlns="" id="{1052F2C8-4A8E-44A8-8E0B-88C2037C9B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2 Feature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Two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5ED30119-680A-4A38-9065-042095B921C8}"/>
                </a:ext>
              </a:extLst>
            </p:cNvPr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1BECC230-DA0E-4FBF-BC91-668711127482}"/>
              </a:ext>
            </a:extLst>
          </p:cNvPr>
          <p:cNvGrpSpPr/>
          <p:nvPr/>
        </p:nvGrpSpPr>
        <p:grpSpPr>
          <a:xfrm>
            <a:off x="2265119" y="3573916"/>
            <a:ext cx="2954581" cy="860675"/>
            <a:chOff x="1099179" y="4588338"/>
            <a:chExt cx="2954581" cy="860675"/>
          </a:xfrm>
        </p:grpSpPr>
        <p:sp>
          <p:nvSpPr>
            <p:cNvPr id="18" name="Rectangle 9">
              <a:extLst>
                <a:ext uri="{FF2B5EF4-FFF2-40B4-BE49-F238E27FC236}">
                  <a16:creationId xmlns:a16="http://schemas.microsoft.com/office/drawing/2014/main" xmlns="" id="{92C972FD-2F4B-49A7-ACCB-B6A63F779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3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Three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4E1EACC8-4D99-4FD4-8AF2-A0FE836B1A6A}"/>
                </a:ext>
              </a:extLst>
            </p:cNvPr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01030728-413C-42E6-829F-4EFAB499A60F}"/>
              </a:ext>
            </a:extLst>
          </p:cNvPr>
          <p:cNvGrpSpPr/>
          <p:nvPr/>
        </p:nvGrpSpPr>
        <p:grpSpPr>
          <a:xfrm>
            <a:off x="2265119" y="4736670"/>
            <a:ext cx="2954581" cy="860675"/>
            <a:chOff x="1099179" y="4588338"/>
            <a:chExt cx="2954581" cy="860675"/>
          </a:xfrm>
        </p:grpSpPr>
        <p:sp>
          <p:nvSpPr>
            <p:cNvPr id="21" name="Rectangle 9">
              <a:extLst>
                <a:ext uri="{FF2B5EF4-FFF2-40B4-BE49-F238E27FC236}">
                  <a16:creationId xmlns:a16="http://schemas.microsoft.com/office/drawing/2014/main" xmlns="" id="{1806028C-15D4-41B6-BC96-D3ADF36E6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4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Four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4171CCA2-021B-49DF-8094-798D13870862}"/>
                </a:ext>
              </a:extLst>
            </p:cNvPr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A69530E0-B70B-46A7-BA97-9FC0BAA25D9B}"/>
              </a:ext>
            </a:extLst>
          </p:cNvPr>
          <p:cNvGrpSpPr/>
          <p:nvPr/>
        </p:nvGrpSpPr>
        <p:grpSpPr>
          <a:xfrm>
            <a:off x="1213485" y="4792408"/>
            <a:ext cx="758190" cy="758190"/>
            <a:chOff x="1213485" y="4792408"/>
            <a:chExt cx="758190" cy="75819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E71F6FE7-5086-4D7A-948E-C7714E00041E}"/>
                </a:ext>
              </a:extLst>
            </p:cNvPr>
            <p:cNvSpPr/>
            <p:nvPr/>
          </p:nvSpPr>
          <p:spPr>
            <a:xfrm>
              <a:off x="1213485" y="4792408"/>
              <a:ext cx="758190" cy="758190"/>
            </a:xfrm>
            <a:prstGeom prst="ellipse">
              <a:avLst/>
            </a:prstGeom>
            <a:solidFill>
              <a:srgbClr val="527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xmlns="" id="{A1704FC6-50C6-4262-8C6C-4D7CF606EF16}"/>
                </a:ext>
              </a:extLst>
            </p:cNvPr>
            <p:cNvGrpSpPr/>
            <p:nvPr/>
          </p:nvGrpSpPr>
          <p:grpSpPr>
            <a:xfrm>
              <a:off x="1475692" y="5001114"/>
              <a:ext cx="233776" cy="34077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25" name="AutoShape 113">
                <a:extLst>
                  <a:ext uri="{FF2B5EF4-FFF2-40B4-BE49-F238E27FC236}">
                    <a16:creationId xmlns:a16="http://schemas.microsoft.com/office/drawing/2014/main" xmlns="" id="{DC56C174-CE00-46FD-A252-D74F7552FC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6" name="AutoShape 114">
                <a:extLst>
                  <a:ext uri="{FF2B5EF4-FFF2-40B4-BE49-F238E27FC236}">
                    <a16:creationId xmlns:a16="http://schemas.microsoft.com/office/drawing/2014/main" xmlns="" id="{756695D4-63D5-44AB-A30A-EA88E4720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8E485AA1-122C-46AA-A5ED-023C64B0C68F}"/>
              </a:ext>
            </a:extLst>
          </p:cNvPr>
          <p:cNvGrpSpPr/>
          <p:nvPr/>
        </p:nvGrpSpPr>
        <p:grpSpPr>
          <a:xfrm>
            <a:off x="1213485" y="3630740"/>
            <a:ext cx="758190" cy="758190"/>
            <a:chOff x="1213485" y="3630740"/>
            <a:chExt cx="758190" cy="75819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2FE40960-4D11-416F-BFA1-D89338750EB8}"/>
                </a:ext>
              </a:extLst>
            </p:cNvPr>
            <p:cNvSpPr/>
            <p:nvPr/>
          </p:nvSpPr>
          <p:spPr>
            <a:xfrm>
              <a:off x="1213485" y="3630740"/>
              <a:ext cx="758190" cy="758190"/>
            </a:xfrm>
            <a:prstGeom prst="ellipse">
              <a:avLst/>
            </a:prstGeom>
            <a:solidFill>
              <a:srgbClr val="BB9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xmlns="" id="{7EEB928C-C4D4-4099-AF55-A395DA2304E7}"/>
                </a:ext>
              </a:extLst>
            </p:cNvPr>
            <p:cNvGrpSpPr/>
            <p:nvPr/>
          </p:nvGrpSpPr>
          <p:grpSpPr>
            <a:xfrm>
              <a:off x="1464934" y="3839446"/>
              <a:ext cx="255292" cy="340778"/>
              <a:chOff x="2639219" y="3510757"/>
              <a:chExt cx="348456" cy="465138"/>
            </a:xfrm>
            <a:solidFill>
              <a:schemeClr val="bg1"/>
            </a:solidFill>
          </p:grpSpPr>
          <p:sp>
            <p:nvSpPr>
              <p:cNvPr id="28" name="AutoShape 115">
                <a:extLst>
                  <a:ext uri="{FF2B5EF4-FFF2-40B4-BE49-F238E27FC236}">
                    <a16:creationId xmlns:a16="http://schemas.microsoft.com/office/drawing/2014/main" xmlns="" id="{1DF9797C-3A90-4FCF-8F35-A02A0D2A1D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9219" y="3510757"/>
                <a:ext cx="348456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9" name="AutoShape 116">
                <a:extLst>
                  <a:ext uri="{FF2B5EF4-FFF2-40B4-BE49-F238E27FC236}">
                    <a16:creationId xmlns:a16="http://schemas.microsoft.com/office/drawing/2014/main" xmlns="" id="{C9548AC7-10C2-4DCC-A90B-5C096AFFBA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D8BFC290-5E9A-4D2B-9407-826F40C06D6A}"/>
              </a:ext>
            </a:extLst>
          </p:cNvPr>
          <p:cNvGrpSpPr/>
          <p:nvPr/>
        </p:nvGrpSpPr>
        <p:grpSpPr>
          <a:xfrm>
            <a:off x="1213485" y="1306316"/>
            <a:ext cx="758190" cy="758190"/>
            <a:chOff x="1213485" y="1306316"/>
            <a:chExt cx="758190" cy="75819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xmlns="" id="{552BBD56-8C75-4088-9E35-6F54BB27A791}"/>
                </a:ext>
              </a:extLst>
            </p:cNvPr>
            <p:cNvSpPr/>
            <p:nvPr/>
          </p:nvSpPr>
          <p:spPr>
            <a:xfrm>
              <a:off x="1213485" y="1306316"/>
              <a:ext cx="758190" cy="758190"/>
            </a:xfrm>
            <a:prstGeom prst="ellipse">
              <a:avLst/>
            </a:prstGeom>
            <a:solidFill>
              <a:srgbClr val="BB9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30" name="AutoShape 117">
              <a:extLst>
                <a:ext uri="{FF2B5EF4-FFF2-40B4-BE49-F238E27FC236}">
                  <a16:creationId xmlns:a16="http://schemas.microsoft.com/office/drawing/2014/main" xmlns="" id="{4053D83A-4282-4BAB-A981-252F90CD6C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482" y="1557765"/>
              <a:ext cx="340196" cy="255292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83C3561D-D1EB-431D-A48E-A68E9F876F6A}"/>
              </a:ext>
            </a:extLst>
          </p:cNvPr>
          <p:cNvGrpSpPr/>
          <p:nvPr/>
        </p:nvGrpSpPr>
        <p:grpSpPr>
          <a:xfrm>
            <a:off x="1213485" y="2469071"/>
            <a:ext cx="758190" cy="758190"/>
            <a:chOff x="1213485" y="2469071"/>
            <a:chExt cx="758190" cy="75819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FDE9A8B8-E96E-4709-B808-50BA14A3C14C}"/>
                </a:ext>
              </a:extLst>
            </p:cNvPr>
            <p:cNvSpPr/>
            <p:nvPr/>
          </p:nvSpPr>
          <p:spPr>
            <a:xfrm>
              <a:off x="1213485" y="2469071"/>
              <a:ext cx="758190" cy="758190"/>
            </a:xfrm>
            <a:prstGeom prst="ellipse">
              <a:avLst/>
            </a:prstGeom>
            <a:solidFill>
              <a:srgbClr val="527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xmlns="" id="{B72D6032-AE33-4E98-852A-412A20E61260}"/>
                </a:ext>
              </a:extLst>
            </p:cNvPr>
            <p:cNvGrpSpPr/>
            <p:nvPr/>
          </p:nvGrpSpPr>
          <p:grpSpPr>
            <a:xfrm>
              <a:off x="1422482" y="2720520"/>
              <a:ext cx="340196" cy="255292"/>
              <a:chOff x="712110" y="4037334"/>
              <a:chExt cx="464344" cy="348456"/>
            </a:xfrm>
            <a:solidFill>
              <a:schemeClr val="bg1"/>
            </a:solidFill>
          </p:grpSpPr>
          <p:sp>
            <p:nvSpPr>
              <p:cNvPr id="32" name="AutoShape 118">
                <a:extLst>
                  <a:ext uri="{FF2B5EF4-FFF2-40B4-BE49-F238E27FC236}">
                    <a16:creationId xmlns:a16="http://schemas.microsoft.com/office/drawing/2014/main" xmlns="" id="{7492998D-7DEC-43E9-AFE3-0F255B5E9D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110" y="4037334"/>
                <a:ext cx="464344" cy="348456"/>
              </a:xfrm>
              <a:custGeom>
                <a:avLst/>
                <a:gdLst>
                  <a:gd name="T0" fmla="*/ 10732 w 21464"/>
                  <a:gd name="T1" fmla="*/ 10800 h 21600"/>
                  <a:gd name="T2" fmla="*/ 10732 w 21464"/>
                  <a:gd name="T3" fmla="*/ 10800 h 21600"/>
                  <a:gd name="T4" fmla="*/ 10732 w 21464"/>
                  <a:gd name="T5" fmla="*/ 10800 h 21600"/>
                  <a:gd name="T6" fmla="*/ 10732 w 21464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64" h="21600">
                    <a:moveTo>
                      <a:pt x="19918" y="11754"/>
                    </a:moveTo>
                    <a:lnTo>
                      <a:pt x="16564" y="18954"/>
                    </a:lnTo>
                    <a:cubicBezTo>
                      <a:pt x="16317" y="19484"/>
                      <a:pt x="15892" y="19800"/>
                      <a:pt x="15427" y="19800"/>
                    </a:cubicBezTo>
                    <a:lnTo>
                      <a:pt x="2683" y="19800"/>
                    </a:lnTo>
                    <a:cubicBezTo>
                      <a:pt x="1943" y="19800"/>
                      <a:pt x="1341" y="18992"/>
                      <a:pt x="1341" y="18000"/>
                    </a:cubicBezTo>
                    <a:lnTo>
                      <a:pt x="1341" y="3600"/>
                    </a:lnTo>
                    <a:cubicBezTo>
                      <a:pt x="1341" y="2608"/>
                      <a:pt x="1943" y="1800"/>
                      <a:pt x="2683" y="1800"/>
                    </a:cubicBezTo>
                    <a:lnTo>
                      <a:pt x="15427" y="1800"/>
                    </a:lnTo>
                    <a:cubicBezTo>
                      <a:pt x="15892" y="1800"/>
                      <a:pt x="16317" y="2116"/>
                      <a:pt x="16564" y="2645"/>
                    </a:cubicBezTo>
                    <a:lnTo>
                      <a:pt x="19917" y="9845"/>
                    </a:lnTo>
                    <a:cubicBezTo>
                      <a:pt x="20188" y="10425"/>
                      <a:pt x="20188" y="11174"/>
                      <a:pt x="19918" y="11754"/>
                    </a:cubicBezTo>
                    <a:moveTo>
                      <a:pt x="21055" y="8891"/>
                    </a:moveTo>
                    <a:lnTo>
                      <a:pt x="17701" y="1691"/>
                    </a:lnTo>
                    <a:cubicBezTo>
                      <a:pt x="17211" y="639"/>
                      <a:pt x="16352" y="0"/>
                      <a:pt x="15427" y="0"/>
                    </a:cubicBezTo>
                    <a:lnTo>
                      <a:pt x="2683" y="0"/>
                    </a:lnTo>
                    <a:cubicBezTo>
                      <a:pt x="1201" y="0"/>
                      <a:pt x="0" y="1611"/>
                      <a:pt x="0" y="3600"/>
                    </a:cubicBezTo>
                    <a:lnTo>
                      <a:pt x="0" y="18000"/>
                    </a:lnTo>
                    <a:cubicBezTo>
                      <a:pt x="0" y="19988"/>
                      <a:pt x="1201" y="21599"/>
                      <a:pt x="2683" y="21599"/>
                    </a:cubicBezTo>
                    <a:lnTo>
                      <a:pt x="15427" y="21599"/>
                    </a:lnTo>
                    <a:cubicBezTo>
                      <a:pt x="16352" y="21599"/>
                      <a:pt x="17211" y="20960"/>
                      <a:pt x="17701" y="19908"/>
                    </a:cubicBezTo>
                    <a:lnTo>
                      <a:pt x="21055" y="12708"/>
                    </a:lnTo>
                    <a:cubicBezTo>
                      <a:pt x="21600" y="11541"/>
                      <a:pt x="21600" y="10059"/>
                      <a:pt x="21055" y="889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3" name="AutoShape 119">
                <a:extLst>
                  <a:ext uri="{FF2B5EF4-FFF2-40B4-BE49-F238E27FC236}">
                    <a16:creationId xmlns:a16="http://schemas.microsoft.com/office/drawing/2014/main" xmlns="" id="{A5D69D61-75D2-4547-866D-2B29455E76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1829" y="4167509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0"/>
                    </a:moveTo>
                    <a:cubicBezTo>
                      <a:pt x="6825" y="18000"/>
                      <a:pt x="3600" y="14774"/>
                      <a:pt x="3600" y="10800"/>
                    </a:cubicBezTo>
                    <a:cubicBezTo>
                      <a:pt x="3600" y="6825"/>
                      <a:pt x="6825" y="3600"/>
                      <a:pt x="10800" y="3600"/>
                    </a:cubicBezTo>
                    <a:cubicBezTo>
                      <a:pt x="14774" y="3600"/>
                      <a:pt x="17999" y="6825"/>
                      <a:pt x="17999" y="10800"/>
                    </a:cubicBezTo>
                    <a:cubicBezTo>
                      <a:pt x="17999" y="14774"/>
                      <a:pt x="14774" y="18000"/>
                      <a:pt x="10800" y="18000"/>
                    </a:cubicBezTo>
                    <a:moveTo>
                      <a:pt x="10800" y="0"/>
                    </a:move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6"/>
                      <a:pt x="4833" y="21599"/>
                      <a:pt x="10800" y="21599"/>
                    </a:cubicBezTo>
                    <a:cubicBezTo>
                      <a:pt x="16766" y="21599"/>
                      <a:pt x="21600" y="16766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918B4134-917A-4857-8477-61769259D5A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858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1B97161B-C5FD-4B08-9650-9A80CC328A4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578F1ED8-87BA-4F57-8CA9-C77D20F25E90}"/>
              </a:ext>
            </a:extLst>
          </p:cNvPr>
          <p:cNvSpPr/>
          <p:nvPr/>
        </p:nvSpPr>
        <p:spPr>
          <a:xfrm>
            <a:off x="0" y="1"/>
            <a:ext cx="12192000" cy="3524249"/>
          </a:xfrm>
          <a:prstGeom prst="rect">
            <a:avLst/>
          </a:prstGeom>
          <a:solidFill>
            <a:srgbClr val="52743F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AF13DA52-86ED-4814-91A6-ECB9EB09C3D4}"/>
              </a:ext>
            </a:extLst>
          </p:cNvPr>
          <p:cNvSpPr/>
          <p:nvPr/>
        </p:nvSpPr>
        <p:spPr>
          <a:xfrm>
            <a:off x="1122834" y="5002682"/>
            <a:ext cx="48550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6B0AECB0-84F5-4B4B-89F1-CBF4D0DC4139}"/>
              </a:ext>
            </a:extLst>
          </p:cNvPr>
          <p:cNvGrpSpPr/>
          <p:nvPr/>
        </p:nvGrpSpPr>
        <p:grpSpPr>
          <a:xfrm>
            <a:off x="1122835" y="4050464"/>
            <a:ext cx="3864292" cy="907705"/>
            <a:chOff x="1122835" y="4050464"/>
            <a:chExt cx="3864292" cy="907705"/>
          </a:xfrm>
        </p:grpSpPr>
        <p:sp>
          <p:nvSpPr>
            <p:cNvPr id="23" name="Text Placeholder 2">
              <a:extLst>
                <a:ext uri="{FF2B5EF4-FFF2-40B4-BE49-F238E27FC236}">
                  <a16:creationId xmlns:a16="http://schemas.microsoft.com/office/drawing/2014/main" xmlns="" id="{3BF6CF68-6B74-435E-B6FE-C24C4D7976BC}"/>
                </a:ext>
              </a:extLst>
            </p:cNvPr>
            <p:cNvSpPr txBox="1">
              <a:spLocks/>
            </p:cNvSpPr>
            <p:nvPr/>
          </p:nvSpPr>
          <p:spPr>
            <a:xfrm>
              <a:off x="1122835" y="4371286"/>
              <a:ext cx="3864292" cy="586883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Get </a:t>
              </a:r>
              <a:r>
                <a:rPr lang="en-US" sz="3200" dirty="0">
                  <a:solidFill>
                    <a:srgbClr val="52743F"/>
                  </a:solidFill>
                  <a:latin typeface="Nexa Bold" panose="02000000000000000000" pitchFamily="50" charset="0"/>
                </a:rPr>
                <a:t>Follow</a:t>
              </a:r>
              <a:r>
                <a:rPr lang="en-US" sz="3200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</a:rPr>
                <a:t> </a:t>
              </a:r>
              <a:r>
                <a:rPr lang="en-US" sz="32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Us</a:t>
              </a:r>
              <a:endParaRPr lang="id-ID" sz="32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25" name="Text Placeholder 2">
              <a:extLst>
                <a:ext uri="{FF2B5EF4-FFF2-40B4-BE49-F238E27FC236}">
                  <a16:creationId xmlns:a16="http://schemas.microsoft.com/office/drawing/2014/main" xmlns="" id="{B672759A-3E5B-45D4-91C3-2E372CB237E0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122835" y="4050464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33" name="Text Placeholder 2">
            <a:extLst>
              <a:ext uri="{FF2B5EF4-FFF2-40B4-BE49-F238E27FC236}">
                <a16:creationId xmlns:a16="http://schemas.microsoft.com/office/drawing/2014/main" xmlns="" id="{0731EA46-B71E-456D-9158-D172F40E8DDF}"/>
              </a:ext>
            </a:extLst>
          </p:cNvPr>
          <p:cNvSpPr txBox="1">
            <a:spLocks/>
          </p:cNvSpPr>
          <p:nvPr/>
        </p:nvSpPr>
        <p:spPr>
          <a:xfrm>
            <a:off x="3784600" y="1191467"/>
            <a:ext cx="4622800" cy="586883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bg1"/>
                </a:solidFill>
                <a:latin typeface="Nexa Light" panose="02000000000000000000" pitchFamily="50" charset="0"/>
              </a:rPr>
              <a:t>Get </a:t>
            </a:r>
            <a:r>
              <a:rPr lang="en-US" sz="3200" dirty="0">
                <a:solidFill>
                  <a:schemeClr val="bg1"/>
                </a:solidFill>
                <a:latin typeface="Nexa Bold" panose="02000000000000000000" pitchFamily="50" charset="0"/>
              </a:rPr>
              <a:t>Started With </a:t>
            </a:r>
            <a:r>
              <a:rPr lang="en-US" sz="3200" dirty="0">
                <a:solidFill>
                  <a:schemeClr val="bg1"/>
                </a:solidFill>
                <a:latin typeface="Nexa Light" panose="02000000000000000000" pitchFamily="50" charset="0"/>
              </a:rPr>
              <a:t>Us</a:t>
            </a:r>
            <a:endParaRPr lang="id-ID" sz="32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5BAB4A71-FF47-489F-94BE-5E2EB8395A72}"/>
              </a:ext>
            </a:extLst>
          </p:cNvPr>
          <p:cNvSpPr/>
          <p:nvPr/>
        </p:nvSpPr>
        <p:spPr>
          <a:xfrm>
            <a:off x="2443003" y="1797252"/>
            <a:ext cx="730599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C9BB8685-43C5-4FE7-ADE0-66B3E2E57849}"/>
              </a:ext>
            </a:extLst>
          </p:cNvPr>
          <p:cNvSpPr txBox="1"/>
          <p:nvPr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pPr algn="ctr"/>
              <a:t>12</a:t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xmlns="" id="{6F8B7C78-EF94-4E55-88A8-D3E7A80802ED}"/>
              </a:ext>
            </a:extLst>
          </p:cNvPr>
          <p:cNvCxnSpPr>
            <a:cxnSpLocks/>
          </p:cNvCxnSpPr>
          <p:nvPr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xmlns="" id="{809E4031-DC0C-4E62-ADF5-08F47EEC704C}"/>
              </a:ext>
            </a:extLst>
          </p:cNvPr>
          <p:cNvSpPr/>
          <p:nvPr/>
        </p:nvSpPr>
        <p:spPr>
          <a:xfrm>
            <a:off x="7821173" y="5280227"/>
            <a:ext cx="132080" cy="132080"/>
          </a:xfrm>
          <a:prstGeom prst="ellipse">
            <a:avLst/>
          </a:prstGeom>
          <a:solidFill>
            <a:srgbClr val="5274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3107363E-DB1A-4159-B96A-43572E5658F2}"/>
              </a:ext>
            </a:extLst>
          </p:cNvPr>
          <p:cNvSpPr/>
          <p:nvPr/>
        </p:nvSpPr>
        <p:spPr>
          <a:xfrm>
            <a:off x="8035471" y="3969623"/>
            <a:ext cx="132080" cy="132080"/>
          </a:xfrm>
          <a:prstGeom prst="ellipse">
            <a:avLst/>
          </a:prstGeom>
          <a:solidFill>
            <a:srgbClr val="BB9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3B2F3EE2-6F4E-4F69-8564-244A089310E5}"/>
              </a:ext>
            </a:extLst>
          </p:cNvPr>
          <p:cNvSpPr/>
          <p:nvPr/>
        </p:nvSpPr>
        <p:spPr>
          <a:xfrm>
            <a:off x="10660697" y="5614671"/>
            <a:ext cx="132080" cy="132080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8FF0DEB1-CDEC-473A-AE2C-253B01CC217E}"/>
              </a:ext>
            </a:extLst>
          </p:cNvPr>
          <p:cNvGrpSpPr/>
          <p:nvPr/>
        </p:nvGrpSpPr>
        <p:grpSpPr>
          <a:xfrm>
            <a:off x="9529079" y="4181475"/>
            <a:ext cx="719822" cy="719822"/>
            <a:chOff x="9568753" y="4221149"/>
            <a:chExt cx="640474" cy="640474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6F5C5072-C643-4715-8145-803E3D502FB3}"/>
                </a:ext>
              </a:extLst>
            </p:cNvPr>
            <p:cNvSpPr/>
            <p:nvPr/>
          </p:nvSpPr>
          <p:spPr>
            <a:xfrm>
              <a:off x="9568753" y="4221149"/>
              <a:ext cx="640474" cy="640474"/>
            </a:xfrm>
            <a:prstGeom prst="ellipse">
              <a:avLst/>
            </a:prstGeom>
            <a:solidFill>
              <a:srgbClr val="52743F"/>
            </a:solidFill>
            <a:ln>
              <a:noFill/>
            </a:ln>
            <a:effectLst>
              <a:outerShdw blurRad="1270000" sx="75000" sy="7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15" name="Freeform 85">
              <a:extLst>
                <a:ext uri="{FF2B5EF4-FFF2-40B4-BE49-F238E27FC236}">
                  <a16:creationId xmlns:a16="http://schemas.microsoft.com/office/drawing/2014/main" xmlns="" id="{1244276A-53D5-4EE9-BD39-9DDC854389C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762753" y="4439917"/>
              <a:ext cx="252474" cy="202938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400" dirty="0">
                <a:solidFill>
                  <a:schemeClr val="bg1">
                    <a:alpha val="70000"/>
                  </a:schemeClr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F80EEB6B-0262-4F1D-93B7-AF2C20F572E2}"/>
              </a:ext>
            </a:extLst>
          </p:cNvPr>
          <p:cNvGrpSpPr/>
          <p:nvPr/>
        </p:nvGrpSpPr>
        <p:grpSpPr>
          <a:xfrm>
            <a:off x="7989056" y="2907244"/>
            <a:ext cx="842130" cy="842130"/>
            <a:chOff x="8035471" y="2953659"/>
            <a:chExt cx="749300" cy="74930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ECDC7B30-2E95-4BCB-B3FE-8B1C2C250E09}"/>
                </a:ext>
              </a:extLst>
            </p:cNvPr>
            <p:cNvSpPr/>
            <p:nvPr/>
          </p:nvSpPr>
          <p:spPr>
            <a:xfrm>
              <a:off x="8035471" y="2953659"/>
              <a:ext cx="749300" cy="749300"/>
            </a:xfrm>
            <a:prstGeom prst="ellipse">
              <a:avLst/>
            </a:prstGeom>
            <a:solidFill>
              <a:srgbClr val="BB9663"/>
            </a:solidFill>
            <a:ln>
              <a:noFill/>
            </a:ln>
            <a:effectLst>
              <a:outerShdw blurRad="1270000" sx="75000" sy="7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118683A6-1868-4299-94BE-2E27EF7277B8}"/>
                </a:ext>
              </a:extLst>
            </p:cNvPr>
            <p:cNvGrpSpPr/>
            <p:nvPr userDrawn="1"/>
          </p:nvGrpSpPr>
          <p:grpSpPr>
            <a:xfrm>
              <a:off x="8227500" y="3188860"/>
              <a:ext cx="365242" cy="278898"/>
              <a:chOff x="10541000" y="3240088"/>
              <a:chExt cx="1282701" cy="979487"/>
            </a:xfrm>
            <a:solidFill>
              <a:schemeClr val="bg1"/>
            </a:solidFill>
          </p:grpSpPr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xmlns="" id="{C5384EF5-29B8-4879-B12F-AE5B4C339A2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541000" y="3240088"/>
                <a:ext cx="984250" cy="979487"/>
              </a:xfrm>
              <a:custGeom>
                <a:avLst/>
                <a:gdLst>
                  <a:gd name="T0" fmla="*/ 2709 w 2709"/>
                  <a:gd name="T1" fmla="*/ 1204 h 2709"/>
                  <a:gd name="T2" fmla="*/ 1445 w 2709"/>
                  <a:gd name="T3" fmla="*/ 1204 h 2709"/>
                  <a:gd name="T4" fmla="*/ 1445 w 2709"/>
                  <a:gd name="T5" fmla="*/ 1626 h 2709"/>
                  <a:gd name="T6" fmla="*/ 2216 w 2709"/>
                  <a:gd name="T7" fmla="*/ 1626 h 2709"/>
                  <a:gd name="T8" fmla="*/ 1355 w 2709"/>
                  <a:gd name="T9" fmla="*/ 2258 h 2709"/>
                  <a:gd name="T10" fmla="*/ 452 w 2709"/>
                  <a:gd name="T11" fmla="*/ 1355 h 2709"/>
                  <a:gd name="T12" fmla="*/ 1355 w 2709"/>
                  <a:gd name="T13" fmla="*/ 452 h 2709"/>
                  <a:gd name="T14" fmla="*/ 1997 w 2709"/>
                  <a:gd name="T15" fmla="*/ 720 h 2709"/>
                  <a:gd name="T16" fmla="*/ 2303 w 2709"/>
                  <a:gd name="T17" fmla="*/ 387 h 2709"/>
                  <a:gd name="T18" fmla="*/ 1355 w 2709"/>
                  <a:gd name="T19" fmla="*/ 0 h 2709"/>
                  <a:gd name="T20" fmla="*/ 0 w 2709"/>
                  <a:gd name="T21" fmla="*/ 1355 h 2709"/>
                  <a:gd name="T22" fmla="*/ 1355 w 2709"/>
                  <a:gd name="T23" fmla="*/ 2709 h 2709"/>
                  <a:gd name="T24" fmla="*/ 2709 w 2709"/>
                  <a:gd name="T25" fmla="*/ 1626 h 2709"/>
                  <a:gd name="T26" fmla="*/ 2709 w 2709"/>
                  <a:gd name="T27" fmla="*/ 1204 h 2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09" h="2709">
                    <a:moveTo>
                      <a:pt x="2709" y="1204"/>
                    </a:moveTo>
                    <a:lnTo>
                      <a:pt x="1445" y="1204"/>
                    </a:lnTo>
                    <a:lnTo>
                      <a:pt x="1445" y="1626"/>
                    </a:lnTo>
                    <a:lnTo>
                      <a:pt x="2216" y="1626"/>
                    </a:lnTo>
                    <a:cubicBezTo>
                      <a:pt x="2101" y="1992"/>
                      <a:pt x="1759" y="2258"/>
                      <a:pt x="1355" y="2258"/>
                    </a:cubicBezTo>
                    <a:cubicBezTo>
                      <a:pt x="856" y="2258"/>
                      <a:pt x="452" y="1854"/>
                      <a:pt x="452" y="1355"/>
                    </a:cubicBezTo>
                    <a:cubicBezTo>
                      <a:pt x="452" y="856"/>
                      <a:pt x="856" y="452"/>
                      <a:pt x="1355" y="452"/>
                    </a:cubicBezTo>
                    <a:cubicBezTo>
                      <a:pt x="1606" y="452"/>
                      <a:pt x="1833" y="554"/>
                      <a:pt x="1997" y="720"/>
                    </a:cubicBezTo>
                    <a:lnTo>
                      <a:pt x="2303" y="387"/>
                    </a:lnTo>
                    <a:cubicBezTo>
                      <a:pt x="2058" y="148"/>
                      <a:pt x="1724" y="0"/>
                      <a:pt x="1355" y="0"/>
                    </a:cubicBezTo>
                    <a:cubicBezTo>
                      <a:pt x="607" y="0"/>
                      <a:pt x="0" y="607"/>
                      <a:pt x="0" y="1355"/>
                    </a:cubicBezTo>
                    <a:cubicBezTo>
                      <a:pt x="0" y="2103"/>
                      <a:pt x="607" y="2709"/>
                      <a:pt x="1355" y="2709"/>
                    </a:cubicBezTo>
                    <a:cubicBezTo>
                      <a:pt x="2010" y="2709"/>
                      <a:pt x="2584" y="2244"/>
                      <a:pt x="2709" y="1626"/>
                    </a:cubicBezTo>
                    <a:lnTo>
                      <a:pt x="2709" y="12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xmlns="" id="{10AF5EE4-4A15-44C8-BC93-AA2056F71EA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555413" y="3581400"/>
                <a:ext cx="268288" cy="268287"/>
              </a:xfrm>
              <a:custGeom>
                <a:avLst/>
                <a:gdLst>
                  <a:gd name="T0" fmla="*/ 739 w 739"/>
                  <a:gd name="T1" fmla="*/ 258 h 739"/>
                  <a:gd name="T2" fmla="*/ 480 w 739"/>
                  <a:gd name="T3" fmla="*/ 258 h 739"/>
                  <a:gd name="T4" fmla="*/ 480 w 739"/>
                  <a:gd name="T5" fmla="*/ 0 h 739"/>
                  <a:gd name="T6" fmla="*/ 258 w 739"/>
                  <a:gd name="T7" fmla="*/ 0 h 739"/>
                  <a:gd name="T8" fmla="*/ 258 w 739"/>
                  <a:gd name="T9" fmla="*/ 258 h 739"/>
                  <a:gd name="T10" fmla="*/ 0 w 739"/>
                  <a:gd name="T11" fmla="*/ 258 h 739"/>
                  <a:gd name="T12" fmla="*/ 0 w 739"/>
                  <a:gd name="T13" fmla="*/ 480 h 739"/>
                  <a:gd name="T14" fmla="*/ 258 w 739"/>
                  <a:gd name="T15" fmla="*/ 480 h 739"/>
                  <a:gd name="T16" fmla="*/ 258 w 739"/>
                  <a:gd name="T17" fmla="*/ 739 h 739"/>
                  <a:gd name="T18" fmla="*/ 480 w 739"/>
                  <a:gd name="T19" fmla="*/ 739 h 739"/>
                  <a:gd name="T20" fmla="*/ 480 w 739"/>
                  <a:gd name="T21" fmla="*/ 480 h 739"/>
                  <a:gd name="T22" fmla="*/ 739 w 739"/>
                  <a:gd name="T23" fmla="*/ 480 h 739"/>
                  <a:gd name="T24" fmla="*/ 739 w 739"/>
                  <a:gd name="T25" fmla="*/ 258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39" h="739">
                    <a:moveTo>
                      <a:pt x="739" y="258"/>
                    </a:moveTo>
                    <a:lnTo>
                      <a:pt x="480" y="258"/>
                    </a:lnTo>
                    <a:lnTo>
                      <a:pt x="480" y="0"/>
                    </a:lnTo>
                    <a:lnTo>
                      <a:pt x="258" y="0"/>
                    </a:lnTo>
                    <a:lnTo>
                      <a:pt x="258" y="258"/>
                    </a:lnTo>
                    <a:lnTo>
                      <a:pt x="0" y="258"/>
                    </a:lnTo>
                    <a:lnTo>
                      <a:pt x="0" y="480"/>
                    </a:lnTo>
                    <a:lnTo>
                      <a:pt x="258" y="480"/>
                    </a:lnTo>
                    <a:lnTo>
                      <a:pt x="258" y="739"/>
                    </a:lnTo>
                    <a:lnTo>
                      <a:pt x="480" y="739"/>
                    </a:lnTo>
                    <a:lnTo>
                      <a:pt x="480" y="480"/>
                    </a:lnTo>
                    <a:lnTo>
                      <a:pt x="739" y="480"/>
                    </a:lnTo>
                    <a:lnTo>
                      <a:pt x="739" y="2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EDAA5C1E-5082-4F2B-A790-869B175A2B50}"/>
              </a:ext>
            </a:extLst>
          </p:cNvPr>
          <p:cNvGrpSpPr/>
          <p:nvPr/>
        </p:nvGrpSpPr>
        <p:grpSpPr>
          <a:xfrm>
            <a:off x="8598900" y="5244288"/>
            <a:ext cx="652050" cy="652050"/>
            <a:chOff x="8634839" y="5280227"/>
            <a:chExt cx="580172" cy="580172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B083E4DF-8F11-4AED-821C-08E63F71710A}"/>
                </a:ext>
              </a:extLst>
            </p:cNvPr>
            <p:cNvSpPr/>
            <p:nvPr/>
          </p:nvSpPr>
          <p:spPr>
            <a:xfrm>
              <a:off x="8634839" y="5280227"/>
              <a:ext cx="580172" cy="580172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00" sx="75000" sy="7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Freeform 75">
              <a:extLst>
                <a:ext uri="{FF2B5EF4-FFF2-40B4-BE49-F238E27FC236}">
                  <a16:creationId xmlns:a16="http://schemas.microsoft.com/office/drawing/2014/main" xmlns="" id="{0E3B4897-D8F5-4AC1-B71A-CAF68345C97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60820" y="5451263"/>
              <a:ext cx="128210" cy="238100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4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692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33" grpId="0"/>
          <p:bldP spid="36" grpId="0"/>
          <p:bldP spid="8" grpId="0" animBg="1"/>
          <p:bldP spid="9" grpId="0" animBg="1"/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24" grpId="0"/>
          <p:bldP spid="33" grpId="0"/>
          <p:bldP spid="3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占位符 44">
            <a:extLst>
              <a:ext uri="{FF2B5EF4-FFF2-40B4-BE49-F238E27FC236}">
                <a16:creationId xmlns:a16="http://schemas.microsoft.com/office/drawing/2014/main" xmlns="" id="{3ADEBEAA-09EA-4380-8682-25A435EC5E8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Right Triangle 2">
            <a:extLst>
              <a:ext uri="{FF2B5EF4-FFF2-40B4-BE49-F238E27FC236}">
                <a16:creationId xmlns:a16="http://schemas.microsoft.com/office/drawing/2014/main" xmlns="" id="{E5C78855-99CF-4EF0-AF9C-D8C63AD3296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tTriangl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ight Triangle 3">
            <a:extLst>
              <a:ext uri="{FF2B5EF4-FFF2-40B4-BE49-F238E27FC236}">
                <a16:creationId xmlns:a16="http://schemas.microsoft.com/office/drawing/2014/main" xmlns="" id="{E403C440-AAD8-430F-A199-5D47DAB8127D}"/>
              </a:ext>
            </a:extLst>
          </p:cNvPr>
          <p:cNvSpPr/>
          <p:nvPr/>
        </p:nvSpPr>
        <p:spPr>
          <a:xfrm flipH="1" flipV="1">
            <a:off x="0" y="0"/>
            <a:ext cx="12192000" cy="6858000"/>
          </a:xfrm>
          <a:prstGeom prst="rtTriangle">
            <a:avLst/>
          </a:prstGeom>
          <a:solidFill>
            <a:srgbClr val="52743F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AC045542-EBC7-4164-952A-14972168F74A}"/>
              </a:ext>
            </a:extLst>
          </p:cNvPr>
          <p:cNvGrpSpPr/>
          <p:nvPr/>
        </p:nvGrpSpPr>
        <p:grpSpPr>
          <a:xfrm>
            <a:off x="103976" y="-2563024"/>
            <a:ext cx="11984048" cy="11984048"/>
            <a:chOff x="3727902" y="-2563024"/>
            <a:chExt cx="11984048" cy="11984048"/>
          </a:xfrm>
          <a:solidFill>
            <a:schemeClr val="bg1">
              <a:alpha val="4000"/>
            </a:schemeClr>
          </a:solidFill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xmlns="" id="{54D36A3E-80D9-4D78-922F-EF00581B9B05}"/>
                </a:ext>
              </a:extLst>
            </p:cNvPr>
            <p:cNvSpPr/>
            <p:nvPr/>
          </p:nvSpPr>
          <p:spPr>
            <a:xfrm>
              <a:off x="3727902" y="-2563024"/>
              <a:ext cx="11984048" cy="11984048"/>
            </a:xfrm>
            <a:prstGeom prst="ellipse">
              <a:avLst/>
            </a:prstGeom>
            <a:grpFill/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xmlns="" id="{CA7779D2-D70D-476F-B14A-441EC4370FD4}"/>
                </a:ext>
              </a:extLst>
            </p:cNvPr>
            <p:cNvSpPr/>
            <p:nvPr/>
          </p:nvSpPr>
          <p:spPr>
            <a:xfrm>
              <a:off x="5865558" y="-425368"/>
              <a:ext cx="7708736" cy="7708736"/>
            </a:xfrm>
            <a:prstGeom prst="ellipse">
              <a:avLst/>
            </a:prstGeom>
            <a:grpFill/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xmlns="" id="{927D7761-77E4-485A-ABDD-889A4682E2CF}"/>
                </a:ext>
              </a:extLst>
            </p:cNvPr>
            <p:cNvSpPr/>
            <p:nvPr/>
          </p:nvSpPr>
          <p:spPr>
            <a:xfrm>
              <a:off x="7720665" y="1429739"/>
              <a:ext cx="3998522" cy="3998522"/>
            </a:xfrm>
            <a:prstGeom prst="ellipse">
              <a:avLst/>
            </a:prstGeom>
            <a:grpFill/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B6F70C6D-DAB6-4204-A4F1-BC1D60C19979}"/>
              </a:ext>
            </a:extLst>
          </p:cNvPr>
          <p:cNvGrpSpPr/>
          <p:nvPr/>
        </p:nvGrpSpPr>
        <p:grpSpPr>
          <a:xfrm>
            <a:off x="7111652" y="2945364"/>
            <a:ext cx="1259009" cy="967270"/>
            <a:chOff x="7111652" y="2945364"/>
            <a:chExt cx="1259009" cy="967270"/>
          </a:xfrm>
        </p:grpSpPr>
        <p:sp>
          <p:nvSpPr>
            <p:cNvPr id="21" name="Rectangle: Top Corners Rounded 20">
              <a:extLst>
                <a:ext uri="{FF2B5EF4-FFF2-40B4-BE49-F238E27FC236}">
                  <a16:creationId xmlns:a16="http://schemas.microsoft.com/office/drawing/2014/main" xmlns="" id="{705022D1-7245-4139-8477-55C54F937077}"/>
                </a:ext>
              </a:extLst>
            </p:cNvPr>
            <p:cNvSpPr/>
            <p:nvPr/>
          </p:nvSpPr>
          <p:spPr>
            <a:xfrm rot="5400000">
              <a:off x="7257522" y="2799494"/>
              <a:ext cx="967270" cy="125900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B9663"/>
            </a:solidFill>
            <a:ln>
              <a:noFill/>
            </a:ln>
            <a:effectLst>
              <a:outerShdw blurRad="1270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AutoShape 59">
              <a:extLst>
                <a:ext uri="{FF2B5EF4-FFF2-40B4-BE49-F238E27FC236}">
                  <a16:creationId xmlns:a16="http://schemas.microsoft.com/office/drawing/2014/main" xmlns="" id="{F23D689C-A2EA-43FC-A8D8-52B169D20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5055" y="3159829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8B4100CE-C6D6-4212-BF17-9E3A5C2469AC}"/>
              </a:ext>
            </a:extLst>
          </p:cNvPr>
          <p:cNvGrpSpPr/>
          <p:nvPr/>
        </p:nvGrpSpPr>
        <p:grpSpPr>
          <a:xfrm>
            <a:off x="3821340" y="2945366"/>
            <a:ext cx="1259009" cy="967270"/>
            <a:chOff x="3821340" y="2945366"/>
            <a:chExt cx="1259009" cy="967270"/>
          </a:xfrm>
        </p:grpSpPr>
        <p:sp>
          <p:nvSpPr>
            <p:cNvPr id="25" name="Rectangle: Top Corners Rounded 24">
              <a:extLst>
                <a:ext uri="{FF2B5EF4-FFF2-40B4-BE49-F238E27FC236}">
                  <a16:creationId xmlns:a16="http://schemas.microsoft.com/office/drawing/2014/main" xmlns="" id="{1DC1E465-E112-488C-9EDE-22F08F1D0449}"/>
                </a:ext>
              </a:extLst>
            </p:cNvPr>
            <p:cNvSpPr/>
            <p:nvPr/>
          </p:nvSpPr>
          <p:spPr>
            <a:xfrm rot="16200000" flipH="1">
              <a:off x="3967210" y="2799496"/>
              <a:ext cx="967270" cy="125900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52743F"/>
            </a:solidFill>
            <a:ln>
              <a:noFill/>
            </a:ln>
            <a:effectLst>
              <a:outerShdw blurRad="1270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xmlns="" id="{E77E68F3-EA59-4E54-A221-10D2B4790C8A}"/>
                </a:ext>
              </a:extLst>
            </p:cNvPr>
            <p:cNvGrpSpPr/>
            <p:nvPr/>
          </p:nvGrpSpPr>
          <p:grpSpPr>
            <a:xfrm>
              <a:off x="4237948" y="3159432"/>
              <a:ext cx="319088" cy="46513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31" name="AutoShape 113">
                <a:extLst>
                  <a:ext uri="{FF2B5EF4-FFF2-40B4-BE49-F238E27FC236}">
                    <a16:creationId xmlns:a16="http://schemas.microsoft.com/office/drawing/2014/main" xmlns="" id="{B84D0631-1F5D-4D9B-9A30-478D364016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2" name="AutoShape 114">
                <a:extLst>
                  <a:ext uri="{FF2B5EF4-FFF2-40B4-BE49-F238E27FC236}">
                    <a16:creationId xmlns:a16="http://schemas.microsoft.com/office/drawing/2014/main" xmlns="" id="{5EDA926F-8470-4443-A2A7-5F5190462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7CAB8292-C9B7-4B59-BFDA-032D8DC02B25}"/>
              </a:ext>
            </a:extLst>
          </p:cNvPr>
          <p:cNvGrpSpPr/>
          <p:nvPr/>
        </p:nvGrpSpPr>
        <p:grpSpPr>
          <a:xfrm>
            <a:off x="4889436" y="1020518"/>
            <a:ext cx="2413129" cy="4816964"/>
            <a:chOff x="4881618" y="1177652"/>
            <a:chExt cx="2413129" cy="4816964"/>
          </a:xfrm>
          <a:effectLst>
            <a:outerShdw blurRad="1270000" algn="ctr" rotWithShape="0">
              <a:prstClr val="black">
                <a:alpha val="40000"/>
              </a:prstClr>
            </a:outerShdw>
          </a:effectLst>
        </p:grpSpPr>
        <p:grpSp>
          <p:nvGrpSpPr>
            <p:cNvPr id="7" name="Группа 84">
              <a:extLst>
                <a:ext uri="{FF2B5EF4-FFF2-40B4-BE49-F238E27FC236}">
                  <a16:creationId xmlns:a16="http://schemas.microsoft.com/office/drawing/2014/main" xmlns="" id="{522DF208-BB54-4814-A2EA-2EE44FBE4ECD}"/>
                </a:ext>
              </a:extLst>
            </p:cNvPr>
            <p:cNvGrpSpPr/>
            <p:nvPr/>
          </p:nvGrpSpPr>
          <p:grpSpPr>
            <a:xfrm>
              <a:off x="4881618" y="1177652"/>
              <a:ext cx="2413129" cy="4816964"/>
              <a:chOff x="3421706" y="1143000"/>
              <a:chExt cx="2530932" cy="5052117"/>
            </a:xfrm>
          </p:grpSpPr>
          <p:sp>
            <p:nvSpPr>
              <p:cNvPr id="9" name="Скругленный прямоугольник 85">
                <a:extLst>
                  <a:ext uri="{FF2B5EF4-FFF2-40B4-BE49-F238E27FC236}">
                    <a16:creationId xmlns:a16="http://schemas.microsoft.com/office/drawing/2014/main" xmlns="" id="{90B8B720-7149-4F38-8180-3EE5BA8697ED}"/>
                  </a:ext>
                </a:extLst>
              </p:cNvPr>
              <p:cNvSpPr/>
              <p:nvPr userDrawn="1"/>
            </p:nvSpPr>
            <p:spPr>
              <a:xfrm>
                <a:off x="5772337" y="2057401"/>
                <a:ext cx="180301" cy="48768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10" name="Скругленный прямоугольник 86">
                <a:extLst>
                  <a:ext uri="{FF2B5EF4-FFF2-40B4-BE49-F238E27FC236}">
                    <a16:creationId xmlns:a16="http://schemas.microsoft.com/office/drawing/2014/main" xmlns="" id="{083136CE-61B1-40A3-B3F5-C652A9B213BC}"/>
                  </a:ext>
                </a:extLst>
              </p:cNvPr>
              <p:cNvSpPr/>
              <p:nvPr userDrawn="1"/>
            </p:nvSpPr>
            <p:spPr>
              <a:xfrm>
                <a:off x="3421706" y="1971500"/>
                <a:ext cx="180301" cy="276137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11" name="Скругленный прямоугольник 87">
                <a:extLst>
                  <a:ext uri="{FF2B5EF4-FFF2-40B4-BE49-F238E27FC236}">
                    <a16:creationId xmlns:a16="http://schemas.microsoft.com/office/drawing/2014/main" xmlns="" id="{68B70AA4-2F1A-4DF6-AE58-03F6575ACCD3}"/>
                  </a:ext>
                </a:extLst>
              </p:cNvPr>
              <p:cNvSpPr/>
              <p:nvPr userDrawn="1"/>
            </p:nvSpPr>
            <p:spPr>
              <a:xfrm>
                <a:off x="3421706" y="2530199"/>
                <a:ext cx="180301" cy="276137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12" name="Скругленный прямоугольник 88">
                <a:extLst>
                  <a:ext uri="{FF2B5EF4-FFF2-40B4-BE49-F238E27FC236}">
                    <a16:creationId xmlns:a16="http://schemas.microsoft.com/office/drawing/2014/main" xmlns="" id="{934B470D-A6CC-4F6A-9B92-1962E7131AAB}"/>
                  </a:ext>
                </a:extLst>
              </p:cNvPr>
              <p:cNvSpPr/>
              <p:nvPr userDrawn="1"/>
            </p:nvSpPr>
            <p:spPr>
              <a:xfrm>
                <a:off x="3421706" y="3041744"/>
                <a:ext cx="180301" cy="276137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13" name="Скругленный прямоугольник 89">
                <a:extLst>
                  <a:ext uri="{FF2B5EF4-FFF2-40B4-BE49-F238E27FC236}">
                    <a16:creationId xmlns:a16="http://schemas.microsoft.com/office/drawing/2014/main" xmlns="" id="{BCB9AF9D-A0E3-4EAF-BEC4-9143EAA3EA2D}"/>
                  </a:ext>
                </a:extLst>
              </p:cNvPr>
              <p:cNvSpPr/>
              <p:nvPr userDrawn="1"/>
            </p:nvSpPr>
            <p:spPr>
              <a:xfrm>
                <a:off x="3453659" y="1143000"/>
                <a:ext cx="2465281" cy="5052117"/>
              </a:xfrm>
              <a:prstGeom prst="roundRect">
                <a:avLst/>
              </a:prstGeom>
              <a:solidFill>
                <a:srgbClr val="FFFF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 dirty="0"/>
              </a:p>
            </p:txBody>
          </p:sp>
          <p:sp>
            <p:nvSpPr>
              <p:cNvPr id="14" name="Овал 90">
                <a:extLst>
                  <a:ext uri="{FF2B5EF4-FFF2-40B4-BE49-F238E27FC236}">
                    <a16:creationId xmlns:a16="http://schemas.microsoft.com/office/drawing/2014/main" xmlns="" id="{46C944B0-CF89-4AD9-9204-36A5B5B7383A}"/>
                  </a:ext>
                </a:extLst>
              </p:cNvPr>
              <p:cNvSpPr/>
              <p:nvPr userDrawn="1"/>
            </p:nvSpPr>
            <p:spPr>
              <a:xfrm>
                <a:off x="4481234" y="5699769"/>
                <a:ext cx="410131" cy="406782"/>
              </a:xfrm>
              <a:prstGeom prst="ellipse">
                <a:avLst/>
              </a:prstGeom>
              <a:noFill/>
              <a:ln w="15875">
                <a:gradFill flip="none" rotWithShape="1">
                  <a:gsLst>
                    <a:gs pos="32000">
                      <a:schemeClr val="tx1">
                        <a:lumMod val="65000"/>
                        <a:lumOff val="35000"/>
                      </a:schemeClr>
                    </a:gs>
                    <a:gs pos="71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15" name="Скругленный прямоугольник 91">
                <a:extLst>
                  <a:ext uri="{FF2B5EF4-FFF2-40B4-BE49-F238E27FC236}">
                    <a16:creationId xmlns:a16="http://schemas.microsoft.com/office/drawing/2014/main" xmlns="" id="{6F65B4F0-BEB5-4BE4-80AC-B9D3D3BDFC94}"/>
                  </a:ext>
                </a:extLst>
              </p:cNvPr>
              <p:cNvSpPr/>
              <p:nvPr userDrawn="1"/>
            </p:nvSpPr>
            <p:spPr>
              <a:xfrm>
                <a:off x="4372270" y="1457767"/>
                <a:ext cx="628058" cy="45719"/>
              </a:xfrm>
              <a:prstGeom prst="roundRect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16" name="Овал 92">
                <a:extLst>
                  <a:ext uri="{FF2B5EF4-FFF2-40B4-BE49-F238E27FC236}">
                    <a16:creationId xmlns:a16="http://schemas.microsoft.com/office/drawing/2014/main" xmlns="" id="{75C61A5D-C7BC-46E6-84C7-C1255D368D83}"/>
                  </a:ext>
                </a:extLst>
              </p:cNvPr>
              <p:cNvSpPr/>
              <p:nvPr userDrawn="1"/>
            </p:nvSpPr>
            <p:spPr>
              <a:xfrm flipH="1">
                <a:off x="4159907" y="1451578"/>
                <a:ext cx="59518" cy="58098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17" name="Овал 93">
                <a:extLst>
                  <a:ext uri="{FF2B5EF4-FFF2-40B4-BE49-F238E27FC236}">
                    <a16:creationId xmlns:a16="http://schemas.microsoft.com/office/drawing/2014/main" xmlns="" id="{6F4C3AAF-E039-498B-BA9E-742F0F23FFC9}"/>
                  </a:ext>
                </a:extLst>
              </p:cNvPr>
              <p:cNvSpPr/>
              <p:nvPr userDrawn="1"/>
            </p:nvSpPr>
            <p:spPr>
              <a:xfrm flipH="1">
                <a:off x="4656540" y="1271335"/>
                <a:ext cx="59518" cy="58098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5DFD9A0E-F8C6-481B-8FD6-4A72EF8ED3B9}"/>
                </a:ext>
              </a:extLst>
            </p:cNvPr>
            <p:cNvSpPr/>
            <p:nvPr/>
          </p:nvSpPr>
          <p:spPr>
            <a:xfrm>
              <a:off x="5091534" y="1655524"/>
              <a:ext cx="1993296" cy="36627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23" name="图片占位符 22">
            <a:extLst>
              <a:ext uri="{FF2B5EF4-FFF2-40B4-BE49-F238E27FC236}">
                <a16:creationId xmlns:a16="http://schemas.microsoft.com/office/drawing/2014/main" xmlns="" id="{2E4A09F6-C724-48E6-BCB6-C3A7D3C0FD0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6FA0E4F2-36B2-41F7-87F8-C61098828C84}"/>
              </a:ext>
            </a:extLst>
          </p:cNvPr>
          <p:cNvSpPr/>
          <p:nvPr/>
        </p:nvSpPr>
        <p:spPr>
          <a:xfrm>
            <a:off x="551159" y="4536418"/>
            <a:ext cx="353001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A3071EC9-EB2D-404C-8D78-ABF9129325F6}"/>
              </a:ext>
            </a:extLst>
          </p:cNvPr>
          <p:cNvGrpSpPr/>
          <p:nvPr/>
        </p:nvGrpSpPr>
        <p:grpSpPr>
          <a:xfrm>
            <a:off x="551160" y="2830884"/>
            <a:ext cx="3864292" cy="1544086"/>
            <a:chOff x="551160" y="3510223"/>
            <a:chExt cx="3864292" cy="1544086"/>
          </a:xfrm>
        </p:grpSpPr>
        <p:sp>
          <p:nvSpPr>
            <p:cNvPr id="34" name="Text Placeholder 2">
              <a:extLst>
                <a:ext uri="{FF2B5EF4-FFF2-40B4-BE49-F238E27FC236}">
                  <a16:creationId xmlns:a16="http://schemas.microsoft.com/office/drawing/2014/main" xmlns="" id="{00AA7F9A-1885-40D3-929F-C5C5D43B603A}"/>
                </a:ext>
              </a:extLst>
            </p:cNvPr>
            <p:cNvSpPr txBox="1">
              <a:spLocks/>
            </p:cNvSpPr>
            <p:nvPr/>
          </p:nvSpPr>
          <p:spPr>
            <a:xfrm>
              <a:off x="551160" y="3831045"/>
              <a:ext cx="3864292" cy="1223264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chemeClr val="tx1"/>
                  </a:solidFill>
                  <a:latin typeface="Nexa Light" panose="02000000000000000000" pitchFamily="50" charset="0"/>
                </a:rPr>
                <a:t>Special </a:t>
              </a:r>
              <a:r>
                <a:rPr lang="en-US" dirty="0">
                  <a:solidFill>
                    <a:schemeClr val="tx1"/>
                  </a:solidFill>
                  <a:latin typeface="Nexa Bold" panose="02000000000000000000" pitchFamily="50" charset="0"/>
                </a:rPr>
                <a:t>Feature</a:t>
              </a:r>
              <a:r>
                <a:rPr lang="en-US" dirty="0">
                  <a:solidFill>
                    <a:schemeClr val="tx1"/>
                  </a:solidFill>
                  <a:latin typeface="Nexa Light" panose="02000000000000000000" pitchFamily="50" charset="0"/>
                </a:rPr>
                <a:t> One</a:t>
              </a:r>
              <a:endParaRPr lang="id-ID" dirty="0">
                <a:solidFill>
                  <a:schemeClr val="tx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36" name="Text Placeholder 2">
              <a:extLst>
                <a:ext uri="{FF2B5EF4-FFF2-40B4-BE49-F238E27FC236}">
                  <a16:creationId xmlns:a16="http://schemas.microsoft.com/office/drawing/2014/main" xmlns="" id="{F5CB9762-8B48-44D9-8588-03D96D165EF5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51160" y="35102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tx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tx1"/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34AB19BD-16E0-4D7B-9FF0-6AA546C71227}"/>
              </a:ext>
            </a:extLst>
          </p:cNvPr>
          <p:cNvSpPr/>
          <p:nvPr/>
        </p:nvSpPr>
        <p:spPr>
          <a:xfrm flipH="1">
            <a:off x="8110828" y="2369049"/>
            <a:ext cx="353001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0094AD73-7FCA-4B53-ACA3-901228D0AA59}"/>
              </a:ext>
            </a:extLst>
          </p:cNvPr>
          <p:cNvGrpSpPr/>
          <p:nvPr/>
        </p:nvGrpSpPr>
        <p:grpSpPr>
          <a:xfrm>
            <a:off x="7776548" y="663515"/>
            <a:ext cx="3864292" cy="1561525"/>
            <a:chOff x="7776548" y="663515"/>
            <a:chExt cx="3864292" cy="1561525"/>
          </a:xfrm>
        </p:grpSpPr>
        <p:sp>
          <p:nvSpPr>
            <p:cNvPr id="38" name="Text Placeholder 2">
              <a:extLst>
                <a:ext uri="{FF2B5EF4-FFF2-40B4-BE49-F238E27FC236}">
                  <a16:creationId xmlns:a16="http://schemas.microsoft.com/office/drawing/2014/main" xmlns="" id="{801D097E-3420-41B0-A608-D4312E922BA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7776548" y="984337"/>
              <a:ext cx="3864292" cy="1240703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dirty="0">
                  <a:solidFill>
                    <a:schemeClr val="bg1"/>
                  </a:solidFill>
                  <a:latin typeface="Nexa Light" panose="02000000000000000000" pitchFamily="50" charset="0"/>
                </a:rPr>
                <a:t>Special </a:t>
              </a:r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Feature</a:t>
              </a:r>
              <a:r>
                <a:rPr lang="en-US" dirty="0">
                  <a:solidFill>
                    <a:schemeClr val="bg1"/>
                  </a:solidFill>
                  <a:latin typeface="Nexa Light" panose="02000000000000000000" pitchFamily="50" charset="0"/>
                </a:rPr>
                <a:t> Two</a:t>
              </a:r>
              <a:endParaRPr lang="id-ID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40" name="Text Placeholder 2">
              <a:extLst>
                <a:ext uri="{FF2B5EF4-FFF2-40B4-BE49-F238E27FC236}">
                  <a16:creationId xmlns:a16="http://schemas.microsoft.com/office/drawing/2014/main" xmlns="" id="{FDE0C1D5-8C6B-42AC-9B8F-B156C9FE637E}"/>
                </a:ext>
              </a:extLst>
            </p:cNvPr>
            <p:cNvSpPr txBox="1">
              <a:spLocks/>
            </p:cNvSpPr>
            <p:nvPr/>
          </p:nvSpPr>
          <p:spPr>
            <a:xfrm>
              <a:off x="8219859" y="663515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906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222E515D-974D-4B18-A6BA-A70D1AF2D38C}"/>
              </a:ext>
            </a:extLst>
          </p:cNvPr>
          <p:cNvSpPr/>
          <p:nvPr/>
        </p:nvSpPr>
        <p:spPr>
          <a:xfrm>
            <a:off x="1105162" y="3941458"/>
            <a:ext cx="3332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06E5891E-1639-45AD-9250-3A8DC08284F4}"/>
              </a:ext>
            </a:extLst>
          </p:cNvPr>
          <p:cNvGrpSpPr/>
          <p:nvPr/>
        </p:nvGrpSpPr>
        <p:grpSpPr>
          <a:xfrm>
            <a:off x="1105162" y="1858497"/>
            <a:ext cx="3864292" cy="1731795"/>
            <a:chOff x="1105162" y="1858497"/>
            <a:chExt cx="3864292" cy="1731795"/>
          </a:xfrm>
        </p:grpSpPr>
        <p:sp>
          <p:nvSpPr>
            <p:cNvPr id="24" name="Text Placeholder 2">
              <a:extLst>
                <a:ext uri="{FF2B5EF4-FFF2-40B4-BE49-F238E27FC236}">
                  <a16:creationId xmlns:a16="http://schemas.microsoft.com/office/drawing/2014/main" xmlns="" id="{A4686B71-7700-4630-9830-8D1B1DE8386B}"/>
                </a:ext>
              </a:extLst>
            </p:cNvPr>
            <p:cNvSpPr txBox="1">
              <a:spLocks/>
            </p:cNvSpPr>
            <p:nvPr/>
          </p:nvSpPr>
          <p:spPr>
            <a:xfrm>
              <a:off x="1105162" y="2334244"/>
              <a:ext cx="3864292" cy="125604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exa Bold" panose="02000000000000000000" pitchFamily="50" charset="0"/>
                </a:rPr>
                <a:t>Simply App Mockup</a:t>
              </a:r>
              <a:endParaRPr lang="id-ID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Bold" panose="02000000000000000000" pitchFamily="50" charset="0"/>
              </a:endParaRPr>
            </a:p>
          </p:txBody>
        </p:sp>
        <p:sp>
          <p:nvSpPr>
            <p:cNvPr id="26" name="Text Placeholder 2">
              <a:extLst>
                <a:ext uri="{FF2B5EF4-FFF2-40B4-BE49-F238E27FC236}">
                  <a16:creationId xmlns:a16="http://schemas.microsoft.com/office/drawing/2014/main" xmlns="" id="{85570833-8A3C-4E12-810E-FBE4BFBEC05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105162" y="1858497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Light" panose="02000000000000000000" pitchFamily="50" charset="0"/>
              </a:endParaRPr>
            </a:p>
          </p:txBody>
        </p: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xmlns="" id="{B5D43A92-67CE-45A4-A5EA-7A41B4684B0A}"/>
              </a:ext>
            </a:extLst>
          </p:cNvPr>
          <p:cNvSpPr/>
          <p:nvPr/>
        </p:nvSpPr>
        <p:spPr>
          <a:xfrm>
            <a:off x="4799274" y="2180212"/>
            <a:ext cx="132080" cy="132080"/>
          </a:xfrm>
          <a:prstGeom prst="ellipse">
            <a:avLst/>
          </a:prstGeom>
          <a:solidFill>
            <a:srgbClr val="5274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C034FB7D-31F5-4BCE-AA5B-A1F9AA674450}"/>
              </a:ext>
            </a:extLst>
          </p:cNvPr>
          <p:cNvSpPr/>
          <p:nvPr/>
        </p:nvSpPr>
        <p:spPr>
          <a:xfrm>
            <a:off x="7365959" y="597263"/>
            <a:ext cx="132080" cy="132080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E06469EA-0788-49A3-ADD3-DE92904CF324}"/>
              </a:ext>
            </a:extLst>
          </p:cNvPr>
          <p:cNvSpPr/>
          <p:nvPr/>
        </p:nvSpPr>
        <p:spPr>
          <a:xfrm>
            <a:off x="6759862" y="5949950"/>
            <a:ext cx="132080" cy="132080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74B878AC-788A-4632-8D4C-34F48EBC7245}"/>
              </a:ext>
            </a:extLst>
          </p:cNvPr>
          <p:cNvSpPr/>
          <p:nvPr/>
        </p:nvSpPr>
        <p:spPr>
          <a:xfrm>
            <a:off x="11280155" y="4230719"/>
            <a:ext cx="132080" cy="132080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86878268-BB47-450F-8029-677455DB17F3}"/>
              </a:ext>
            </a:extLst>
          </p:cNvPr>
          <p:cNvGrpSpPr/>
          <p:nvPr/>
        </p:nvGrpSpPr>
        <p:grpSpPr>
          <a:xfrm>
            <a:off x="5957208" y="1720488"/>
            <a:ext cx="2567378" cy="3596640"/>
            <a:chOff x="5658356" y="1915655"/>
            <a:chExt cx="2160533" cy="3026691"/>
          </a:xfr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2700000" scaled="1"/>
          </a:gradFill>
          <a:effectLst>
            <a:outerShdw blurRad="12700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xmlns="" id="{6ABF3D15-A1A9-47E7-AB08-9C16D93D6787}"/>
                </a:ext>
              </a:extLst>
            </p:cNvPr>
            <p:cNvSpPr/>
            <p:nvPr/>
          </p:nvSpPr>
          <p:spPr>
            <a:xfrm>
              <a:off x="5658356" y="1915655"/>
              <a:ext cx="2012825" cy="3026691"/>
            </a:xfrm>
            <a:prstGeom prst="roundRect">
              <a:avLst>
                <a:gd name="adj" fmla="val 1116"/>
              </a:avLst>
            </a:prstGeom>
            <a:solidFill>
              <a:srgbClr val="52743F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0" name="Isosceles Triangle 39">
              <a:extLst>
                <a:ext uri="{FF2B5EF4-FFF2-40B4-BE49-F238E27FC236}">
                  <a16:creationId xmlns:a16="http://schemas.microsoft.com/office/drawing/2014/main" xmlns="" id="{9855169A-6C0B-4426-B7A6-BB808305AD2B}"/>
                </a:ext>
              </a:extLst>
            </p:cNvPr>
            <p:cNvSpPr/>
            <p:nvPr/>
          </p:nvSpPr>
          <p:spPr>
            <a:xfrm rot="5400000">
              <a:off x="7626011" y="2321655"/>
              <a:ext cx="238048" cy="147708"/>
            </a:xfrm>
            <a:prstGeom prst="triangle">
              <a:avLst/>
            </a:prstGeom>
            <a:solidFill>
              <a:srgbClr val="527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51" name="AutoShape 117">
            <a:extLst>
              <a:ext uri="{FF2B5EF4-FFF2-40B4-BE49-F238E27FC236}">
                <a16:creationId xmlns:a16="http://schemas.microsoft.com/office/drawing/2014/main" xmlns="" id="{CAB50B5D-4819-4220-9F3E-ED07D74BCE5B}"/>
              </a:ext>
            </a:extLst>
          </p:cNvPr>
          <p:cNvSpPr>
            <a:spLocks/>
          </p:cNvSpPr>
          <p:nvPr/>
        </p:nvSpPr>
        <p:spPr bwMode="auto">
          <a:xfrm>
            <a:off x="6761061" y="2738150"/>
            <a:ext cx="730866" cy="548462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xmlns="" id="{588D4114-09FA-408E-BFB1-E7EEA9F697A9}"/>
              </a:ext>
            </a:extLst>
          </p:cNvPr>
          <p:cNvSpPr txBox="1">
            <a:spLocks/>
          </p:cNvSpPr>
          <p:nvPr/>
        </p:nvSpPr>
        <p:spPr>
          <a:xfrm flipH="1">
            <a:off x="6203980" y="2008095"/>
            <a:ext cx="1857872" cy="326149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  <a:latin typeface="Nexa Bold" panose="02000000000000000000" pitchFamily="50" charset="0"/>
              </a:rPr>
              <a:t>Diamond_</a:t>
            </a:r>
            <a:endParaRPr lang="id-ID" sz="1800" dirty="0">
              <a:solidFill>
                <a:schemeClr val="bg1"/>
              </a:solidFill>
              <a:latin typeface="Nexa Bold" panose="02000000000000000000" pitchFamily="50" charset="0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D87DE81D-F48C-4490-9D4C-2AA24ECD688C}"/>
              </a:ext>
            </a:extLst>
          </p:cNvPr>
          <p:cNvGrpSpPr/>
          <p:nvPr/>
        </p:nvGrpSpPr>
        <p:grpSpPr>
          <a:xfrm>
            <a:off x="6054635" y="3590292"/>
            <a:ext cx="2207220" cy="459165"/>
            <a:chOff x="6054635" y="3456942"/>
            <a:chExt cx="2207220" cy="459165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xmlns="" id="{91AED054-0B8D-4E2A-87AB-77EA05959AC7}"/>
                </a:ext>
              </a:extLst>
            </p:cNvPr>
            <p:cNvSpPr/>
            <p:nvPr/>
          </p:nvSpPr>
          <p:spPr>
            <a:xfrm>
              <a:off x="6054635" y="3456942"/>
              <a:ext cx="2207220" cy="459165"/>
            </a:xfrm>
            <a:prstGeom prst="roundRect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  <a:effectLst>
              <a:outerShdw blurRad="1270000" dist="1066800" dir="5400000" sx="95000" sy="9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xmlns="" id="{CDDAC76C-E72D-4B0A-B969-0E3191FA85EE}"/>
                </a:ext>
              </a:extLst>
            </p:cNvPr>
            <p:cNvSpPr/>
            <p:nvPr/>
          </p:nvSpPr>
          <p:spPr>
            <a:xfrm>
              <a:off x="6186655" y="3656500"/>
              <a:ext cx="60049" cy="600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6" name="Text Placeholder 2">
              <a:extLst>
                <a:ext uri="{FF2B5EF4-FFF2-40B4-BE49-F238E27FC236}">
                  <a16:creationId xmlns:a16="http://schemas.microsoft.com/office/drawing/2014/main" xmlns="" id="{FD2BDD6C-7FA8-40ED-BFCF-627ECEFE9849}"/>
                </a:ext>
              </a:extLst>
            </p:cNvPr>
            <p:cNvSpPr txBox="1">
              <a:spLocks/>
            </p:cNvSpPr>
            <p:nvPr/>
          </p:nvSpPr>
          <p:spPr>
            <a:xfrm>
              <a:off x="6387859" y="3558332"/>
              <a:ext cx="1732841" cy="256385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#1 Your Title Here</a:t>
              </a:r>
              <a:endParaRPr lang="id-ID" sz="12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xmlns="" id="{D32547EC-7534-458E-9496-4A8A6E0AC575}"/>
              </a:ext>
            </a:extLst>
          </p:cNvPr>
          <p:cNvGrpSpPr/>
          <p:nvPr/>
        </p:nvGrpSpPr>
        <p:grpSpPr>
          <a:xfrm>
            <a:off x="6054635" y="4133217"/>
            <a:ext cx="2207220" cy="459165"/>
            <a:chOff x="6054635" y="3999867"/>
            <a:chExt cx="2207220" cy="459165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xmlns="" id="{C1BFE9B3-DCCA-4C8F-A8BE-9285985D631C}"/>
                </a:ext>
              </a:extLst>
            </p:cNvPr>
            <p:cNvSpPr/>
            <p:nvPr/>
          </p:nvSpPr>
          <p:spPr>
            <a:xfrm>
              <a:off x="6054635" y="3999867"/>
              <a:ext cx="2207220" cy="459165"/>
            </a:xfrm>
            <a:prstGeom prst="roundRect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  <a:effectLst>
              <a:outerShdw blurRad="1270000" dist="1066800" dir="5400000" sx="95000" sy="9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xmlns="" id="{2B835DE6-4EEF-47CD-A16F-7085D0BE1000}"/>
                </a:ext>
              </a:extLst>
            </p:cNvPr>
            <p:cNvSpPr/>
            <p:nvPr/>
          </p:nvSpPr>
          <p:spPr>
            <a:xfrm>
              <a:off x="6186655" y="4199425"/>
              <a:ext cx="60049" cy="6004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7" name="Text Placeholder 2">
              <a:extLst>
                <a:ext uri="{FF2B5EF4-FFF2-40B4-BE49-F238E27FC236}">
                  <a16:creationId xmlns:a16="http://schemas.microsoft.com/office/drawing/2014/main" xmlns="" id="{55BDA81A-ECC7-41BA-A552-5844C6FD7160}"/>
                </a:ext>
              </a:extLst>
            </p:cNvPr>
            <p:cNvSpPr txBox="1">
              <a:spLocks/>
            </p:cNvSpPr>
            <p:nvPr/>
          </p:nvSpPr>
          <p:spPr>
            <a:xfrm>
              <a:off x="6387859" y="4101257"/>
              <a:ext cx="1732841" cy="256385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#2 Your Title Here</a:t>
              </a:r>
              <a:endParaRPr lang="id-ID" sz="12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xmlns="" id="{CE9F51E1-9108-427F-A8DE-629FEF33FDA7}"/>
              </a:ext>
            </a:extLst>
          </p:cNvPr>
          <p:cNvGrpSpPr/>
          <p:nvPr/>
        </p:nvGrpSpPr>
        <p:grpSpPr>
          <a:xfrm>
            <a:off x="6054635" y="4679076"/>
            <a:ext cx="2207220" cy="459165"/>
            <a:chOff x="6054635" y="4545726"/>
            <a:chExt cx="2207220" cy="459165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xmlns="" id="{D8769B3F-A249-4899-AC9D-8AE68A941E06}"/>
                </a:ext>
              </a:extLst>
            </p:cNvPr>
            <p:cNvSpPr/>
            <p:nvPr/>
          </p:nvSpPr>
          <p:spPr>
            <a:xfrm>
              <a:off x="6054635" y="4545726"/>
              <a:ext cx="2207220" cy="459165"/>
            </a:xfrm>
            <a:prstGeom prst="roundRect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  <a:effectLst>
              <a:outerShdw blurRad="1270000" dist="1066800" dir="5400000" sx="95000" sy="9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xmlns="" id="{1A92F75A-F7A8-48FA-AA8F-D5AA54A749C8}"/>
                </a:ext>
              </a:extLst>
            </p:cNvPr>
            <p:cNvSpPr/>
            <p:nvPr/>
          </p:nvSpPr>
          <p:spPr>
            <a:xfrm>
              <a:off x="6186655" y="4745284"/>
              <a:ext cx="60049" cy="60049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Text Placeholder 2">
              <a:extLst>
                <a:ext uri="{FF2B5EF4-FFF2-40B4-BE49-F238E27FC236}">
                  <a16:creationId xmlns:a16="http://schemas.microsoft.com/office/drawing/2014/main" xmlns="" id="{6D0D5B9B-F47F-41E9-A180-94A1B7CB7AAA}"/>
                </a:ext>
              </a:extLst>
            </p:cNvPr>
            <p:cNvSpPr txBox="1">
              <a:spLocks/>
            </p:cNvSpPr>
            <p:nvPr/>
          </p:nvSpPr>
          <p:spPr>
            <a:xfrm>
              <a:off x="6387859" y="4647116"/>
              <a:ext cx="1732841" cy="256385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#3 Your Title Here</a:t>
              </a:r>
              <a:endParaRPr lang="id-ID" sz="12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B217A5A8-FF6E-4F30-88AC-0518BFCBBD8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8336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51" grpId="0" animBg="1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51" grpId="0" animBg="1"/>
          <p:bldP spid="52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xmlns="" id="{C5B54F5A-52D1-48B6-B5A3-0BE6278B8D89}"/>
              </a:ext>
            </a:extLst>
          </p:cNvPr>
          <p:cNvSpPr/>
          <p:nvPr/>
        </p:nvSpPr>
        <p:spPr>
          <a:xfrm>
            <a:off x="0" y="1"/>
            <a:ext cx="7109683" cy="6858000"/>
          </a:xfrm>
          <a:prstGeom prst="roundRect">
            <a:avLst>
              <a:gd name="adj" fmla="val 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270000" dist="1473200" sx="80000" sy="80000" algn="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xmlns="" id="{0276590B-0763-4A1D-877E-97DD2C1D96CA}"/>
              </a:ext>
            </a:extLst>
          </p:cNvPr>
          <p:cNvSpPr/>
          <p:nvPr/>
        </p:nvSpPr>
        <p:spPr>
          <a:xfrm>
            <a:off x="0" y="2616188"/>
            <a:ext cx="7109683" cy="3403957"/>
          </a:xfrm>
          <a:custGeom>
            <a:avLst/>
            <a:gdLst>
              <a:gd name="connsiteX0" fmla="*/ 0 w 12192000"/>
              <a:gd name="connsiteY0" fmla="*/ 0 h 1295400"/>
              <a:gd name="connsiteX1" fmla="*/ 12192000 w 12192000"/>
              <a:gd name="connsiteY1" fmla="*/ 0 h 1295400"/>
              <a:gd name="connsiteX2" fmla="*/ 12192000 w 12192000"/>
              <a:gd name="connsiteY2" fmla="*/ 1295400 h 1295400"/>
              <a:gd name="connsiteX3" fmla="*/ 0 w 12192000"/>
              <a:gd name="connsiteY3" fmla="*/ 1295400 h 1295400"/>
              <a:gd name="connsiteX4" fmla="*/ 0 w 12192000"/>
              <a:gd name="connsiteY4" fmla="*/ 0 h 1295400"/>
              <a:gd name="connsiteX0" fmla="*/ 0 w 12192000"/>
              <a:gd name="connsiteY0" fmla="*/ 258538 h 1553938"/>
              <a:gd name="connsiteX1" fmla="*/ 870857 w 12192000"/>
              <a:gd name="connsiteY1" fmla="*/ 2 h 1553938"/>
              <a:gd name="connsiteX2" fmla="*/ 12192000 w 12192000"/>
              <a:gd name="connsiteY2" fmla="*/ 258538 h 1553938"/>
              <a:gd name="connsiteX3" fmla="*/ 12192000 w 12192000"/>
              <a:gd name="connsiteY3" fmla="*/ 1553938 h 1553938"/>
              <a:gd name="connsiteX4" fmla="*/ 0 w 12192000"/>
              <a:gd name="connsiteY4" fmla="*/ 1553938 h 1553938"/>
              <a:gd name="connsiteX5" fmla="*/ 0 w 12192000"/>
              <a:gd name="connsiteY5" fmla="*/ 258538 h 1553938"/>
              <a:gd name="connsiteX0" fmla="*/ 0 w 12192000"/>
              <a:gd name="connsiteY0" fmla="*/ 258538 h 1553938"/>
              <a:gd name="connsiteX1" fmla="*/ 870857 w 12192000"/>
              <a:gd name="connsiteY1" fmla="*/ 2 h 1553938"/>
              <a:gd name="connsiteX2" fmla="*/ 1915886 w 12192000"/>
              <a:gd name="connsiteY2" fmla="*/ 377374 h 1553938"/>
              <a:gd name="connsiteX3" fmla="*/ 12192000 w 12192000"/>
              <a:gd name="connsiteY3" fmla="*/ 258538 h 1553938"/>
              <a:gd name="connsiteX4" fmla="*/ 12192000 w 12192000"/>
              <a:gd name="connsiteY4" fmla="*/ 1553938 h 1553938"/>
              <a:gd name="connsiteX5" fmla="*/ 0 w 12192000"/>
              <a:gd name="connsiteY5" fmla="*/ 1553938 h 1553938"/>
              <a:gd name="connsiteX6" fmla="*/ 0 w 12192000"/>
              <a:gd name="connsiteY6" fmla="*/ 258538 h 1553938"/>
              <a:gd name="connsiteX0" fmla="*/ 0 w 12192000"/>
              <a:gd name="connsiteY0" fmla="*/ 273050 h 1568450"/>
              <a:gd name="connsiteX1" fmla="*/ 870857 w 12192000"/>
              <a:gd name="connsiteY1" fmla="*/ 14514 h 1568450"/>
              <a:gd name="connsiteX2" fmla="*/ 1915886 w 12192000"/>
              <a:gd name="connsiteY2" fmla="*/ 391886 h 1568450"/>
              <a:gd name="connsiteX3" fmla="*/ 3091543 w 12192000"/>
              <a:gd name="connsiteY3" fmla="*/ 0 h 1568450"/>
              <a:gd name="connsiteX4" fmla="*/ 12192000 w 12192000"/>
              <a:gd name="connsiteY4" fmla="*/ 273050 h 1568450"/>
              <a:gd name="connsiteX5" fmla="*/ 12192000 w 12192000"/>
              <a:gd name="connsiteY5" fmla="*/ 1568450 h 1568450"/>
              <a:gd name="connsiteX6" fmla="*/ 0 w 12192000"/>
              <a:gd name="connsiteY6" fmla="*/ 1568450 h 1568450"/>
              <a:gd name="connsiteX7" fmla="*/ 0 w 12192000"/>
              <a:gd name="connsiteY7" fmla="*/ 273050 h 1568450"/>
              <a:gd name="connsiteX0" fmla="*/ 0 w 12192000"/>
              <a:gd name="connsiteY0" fmla="*/ 273050 h 1568450"/>
              <a:gd name="connsiteX1" fmla="*/ 870857 w 12192000"/>
              <a:gd name="connsiteY1" fmla="*/ 14514 h 1568450"/>
              <a:gd name="connsiteX2" fmla="*/ 1915886 w 12192000"/>
              <a:gd name="connsiteY2" fmla="*/ 391886 h 1568450"/>
              <a:gd name="connsiteX3" fmla="*/ 3091543 w 12192000"/>
              <a:gd name="connsiteY3" fmla="*/ 0 h 1568450"/>
              <a:gd name="connsiteX4" fmla="*/ 4499429 w 12192000"/>
              <a:gd name="connsiteY4" fmla="*/ 711200 h 1568450"/>
              <a:gd name="connsiteX5" fmla="*/ 12192000 w 12192000"/>
              <a:gd name="connsiteY5" fmla="*/ 273050 h 1568450"/>
              <a:gd name="connsiteX6" fmla="*/ 12192000 w 12192000"/>
              <a:gd name="connsiteY6" fmla="*/ 1568450 h 1568450"/>
              <a:gd name="connsiteX7" fmla="*/ 0 w 12192000"/>
              <a:gd name="connsiteY7" fmla="*/ 1568450 h 1568450"/>
              <a:gd name="connsiteX8" fmla="*/ 0 w 12192000"/>
              <a:gd name="connsiteY8" fmla="*/ 273050 h 1568450"/>
              <a:gd name="connsiteX0" fmla="*/ 0 w 12192000"/>
              <a:gd name="connsiteY0" fmla="*/ 273050 h 1568450"/>
              <a:gd name="connsiteX1" fmla="*/ 870857 w 12192000"/>
              <a:gd name="connsiteY1" fmla="*/ 14514 h 1568450"/>
              <a:gd name="connsiteX2" fmla="*/ 1915886 w 12192000"/>
              <a:gd name="connsiteY2" fmla="*/ 391886 h 1568450"/>
              <a:gd name="connsiteX3" fmla="*/ 3091543 w 12192000"/>
              <a:gd name="connsiteY3" fmla="*/ 0 h 1568450"/>
              <a:gd name="connsiteX4" fmla="*/ 4499429 w 12192000"/>
              <a:gd name="connsiteY4" fmla="*/ 711200 h 1568450"/>
              <a:gd name="connsiteX5" fmla="*/ 5399314 w 12192000"/>
              <a:gd name="connsiteY5" fmla="*/ 406400 h 1568450"/>
              <a:gd name="connsiteX6" fmla="*/ 12192000 w 12192000"/>
              <a:gd name="connsiteY6" fmla="*/ 273050 h 1568450"/>
              <a:gd name="connsiteX7" fmla="*/ 12192000 w 12192000"/>
              <a:gd name="connsiteY7" fmla="*/ 1568450 h 1568450"/>
              <a:gd name="connsiteX8" fmla="*/ 0 w 12192000"/>
              <a:gd name="connsiteY8" fmla="*/ 1568450 h 1568450"/>
              <a:gd name="connsiteX9" fmla="*/ 0 w 12192000"/>
              <a:gd name="connsiteY9" fmla="*/ 273050 h 1568450"/>
              <a:gd name="connsiteX0" fmla="*/ 0 w 12192000"/>
              <a:gd name="connsiteY0" fmla="*/ 273050 h 1568450"/>
              <a:gd name="connsiteX1" fmla="*/ 870857 w 12192000"/>
              <a:gd name="connsiteY1" fmla="*/ 14514 h 1568450"/>
              <a:gd name="connsiteX2" fmla="*/ 1915886 w 12192000"/>
              <a:gd name="connsiteY2" fmla="*/ 391886 h 1568450"/>
              <a:gd name="connsiteX3" fmla="*/ 3091543 w 12192000"/>
              <a:gd name="connsiteY3" fmla="*/ 0 h 1568450"/>
              <a:gd name="connsiteX4" fmla="*/ 4499429 w 12192000"/>
              <a:gd name="connsiteY4" fmla="*/ 711200 h 1568450"/>
              <a:gd name="connsiteX5" fmla="*/ 5399314 w 12192000"/>
              <a:gd name="connsiteY5" fmla="*/ 406400 h 1568450"/>
              <a:gd name="connsiteX6" fmla="*/ 6008914 w 12192000"/>
              <a:gd name="connsiteY6" fmla="*/ 566057 h 1568450"/>
              <a:gd name="connsiteX7" fmla="*/ 12192000 w 12192000"/>
              <a:gd name="connsiteY7" fmla="*/ 273050 h 1568450"/>
              <a:gd name="connsiteX8" fmla="*/ 12192000 w 12192000"/>
              <a:gd name="connsiteY8" fmla="*/ 1568450 h 1568450"/>
              <a:gd name="connsiteX9" fmla="*/ 0 w 12192000"/>
              <a:gd name="connsiteY9" fmla="*/ 1568450 h 1568450"/>
              <a:gd name="connsiteX10" fmla="*/ 0 w 12192000"/>
              <a:gd name="connsiteY10" fmla="*/ 273050 h 1568450"/>
              <a:gd name="connsiteX0" fmla="*/ 0 w 12192000"/>
              <a:gd name="connsiteY0" fmla="*/ 273050 h 1568450"/>
              <a:gd name="connsiteX1" fmla="*/ 870857 w 12192000"/>
              <a:gd name="connsiteY1" fmla="*/ 14514 h 1568450"/>
              <a:gd name="connsiteX2" fmla="*/ 1915886 w 12192000"/>
              <a:gd name="connsiteY2" fmla="*/ 391886 h 1568450"/>
              <a:gd name="connsiteX3" fmla="*/ 3091543 w 12192000"/>
              <a:gd name="connsiteY3" fmla="*/ 0 h 1568450"/>
              <a:gd name="connsiteX4" fmla="*/ 4499429 w 12192000"/>
              <a:gd name="connsiteY4" fmla="*/ 711200 h 1568450"/>
              <a:gd name="connsiteX5" fmla="*/ 5399314 w 12192000"/>
              <a:gd name="connsiteY5" fmla="*/ 406400 h 1568450"/>
              <a:gd name="connsiteX6" fmla="*/ 6008914 w 12192000"/>
              <a:gd name="connsiteY6" fmla="*/ 566057 h 1568450"/>
              <a:gd name="connsiteX7" fmla="*/ 7155543 w 12192000"/>
              <a:gd name="connsiteY7" fmla="*/ 348343 h 1568450"/>
              <a:gd name="connsiteX8" fmla="*/ 12192000 w 12192000"/>
              <a:gd name="connsiteY8" fmla="*/ 273050 h 1568450"/>
              <a:gd name="connsiteX9" fmla="*/ 12192000 w 12192000"/>
              <a:gd name="connsiteY9" fmla="*/ 1568450 h 1568450"/>
              <a:gd name="connsiteX10" fmla="*/ 0 w 12192000"/>
              <a:gd name="connsiteY10" fmla="*/ 1568450 h 1568450"/>
              <a:gd name="connsiteX11" fmla="*/ 0 w 12192000"/>
              <a:gd name="connsiteY11" fmla="*/ 273050 h 1568450"/>
              <a:gd name="connsiteX0" fmla="*/ 0 w 12192000"/>
              <a:gd name="connsiteY0" fmla="*/ 273050 h 1568450"/>
              <a:gd name="connsiteX1" fmla="*/ 870857 w 12192000"/>
              <a:gd name="connsiteY1" fmla="*/ 14514 h 1568450"/>
              <a:gd name="connsiteX2" fmla="*/ 1915886 w 12192000"/>
              <a:gd name="connsiteY2" fmla="*/ 391886 h 1568450"/>
              <a:gd name="connsiteX3" fmla="*/ 3091543 w 12192000"/>
              <a:gd name="connsiteY3" fmla="*/ 0 h 1568450"/>
              <a:gd name="connsiteX4" fmla="*/ 4499429 w 12192000"/>
              <a:gd name="connsiteY4" fmla="*/ 711200 h 1568450"/>
              <a:gd name="connsiteX5" fmla="*/ 5399314 w 12192000"/>
              <a:gd name="connsiteY5" fmla="*/ 406400 h 1568450"/>
              <a:gd name="connsiteX6" fmla="*/ 6008914 w 12192000"/>
              <a:gd name="connsiteY6" fmla="*/ 566057 h 1568450"/>
              <a:gd name="connsiteX7" fmla="*/ 7155543 w 12192000"/>
              <a:gd name="connsiteY7" fmla="*/ 348343 h 1568450"/>
              <a:gd name="connsiteX8" fmla="*/ 8389257 w 12192000"/>
              <a:gd name="connsiteY8" fmla="*/ 0 h 1568450"/>
              <a:gd name="connsiteX9" fmla="*/ 12192000 w 12192000"/>
              <a:gd name="connsiteY9" fmla="*/ 273050 h 1568450"/>
              <a:gd name="connsiteX10" fmla="*/ 12192000 w 12192000"/>
              <a:gd name="connsiteY10" fmla="*/ 1568450 h 1568450"/>
              <a:gd name="connsiteX11" fmla="*/ 0 w 12192000"/>
              <a:gd name="connsiteY11" fmla="*/ 1568450 h 1568450"/>
              <a:gd name="connsiteX12" fmla="*/ 0 w 12192000"/>
              <a:gd name="connsiteY12" fmla="*/ 273050 h 1568450"/>
              <a:gd name="connsiteX0" fmla="*/ 0 w 12192000"/>
              <a:gd name="connsiteY0" fmla="*/ 273050 h 1568450"/>
              <a:gd name="connsiteX1" fmla="*/ 870857 w 12192000"/>
              <a:gd name="connsiteY1" fmla="*/ 14514 h 1568450"/>
              <a:gd name="connsiteX2" fmla="*/ 1915886 w 12192000"/>
              <a:gd name="connsiteY2" fmla="*/ 391886 h 1568450"/>
              <a:gd name="connsiteX3" fmla="*/ 3091543 w 12192000"/>
              <a:gd name="connsiteY3" fmla="*/ 0 h 1568450"/>
              <a:gd name="connsiteX4" fmla="*/ 4499429 w 12192000"/>
              <a:gd name="connsiteY4" fmla="*/ 711200 h 1568450"/>
              <a:gd name="connsiteX5" fmla="*/ 5399314 w 12192000"/>
              <a:gd name="connsiteY5" fmla="*/ 406400 h 1568450"/>
              <a:gd name="connsiteX6" fmla="*/ 6008914 w 12192000"/>
              <a:gd name="connsiteY6" fmla="*/ 566057 h 1568450"/>
              <a:gd name="connsiteX7" fmla="*/ 7155543 w 12192000"/>
              <a:gd name="connsiteY7" fmla="*/ 348343 h 1568450"/>
              <a:gd name="connsiteX8" fmla="*/ 8389257 w 12192000"/>
              <a:gd name="connsiteY8" fmla="*/ 0 h 1568450"/>
              <a:gd name="connsiteX9" fmla="*/ 9405257 w 12192000"/>
              <a:gd name="connsiteY9" fmla="*/ 232229 h 1568450"/>
              <a:gd name="connsiteX10" fmla="*/ 12192000 w 12192000"/>
              <a:gd name="connsiteY10" fmla="*/ 273050 h 1568450"/>
              <a:gd name="connsiteX11" fmla="*/ 12192000 w 12192000"/>
              <a:gd name="connsiteY11" fmla="*/ 1568450 h 1568450"/>
              <a:gd name="connsiteX12" fmla="*/ 0 w 12192000"/>
              <a:gd name="connsiteY12" fmla="*/ 1568450 h 1568450"/>
              <a:gd name="connsiteX13" fmla="*/ 0 w 12192000"/>
              <a:gd name="connsiteY13" fmla="*/ 273050 h 1568450"/>
              <a:gd name="connsiteX0" fmla="*/ 0 w 12192000"/>
              <a:gd name="connsiteY0" fmla="*/ 273050 h 1568450"/>
              <a:gd name="connsiteX1" fmla="*/ 870857 w 12192000"/>
              <a:gd name="connsiteY1" fmla="*/ 14514 h 1568450"/>
              <a:gd name="connsiteX2" fmla="*/ 1915886 w 12192000"/>
              <a:gd name="connsiteY2" fmla="*/ 391886 h 1568450"/>
              <a:gd name="connsiteX3" fmla="*/ 3091543 w 12192000"/>
              <a:gd name="connsiteY3" fmla="*/ 0 h 1568450"/>
              <a:gd name="connsiteX4" fmla="*/ 4499429 w 12192000"/>
              <a:gd name="connsiteY4" fmla="*/ 711200 h 1568450"/>
              <a:gd name="connsiteX5" fmla="*/ 5399314 w 12192000"/>
              <a:gd name="connsiteY5" fmla="*/ 406400 h 1568450"/>
              <a:gd name="connsiteX6" fmla="*/ 6008914 w 12192000"/>
              <a:gd name="connsiteY6" fmla="*/ 566057 h 1568450"/>
              <a:gd name="connsiteX7" fmla="*/ 7155543 w 12192000"/>
              <a:gd name="connsiteY7" fmla="*/ 348343 h 1568450"/>
              <a:gd name="connsiteX8" fmla="*/ 8389257 w 12192000"/>
              <a:gd name="connsiteY8" fmla="*/ 0 h 1568450"/>
              <a:gd name="connsiteX9" fmla="*/ 9405257 w 12192000"/>
              <a:gd name="connsiteY9" fmla="*/ 232229 h 1568450"/>
              <a:gd name="connsiteX10" fmla="*/ 10914743 w 12192000"/>
              <a:gd name="connsiteY10" fmla="*/ 595086 h 1568450"/>
              <a:gd name="connsiteX11" fmla="*/ 12192000 w 12192000"/>
              <a:gd name="connsiteY11" fmla="*/ 273050 h 1568450"/>
              <a:gd name="connsiteX12" fmla="*/ 12192000 w 12192000"/>
              <a:gd name="connsiteY12" fmla="*/ 1568450 h 1568450"/>
              <a:gd name="connsiteX13" fmla="*/ 0 w 12192000"/>
              <a:gd name="connsiteY13" fmla="*/ 1568450 h 1568450"/>
              <a:gd name="connsiteX14" fmla="*/ 0 w 12192000"/>
              <a:gd name="connsiteY14" fmla="*/ 273050 h 1568450"/>
              <a:gd name="connsiteX0" fmla="*/ 0 w 12192000"/>
              <a:gd name="connsiteY0" fmla="*/ 273050 h 1568450"/>
              <a:gd name="connsiteX1" fmla="*/ 870857 w 12192000"/>
              <a:gd name="connsiteY1" fmla="*/ 14514 h 1568450"/>
              <a:gd name="connsiteX2" fmla="*/ 1915886 w 12192000"/>
              <a:gd name="connsiteY2" fmla="*/ 391886 h 1568450"/>
              <a:gd name="connsiteX3" fmla="*/ 3091543 w 12192000"/>
              <a:gd name="connsiteY3" fmla="*/ 0 h 1568450"/>
              <a:gd name="connsiteX4" fmla="*/ 4499429 w 12192000"/>
              <a:gd name="connsiteY4" fmla="*/ 711200 h 1568450"/>
              <a:gd name="connsiteX5" fmla="*/ 5399314 w 12192000"/>
              <a:gd name="connsiteY5" fmla="*/ 406400 h 1568450"/>
              <a:gd name="connsiteX6" fmla="*/ 6008914 w 12192000"/>
              <a:gd name="connsiteY6" fmla="*/ 566057 h 1568450"/>
              <a:gd name="connsiteX7" fmla="*/ 7155543 w 12192000"/>
              <a:gd name="connsiteY7" fmla="*/ 348343 h 1568450"/>
              <a:gd name="connsiteX8" fmla="*/ 8389257 w 12192000"/>
              <a:gd name="connsiteY8" fmla="*/ 0 h 1568450"/>
              <a:gd name="connsiteX9" fmla="*/ 9550400 w 12192000"/>
              <a:gd name="connsiteY9" fmla="*/ 159657 h 1568450"/>
              <a:gd name="connsiteX10" fmla="*/ 10914743 w 12192000"/>
              <a:gd name="connsiteY10" fmla="*/ 595086 h 1568450"/>
              <a:gd name="connsiteX11" fmla="*/ 12192000 w 12192000"/>
              <a:gd name="connsiteY11" fmla="*/ 273050 h 1568450"/>
              <a:gd name="connsiteX12" fmla="*/ 12192000 w 12192000"/>
              <a:gd name="connsiteY12" fmla="*/ 1568450 h 1568450"/>
              <a:gd name="connsiteX13" fmla="*/ 0 w 12192000"/>
              <a:gd name="connsiteY13" fmla="*/ 1568450 h 1568450"/>
              <a:gd name="connsiteX14" fmla="*/ 0 w 12192000"/>
              <a:gd name="connsiteY14" fmla="*/ 273050 h 1568450"/>
              <a:gd name="connsiteX0" fmla="*/ 0 w 12192000"/>
              <a:gd name="connsiteY0" fmla="*/ 730976 h 2026376"/>
              <a:gd name="connsiteX1" fmla="*/ 840377 w 12192000"/>
              <a:gd name="connsiteY1" fmla="*/ 0 h 2026376"/>
              <a:gd name="connsiteX2" fmla="*/ 1915886 w 12192000"/>
              <a:gd name="connsiteY2" fmla="*/ 849812 h 2026376"/>
              <a:gd name="connsiteX3" fmla="*/ 3091543 w 12192000"/>
              <a:gd name="connsiteY3" fmla="*/ 457926 h 2026376"/>
              <a:gd name="connsiteX4" fmla="*/ 4499429 w 12192000"/>
              <a:gd name="connsiteY4" fmla="*/ 1169126 h 2026376"/>
              <a:gd name="connsiteX5" fmla="*/ 5399314 w 12192000"/>
              <a:gd name="connsiteY5" fmla="*/ 864326 h 2026376"/>
              <a:gd name="connsiteX6" fmla="*/ 6008914 w 12192000"/>
              <a:gd name="connsiteY6" fmla="*/ 1023983 h 2026376"/>
              <a:gd name="connsiteX7" fmla="*/ 7155543 w 12192000"/>
              <a:gd name="connsiteY7" fmla="*/ 806269 h 2026376"/>
              <a:gd name="connsiteX8" fmla="*/ 8389257 w 12192000"/>
              <a:gd name="connsiteY8" fmla="*/ 457926 h 2026376"/>
              <a:gd name="connsiteX9" fmla="*/ 9550400 w 12192000"/>
              <a:gd name="connsiteY9" fmla="*/ 617583 h 2026376"/>
              <a:gd name="connsiteX10" fmla="*/ 10914743 w 12192000"/>
              <a:gd name="connsiteY10" fmla="*/ 1053012 h 2026376"/>
              <a:gd name="connsiteX11" fmla="*/ 12192000 w 12192000"/>
              <a:gd name="connsiteY11" fmla="*/ 730976 h 2026376"/>
              <a:gd name="connsiteX12" fmla="*/ 12192000 w 12192000"/>
              <a:gd name="connsiteY12" fmla="*/ 2026376 h 2026376"/>
              <a:gd name="connsiteX13" fmla="*/ 0 w 12192000"/>
              <a:gd name="connsiteY13" fmla="*/ 2026376 h 2026376"/>
              <a:gd name="connsiteX14" fmla="*/ 0 w 12192000"/>
              <a:gd name="connsiteY14" fmla="*/ 730976 h 2026376"/>
              <a:gd name="connsiteX0" fmla="*/ 0 w 12192000"/>
              <a:gd name="connsiteY0" fmla="*/ 730976 h 2026376"/>
              <a:gd name="connsiteX1" fmla="*/ 840377 w 12192000"/>
              <a:gd name="connsiteY1" fmla="*/ 0 h 2026376"/>
              <a:gd name="connsiteX2" fmla="*/ 1915886 w 12192000"/>
              <a:gd name="connsiteY2" fmla="*/ 849812 h 2026376"/>
              <a:gd name="connsiteX3" fmla="*/ 3091543 w 12192000"/>
              <a:gd name="connsiteY3" fmla="*/ 457926 h 2026376"/>
              <a:gd name="connsiteX4" fmla="*/ 4499429 w 12192000"/>
              <a:gd name="connsiteY4" fmla="*/ 1169126 h 2026376"/>
              <a:gd name="connsiteX5" fmla="*/ 5399314 w 12192000"/>
              <a:gd name="connsiteY5" fmla="*/ 864326 h 2026376"/>
              <a:gd name="connsiteX6" fmla="*/ 6008914 w 12192000"/>
              <a:gd name="connsiteY6" fmla="*/ 1023983 h 2026376"/>
              <a:gd name="connsiteX7" fmla="*/ 7155543 w 12192000"/>
              <a:gd name="connsiteY7" fmla="*/ 806269 h 2026376"/>
              <a:gd name="connsiteX8" fmla="*/ 8389257 w 12192000"/>
              <a:gd name="connsiteY8" fmla="*/ 457926 h 2026376"/>
              <a:gd name="connsiteX9" fmla="*/ 9550400 w 12192000"/>
              <a:gd name="connsiteY9" fmla="*/ 617583 h 2026376"/>
              <a:gd name="connsiteX10" fmla="*/ 10914743 w 12192000"/>
              <a:gd name="connsiteY10" fmla="*/ 1053012 h 2026376"/>
              <a:gd name="connsiteX11" fmla="*/ 12192000 w 12192000"/>
              <a:gd name="connsiteY11" fmla="*/ 730976 h 2026376"/>
              <a:gd name="connsiteX12" fmla="*/ 12192000 w 12192000"/>
              <a:gd name="connsiteY12" fmla="*/ 2026376 h 2026376"/>
              <a:gd name="connsiteX13" fmla="*/ 0 w 12192000"/>
              <a:gd name="connsiteY13" fmla="*/ 2026376 h 2026376"/>
              <a:gd name="connsiteX14" fmla="*/ 0 w 12192000"/>
              <a:gd name="connsiteY14" fmla="*/ 730976 h 2026376"/>
              <a:gd name="connsiteX0" fmla="*/ 0 w 12192000"/>
              <a:gd name="connsiteY0" fmla="*/ 731658 h 2027058"/>
              <a:gd name="connsiteX1" fmla="*/ 840377 w 12192000"/>
              <a:gd name="connsiteY1" fmla="*/ 682 h 2027058"/>
              <a:gd name="connsiteX2" fmla="*/ 1915886 w 12192000"/>
              <a:gd name="connsiteY2" fmla="*/ 850494 h 2027058"/>
              <a:gd name="connsiteX3" fmla="*/ 3091543 w 12192000"/>
              <a:gd name="connsiteY3" fmla="*/ 458608 h 2027058"/>
              <a:gd name="connsiteX4" fmla="*/ 4499429 w 12192000"/>
              <a:gd name="connsiteY4" fmla="*/ 1169808 h 2027058"/>
              <a:gd name="connsiteX5" fmla="*/ 5399314 w 12192000"/>
              <a:gd name="connsiteY5" fmla="*/ 865008 h 2027058"/>
              <a:gd name="connsiteX6" fmla="*/ 6008914 w 12192000"/>
              <a:gd name="connsiteY6" fmla="*/ 1024665 h 2027058"/>
              <a:gd name="connsiteX7" fmla="*/ 7155543 w 12192000"/>
              <a:gd name="connsiteY7" fmla="*/ 806951 h 2027058"/>
              <a:gd name="connsiteX8" fmla="*/ 8389257 w 12192000"/>
              <a:gd name="connsiteY8" fmla="*/ 458608 h 2027058"/>
              <a:gd name="connsiteX9" fmla="*/ 9550400 w 12192000"/>
              <a:gd name="connsiteY9" fmla="*/ 618265 h 2027058"/>
              <a:gd name="connsiteX10" fmla="*/ 10914743 w 12192000"/>
              <a:gd name="connsiteY10" fmla="*/ 1053694 h 2027058"/>
              <a:gd name="connsiteX11" fmla="*/ 12192000 w 12192000"/>
              <a:gd name="connsiteY11" fmla="*/ 731658 h 2027058"/>
              <a:gd name="connsiteX12" fmla="*/ 12192000 w 12192000"/>
              <a:gd name="connsiteY12" fmla="*/ 2027058 h 2027058"/>
              <a:gd name="connsiteX13" fmla="*/ 0 w 12192000"/>
              <a:gd name="connsiteY13" fmla="*/ 2027058 h 2027058"/>
              <a:gd name="connsiteX14" fmla="*/ 0 w 12192000"/>
              <a:gd name="connsiteY14" fmla="*/ 731658 h 202705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091543 w 12192000"/>
              <a:gd name="connsiteY3" fmla="*/ 458598 h 2027048"/>
              <a:gd name="connsiteX4" fmla="*/ 4499429 w 12192000"/>
              <a:gd name="connsiteY4" fmla="*/ 1169798 h 2027048"/>
              <a:gd name="connsiteX5" fmla="*/ 5399314 w 12192000"/>
              <a:gd name="connsiteY5" fmla="*/ 864998 h 2027048"/>
              <a:gd name="connsiteX6" fmla="*/ 6008914 w 12192000"/>
              <a:gd name="connsiteY6" fmla="*/ 1024655 h 2027048"/>
              <a:gd name="connsiteX7" fmla="*/ 7155543 w 12192000"/>
              <a:gd name="connsiteY7" fmla="*/ 806941 h 2027048"/>
              <a:gd name="connsiteX8" fmla="*/ 8389257 w 12192000"/>
              <a:gd name="connsiteY8" fmla="*/ 458598 h 2027048"/>
              <a:gd name="connsiteX9" fmla="*/ 9550400 w 12192000"/>
              <a:gd name="connsiteY9" fmla="*/ 618255 h 2027048"/>
              <a:gd name="connsiteX10" fmla="*/ 10914743 w 12192000"/>
              <a:gd name="connsiteY10" fmla="*/ 1053684 h 2027048"/>
              <a:gd name="connsiteX11" fmla="*/ 12192000 w 12192000"/>
              <a:gd name="connsiteY11" fmla="*/ 731648 h 2027048"/>
              <a:gd name="connsiteX12" fmla="*/ 12192000 w 12192000"/>
              <a:gd name="connsiteY12" fmla="*/ 2027048 h 2027048"/>
              <a:gd name="connsiteX13" fmla="*/ 0 w 12192000"/>
              <a:gd name="connsiteY13" fmla="*/ 2027048 h 2027048"/>
              <a:gd name="connsiteX14" fmla="*/ 0 w 12192000"/>
              <a:gd name="connsiteY14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091543 w 12192000"/>
              <a:gd name="connsiteY3" fmla="*/ 458598 h 2027048"/>
              <a:gd name="connsiteX4" fmla="*/ 4499429 w 12192000"/>
              <a:gd name="connsiteY4" fmla="*/ 1169798 h 2027048"/>
              <a:gd name="connsiteX5" fmla="*/ 5399314 w 12192000"/>
              <a:gd name="connsiteY5" fmla="*/ 864998 h 2027048"/>
              <a:gd name="connsiteX6" fmla="*/ 6008914 w 12192000"/>
              <a:gd name="connsiteY6" fmla="*/ 1024655 h 2027048"/>
              <a:gd name="connsiteX7" fmla="*/ 7155543 w 12192000"/>
              <a:gd name="connsiteY7" fmla="*/ 806941 h 2027048"/>
              <a:gd name="connsiteX8" fmla="*/ 8389257 w 12192000"/>
              <a:gd name="connsiteY8" fmla="*/ 458598 h 2027048"/>
              <a:gd name="connsiteX9" fmla="*/ 9550400 w 12192000"/>
              <a:gd name="connsiteY9" fmla="*/ 618255 h 2027048"/>
              <a:gd name="connsiteX10" fmla="*/ 10914743 w 12192000"/>
              <a:gd name="connsiteY10" fmla="*/ 1053684 h 2027048"/>
              <a:gd name="connsiteX11" fmla="*/ 12192000 w 12192000"/>
              <a:gd name="connsiteY11" fmla="*/ 731648 h 2027048"/>
              <a:gd name="connsiteX12" fmla="*/ 12192000 w 12192000"/>
              <a:gd name="connsiteY12" fmla="*/ 2027048 h 2027048"/>
              <a:gd name="connsiteX13" fmla="*/ 0 w 12192000"/>
              <a:gd name="connsiteY13" fmla="*/ 2027048 h 2027048"/>
              <a:gd name="connsiteX14" fmla="*/ 0 w 12192000"/>
              <a:gd name="connsiteY14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399314 w 12192000"/>
              <a:gd name="connsiteY5" fmla="*/ 864998 h 2027048"/>
              <a:gd name="connsiteX6" fmla="*/ 6008914 w 12192000"/>
              <a:gd name="connsiteY6" fmla="*/ 1024655 h 2027048"/>
              <a:gd name="connsiteX7" fmla="*/ 7155543 w 12192000"/>
              <a:gd name="connsiteY7" fmla="*/ 806941 h 2027048"/>
              <a:gd name="connsiteX8" fmla="*/ 8389257 w 12192000"/>
              <a:gd name="connsiteY8" fmla="*/ 458598 h 2027048"/>
              <a:gd name="connsiteX9" fmla="*/ 9550400 w 12192000"/>
              <a:gd name="connsiteY9" fmla="*/ 618255 h 2027048"/>
              <a:gd name="connsiteX10" fmla="*/ 10914743 w 12192000"/>
              <a:gd name="connsiteY10" fmla="*/ 1053684 h 2027048"/>
              <a:gd name="connsiteX11" fmla="*/ 12192000 w 12192000"/>
              <a:gd name="connsiteY11" fmla="*/ 731648 h 2027048"/>
              <a:gd name="connsiteX12" fmla="*/ 12192000 w 12192000"/>
              <a:gd name="connsiteY12" fmla="*/ 2027048 h 2027048"/>
              <a:gd name="connsiteX13" fmla="*/ 0 w 12192000"/>
              <a:gd name="connsiteY13" fmla="*/ 2027048 h 2027048"/>
              <a:gd name="connsiteX14" fmla="*/ 0 w 12192000"/>
              <a:gd name="connsiteY14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399314 w 12192000"/>
              <a:gd name="connsiteY5" fmla="*/ 864998 h 2027048"/>
              <a:gd name="connsiteX6" fmla="*/ 6008914 w 12192000"/>
              <a:gd name="connsiteY6" fmla="*/ 1024655 h 2027048"/>
              <a:gd name="connsiteX7" fmla="*/ 7155543 w 12192000"/>
              <a:gd name="connsiteY7" fmla="*/ 806941 h 2027048"/>
              <a:gd name="connsiteX8" fmla="*/ 8389257 w 12192000"/>
              <a:gd name="connsiteY8" fmla="*/ 458598 h 2027048"/>
              <a:gd name="connsiteX9" fmla="*/ 9550400 w 12192000"/>
              <a:gd name="connsiteY9" fmla="*/ 618255 h 2027048"/>
              <a:gd name="connsiteX10" fmla="*/ 10914743 w 12192000"/>
              <a:gd name="connsiteY10" fmla="*/ 1053684 h 2027048"/>
              <a:gd name="connsiteX11" fmla="*/ 12192000 w 12192000"/>
              <a:gd name="connsiteY11" fmla="*/ 731648 h 2027048"/>
              <a:gd name="connsiteX12" fmla="*/ 12192000 w 12192000"/>
              <a:gd name="connsiteY12" fmla="*/ 2027048 h 2027048"/>
              <a:gd name="connsiteX13" fmla="*/ 0 w 12192000"/>
              <a:gd name="connsiteY13" fmla="*/ 2027048 h 2027048"/>
              <a:gd name="connsiteX14" fmla="*/ 0 w 12192000"/>
              <a:gd name="connsiteY14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399314 w 12192000"/>
              <a:gd name="connsiteY5" fmla="*/ 864998 h 2027048"/>
              <a:gd name="connsiteX6" fmla="*/ 6008914 w 12192000"/>
              <a:gd name="connsiteY6" fmla="*/ 1024655 h 2027048"/>
              <a:gd name="connsiteX7" fmla="*/ 7155543 w 12192000"/>
              <a:gd name="connsiteY7" fmla="*/ 806941 h 2027048"/>
              <a:gd name="connsiteX8" fmla="*/ 8389257 w 12192000"/>
              <a:gd name="connsiteY8" fmla="*/ 458598 h 2027048"/>
              <a:gd name="connsiteX9" fmla="*/ 9550400 w 12192000"/>
              <a:gd name="connsiteY9" fmla="*/ 618255 h 2027048"/>
              <a:gd name="connsiteX10" fmla="*/ 10914743 w 12192000"/>
              <a:gd name="connsiteY10" fmla="*/ 1053684 h 2027048"/>
              <a:gd name="connsiteX11" fmla="*/ 12192000 w 12192000"/>
              <a:gd name="connsiteY11" fmla="*/ 731648 h 2027048"/>
              <a:gd name="connsiteX12" fmla="*/ 12192000 w 12192000"/>
              <a:gd name="connsiteY12" fmla="*/ 2027048 h 2027048"/>
              <a:gd name="connsiteX13" fmla="*/ 0 w 12192000"/>
              <a:gd name="connsiteY13" fmla="*/ 2027048 h 2027048"/>
              <a:gd name="connsiteX14" fmla="*/ 0 w 12192000"/>
              <a:gd name="connsiteY14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460274 w 12192000"/>
              <a:gd name="connsiteY5" fmla="*/ 651638 h 2027048"/>
              <a:gd name="connsiteX6" fmla="*/ 6008914 w 12192000"/>
              <a:gd name="connsiteY6" fmla="*/ 1024655 h 2027048"/>
              <a:gd name="connsiteX7" fmla="*/ 7155543 w 12192000"/>
              <a:gd name="connsiteY7" fmla="*/ 806941 h 2027048"/>
              <a:gd name="connsiteX8" fmla="*/ 8389257 w 12192000"/>
              <a:gd name="connsiteY8" fmla="*/ 458598 h 2027048"/>
              <a:gd name="connsiteX9" fmla="*/ 9550400 w 12192000"/>
              <a:gd name="connsiteY9" fmla="*/ 618255 h 2027048"/>
              <a:gd name="connsiteX10" fmla="*/ 10914743 w 12192000"/>
              <a:gd name="connsiteY10" fmla="*/ 1053684 h 2027048"/>
              <a:gd name="connsiteX11" fmla="*/ 12192000 w 12192000"/>
              <a:gd name="connsiteY11" fmla="*/ 731648 h 2027048"/>
              <a:gd name="connsiteX12" fmla="*/ 12192000 w 12192000"/>
              <a:gd name="connsiteY12" fmla="*/ 2027048 h 2027048"/>
              <a:gd name="connsiteX13" fmla="*/ 0 w 12192000"/>
              <a:gd name="connsiteY13" fmla="*/ 2027048 h 2027048"/>
              <a:gd name="connsiteX14" fmla="*/ 0 w 12192000"/>
              <a:gd name="connsiteY14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460274 w 12192000"/>
              <a:gd name="connsiteY5" fmla="*/ 651638 h 2027048"/>
              <a:gd name="connsiteX6" fmla="*/ 6008914 w 12192000"/>
              <a:gd name="connsiteY6" fmla="*/ 1024655 h 2027048"/>
              <a:gd name="connsiteX7" fmla="*/ 7155543 w 12192000"/>
              <a:gd name="connsiteY7" fmla="*/ 806941 h 2027048"/>
              <a:gd name="connsiteX8" fmla="*/ 8389257 w 12192000"/>
              <a:gd name="connsiteY8" fmla="*/ 458598 h 2027048"/>
              <a:gd name="connsiteX9" fmla="*/ 9550400 w 12192000"/>
              <a:gd name="connsiteY9" fmla="*/ 618255 h 2027048"/>
              <a:gd name="connsiteX10" fmla="*/ 10914743 w 12192000"/>
              <a:gd name="connsiteY10" fmla="*/ 1053684 h 2027048"/>
              <a:gd name="connsiteX11" fmla="*/ 12192000 w 12192000"/>
              <a:gd name="connsiteY11" fmla="*/ 731648 h 2027048"/>
              <a:gd name="connsiteX12" fmla="*/ 12192000 w 12192000"/>
              <a:gd name="connsiteY12" fmla="*/ 2027048 h 2027048"/>
              <a:gd name="connsiteX13" fmla="*/ 0 w 12192000"/>
              <a:gd name="connsiteY13" fmla="*/ 2027048 h 2027048"/>
              <a:gd name="connsiteX14" fmla="*/ 0 w 12192000"/>
              <a:gd name="connsiteY14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460274 w 12192000"/>
              <a:gd name="connsiteY5" fmla="*/ 651638 h 2027048"/>
              <a:gd name="connsiteX6" fmla="*/ 6008914 w 12192000"/>
              <a:gd name="connsiteY6" fmla="*/ 1024655 h 2027048"/>
              <a:gd name="connsiteX7" fmla="*/ 7155543 w 12192000"/>
              <a:gd name="connsiteY7" fmla="*/ 806941 h 2027048"/>
              <a:gd name="connsiteX8" fmla="*/ 8389257 w 12192000"/>
              <a:gd name="connsiteY8" fmla="*/ 458598 h 2027048"/>
              <a:gd name="connsiteX9" fmla="*/ 9550400 w 12192000"/>
              <a:gd name="connsiteY9" fmla="*/ 618255 h 2027048"/>
              <a:gd name="connsiteX10" fmla="*/ 10914743 w 12192000"/>
              <a:gd name="connsiteY10" fmla="*/ 1053684 h 2027048"/>
              <a:gd name="connsiteX11" fmla="*/ 12192000 w 12192000"/>
              <a:gd name="connsiteY11" fmla="*/ 731648 h 2027048"/>
              <a:gd name="connsiteX12" fmla="*/ 12192000 w 12192000"/>
              <a:gd name="connsiteY12" fmla="*/ 2027048 h 2027048"/>
              <a:gd name="connsiteX13" fmla="*/ 0 w 12192000"/>
              <a:gd name="connsiteY13" fmla="*/ 2027048 h 2027048"/>
              <a:gd name="connsiteX14" fmla="*/ 0 w 12192000"/>
              <a:gd name="connsiteY14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460274 w 12192000"/>
              <a:gd name="connsiteY5" fmla="*/ 651638 h 2027048"/>
              <a:gd name="connsiteX6" fmla="*/ 6336574 w 12192000"/>
              <a:gd name="connsiteY6" fmla="*/ 1123715 h 2027048"/>
              <a:gd name="connsiteX7" fmla="*/ 7155543 w 12192000"/>
              <a:gd name="connsiteY7" fmla="*/ 806941 h 2027048"/>
              <a:gd name="connsiteX8" fmla="*/ 8389257 w 12192000"/>
              <a:gd name="connsiteY8" fmla="*/ 458598 h 2027048"/>
              <a:gd name="connsiteX9" fmla="*/ 9550400 w 12192000"/>
              <a:gd name="connsiteY9" fmla="*/ 618255 h 2027048"/>
              <a:gd name="connsiteX10" fmla="*/ 10914743 w 12192000"/>
              <a:gd name="connsiteY10" fmla="*/ 1053684 h 2027048"/>
              <a:gd name="connsiteX11" fmla="*/ 12192000 w 12192000"/>
              <a:gd name="connsiteY11" fmla="*/ 731648 h 2027048"/>
              <a:gd name="connsiteX12" fmla="*/ 12192000 w 12192000"/>
              <a:gd name="connsiteY12" fmla="*/ 2027048 h 2027048"/>
              <a:gd name="connsiteX13" fmla="*/ 0 w 12192000"/>
              <a:gd name="connsiteY13" fmla="*/ 2027048 h 2027048"/>
              <a:gd name="connsiteX14" fmla="*/ 0 w 12192000"/>
              <a:gd name="connsiteY14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460274 w 12192000"/>
              <a:gd name="connsiteY5" fmla="*/ 651638 h 2027048"/>
              <a:gd name="connsiteX6" fmla="*/ 6336574 w 12192000"/>
              <a:gd name="connsiteY6" fmla="*/ 1123715 h 2027048"/>
              <a:gd name="connsiteX7" fmla="*/ 8389257 w 12192000"/>
              <a:gd name="connsiteY7" fmla="*/ 458598 h 2027048"/>
              <a:gd name="connsiteX8" fmla="*/ 9550400 w 12192000"/>
              <a:gd name="connsiteY8" fmla="*/ 618255 h 2027048"/>
              <a:gd name="connsiteX9" fmla="*/ 10914743 w 12192000"/>
              <a:gd name="connsiteY9" fmla="*/ 1053684 h 2027048"/>
              <a:gd name="connsiteX10" fmla="*/ 12192000 w 12192000"/>
              <a:gd name="connsiteY10" fmla="*/ 731648 h 2027048"/>
              <a:gd name="connsiteX11" fmla="*/ 12192000 w 12192000"/>
              <a:gd name="connsiteY11" fmla="*/ 2027048 h 2027048"/>
              <a:gd name="connsiteX12" fmla="*/ 0 w 12192000"/>
              <a:gd name="connsiteY12" fmla="*/ 2027048 h 2027048"/>
              <a:gd name="connsiteX13" fmla="*/ 0 w 12192000"/>
              <a:gd name="connsiteY13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460274 w 12192000"/>
              <a:gd name="connsiteY5" fmla="*/ 651638 h 2027048"/>
              <a:gd name="connsiteX6" fmla="*/ 6336574 w 12192000"/>
              <a:gd name="connsiteY6" fmla="*/ 1123715 h 2027048"/>
              <a:gd name="connsiteX7" fmla="*/ 9550400 w 12192000"/>
              <a:gd name="connsiteY7" fmla="*/ 618255 h 2027048"/>
              <a:gd name="connsiteX8" fmla="*/ 10914743 w 12192000"/>
              <a:gd name="connsiteY8" fmla="*/ 1053684 h 2027048"/>
              <a:gd name="connsiteX9" fmla="*/ 12192000 w 12192000"/>
              <a:gd name="connsiteY9" fmla="*/ 731648 h 2027048"/>
              <a:gd name="connsiteX10" fmla="*/ 12192000 w 12192000"/>
              <a:gd name="connsiteY10" fmla="*/ 2027048 h 2027048"/>
              <a:gd name="connsiteX11" fmla="*/ 0 w 12192000"/>
              <a:gd name="connsiteY11" fmla="*/ 2027048 h 2027048"/>
              <a:gd name="connsiteX12" fmla="*/ 0 w 12192000"/>
              <a:gd name="connsiteY12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460274 w 12192000"/>
              <a:gd name="connsiteY5" fmla="*/ 651638 h 2027048"/>
              <a:gd name="connsiteX6" fmla="*/ 6336574 w 12192000"/>
              <a:gd name="connsiteY6" fmla="*/ 1123715 h 2027048"/>
              <a:gd name="connsiteX7" fmla="*/ 10914743 w 12192000"/>
              <a:gd name="connsiteY7" fmla="*/ 1053684 h 2027048"/>
              <a:gd name="connsiteX8" fmla="*/ 12192000 w 12192000"/>
              <a:gd name="connsiteY8" fmla="*/ 731648 h 2027048"/>
              <a:gd name="connsiteX9" fmla="*/ 12192000 w 12192000"/>
              <a:gd name="connsiteY9" fmla="*/ 2027048 h 2027048"/>
              <a:gd name="connsiteX10" fmla="*/ 0 w 12192000"/>
              <a:gd name="connsiteY10" fmla="*/ 2027048 h 2027048"/>
              <a:gd name="connsiteX11" fmla="*/ 0 w 12192000"/>
              <a:gd name="connsiteY11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460274 w 12192000"/>
              <a:gd name="connsiteY5" fmla="*/ 651638 h 2027048"/>
              <a:gd name="connsiteX6" fmla="*/ 6336574 w 12192000"/>
              <a:gd name="connsiteY6" fmla="*/ 1123715 h 2027048"/>
              <a:gd name="connsiteX7" fmla="*/ 12192000 w 12192000"/>
              <a:gd name="connsiteY7" fmla="*/ 731648 h 2027048"/>
              <a:gd name="connsiteX8" fmla="*/ 12192000 w 12192000"/>
              <a:gd name="connsiteY8" fmla="*/ 2027048 h 2027048"/>
              <a:gd name="connsiteX9" fmla="*/ 0 w 12192000"/>
              <a:gd name="connsiteY9" fmla="*/ 2027048 h 2027048"/>
              <a:gd name="connsiteX10" fmla="*/ 0 w 12192000"/>
              <a:gd name="connsiteY10" fmla="*/ 731648 h 2027048"/>
              <a:gd name="connsiteX0" fmla="*/ 0 w 12320071"/>
              <a:gd name="connsiteY0" fmla="*/ 731648 h 2027048"/>
              <a:gd name="connsiteX1" fmla="*/ 840377 w 12320071"/>
              <a:gd name="connsiteY1" fmla="*/ 672 h 2027048"/>
              <a:gd name="connsiteX2" fmla="*/ 1915886 w 12320071"/>
              <a:gd name="connsiteY2" fmla="*/ 850484 h 2027048"/>
              <a:gd name="connsiteX3" fmla="*/ 3228703 w 12320071"/>
              <a:gd name="connsiteY3" fmla="*/ 649098 h 2027048"/>
              <a:gd name="connsiteX4" fmla="*/ 4499429 w 12320071"/>
              <a:gd name="connsiteY4" fmla="*/ 1169798 h 2027048"/>
              <a:gd name="connsiteX5" fmla="*/ 5460274 w 12320071"/>
              <a:gd name="connsiteY5" fmla="*/ 651638 h 2027048"/>
              <a:gd name="connsiteX6" fmla="*/ 6336574 w 12320071"/>
              <a:gd name="connsiteY6" fmla="*/ 1123715 h 2027048"/>
              <a:gd name="connsiteX7" fmla="*/ 12192000 w 12320071"/>
              <a:gd name="connsiteY7" fmla="*/ 2027048 h 2027048"/>
              <a:gd name="connsiteX8" fmla="*/ 0 w 12320071"/>
              <a:gd name="connsiteY8" fmla="*/ 2027048 h 2027048"/>
              <a:gd name="connsiteX9" fmla="*/ 0 w 12320071"/>
              <a:gd name="connsiteY9" fmla="*/ 731648 h 2027048"/>
              <a:gd name="connsiteX0" fmla="*/ 0 w 7193074"/>
              <a:gd name="connsiteY0" fmla="*/ 731648 h 2056076"/>
              <a:gd name="connsiteX1" fmla="*/ 840377 w 7193074"/>
              <a:gd name="connsiteY1" fmla="*/ 672 h 2056076"/>
              <a:gd name="connsiteX2" fmla="*/ 1915886 w 7193074"/>
              <a:gd name="connsiteY2" fmla="*/ 850484 h 2056076"/>
              <a:gd name="connsiteX3" fmla="*/ 3228703 w 7193074"/>
              <a:gd name="connsiteY3" fmla="*/ 649098 h 2056076"/>
              <a:gd name="connsiteX4" fmla="*/ 4499429 w 7193074"/>
              <a:gd name="connsiteY4" fmla="*/ 1169798 h 2056076"/>
              <a:gd name="connsiteX5" fmla="*/ 5460274 w 7193074"/>
              <a:gd name="connsiteY5" fmla="*/ 651638 h 2056076"/>
              <a:gd name="connsiteX6" fmla="*/ 6336574 w 7193074"/>
              <a:gd name="connsiteY6" fmla="*/ 1123715 h 2056076"/>
              <a:gd name="connsiteX7" fmla="*/ 6415314 w 7193074"/>
              <a:gd name="connsiteY7" fmla="*/ 2056076 h 2056076"/>
              <a:gd name="connsiteX8" fmla="*/ 0 w 7193074"/>
              <a:gd name="connsiteY8" fmla="*/ 2027048 h 2056076"/>
              <a:gd name="connsiteX9" fmla="*/ 0 w 7193074"/>
              <a:gd name="connsiteY9" fmla="*/ 731648 h 2056076"/>
              <a:gd name="connsiteX0" fmla="*/ 0 w 6855448"/>
              <a:gd name="connsiteY0" fmla="*/ 731648 h 2056079"/>
              <a:gd name="connsiteX1" fmla="*/ 840377 w 6855448"/>
              <a:gd name="connsiteY1" fmla="*/ 672 h 2056079"/>
              <a:gd name="connsiteX2" fmla="*/ 1915886 w 6855448"/>
              <a:gd name="connsiteY2" fmla="*/ 850484 h 2056079"/>
              <a:gd name="connsiteX3" fmla="*/ 3228703 w 6855448"/>
              <a:gd name="connsiteY3" fmla="*/ 649098 h 2056079"/>
              <a:gd name="connsiteX4" fmla="*/ 4499429 w 6855448"/>
              <a:gd name="connsiteY4" fmla="*/ 1169798 h 2056079"/>
              <a:gd name="connsiteX5" fmla="*/ 5460274 w 6855448"/>
              <a:gd name="connsiteY5" fmla="*/ 651638 h 2056079"/>
              <a:gd name="connsiteX6" fmla="*/ 6336574 w 6855448"/>
              <a:gd name="connsiteY6" fmla="*/ 1123715 h 2056079"/>
              <a:gd name="connsiteX7" fmla="*/ 6415314 w 6855448"/>
              <a:gd name="connsiteY7" fmla="*/ 2056076 h 2056079"/>
              <a:gd name="connsiteX8" fmla="*/ 0 w 6855448"/>
              <a:gd name="connsiteY8" fmla="*/ 2027048 h 2056079"/>
              <a:gd name="connsiteX9" fmla="*/ 0 w 6855448"/>
              <a:gd name="connsiteY9" fmla="*/ 731648 h 2056079"/>
              <a:gd name="connsiteX0" fmla="*/ 0 w 6415314"/>
              <a:gd name="connsiteY0" fmla="*/ 731648 h 2056078"/>
              <a:gd name="connsiteX1" fmla="*/ 840377 w 6415314"/>
              <a:gd name="connsiteY1" fmla="*/ 672 h 2056078"/>
              <a:gd name="connsiteX2" fmla="*/ 1915886 w 6415314"/>
              <a:gd name="connsiteY2" fmla="*/ 850484 h 2056078"/>
              <a:gd name="connsiteX3" fmla="*/ 3228703 w 6415314"/>
              <a:gd name="connsiteY3" fmla="*/ 649098 h 2056078"/>
              <a:gd name="connsiteX4" fmla="*/ 4499429 w 6415314"/>
              <a:gd name="connsiteY4" fmla="*/ 1169798 h 2056078"/>
              <a:gd name="connsiteX5" fmla="*/ 5460274 w 6415314"/>
              <a:gd name="connsiteY5" fmla="*/ 651638 h 2056078"/>
              <a:gd name="connsiteX6" fmla="*/ 6336574 w 6415314"/>
              <a:gd name="connsiteY6" fmla="*/ 1123715 h 2056078"/>
              <a:gd name="connsiteX7" fmla="*/ 6415314 w 6415314"/>
              <a:gd name="connsiteY7" fmla="*/ 2056076 h 2056078"/>
              <a:gd name="connsiteX8" fmla="*/ 0 w 6415314"/>
              <a:gd name="connsiteY8" fmla="*/ 2027048 h 2056078"/>
              <a:gd name="connsiteX9" fmla="*/ 0 w 6415314"/>
              <a:gd name="connsiteY9" fmla="*/ 731648 h 2056078"/>
              <a:gd name="connsiteX0" fmla="*/ 0 w 6351814"/>
              <a:gd name="connsiteY0" fmla="*/ 731648 h 2056078"/>
              <a:gd name="connsiteX1" fmla="*/ 840377 w 6351814"/>
              <a:gd name="connsiteY1" fmla="*/ 672 h 2056078"/>
              <a:gd name="connsiteX2" fmla="*/ 1915886 w 6351814"/>
              <a:gd name="connsiteY2" fmla="*/ 850484 h 2056078"/>
              <a:gd name="connsiteX3" fmla="*/ 3228703 w 6351814"/>
              <a:gd name="connsiteY3" fmla="*/ 649098 h 2056078"/>
              <a:gd name="connsiteX4" fmla="*/ 4499429 w 6351814"/>
              <a:gd name="connsiteY4" fmla="*/ 1169798 h 2056078"/>
              <a:gd name="connsiteX5" fmla="*/ 5460274 w 6351814"/>
              <a:gd name="connsiteY5" fmla="*/ 651638 h 2056078"/>
              <a:gd name="connsiteX6" fmla="*/ 6336574 w 6351814"/>
              <a:gd name="connsiteY6" fmla="*/ 1123715 h 2056078"/>
              <a:gd name="connsiteX7" fmla="*/ 6351814 w 6351814"/>
              <a:gd name="connsiteY7" fmla="*/ 2056076 h 2056078"/>
              <a:gd name="connsiteX8" fmla="*/ 0 w 6351814"/>
              <a:gd name="connsiteY8" fmla="*/ 2027048 h 2056078"/>
              <a:gd name="connsiteX9" fmla="*/ 0 w 6351814"/>
              <a:gd name="connsiteY9" fmla="*/ 731648 h 2056078"/>
              <a:gd name="connsiteX0" fmla="*/ 0 w 6355956"/>
              <a:gd name="connsiteY0" fmla="*/ 731648 h 2056078"/>
              <a:gd name="connsiteX1" fmla="*/ 840377 w 6355956"/>
              <a:gd name="connsiteY1" fmla="*/ 672 h 2056078"/>
              <a:gd name="connsiteX2" fmla="*/ 1915886 w 6355956"/>
              <a:gd name="connsiteY2" fmla="*/ 850484 h 2056078"/>
              <a:gd name="connsiteX3" fmla="*/ 3228703 w 6355956"/>
              <a:gd name="connsiteY3" fmla="*/ 649098 h 2056078"/>
              <a:gd name="connsiteX4" fmla="*/ 4499429 w 6355956"/>
              <a:gd name="connsiteY4" fmla="*/ 1169798 h 2056078"/>
              <a:gd name="connsiteX5" fmla="*/ 5460274 w 6355956"/>
              <a:gd name="connsiteY5" fmla="*/ 651638 h 2056078"/>
              <a:gd name="connsiteX6" fmla="*/ 6348480 w 6355956"/>
              <a:gd name="connsiteY6" fmla="*/ 1123715 h 2056078"/>
              <a:gd name="connsiteX7" fmla="*/ 6351814 w 6355956"/>
              <a:gd name="connsiteY7" fmla="*/ 2056076 h 2056078"/>
              <a:gd name="connsiteX8" fmla="*/ 0 w 6355956"/>
              <a:gd name="connsiteY8" fmla="*/ 2027048 h 2056078"/>
              <a:gd name="connsiteX9" fmla="*/ 0 w 6355956"/>
              <a:gd name="connsiteY9" fmla="*/ 731648 h 2056078"/>
              <a:gd name="connsiteX0" fmla="*/ 0 w 6351814"/>
              <a:gd name="connsiteY0" fmla="*/ 731648 h 2056078"/>
              <a:gd name="connsiteX1" fmla="*/ 840377 w 6351814"/>
              <a:gd name="connsiteY1" fmla="*/ 672 h 2056078"/>
              <a:gd name="connsiteX2" fmla="*/ 1915886 w 6351814"/>
              <a:gd name="connsiteY2" fmla="*/ 850484 h 2056078"/>
              <a:gd name="connsiteX3" fmla="*/ 3228703 w 6351814"/>
              <a:gd name="connsiteY3" fmla="*/ 649098 h 2056078"/>
              <a:gd name="connsiteX4" fmla="*/ 4499429 w 6351814"/>
              <a:gd name="connsiteY4" fmla="*/ 1169798 h 2056078"/>
              <a:gd name="connsiteX5" fmla="*/ 5460274 w 6351814"/>
              <a:gd name="connsiteY5" fmla="*/ 651638 h 2056078"/>
              <a:gd name="connsiteX6" fmla="*/ 6348480 w 6351814"/>
              <a:gd name="connsiteY6" fmla="*/ 1123715 h 2056078"/>
              <a:gd name="connsiteX7" fmla="*/ 6351814 w 6351814"/>
              <a:gd name="connsiteY7" fmla="*/ 2056076 h 2056078"/>
              <a:gd name="connsiteX8" fmla="*/ 0 w 6351814"/>
              <a:gd name="connsiteY8" fmla="*/ 2027048 h 2056078"/>
              <a:gd name="connsiteX9" fmla="*/ 0 w 6351814"/>
              <a:gd name="connsiteY9" fmla="*/ 731648 h 2056078"/>
              <a:gd name="connsiteX0" fmla="*/ 0 w 6356576"/>
              <a:gd name="connsiteY0" fmla="*/ 731648 h 2051315"/>
              <a:gd name="connsiteX1" fmla="*/ 840377 w 6356576"/>
              <a:gd name="connsiteY1" fmla="*/ 672 h 2051315"/>
              <a:gd name="connsiteX2" fmla="*/ 1915886 w 6356576"/>
              <a:gd name="connsiteY2" fmla="*/ 850484 h 2051315"/>
              <a:gd name="connsiteX3" fmla="*/ 3228703 w 6356576"/>
              <a:gd name="connsiteY3" fmla="*/ 649098 h 2051315"/>
              <a:gd name="connsiteX4" fmla="*/ 4499429 w 6356576"/>
              <a:gd name="connsiteY4" fmla="*/ 1169798 h 2051315"/>
              <a:gd name="connsiteX5" fmla="*/ 5460274 w 6356576"/>
              <a:gd name="connsiteY5" fmla="*/ 651638 h 2051315"/>
              <a:gd name="connsiteX6" fmla="*/ 6348480 w 6356576"/>
              <a:gd name="connsiteY6" fmla="*/ 1123715 h 2051315"/>
              <a:gd name="connsiteX7" fmla="*/ 6356576 w 6356576"/>
              <a:gd name="connsiteY7" fmla="*/ 2051313 h 2051315"/>
              <a:gd name="connsiteX8" fmla="*/ 0 w 6356576"/>
              <a:gd name="connsiteY8" fmla="*/ 2027048 h 2051315"/>
              <a:gd name="connsiteX9" fmla="*/ 0 w 6356576"/>
              <a:gd name="connsiteY9" fmla="*/ 731648 h 2051315"/>
              <a:gd name="connsiteX0" fmla="*/ 0 w 6356576"/>
              <a:gd name="connsiteY0" fmla="*/ 731648 h 2051315"/>
              <a:gd name="connsiteX1" fmla="*/ 840377 w 6356576"/>
              <a:gd name="connsiteY1" fmla="*/ 672 h 2051315"/>
              <a:gd name="connsiteX2" fmla="*/ 1915886 w 6356576"/>
              <a:gd name="connsiteY2" fmla="*/ 850484 h 2051315"/>
              <a:gd name="connsiteX3" fmla="*/ 3228703 w 6356576"/>
              <a:gd name="connsiteY3" fmla="*/ 649098 h 2051315"/>
              <a:gd name="connsiteX4" fmla="*/ 4499429 w 6356576"/>
              <a:gd name="connsiteY4" fmla="*/ 1169798 h 2051315"/>
              <a:gd name="connsiteX5" fmla="*/ 5460274 w 6356576"/>
              <a:gd name="connsiteY5" fmla="*/ 651638 h 2051315"/>
              <a:gd name="connsiteX6" fmla="*/ 6348480 w 6356576"/>
              <a:gd name="connsiteY6" fmla="*/ 1123715 h 2051315"/>
              <a:gd name="connsiteX7" fmla="*/ 6356576 w 6356576"/>
              <a:gd name="connsiteY7" fmla="*/ 2051313 h 2051315"/>
              <a:gd name="connsiteX8" fmla="*/ 0 w 6356576"/>
              <a:gd name="connsiteY8" fmla="*/ 2047315 h 2051315"/>
              <a:gd name="connsiteX9" fmla="*/ 0 w 6356576"/>
              <a:gd name="connsiteY9" fmla="*/ 731648 h 2051315"/>
              <a:gd name="connsiteX0" fmla="*/ 0 w 6356576"/>
              <a:gd name="connsiteY0" fmla="*/ 731648 h 2051369"/>
              <a:gd name="connsiteX1" fmla="*/ 840377 w 6356576"/>
              <a:gd name="connsiteY1" fmla="*/ 672 h 2051369"/>
              <a:gd name="connsiteX2" fmla="*/ 1915886 w 6356576"/>
              <a:gd name="connsiteY2" fmla="*/ 850484 h 2051369"/>
              <a:gd name="connsiteX3" fmla="*/ 3228703 w 6356576"/>
              <a:gd name="connsiteY3" fmla="*/ 649098 h 2051369"/>
              <a:gd name="connsiteX4" fmla="*/ 4499429 w 6356576"/>
              <a:gd name="connsiteY4" fmla="*/ 1169798 h 2051369"/>
              <a:gd name="connsiteX5" fmla="*/ 5460274 w 6356576"/>
              <a:gd name="connsiteY5" fmla="*/ 651638 h 2051369"/>
              <a:gd name="connsiteX6" fmla="*/ 6348480 w 6356576"/>
              <a:gd name="connsiteY6" fmla="*/ 1123715 h 2051369"/>
              <a:gd name="connsiteX7" fmla="*/ 6356576 w 6356576"/>
              <a:gd name="connsiteY7" fmla="*/ 2051313 h 2051369"/>
              <a:gd name="connsiteX8" fmla="*/ 0 w 6356576"/>
              <a:gd name="connsiteY8" fmla="*/ 2051369 h 2051369"/>
              <a:gd name="connsiteX9" fmla="*/ 0 w 6356576"/>
              <a:gd name="connsiteY9" fmla="*/ 731648 h 2051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56576" h="2051369">
                <a:moveTo>
                  <a:pt x="0" y="731648"/>
                </a:moveTo>
                <a:cubicBezTo>
                  <a:pt x="285448" y="732555"/>
                  <a:pt x="379669" y="30245"/>
                  <a:pt x="840377" y="672"/>
                </a:cubicBezTo>
                <a:cubicBezTo>
                  <a:pt x="1303383" y="-27752"/>
                  <a:pt x="1651000" y="856048"/>
                  <a:pt x="1915886" y="850484"/>
                </a:cubicBezTo>
                <a:cubicBezTo>
                  <a:pt x="2328092" y="830406"/>
                  <a:pt x="2725057" y="570116"/>
                  <a:pt x="3228703" y="649098"/>
                </a:cubicBezTo>
                <a:cubicBezTo>
                  <a:pt x="3728841" y="661556"/>
                  <a:pt x="4189791" y="1164960"/>
                  <a:pt x="4499429" y="1169798"/>
                </a:cubicBezTo>
                <a:cubicBezTo>
                  <a:pt x="4770362" y="1150446"/>
                  <a:pt x="5029321" y="701470"/>
                  <a:pt x="5460274" y="651638"/>
                </a:cubicBezTo>
                <a:cubicBezTo>
                  <a:pt x="5717540" y="623940"/>
                  <a:pt x="6159794" y="1128553"/>
                  <a:pt x="6348480" y="1123715"/>
                </a:cubicBezTo>
                <a:cubicBezTo>
                  <a:pt x="6351247" y="1129112"/>
                  <a:pt x="6352222" y="2053158"/>
                  <a:pt x="6356576" y="2051313"/>
                </a:cubicBezTo>
                <a:lnTo>
                  <a:pt x="0" y="2051369"/>
                </a:lnTo>
                <a:lnTo>
                  <a:pt x="0" y="731648"/>
                </a:lnTo>
                <a:close/>
              </a:path>
            </a:pathLst>
          </a:custGeom>
          <a:solidFill>
            <a:srgbClr val="BB9663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54999311-3B56-404F-AF8E-ABD2F4179840}"/>
              </a:ext>
            </a:extLst>
          </p:cNvPr>
          <p:cNvSpPr/>
          <p:nvPr/>
        </p:nvSpPr>
        <p:spPr>
          <a:xfrm>
            <a:off x="0" y="3233179"/>
            <a:ext cx="7109683" cy="2793353"/>
          </a:xfrm>
          <a:custGeom>
            <a:avLst/>
            <a:gdLst>
              <a:gd name="connsiteX0" fmla="*/ 0 w 12192000"/>
              <a:gd name="connsiteY0" fmla="*/ 0 h 1295400"/>
              <a:gd name="connsiteX1" fmla="*/ 12192000 w 12192000"/>
              <a:gd name="connsiteY1" fmla="*/ 0 h 1295400"/>
              <a:gd name="connsiteX2" fmla="*/ 12192000 w 12192000"/>
              <a:gd name="connsiteY2" fmla="*/ 1295400 h 1295400"/>
              <a:gd name="connsiteX3" fmla="*/ 0 w 12192000"/>
              <a:gd name="connsiteY3" fmla="*/ 1295400 h 1295400"/>
              <a:gd name="connsiteX4" fmla="*/ 0 w 12192000"/>
              <a:gd name="connsiteY4" fmla="*/ 0 h 1295400"/>
              <a:gd name="connsiteX0" fmla="*/ 0 w 12192000"/>
              <a:gd name="connsiteY0" fmla="*/ 258538 h 1553938"/>
              <a:gd name="connsiteX1" fmla="*/ 870857 w 12192000"/>
              <a:gd name="connsiteY1" fmla="*/ 2 h 1553938"/>
              <a:gd name="connsiteX2" fmla="*/ 12192000 w 12192000"/>
              <a:gd name="connsiteY2" fmla="*/ 258538 h 1553938"/>
              <a:gd name="connsiteX3" fmla="*/ 12192000 w 12192000"/>
              <a:gd name="connsiteY3" fmla="*/ 1553938 h 1553938"/>
              <a:gd name="connsiteX4" fmla="*/ 0 w 12192000"/>
              <a:gd name="connsiteY4" fmla="*/ 1553938 h 1553938"/>
              <a:gd name="connsiteX5" fmla="*/ 0 w 12192000"/>
              <a:gd name="connsiteY5" fmla="*/ 258538 h 1553938"/>
              <a:gd name="connsiteX0" fmla="*/ 0 w 12192000"/>
              <a:gd name="connsiteY0" fmla="*/ 258538 h 1553938"/>
              <a:gd name="connsiteX1" fmla="*/ 870857 w 12192000"/>
              <a:gd name="connsiteY1" fmla="*/ 2 h 1553938"/>
              <a:gd name="connsiteX2" fmla="*/ 1915886 w 12192000"/>
              <a:gd name="connsiteY2" fmla="*/ 377374 h 1553938"/>
              <a:gd name="connsiteX3" fmla="*/ 12192000 w 12192000"/>
              <a:gd name="connsiteY3" fmla="*/ 258538 h 1553938"/>
              <a:gd name="connsiteX4" fmla="*/ 12192000 w 12192000"/>
              <a:gd name="connsiteY4" fmla="*/ 1553938 h 1553938"/>
              <a:gd name="connsiteX5" fmla="*/ 0 w 12192000"/>
              <a:gd name="connsiteY5" fmla="*/ 1553938 h 1553938"/>
              <a:gd name="connsiteX6" fmla="*/ 0 w 12192000"/>
              <a:gd name="connsiteY6" fmla="*/ 258538 h 1553938"/>
              <a:gd name="connsiteX0" fmla="*/ 0 w 12192000"/>
              <a:gd name="connsiteY0" fmla="*/ 273050 h 1568450"/>
              <a:gd name="connsiteX1" fmla="*/ 870857 w 12192000"/>
              <a:gd name="connsiteY1" fmla="*/ 14514 h 1568450"/>
              <a:gd name="connsiteX2" fmla="*/ 1915886 w 12192000"/>
              <a:gd name="connsiteY2" fmla="*/ 391886 h 1568450"/>
              <a:gd name="connsiteX3" fmla="*/ 3091543 w 12192000"/>
              <a:gd name="connsiteY3" fmla="*/ 0 h 1568450"/>
              <a:gd name="connsiteX4" fmla="*/ 12192000 w 12192000"/>
              <a:gd name="connsiteY4" fmla="*/ 273050 h 1568450"/>
              <a:gd name="connsiteX5" fmla="*/ 12192000 w 12192000"/>
              <a:gd name="connsiteY5" fmla="*/ 1568450 h 1568450"/>
              <a:gd name="connsiteX6" fmla="*/ 0 w 12192000"/>
              <a:gd name="connsiteY6" fmla="*/ 1568450 h 1568450"/>
              <a:gd name="connsiteX7" fmla="*/ 0 w 12192000"/>
              <a:gd name="connsiteY7" fmla="*/ 273050 h 1568450"/>
              <a:gd name="connsiteX0" fmla="*/ 0 w 12192000"/>
              <a:gd name="connsiteY0" fmla="*/ 273050 h 1568450"/>
              <a:gd name="connsiteX1" fmla="*/ 870857 w 12192000"/>
              <a:gd name="connsiteY1" fmla="*/ 14514 h 1568450"/>
              <a:gd name="connsiteX2" fmla="*/ 1915886 w 12192000"/>
              <a:gd name="connsiteY2" fmla="*/ 391886 h 1568450"/>
              <a:gd name="connsiteX3" fmla="*/ 3091543 w 12192000"/>
              <a:gd name="connsiteY3" fmla="*/ 0 h 1568450"/>
              <a:gd name="connsiteX4" fmla="*/ 4499429 w 12192000"/>
              <a:gd name="connsiteY4" fmla="*/ 711200 h 1568450"/>
              <a:gd name="connsiteX5" fmla="*/ 12192000 w 12192000"/>
              <a:gd name="connsiteY5" fmla="*/ 273050 h 1568450"/>
              <a:gd name="connsiteX6" fmla="*/ 12192000 w 12192000"/>
              <a:gd name="connsiteY6" fmla="*/ 1568450 h 1568450"/>
              <a:gd name="connsiteX7" fmla="*/ 0 w 12192000"/>
              <a:gd name="connsiteY7" fmla="*/ 1568450 h 1568450"/>
              <a:gd name="connsiteX8" fmla="*/ 0 w 12192000"/>
              <a:gd name="connsiteY8" fmla="*/ 273050 h 1568450"/>
              <a:gd name="connsiteX0" fmla="*/ 0 w 12192000"/>
              <a:gd name="connsiteY0" fmla="*/ 273050 h 1568450"/>
              <a:gd name="connsiteX1" fmla="*/ 870857 w 12192000"/>
              <a:gd name="connsiteY1" fmla="*/ 14514 h 1568450"/>
              <a:gd name="connsiteX2" fmla="*/ 1915886 w 12192000"/>
              <a:gd name="connsiteY2" fmla="*/ 391886 h 1568450"/>
              <a:gd name="connsiteX3" fmla="*/ 3091543 w 12192000"/>
              <a:gd name="connsiteY3" fmla="*/ 0 h 1568450"/>
              <a:gd name="connsiteX4" fmla="*/ 4499429 w 12192000"/>
              <a:gd name="connsiteY4" fmla="*/ 711200 h 1568450"/>
              <a:gd name="connsiteX5" fmla="*/ 5399314 w 12192000"/>
              <a:gd name="connsiteY5" fmla="*/ 406400 h 1568450"/>
              <a:gd name="connsiteX6" fmla="*/ 12192000 w 12192000"/>
              <a:gd name="connsiteY6" fmla="*/ 273050 h 1568450"/>
              <a:gd name="connsiteX7" fmla="*/ 12192000 w 12192000"/>
              <a:gd name="connsiteY7" fmla="*/ 1568450 h 1568450"/>
              <a:gd name="connsiteX8" fmla="*/ 0 w 12192000"/>
              <a:gd name="connsiteY8" fmla="*/ 1568450 h 1568450"/>
              <a:gd name="connsiteX9" fmla="*/ 0 w 12192000"/>
              <a:gd name="connsiteY9" fmla="*/ 273050 h 1568450"/>
              <a:gd name="connsiteX0" fmla="*/ 0 w 12192000"/>
              <a:gd name="connsiteY0" fmla="*/ 273050 h 1568450"/>
              <a:gd name="connsiteX1" fmla="*/ 870857 w 12192000"/>
              <a:gd name="connsiteY1" fmla="*/ 14514 h 1568450"/>
              <a:gd name="connsiteX2" fmla="*/ 1915886 w 12192000"/>
              <a:gd name="connsiteY2" fmla="*/ 391886 h 1568450"/>
              <a:gd name="connsiteX3" fmla="*/ 3091543 w 12192000"/>
              <a:gd name="connsiteY3" fmla="*/ 0 h 1568450"/>
              <a:gd name="connsiteX4" fmla="*/ 4499429 w 12192000"/>
              <a:gd name="connsiteY4" fmla="*/ 711200 h 1568450"/>
              <a:gd name="connsiteX5" fmla="*/ 5399314 w 12192000"/>
              <a:gd name="connsiteY5" fmla="*/ 406400 h 1568450"/>
              <a:gd name="connsiteX6" fmla="*/ 6008914 w 12192000"/>
              <a:gd name="connsiteY6" fmla="*/ 566057 h 1568450"/>
              <a:gd name="connsiteX7" fmla="*/ 12192000 w 12192000"/>
              <a:gd name="connsiteY7" fmla="*/ 273050 h 1568450"/>
              <a:gd name="connsiteX8" fmla="*/ 12192000 w 12192000"/>
              <a:gd name="connsiteY8" fmla="*/ 1568450 h 1568450"/>
              <a:gd name="connsiteX9" fmla="*/ 0 w 12192000"/>
              <a:gd name="connsiteY9" fmla="*/ 1568450 h 1568450"/>
              <a:gd name="connsiteX10" fmla="*/ 0 w 12192000"/>
              <a:gd name="connsiteY10" fmla="*/ 273050 h 1568450"/>
              <a:gd name="connsiteX0" fmla="*/ 0 w 12192000"/>
              <a:gd name="connsiteY0" fmla="*/ 273050 h 1568450"/>
              <a:gd name="connsiteX1" fmla="*/ 870857 w 12192000"/>
              <a:gd name="connsiteY1" fmla="*/ 14514 h 1568450"/>
              <a:gd name="connsiteX2" fmla="*/ 1915886 w 12192000"/>
              <a:gd name="connsiteY2" fmla="*/ 391886 h 1568450"/>
              <a:gd name="connsiteX3" fmla="*/ 3091543 w 12192000"/>
              <a:gd name="connsiteY3" fmla="*/ 0 h 1568450"/>
              <a:gd name="connsiteX4" fmla="*/ 4499429 w 12192000"/>
              <a:gd name="connsiteY4" fmla="*/ 711200 h 1568450"/>
              <a:gd name="connsiteX5" fmla="*/ 5399314 w 12192000"/>
              <a:gd name="connsiteY5" fmla="*/ 406400 h 1568450"/>
              <a:gd name="connsiteX6" fmla="*/ 6008914 w 12192000"/>
              <a:gd name="connsiteY6" fmla="*/ 566057 h 1568450"/>
              <a:gd name="connsiteX7" fmla="*/ 7155543 w 12192000"/>
              <a:gd name="connsiteY7" fmla="*/ 348343 h 1568450"/>
              <a:gd name="connsiteX8" fmla="*/ 12192000 w 12192000"/>
              <a:gd name="connsiteY8" fmla="*/ 273050 h 1568450"/>
              <a:gd name="connsiteX9" fmla="*/ 12192000 w 12192000"/>
              <a:gd name="connsiteY9" fmla="*/ 1568450 h 1568450"/>
              <a:gd name="connsiteX10" fmla="*/ 0 w 12192000"/>
              <a:gd name="connsiteY10" fmla="*/ 1568450 h 1568450"/>
              <a:gd name="connsiteX11" fmla="*/ 0 w 12192000"/>
              <a:gd name="connsiteY11" fmla="*/ 273050 h 1568450"/>
              <a:gd name="connsiteX0" fmla="*/ 0 w 12192000"/>
              <a:gd name="connsiteY0" fmla="*/ 273050 h 1568450"/>
              <a:gd name="connsiteX1" fmla="*/ 870857 w 12192000"/>
              <a:gd name="connsiteY1" fmla="*/ 14514 h 1568450"/>
              <a:gd name="connsiteX2" fmla="*/ 1915886 w 12192000"/>
              <a:gd name="connsiteY2" fmla="*/ 391886 h 1568450"/>
              <a:gd name="connsiteX3" fmla="*/ 3091543 w 12192000"/>
              <a:gd name="connsiteY3" fmla="*/ 0 h 1568450"/>
              <a:gd name="connsiteX4" fmla="*/ 4499429 w 12192000"/>
              <a:gd name="connsiteY4" fmla="*/ 711200 h 1568450"/>
              <a:gd name="connsiteX5" fmla="*/ 5399314 w 12192000"/>
              <a:gd name="connsiteY5" fmla="*/ 406400 h 1568450"/>
              <a:gd name="connsiteX6" fmla="*/ 6008914 w 12192000"/>
              <a:gd name="connsiteY6" fmla="*/ 566057 h 1568450"/>
              <a:gd name="connsiteX7" fmla="*/ 7155543 w 12192000"/>
              <a:gd name="connsiteY7" fmla="*/ 348343 h 1568450"/>
              <a:gd name="connsiteX8" fmla="*/ 8389257 w 12192000"/>
              <a:gd name="connsiteY8" fmla="*/ 0 h 1568450"/>
              <a:gd name="connsiteX9" fmla="*/ 12192000 w 12192000"/>
              <a:gd name="connsiteY9" fmla="*/ 273050 h 1568450"/>
              <a:gd name="connsiteX10" fmla="*/ 12192000 w 12192000"/>
              <a:gd name="connsiteY10" fmla="*/ 1568450 h 1568450"/>
              <a:gd name="connsiteX11" fmla="*/ 0 w 12192000"/>
              <a:gd name="connsiteY11" fmla="*/ 1568450 h 1568450"/>
              <a:gd name="connsiteX12" fmla="*/ 0 w 12192000"/>
              <a:gd name="connsiteY12" fmla="*/ 273050 h 1568450"/>
              <a:gd name="connsiteX0" fmla="*/ 0 w 12192000"/>
              <a:gd name="connsiteY0" fmla="*/ 273050 h 1568450"/>
              <a:gd name="connsiteX1" fmla="*/ 870857 w 12192000"/>
              <a:gd name="connsiteY1" fmla="*/ 14514 h 1568450"/>
              <a:gd name="connsiteX2" fmla="*/ 1915886 w 12192000"/>
              <a:gd name="connsiteY2" fmla="*/ 391886 h 1568450"/>
              <a:gd name="connsiteX3" fmla="*/ 3091543 w 12192000"/>
              <a:gd name="connsiteY3" fmla="*/ 0 h 1568450"/>
              <a:gd name="connsiteX4" fmla="*/ 4499429 w 12192000"/>
              <a:gd name="connsiteY4" fmla="*/ 711200 h 1568450"/>
              <a:gd name="connsiteX5" fmla="*/ 5399314 w 12192000"/>
              <a:gd name="connsiteY5" fmla="*/ 406400 h 1568450"/>
              <a:gd name="connsiteX6" fmla="*/ 6008914 w 12192000"/>
              <a:gd name="connsiteY6" fmla="*/ 566057 h 1568450"/>
              <a:gd name="connsiteX7" fmla="*/ 7155543 w 12192000"/>
              <a:gd name="connsiteY7" fmla="*/ 348343 h 1568450"/>
              <a:gd name="connsiteX8" fmla="*/ 8389257 w 12192000"/>
              <a:gd name="connsiteY8" fmla="*/ 0 h 1568450"/>
              <a:gd name="connsiteX9" fmla="*/ 9405257 w 12192000"/>
              <a:gd name="connsiteY9" fmla="*/ 232229 h 1568450"/>
              <a:gd name="connsiteX10" fmla="*/ 12192000 w 12192000"/>
              <a:gd name="connsiteY10" fmla="*/ 273050 h 1568450"/>
              <a:gd name="connsiteX11" fmla="*/ 12192000 w 12192000"/>
              <a:gd name="connsiteY11" fmla="*/ 1568450 h 1568450"/>
              <a:gd name="connsiteX12" fmla="*/ 0 w 12192000"/>
              <a:gd name="connsiteY12" fmla="*/ 1568450 h 1568450"/>
              <a:gd name="connsiteX13" fmla="*/ 0 w 12192000"/>
              <a:gd name="connsiteY13" fmla="*/ 273050 h 1568450"/>
              <a:gd name="connsiteX0" fmla="*/ 0 w 12192000"/>
              <a:gd name="connsiteY0" fmla="*/ 273050 h 1568450"/>
              <a:gd name="connsiteX1" fmla="*/ 870857 w 12192000"/>
              <a:gd name="connsiteY1" fmla="*/ 14514 h 1568450"/>
              <a:gd name="connsiteX2" fmla="*/ 1915886 w 12192000"/>
              <a:gd name="connsiteY2" fmla="*/ 391886 h 1568450"/>
              <a:gd name="connsiteX3" fmla="*/ 3091543 w 12192000"/>
              <a:gd name="connsiteY3" fmla="*/ 0 h 1568450"/>
              <a:gd name="connsiteX4" fmla="*/ 4499429 w 12192000"/>
              <a:gd name="connsiteY4" fmla="*/ 711200 h 1568450"/>
              <a:gd name="connsiteX5" fmla="*/ 5399314 w 12192000"/>
              <a:gd name="connsiteY5" fmla="*/ 406400 h 1568450"/>
              <a:gd name="connsiteX6" fmla="*/ 6008914 w 12192000"/>
              <a:gd name="connsiteY6" fmla="*/ 566057 h 1568450"/>
              <a:gd name="connsiteX7" fmla="*/ 7155543 w 12192000"/>
              <a:gd name="connsiteY7" fmla="*/ 348343 h 1568450"/>
              <a:gd name="connsiteX8" fmla="*/ 8389257 w 12192000"/>
              <a:gd name="connsiteY8" fmla="*/ 0 h 1568450"/>
              <a:gd name="connsiteX9" fmla="*/ 9405257 w 12192000"/>
              <a:gd name="connsiteY9" fmla="*/ 232229 h 1568450"/>
              <a:gd name="connsiteX10" fmla="*/ 10914743 w 12192000"/>
              <a:gd name="connsiteY10" fmla="*/ 595086 h 1568450"/>
              <a:gd name="connsiteX11" fmla="*/ 12192000 w 12192000"/>
              <a:gd name="connsiteY11" fmla="*/ 273050 h 1568450"/>
              <a:gd name="connsiteX12" fmla="*/ 12192000 w 12192000"/>
              <a:gd name="connsiteY12" fmla="*/ 1568450 h 1568450"/>
              <a:gd name="connsiteX13" fmla="*/ 0 w 12192000"/>
              <a:gd name="connsiteY13" fmla="*/ 1568450 h 1568450"/>
              <a:gd name="connsiteX14" fmla="*/ 0 w 12192000"/>
              <a:gd name="connsiteY14" fmla="*/ 273050 h 1568450"/>
              <a:gd name="connsiteX0" fmla="*/ 0 w 12192000"/>
              <a:gd name="connsiteY0" fmla="*/ 273050 h 1568450"/>
              <a:gd name="connsiteX1" fmla="*/ 870857 w 12192000"/>
              <a:gd name="connsiteY1" fmla="*/ 14514 h 1568450"/>
              <a:gd name="connsiteX2" fmla="*/ 1915886 w 12192000"/>
              <a:gd name="connsiteY2" fmla="*/ 391886 h 1568450"/>
              <a:gd name="connsiteX3" fmla="*/ 3091543 w 12192000"/>
              <a:gd name="connsiteY3" fmla="*/ 0 h 1568450"/>
              <a:gd name="connsiteX4" fmla="*/ 4499429 w 12192000"/>
              <a:gd name="connsiteY4" fmla="*/ 711200 h 1568450"/>
              <a:gd name="connsiteX5" fmla="*/ 5399314 w 12192000"/>
              <a:gd name="connsiteY5" fmla="*/ 406400 h 1568450"/>
              <a:gd name="connsiteX6" fmla="*/ 6008914 w 12192000"/>
              <a:gd name="connsiteY6" fmla="*/ 566057 h 1568450"/>
              <a:gd name="connsiteX7" fmla="*/ 7155543 w 12192000"/>
              <a:gd name="connsiteY7" fmla="*/ 348343 h 1568450"/>
              <a:gd name="connsiteX8" fmla="*/ 8389257 w 12192000"/>
              <a:gd name="connsiteY8" fmla="*/ 0 h 1568450"/>
              <a:gd name="connsiteX9" fmla="*/ 9550400 w 12192000"/>
              <a:gd name="connsiteY9" fmla="*/ 159657 h 1568450"/>
              <a:gd name="connsiteX10" fmla="*/ 10914743 w 12192000"/>
              <a:gd name="connsiteY10" fmla="*/ 595086 h 1568450"/>
              <a:gd name="connsiteX11" fmla="*/ 12192000 w 12192000"/>
              <a:gd name="connsiteY11" fmla="*/ 273050 h 1568450"/>
              <a:gd name="connsiteX12" fmla="*/ 12192000 w 12192000"/>
              <a:gd name="connsiteY12" fmla="*/ 1568450 h 1568450"/>
              <a:gd name="connsiteX13" fmla="*/ 0 w 12192000"/>
              <a:gd name="connsiteY13" fmla="*/ 1568450 h 1568450"/>
              <a:gd name="connsiteX14" fmla="*/ 0 w 12192000"/>
              <a:gd name="connsiteY14" fmla="*/ 273050 h 1568450"/>
              <a:gd name="connsiteX0" fmla="*/ 0 w 12192000"/>
              <a:gd name="connsiteY0" fmla="*/ 730976 h 2026376"/>
              <a:gd name="connsiteX1" fmla="*/ 840377 w 12192000"/>
              <a:gd name="connsiteY1" fmla="*/ 0 h 2026376"/>
              <a:gd name="connsiteX2" fmla="*/ 1915886 w 12192000"/>
              <a:gd name="connsiteY2" fmla="*/ 849812 h 2026376"/>
              <a:gd name="connsiteX3" fmla="*/ 3091543 w 12192000"/>
              <a:gd name="connsiteY3" fmla="*/ 457926 h 2026376"/>
              <a:gd name="connsiteX4" fmla="*/ 4499429 w 12192000"/>
              <a:gd name="connsiteY4" fmla="*/ 1169126 h 2026376"/>
              <a:gd name="connsiteX5" fmla="*/ 5399314 w 12192000"/>
              <a:gd name="connsiteY5" fmla="*/ 864326 h 2026376"/>
              <a:gd name="connsiteX6" fmla="*/ 6008914 w 12192000"/>
              <a:gd name="connsiteY6" fmla="*/ 1023983 h 2026376"/>
              <a:gd name="connsiteX7" fmla="*/ 7155543 w 12192000"/>
              <a:gd name="connsiteY7" fmla="*/ 806269 h 2026376"/>
              <a:gd name="connsiteX8" fmla="*/ 8389257 w 12192000"/>
              <a:gd name="connsiteY8" fmla="*/ 457926 h 2026376"/>
              <a:gd name="connsiteX9" fmla="*/ 9550400 w 12192000"/>
              <a:gd name="connsiteY9" fmla="*/ 617583 h 2026376"/>
              <a:gd name="connsiteX10" fmla="*/ 10914743 w 12192000"/>
              <a:gd name="connsiteY10" fmla="*/ 1053012 h 2026376"/>
              <a:gd name="connsiteX11" fmla="*/ 12192000 w 12192000"/>
              <a:gd name="connsiteY11" fmla="*/ 730976 h 2026376"/>
              <a:gd name="connsiteX12" fmla="*/ 12192000 w 12192000"/>
              <a:gd name="connsiteY12" fmla="*/ 2026376 h 2026376"/>
              <a:gd name="connsiteX13" fmla="*/ 0 w 12192000"/>
              <a:gd name="connsiteY13" fmla="*/ 2026376 h 2026376"/>
              <a:gd name="connsiteX14" fmla="*/ 0 w 12192000"/>
              <a:gd name="connsiteY14" fmla="*/ 730976 h 2026376"/>
              <a:gd name="connsiteX0" fmla="*/ 0 w 12192000"/>
              <a:gd name="connsiteY0" fmla="*/ 730976 h 2026376"/>
              <a:gd name="connsiteX1" fmla="*/ 840377 w 12192000"/>
              <a:gd name="connsiteY1" fmla="*/ 0 h 2026376"/>
              <a:gd name="connsiteX2" fmla="*/ 1915886 w 12192000"/>
              <a:gd name="connsiteY2" fmla="*/ 849812 h 2026376"/>
              <a:gd name="connsiteX3" fmla="*/ 3091543 w 12192000"/>
              <a:gd name="connsiteY3" fmla="*/ 457926 h 2026376"/>
              <a:gd name="connsiteX4" fmla="*/ 4499429 w 12192000"/>
              <a:gd name="connsiteY4" fmla="*/ 1169126 h 2026376"/>
              <a:gd name="connsiteX5" fmla="*/ 5399314 w 12192000"/>
              <a:gd name="connsiteY5" fmla="*/ 864326 h 2026376"/>
              <a:gd name="connsiteX6" fmla="*/ 6008914 w 12192000"/>
              <a:gd name="connsiteY6" fmla="*/ 1023983 h 2026376"/>
              <a:gd name="connsiteX7" fmla="*/ 7155543 w 12192000"/>
              <a:gd name="connsiteY7" fmla="*/ 806269 h 2026376"/>
              <a:gd name="connsiteX8" fmla="*/ 8389257 w 12192000"/>
              <a:gd name="connsiteY8" fmla="*/ 457926 h 2026376"/>
              <a:gd name="connsiteX9" fmla="*/ 9550400 w 12192000"/>
              <a:gd name="connsiteY9" fmla="*/ 617583 h 2026376"/>
              <a:gd name="connsiteX10" fmla="*/ 10914743 w 12192000"/>
              <a:gd name="connsiteY10" fmla="*/ 1053012 h 2026376"/>
              <a:gd name="connsiteX11" fmla="*/ 12192000 w 12192000"/>
              <a:gd name="connsiteY11" fmla="*/ 730976 h 2026376"/>
              <a:gd name="connsiteX12" fmla="*/ 12192000 w 12192000"/>
              <a:gd name="connsiteY12" fmla="*/ 2026376 h 2026376"/>
              <a:gd name="connsiteX13" fmla="*/ 0 w 12192000"/>
              <a:gd name="connsiteY13" fmla="*/ 2026376 h 2026376"/>
              <a:gd name="connsiteX14" fmla="*/ 0 w 12192000"/>
              <a:gd name="connsiteY14" fmla="*/ 730976 h 2026376"/>
              <a:gd name="connsiteX0" fmla="*/ 0 w 12192000"/>
              <a:gd name="connsiteY0" fmla="*/ 731658 h 2027058"/>
              <a:gd name="connsiteX1" fmla="*/ 840377 w 12192000"/>
              <a:gd name="connsiteY1" fmla="*/ 682 h 2027058"/>
              <a:gd name="connsiteX2" fmla="*/ 1915886 w 12192000"/>
              <a:gd name="connsiteY2" fmla="*/ 850494 h 2027058"/>
              <a:gd name="connsiteX3" fmla="*/ 3091543 w 12192000"/>
              <a:gd name="connsiteY3" fmla="*/ 458608 h 2027058"/>
              <a:gd name="connsiteX4" fmla="*/ 4499429 w 12192000"/>
              <a:gd name="connsiteY4" fmla="*/ 1169808 h 2027058"/>
              <a:gd name="connsiteX5" fmla="*/ 5399314 w 12192000"/>
              <a:gd name="connsiteY5" fmla="*/ 865008 h 2027058"/>
              <a:gd name="connsiteX6" fmla="*/ 6008914 w 12192000"/>
              <a:gd name="connsiteY6" fmla="*/ 1024665 h 2027058"/>
              <a:gd name="connsiteX7" fmla="*/ 7155543 w 12192000"/>
              <a:gd name="connsiteY7" fmla="*/ 806951 h 2027058"/>
              <a:gd name="connsiteX8" fmla="*/ 8389257 w 12192000"/>
              <a:gd name="connsiteY8" fmla="*/ 458608 h 2027058"/>
              <a:gd name="connsiteX9" fmla="*/ 9550400 w 12192000"/>
              <a:gd name="connsiteY9" fmla="*/ 618265 h 2027058"/>
              <a:gd name="connsiteX10" fmla="*/ 10914743 w 12192000"/>
              <a:gd name="connsiteY10" fmla="*/ 1053694 h 2027058"/>
              <a:gd name="connsiteX11" fmla="*/ 12192000 w 12192000"/>
              <a:gd name="connsiteY11" fmla="*/ 731658 h 2027058"/>
              <a:gd name="connsiteX12" fmla="*/ 12192000 w 12192000"/>
              <a:gd name="connsiteY12" fmla="*/ 2027058 h 2027058"/>
              <a:gd name="connsiteX13" fmla="*/ 0 w 12192000"/>
              <a:gd name="connsiteY13" fmla="*/ 2027058 h 2027058"/>
              <a:gd name="connsiteX14" fmla="*/ 0 w 12192000"/>
              <a:gd name="connsiteY14" fmla="*/ 731658 h 202705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091543 w 12192000"/>
              <a:gd name="connsiteY3" fmla="*/ 458598 h 2027048"/>
              <a:gd name="connsiteX4" fmla="*/ 4499429 w 12192000"/>
              <a:gd name="connsiteY4" fmla="*/ 1169798 h 2027048"/>
              <a:gd name="connsiteX5" fmla="*/ 5399314 w 12192000"/>
              <a:gd name="connsiteY5" fmla="*/ 864998 h 2027048"/>
              <a:gd name="connsiteX6" fmla="*/ 6008914 w 12192000"/>
              <a:gd name="connsiteY6" fmla="*/ 1024655 h 2027048"/>
              <a:gd name="connsiteX7" fmla="*/ 7155543 w 12192000"/>
              <a:gd name="connsiteY7" fmla="*/ 806941 h 2027048"/>
              <a:gd name="connsiteX8" fmla="*/ 8389257 w 12192000"/>
              <a:gd name="connsiteY8" fmla="*/ 458598 h 2027048"/>
              <a:gd name="connsiteX9" fmla="*/ 9550400 w 12192000"/>
              <a:gd name="connsiteY9" fmla="*/ 618255 h 2027048"/>
              <a:gd name="connsiteX10" fmla="*/ 10914743 w 12192000"/>
              <a:gd name="connsiteY10" fmla="*/ 1053684 h 2027048"/>
              <a:gd name="connsiteX11" fmla="*/ 12192000 w 12192000"/>
              <a:gd name="connsiteY11" fmla="*/ 731648 h 2027048"/>
              <a:gd name="connsiteX12" fmla="*/ 12192000 w 12192000"/>
              <a:gd name="connsiteY12" fmla="*/ 2027048 h 2027048"/>
              <a:gd name="connsiteX13" fmla="*/ 0 w 12192000"/>
              <a:gd name="connsiteY13" fmla="*/ 2027048 h 2027048"/>
              <a:gd name="connsiteX14" fmla="*/ 0 w 12192000"/>
              <a:gd name="connsiteY14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091543 w 12192000"/>
              <a:gd name="connsiteY3" fmla="*/ 458598 h 2027048"/>
              <a:gd name="connsiteX4" fmla="*/ 4499429 w 12192000"/>
              <a:gd name="connsiteY4" fmla="*/ 1169798 h 2027048"/>
              <a:gd name="connsiteX5" fmla="*/ 5399314 w 12192000"/>
              <a:gd name="connsiteY5" fmla="*/ 864998 h 2027048"/>
              <a:gd name="connsiteX6" fmla="*/ 6008914 w 12192000"/>
              <a:gd name="connsiteY6" fmla="*/ 1024655 h 2027048"/>
              <a:gd name="connsiteX7" fmla="*/ 7155543 w 12192000"/>
              <a:gd name="connsiteY7" fmla="*/ 806941 h 2027048"/>
              <a:gd name="connsiteX8" fmla="*/ 8389257 w 12192000"/>
              <a:gd name="connsiteY8" fmla="*/ 458598 h 2027048"/>
              <a:gd name="connsiteX9" fmla="*/ 9550400 w 12192000"/>
              <a:gd name="connsiteY9" fmla="*/ 618255 h 2027048"/>
              <a:gd name="connsiteX10" fmla="*/ 10914743 w 12192000"/>
              <a:gd name="connsiteY10" fmla="*/ 1053684 h 2027048"/>
              <a:gd name="connsiteX11" fmla="*/ 12192000 w 12192000"/>
              <a:gd name="connsiteY11" fmla="*/ 731648 h 2027048"/>
              <a:gd name="connsiteX12" fmla="*/ 12192000 w 12192000"/>
              <a:gd name="connsiteY12" fmla="*/ 2027048 h 2027048"/>
              <a:gd name="connsiteX13" fmla="*/ 0 w 12192000"/>
              <a:gd name="connsiteY13" fmla="*/ 2027048 h 2027048"/>
              <a:gd name="connsiteX14" fmla="*/ 0 w 12192000"/>
              <a:gd name="connsiteY14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399314 w 12192000"/>
              <a:gd name="connsiteY5" fmla="*/ 864998 h 2027048"/>
              <a:gd name="connsiteX6" fmla="*/ 6008914 w 12192000"/>
              <a:gd name="connsiteY6" fmla="*/ 1024655 h 2027048"/>
              <a:gd name="connsiteX7" fmla="*/ 7155543 w 12192000"/>
              <a:gd name="connsiteY7" fmla="*/ 806941 h 2027048"/>
              <a:gd name="connsiteX8" fmla="*/ 8389257 w 12192000"/>
              <a:gd name="connsiteY8" fmla="*/ 458598 h 2027048"/>
              <a:gd name="connsiteX9" fmla="*/ 9550400 w 12192000"/>
              <a:gd name="connsiteY9" fmla="*/ 618255 h 2027048"/>
              <a:gd name="connsiteX10" fmla="*/ 10914743 w 12192000"/>
              <a:gd name="connsiteY10" fmla="*/ 1053684 h 2027048"/>
              <a:gd name="connsiteX11" fmla="*/ 12192000 w 12192000"/>
              <a:gd name="connsiteY11" fmla="*/ 731648 h 2027048"/>
              <a:gd name="connsiteX12" fmla="*/ 12192000 w 12192000"/>
              <a:gd name="connsiteY12" fmla="*/ 2027048 h 2027048"/>
              <a:gd name="connsiteX13" fmla="*/ 0 w 12192000"/>
              <a:gd name="connsiteY13" fmla="*/ 2027048 h 2027048"/>
              <a:gd name="connsiteX14" fmla="*/ 0 w 12192000"/>
              <a:gd name="connsiteY14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399314 w 12192000"/>
              <a:gd name="connsiteY5" fmla="*/ 864998 h 2027048"/>
              <a:gd name="connsiteX6" fmla="*/ 6008914 w 12192000"/>
              <a:gd name="connsiteY6" fmla="*/ 1024655 h 2027048"/>
              <a:gd name="connsiteX7" fmla="*/ 7155543 w 12192000"/>
              <a:gd name="connsiteY7" fmla="*/ 806941 h 2027048"/>
              <a:gd name="connsiteX8" fmla="*/ 8389257 w 12192000"/>
              <a:gd name="connsiteY8" fmla="*/ 458598 h 2027048"/>
              <a:gd name="connsiteX9" fmla="*/ 9550400 w 12192000"/>
              <a:gd name="connsiteY9" fmla="*/ 618255 h 2027048"/>
              <a:gd name="connsiteX10" fmla="*/ 10914743 w 12192000"/>
              <a:gd name="connsiteY10" fmla="*/ 1053684 h 2027048"/>
              <a:gd name="connsiteX11" fmla="*/ 12192000 w 12192000"/>
              <a:gd name="connsiteY11" fmla="*/ 731648 h 2027048"/>
              <a:gd name="connsiteX12" fmla="*/ 12192000 w 12192000"/>
              <a:gd name="connsiteY12" fmla="*/ 2027048 h 2027048"/>
              <a:gd name="connsiteX13" fmla="*/ 0 w 12192000"/>
              <a:gd name="connsiteY13" fmla="*/ 2027048 h 2027048"/>
              <a:gd name="connsiteX14" fmla="*/ 0 w 12192000"/>
              <a:gd name="connsiteY14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399314 w 12192000"/>
              <a:gd name="connsiteY5" fmla="*/ 864998 h 2027048"/>
              <a:gd name="connsiteX6" fmla="*/ 6008914 w 12192000"/>
              <a:gd name="connsiteY6" fmla="*/ 1024655 h 2027048"/>
              <a:gd name="connsiteX7" fmla="*/ 7155543 w 12192000"/>
              <a:gd name="connsiteY7" fmla="*/ 806941 h 2027048"/>
              <a:gd name="connsiteX8" fmla="*/ 8389257 w 12192000"/>
              <a:gd name="connsiteY8" fmla="*/ 458598 h 2027048"/>
              <a:gd name="connsiteX9" fmla="*/ 9550400 w 12192000"/>
              <a:gd name="connsiteY9" fmla="*/ 618255 h 2027048"/>
              <a:gd name="connsiteX10" fmla="*/ 10914743 w 12192000"/>
              <a:gd name="connsiteY10" fmla="*/ 1053684 h 2027048"/>
              <a:gd name="connsiteX11" fmla="*/ 12192000 w 12192000"/>
              <a:gd name="connsiteY11" fmla="*/ 731648 h 2027048"/>
              <a:gd name="connsiteX12" fmla="*/ 12192000 w 12192000"/>
              <a:gd name="connsiteY12" fmla="*/ 2027048 h 2027048"/>
              <a:gd name="connsiteX13" fmla="*/ 0 w 12192000"/>
              <a:gd name="connsiteY13" fmla="*/ 2027048 h 2027048"/>
              <a:gd name="connsiteX14" fmla="*/ 0 w 12192000"/>
              <a:gd name="connsiteY14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460274 w 12192000"/>
              <a:gd name="connsiteY5" fmla="*/ 651638 h 2027048"/>
              <a:gd name="connsiteX6" fmla="*/ 6008914 w 12192000"/>
              <a:gd name="connsiteY6" fmla="*/ 1024655 h 2027048"/>
              <a:gd name="connsiteX7" fmla="*/ 7155543 w 12192000"/>
              <a:gd name="connsiteY7" fmla="*/ 806941 h 2027048"/>
              <a:gd name="connsiteX8" fmla="*/ 8389257 w 12192000"/>
              <a:gd name="connsiteY8" fmla="*/ 458598 h 2027048"/>
              <a:gd name="connsiteX9" fmla="*/ 9550400 w 12192000"/>
              <a:gd name="connsiteY9" fmla="*/ 618255 h 2027048"/>
              <a:gd name="connsiteX10" fmla="*/ 10914743 w 12192000"/>
              <a:gd name="connsiteY10" fmla="*/ 1053684 h 2027048"/>
              <a:gd name="connsiteX11" fmla="*/ 12192000 w 12192000"/>
              <a:gd name="connsiteY11" fmla="*/ 731648 h 2027048"/>
              <a:gd name="connsiteX12" fmla="*/ 12192000 w 12192000"/>
              <a:gd name="connsiteY12" fmla="*/ 2027048 h 2027048"/>
              <a:gd name="connsiteX13" fmla="*/ 0 w 12192000"/>
              <a:gd name="connsiteY13" fmla="*/ 2027048 h 2027048"/>
              <a:gd name="connsiteX14" fmla="*/ 0 w 12192000"/>
              <a:gd name="connsiteY14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460274 w 12192000"/>
              <a:gd name="connsiteY5" fmla="*/ 651638 h 2027048"/>
              <a:gd name="connsiteX6" fmla="*/ 6008914 w 12192000"/>
              <a:gd name="connsiteY6" fmla="*/ 1024655 h 2027048"/>
              <a:gd name="connsiteX7" fmla="*/ 7155543 w 12192000"/>
              <a:gd name="connsiteY7" fmla="*/ 806941 h 2027048"/>
              <a:gd name="connsiteX8" fmla="*/ 8389257 w 12192000"/>
              <a:gd name="connsiteY8" fmla="*/ 458598 h 2027048"/>
              <a:gd name="connsiteX9" fmla="*/ 9550400 w 12192000"/>
              <a:gd name="connsiteY9" fmla="*/ 618255 h 2027048"/>
              <a:gd name="connsiteX10" fmla="*/ 10914743 w 12192000"/>
              <a:gd name="connsiteY10" fmla="*/ 1053684 h 2027048"/>
              <a:gd name="connsiteX11" fmla="*/ 12192000 w 12192000"/>
              <a:gd name="connsiteY11" fmla="*/ 731648 h 2027048"/>
              <a:gd name="connsiteX12" fmla="*/ 12192000 w 12192000"/>
              <a:gd name="connsiteY12" fmla="*/ 2027048 h 2027048"/>
              <a:gd name="connsiteX13" fmla="*/ 0 w 12192000"/>
              <a:gd name="connsiteY13" fmla="*/ 2027048 h 2027048"/>
              <a:gd name="connsiteX14" fmla="*/ 0 w 12192000"/>
              <a:gd name="connsiteY14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460274 w 12192000"/>
              <a:gd name="connsiteY5" fmla="*/ 651638 h 2027048"/>
              <a:gd name="connsiteX6" fmla="*/ 6008914 w 12192000"/>
              <a:gd name="connsiteY6" fmla="*/ 1024655 h 2027048"/>
              <a:gd name="connsiteX7" fmla="*/ 7155543 w 12192000"/>
              <a:gd name="connsiteY7" fmla="*/ 806941 h 2027048"/>
              <a:gd name="connsiteX8" fmla="*/ 8389257 w 12192000"/>
              <a:gd name="connsiteY8" fmla="*/ 458598 h 2027048"/>
              <a:gd name="connsiteX9" fmla="*/ 9550400 w 12192000"/>
              <a:gd name="connsiteY9" fmla="*/ 618255 h 2027048"/>
              <a:gd name="connsiteX10" fmla="*/ 10914743 w 12192000"/>
              <a:gd name="connsiteY10" fmla="*/ 1053684 h 2027048"/>
              <a:gd name="connsiteX11" fmla="*/ 12192000 w 12192000"/>
              <a:gd name="connsiteY11" fmla="*/ 731648 h 2027048"/>
              <a:gd name="connsiteX12" fmla="*/ 12192000 w 12192000"/>
              <a:gd name="connsiteY12" fmla="*/ 2027048 h 2027048"/>
              <a:gd name="connsiteX13" fmla="*/ 0 w 12192000"/>
              <a:gd name="connsiteY13" fmla="*/ 2027048 h 2027048"/>
              <a:gd name="connsiteX14" fmla="*/ 0 w 12192000"/>
              <a:gd name="connsiteY14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460274 w 12192000"/>
              <a:gd name="connsiteY5" fmla="*/ 651638 h 2027048"/>
              <a:gd name="connsiteX6" fmla="*/ 6336574 w 12192000"/>
              <a:gd name="connsiteY6" fmla="*/ 1123715 h 2027048"/>
              <a:gd name="connsiteX7" fmla="*/ 7155543 w 12192000"/>
              <a:gd name="connsiteY7" fmla="*/ 806941 h 2027048"/>
              <a:gd name="connsiteX8" fmla="*/ 8389257 w 12192000"/>
              <a:gd name="connsiteY8" fmla="*/ 458598 h 2027048"/>
              <a:gd name="connsiteX9" fmla="*/ 9550400 w 12192000"/>
              <a:gd name="connsiteY9" fmla="*/ 618255 h 2027048"/>
              <a:gd name="connsiteX10" fmla="*/ 10914743 w 12192000"/>
              <a:gd name="connsiteY10" fmla="*/ 1053684 h 2027048"/>
              <a:gd name="connsiteX11" fmla="*/ 12192000 w 12192000"/>
              <a:gd name="connsiteY11" fmla="*/ 731648 h 2027048"/>
              <a:gd name="connsiteX12" fmla="*/ 12192000 w 12192000"/>
              <a:gd name="connsiteY12" fmla="*/ 2027048 h 2027048"/>
              <a:gd name="connsiteX13" fmla="*/ 0 w 12192000"/>
              <a:gd name="connsiteY13" fmla="*/ 2027048 h 2027048"/>
              <a:gd name="connsiteX14" fmla="*/ 0 w 12192000"/>
              <a:gd name="connsiteY14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460274 w 12192000"/>
              <a:gd name="connsiteY5" fmla="*/ 651638 h 2027048"/>
              <a:gd name="connsiteX6" fmla="*/ 6336574 w 12192000"/>
              <a:gd name="connsiteY6" fmla="*/ 1123715 h 2027048"/>
              <a:gd name="connsiteX7" fmla="*/ 8389257 w 12192000"/>
              <a:gd name="connsiteY7" fmla="*/ 458598 h 2027048"/>
              <a:gd name="connsiteX8" fmla="*/ 9550400 w 12192000"/>
              <a:gd name="connsiteY8" fmla="*/ 618255 h 2027048"/>
              <a:gd name="connsiteX9" fmla="*/ 10914743 w 12192000"/>
              <a:gd name="connsiteY9" fmla="*/ 1053684 h 2027048"/>
              <a:gd name="connsiteX10" fmla="*/ 12192000 w 12192000"/>
              <a:gd name="connsiteY10" fmla="*/ 731648 h 2027048"/>
              <a:gd name="connsiteX11" fmla="*/ 12192000 w 12192000"/>
              <a:gd name="connsiteY11" fmla="*/ 2027048 h 2027048"/>
              <a:gd name="connsiteX12" fmla="*/ 0 w 12192000"/>
              <a:gd name="connsiteY12" fmla="*/ 2027048 h 2027048"/>
              <a:gd name="connsiteX13" fmla="*/ 0 w 12192000"/>
              <a:gd name="connsiteY13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460274 w 12192000"/>
              <a:gd name="connsiteY5" fmla="*/ 651638 h 2027048"/>
              <a:gd name="connsiteX6" fmla="*/ 6336574 w 12192000"/>
              <a:gd name="connsiteY6" fmla="*/ 1123715 h 2027048"/>
              <a:gd name="connsiteX7" fmla="*/ 9550400 w 12192000"/>
              <a:gd name="connsiteY7" fmla="*/ 618255 h 2027048"/>
              <a:gd name="connsiteX8" fmla="*/ 10914743 w 12192000"/>
              <a:gd name="connsiteY8" fmla="*/ 1053684 h 2027048"/>
              <a:gd name="connsiteX9" fmla="*/ 12192000 w 12192000"/>
              <a:gd name="connsiteY9" fmla="*/ 731648 h 2027048"/>
              <a:gd name="connsiteX10" fmla="*/ 12192000 w 12192000"/>
              <a:gd name="connsiteY10" fmla="*/ 2027048 h 2027048"/>
              <a:gd name="connsiteX11" fmla="*/ 0 w 12192000"/>
              <a:gd name="connsiteY11" fmla="*/ 2027048 h 2027048"/>
              <a:gd name="connsiteX12" fmla="*/ 0 w 12192000"/>
              <a:gd name="connsiteY12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460274 w 12192000"/>
              <a:gd name="connsiteY5" fmla="*/ 651638 h 2027048"/>
              <a:gd name="connsiteX6" fmla="*/ 6336574 w 12192000"/>
              <a:gd name="connsiteY6" fmla="*/ 1123715 h 2027048"/>
              <a:gd name="connsiteX7" fmla="*/ 10914743 w 12192000"/>
              <a:gd name="connsiteY7" fmla="*/ 1053684 h 2027048"/>
              <a:gd name="connsiteX8" fmla="*/ 12192000 w 12192000"/>
              <a:gd name="connsiteY8" fmla="*/ 731648 h 2027048"/>
              <a:gd name="connsiteX9" fmla="*/ 12192000 w 12192000"/>
              <a:gd name="connsiteY9" fmla="*/ 2027048 h 2027048"/>
              <a:gd name="connsiteX10" fmla="*/ 0 w 12192000"/>
              <a:gd name="connsiteY10" fmla="*/ 2027048 h 2027048"/>
              <a:gd name="connsiteX11" fmla="*/ 0 w 12192000"/>
              <a:gd name="connsiteY11" fmla="*/ 731648 h 2027048"/>
              <a:gd name="connsiteX0" fmla="*/ 0 w 12192000"/>
              <a:gd name="connsiteY0" fmla="*/ 731648 h 2027048"/>
              <a:gd name="connsiteX1" fmla="*/ 840377 w 12192000"/>
              <a:gd name="connsiteY1" fmla="*/ 672 h 2027048"/>
              <a:gd name="connsiteX2" fmla="*/ 1915886 w 12192000"/>
              <a:gd name="connsiteY2" fmla="*/ 850484 h 2027048"/>
              <a:gd name="connsiteX3" fmla="*/ 3228703 w 12192000"/>
              <a:gd name="connsiteY3" fmla="*/ 649098 h 2027048"/>
              <a:gd name="connsiteX4" fmla="*/ 4499429 w 12192000"/>
              <a:gd name="connsiteY4" fmla="*/ 1169798 h 2027048"/>
              <a:gd name="connsiteX5" fmla="*/ 5460274 w 12192000"/>
              <a:gd name="connsiteY5" fmla="*/ 651638 h 2027048"/>
              <a:gd name="connsiteX6" fmla="*/ 6336574 w 12192000"/>
              <a:gd name="connsiteY6" fmla="*/ 1123715 h 2027048"/>
              <a:gd name="connsiteX7" fmla="*/ 12192000 w 12192000"/>
              <a:gd name="connsiteY7" fmla="*/ 731648 h 2027048"/>
              <a:gd name="connsiteX8" fmla="*/ 12192000 w 12192000"/>
              <a:gd name="connsiteY8" fmla="*/ 2027048 h 2027048"/>
              <a:gd name="connsiteX9" fmla="*/ 0 w 12192000"/>
              <a:gd name="connsiteY9" fmla="*/ 2027048 h 2027048"/>
              <a:gd name="connsiteX10" fmla="*/ 0 w 12192000"/>
              <a:gd name="connsiteY10" fmla="*/ 731648 h 2027048"/>
              <a:gd name="connsiteX0" fmla="*/ 0 w 12320071"/>
              <a:gd name="connsiteY0" fmla="*/ 731648 h 2027048"/>
              <a:gd name="connsiteX1" fmla="*/ 840377 w 12320071"/>
              <a:gd name="connsiteY1" fmla="*/ 672 h 2027048"/>
              <a:gd name="connsiteX2" fmla="*/ 1915886 w 12320071"/>
              <a:gd name="connsiteY2" fmla="*/ 850484 h 2027048"/>
              <a:gd name="connsiteX3" fmla="*/ 3228703 w 12320071"/>
              <a:gd name="connsiteY3" fmla="*/ 649098 h 2027048"/>
              <a:gd name="connsiteX4" fmla="*/ 4499429 w 12320071"/>
              <a:gd name="connsiteY4" fmla="*/ 1169798 h 2027048"/>
              <a:gd name="connsiteX5" fmla="*/ 5460274 w 12320071"/>
              <a:gd name="connsiteY5" fmla="*/ 651638 h 2027048"/>
              <a:gd name="connsiteX6" fmla="*/ 6336574 w 12320071"/>
              <a:gd name="connsiteY6" fmla="*/ 1123715 h 2027048"/>
              <a:gd name="connsiteX7" fmla="*/ 12192000 w 12320071"/>
              <a:gd name="connsiteY7" fmla="*/ 2027048 h 2027048"/>
              <a:gd name="connsiteX8" fmla="*/ 0 w 12320071"/>
              <a:gd name="connsiteY8" fmla="*/ 2027048 h 2027048"/>
              <a:gd name="connsiteX9" fmla="*/ 0 w 12320071"/>
              <a:gd name="connsiteY9" fmla="*/ 731648 h 2027048"/>
              <a:gd name="connsiteX0" fmla="*/ 0 w 7193074"/>
              <a:gd name="connsiteY0" fmla="*/ 731648 h 2056076"/>
              <a:gd name="connsiteX1" fmla="*/ 840377 w 7193074"/>
              <a:gd name="connsiteY1" fmla="*/ 672 h 2056076"/>
              <a:gd name="connsiteX2" fmla="*/ 1915886 w 7193074"/>
              <a:gd name="connsiteY2" fmla="*/ 850484 h 2056076"/>
              <a:gd name="connsiteX3" fmla="*/ 3228703 w 7193074"/>
              <a:gd name="connsiteY3" fmla="*/ 649098 h 2056076"/>
              <a:gd name="connsiteX4" fmla="*/ 4499429 w 7193074"/>
              <a:gd name="connsiteY4" fmla="*/ 1169798 h 2056076"/>
              <a:gd name="connsiteX5" fmla="*/ 5460274 w 7193074"/>
              <a:gd name="connsiteY5" fmla="*/ 651638 h 2056076"/>
              <a:gd name="connsiteX6" fmla="*/ 6336574 w 7193074"/>
              <a:gd name="connsiteY6" fmla="*/ 1123715 h 2056076"/>
              <a:gd name="connsiteX7" fmla="*/ 6415314 w 7193074"/>
              <a:gd name="connsiteY7" fmla="*/ 2056076 h 2056076"/>
              <a:gd name="connsiteX8" fmla="*/ 0 w 7193074"/>
              <a:gd name="connsiteY8" fmla="*/ 2027048 h 2056076"/>
              <a:gd name="connsiteX9" fmla="*/ 0 w 7193074"/>
              <a:gd name="connsiteY9" fmla="*/ 731648 h 2056076"/>
              <a:gd name="connsiteX0" fmla="*/ 0 w 6855448"/>
              <a:gd name="connsiteY0" fmla="*/ 731648 h 2056079"/>
              <a:gd name="connsiteX1" fmla="*/ 840377 w 6855448"/>
              <a:gd name="connsiteY1" fmla="*/ 672 h 2056079"/>
              <a:gd name="connsiteX2" fmla="*/ 1915886 w 6855448"/>
              <a:gd name="connsiteY2" fmla="*/ 850484 h 2056079"/>
              <a:gd name="connsiteX3" fmla="*/ 3228703 w 6855448"/>
              <a:gd name="connsiteY3" fmla="*/ 649098 h 2056079"/>
              <a:gd name="connsiteX4" fmla="*/ 4499429 w 6855448"/>
              <a:gd name="connsiteY4" fmla="*/ 1169798 h 2056079"/>
              <a:gd name="connsiteX5" fmla="*/ 5460274 w 6855448"/>
              <a:gd name="connsiteY5" fmla="*/ 651638 h 2056079"/>
              <a:gd name="connsiteX6" fmla="*/ 6336574 w 6855448"/>
              <a:gd name="connsiteY6" fmla="*/ 1123715 h 2056079"/>
              <a:gd name="connsiteX7" fmla="*/ 6415314 w 6855448"/>
              <a:gd name="connsiteY7" fmla="*/ 2056076 h 2056079"/>
              <a:gd name="connsiteX8" fmla="*/ 0 w 6855448"/>
              <a:gd name="connsiteY8" fmla="*/ 2027048 h 2056079"/>
              <a:gd name="connsiteX9" fmla="*/ 0 w 6855448"/>
              <a:gd name="connsiteY9" fmla="*/ 731648 h 2056079"/>
              <a:gd name="connsiteX0" fmla="*/ 0 w 6415314"/>
              <a:gd name="connsiteY0" fmla="*/ 731648 h 2056078"/>
              <a:gd name="connsiteX1" fmla="*/ 840377 w 6415314"/>
              <a:gd name="connsiteY1" fmla="*/ 672 h 2056078"/>
              <a:gd name="connsiteX2" fmla="*/ 1915886 w 6415314"/>
              <a:gd name="connsiteY2" fmla="*/ 850484 h 2056078"/>
              <a:gd name="connsiteX3" fmla="*/ 3228703 w 6415314"/>
              <a:gd name="connsiteY3" fmla="*/ 649098 h 2056078"/>
              <a:gd name="connsiteX4" fmla="*/ 4499429 w 6415314"/>
              <a:gd name="connsiteY4" fmla="*/ 1169798 h 2056078"/>
              <a:gd name="connsiteX5" fmla="*/ 5460274 w 6415314"/>
              <a:gd name="connsiteY5" fmla="*/ 651638 h 2056078"/>
              <a:gd name="connsiteX6" fmla="*/ 6336574 w 6415314"/>
              <a:gd name="connsiteY6" fmla="*/ 1123715 h 2056078"/>
              <a:gd name="connsiteX7" fmla="*/ 6415314 w 6415314"/>
              <a:gd name="connsiteY7" fmla="*/ 2056076 h 2056078"/>
              <a:gd name="connsiteX8" fmla="*/ 0 w 6415314"/>
              <a:gd name="connsiteY8" fmla="*/ 2027048 h 2056078"/>
              <a:gd name="connsiteX9" fmla="*/ 0 w 6415314"/>
              <a:gd name="connsiteY9" fmla="*/ 731648 h 2056078"/>
              <a:gd name="connsiteX0" fmla="*/ 0 w 6351814"/>
              <a:gd name="connsiteY0" fmla="*/ 731648 h 2056078"/>
              <a:gd name="connsiteX1" fmla="*/ 840377 w 6351814"/>
              <a:gd name="connsiteY1" fmla="*/ 672 h 2056078"/>
              <a:gd name="connsiteX2" fmla="*/ 1915886 w 6351814"/>
              <a:gd name="connsiteY2" fmla="*/ 850484 h 2056078"/>
              <a:gd name="connsiteX3" fmla="*/ 3228703 w 6351814"/>
              <a:gd name="connsiteY3" fmla="*/ 649098 h 2056078"/>
              <a:gd name="connsiteX4" fmla="*/ 4499429 w 6351814"/>
              <a:gd name="connsiteY4" fmla="*/ 1169798 h 2056078"/>
              <a:gd name="connsiteX5" fmla="*/ 5460274 w 6351814"/>
              <a:gd name="connsiteY5" fmla="*/ 651638 h 2056078"/>
              <a:gd name="connsiteX6" fmla="*/ 6336574 w 6351814"/>
              <a:gd name="connsiteY6" fmla="*/ 1123715 h 2056078"/>
              <a:gd name="connsiteX7" fmla="*/ 6351814 w 6351814"/>
              <a:gd name="connsiteY7" fmla="*/ 2056076 h 2056078"/>
              <a:gd name="connsiteX8" fmla="*/ 0 w 6351814"/>
              <a:gd name="connsiteY8" fmla="*/ 2027048 h 2056078"/>
              <a:gd name="connsiteX9" fmla="*/ 0 w 6351814"/>
              <a:gd name="connsiteY9" fmla="*/ 731648 h 2056078"/>
              <a:gd name="connsiteX0" fmla="*/ 0 w 6355956"/>
              <a:gd name="connsiteY0" fmla="*/ 731648 h 2056078"/>
              <a:gd name="connsiteX1" fmla="*/ 840377 w 6355956"/>
              <a:gd name="connsiteY1" fmla="*/ 672 h 2056078"/>
              <a:gd name="connsiteX2" fmla="*/ 1915886 w 6355956"/>
              <a:gd name="connsiteY2" fmla="*/ 850484 h 2056078"/>
              <a:gd name="connsiteX3" fmla="*/ 3228703 w 6355956"/>
              <a:gd name="connsiteY3" fmla="*/ 649098 h 2056078"/>
              <a:gd name="connsiteX4" fmla="*/ 4499429 w 6355956"/>
              <a:gd name="connsiteY4" fmla="*/ 1169798 h 2056078"/>
              <a:gd name="connsiteX5" fmla="*/ 5460274 w 6355956"/>
              <a:gd name="connsiteY5" fmla="*/ 651638 h 2056078"/>
              <a:gd name="connsiteX6" fmla="*/ 6348480 w 6355956"/>
              <a:gd name="connsiteY6" fmla="*/ 1123715 h 2056078"/>
              <a:gd name="connsiteX7" fmla="*/ 6351814 w 6355956"/>
              <a:gd name="connsiteY7" fmla="*/ 2056076 h 2056078"/>
              <a:gd name="connsiteX8" fmla="*/ 0 w 6355956"/>
              <a:gd name="connsiteY8" fmla="*/ 2027048 h 2056078"/>
              <a:gd name="connsiteX9" fmla="*/ 0 w 6355956"/>
              <a:gd name="connsiteY9" fmla="*/ 731648 h 2056078"/>
              <a:gd name="connsiteX0" fmla="*/ 0 w 6351814"/>
              <a:gd name="connsiteY0" fmla="*/ 731648 h 2056078"/>
              <a:gd name="connsiteX1" fmla="*/ 840377 w 6351814"/>
              <a:gd name="connsiteY1" fmla="*/ 672 h 2056078"/>
              <a:gd name="connsiteX2" fmla="*/ 1915886 w 6351814"/>
              <a:gd name="connsiteY2" fmla="*/ 850484 h 2056078"/>
              <a:gd name="connsiteX3" fmla="*/ 3228703 w 6351814"/>
              <a:gd name="connsiteY3" fmla="*/ 649098 h 2056078"/>
              <a:gd name="connsiteX4" fmla="*/ 4499429 w 6351814"/>
              <a:gd name="connsiteY4" fmla="*/ 1169798 h 2056078"/>
              <a:gd name="connsiteX5" fmla="*/ 5460274 w 6351814"/>
              <a:gd name="connsiteY5" fmla="*/ 651638 h 2056078"/>
              <a:gd name="connsiteX6" fmla="*/ 6348480 w 6351814"/>
              <a:gd name="connsiteY6" fmla="*/ 1123715 h 2056078"/>
              <a:gd name="connsiteX7" fmla="*/ 6351814 w 6351814"/>
              <a:gd name="connsiteY7" fmla="*/ 2056076 h 2056078"/>
              <a:gd name="connsiteX8" fmla="*/ 0 w 6351814"/>
              <a:gd name="connsiteY8" fmla="*/ 2027048 h 2056078"/>
              <a:gd name="connsiteX9" fmla="*/ 0 w 6351814"/>
              <a:gd name="connsiteY9" fmla="*/ 731648 h 2056078"/>
              <a:gd name="connsiteX0" fmla="*/ 0 w 6356576"/>
              <a:gd name="connsiteY0" fmla="*/ 731648 h 2051315"/>
              <a:gd name="connsiteX1" fmla="*/ 840377 w 6356576"/>
              <a:gd name="connsiteY1" fmla="*/ 672 h 2051315"/>
              <a:gd name="connsiteX2" fmla="*/ 1915886 w 6356576"/>
              <a:gd name="connsiteY2" fmla="*/ 850484 h 2051315"/>
              <a:gd name="connsiteX3" fmla="*/ 3228703 w 6356576"/>
              <a:gd name="connsiteY3" fmla="*/ 649098 h 2051315"/>
              <a:gd name="connsiteX4" fmla="*/ 4499429 w 6356576"/>
              <a:gd name="connsiteY4" fmla="*/ 1169798 h 2051315"/>
              <a:gd name="connsiteX5" fmla="*/ 5460274 w 6356576"/>
              <a:gd name="connsiteY5" fmla="*/ 651638 h 2051315"/>
              <a:gd name="connsiteX6" fmla="*/ 6348480 w 6356576"/>
              <a:gd name="connsiteY6" fmla="*/ 1123715 h 2051315"/>
              <a:gd name="connsiteX7" fmla="*/ 6356576 w 6356576"/>
              <a:gd name="connsiteY7" fmla="*/ 2051313 h 2051315"/>
              <a:gd name="connsiteX8" fmla="*/ 0 w 6356576"/>
              <a:gd name="connsiteY8" fmla="*/ 2027048 h 2051315"/>
              <a:gd name="connsiteX9" fmla="*/ 0 w 6356576"/>
              <a:gd name="connsiteY9" fmla="*/ 731648 h 2051315"/>
              <a:gd name="connsiteX0" fmla="*/ 0 w 6356576"/>
              <a:gd name="connsiteY0" fmla="*/ 1068125 h 2387792"/>
              <a:gd name="connsiteX1" fmla="*/ 840377 w 6356576"/>
              <a:gd name="connsiteY1" fmla="*/ 337149 h 2387792"/>
              <a:gd name="connsiteX2" fmla="*/ 1915886 w 6356576"/>
              <a:gd name="connsiteY2" fmla="*/ 1186961 h 2387792"/>
              <a:gd name="connsiteX3" fmla="*/ 3266803 w 6356576"/>
              <a:gd name="connsiteY3" fmla="*/ 3611 h 2387792"/>
              <a:gd name="connsiteX4" fmla="*/ 4499429 w 6356576"/>
              <a:gd name="connsiteY4" fmla="*/ 1506275 h 2387792"/>
              <a:gd name="connsiteX5" fmla="*/ 5460274 w 6356576"/>
              <a:gd name="connsiteY5" fmla="*/ 988115 h 2387792"/>
              <a:gd name="connsiteX6" fmla="*/ 6348480 w 6356576"/>
              <a:gd name="connsiteY6" fmla="*/ 1460192 h 2387792"/>
              <a:gd name="connsiteX7" fmla="*/ 6356576 w 6356576"/>
              <a:gd name="connsiteY7" fmla="*/ 2387790 h 2387792"/>
              <a:gd name="connsiteX8" fmla="*/ 0 w 6356576"/>
              <a:gd name="connsiteY8" fmla="*/ 2363525 h 2387792"/>
              <a:gd name="connsiteX9" fmla="*/ 0 w 6356576"/>
              <a:gd name="connsiteY9" fmla="*/ 1068125 h 2387792"/>
              <a:gd name="connsiteX0" fmla="*/ 0 w 6356576"/>
              <a:gd name="connsiteY0" fmla="*/ 2799773 h 4119440"/>
              <a:gd name="connsiteX1" fmla="*/ 840377 w 6356576"/>
              <a:gd name="connsiteY1" fmla="*/ 2068797 h 4119440"/>
              <a:gd name="connsiteX2" fmla="*/ 1915886 w 6356576"/>
              <a:gd name="connsiteY2" fmla="*/ 2918609 h 4119440"/>
              <a:gd name="connsiteX3" fmla="*/ 3266803 w 6356576"/>
              <a:gd name="connsiteY3" fmla="*/ 1735259 h 4119440"/>
              <a:gd name="connsiteX4" fmla="*/ 4518479 w 6356576"/>
              <a:gd name="connsiteY4" fmla="*/ 100 h 4119440"/>
              <a:gd name="connsiteX5" fmla="*/ 5460274 w 6356576"/>
              <a:gd name="connsiteY5" fmla="*/ 2719763 h 4119440"/>
              <a:gd name="connsiteX6" fmla="*/ 6348480 w 6356576"/>
              <a:gd name="connsiteY6" fmla="*/ 3191840 h 4119440"/>
              <a:gd name="connsiteX7" fmla="*/ 6356576 w 6356576"/>
              <a:gd name="connsiteY7" fmla="*/ 4119438 h 4119440"/>
              <a:gd name="connsiteX8" fmla="*/ 0 w 6356576"/>
              <a:gd name="connsiteY8" fmla="*/ 4095173 h 4119440"/>
              <a:gd name="connsiteX9" fmla="*/ 0 w 6356576"/>
              <a:gd name="connsiteY9" fmla="*/ 2799773 h 4119440"/>
              <a:gd name="connsiteX0" fmla="*/ 0 w 6356576"/>
              <a:gd name="connsiteY0" fmla="*/ 2806850 h 4126517"/>
              <a:gd name="connsiteX1" fmla="*/ 840377 w 6356576"/>
              <a:gd name="connsiteY1" fmla="*/ 2075874 h 4126517"/>
              <a:gd name="connsiteX2" fmla="*/ 1915886 w 6356576"/>
              <a:gd name="connsiteY2" fmla="*/ 2925686 h 4126517"/>
              <a:gd name="connsiteX3" fmla="*/ 3266803 w 6356576"/>
              <a:gd name="connsiteY3" fmla="*/ 1742336 h 4126517"/>
              <a:gd name="connsiteX4" fmla="*/ 4518479 w 6356576"/>
              <a:gd name="connsiteY4" fmla="*/ 7177 h 4126517"/>
              <a:gd name="connsiteX5" fmla="*/ 5460274 w 6356576"/>
              <a:gd name="connsiteY5" fmla="*/ 2726840 h 4126517"/>
              <a:gd name="connsiteX6" fmla="*/ 6348480 w 6356576"/>
              <a:gd name="connsiteY6" fmla="*/ 3198917 h 4126517"/>
              <a:gd name="connsiteX7" fmla="*/ 6356576 w 6356576"/>
              <a:gd name="connsiteY7" fmla="*/ 4126515 h 4126517"/>
              <a:gd name="connsiteX8" fmla="*/ 0 w 6356576"/>
              <a:gd name="connsiteY8" fmla="*/ 4102250 h 4126517"/>
              <a:gd name="connsiteX9" fmla="*/ 0 w 6356576"/>
              <a:gd name="connsiteY9" fmla="*/ 2806850 h 4126517"/>
              <a:gd name="connsiteX0" fmla="*/ 0 w 6356576"/>
              <a:gd name="connsiteY0" fmla="*/ 2809815 h 4129482"/>
              <a:gd name="connsiteX1" fmla="*/ 840377 w 6356576"/>
              <a:gd name="connsiteY1" fmla="*/ 2078839 h 4129482"/>
              <a:gd name="connsiteX2" fmla="*/ 1915886 w 6356576"/>
              <a:gd name="connsiteY2" fmla="*/ 2928651 h 4129482"/>
              <a:gd name="connsiteX3" fmla="*/ 3266803 w 6356576"/>
              <a:gd name="connsiteY3" fmla="*/ 1745301 h 4129482"/>
              <a:gd name="connsiteX4" fmla="*/ 4518479 w 6356576"/>
              <a:gd name="connsiteY4" fmla="*/ 10142 h 4129482"/>
              <a:gd name="connsiteX5" fmla="*/ 5460274 w 6356576"/>
              <a:gd name="connsiteY5" fmla="*/ 2729805 h 4129482"/>
              <a:gd name="connsiteX6" fmla="*/ 6348480 w 6356576"/>
              <a:gd name="connsiteY6" fmla="*/ 3201882 h 4129482"/>
              <a:gd name="connsiteX7" fmla="*/ 6356576 w 6356576"/>
              <a:gd name="connsiteY7" fmla="*/ 4129480 h 4129482"/>
              <a:gd name="connsiteX8" fmla="*/ 0 w 6356576"/>
              <a:gd name="connsiteY8" fmla="*/ 4105215 h 4129482"/>
              <a:gd name="connsiteX9" fmla="*/ 0 w 6356576"/>
              <a:gd name="connsiteY9" fmla="*/ 2809815 h 4129482"/>
              <a:gd name="connsiteX0" fmla="*/ 0 w 6356576"/>
              <a:gd name="connsiteY0" fmla="*/ 2810974 h 4130641"/>
              <a:gd name="connsiteX1" fmla="*/ 840377 w 6356576"/>
              <a:gd name="connsiteY1" fmla="*/ 2079998 h 4130641"/>
              <a:gd name="connsiteX2" fmla="*/ 1915886 w 6356576"/>
              <a:gd name="connsiteY2" fmla="*/ 2929810 h 4130641"/>
              <a:gd name="connsiteX3" fmla="*/ 3266803 w 6356576"/>
              <a:gd name="connsiteY3" fmla="*/ 1746460 h 4130641"/>
              <a:gd name="connsiteX4" fmla="*/ 4518479 w 6356576"/>
              <a:gd name="connsiteY4" fmla="*/ 11301 h 4130641"/>
              <a:gd name="connsiteX5" fmla="*/ 5698399 w 6356576"/>
              <a:gd name="connsiteY5" fmla="*/ 2412490 h 4130641"/>
              <a:gd name="connsiteX6" fmla="*/ 6348480 w 6356576"/>
              <a:gd name="connsiteY6" fmla="*/ 3203041 h 4130641"/>
              <a:gd name="connsiteX7" fmla="*/ 6356576 w 6356576"/>
              <a:gd name="connsiteY7" fmla="*/ 4130639 h 4130641"/>
              <a:gd name="connsiteX8" fmla="*/ 0 w 6356576"/>
              <a:gd name="connsiteY8" fmla="*/ 4106374 h 4130641"/>
              <a:gd name="connsiteX9" fmla="*/ 0 w 6356576"/>
              <a:gd name="connsiteY9" fmla="*/ 2810974 h 4130641"/>
              <a:gd name="connsiteX0" fmla="*/ 0 w 6356576"/>
              <a:gd name="connsiteY0" fmla="*/ 2810974 h 4130641"/>
              <a:gd name="connsiteX1" fmla="*/ 840377 w 6356576"/>
              <a:gd name="connsiteY1" fmla="*/ 2079998 h 4130641"/>
              <a:gd name="connsiteX2" fmla="*/ 1915886 w 6356576"/>
              <a:gd name="connsiteY2" fmla="*/ 2929810 h 4130641"/>
              <a:gd name="connsiteX3" fmla="*/ 3266803 w 6356576"/>
              <a:gd name="connsiteY3" fmla="*/ 1746460 h 4130641"/>
              <a:gd name="connsiteX4" fmla="*/ 4518479 w 6356576"/>
              <a:gd name="connsiteY4" fmla="*/ 11301 h 4130641"/>
              <a:gd name="connsiteX5" fmla="*/ 5698399 w 6356576"/>
              <a:gd name="connsiteY5" fmla="*/ 2412490 h 4130641"/>
              <a:gd name="connsiteX6" fmla="*/ 6348480 w 6356576"/>
              <a:gd name="connsiteY6" fmla="*/ 3203041 h 4130641"/>
              <a:gd name="connsiteX7" fmla="*/ 6356576 w 6356576"/>
              <a:gd name="connsiteY7" fmla="*/ 4130639 h 4130641"/>
              <a:gd name="connsiteX8" fmla="*/ 0 w 6356576"/>
              <a:gd name="connsiteY8" fmla="*/ 4106374 h 4130641"/>
              <a:gd name="connsiteX9" fmla="*/ 0 w 6356576"/>
              <a:gd name="connsiteY9" fmla="*/ 2810974 h 4130641"/>
              <a:gd name="connsiteX0" fmla="*/ 0 w 6356576"/>
              <a:gd name="connsiteY0" fmla="*/ 2810974 h 4130641"/>
              <a:gd name="connsiteX1" fmla="*/ 840377 w 6356576"/>
              <a:gd name="connsiteY1" fmla="*/ 2079998 h 4130641"/>
              <a:gd name="connsiteX2" fmla="*/ 1915886 w 6356576"/>
              <a:gd name="connsiteY2" fmla="*/ 2929810 h 4130641"/>
              <a:gd name="connsiteX3" fmla="*/ 3200128 w 6356576"/>
              <a:gd name="connsiteY3" fmla="*/ 1534144 h 4130641"/>
              <a:gd name="connsiteX4" fmla="*/ 4518479 w 6356576"/>
              <a:gd name="connsiteY4" fmla="*/ 11301 h 4130641"/>
              <a:gd name="connsiteX5" fmla="*/ 5698399 w 6356576"/>
              <a:gd name="connsiteY5" fmla="*/ 2412490 h 4130641"/>
              <a:gd name="connsiteX6" fmla="*/ 6348480 w 6356576"/>
              <a:gd name="connsiteY6" fmla="*/ 3203041 h 4130641"/>
              <a:gd name="connsiteX7" fmla="*/ 6356576 w 6356576"/>
              <a:gd name="connsiteY7" fmla="*/ 4130639 h 4130641"/>
              <a:gd name="connsiteX8" fmla="*/ 0 w 6356576"/>
              <a:gd name="connsiteY8" fmla="*/ 4106374 h 4130641"/>
              <a:gd name="connsiteX9" fmla="*/ 0 w 6356576"/>
              <a:gd name="connsiteY9" fmla="*/ 2810974 h 4130641"/>
              <a:gd name="connsiteX0" fmla="*/ 0 w 6356576"/>
              <a:gd name="connsiteY0" fmla="*/ 2810974 h 4130641"/>
              <a:gd name="connsiteX1" fmla="*/ 840377 w 6356576"/>
              <a:gd name="connsiteY1" fmla="*/ 2079998 h 4130641"/>
              <a:gd name="connsiteX2" fmla="*/ 1915886 w 6356576"/>
              <a:gd name="connsiteY2" fmla="*/ 2929810 h 4130641"/>
              <a:gd name="connsiteX3" fmla="*/ 3200128 w 6356576"/>
              <a:gd name="connsiteY3" fmla="*/ 1534144 h 4130641"/>
              <a:gd name="connsiteX4" fmla="*/ 4518479 w 6356576"/>
              <a:gd name="connsiteY4" fmla="*/ 11301 h 4130641"/>
              <a:gd name="connsiteX5" fmla="*/ 5698399 w 6356576"/>
              <a:gd name="connsiteY5" fmla="*/ 2412490 h 4130641"/>
              <a:gd name="connsiteX6" fmla="*/ 6348480 w 6356576"/>
              <a:gd name="connsiteY6" fmla="*/ 3203041 h 4130641"/>
              <a:gd name="connsiteX7" fmla="*/ 6356576 w 6356576"/>
              <a:gd name="connsiteY7" fmla="*/ 4130639 h 4130641"/>
              <a:gd name="connsiteX8" fmla="*/ 0 w 6356576"/>
              <a:gd name="connsiteY8" fmla="*/ 4106374 h 4130641"/>
              <a:gd name="connsiteX9" fmla="*/ 0 w 6356576"/>
              <a:gd name="connsiteY9" fmla="*/ 2810974 h 4130641"/>
              <a:gd name="connsiteX0" fmla="*/ 0 w 6356576"/>
              <a:gd name="connsiteY0" fmla="*/ 2810974 h 4140257"/>
              <a:gd name="connsiteX1" fmla="*/ 840377 w 6356576"/>
              <a:gd name="connsiteY1" fmla="*/ 2079998 h 4140257"/>
              <a:gd name="connsiteX2" fmla="*/ 1915886 w 6356576"/>
              <a:gd name="connsiteY2" fmla="*/ 2929810 h 4140257"/>
              <a:gd name="connsiteX3" fmla="*/ 3200128 w 6356576"/>
              <a:gd name="connsiteY3" fmla="*/ 1534144 h 4140257"/>
              <a:gd name="connsiteX4" fmla="*/ 4518479 w 6356576"/>
              <a:gd name="connsiteY4" fmla="*/ 11301 h 4140257"/>
              <a:gd name="connsiteX5" fmla="*/ 5698399 w 6356576"/>
              <a:gd name="connsiteY5" fmla="*/ 2412490 h 4140257"/>
              <a:gd name="connsiteX6" fmla="*/ 6348480 w 6356576"/>
              <a:gd name="connsiteY6" fmla="*/ 3203041 h 4140257"/>
              <a:gd name="connsiteX7" fmla="*/ 6356576 w 6356576"/>
              <a:gd name="connsiteY7" fmla="*/ 4130639 h 4140257"/>
              <a:gd name="connsiteX8" fmla="*/ 6742 w 6356576"/>
              <a:gd name="connsiteY8" fmla="*/ 4140257 h 4140257"/>
              <a:gd name="connsiteX9" fmla="*/ 0 w 6356576"/>
              <a:gd name="connsiteY9" fmla="*/ 2810974 h 414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56576" h="4140257">
                <a:moveTo>
                  <a:pt x="0" y="2810974"/>
                </a:moveTo>
                <a:cubicBezTo>
                  <a:pt x="285448" y="2811881"/>
                  <a:pt x="379669" y="2109571"/>
                  <a:pt x="840377" y="2079998"/>
                </a:cubicBezTo>
                <a:cubicBezTo>
                  <a:pt x="1303383" y="2051574"/>
                  <a:pt x="1651000" y="2935374"/>
                  <a:pt x="1915886" y="2929810"/>
                </a:cubicBezTo>
                <a:cubicBezTo>
                  <a:pt x="2328092" y="2909732"/>
                  <a:pt x="2696482" y="1455162"/>
                  <a:pt x="3200128" y="1534144"/>
                </a:cubicBezTo>
                <a:cubicBezTo>
                  <a:pt x="3900291" y="1599681"/>
                  <a:pt x="4075491" y="-126233"/>
                  <a:pt x="4518479" y="11301"/>
                </a:cubicBezTo>
                <a:cubicBezTo>
                  <a:pt x="4932287" y="-193829"/>
                  <a:pt x="5267446" y="2462322"/>
                  <a:pt x="5698399" y="2412490"/>
                </a:cubicBezTo>
                <a:cubicBezTo>
                  <a:pt x="6031865" y="2384791"/>
                  <a:pt x="6159794" y="3207879"/>
                  <a:pt x="6348480" y="3203041"/>
                </a:cubicBezTo>
                <a:cubicBezTo>
                  <a:pt x="6351247" y="3208438"/>
                  <a:pt x="6352222" y="4132484"/>
                  <a:pt x="6356576" y="4130639"/>
                </a:cubicBezTo>
                <a:lnTo>
                  <a:pt x="6742" y="4140257"/>
                </a:lnTo>
                <a:cubicBezTo>
                  <a:pt x="6742" y="3708457"/>
                  <a:pt x="0" y="3242774"/>
                  <a:pt x="0" y="2810974"/>
                </a:cubicBezTo>
                <a:close/>
              </a:path>
            </a:pathLst>
          </a:custGeom>
          <a:solidFill>
            <a:srgbClr val="52743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9285857-8D04-48F0-8D1D-175FB337B7AF}"/>
              </a:ext>
            </a:extLst>
          </p:cNvPr>
          <p:cNvSpPr txBox="1"/>
          <p:nvPr/>
        </p:nvSpPr>
        <p:spPr>
          <a:xfrm>
            <a:off x="720682" y="6297021"/>
            <a:ext cx="292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Nexa Bold" panose="02000000000000000000" pitchFamily="50" charset="0"/>
              </a:rPr>
              <a:t>0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8E3C126-7245-4769-A332-EF27D2018A37}"/>
              </a:ext>
            </a:extLst>
          </p:cNvPr>
          <p:cNvSpPr txBox="1"/>
          <p:nvPr/>
        </p:nvSpPr>
        <p:spPr>
          <a:xfrm>
            <a:off x="1548787" y="6297021"/>
            <a:ext cx="2808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Nexa Bold" panose="02000000000000000000" pitchFamily="50" charset="0"/>
              </a:rPr>
              <a:t>5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DA7381A-3C03-445D-B30A-E4AF06B21476}"/>
              </a:ext>
            </a:extLst>
          </p:cNvPr>
          <p:cNvSpPr txBox="1"/>
          <p:nvPr/>
        </p:nvSpPr>
        <p:spPr>
          <a:xfrm>
            <a:off x="2356964" y="6297021"/>
            <a:ext cx="3481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Nexa Bold" panose="02000000000000000000" pitchFamily="50" charset="0"/>
              </a:rPr>
              <a:t>10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F631A76-61E0-4F2D-9D97-3AE2078D830C}"/>
              </a:ext>
            </a:extLst>
          </p:cNvPr>
          <p:cNvSpPr txBox="1"/>
          <p:nvPr/>
        </p:nvSpPr>
        <p:spPr>
          <a:xfrm>
            <a:off x="3252104" y="6297021"/>
            <a:ext cx="340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Nexa Bold" panose="02000000000000000000" pitchFamily="50" charset="0"/>
              </a:rPr>
              <a:t>15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DD09A28-090C-48B9-8850-D520C4AB61DD}"/>
              </a:ext>
            </a:extLst>
          </p:cNvPr>
          <p:cNvSpPr txBox="1"/>
          <p:nvPr/>
        </p:nvSpPr>
        <p:spPr>
          <a:xfrm>
            <a:off x="4127314" y="6297021"/>
            <a:ext cx="3930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Nexa Bold" panose="02000000000000000000" pitchFamily="50" charset="0"/>
              </a:rPr>
              <a:t>20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D638627-1135-435E-ACAC-7997378578AC}"/>
              </a:ext>
            </a:extLst>
          </p:cNvPr>
          <p:cNvSpPr txBox="1"/>
          <p:nvPr/>
        </p:nvSpPr>
        <p:spPr>
          <a:xfrm>
            <a:off x="5056875" y="6297021"/>
            <a:ext cx="380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Nexa Bold" panose="02000000000000000000" pitchFamily="50" charset="0"/>
              </a:rPr>
              <a:t>25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CE88097-7D05-4699-8C2D-4371022F7A34}"/>
              </a:ext>
            </a:extLst>
          </p:cNvPr>
          <p:cNvSpPr txBox="1"/>
          <p:nvPr/>
        </p:nvSpPr>
        <p:spPr>
          <a:xfrm>
            <a:off x="5966507" y="6297021"/>
            <a:ext cx="3930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Nexa Bold" panose="02000000000000000000" pitchFamily="50" charset="0"/>
              </a:rPr>
              <a:t>30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Nexa Bold" panose="02000000000000000000" pitchFamily="50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129D5620-6269-4759-A9E9-530B93CD4B08}"/>
              </a:ext>
            </a:extLst>
          </p:cNvPr>
          <p:cNvCxnSpPr>
            <a:cxnSpLocks/>
          </p:cNvCxnSpPr>
          <p:nvPr/>
        </p:nvCxnSpPr>
        <p:spPr>
          <a:xfrm flipV="1">
            <a:off x="5034189" y="2680337"/>
            <a:ext cx="0" cy="333970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47B7AB52-2F39-433E-98FD-EAB028BCD2D3}"/>
              </a:ext>
            </a:extLst>
          </p:cNvPr>
          <p:cNvCxnSpPr>
            <a:cxnSpLocks/>
          </p:cNvCxnSpPr>
          <p:nvPr/>
        </p:nvCxnSpPr>
        <p:spPr>
          <a:xfrm flipV="1">
            <a:off x="962382" y="2003519"/>
            <a:ext cx="0" cy="401652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3FB71C73-C938-4C9C-8C6B-47C22F2AF602}"/>
              </a:ext>
            </a:extLst>
          </p:cNvPr>
          <p:cNvGrpSpPr/>
          <p:nvPr/>
        </p:nvGrpSpPr>
        <p:grpSpPr>
          <a:xfrm>
            <a:off x="882576" y="2536383"/>
            <a:ext cx="159612" cy="159610"/>
            <a:chOff x="4694213" y="4218039"/>
            <a:chExt cx="191729" cy="191729"/>
          </a:xfrm>
          <a:effectLst>
            <a:outerShdw blurRad="406400" algn="ctr" rotWithShape="0">
              <a:prstClr val="black">
                <a:alpha val="40000"/>
              </a:prstClr>
            </a:outerShdw>
          </a:effectLst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xmlns="" id="{CB8B629F-A306-4FBD-AD02-C596E1DA3E6E}"/>
                </a:ext>
              </a:extLst>
            </p:cNvPr>
            <p:cNvSpPr/>
            <p:nvPr/>
          </p:nvSpPr>
          <p:spPr>
            <a:xfrm>
              <a:off x="4694213" y="4218039"/>
              <a:ext cx="191729" cy="191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xmlns="" id="{E5818A27-35AF-46FD-8850-B5F424AD0CF3}"/>
                </a:ext>
              </a:extLst>
            </p:cNvPr>
            <p:cNvSpPr/>
            <p:nvPr/>
          </p:nvSpPr>
          <p:spPr>
            <a:xfrm>
              <a:off x="4722632" y="4246459"/>
              <a:ext cx="134890" cy="1348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6F561E62-5F0E-4A22-A0FA-4985AD7B1A1F}"/>
              </a:ext>
            </a:extLst>
          </p:cNvPr>
          <p:cNvGrpSpPr/>
          <p:nvPr/>
        </p:nvGrpSpPr>
        <p:grpSpPr>
          <a:xfrm>
            <a:off x="328498" y="1425961"/>
            <a:ext cx="1267766" cy="503670"/>
            <a:chOff x="328498" y="1425961"/>
            <a:chExt cx="1267766" cy="503670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xmlns="" id="{E0524CF2-802E-43C1-999D-1975BDCE286B}"/>
                </a:ext>
              </a:extLst>
            </p:cNvPr>
            <p:cNvGrpSpPr/>
            <p:nvPr/>
          </p:nvGrpSpPr>
          <p:grpSpPr>
            <a:xfrm>
              <a:off x="328498" y="1425961"/>
              <a:ext cx="1267766" cy="503670"/>
              <a:chOff x="3927762" y="3505323"/>
              <a:chExt cx="1607574" cy="638673"/>
            </a:xfrm>
            <a:solidFill>
              <a:schemeClr val="bg1"/>
            </a:solidFill>
            <a:effectLst>
              <a:outerShdw blurRad="1270000" dist="482600" dir="5400000" sx="60000" sy="6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xmlns="" id="{14C209F1-1D11-41C4-8B6B-B8961AC27450}"/>
                  </a:ext>
                </a:extLst>
              </p:cNvPr>
              <p:cNvSpPr/>
              <p:nvPr/>
            </p:nvSpPr>
            <p:spPr>
              <a:xfrm>
                <a:off x="3927762" y="3505323"/>
                <a:ext cx="1607574" cy="54558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8" name="Isosceles Triangle 27">
                <a:extLst>
                  <a:ext uri="{FF2B5EF4-FFF2-40B4-BE49-F238E27FC236}">
                    <a16:creationId xmlns:a16="http://schemas.microsoft.com/office/drawing/2014/main" xmlns="" id="{1DFE36BB-E3DC-4EE4-B435-C0398BAC8865}"/>
                  </a:ext>
                </a:extLst>
              </p:cNvPr>
              <p:cNvSpPr/>
              <p:nvPr/>
            </p:nvSpPr>
            <p:spPr>
              <a:xfrm flipV="1">
                <a:off x="4648364" y="4050905"/>
                <a:ext cx="166371" cy="9309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92BD98CC-03ED-4B9A-917A-C3305A519AEC}"/>
                </a:ext>
              </a:extLst>
            </p:cNvPr>
            <p:cNvSpPr txBox="1"/>
            <p:nvPr/>
          </p:nvSpPr>
          <p:spPr>
            <a:xfrm>
              <a:off x="328498" y="1487988"/>
              <a:ext cx="12677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USD 765</a:t>
              </a:r>
              <a:endPara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6B39029B-21EF-431F-BCB1-1B990C9324AB}"/>
              </a:ext>
            </a:extLst>
          </p:cNvPr>
          <p:cNvGrpSpPr/>
          <p:nvPr/>
        </p:nvGrpSpPr>
        <p:grpSpPr>
          <a:xfrm>
            <a:off x="4954383" y="3155419"/>
            <a:ext cx="159612" cy="159610"/>
            <a:chOff x="4694213" y="4218039"/>
            <a:chExt cx="191729" cy="191729"/>
          </a:xfrm>
          <a:effectLst>
            <a:outerShdw blurRad="406400" algn="ctr" rotWithShape="0">
              <a:prstClr val="black">
                <a:alpha val="40000"/>
              </a:prstClr>
            </a:outerShdw>
          </a:effectLst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xmlns="" id="{E2DC8C44-CC4D-4934-BAA6-5661D874010A}"/>
                </a:ext>
              </a:extLst>
            </p:cNvPr>
            <p:cNvSpPr/>
            <p:nvPr/>
          </p:nvSpPr>
          <p:spPr>
            <a:xfrm>
              <a:off x="4694213" y="4218039"/>
              <a:ext cx="191729" cy="191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xmlns="" id="{713A081F-C156-456B-9856-D3B7823A3C3E}"/>
                </a:ext>
              </a:extLst>
            </p:cNvPr>
            <p:cNvSpPr/>
            <p:nvPr/>
          </p:nvSpPr>
          <p:spPr>
            <a:xfrm>
              <a:off x="4722632" y="4246459"/>
              <a:ext cx="134890" cy="1348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0B77BA7E-D2A9-49F2-B7E6-F206621607F2}"/>
              </a:ext>
            </a:extLst>
          </p:cNvPr>
          <p:cNvGrpSpPr/>
          <p:nvPr/>
        </p:nvGrpSpPr>
        <p:grpSpPr>
          <a:xfrm>
            <a:off x="4400305" y="2088858"/>
            <a:ext cx="1267766" cy="503670"/>
            <a:chOff x="328498" y="1425961"/>
            <a:chExt cx="1267766" cy="503670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xmlns="" id="{B19D252B-E119-4227-B975-AAB946780A00}"/>
                </a:ext>
              </a:extLst>
            </p:cNvPr>
            <p:cNvGrpSpPr/>
            <p:nvPr/>
          </p:nvGrpSpPr>
          <p:grpSpPr>
            <a:xfrm>
              <a:off x="328498" y="1425961"/>
              <a:ext cx="1267766" cy="503670"/>
              <a:chOff x="3927762" y="3505323"/>
              <a:chExt cx="1607574" cy="638673"/>
            </a:xfrm>
            <a:solidFill>
              <a:schemeClr val="bg1"/>
            </a:solidFill>
            <a:effectLst>
              <a:outerShdw blurRad="1270000" dist="482600" dir="5400000" sx="60000" sy="6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xmlns="" id="{DDED6A68-18E9-4908-AA99-FEA5A101D295}"/>
                  </a:ext>
                </a:extLst>
              </p:cNvPr>
              <p:cNvSpPr/>
              <p:nvPr/>
            </p:nvSpPr>
            <p:spPr>
              <a:xfrm>
                <a:off x="3927762" y="3505323"/>
                <a:ext cx="1607574" cy="54558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9" name="Isosceles Triangle 38">
                <a:extLst>
                  <a:ext uri="{FF2B5EF4-FFF2-40B4-BE49-F238E27FC236}">
                    <a16:creationId xmlns:a16="http://schemas.microsoft.com/office/drawing/2014/main" xmlns="" id="{114F965E-4C38-4795-AE74-19139926E960}"/>
                  </a:ext>
                </a:extLst>
              </p:cNvPr>
              <p:cNvSpPr/>
              <p:nvPr/>
            </p:nvSpPr>
            <p:spPr>
              <a:xfrm flipV="1">
                <a:off x="4648364" y="4050905"/>
                <a:ext cx="166371" cy="9309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51C271C3-226E-43E9-B6EA-B9AE5DAF63F6}"/>
                </a:ext>
              </a:extLst>
            </p:cNvPr>
            <p:cNvSpPr txBox="1"/>
            <p:nvPr/>
          </p:nvSpPr>
          <p:spPr>
            <a:xfrm>
              <a:off x="328498" y="1487988"/>
              <a:ext cx="12677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USD 365</a:t>
              </a:r>
              <a:endPara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64B53D82-76C7-4C44-BE40-5E2CD9A181B3}"/>
              </a:ext>
            </a:extLst>
          </p:cNvPr>
          <p:cNvSpPr/>
          <p:nvPr/>
        </p:nvSpPr>
        <p:spPr>
          <a:xfrm>
            <a:off x="7829464" y="3681603"/>
            <a:ext cx="29623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4AFD9DDF-9E8C-44C1-9A6F-30876A90AE20}"/>
              </a:ext>
            </a:extLst>
          </p:cNvPr>
          <p:cNvGrpSpPr/>
          <p:nvPr/>
        </p:nvGrpSpPr>
        <p:grpSpPr>
          <a:xfrm>
            <a:off x="7829464" y="1976069"/>
            <a:ext cx="3420981" cy="1559611"/>
            <a:chOff x="7829464" y="1976069"/>
            <a:chExt cx="3420981" cy="1559611"/>
          </a:xfrm>
        </p:grpSpPr>
        <p:sp>
          <p:nvSpPr>
            <p:cNvPr id="41" name="Text Placeholder 2">
              <a:extLst>
                <a:ext uri="{FF2B5EF4-FFF2-40B4-BE49-F238E27FC236}">
                  <a16:creationId xmlns:a16="http://schemas.microsoft.com/office/drawing/2014/main" xmlns="" id="{6DD12478-3856-4808-93B6-E677F20C5167}"/>
                </a:ext>
              </a:extLst>
            </p:cNvPr>
            <p:cNvSpPr txBox="1">
              <a:spLocks/>
            </p:cNvSpPr>
            <p:nvPr/>
          </p:nvSpPr>
          <p:spPr>
            <a:xfrm>
              <a:off x="7829464" y="2296891"/>
              <a:ext cx="3420981" cy="1238789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rgbClr val="52743F"/>
                  </a:solidFill>
                  <a:latin typeface="Nexa Bold" panose="02000000000000000000" pitchFamily="50" charset="0"/>
                </a:rPr>
                <a:t>Clean</a:t>
              </a:r>
              <a:r>
                <a:rPr 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</a:rPr>
                <a:t> </a:t>
              </a:r>
              <a:r>
                <a:rPr lang="en-US" dirty="0">
                  <a:latin typeface="Nexa Bold" panose="02000000000000000000" pitchFamily="50" charset="0"/>
                </a:rPr>
                <a:t>Chart Slide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43" name="Text Placeholder 2">
              <a:extLst>
                <a:ext uri="{FF2B5EF4-FFF2-40B4-BE49-F238E27FC236}">
                  <a16:creationId xmlns:a16="http://schemas.microsoft.com/office/drawing/2014/main" xmlns="" id="{0C193187-1B68-4B5B-832B-7D6C498F0DF3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7829464" y="1976069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xmlns="" id="{3AE90B56-AA2B-4B49-9D3D-B4733049578A}"/>
              </a:ext>
            </a:extLst>
          </p:cNvPr>
          <p:cNvGrpSpPr/>
          <p:nvPr/>
        </p:nvGrpSpPr>
        <p:grpSpPr>
          <a:xfrm>
            <a:off x="1656394" y="554223"/>
            <a:ext cx="3796895" cy="1064378"/>
            <a:chOff x="1871176" y="493263"/>
            <a:chExt cx="3796895" cy="1064378"/>
          </a:xfrm>
        </p:grpSpPr>
        <p:sp>
          <p:nvSpPr>
            <p:cNvPr id="44" name="Text Placeholder 2">
              <a:extLst>
                <a:ext uri="{FF2B5EF4-FFF2-40B4-BE49-F238E27FC236}">
                  <a16:creationId xmlns:a16="http://schemas.microsoft.com/office/drawing/2014/main" xmlns="" id="{8BB54222-1305-4CBC-90C3-E6B0EC23B679}"/>
                </a:ext>
              </a:extLst>
            </p:cNvPr>
            <p:cNvSpPr txBox="1">
              <a:spLocks/>
            </p:cNvSpPr>
            <p:nvPr/>
          </p:nvSpPr>
          <p:spPr>
            <a:xfrm>
              <a:off x="2749092" y="493263"/>
              <a:ext cx="2041063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32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2018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/February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xmlns="" id="{11B49AF5-57C2-4746-BE18-99D58428C6D1}"/>
                </a:ext>
              </a:extLst>
            </p:cNvPr>
            <p:cNvSpPr/>
            <p:nvPr/>
          </p:nvSpPr>
          <p:spPr>
            <a:xfrm>
              <a:off x="1871176" y="1042692"/>
              <a:ext cx="3796895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956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pull/>
      </p:transition>
    </mc:Choice>
    <mc:Fallback xmlns="">
      <p:transition spd="slow" advClick="0" advTm="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/>
      <p:bldP spid="1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6243701" y="4284031"/>
            <a:ext cx="213301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  <a:endParaRPr lang="id-ID" sz="110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394118" y="4290328"/>
            <a:ext cx="213301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  <a:endParaRPr lang="id-ID" sz="110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818910" y="4290328"/>
            <a:ext cx="213301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  <a:endParaRPr lang="id-ID" sz="110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8668493" y="4268572"/>
            <a:ext cx="213301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  <a:endParaRPr lang="id-ID" sz="110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86BE5FB9-295F-414B-965A-DCDE5943984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solidFill>
              <a:srgbClr val="52743F"/>
            </a:solidFill>
          </a:ln>
        </p:spPr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FC533ED7-DD14-4481-AE95-B18CFC800AA1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solidFill>
              <a:srgbClr val="52743F"/>
            </a:solidFill>
          </a:ln>
        </p:spPr>
      </p:pic>
      <p:pic>
        <p:nvPicPr>
          <p:cNvPr id="16" name="图片占位符 15">
            <a:extLst>
              <a:ext uri="{FF2B5EF4-FFF2-40B4-BE49-F238E27FC236}">
                <a16:creationId xmlns:a16="http://schemas.microsoft.com/office/drawing/2014/main" xmlns="" id="{68699405-7EAA-434E-B0AF-423B98FF055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solidFill>
              <a:srgbClr val="52743F"/>
            </a:solidFill>
          </a:ln>
        </p:spPr>
      </p:pic>
      <p:pic>
        <p:nvPicPr>
          <p:cNvPr id="18" name="图片占位符 17">
            <a:extLst>
              <a:ext uri="{FF2B5EF4-FFF2-40B4-BE49-F238E27FC236}">
                <a16:creationId xmlns:a16="http://schemas.microsoft.com/office/drawing/2014/main" xmlns="" id="{522136E8-23E2-435A-A8B0-5B14D32155D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solidFill>
              <a:srgbClr val="52743F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1248230" y="3459893"/>
            <a:ext cx="9695542" cy="51619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7457140B-A4E8-4C8D-B3B6-6BD56BF8B118}"/>
              </a:ext>
            </a:extLst>
          </p:cNvPr>
          <p:cNvGrpSpPr/>
          <p:nvPr/>
        </p:nvGrpSpPr>
        <p:grpSpPr>
          <a:xfrm>
            <a:off x="9426215" y="3330481"/>
            <a:ext cx="617570" cy="617570"/>
            <a:chOff x="9426215" y="3330481"/>
            <a:chExt cx="617570" cy="617570"/>
          </a:xfrm>
        </p:grpSpPr>
        <p:sp>
          <p:nvSpPr>
            <p:cNvPr id="57" name="Teardrop 56">
              <a:extLst>
                <a:ext uri="{FF2B5EF4-FFF2-40B4-BE49-F238E27FC236}">
                  <a16:creationId xmlns:a16="http://schemas.microsoft.com/office/drawing/2014/main" xmlns="" id="{63D0C1F2-1C81-4485-BCE9-4AE9E88D8A53}"/>
                </a:ext>
              </a:extLst>
            </p:cNvPr>
            <p:cNvSpPr/>
            <p:nvPr/>
          </p:nvSpPr>
          <p:spPr>
            <a:xfrm rot="8122148">
              <a:off x="9426215" y="3330481"/>
              <a:ext cx="617570" cy="617570"/>
            </a:xfrm>
            <a:prstGeom prst="teardrop">
              <a:avLst/>
            </a:prstGeom>
            <a:solidFill>
              <a:srgbClr val="52743F"/>
            </a:solidFill>
            <a:ln>
              <a:noFill/>
            </a:ln>
            <a:effectLst>
              <a:outerShdw blurRad="1270000" dist="342900" dir="5400000" sx="74000" sy="7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xmlns="" id="{E82DA1E5-D133-4EA2-B384-F9CFD4C6642D}"/>
                </a:ext>
              </a:extLst>
            </p:cNvPr>
            <p:cNvGrpSpPr/>
            <p:nvPr/>
          </p:nvGrpSpPr>
          <p:grpSpPr>
            <a:xfrm>
              <a:off x="9615465" y="3531307"/>
              <a:ext cx="239070" cy="239070"/>
              <a:chOff x="7275629" y="3045147"/>
              <a:chExt cx="464344" cy="464344"/>
            </a:xfrm>
            <a:solidFill>
              <a:schemeClr val="bg1"/>
            </a:solidFill>
          </p:grpSpPr>
          <p:sp>
            <p:nvSpPr>
              <p:cNvPr id="62" name="AutoShape 56">
                <a:extLst>
                  <a:ext uri="{FF2B5EF4-FFF2-40B4-BE49-F238E27FC236}">
                    <a16:creationId xmlns:a16="http://schemas.microsoft.com/office/drawing/2014/main" xmlns="" id="{A8F5F9F2-BE73-4E3B-943A-2D8997E9E1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5629" y="304514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3" name="AutoShape 57">
                <a:extLst>
                  <a:ext uri="{FF2B5EF4-FFF2-40B4-BE49-F238E27FC236}">
                    <a16:creationId xmlns:a16="http://schemas.microsoft.com/office/drawing/2014/main" xmlns="" id="{DD29178D-A1A7-4887-9B8C-32E681E26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4717" y="304514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4" name="AutoShape 58">
                <a:extLst>
                  <a:ext uri="{FF2B5EF4-FFF2-40B4-BE49-F238E27FC236}">
                    <a16:creationId xmlns:a16="http://schemas.microsoft.com/office/drawing/2014/main" xmlns="" id="{F99A0059-E258-4354-9745-4B780952D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5173" y="304514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2747D9D2-907B-462B-B6D8-4DF4ACF9636F}"/>
              </a:ext>
            </a:extLst>
          </p:cNvPr>
          <p:cNvGrpSpPr/>
          <p:nvPr/>
        </p:nvGrpSpPr>
        <p:grpSpPr>
          <a:xfrm>
            <a:off x="7001423" y="3330481"/>
            <a:ext cx="617570" cy="617570"/>
            <a:chOff x="7001423" y="3330481"/>
            <a:chExt cx="617570" cy="617570"/>
          </a:xfrm>
        </p:grpSpPr>
        <p:sp>
          <p:nvSpPr>
            <p:cNvPr id="52" name="Teardrop 51">
              <a:extLst>
                <a:ext uri="{FF2B5EF4-FFF2-40B4-BE49-F238E27FC236}">
                  <a16:creationId xmlns:a16="http://schemas.microsoft.com/office/drawing/2014/main" xmlns="" id="{2536FEE8-A396-4124-AC64-F4B91D2E8A5B}"/>
                </a:ext>
              </a:extLst>
            </p:cNvPr>
            <p:cNvSpPr/>
            <p:nvPr/>
          </p:nvSpPr>
          <p:spPr>
            <a:xfrm rot="8122148">
              <a:off x="7001423" y="3330481"/>
              <a:ext cx="617570" cy="617570"/>
            </a:xfrm>
            <a:prstGeom prst="teardrop">
              <a:avLst/>
            </a:prstGeom>
            <a:solidFill>
              <a:srgbClr val="BB9663"/>
            </a:solidFill>
            <a:ln>
              <a:noFill/>
            </a:ln>
            <a:effectLst>
              <a:outerShdw blurRad="1270000" dist="342900" dir="5400000" sx="74000" sy="7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65" name="AutoShape 59">
              <a:extLst>
                <a:ext uri="{FF2B5EF4-FFF2-40B4-BE49-F238E27FC236}">
                  <a16:creationId xmlns:a16="http://schemas.microsoft.com/office/drawing/2014/main" xmlns="" id="{A6D8F6AE-2BE0-4991-A72E-7F350CD0F0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7794" y="3531307"/>
              <a:ext cx="239478" cy="23907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923A0FF0-168D-4671-84A0-B7F55B3F143D}"/>
              </a:ext>
            </a:extLst>
          </p:cNvPr>
          <p:cNvGrpSpPr/>
          <p:nvPr/>
        </p:nvGrpSpPr>
        <p:grpSpPr>
          <a:xfrm>
            <a:off x="4576632" y="3330481"/>
            <a:ext cx="617570" cy="617570"/>
            <a:chOff x="4576632" y="3330481"/>
            <a:chExt cx="617570" cy="617570"/>
          </a:xfrm>
        </p:grpSpPr>
        <p:sp>
          <p:nvSpPr>
            <p:cNvPr id="47" name="Teardrop 46">
              <a:extLst>
                <a:ext uri="{FF2B5EF4-FFF2-40B4-BE49-F238E27FC236}">
                  <a16:creationId xmlns:a16="http://schemas.microsoft.com/office/drawing/2014/main" xmlns="" id="{89AC32CC-9277-4E4E-8434-38AEE14D7EAB}"/>
                </a:ext>
              </a:extLst>
            </p:cNvPr>
            <p:cNvSpPr/>
            <p:nvPr/>
          </p:nvSpPr>
          <p:spPr>
            <a:xfrm rot="8122148">
              <a:off x="4576632" y="3330481"/>
              <a:ext cx="617570" cy="617570"/>
            </a:xfrm>
            <a:prstGeom prst="teardrop">
              <a:avLst/>
            </a:prstGeom>
            <a:solidFill>
              <a:srgbClr val="52743F"/>
            </a:solidFill>
            <a:ln>
              <a:noFill/>
            </a:ln>
            <a:effectLst>
              <a:outerShdw blurRad="1270000" dist="342900" dir="5400000" sx="74000" sy="7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xmlns="" id="{50134471-9E80-4CF0-AC31-3360760DAFE9}"/>
                </a:ext>
              </a:extLst>
            </p:cNvPr>
            <p:cNvGrpSpPr/>
            <p:nvPr/>
          </p:nvGrpSpPr>
          <p:grpSpPr>
            <a:xfrm>
              <a:off x="4765419" y="3562012"/>
              <a:ext cx="239478" cy="201472"/>
              <a:chOff x="5356342" y="3093565"/>
              <a:chExt cx="465138" cy="391319"/>
            </a:xfrm>
            <a:solidFill>
              <a:schemeClr val="bg1"/>
            </a:solidFill>
          </p:grpSpPr>
          <p:sp>
            <p:nvSpPr>
              <p:cNvPr id="67" name="AutoShape 120">
                <a:extLst>
                  <a:ext uri="{FF2B5EF4-FFF2-40B4-BE49-F238E27FC236}">
                    <a16:creationId xmlns:a16="http://schemas.microsoft.com/office/drawing/2014/main" xmlns="" id="{A51FD436-6B92-46D2-ACEF-61B8615B2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3023" y="319516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8" name="AutoShape 121">
                <a:extLst>
                  <a:ext uri="{FF2B5EF4-FFF2-40B4-BE49-F238E27FC236}">
                    <a16:creationId xmlns:a16="http://schemas.microsoft.com/office/drawing/2014/main" xmlns="" id="{34DC9BC0-448B-4C5A-A859-868FED6AA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967" y="325310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9" name="AutoShape 122">
                <a:extLst>
                  <a:ext uri="{FF2B5EF4-FFF2-40B4-BE49-F238E27FC236}">
                    <a16:creationId xmlns:a16="http://schemas.microsoft.com/office/drawing/2014/main" xmlns="" id="{370DEDD8-A8E4-4575-AED5-06FFE2864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6342" y="309356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F8A9406-8247-4EF0-B9B9-36DF5323210F}"/>
              </a:ext>
            </a:extLst>
          </p:cNvPr>
          <p:cNvGrpSpPr/>
          <p:nvPr/>
        </p:nvGrpSpPr>
        <p:grpSpPr>
          <a:xfrm>
            <a:off x="2151840" y="3330481"/>
            <a:ext cx="617570" cy="617570"/>
            <a:chOff x="2151840" y="3330481"/>
            <a:chExt cx="617570" cy="617570"/>
          </a:xfrm>
        </p:grpSpPr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xmlns="" id="{3045944E-0D14-46B0-8846-494650AAF7A2}"/>
                </a:ext>
              </a:extLst>
            </p:cNvPr>
            <p:cNvSpPr/>
            <p:nvPr/>
          </p:nvSpPr>
          <p:spPr>
            <a:xfrm rot="8122148">
              <a:off x="2151840" y="3330481"/>
              <a:ext cx="617570" cy="617570"/>
            </a:xfrm>
            <a:prstGeom prst="teardrop">
              <a:avLst/>
            </a:prstGeom>
            <a:solidFill>
              <a:srgbClr val="BB9663"/>
            </a:solidFill>
            <a:ln>
              <a:noFill/>
            </a:ln>
            <a:effectLst>
              <a:outerShdw blurRad="1270000" dist="342900" dir="5400000" sx="74000" sy="7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xmlns="" id="{C575A9FB-8872-42A2-BAE0-30CF5B5142D1}"/>
                </a:ext>
              </a:extLst>
            </p:cNvPr>
            <p:cNvGrpSpPr/>
            <p:nvPr/>
          </p:nvGrpSpPr>
          <p:grpSpPr>
            <a:xfrm>
              <a:off x="2346366" y="3536069"/>
              <a:ext cx="239070" cy="239070"/>
              <a:chOff x="4427654" y="3049909"/>
              <a:chExt cx="464344" cy="464344"/>
            </a:xfrm>
            <a:solidFill>
              <a:schemeClr val="bg1"/>
            </a:solidFill>
          </p:grpSpPr>
          <p:sp>
            <p:nvSpPr>
              <p:cNvPr id="71" name="AutoShape 123">
                <a:extLst>
                  <a:ext uri="{FF2B5EF4-FFF2-40B4-BE49-F238E27FC236}">
                    <a16:creationId xmlns:a16="http://schemas.microsoft.com/office/drawing/2014/main" xmlns="" id="{4721A983-0AC9-439F-A5E6-75F6E5C43A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7654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2" name="AutoShape 124">
                <a:extLst>
                  <a:ext uri="{FF2B5EF4-FFF2-40B4-BE49-F238E27FC236}">
                    <a16:creationId xmlns:a16="http://schemas.microsoft.com/office/drawing/2014/main" xmlns="" id="{37078071-9E83-49D8-8DA2-9B8CE209C5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8623" y="318008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3" name="AutoShape 125">
                <a:extLst>
                  <a:ext uri="{FF2B5EF4-FFF2-40B4-BE49-F238E27FC236}">
                    <a16:creationId xmlns:a16="http://schemas.microsoft.com/office/drawing/2014/main" xmlns="" id="{6A50922F-318C-4F20-BEA5-DD8DCB2ABF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1485" y="322374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5235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pull/>
      </p:transition>
    </mc:Choice>
    <mc:Fallback xmlns="">
      <p:transition spd="slow" advClick="0" advTm="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43" grpId="0"/>
      <p:bldP spid="45" grpId="0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928935-0BCB-4CF5-AE54-7B9C4D170B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863" y="530685"/>
            <a:ext cx="3990840" cy="4184972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xmlns="" id="{46DB3DC6-5858-4352-880E-FDCE87FE8439}"/>
              </a:ext>
            </a:extLst>
          </p:cNvPr>
          <p:cNvSpPr txBox="1">
            <a:spLocks/>
          </p:cNvSpPr>
          <p:nvPr/>
        </p:nvSpPr>
        <p:spPr>
          <a:xfrm>
            <a:off x="3784600" y="4715657"/>
            <a:ext cx="4622800" cy="586883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52743F"/>
                </a:solidFill>
                <a:latin typeface="Nexa Light" panose="02000000000000000000" pitchFamily="50" charset="0"/>
              </a:rPr>
              <a:t>Get </a:t>
            </a:r>
            <a:r>
              <a:rPr lang="en-US" sz="3200" dirty="0">
                <a:solidFill>
                  <a:srgbClr val="52743F"/>
                </a:solidFill>
                <a:latin typeface="Nexa Bold" panose="02000000000000000000" pitchFamily="50" charset="0"/>
              </a:rPr>
              <a:t>Started With </a:t>
            </a:r>
            <a:r>
              <a:rPr lang="en-US" sz="3200" dirty="0">
                <a:solidFill>
                  <a:srgbClr val="52743F"/>
                </a:solidFill>
                <a:latin typeface="Nexa Light" panose="02000000000000000000" pitchFamily="50" charset="0"/>
              </a:rPr>
              <a:t>Us</a:t>
            </a:r>
            <a:endParaRPr lang="id-ID" sz="3200" dirty="0">
              <a:solidFill>
                <a:srgbClr val="52743F"/>
              </a:solidFill>
              <a:latin typeface="Nexa Light" panose="02000000000000000000" pitchFamily="50" charset="0"/>
            </a:endParaRPr>
          </a:p>
        </p:txBody>
      </p:sp>
      <p:sp>
        <p:nvSpPr>
          <p:cNvPr id="5" name="Rectangle 35">
            <a:extLst>
              <a:ext uri="{FF2B5EF4-FFF2-40B4-BE49-F238E27FC236}">
                <a16:creationId xmlns:a16="http://schemas.microsoft.com/office/drawing/2014/main" xmlns="" id="{2AF5628D-E40A-4BAE-8D0E-9EAEB5AF3FE8}"/>
              </a:ext>
            </a:extLst>
          </p:cNvPr>
          <p:cNvSpPr/>
          <p:nvPr/>
        </p:nvSpPr>
        <p:spPr>
          <a:xfrm>
            <a:off x="2806916" y="5321442"/>
            <a:ext cx="6578167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</p:spTree>
    <p:extLst>
      <p:ext uri="{BB962C8B-B14F-4D97-AF65-F5344CB8AC3E}">
        <p14:creationId xmlns:p14="http://schemas.microsoft.com/office/powerpoint/2010/main" val="213760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EBA00FE-680B-4F30-8756-B85E77B5BED3}"/>
              </a:ext>
            </a:extLst>
          </p:cNvPr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3" name="Text Placeholder 2">
              <a:extLst>
                <a:ext uri="{FF2B5EF4-FFF2-40B4-BE49-F238E27FC236}">
                  <a16:creationId xmlns:a16="http://schemas.microsoft.com/office/drawing/2014/main" xmlns="" id="{A8A68F4B-499A-4628-A2B4-D5B0C9CEF6DF}"/>
                </a:ext>
              </a:extLst>
            </p:cNvPr>
            <p:cNvSpPr txBox="1">
              <a:spLocks/>
            </p:cNvSpPr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tx1"/>
                  </a:solidFill>
                  <a:latin typeface="Nexa Bold" panose="02000000000000000000" pitchFamily="50" charset="0"/>
                </a:rPr>
                <a:t>Special Timeline</a:t>
              </a:r>
              <a:endParaRPr lang="id-ID" dirty="0">
                <a:solidFill>
                  <a:schemeClr val="tx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" name="Text Placeholder 2">
              <a:extLst>
                <a:ext uri="{FF2B5EF4-FFF2-40B4-BE49-F238E27FC236}">
                  <a16:creationId xmlns:a16="http://schemas.microsoft.com/office/drawing/2014/main" xmlns="" id="{F69D96E0-CDA8-472F-9E24-552023EBEDA5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52743F"/>
            </a:solidFill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0D2C411-AF68-4F7E-BDF0-B541173B115E}"/>
              </a:ext>
            </a:extLst>
          </p:cNvPr>
          <p:cNvSpPr/>
          <p:nvPr/>
        </p:nvSpPr>
        <p:spPr>
          <a:xfrm>
            <a:off x="2431189" y="1822639"/>
            <a:ext cx="732962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5DE1D5B4-5962-492C-B7BF-B8236158823F}"/>
              </a:ext>
            </a:extLst>
          </p:cNvPr>
          <p:cNvGrpSpPr/>
          <p:nvPr/>
        </p:nvGrpSpPr>
        <p:grpSpPr>
          <a:xfrm>
            <a:off x="4044525" y="2705917"/>
            <a:ext cx="1588081" cy="682860"/>
            <a:chOff x="1157533" y="1993154"/>
            <a:chExt cx="1588081" cy="68286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1AA1CDDB-BC97-4203-9620-CA3C327C76F4}"/>
                </a:ext>
              </a:extLst>
            </p:cNvPr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latin typeface="Nexa Bold" panose="02000000000000000000" pitchFamily="50" charset="0"/>
                </a:rPr>
                <a:t>2019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D2D8C75C-6635-4040-8A6B-25BB2A81846D}"/>
                </a:ext>
              </a:extLst>
            </p:cNvPr>
            <p:cNvSpPr/>
            <p:nvPr/>
          </p:nvSpPr>
          <p:spPr>
            <a:xfrm>
              <a:off x="1300388" y="1993154"/>
              <a:ext cx="1445225" cy="299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October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21562837-6135-48D0-9A51-B6C0B12BCBCB}"/>
              </a:ext>
            </a:extLst>
          </p:cNvPr>
          <p:cNvGrpSpPr/>
          <p:nvPr/>
        </p:nvGrpSpPr>
        <p:grpSpPr>
          <a:xfrm>
            <a:off x="4044525" y="5318525"/>
            <a:ext cx="1588081" cy="682860"/>
            <a:chOff x="1157533" y="1993154"/>
            <a:chExt cx="1588081" cy="682860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B1057A51-8738-4C38-A24D-290F32A70523}"/>
                </a:ext>
              </a:extLst>
            </p:cNvPr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latin typeface="Nexa Bold" panose="02000000000000000000" pitchFamily="50" charset="0"/>
                </a:rPr>
                <a:t>2019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5C496FAB-D63E-4B95-A9C8-C112E2E75F0F}"/>
                </a:ext>
              </a:extLst>
            </p:cNvPr>
            <p:cNvSpPr/>
            <p:nvPr/>
          </p:nvSpPr>
          <p:spPr>
            <a:xfrm>
              <a:off x="1300388" y="1993154"/>
              <a:ext cx="1445225" cy="299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December</a:t>
              </a: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A4C6B6B-002D-41E7-B6B1-9E05C5EF851A}"/>
              </a:ext>
            </a:extLst>
          </p:cNvPr>
          <p:cNvSpPr/>
          <p:nvPr/>
        </p:nvSpPr>
        <p:spPr>
          <a:xfrm>
            <a:off x="6039391" y="2971800"/>
            <a:ext cx="99298" cy="3886200"/>
          </a:xfrm>
          <a:prstGeom prst="rect">
            <a:avLst/>
          </a:prstGeom>
          <a:solidFill>
            <a:srgbClr val="52743F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C3715697-EF22-4076-8FA5-B41FAF85A8D6}"/>
              </a:ext>
            </a:extLst>
          </p:cNvPr>
          <p:cNvGrpSpPr/>
          <p:nvPr/>
        </p:nvGrpSpPr>
        <p:grpSpPr>
          <a:xfrm>
            <a:off x="5806152" y="5427506"/>
            <a:ext cx="573836" cy="573836"/>
            <a:chOff x="5445301" y="5173820"/>
            <a:chExt cx="752962" cy="752962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xmlns="" id="{E6FA8EE5-B959-4EC3-865E-C231305B5A91}"/>
                </a:ext>
              </a:extLst>
            </p:cNvPr>
            <p:cNvGrpSpPr/>
            <p:nvPr/>
          </p:nvGrpSpPr>
          <p:grpSpPr>
            <a:xfrm>
              <a:off x="5445301" y="5173820"/>
              <a:ext cx="752962" cy="752962"/>
              <a:chOff x="1220118" y="2343274"/>
              <a:chExt cx="2450851" cy="2450851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xmlns="" id="{20A3AC9B-352B-41D2-9E8B-03C6A3C42B6C}"/>
                  </a:ext>
                </a:extLst>
              </p:cNvPr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xmlns="" id="{563216B9-7DA7-43B6-8B43-412E048BD03B}"/>
                  </a:ext>
                </a:extLst>
              </p:cNvPr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3E56EF5C-AEA1-472D-8698-3FF04AEF5FC5}"/>
                  </a:ext>
                </a:extLst>
              </p:cNvPr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" name="Freeform 97">
              <a:extLst>
                <a:ext uri="{FF2B5EF4-FFF2-40B4-BE49-F238E27FC236}">
                  <a16:creationId xmlns:a16="http://schemas.microsoft.com/office/drawing/2014/main" xmlns="" id="{0F29D9B4-3A73-4F17-AD82-6D385425C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9019" y="5441482"/>
              <a:ext cx="234730" cy="201436"/>
            </a:xfrm>
            <a:custGeom>
              <a:avLst/>
              <a:gdLst>
                <a:gd name="T0" fmla="*/ 103587 w 497"/>
                <a:gd name="T1" fmla="*/ 104160 h 426"/>
                <a:gd name="T2" fmla="*/ 103587 w 497"/>
                <a:gd name="T3" fmla="*/ 104160 h 426"/>
                <a:gd name="T4" fmla="*/ 123403 w 497"/>
                <a:gd name="T5" fmla="*/ 104160 h 426"/>
                <a:gd name="T6" fmla="*/ 123403 w 497"/>
                <a:gd name="T7" fmla="*/ 124000 h 426"/>
                <a:gd name="T8" fmla="*/ 223387 w 497"/>
                <a:gd name="T9" fmla="*/ 124000 h 426"/>
                <a:gd name="T10" fmla="*/ 219333 w 497"/>
                <a:gd name="T11" fmla="*/ 59971 h 426"/>
                <a:gd name="T12" fmla="*/ 199517 w 497"/>
                <a:gd name="T13" fmla="*/ 36073 h 426"/>
                <a:gd name="T14" fmla="*/ 163487 w 497"/>
                <a:gd name="T15" fmla="*/ 36073 h 426"/>
                <a:gd name="T16" fmla="*/ 151777 w 497"/>
                <a:gd name="T17" fmla="*/ 12175 h 426"/>
                <a:gd name="T18" fmla="*/ 135113 w 497"/>
                <a:gd name="T19" fmla="*/ 0 h 426"/>
                <a:gd name="T20" fmla="*/ 87373 w 497"/>
                <a:gd name="T21" fmla="*/ 0 h 426"/>
                <a:gd name="T22" fmla="*/ 75663 w 497"/>
                <a:gd name="T23" fmla="*/ 12175 h 426"/>
                <a:gd name="T24" fmla="*/ 59900 w 497"/>
                <a:gd name="T25" fmla="*/ 36073 h 426"/>
                <a:gd name="T26" fmla="*/ 23870 w 497"/>
                <a:gd name="T27" fmla="*/ 36073 h 426"/>
                <a:gd name="T28" fmla="*/ 4053 w 497"/>
                <a:gd name="T29" fmla="*/ 59971 h 426"/>
                <a:gd name="T30" fmla="*/ 0 w 497"/>
                <a:gd name="T31" fmla="*/ 124000 h 426"/>
                <a:gd name="T32" fmla="*/ 103587 w 497"/>
                <a:gd name="T33" fmla="*/ 124000 h 426"/>
                <a:gd name="T34" fmla="*/ 103587 w 497"/>
                <a:gd name="T35" fmla="*/ 104160 h 426"/>
                <a:gd name="T36" fmla="*/ 83770 w 497"/>
                <a:gd name="T37" fmla="*/ 23898 h 426"/>
                <a:gd name="T38" fmla="*/ 83770 w 497"/>
                <a:gd name="T39" fmla="*/ 23898 h 426"/>
                <a:gd name="T40" fmla="*/ 95480 w 497"/>
                <a:gd name="T41" fmla="*/ 16233 h 426"/>
                <a:gd name="T42" fmla="*/ 127907 w 497"/>
                <a:gd name="T43" fmla="*/ 16233 h 426"/>
                <a:gd name="T44" fmla="*/ 139166 w 497"/>
                <a:gd name="T45" fmla="*/ 23898 h 426"/>
                <a:gd name="T46" fmla="*/ 143670 w 497"/>
                <a:gd name="T47" fmla="*/ 36073 h 426"/>
                <a:gd name="T48" fmla="*/ 79717 w 497"/>
                <a:gd name="T49" fmla="*/ 36073 h 426"/>
                <a:gd name="T50" fmla="*/ 83770 w 497"/>
                <a:gd name="T51" fmla="*/ 23898 h 426"/>
                <a:gd name="T52" fmla="*/ 123403 w 497"/>
                <a:gd name="T53" fmla="*/ 160073 h 426"/>
                <a:gd name="T54" fmla="*/ 123403 w 497"/>
                <a:gd name="T55" fmla="*/ 160073 h 426"/>
                <a:gd name="T56" fmla="*/ 103587 w 497"/>
                <a:gd name="T57" fmla="*/ 160073 h 426"/>
                <a:gd name="T58" fmla="*/ 103587 w 497"/>
                <a:gd name="T59" fmla="*/ 136175 h 426"/>
                <a:gd name="T60" fmla="*/ 4053 w 497"/>
                <a:gd name="T61" fmla="*/ 136175 h 426"/>
                <a:gd name="T62" fmla="*/ 7656 w 497"/>
                <a:gd name="T63" fmla="*/ 171797 h 426"/>
                <a:gd name="T64" fmla="*/ 27923 w 497"/>
                <a:gd name="T65" fmla="*/ 191637 h 426"/>
                <a:gd name="T66" fmla="*/ 195463 w 497"/>
                <a:gd name="T67" fmla="*/ 191637 h 426"/>
                <a:gd name="T68" fmla="*/ 215280 w 497"/>
                <a:gd name="T69" fmla="*/ 171797 h 426"/>
                <a:gd name="T70" fmla="*/ 219333 w 497"/>
                <a:gd name="T71" fmla="*/ 136175 h 426"/>
                <a:gd name="T72" fmla="*/ 123403 w 497"/>
                <a:gd name="T73" fmla="*/ 136175 h 426"/>
                <a:gd name="T74" fmla="*/ 123403 w 497"/>
                <a:gd name="T75" fmla="*/ 160073 h 42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rgbClr val="5274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1963C4D8-C097-4F70-A1D0-752EA4B6BE54}"/>
              </a:ext>
            </a:extLst>
          </p:cNvPr>
          <p:cNvGrpSpPr/>
          <p:nvPr/>
        </p:nvGrpSpPr>
        <p:grpSpPr>
          <a:xfrm>
            <a:off x="5812013" y="4100289"/>
            <a:ext cx="573836" cy="573836"/>
            <a:chOff x="5451162" y="3846779"/>
            <a:chExt cx="752962" cy="752962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xmlns="" id="{F10B6F65-DE46-4E5B-9A9B-DE75CEED267E}"/>
                </a:ext>
              </a:extLst>
            </p:cNvPr>
            <p:cNvGrpSpPr/>
            <p:nvPr/>
          </p:nvGrpSpPr>
          <p:grpSpPr>
            <a:xfrm>
              <a:off x="5451162" y="3846779"/>
              <a:ext cx="752962" cy="752962"/>
              <a:chOff x="1220118" y="2343274"/>
              <a:chExt cx="2450851" cy="2450851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xmlns="" id="{99D3FF99-95AC-491F-96D7-8E6508E3E273}"/>
                  </a:ext>
                </a:extLst>
              </p:cNvPr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xmlns="" id="{88018BEC-AEC2-4B5E-BB3B-81104071DC06}"/>
                  </a:ext>
                </a:extLst>
              </p:cNvPr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xmlns="" id="{5007DCCD-E51B-4C95-829E-6495727EE6E0}"/>
                  </a:ext>
                </a:extLst>
              </p:cNvPr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9" name="Freeform 110">
              <a:extLst>
                <a:ext uri="{FF2B5EF4-FFF2-40B4-BE49-F238E27FC236}">
                  <a16:creationId xmlns:a16="http://schemas.microsoft.com/office/drawing/2014/main" xmlns="" id="{AF2CB4A2-2836-48A7-B97E-B889990A7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9019" y="4128292"/>
              <a:ext cx="234730" cy="189935"/>
            </a:xfrm>
            <a:custGeom>
              <a:avLst/>
              <a:gdLst>
                <a:gd name="T0" fmla="*/ 199860 w 462"/>
                <a:gd name="T1" fmla="*/ 4060 h 373"/>
                <a:gd name="T2" fmla="*/ 199860 w 462"/>
                <a:gd name="T3" fmla="*/ 4060 h 373"/>
                <a:gd name="T4" fmla="*/ 4051 w 462"/>
                <a:gd name="T5" fmla="*/ 72182 h 373"/>
                <a:gd name="T6" fmla="*/ 4051 w 462"/>
                <a:gd name="T7" fmla="*/ 76243 h 373"/>
                <a:gd name="T8" fmla="*/ 44113 w 462"/>
                <a:gd name="T9" fmla="*/ 96093 h 373"/>
                <a:gd name="T10" fmla="*/ 44113 w 462"/>
                <a:gd name="T11" fmla="*/ 96093 h 373"/>
                <a:gd name="T12" fmla="*/ 72021 w 462"/>
                <a:gd name="T13" fmla="*/ 103762 h 373"/>
                <a:gd name="T14" fmla="*/ 195358 w 462"/>
                <a:gd name="T15" fmla="*/ 15790 h 373"/>
                <a:gd name="T16" fmla="*/ 195358 w 462"/>
                <a:gd name="T17" fmla="*/ 15790 h 373"/>
                <a:gd name="T18" fmla="*/ 108032 w 462"/>
                <a:gd name="T19" fmla="*/ 111883 h 373"/>
                <a:gd name="T20" fmla="*/ 108032 w 462"/>
                <a:gd name="T21" fmla="*/ 111883 h 373"/>
                <a:gd name="T22" fmla="*/ 103981 w 462"/>
                <a:gd name="T23" fmla="*/ 115943 h 373"/>
                <a:gd name="T24" fmla="*/ 108032 w 462"/>
                <a:gd name="T25" fmla="*/ 120003 h 373"/>
                <a:gd name="T26" fmla="*/ 108032 w 462"/>
                <a:gd name="T27" fmla="*/ 120003 h 373"/>
                <a:gd name="T28" fmla="*/ 163399 w 462"/>
                <a:gd name="T29" fmla="*/ 152034 h 373"/>
                <a:gd name="T30" fmla="*/ 175552 w 462"/>
                <a:gd name="T31" fmla="*/ 147974 h 373"/>
                <a:gd name="T32" fmla="*/ 207512 w 462"/>
                <a:gd name="T33" fmla="*/ 8121 h 373"/>
                <a:gd name="T34" fmla="*/ 199860 w 462"/>
                <a:gd name="T35" fmla="*/ 4060 h 373"/>
                <a:gd name="T36" fmla="*/ 72021 w 462"/>
                <a:gd name="T37" fmla="*/ 163764 h 373"/>
                <a:gd name="T38" fmla="*/ 72021 w 462"/>
                <a:gd name="T39" fmla="*/ 163764 h 373"/>
                <a:gd name="T40" fmla="*/ 76073 w 462"/>
                <a:gd name="T41" fmla="*/ 167824 h 373"/>
                <a:gd name="T42" fmla="*/ 108032 w 462"/>
                <a:gd name="T43" fmla="*/ 139853 h 373"/>
                <a:gd name="T44" fmla="*/ 72021 w 462"/>
                <a:gd name="T45" fmla="*/ 120003 h 373"/>
                <a:gd name="T46" fmla="*/ 72021 w 462"/>
                <a:gd name="T47" fmla="*/ 163764 h 37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62" h="373">
                  <a:moveTo>
                    <a:pt x="444" y="9"/>
                  </a:moveTo>
                  <a:lnTo>
                    <a:pt x="444" y="9"/>
                  </a:lnTo>
                  <a:cubicBezTo>
                    <a:pt x="434" y="9"/>
                    <a:pt x="18" y="160"/>
                    <a:pt x="9" y="160"/>
                  </a:cubicBezTo>
                  <a:cubicBezTo>
                    <a:pt x="0" y="160"/>
                    <a:pt x="0" y="169"/>
                    <a:pt x="9" y="169"/>
                  </a:cubicBezTo>
                  <a:cubicBezTo>
                    <a:pt x="18" y="177"/>
                    <a:pt x="98" y="213"/>
                    <a:pt x="98" y="213"/>
                  </a:cubicBezTo>
                  <a:cubicBezTo>
                    <a:pt x="160" y="230"/>
                    <a:pt x="160" y="230"/>
                    <a:pt x="160" y="230"/>
                  </a:cubicBezTo>
                  <a:cubicBezTo>
                    <a:pt x="160" y="230"/>
                    <a:pt x="425" y="35"/>
                    <a:pt x="434" y="35"/>
                  </a:cubicBezTo>
                  <a:cubicBezTo>
                    <a:pt x="434" y="26"/>
                    <a:pt x="434" y="35"/>
                    <a:pt x="434" y="35"/>
                  </a:cubicBezTo>
                  <a:lnTo>
                    <a:pt x="240" y="248"/>
                  </a:lnTo>
                  <a:cubicBezTo>
                    <a:pt x="231" y="257"/>
                    <a:pt x="231" y="257"/>
                    <a:pt x="231" y="257"/>
                  </a:cubicBezTo>
                  <a:cubicBezTo>
                    <a:pt x="240" y="266"/>
                    <a:pt x="240" y="266"/>
                    <a:pt x="240" y="266"/>
                  </a:cubicBezTo>
                  <a:cubicBezTo>
                    <a:pt x="240" y="266"/>
                    <a:pt x="363" y="328"/>
                    <a:pt x="363" y="337"/>
                  </a:cubicBezTo>
                  <a:cubicBezTo>
                    <a:pt x="372" y="337"/>
                    <a:pt x="381" y="337"/>
                    <a:pt x="390" y="328"/>
                  </a:cubicBezTo>
                  <a:cubicBezTo>
                    <a:pt x="390" y="319"/>
                    <a:pt x="461" y="26"/>
                    <a:pt x="461" y="18"/>
                  </a:cubicBezTo>
                  <a:cubicBezTo>
                    <a:pt x="461" y="9"/>
                    <a:pt x="453" y="0"/>
                    <a:pt x="444" y="9"/>
                  </a:cubicBezTo>
                  <a:close/>
                  <a:moveTo>
                    <a:pt x="160" y="363"/>
                  </a:moveTo>
                  <a:lnTo>
                    <a:pt x="160" y="363"/>
                  </a:lnTo>
                  <a:cubicBezTo>
                    <a:pt x="160" y="372"/>
                    <a:pt x="160" y="372"/>
                    <a:pt x="169" y="372"/>
                  </a:cubicBezTo>
                  <a:cubicBezTo>
                    <a:pt x="169" y="363"/>
                    <a:pt x="240" y="310"/>
                    <a:pt x="240" y="310"/>
                  </a:cubicBezTo>
                  <a:cubicBezTo>
                    <a:pt x="160" y="266"/>
                    <a:pt x="160" y="266"/>
                    <a:pt x="160" y="266"/>
                  </a:cubicBezTo>
                  <a:lnTo>
                    <a:pt x="160" y="363"/>
                  </a:lnTo>
                  <a:close/>
                </a:path>
              </a:pathLst>
            </a:custGeom>
            <a:solidFill>
              <a:srgbClr val="5274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FB7BFC27-678F-4B49-B2AC-F9056B496783}"/>
              </a:ext>
            </a:extLst>
          </p:cNvPr>
          <p:cNvGrpSpPr/>
          <p:nvPr/>
        </p:nvGrpSpPr>
        <p:grpSpPr>
          <a:xfrm>
            <a:off x="5806152" y="2773073"/>
            <a:ext cx="573836" cy="573836"/>
            <a:chOff x="5445301" y="2683510"/>
            <a:chExt cx="752962" cy="75296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xmlns="" id="{9EE8F86B-8657-447D-9478-5A9446678F61}"/>
                </a:ext>
              </a:extLst>
            </p:cNvPr>
            <p:cNvGrpSpPr/>
            <p:nvPr/>
          </p:nvGrpSpPr>
          <p:grpSpPr>
            <a:xfrm>
              <a:off x="5445301" y="2683510"/>
              <a:ext cx="752962" cy="752962"/>
              <a:chOff x="1220118" y="2343274"/>
              <a:chExt cx="2450851" cy="2450851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xmlns="" id="{C485B8CE-BCCE-4C0A-B051-0EC895077553}"/>
                  </a:ext>
                </a:extLst>
              </p:cNvPr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xmlns="" id="{D1BEA909-766D-4A4E-9F27-B2716DE41374}"/>
                  </a:ext>
                </a:extLst>
              </p:cNvPr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xmlns="" id="{2F5BBF74-0870-43FC-A05A-ED72C562FF78}"/>
                  </a:ext>
                </a:extLst>
              </p:cNvPr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" name="Freeform 154">
              <a:extLst>
                <a:ext uri="{FF2B5EF4-FFF2-40B4-BE49-F238E27FC236}">
                  <a16:creationId xmlns:a16="http://schemas.microsoft.com/office/drawing/2014/main" xmlns="" id="{CF0A04AF-D737-4E6E-9F13-E618E72F29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9444" y="2918542"/>
              <a:ext cx="196614" cy="266695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rgbClr val="5274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DA4038F6-342F-419F-9264-1CDF038191C8}"/>
              </a:ext>
            </a:extLst>
          </p:cNvPr>
          <p:cNvGrpSpPr/>
          <p:nvPr/>
        </p:nvGrpSpPr>
        <p:grpSpPr>
          <a:xfrm flipH="1">
            <a:off x="6580719" y="4012221"/>
            <a:ext cx="1588081" cy="682860"/>
            <a:chOff x="1157533" y="1993154"/>
            <a:chExt cx="1588081" cy="68286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EB15519D-FC36-4709-BA0E-7DB9F802A157}"/>
                </a:ext>
              </a:extLst>
            </p:cNvPr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Nexa Bold" panose="02000000000000000000" pitchFamily="50" charset="0"/>
                </a:rPr>
                <a:t>2019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xmlns="" id="{745EFD69-595E-4182-9D10-314A7E50EA8B}"/>
                </a:ext>
              </a:extLst>
            </p:cNvPr>
            <p:cNvSpPr/>
            <p:nvPr/>
          </p:nvSpPr>
          <p:spPr>
            <a:xfrm>
              <a:off x="1300388" y="1993154"/>
              <a:ext cx="1445225" cy="299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November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xmlns="" id="{5A467DB4-C788-461C-AF78-1B5BB98FCB9F}"/>
              </a:ext>
            </a:extLst>
          </p:cNvPr>
          <p:cNvGrpSpPr/>
          <p:nvPr/>
        </p:nvGrpSpPr>
        <p:grpSpPr>
          <a:xfrm>
            <a:off x="6613615" y="2689537"/>
            <a:ext cx="4366893" cy="1052767"/>
            <a:chOff x="6626227" y="2689537"/>
            <a:chExt cx="4366893" cy="1052767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xmlns="" id="{EA74E1A7-7710-4861-A6D0-24BEF9E93280}"/>
                </a:ext>
              </a:extLst>
            </p:cNvPr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xmlns="" id="{7625F60F-34D6-4B6F-84BA-DE64042C88F2}"/>
                  </a:ext>
                </a:extLst>
              </p:cNvPr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Isosceles Triangle 40">
                <a:extLst>
                  <a:ext uri="{FF2B5EF4-FFF2-40B4-BE49-F238E27FC236}">
                    <a16:creationId xmlns:a16="http://schemas.microsoft.com/office/drawing/2014/main" xmlns="" id="{9C98C4AC-7C8C-45A9-A1F3-C372279EBBF5}"/>
                  </a:ext>
                </a:extLst>
              </p:cNvPr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xmlns="" id="{B2EDDBF0-A783-4ACD-9286-3666A408E667}"/>
                </a:ext>
              </a:extLst>
            </p:cNvPr>
            <p:cNvGrpSpPr/>
            <p:nvPr/>
          </p:nvGrpSpPr>
          <p:grpSpPr>
            <a:xfrm>
              <a:off x="6988635" y="2798559"/>
              <a:ext cx="3844466" cy="814140"/>
              <a:chOff x="6988635" y="2808571"/>
              <a:chExt cx="3844466" cy="814140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xmlns="" id="{3375D6D9-95DC-4635-AC7A-7ECCAECD8802}"/>
                  </a:ext>
                </a:extLst>
              </p:cNvPr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Nexa Bold" panose="02000000000000000000" pitchFamily="50" charset="0"/>
                  </a:rPr>
                  <a:t>Starting Project</a:t>
                </a: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xmlns="" id="{AAFE6BC1-1F01-4280-8E68-67587CA3C281}"/>
                  </a:ext>
                </a:extLst>
              </p:cNvPr>
              <p:cNvSpPr/>
              <p:nvPr/>
            </p:nvSpPr>
            <p:spPr>
              <a:xfrm>
                <a:off x="6988635" y="3107762"/>
                <a:ext cx="3844466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</a:p>
            </p:txBody>
          </p:sp>
        </p:grp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AB215731-59FC-45E6-B5B3-4DBB1DE88FCD}"/>
              </a:ext>
            </a:extLst>
          </p:cNvPr>
          <p:cNvGrpSpPr/>
          <p:nvPr/>
        </p:nvGrpSpPr>
        <p:grpSpPr>
          <a:xfrm flipH="1">
            <a:off x="1211492" y="4004031"/>
            <a:ext cx="4366893" cy="1052767"/>
            <a:chOff x="6626227" y="2689537"/>
            <a:chExt cx="4366893" cy="1052767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xmlns="" id="{C159B31D-5E86-48D7-8A8E-4B173F6BA063}"/>
                </a:ext>
              </a:extLst>
            </p:cNvPr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xmlns="" id="{30E40914-C75C-4D1E-BFD8-C91220476527}"/>
                  </a:ext>
                </a:extLst>
              </p:cNvPr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Isosceles Triangle 55">
                <a:extLst>
                  <a:ext uri="{FF2B5EF4-FFF2-40B4-BE49-F238E27FC236}">
                    <a16:creationId xmlns:a16="http://schemas.microsoft.com/office/drawing/2014/main" xmlns="" id="{7DD16108-ED02-47C8-981F-624A052323B9}"/>
                  </a:ext>
                </a:extLst>
              </p:cNvPr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xmlns="" id="{848FF736-2AD3-4C19-8019-5EE629E11258}"/>
                </a:ext>
              </a:extLst>
            </p:cNvPr>
            <p:cNvGrpSpPr/>
            <p:nvPr/>
          </p:nvGrpSpPr>
          <p:grpSpPr>
            <a:xfrm>
              <a:off x="6988635" y="2798559"/>
              <a:ext cx="3844466" cy="814140"/>
              <a:chOff x="6988635" y="2808571"/>
              <a:chExt cx="3844466" cy="814140"/>
            </a:xfrm>
          </p:grpSpPr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xmlns="" id="{CC960C2D-01F3-4E93-8469-7CB0CD7FF008}"/>
                  </a:ext>
                </a:extLst>
              </p:cNvPr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dirty="0">
                    <a:latin typeface="Nexa Bold" panose="02000000000000000000" pitchFamily="50" charset="0"/>
                  </a:rPr>
                  <a:t>Resolution Plan</a:t>
                </a: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xmlns="" id="{4308C6D0-BFBB-4439-B1ED-D1B0546E343E}"/>
                  </a:ext>
                </a:extLst>
              </p:cNvPr>
              <p:cNvSpPr/>
              <p:nvPr/>
            </p:nvSpPr>
            <p:spPr>
              <a:xfrm>
                <a:off x="6988635" y="3107762"/>
                <a:ext cx="3844466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</a:p>
            </p:txBody>
          </p: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xmlns="" id="{6252AB3B-0573-4557-8470-D39B8020830B}"/>
              </a:ext>
            </a:extLst>
          </p:cNvPr>
          <p:cNvGrpSpPr/>
          <p:nvPr/>
        </p:nvGrpSpPr>
        <p:grpSpPr>
          <a:xfrm>
            <a:off x="6613615" y="5318525"/>
            <a:ext cx="4366893" cy="1052767"/>
            <a:chOff x="6626227" y="2689537"/>
            <a:chExt cx="4366893" cy="1052767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xmlns="" id="{E7B6D618-6708-4DE9-B755-A1DB142D6D8D}"/>
                </a:ext>
              </a:extLst>
            </p:cNvPr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xmlns="" id="{D54419B1-A8F8-44AB-ACAE-54AE10B39D3A}"/>
                  </a:ext>
                </a:extLst>
              </p:cNvPr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Isosceles Triangle 62">
                <a:extLst>
                  <a:ext uri="{FF2B5EF4-FFF2-40B4-BE49-F238E27FC236}">
                    <a16:creationId xmlns:a16="http://schemas.microsoft.com/office/drawing/2014/main" xmlns="" id="{BD52DE4B-AEFB-4001-9E2D-0C3E17B9B080}"/>
                  </a:ext>
                </a:extLst>
              </p:cNvPr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xmlns="" id="{F75DA7EB-29C2-4A51-9A61-ED9693228EE8}"/>
                </a:ext>
              </a:extLst>
            </p:cNvPr>
            <p:cNvGrpSpPr/>
            <p:nvPr/>
          </p:nvGrpSpPr>
          <p:grpSpPr>
            <a:xfrm>
              <a:off x="6988635" y="2798559"/>
              <a:ext cx="3844466" cy="814140"/>
              <a:chOff x="6988635" y="2808571"/>
              <a:chExt cx="3844466" cy="814140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xmlns="" id="{8BE05706-64DF-404E-9A44-929D5FD07BB6}"/>
                  </a:ext>
                </a:extLst>
              </p:cNvPr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Nexa Bold" panose="02000000000000000000" pitchFamily="50" charset="0"/>
                  </a:rPr>
                  <a:t>Company  Anniversary</a:t>
                </a: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xmlns="" id="{A1A45C75-4200-48D3-AA10-48ACE503F59E}"/>
                  </a:ext>
                </a:extLst>
              </p:cNvPr>
              <p:cNvSpPr/>
              <p:nvPr/>
            </p:nvSpPr>
            <p:spPr>
              <a:xfrm>
                <a:off x="6988635" y="3107762"/>
                <a:ext cx="3844466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3160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pull dir="u"/>
      </p:transition>
    </mc:Choice>
    <mc:Fallback xmlns="">
      <p:transition spd="slow" advClick="0" advTm="0">
        <p:pull dir="u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9" presetClass="entr" presetSubtype="0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 p14:presetBounceEnd="50000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50000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9" presetClass="entr" presetSubtype="0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46311FA2-7BEF-469D-9417-F4A2E6427952}"/>
              </a:ext>
            </a:extLst>
          </p:cNvPr>
          <p:cNvGrpSpPr/>
          <p:nvPr/>
        </p:nvGrpSpPr>
        <p:grpSpPr>
          <a:xfrm>
            <a:off x="4044525" y="1007745"/>
            <a:ext cx="1588081" cy="682860"/>
            <a:chOff x="1157533" y="1993154"/>
            <a:chExt cx="1588081" cy="68286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xmlns="" id="{78A0ADBC-4075-4954-A9AE-013B1C9FD6D0}"/>
                </a:ext>
              </a:extLst>
            </p:cNvPr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latin typeface="Nexa Bold" panose="02000000000000000000" pitchFamily="50" charset="0"/>
                </a:rPr>
                <a:t>2018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A56C7FAB-6054-40B4-8997-7DA5AB169DCF}"/>
                </a:ext>
              </a:extLst>
            </p:cNvPr>
            <p:cNvSpPr/>
            <p:nvPr/>
          </p:nvSpPr>
          <p:spPr>
            <a:xfrm>
              <a:off x="1300388" y="1993154"/>
              <a:ext cx="1445225" cy="299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January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7B0BC8F3-CDB5-4A9E-A278-90B1712086E3}"/>
              </a:ext>
            </a:extLst>
          </p:cNvPr>
          <p:cNvGrpSpPr/>
          <p:nvPr/>
        </p:nvGrpSpPr>
        <p:grpSpPr>
          <a:xfrm>
            <a:off x="4044525" y="3620353"/>
            <a:ext cx="1588081" cy="682860"/>
            <a:chOff x="1157533" y="1993154"/>
            <a:chExt cx="1588081" cy="68286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6EAC9F1B-68F0-4083-B6FA-7701E6B01FAB}"/>
                </a:ext>
              </a:extLst>
            </p:cNvPr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latin typeface="Nexa Bold" panose="02000000000000000000" pitchFamily="50" charset="0"/>
                </a:rPr>
                <a:t>2018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1DDB6459-90EE-4D46-B417-E7CEB0D38BAA}"/>
                </a:ext>
              </a:extLst>
            </p:cNvPr>
            <p:cNvSpPr/>
            <p:nvPr/>
          </p:nvSpPr>
          <p:spPr>
            <a:xfrm>
              <a:off x="1300388" y="1993154"/>
              <a:ext cx="1445225" cy="299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March</a:t>
              </a: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7A2E3E7-3FD1-4073-9900-071AD2112FC2}"/>
              </a:ext>
            </a:extLst>
          </p:cNvPr>
          <p:cNvSpPr/>
          <p:nvPr/>
        </p:nvSpPr>
        <p:spPr>
          <a:xfrm>
            <a:off x="6039391" y="0"/>
            <a:ext cx="99298" cy="3886200"/>
          </a:xfrm>
          <a:prstGeom prst="rect">
            <a:avLst/>
          </a:prstGeom>
          <a:solidFill>
            <a:srgbClr val="52743F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E52CFA2C-C481-4DDE-B7F8-D933650B508C}"/>
              </a:ext>
            </a:extLst>
          </p:cNvPr>
          <p:cNvGrpSpPr/>
          <p:nvPr/>
        </p:nvGrpSpPr>
        <p:grpSpPr>
          <a:xfrm flipH="1">
            <a:off x="6580719" y="2314049"/>
            <a:ext cx="1588081" cy="682860"/>
            <a:chOff x="1157533" y="1993154"/>
            <a:chExt cx="1588081" cy="68286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83104B71-7D04-4F7E-ACFF-AFC844A73CEF}"/>
                </a:ext>
              </a:extLst>
            </p:cNvPr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Nexa Bold" panose="02000000000000000000" pitchFamily="50" charset="0"/>
                </a:rPr>
                <a:t>2018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5FD73770-8E6B-4816-A60D-92AE25376CE3}"/>
                </a:ext>
              </a:extLst>
            </p:cNvPr>
            <p:cNvSpPr/>
            <p:nvPr/>
          </p:nvSpPr>
          <p:spPr>
            <a:xfrm>
              <a:off x="1300388" y="1993154"/>
              <a:ext cx="1445225" cy="299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February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84A95C2E-50F2-4D72-8330-7F4F43AF1546}"/>
              </a:ext>
            </a:extLst>
          </p:cNvPr>
          <p:cNvGrpSpPr/>
          <p:nvPr/>
        </p:nvGrpSpPr>
        <p:grpSpPr>
          <a:xfrm>
            <a:off x="6613615" y="991365"/>
            <a:ext cx="4366893" cy="1052767"/>
            <a:chOff x="6626227" y="2689537"/>
            <a:chExt cx="4366893" cy="1052767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xmlns="" id="{E9D73ADC-CCEA-4107-9B42-98A8AAEF6D0D}"/>
                </a:ext>
              </a:extLst>
            </p:cNvPr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xmlns="" id="{F87B80C7-0B43-4609-A95E-96233075D049}"/>
                  </a:ext>
                </a:extLst>
              </p:cNvPr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Isosceles Triangle 36">
                <a:extLst>
                  <a:ext uri="{FF2B5EF4-FFF2-40B4-BE49-F238E27FC236}">
                    <a16:creationId xmlns:a16="http://schemas.microsoft.com/office/drawing/2014/main" xmlns="" id="{A76064F0-E6F2-4E51-A0DD-33F34080B342}"/>
                  </a:ext>
                </a:extLst>
              </p:cNvPr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xmlns="" id="{26AC44EC-5AB9-4A38-A1F0-9EE50F3EDABA}"/>
                </a:ext>
              </a:extLst>
            </p:cNvPr>
            <p:cNvGrpSpPr/>
            <p:nvPr/>
          </p:nvGrpSpPr>
          <p:grpSpPr>
            <a:xfrm>
              <a:off x="6988635" y="2798559"/>
              <a:ext cx="3844466" cy="814140"/>
              <a:chOff x="6988635" y="2808571"/>
              <a:chExt cx="3844466" cy="814140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id="{FB97F964-8AF3-4006-BB9A-023FF968BED3}"/>
                  </a:ext>
                </a:extLst>
              </p:cNvPr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Nexa Bold" panose="02000000000000000000" pitchFamily="50" charset="0"/>
                  </a:rPr>
                  <a:t>New Year New Target</a:t>
                </a: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xmlns="" id="{98E0BDBE-F55E-4039-B574-A055FDD1AAB0}"/>
                  </a:ext>
                </a:extLst>
              </p:cNvPr>
              <p:cNvSpPr/>
              <p:nvPr/>
            </p:nvSpPr>
            <p:spPr>
              <a:xfrm>
                <a:off x="6988635" y="3107762"/>
                <a:ext cx="3844466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E0C0DDEB-52E5-4FB8-9D80-A56ADDF9D889}"/>
              </a:ext>
            </a:extLst>
          </p:cNvPr>
          <p:cNvGrpSpPr/>
          <p:nvPr/>
        </p:nvGrpSpPr>
        <p:grpSpPr>
          <a:xfrm flipH="1">
            <a:off x="1211492" y="2305859"/>
            <a:ext cx="4366893" cy="1052767"/>
            <a:chOff x="6626227" y="2689537"/>
            <a:chExt cx="4366893" cy="1052767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xmlns="" id="{6BE75686-26B0-4748-A828-9FBF58D3A1A9}"/>
                </a:ext>
              </a:extLst>
            </p:cNvPr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xmlns="" id="{E2B7DDDB-FFA1-461C-8F40-04F0B1A329C5}"/>
                  </a:ext>
                </a:extLst>
              </p:cNvPr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Isosceles Triangle 43">
                <a:extLst>
                  <a:ext uri="{FF2B5EF4-FFF2-40B4-BE49-F238E27FC236}">
                    <a16:creationId xmlns:a16="http://schemas.microsoft.com/office/drawing/2014/main" xmlns="" id="{D25F696F-085B-46BD-BD28-F7B99DCA05D2}"/>
                  </a:ext>
                </a:extLst>
              </p:cNvPr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002C57C0-8FDD-40A0-B6F0-F33FFF9D36D7}"/>
                </a:ext>
              </a:extLst>
            </p:cNvPr>
            <p:cNvGrpSpPr/>
            <p:nvPr/>
          </p:nvGrpSpPr>
          <p:grpSpPr>
            <a:xfrm>
              <a:off x="6988635" y="2798559"/>
              <a:ext cx="3844466" cy="814140"/>
              <a:chOff x="6988635" y="2808571"/>
              <a:chExt cx="3844466" cy="814140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xmlns="" id="{CD891E70-5465-4647-B69C-252A110CB383}"/>
                  </a:ext>
                </a:extLst>
              </p:cNvPr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dirty="0">
                    <a:latin typeface="Nexa Bold" panose="02000000000000000000" pitchFamily="50" charset="0"/>
                  </a:rPr>
                  <a:t>Settings All Project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xmlns="" id="{749E8554-041A-4B6E-B4F9-B57CEFADA2C2}"/>
                  </a:ext>
                </a:extLst>
              </p:cNvPr>
              <p:cNvSpPr/>
              <p:nvPr/>
            </p:nvSpPr>
            <p:spPr>
              <a:xfrm>
                <a:off x="6988635" y="3107762"/>
                <a:ext cx="3844466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xmlns="" id="{626D3BD3-F48D-4EC2-94C9-5C291C050E8D}"/>
              </a:ext>
            </a:extLst>
          </p:cNvPr>
          <p:cNvGrpSpPr/>
          <p:nvPr/>
        </p:nvGrpSpPr>
        <p:grpSpPr>
          <a:xfrm>
            <a:off x="6613615" y="3620353"/>
            <a:ext cx="4366893" cy="1052767"/>
            <a:chOff x="6626227" y="2689537"/>
            <a:chExt cx="4366893" cy="1052767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xmlns="" id="{DBFBF58A-F0D7-43B6-84D7-05BD2079502F}"/>
                </a:ext>
              </a:extLst>
            </p:cNvPr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xmlns="" id="{C7866137-9E86-4E4C-BBA9-0C68892CE52D}"/>
                  </a:ext>
                </a:extLst>
              </p:cNvPr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Isosceles Triangle 50">
                <a:extLst>
                  <a:ext uri="{FF2B5EF4-FFF2-40B4-BE49-F238E27FC236}">
                    <a16:creationId xmlns:a16="http://schemas.microsoft.com/office/drawing/2014/main" xmlns="" id="{248A7B7E-2530-4127-86EB-13BC05F066DF}"/>
                  </a:ext>
                </a:extLst>
              </p:cNvPr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xmlns="" id="{644BC26B-E851-4816-9772-8B2F3C0E3154}"/>
                </a:ext>
              </a:extLst>
            </p:cNvPr>
            <p:cNvGrpSpPr/>
            <p:nvPr/>
          </p:nvGrpSpPr>
          <p:grpSpPr>
            <a:xfrm>
              <a:off x="6988635" y="2798559"/>
              <a:ext cx="3844466" cy="814140"/>
              <a:chOff x="6988635" y="2808571"/>
              <a:chExt cx="3844466" cy="814140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xmlns="" id="{05CA7898-942B-4B34-93EA-A640F6460177}"/>
                  </a:ext>
                </a:extLst>
              </p:cNvPr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Nexa Bold" panose="02000000000000000000" pitchFamily="50" charset="0"/>
                  </a:rPr>
                  <a:t>Project Goal</a:t>
                </a: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xmlns="" id="{E2075869-2100-4AE1-800C-F0052960BC71}"/>
                  </a:ext>
                </a:extLst>
              </p:cNvPr>
              <p:cNvSpPr/>
              <p:nvPr/>
            </p:nvSpPr>
            <p:spPr>
              <a:xfrm>
                <a:off x="6988635" y="3107762"/>
                <a:ext cx="3844466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E023C196-C39D-457B-94F8-A681CE353A3B}"/>
              </a:ext>
            </a:extLst>
          </p:cNvPr>
          <p:cNvGrpSpPr/>
          <p:nvPr/>
        </p:nvGrpSpPr>
        <p:grpSpPr>
          <a:xfrm>
            <a:off x="5806152" y="3729334"/>
            <a:ext cx="573836" cy="573836"/>
            <a:chOff x="5806152" y="3729334"/>
            <a:chExt cx="573836" cy="573836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xmlns="" id="{2930CD4D-0B0E-43B5-9369-1904B52B88B6}"/>
                </a:ext>
              </a:extLst>
            </p:cNvPr>
            <p:cNvGrpSpPr/>
            <p:nvPr/>
          </p:nvGrpSpPr>
          <p:grpSpPr>
            <a:xfrm>
              <a:off x="5806152" y="3729334"/>
              <a:ext cx="573836" cy="573836"/>
              <a:chOff x="1220118" y="2343274"/>
              <a:chExt cx="2450851" cy="2450851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976BE03B-A1C1-4B35-9170-DAC3674CD8D4}"/>
                  </a:ext>
                </a:extLst>
              </p:cNvPr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xmlns="" id="{77E1B59A-11D6-4C92-B95E-D7DCE6F4469F}"/>
                  </a:ext>
                </a:extLst>
              </p:cNvPr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06DEC18C-DA21-48C6-B3B3-C2020339AE80}"/>
                  </a:ext>
                </a:extLst>
              </p:cNvPr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2" name="Freeform 29">
              <a:extLst>
                <a:ext uri="{FF2B5EF4-FFF2-40B4-BE49-F238E27FC236}">
                  <a16:creationId xmlns:a16="http://schemas.microsoft.com/office/drawing/2014/main" xmlns="" id="{F2E26561-4F3C-4239-96EB-4108EB3E1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0416" y="3934861"/>
              <a:ext cx="159544" cy="164608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rgbClr val="52743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757DCCD4-645C-4B70-AB2C-91DDE21F1701}"/>
              </a:ext>
            </a:extLst>
          </p:cNvPr>
          <p:cNvGrpSpPr/>
          <p:nvPr/>
        </p:nvGrpSpPr>
        <p:grpSpPr>
          <a:xfrm>
            <a:off x="5812013" y="2402117"/>
            <a:ext cx="573836" cy="573836"/>
            <a:chOff x="5812013" y="2402117"/>
            <a:chExt cx="573836" cy="573836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xmlns="" id="{BAD96F34-1F55-4A5E-A735-4B4E34B3CFB0}"/>
                </a:ext>
              </a:extLst>
            </p:cNvPr>
            <p:cNvGrpSpPr/>
            <p:nvPr/>
          </p:nvGrpSpPr>
          <p:grpSpPr>
            <a:xfrm>
              <a:off x="5812013" y="2402117"/>
              <a:ext cx="573836" cy="573836"/>
              <a:chOff x="1220118" y="2343274"/>
              <a:chExt cx="2450851" cy="2450851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B46ED2E7-F54D-4387-8337-0BA38305D31C}"/>
                  </a:ext>
                </a:extLst>
              </p:cNvPr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xmlns="" id="{69FF8029-BDF8-487F-8E43-4F052228519D}"/>
                  </a:ext>
                </a:extLst>
              </p:cNvPr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xmlns="" id="{74DD716F-6ADB-4BF7-9314-3FA2C9D3B25B}"/>
                  </a:ext>
                </a:extLst>
              </p:cNvPr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3" name="Freeform 65">
              <a:extLst>
                <a:ext uri="{FF2B5EF4-FFF2-40B4-BE49-F238E27FC236}">
                  <a16:creationId xmlns:a16="http://schemas.microsoft.com/office/drawing/2014/main" xmlns="" id="{9B52EE52-BCA8-4A81-87B2-FF61568692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0416" y="2613782"/>
              <a:ext cx="150682" cy="149414"/>
            </a:xfrm>
            <a:custGeom>
              <a:avLst/>
              <a:gdLst>
                <a:gd name="T0" fmla="*/ 172604 w 417"/>
                <a:gd name="T1" fmla="*/ 91192 h 417"/>
                <a:gd name="T2" fmla="*/ 172604 w 417"/>
                <a:gd name="T3" fmla="*/ 91192 h 417"/>
                <a:gd name="T4" fmla="*/ 188460 w 417"/>
                <a:gd name="T5" fmla="*/ 63340 h 417"/>
                <a:gd name="T6" fmla="*/ 184836 w 417"/>
                <a:gd name="T7" fmla="*/ 47617 h 417"/>
                <a:gd name="T8" fmla="*/ 152671 w 417"/>
                <a:gd name="T9" fmla="*/ 35488 h 417"/>
                <a:gd name="T10" fmla="*/ 144516 w 417"/>
                <a:gd name="T11" fmla="*/ 7637 h 417"/>
                <a:gd name="T12" fmla="*/ 124583 w 417"/>
                <a:gd name="T13" fmla="*/ 0 h 417"/>
                <a:gd name="T14" fmla="*/ 96495 w 417"/>
                <a:gd name="T15" fmla="*/ 15723 h 417"/>
                <a:gd name="T16" fmla="*/ 68407 w 417"/>
                <a:gd name="T17" fmla="*/ 0 h 417"/>
                <a:gd name="T18" fmla="*/ 48474 w 417"/>
                <a:gd name="T19" fmla="*/ 7637 h 417"/>
                <a:gd name="T20" fmla="*/ 40320 w 417"/>
                <a:gd name="T21" fmla="*/ 35488 h 417"/>
                <a:gd name="T22" fmla="*/ 8155 w 417"/>
                <a:gd name="T23" fmla="*/ 47617 h 417"/>
                <a:gd name="T24" fmla="*/ 0 w 417"/>
                <a:gd name="T25" fmla="*/ 63340 h 417"/>
                <a:gd name="T26" fmla="*/ 19933 w 417"/>
                <a:gd name="T27" fmla="*/ 91192 h 417"/>
                <a:gd name="T28" fmla="*/ 0 w 417"/>
                <a:gd name="T29" fmla="*/ 123536 h 417"/>
                <a:gd name="T30" fmla="*/ 8155 w 417"/>
                <a:gd name="T31" fmla="*/ 139258 h 417"/>
                <a:gd name="T32" fmla="*/ 40320 w 417"/>
                <a:gd name="T33" fmla="*/ 147344 h 417"/>
                <a:gd name="T34" fmla="*/ 48474 w 417"/>
                <a:gd name="T35" fmla="*/ 178790 h 417"/>
                <a:gd name="T36" fmla="*/ 68407 w 417"/>
                <a:gd name="T37" fmla="*/ 186876 h 417"/>
                <a:gd name="T38" fmla="*/ 96495 w 417"/>
                <a:gd name="T39" fmla="*/ 167110 h 417"/>
                <a:gd name="T40" fmla="*/ 124583 w 417"/>
                <a:gd name="T41" fmla="*/ 186876 h 417"/>
                <a:gd name="T42" fmla="*/ 144516 w 417"/>
                <a:gd name="T43" fmla="*/ 178790 h 417"/>
                <a:gd name="T44" fmla="*/ 152671 w 417"/>
                <a:gd name="T45" fmla="*/ 147344 h 417"/>
                <a:gd name="T46" fmla="*/ 184836 w 417"/>
                <a:gd name="T47" fmla="*/ 139258 h 417"/>
                <a:gd name="T48" fmla="*/ 188460 w 417"/>
                <a:gd name="T49" fmla="*/ 119043 h 417"/>
                <a:gd name="T50" fmla="*/ 172604 w 417"/>
                <a:gd name="T51" fmla="*/ 91192 h 417"/>
                <a:gd name="T52" fmla="*/ 96495 w 417"/>
                <a:gd name="T53" fmla="*/ 131172 h 417"/>
                <a:gd name="T54" fmla="*/ 96495 w 417"/>
                <a:gd name="T55" fmla="*/ 131172 h 417"/>
                <a:gd name="T56" fmla="*/ 56629 w 417"/>
                <a:gd name="T57" fmla="*/ 91192 h 417"/>
                <a:gd name="T58" fmla="*/ 96495 w 417"/>
                <a:gd name="T59" fmla="*/ 51660 h 417"/>
                <a:gd name="T60" fmla="*/ 136362 w 417"/>
                <a:gd name="T61" fmla="*/ 91192 h 417"/>
                <a:gd name="T62" fmla="*/ 96495 w 417"/>
                <a:gd name="T63" fmla="*/ 131172 h 41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solidFill>
              <a:srgbClr val="52743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8E8008EF-CAD9-47FF-99B2-BD476B3E5C40}"/>
              </a:ext>
            </a:extLst>
          </p:cNvPr>
          <p:cNvGrpSpPr/>
          <p:nvPr/>
        </p:nvGrpSpPr>
        <p:grpSpPr>
          <a:xfrm>
            <a:off x="5806152" y="1074901"/>
            <a:ext cx="573836" cy="573836"/>
            <a:chOff x="5806152" y="1074901"/>
            <a:chExt cx="573836" cy="573836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4483FA36-0076-41AE-8B90-27F88281029A}"/>
                </a:ext>
              </a:extLst>
            </p:cNvPr>
            <p:cNvGrpSpPr/>
            <p:nvPr/>
          </p:nvGrpSpPr>
          <p:grpSpPr>
            <a:xfrm>
              <a:off x="5806152" y="1074901"/>
              <a:ext cx="573836" cy="573836"/>
              <a:chOff x="1220118" y="2343274"/>
              <a:chExt cx="2450851" cy="2450851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xmlns="" id="{9C309EE6-AD2E-41EC-8576-0DA7133786BD}"/>
                  </a:ext>
                </a:extLst>
              </p:cNvPr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xmlns="" id="{E7C5D9B0-A624-4B6F-8F1B-596782F1D363}"/>
                  </a:ext>
                </a:extLst>
              </p:cNvPr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xmlns="" id="{7F578FA5-7892-4A61-9BFC-E95CC30F0AA5}"/>
                  </a:ext>
                </a:extLst>
              </p:cNvPr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4" name="Freeform 67">
              <a:extLst>
                <a:ext uri="{FF2B5EF4-FFF2-40B4-BE49-F238E27FC236}">
                  <a16:creationId xmlns:a16="http://schemas.microsoft.com/office/drawing/2014/main" xmlns="" id="{3F7D0D67-9452-4EE8-8E52-34DBD1ABBF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3639" y="1249007"/>
              <a:ext cx="163344" cy="189934"/>
            </a:xfrm>
            <a:custGeom>
              <a:avLst/>
              <a:gdLst>
                <a:gd name="T0" fmla="*/ 196198 w 453"/>
                <a:gd name="T1" fmla="*/ 83098 h 533"/>
                <a:gd name="T2" fmla="*/ 196198 w 453"/>
                <a:gd name="T3" fmla="*/ 83098 h 533"/>
                <a:gd name="T4" fmla="*/ 19891 w 453"/>
                <a:gd name="T5" fmla="*/ 71482 h 533"/>
                <a:gd name="T6" fmla="*/ 0 w 453"/>
                <a:gd name="T7" fmla="*/ 79524 h 533"/>
                <a:gd name="T8" fmla="*/ 39782 w 453"/>
                <a:gd name="T9" fmla="*/ 237678 h 533"/>
                <a:gd name="T10" fmla="*/ 63742 w 453"/>
                <a:gd name="T11" fmla="*/ 237678 h 533"/>
                <a:gd name="T12" fmla="*/ 43851 w 453"/>
                <a:gd name="T13" fmla="*/ 158601 h 533"/>
                <a:gd name="T14" fmla="*/ 200266 w 453"/>
                <a:gd name="T15" fmla="*/ 87119 h 533"/>
                <a:gd name="T16" fmla="*/ 196198 w 453"/>
                <a:gd name="T17" fmla="*/ 83098 h 5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53" h="533">
                  <a:moveTo>
                    <a:pt x="434" y="186"/>
                  </a:moveTo>
                  <a:lnTo>
                    <a:pt x="434" y="186"/>
                  </a:lnTo>
                  <a:cubicBezTo>
                    <a:pt x="151" y="301"/>
                    <a:pt x="266" y="0"/>
                    <a:pt x="44" y="16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88" y="532"/>
                    <a:pt x="88" y="532"/>
                    <a:pt x="88" y="532"/>
                  </a:cubicBezTo>
                  <a:cubicBezTo>
                    <a:pt x="141" y="532"/>
                    <a:pt x="141" y="532"/>
                    <a:pt x="141" y="532"/>
                  </a:cubicBezTo>
                  <a:cubicBezTo>
                    <a:pt x="97" y="355"/>
                    <a:pt x="97" y="355"/>
                    <a:pt x="97" y="355"/>
                  </a:cubicBezTo>
                  <a:cubicBezTo>
                    <a:pt x="293" y="195"/>
                    <a:pt x="213" y="532"/>
                    <a:pt x="443" y="195"/>
                  </a:cubicBezTo>
                  <a:cubicBezTo>
                    <a:pt x="452" y="195"/>
                    <a:pt x="443" y="186"/>
                    <a:pt x="434" y="186"/>
                  </a:cubicBezTo>
                </a:path>
              </a:pathLst>
            </a:custGeom>
            <a:solidFill>
              <a:srgbClr val="52743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0756452F-4EA1-4584-BD78-D5FBF1C0C9A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443" y="4985537"/>
            <a:ext cx="1155735" cy="129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53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EE070D3C-CD96-42A6-8AAD-C81C11F539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601201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8B04549-F0C4-46EC-B849-E02C884C5F5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2991" y="4731379"/>
            <a:ext cx="1403874" cy="212662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1164CAD-1CFD-46D5-81AB-D3240279F34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6633" y="3172086"/>
            <a:ext cx="875366" cy="119619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A70DC04-0F1F-45E8-BEAD-0DF8C74A839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7927" y="587033"/>
            <a:ext cx="1644073" cy="172404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DF601FD-A7E7-4180-B575-FB639E12853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2954" y="3322281"/>
            <a:ext cx="962430" cy="146245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69A5972-67E8-4A3F-9BA4-3151D15C8FF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0281" y="2310062"/>
            <a:ext cx="1015104" cy="10122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04B86991-E014-42AA-B2AC-419DA1521DA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9963" y="2310062"/>
            <a:ext cx="784697" cy="76188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430B369F-5B57-4108-BAB9-472C28887F3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6896" y="4317300"/>
            <a:ext cx="1015104" cy="101221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1665A98-4341-468A-B861-C28A875AE8B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2524" y="5435220"/>
            <a:ext cx="775467" cy="1059684"/>
          </a:xfrm>
          <a:prstGeom prst="rect">
            <a:avLst/>
          </a:prstGeom>
        </p:spPr>
      </p:pic>
      <p:sp>
        <p:nvSpPr>
          <p:cNvPr id="28" name="Rectangle: Rounded Corners 12">
            <a:extLst>
              <a:ext uri="{FF2B5EF4-FFF2-40B4-BE49-F238E27FC236}">
                <a16:creationId xmlns:a16="http://schemas.microsoft.com/office/drawing/2014/main" xmlns="" id="{5DC4CC3E-D8C6-4DC1-863E-9A0B92AF63D4}"/>
              </a:ext>
            </a:extLst>
          </p:cNvPr>
          <p:cNvSpPr/>
          <p:nvPr/>
        </p:nvSpPr>
        <p:spPr>
          <a:xfrm>
            <a:off x="2269100" y="604271"/>
            <a:ext cx="3183482" cy="1511107"/>
          </a:xfrm>
          <a:prstGeom prst="roundRect">
            <a:avLst>
              <a:gd name="adj" fmla="val 1623"/>
            </a:avLst>
          </a:prstGeom>
          <a:solidFill>
            <a:schemeClr val="bg1"/>
          </a:solidFill>
          <a:ln>
            <a:noFill/>
          </a:ln>
          <a:effectLst>
            <a:outerShdw blurRad="1270000" dist="825500" dir="5400000" sx="70000" sy="7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9" name="Rectangle: Rounded Corners 16">
            <a:extLst>
              <a:ext uri="{FF2B5EF4-FFF2-40B4-BE49-F238E27FC236}">
                <a16:creationId xmlns:a16="http://schemas.microsoft.com/office/drawing/2014/main" xmlns="" id="{1B73FCB6-294E-4042-9CAB-9D300A3018DC}"/>
              </a:ext>
            </a:extLst>
          </p:cNvPr>
          <p:cNvSpPr/>
          <p:nvPr/>
        </p:nvSpPr>
        <p:spPr>
          <a:xfrm>
            <a:off x="4529239" y="1739807"/>
            <a:ext cx="679388" cy="280035"/>
          </a:xfrm>
          <a:prstGeom prst="roundRect">
            <a:avLst/>
          </a:prstGeom>
          <a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rgbClr val="52743F"/>
                </a:solidFill>
                <a:latin typeface="Nexa Light" panose="02000000000000000000" pitchFamily="50" charset="0"/>
              </a:rPr>
              <a:t>NEXT</a:t>
            </a:r>
            <a:endParaRPr lang="id-ID" sz="1100" dirty="0">
              <a:solidFill>
                <a:srgbClr val="52743F"/>
              </a:solidFill>
              <a:latin typeface="Nexa Light" panose="02000000000000000000" pitchFamily="50" charset="0"/>
            </a:endParaRPr>
          </a:p>
        </p:txBody>
      </p:sp>
      <p:grpSp>
        <p:nvGrpSpPr>
          <p:cNvPr id="30" name="Group 18">
            <a:extLst>
              <a:ext uri="{FF2B5EF4-FFF2-40B4-BE49-F238E27FC236}">
                <a16:creationId xmlns:a16="http://schemas.microsoft.com/office/drawing/2014/main" xmlns="" id="{E297BD53-51FC-4ED9-8C02-BE497F25C417}"/>
              </a:ext>
            </a:extLst>
          </p:cNvPr>
          <p:cNvGrpSpPr/>
          <p:nvPr/>
        </p:nvGrpSpPr>
        <p:grpSpPr>
          <a:xfrm>
            <a:off x="2409807" y="781631"/>
            <a:ext cx="2902068" cy="1143295"/>
            <a:chOff x="4673482" y="2165178"/>
            <a:chExt cx="2902068" cy="1143295"/>
          </a:xfrm>
        </p:grpSpPr>
        <p:sp>
          <p:nvSpPr>
            <p:cNvPr id="31" name="Text Placeholder 2">
              <a:extLst>
                <a:ext uri="{FF2B5EF4-FFF2-40B4-BE49-F238E27FC236}">
                  <a16:creationId xmlns:a16="http://schemas.microsoft.com/office/drawing/2014/main" xmlns="" id="{9DC1E7A2-BA46-4AAF-BC78-A07758960C14}"/>
                </a:ext>
              </a:extLst>
            </p:cNvPr>
            <p:cNvSpPr txBox="1">
              <a:spLocks/>
            </p:cNvSpPr>
            <p:nvPr/>
          </p:nvSpPr>
          <p:spPr>
            <a:xfrm>
              <a:off x="4673482" y="2165178"/>
              <a:ext cx="2798819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2000" dirty="0">
                  <a:solidFill>
                    <a:srgbClr val="52743F"/>
                  </a:solidFill>
                  <a:latin typeface="Cinzel" panose="00000500000000000000" pitchFamily="50" charset="0"/>
                </a:rPr>
                <a:t>#1 Your Title Here</a:t>
              </a:r>
              <a:endParaRPr lang="id-ID" sz="2000" dirty="0">
                <a:solidFill>
                  <a:srgbClr val="52743F"/>
                </a:solidFill>
                <a:latin typeface="Cinzel" panose="00000500000000000000" pitchFamily="50" charset="0"/>
              </a:endParaRPr>
            </a:p>
          </p:txBody>
        </p:sp>
        <p:sp>
          <p:nvSpPr>
            <p:cNvPr id="32" name="Rectangle 17">
              <a:extLst>
                <a:ext uri="{FF2B5EF4-FFF2-40B4-BE49-F238E27FC236}">
                  <a16:creationId xmlns:a16="http://schemas.microsoft.com/office/drawing/2014/main" xmlns="" id="{7AFF0CCF-3F1B-4CE3-BCC4-41B094A99CDC}"/>
                </a:ext>
              </a:extLst>
            </p:cNvPr>
            <p:cNvSpPr/>
            <p:nvPr/>
          </p:nvSpPr>
          <p:spPr>
            <a:xfrm>
              <a:off x="4673483" y="2551343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</a:p>
          </p:txBody>
        </p:sp>
      </p:grpSp>
      <p:sp>
        <p:nvSpPr>
          <p:cNvPr id="33" name="Rectangle: Rounded Corners 12">
            <a:extLst>
              <a:ext uri="{FF2B5EF4-FFF2-40B4-BE49-F238E27FC236}">
                <a16:creationId xmlns:a16="http://schemas.microsoft.com/office/drawing/2014/main" xmlns="" id="{B4036032-B125-4DD1-BDDD-3E36E691324D}"/>
              </a:ext>
            </a:extLst>
          </p:cNvPr>
          <p:cNvSpPr/>
          <p:nvPr/>
        </p:nvSpPr>
        <p:spPr>
          <a:xfrm>
            <a:off x="2576315" y="2370120"/>
            <a:ext cx="3183482" cy="1511107"/>
          </a:xfrm>
          <a:prstGeom prst="roundRect">
            <a:avLst>
              <a:gd name="adj" fmla="val 1623"/>
            </a:avLst>
          </a:prstGeom>
          <a:solidFill>
            <a:schemeClr val="bg1"/>
          </a:solidFill>
          <a:ln>
            <a:noFill/>
          </a:ln>
          <a:effectLst>
            <a:outerShdw blurRad="1270000" dist="825500" dir="5400000" sx="70000" sy="7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4" name="Rectangle: Rounded Corners 16">
            <a:extLst>
              <a:ext uri="{FF2B5EF4-FFF2-40B4-BE49-F238E27FC236}">
                <a16:creationId xmlns:a16="http://schemas.microsoft.com/office/drawing/2014/main" xmlns="" id="{886219CD-4A53-422C-B27B-CCE25B353757}"/>
              </a:ext>
            </a:extLst>
          </p:cNvPr>
          <p:cNvSpPr/>
          <p:nvPr/>
        </p:nvSpPr>
        <p:spPr>
          <a:xfrm>
            <a:off x="4836454" y="3505656"/>
            <a:ext cx="679388" cy="280035"/>
          </a:xfrm>
          <a:prstGeom prst="roundRect">
            <a:avLst/>
          </a:prstGeom>
          <a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rgbClr val="52743F"/>
                </a:solidFill>
                <a:latin typeface="Nexa Light" panose="02000000000000000000" pitchFamily="50" charset="0"/>
              </a:rPr>
              <a:t>NEXT</a:t>
            </a:r>
            <a:endParaRPr lang="id-ID" sz="1100" dirty="0">
              <a:solidFill>
                <a:srgbClr val="52743F"/>
              </a:solidFill>
              <a:latin typeface="Nexa Light" panose="02000000000000000000" pitchFamily="50" charset="0"/>
            </a:endParaRPr>
          </a:p>
        </p:txBody>
      </p:sp>
      <p:grpSp>
        <p:nvGrpSpPr>
          <p:cNvPr id="35" name="Group 18">
            <a:extLst>
              <a:ext uri="{FF2B5EF4-FFF2-40B4-BE49-F238E27FC236}">
                <a16:creationId xmlns:a16="http://schemas.microsoft.com/office/drawing/2014/main" xmlns="" id="{26CAE75B-61AC-430E-9764-4C0C93709E2B}"/>
              </a:ext>
            </a:extLst>
          </p:cNvPr>
          <p:cNvGrpSpPr/>
          <p:nvPr/>
        </p:nvGrpSpPr>
        <p:grpSpPr>
          <a:xfrm>
            <a:off x="2717022" y="2547480"/>
            <a:ext cx="2902068" cy="1143295"/>
            <a:chOff x="4673482" y="2165178"/>
            <a:chExt cx="2902068" cy="1143295"/>
          </a:xfrm>
        </p:grpSpPr>
        <p:sp>
          <p:nvSpPr>
            <p:cNvPr id="36" name="Text Placeholder 2">
              <a:extLst>
                <a:ext uri="{FF2B5EF4-FFF2-40B4-BE49-F238E27FC236}">
                  <a16:creationId xmlns:a16="http://schemas.microsoft.com/office/drawing/2014/main" xmlns="" id="{4AA15F73-7444-4A66-98F3-0B61E1672A59}"/>
                </a:ext>
              </a:extLst>
            </p:cNvPr>
            <p:cNvSpPr txBox="1">
              <a:spLocks/>
            </p:cNvSpPr>
            <p:nvPr/>
          </p:nvSpPr>
          <p:spPr>
            <a:xfrm>
              <a:off x="4673482" y="2165178"/>
              <a:ext cx="2798819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2000" dirty="0">
                  <a:solidFill>
                    <a:srgbClr val="52743F"/>
                  </a:solidFill>
                  <a:latin typeface="Cinzel" panose="00000500000000000000" pitchFamily="50" charset="0"/>
                </a:rPr>
                <a:t>#2 Your Title Here</a:t>
              </a:r>
              <a:endParaRPr lang="id-ID" sz="2000" dirty="0">
                <a:solidFill>
                  <a:srgbClr val="52743F"/>
                </a:solidFill>
                <a:latin typeface="Cinzel" panose="00000500000000000000" pitchFamily="50" charset="0"/>
              </a:endParaRPr>
            </a:p>
          </p:txBody>
        </p:sp>
        <p:sp>
          <p:nvSpPr>
            <p:cNvPr id="37" name="Rectangle 17">
              <a:extLst>
                <a:ext uri="{FF2B5EF4-FFF2-40B4-BE49-F238E27FC236}">
                  <a16:creationId xmlns:a16="http://schemas.microsoft.com/office/drawing/2014/main" xmlns="" id="{F3167F6A-C4AB-4A65-ADDB-E246D431B399}"/>
                </a:ext>
              </a:extLst>
            </p:cNvPr>
            <p:cNvSpPr/>
            <p:nvPr/>
          </p:nvSpPr>
          <p:spPr>
            <a:xfrm>
              <a:off x="4673483" y="2551343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</a:p>
          </p:txBody>
        </p:sp>
      </p:grpSp>
      <p:sp>
        <p:nvSpPr>
          <p:cNvPr id="38" name="Rectangle: Rounded Corners 12">
            <a:extLst>
              <a:ext uri="{FF2B5EF4-FFF2-40B4-BE49-F238E27FC236}">
                <a16:creationId xmlns:a16="http://schemas.microsoft.com/office/drawing/2014/main" xmlns="" id="{06B7E09B-0012-4E12-8A4B-D2830C0DFA74}"/>
              </a:ext>
            </a:extLst>
          </p:cNvPr>
          <p:cNvSpPr/>
          <p:nvPr/>
        </p:nvSpPr>
        <p:spPr>
          <a:xfrm>
            <a:off x="6483998" y="2756285"/>
            <a:ext cx="3183482" cy="1511107"/>
          </a:xfrm>
          <a:prstGeom prst="roundRect">
            <a:avLst>
              <a:gd name="adj" fmla="val 1623"/>
            </a:avLst>
          </a:prstGeom>
          <a:solidFill>
            <a:schemeClr val="bg1"/>
          </a:solidFill>
          <a:ln>
            <a:noFill/>
          </a:ln>
          <a:effectLst>
            <a:outerShdw blurRad="1270000" dist="825500" dir="5400000" sx="70000" sy="7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9" name="Rectangle: Rounded Corners 16">
            <a:extLst>
              <a:ext uri="{FF2B5EF4-FFF2-40B4-BE49-F238E27FC236}">
                <a16:creationId xmlns:a16="http://schemas.microsoft.com/office/drawing/2014/main" xmlns="" id="{0959F40C-B4E1-4138-9D57-4E8FEA433B3A}"/>
              </a:ext>
            </a:extLst>
          </p:cNvPr>
          <p:cNvSpPr/>
          <p:nvPr/>
        </p:nvSpPr>
        <p:spPr>
          <a:xfrm>
            <a:off x="8744137" y="3891821"/>
            <a:ext cx="679388" cy="280035"/>
          </a:xfrm>
          <a:prstGeom prst="roundRect">
            <a:avLst/>
          </a:prstGeom>
          <a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rgbClr val="52743F"/>
                </a:solidFill>
                <a:latin typeface="Nexa Light" panose="02000000000000000000" pitchFamily="50" charset="0"/>
              </a:rPr>
              <a:t>NEXT</a:t>
            </a:r>
            <a:endParaRPr lang="id-ID" sz="1100" dirty="0">
              <a:solidFill>
                <a:srgbClr val="52743F"/>
              </a:solidFill>
              <a:latin typeface="Nexa Light" panose="02000000000000000000" pitchFamily="50" charset="0"/>
            </a:endParaRPr>
          </a:p>
        </p:txBody>
      </p:sp>
      <p:grpSp>
        <p:nvGrpSpPr>
          <p:cNvPr id="40" name="Group 18">
            <a:extLst>
              <a:ext uri="{FF2B5EF4-FFF2-40B4-BE49-F238E27FC236}">
                <a16:creationId xmlns:a16="http://schemas.microsoft.com/office/drawing/2014/main" xmlns="" id="{6260DE17-5AA8-480E-9B16-C35A5504AE30}"/>
              </a:ext>
            </a:extLst>
          </p:cNvPr>
          <p:cNvGrpSpPr/>
          <p:nvPr/>
        </p:nvGrpSpPr>
        <p:grpSpPr>
          <a:xfrm>
            <a:off x="6624705" y="2933645"/>
            <a:ext cx="2902068" cy="1143295"/>
            <a:chOff x="4673482" y="2165178"/>
            <a:chExt cx="2902068" cy="1143295"/>
          </a:xfrm>
        </p:grpSpPr>
        <p:sp>
          <p:nvSpPr>
            <p:cNvPr id="41" name="Text Placeholder 2">
              <a:extLst>
                <a:ext uri="{FF2B5EF4-FFF2-40B4-BE49-F238E27FC236}">
                  <a16:creationId xmlns:a16="http://schemas.microsoft.com/office/drawing/2014/main" xmlns="" id="{9CE9E222-54A8-4DFD-A8B6-3A5D4D251A5A}"/>
                </a:ext>
              </a:extLst>
            </p:cNvPr>
            <p:cNvSpPr txBox="1">
              <a:spLocks/>
            </p:cNvSpPr>
            <p:nvPr/>
          </p:nvSpPr>
          <p:spPr>
            <a:xfrm>
              <a:off x="4673482" y="2165178"/>
              <a:ext cx="2798819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2000" dirty="0">
                  <a:solidFill>
                    <a:srgbClr val="52743F"/>
                  </a:solidFill>
                  <a:latin typeface="Cinzel" panose="00000500000000000000" pitchFamily="50" charset="0"/>
                </a:rPr>
                <a:t>#3 Your Title Here</a:t>
              </a:r>
              <a:endParaRPr lang="id-ID" sz="2000" dirty="0">
                <a:solidFill>
                  <a:srgbClr val="52743F"/>
                </a:solidFill>
                <a:latin typeface="Cinzel" panose="00000500000000000000" pitchFamily="50" charset="0"/>
              </a:endParaRPr>
            </a:p>
          </p:txBody>
        </p:sp>
        <p:sp>
          <p:nvSpPr>
            <p:cNvPr id="42" name="Rectangle 17">
              <a:extLst>
                <a:ext uri="{FF2B5EF4-FFF2-40B4-BE49-F238E27FC236}">
                  <a16:creationId xmlns:a16="http://schemas.microsoft.com/office/drawing/2014/main" xmlns="" id="{2D396217-57AF-4EC8-9C83-CA2AFFB901ED}"/>
                </a:ext>
              </a:extLst>
            </p:cNvPr>
            <p:cNvSpPr/>
            <p:nvPr/>
          </p:nvSpPr>
          <p:spPr>
            <a:xfrm>
              <a:off x="4673483" y="2551343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</a:p>
          </p:txBody>
        </p:sp>
      </p:grpSp>
      <p:sp>
        <p:nvSpPr>
          <p:cNvPr id="43" name="Rectangle: Rounded Corners 12">
            <a:extLst>
              <a:ext uri="{FF2B5EF4-FFF2-40B4-BE49-F238E27FC236}">
                <a16:creationId xmlns:a16="http://schemas.microsoft.com/office/drawing/2014/main" xmlns="" id="{2499F165-0D9C-4834-8C83-713A89F25AF7}"/>
              </a:ext>
            </a:extLst>
          </p:cNvPr>
          <p:cNvSpPr/>
          <p:nvPr/>
        </p:nvSpPr>
        <p:spPr>
          <a:xfrm>
            <a:off x="6787805" y="4522134"/>
            <a:ext cx="3183482" cy="1511107"/>
          </a:xfrm>
          <a:prstGeom prst="roundRect">
            <a:avLst>
              <a:gd name="adj" fmla="val 1623"/>
            </a:avLst>
          </a:prstGeom>
          <a:solidFill>
            <a:schemeClr val="bg1"/>
          </a:solidFill>
          <a:ln>
            <a:noFill/>
          </a:ln>
          <a:effectLst>
            <a:outerShdw blurRad="1270000" dist="825500" dir="5400000" sx="70000" sy="7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4" name="Rectangle: Rounded Corners 16">
            <a:extLst>
              <a:ext uri="{FF2B5EF4-FFF2-40B4-BE49-F238E27FC236}">
                <a16:creationId xmlns:a16="http://schemas.microsoft.com/office/drawing/2014/main" xmlns="" id="{E87820E2-3543-4BC5-8B55-9EE1C3E79272}"/>
              </a:ext>
            </a:extLst>
          </p:cNvPr>
          <p:cNvSpPr/>
          <p:nvPr/>
        </p:nvSpPr>
        <p:spPr>
          <a:xfrm>
            <a:off x="9047944" y="5657670"/>
            <a:ext cx="679388" cy="280035"/>
          </a:xfrm>
          <a:prstGeom prst="roundRect">
            <a:avLst/>
          </a:prstGeom>
          <a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rgbClr val="52743F"/>
                </a:solidFill>
                <a:latin typeface="Nexa Light" panose="02000000000000000000" pitchFamily="50" charset="0"/>
              </a:rPr>
              <a:t>NEXT</a:t>
            </a:r>
            <a:endParaRPr lang="id-ID" sz="1100" dirty="0">
              <a:solidFill>
                <a:srgbClr val="52743F"/>
              </a:solidFill>
              <a:latin typeface="Nexa Light" panose="02000000000000000000" pitchFamily="50" charset="0"/>
            </a:endParaRPr>
          </a:p>
        </p:txBody>
      </p:sp>
      <p:grpSp>
        <p:nvGrpSpPr>
          <p:cNvPr id="45" name="Group 18">
            <a:extLst>
              <a:ext uri="{FF2B5EF4-FFF2-40B4-BE49-F238E27FC236}">
                <a16:creationId xmlns:a16="http://schemas.microsoft.com/office/drawing/2014/main" xmlns="" id="{4A2DDF44-00CE-43B4-A7A9-15F6861107CF}"/>
              </a:ext>
            </a:extLst>
          </p:cNvPr>
          <p:cNvGrpSpPr/>
          <p:nvPr/>
        </p:nvGrpSpPr>
        <p:grpSpPr>
          <a:xfrm>
            <a:off x="6928512" y="4699494"/>
            <a:ext cx="2902068" cy="1143295"/>
            <a:chOff x="4673482" y="2165178"/>
            <a:chExt cx="2902068" cy="1143295"/>
          </a:xfrm>
        </p:grpSpPr>
        <p:sp>
          <p:nvSpPr>
            <p:cNvPr id="46" name="Text Placeholder 2">
              <a:extLst>
                <a:ext uri="{FF2B5EF4-FFF2-40B4-BE49-F238E27FC236}">
                  <a16:creationId xmlns:a16="http://schemas.microsoft.com/office/drawing/2014/main" xmlns="" id="{E1FDEBB7-1079-497D-9D73-CCDD563A364D}"/>
                </a:ext>
              </a:extLst>
            </p:cNvPr>
            <p:cNvSpPr txBox="1">
              <a:spLocks/>
            </p:cNvSpPr>
            <p:nvPr/>
          </p:nvSpPr>
          <p:spPr>
            <a:xfrm>
              <a:off x="4673482" y="2165178"/>
              <a:ext cx="2798819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2000" dirty="0">
                  <a:solidFill>
                    <a:srgbClr val="52743F"/>
                  </a:solidFill>
                  <a:latin typeface="Cinzel" panose="00000500000000000000" pitchFamily="50" charset="0"/>
                </a:rPr>
                <a:t>#4 Your Title Here</a:t>
              </a:r>
              <a:endParaRPr lang="id-ID" sz="2000" dirty="0">
                <a:solidFill>
                  <a:srgbClr val="52743F"/>
                </a:solidFill>
                <a:latin typeface="Cinzel" panose="00000500000000000000" pitchFamily="50" charset="0"/>
              </a:endParaRPr>
            </a:p>
          </p:txBody>
        </p:sp>
        <p:sp>
          <p:nvSpPr>
            <p:cNvPr id="47" name="Rectangle 17">
              <a:extLst>
                <a:ext uri="{FF2B5EF4-FFF2-40B4-BE49-F238E27FC236}">
                  <a16:creationId xmlns:a16="http://schemas.microsoft.com/office/drawing/2014/main" xmlns="" id="{D85D0080-C0CB-497B-8C9F-F1F774B6B211}"/>
                </a:ext>
              </a:extLst>
            </p:cNvPr>
            <p:cNvSpPr/>
            <p:nvPr/>
          </p:nvSpPr>
          <p:spPr>
            <a:xfrm>
              <a:off x="4673483" y="2551343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128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3" grpId="0" animBg="1"/>
      <p:bldP spid="34" grpId="0" animBg="1"/>
      <p:bldP spid="38" grpId="0" animBg="1"/>
      <p:bldP spid="39" grpId="0" animBg="1"/>
      <p:bldP spid="43" grpId="0" animBg="1"/>
      <p:bldP spid="4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F2B7F0E-EFD9-4359-BD0C-D82B8284DD20}"/>
              </a:ext>
            </a:extLst>
          </p:cNvPr>
          <p:cNvGrpSpPr/>
          <p:nvPr/>
        </p:nvGrpSpPr>
        <p:grpSpPr>
          <a:xfrm>
            <a:off x="1173763" y="1793169"/>
            <a:ext cx="5825576" cy="3821264"/>
            <a:chOff x="339494" y="1705234"/>
            <a:chExt cx="11723538" cy="875562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xmlns="" id="{292186B8-DD8E-45BB-AFA8-F9292CCADCE2}"/>
                </a:ext>
              </a:extLst>
            </p:cNvPr>
            <p:cNvSpPr txBox="1"/>
            <p:nvPr/>
          </p:nvSpPr>
          <p:spPr>
            <a:xfrm>
              <a:off x="507242" y="9903418"/>
              <a:ext cx="707122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22397608-55E9-478D-97C1-519EDC84C265}"/>
                </a:ext>
              </a:extLst>
            </p:cNvPr>
            <p:cNvSpPr txBox="1"/>
            <p:nvPr/>
          </p:nvSpPr>
          <p:spPr>
            <a:xfrm>
              <a:off x="507242" y="8992506"/>
              <a:ext cx="707122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27B074D9-ED01-49DA-91BE-5C7CF7AB03B5}"/>
                </a:ext>
              </a:extLst>
            </p:cNvPr>
            <p:cNvSpPr txBox="1"/>
            <p:nvPr/>
          </p:nvSpPr>
          <p:spPr>
            <a:xfrm>
              <a:off x="507242" y="8081597"/>
              <a:ext cx="707122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30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3417530F-F86C-4EFD-A9F9-4755136C0FF1}"/>
                </a:ext>
              </a:extLst>
            </p:cNvPr>
            <p:cNvSpPr txBox="1"/>
            <p:nvPr/>
          </p:nvSpPr>
          <p:spPr>
            <a:xfrm>
              <a:off x="507242" y="7170689"/>
              <a:ext cx="707122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AB577F79-E87E-4B1D-A41C-0D8282E97EBF}"/>
                </a:ext>
              </a:extLst>
            </p:cNvPr>
            <p:cNvSpPr txBox="1"/>
            <p:nvPr/>
          </p:nvSpPr>
          <p:spPr>
            <a:xfrm>
              <a:off x="507242" y="6259778"/>
              <a:ext cx="707122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50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23339078-9578-40ED-AC5C-A18FD210C4CD}"/>
                </a:ext>
              </a:extLst>
            </p:cNvPr>
            <p:cNvSpPr txBox="1"/>
            <p:nvPr/>
          </p:nvSpPr>
          <p:spPr>
            <a:xfrm>
              <a:off x="507242" y="5348870"/>
              <a:ext cx="707122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60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3094D21D-518A-4A92-9A2B-16D56BD92D18}"/>
                </a:ext>
              </a:extLst>
            </p:cNvPr>
            <p:cNvSpPr txBox="1"/>
            <p:nvPr/>
          </p:nvSpPr>
          <p:spPr>
            <a:xfrm>
              <a:off x="507242" y="4437961"/>
              <a:ext cx="707122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70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xmlns="" id="{6D0953C5-A3D8-4EA1-B684-B760BE7F497B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8310915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xmlns="" id="{7710B871-C7E9-4BDE-9C3D-20B3AD04482C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9223099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39F207DF-3568-4A07-A230-FDDF992AA6BC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10135283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FAC43AF-0DDD-4A4E-A35D-065C7DE39663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7398731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xmlns="" id="{00C4E734-178C-499B-B6F8-8B93C95043F9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6486547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xmlns="" id="{939B7074-8345-41FF-B9F7-E7D3DC5D069E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5574363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xmlns="" id="{A969EFD4-F858-4CCF-B4F5-E003A2B96C9A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4662179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9BAD0063-758D-46C3-99EE-8447905B3692}"/>
                </a:ext>
              </a:extLst>
            </p:cNvPr>
            <p:cNvSpPr txBox="1"/>
            <p:nvPr/>
          </p:nvSpPr>
          <p:spPr>
            <a:xfrm>
              <a:off x="507242" y="3527053"/>
              <a:ext cx="707122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80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xmlns="" id="{718700AC-12F0-4A59-B1CA-0E7EB95A0944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3749995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02A57536-AA74-4B4C-B821-0B9F1EA7F3BC}"/>
                </a:ext>
              </a:extLst>
            </p:cNvPr>
            <p:cNvSpPr txBox="1"/>
            <p:nvPr/>
          </p:nvSpPr>
          <p:spPr>
            <a:xfrm>
              <a:off x="507242" y="2616142"/>
              <a:ext cx="707122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90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310B2338-1B12-4306-9E33-9AF947D28DA7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2837811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F385F139-5572-4132-A591-395DC3E26B4C}"/>
                </a:ext>
              </a:extLst>
            </p:cNvPr>
            <p:cNvSpPr txBox="1"/>
            <p:nvPr/>
          </p:nvSpPr>
          <p:spPr>
            <a:xfrm>
              <a:off x="339494" y="1705234"/>
              <a:ext cx="874870" cy="55744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100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xmlns="" id="{2670B2BA-013B-407D-93D2-6016797FCC89}"/>
                </a:ext>
              </a:extLst>
            </p:cNvPr>
            <p:cNvCxnSpPr>
              <a:cxnSpLocks/>
            </p:cNvCxnSpPr>
            <p:nvPr/>
          </p:nvCxnSpPr>
          <p:spPr>
            <a:xfrm>
              <a:off x="1471048" y="1925627"/>
              <a:ext cx="10591984" cy="0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xmlns="" id="{BB93D6D4-7219-4223-9914-52D0D4AAD230}"/>
              </a:ext>
            </a:extLst>
          </p:cNvPr>
          <p:cNvGrpSpPr/>
          <p:nvPr/>
        </p:nvGrpSpPr>
        <p:grpSpPr>
          <a:xfrm>
            <a:off x="2073913" y="1450043"/>
            <a:ext cx="4612754" cy="246221"/>
            <a:chOff x="2278768" y="746209"/>
            <a:chExt cx="9282825" cy="495502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xmlns="" id="{7DBF5C2B-8EB2-4DD5-A184-D8DA36829F85}"/>
                </a:ext>
              </a:extLst>
            </p:cNvPr>
            <p:cNvSpPr txBox="1"/>
            <p:nvPr/>
          </p:nvSpPr>
          <p:spPr>
            <a:xfrm>
              <a:off x="2278768" y="746209"/>
              <a:ext cx="991005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MON</a:t>
              </a:r>
              <a:endParaRPr lang="id-ID" sz="10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xmlns="" id="{FBC89ABB-4BBB-4343-BC1D-E7DC27E80A9B}"/>
                </a:ext>
              </a:extLst>
            </p:cNvPr>
            <p:cNvSpPr txBox="1"/>
            <p:nvPr/>
          </p:nvSpPr>
          <p:spPr>
            <a:xfrm>
              <a:off x="3700027" y="746209"/>
              <a:ext cx="952292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TUES</a:t>
              </a:r>
              <a:endParaRPr lang="id-ID" sz="10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A9C345EB-9A46-4935-84BF-D3CDE8E68F6C}"/>
                </a:ext>
              </a:extLst>
            </p:cNvPr>
            <p:cNvSpPr txBox="1"/>
            <p:nvPr/>
          </p:nvSpPr>
          <p:spPr>
            <a:xfrm>
              <a:off x="5115678" y="746209"/>
              <a:ext cx="923261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WED</a:t>
              </a:r>
              <a:endParaRPr lang="id-ID" sz="10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xmlns="" id="{F4BA55DA-9A66-4F14-AB1C-761801E80C49}"/>
                </a:ext>
              </a:extLst>
            </p:cNvPr>
            <p:cNvSpPr txBox="1"/>
            <p:nvPr/>
          </p:nvSpPr>
          <p:spPr>
            <a:xfrm>
              <a:off x="6542361" y="746209"/>
              <a:ext cx="868418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THU</a:t>
              </a:r>
              <a:endParaRPr lang="id-ID" sz="10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xmlns="" id="{46A852D2-3B6A-4186-ACF9-015F7C2EF7DE}"/>
                </a:ext>
              </a:extLst>
            </p:cNvPr>
            <p:cNvSpPr txBox="1"/>
            <p:nvPr/>
          </p:nvSpPr>
          <p:spPr>
            <a:xfrm>
              <a:off x="8007089" y="746209"/>
              <a:ext cx="720026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FRI</a:t>
              </a:r>
              <a:endParaRPr lang="id-ID" sz="10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DE9A54CA-E76B-44C0-B13E-71DC9D71362A}"/>
                </a:ext>
              </a:extLst>
            </p:cNvPr>
            <p:cNvSpPr txBox="1"/>
            <p:nvPr/>
          </p:nvSpPr>
          <p:spPr>
            <a:xfrm>
              <a:off x="9381841" y="746209"/>
              <a:ext cx="813579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SAT</a:t>
              </a:r>
              <a:endParaRPr lang="id-ID" sz="10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xmlns="" id="{92D8D0EE-4CD9-4654-A61A-900B66BA537A}"/>
                </a:ext>
              </a:extLst>
            </p:cNvPr>
            <p:cNvSpPr txBox="1"/>
            <p:nvPr/>
          </p:nvSpPr>
          <p:spPr>
            <a:xfrm>
              <a:off x="10680271" y="746209"/>
              <a:ext cx="881322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SUN</a:t>
              </a:r>
              <a:endParaRPr lang="id-ID" sz="10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xmlns="" id="{FEBF152B-C051-4721-955E-182F7309E5E5}"/>
              </a:ext>
            </a:extLst>
          </p:cNvPr>
          <p:cNvGrpSpPr/>
          <p:nvPr/>
        </p:nvGrpSpPr>
        <p:grpSpPr>
          <a:xfrm>
            <a:off x="2196866" y="3456692"/>
            <a:ext cx="218195" cy="2157658"/>
            <a:chOff x="2196866" y="3456692"/>
            <a:chExt cx="218195" cy="2157658"/>
          </a:xfrm>
          <a:solidFill>
            <a:srgbClr val="52743F"/>
          </a:solidFill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D901227D-88B0-4A00-A174-80F3F1D4D0CF}"/>
                </a:ext>
              </a:extLst>
            </p:cNvPr>
            <p:cNvSpPr/>
            <p:nvPr/>
          </p:nvSpPr>
          <p:spPr>
            <a:xfrm>
              <a:off x="2280000" y="3634385"/>
              <a:ext cx="51928" cy="19799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xmlns="" id="{504FFB85-9E74-4BFD-9330-54E22272C070}"/>
                </a:ext>
              </a:extLst>
            </p:cNvPr>
            <p:cNvGrpSpPr/>
            <p:nvPr/>
          </p:nvGrpSpPr>
          <p:grpSpPr>
            <a:xfrm>
              <a:off x="2196866" y="3456692"/>
              <a:ext cx="218195" cy="218195"/>
              <a:chOff x="2196866" y="3261908"/>
              <a:chExt cx="218195" cy="218195"/>
            </a:xfrm>
            <a:grpFill/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7FD020CF-918B-4D86-B362-FCE48A30EE31}"/>
                  </a:ext>
                </a:extLst>
              </p:cNvPr>
              <p:cNvSpPr/>
              <p:nvPr/>
            </p:nvSpPr>
            <p:spPr>
              <a:xfrm>
                <a:off x="2228071" y="3293113"/>
                <a:ext cx="155786" cy="15578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47B55886-AAA6-42F4-AAB6-C26093A532B9}"/>
                  </a:ext>
                </a:extLst>
              </p:cNvPr>
              <p:cNvSpPr/>
              <p:nvPr/>
            </p:nvSpPr>
            <p:spPr>
              <a:xfrm>
                <a:off x="2196866" y="3261908"/>
                <a:ext cx="218195" cy="218195"/>
              </a:xfrm>
              <a:prstGeom prst="ellipse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xmlns="" id="{29018F6E-0365-44B4-8BC5-9E4562A69555}"/>
              </a:ext>
            </a:extLst>
          </p:cNvPr>
          <p:cNvGrpSpPr/>
          <p:nvPr/>
        </p:nvGrpSpPr>
        <p:grpSpPr>
          <a:xfrm>
            <a:off x="2895143" y="3837823"/>
            <a:ext cx="218195" cy="1776610"/>
            <a:chOff x="2895143" y="3837823"/>
            <a:chExt cx="218195" cy="1776610"/>
          </a:xfrm>
          <a:solidFill>
            <a:srgbClr val="BB9663"/>
          </a:solidFill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2DEBBA98-7322-41DA-8BA8-6714AF336766}"/>
                </a:ext>
              </a:extLst>
            </p:cNvPr>
            <p:cNvSpPr/>
            <p:nvPr/>
          </p:nvSpPr>
          <p:spPr>
            <a:xfrm>
              <a:off x="2978277" y="4003244"/>
              <a:ext cx="51928" cy="16111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xmlns="" id="{6333AFE2-BFB3-4245-9C47-43DA49392B8B}"/>
                </a:ext>
              </a:extLst>
            </p:cNvPr>
            <p:cNvGrpSpPr/>
            <p:nvPr/>
          </p:nvGrpSpPr>
          <p:grpSpPr>
            <a:xfrm>
              <a:off x="2895143" y="3837823"/>
              <a:ext cx="218195" cy="218195"/>
              <a:chOff x="2895143" y="3709979"/>
              <a:chExt cx="218195" cy="218195"/>
            </a:xfrm>
            <a:grpFill/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xmlns="" id="{D481842B-B685-4F4F-9544-CA78347FEF42}"/>
                  </a:ext>
                </a:extLst>
              </p:cNvPr>
              <p:cNvSpPr/>
              <p:nvPr/>
            </p:nvSpPr>
            <p:spPr>
              <a:xfrm>
                <a:off x="2926348" y="3741184"/>
                <a:ext cx="155786" cy="15578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xmlns="" id="{1D76A1FC-69C0-4241-8B73-E32179C26465}"/>
                  </a:ext>
                </a:extLst>
              </p:cNvPr>
              <p:cNvSpPr/>
              <p:nvPr/>
            </p:nvSpPr>
            <p:spPr>
              <a:xfrm>
                <a:off x="2895143" y="3709979"/>
                <a:ext cx="218195" cy="218195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xmlns="" id="{3EF9FC01-391B-491D-B303-395BE72978D8}"/>
              </a:ext>
            </a:extLst>
          </p:cNvPr>
          <p:cNvGrpSpPr/>
          <p:nvPr/>
        </p:nvGrpSpPr>
        <p:grpSpPr>
          <a:xfrm>
            <a:off x="3593420" y="2924304"/>
            <a:ext cx="218195" cy="2690046"/>
            <a:chOff x="3593420" y="2924304"/>
            <a:chExt cx="218195" cy="2690046"/>
          </a:xfrm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xmlns="" id="{A0BA4519-8CF3-4535-8DD7-77EA236569E2}"/>
                </a:ext>
              </a:extLst>
            </p:cNvPr>
            <p:cNvSpPr/>
            <p:nvPr/>
          </p:nvSpPr>
          <p:spPr>
            <a:xfrm>
              <a:off x="3676554" y="3095539"/>
              <a:ext cx="51928" cy="2518811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xmlns="" id="{A803E9FA-BC4C-4336-A937-C8597C72F3CA}"/>
                </a:ext>
              </a:extLst>
            </p:cNvPr>
            <p:cNvGrpSpPr/>
            <p:nvPr/>
          </p:nvGrpSpPr>
          <p:grpSpPr>
            <a:xfrm>
              <a:off x="3593420" y="2924304"/>
              <a:ext cx="218195" cy="218195"/>
              <a:chOff x="3593420" y="2591056"/>
              <a:chExt cx="218195" cy="218195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xmlns="" id="{0C5BB0AD-4C51-461D-8587-F6AFFD766EDF}"/>
                  </a:ext>
                </a:extLst>
              </p:cNvPr>
              <p:cNvSpPr/>
              <p:nvPr/>
            </p:nvSpPr>
            <p:spPr>
              <a:xfrm>
                <a:off x="3624625" y="2622261"/>
                <a:ext cx="155786" cy="155786"/>
              </a:xfrm>
              <a:prstGeom prst="ellipse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xmlns="" id="{58688A68-2946-40D9-BD17-186F063FB222}"/>
                  </a:ext>
                </a:extLst>
              </p:cNvPr>
              <p:cNvSpPr/>
              <p:nvPr/>
            </p:nvSpPr>
            <p:spPr>
              <a:xfrm>
                <a:off x="3593420" y="2591056"/>
                <a:ext cx="218195" cy="218195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xmlns="" id="{D7FBBDAF-0644-4718-868A-8D90D74E0098}"/>
              </a:ext>
            </a:extLst>
          </p:cNvPr>
          <p:cNvGrpSpPr/>
          <p:nvPr/>
        </p:nvGrpSpPr>
        <p:grpSpPr>
          <a:xfrm>
            <a:off x="4291696" y="3308668"/>
            <a:ext cx="218195" cy="2305682"/>
            <a:chOff x="4291696" y="3308668"/>
            <a:chExt cx="218195" cy="2305682"/>
          </a:xfrm>
          <a:solidFill>
            <a:srgbClr val="BB9663"/>
          </a:solidFill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xmlns="" id="{DDC503C8-D304-47B9-8A1A-2EB920341111}"/>
                </a:ext>
              </a:extLst>
            </p:cNvPr>
            <p:cNvSpPr/>
            <p:nvPr/>
          </p:nvSpPr>
          <p:spPr>
            <a:xfrm>
              <a:off x="4374830" y="3480337"/>
              <a:ext cx="51928" cy="2134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xmlns="" id="{07D44953-E29E-49A6-AC29-572B92364319}"/>
                </a:ext>
              </a:extLst>
            </p:cNvPr>
            <p:cNvGrpSpPr/>
            <p:nvPr/>
          </p:nvGrpSpPr>
          <p:grpSpPr>
            <a:xfrm>
              <a:off x="4291696" y="3308668"/>
              <a:ext cx="218195" cy="218195"/>
              <a:chOff x="4291696" y="3034101"/>
              <a:chExt cx="218195" cy="218195"/>
            </a:xfrm>
            <a:grpFill/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xmlns="" id="{853948E9-F197-493E-991B-2F129D57C7C8}"/>
                  </a:ext>
                </a:extLst>
              </p:cNvPr>
              <p:cNvSpPr/>
              <p:nvPr/>
            </p:nvSpPr>
            <p:spPr>
              <a:xfrm>
                <a:off x="4322901" y="3065306"/>
                <a:ext cx="155786" cy="15578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xmlns="" id="{DF7A55B5-6F23-484A-B5DC-3DB4BE9DF4C1}"/>
                  </a:ext>
                </a:extLst>
              </p:cNvPr>
              <p:cNvSpPr/>
              <p:nvPr/>
            </p:nvSpPr>
            <p:spPr>
              <a:xfrm>
                <a:off x="4291696" y="3034101"/>
                <a:ext cx="218195" cy="218195"/>
              </a:xfrm>
              <a:prstGeom prst="ellipse">
                <a:avLst/>
              </a:prstGeom>
              <a:grp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xmlns="" id="{2BAB3AE0-C0F5-4557-943D-4C763193256D}"/>
              </a:ext>
            </a:extLst>
          </p:cNvPr>
          <p:cNvGrpSpPr/>
          <p:nvPr/>
        </p:nvGrpSpPr>
        <p:grpSpPr>
          <a:xfrm>
            <a:off x="4989973" y="2011648"/>
            <a:ext cx="218195" cy="3602702"/>
            <a:chOff x="4989973" y="2011648"/>
            <a:chExt cx="218195" cy="3602702"/>
          </a:xfrm>
          <a:solidFill>
            <a:srgbClr val="52743F"/>
          </a:solidFill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xmlns="" id="{0DF75F66-2BD6-4033-B412-A791EA576428}"/>
                </a:ext>
              </a:extLst>
            </p:cNvPr>
            <p:cNvSpPr/>
            <p:nvPr/>
          </p:nvSpPr>
          <p:spPr>
            <a:xfrm>
              <a:off x="5073107" y="2158950"/>
              <a:ext cx="51928" cy="3455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xmlns="" id="{BC8E5816-61B2-4555-B3A0-90FEABCF37E4}"/>
                </a:ext>
              </a:extLst>
            </p:cNvPr>
            <p:cNvGrpSpPr/>
            <p:nvPr/>
          </p:nvGrpSpPr>
          <p:grpSpPr>
            <a:xfrm>
              <a:off x="4989973" y="2011648"/>
              <a:ext cx="218195" cy="218195"/>
              <a:chOff x="4989973" y="1445567"/>
              <a:chExt cx="218195" cy="218195"/>
            </a:xfrm>
            <a:grpFill/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xmlns="" id="{059655BE-F7F1-4C06-85BC-EE2BA306BF3C}"/>
                  </a:ext>
                </a:extLst>
              </p:cNvPr>
              <p:cNvSpPr/>
              <p:nvPr/>
            </p:nvSpPr>
            <p:spPr>
              <a:xfrm>
                <a:off x="5021178" y="1476772"/>
                <a:ext cx="155786" cy="15578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xmlns="" id="{5CEB8005-8861-439C-806E-84DFE6B4AFDC}"/>
                  </a:ext>
                </a:extLst>
              </p:cNvPr>
              <p:cNvSpPr/>
              <p:nvPr/>
            </p:nvSpPr>
            <p:spPr>
              <a:xfrm>
                <a:off x="4989973" y="1445567"/>
                <a:ext cx="218195" cy="218195"/>
              </a:xfrm>
              <a:prstGeom prst="ellipse">
                <a:avLst/>
              </a:prstGeom>
              <a:grpFill/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B977ED67-C7C3-4614-8FFF-5438963AA6EA}"/>
              </a:ext>
            </a:extLst>
          </p:cNvPr>
          <p:cNvGrpSpPr/>
          <p:nvPr/>
        </p:nvGrpSpPr>
        <p:grpSpPr>
          <a:xfrm>
            <a:off x="5688250" y="2588559"/>
            <a:ext cx="218195" cy="3025791"/>
            <a:chOff x="5688250" y="2588559"/>
            <a:chExt cx="218195" cy="3025791"/>
          </a:xfrm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xmlns="" id="{23585B12-5BC0-4F7E-BAF9-F1BA74B32456}"/>
                </a:ext>
              </a:extLst>
            </p:cNvPr>
            <p:cNvSpPr/>
            <p:nvPr/>
          </p:nvSpPr>
          <p:spPr>
            <a:xfrm>
              <a:off x="5771384" y="2710377"/>
              <a:ext cx="51928" cy="2903973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xmlns="" id="{BC7EB296-D8AD-4317-A761-86E51E9A9DFC}"/>
                </a:ext>
              </a:extLst>
            </p:cNvPr>
            <p:cNvGrpSpPr/>
            <p:nvPr/>
          </p:nvGrpSpPr>
          <p:grpSpPr>
            <a:xfrm>
              <a:off x="5688250" y="2588559"/>
              <a:ext cx="218195" cy="218195"/>
              <a:chOff x="5688250" y="2113007"/>
              <a:chExt cx="218195" cy="218195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xmlns="" id="{E72A47B6-3C0F-4F0C-BEED-D6E9BFCF62BD}"/>
                  </a:ext>
                </a:extLst>
              </p:cNvPr>
              <p:cNvSpPr/>
              <p:nvPr/>
            </p:nvSpPr>
            <p:spPr>
              <a:xfrm>
                <a:off x="5719455" y="2144212"/>
                <a:ext cx="155786" cy="155786"/>
              </a:xfrm>
              <a:prstGeom prst="ellipse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xmlns="" id="{9533D95F-9652-4E8F-A565-7EA6BC080E0F}"/>
                  </a:ext>
                </a:extLst>
              </p:cNvPr>
              <p:cNvSpPr/>
              <p:nvPr/>
            </p:nvSpPr>
            <p:spPr>
              <a:xfrm>
                <a:off x="5688250" y="2113007"/>
                <a:ext cx="218195" cy="218195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xmlns="" id="{F2666EA7-7263-4390-9122-E85612A68055}"/>
              </a:ext>
            </a:extLst>
          </p:cNvPr>
          <p:cNvGrpSpPr/>
          <p:nvPr/>
        </p:nvGrpSpPr>
        <p:grpSpPr>
          <a:xfrm>
            <a:off x="6386526" y="3365010"/>
            <a:ext cx="218195" cy="2249340"/>
            <a:chOff x="6386526" y="3365010"/>
            <a:chExt cx="218195" cy="2249340"/>
          </a:xfrm>
          <a:solidFill>
            <a:srgbClr val="BB9663"/>
          </a:solidFill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BEC75430-2D7F-4A8F-A8C1-F60175047C63}"/>
                </a:ext>
              </a:extLst>
            </p:cNvPr>
            <p:cNvSpPr/>
            <p:nvPr/>
          </p:nvSpPr>
          <p:spPr>
            <a:xfrm>
              <a:off x="6469660" y="3480337"/>
              <a:ext cx="51928" cy="2134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xmlns="" id="{ED0FE7CB-0B43-4E66-A8FA-2176B4EBA0D5}"/>
                </a:ext>
              </a:extLst>
            </p:cNvPr>
            <p:cNvGrpSpPr/>
            <p:nvPr/>
          </p:nvGrpSpPr>
          <p:grpSpPr>
            <a:xfrm>
              <a:off x="6386526" y="3365010"/>
              <a:ext cx="218195" cy="218195"/>
              <a:chOff x="6386526" y="3034101"/>
              <a:chExt cx="218195" cy="218195"/>
            </a:xfrm>
            <a:grpFill/>
          </p:grpSpPr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xmlns="" id="{D55CD539-2150-432A-A7DB-328D7783CD8B}"/>
                  </a:ext>
                </a:extLst>
              </p:cNvPr>
              <p:cNvSpPr/>
              <p:nvPr/>
            </p:nvSpPr>
            <p:spPr>
              <a:xfrm>
                <a:off x="6417731" y="3065306"/>
                <a:ext cx="155786" cy="15578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xmlns="" id="{C5C93EF8-C72E-42F3-8668-0ADBA887063E}"/>
                  </a:ext>
                </a:extLst>
              </p:cNvPr>
              <p:cNvSpPr/>
              <p:nvPr/>
            </p:nvSpPr>
            <p:spPr>
              <a:xfrm>
                <a:off x="6386526" y="3034101"/>
                <a:ext cx="218195" cy="218195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xmlns="" id="{152495F8-9551-41FB-858E-EC20DC744039}"/>
              </a:ext>
            </a:extLst>
          </p:cNvPr>
          <p:cNvSpPr/>
          <p:nvPr/>
        </p:nvSpPr>
        <p:spPr>
          <a:xfrm>
            <a:off x="7838617" y="3369646"/>
            <a:ext cx="310235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existence.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xmlns="" id="{45536F00-C373-4DE5-BEE6-8FA5584BC164}"/>
              </a:ext>
            </a:extLst>
          </p:cNvPr>
          <p:cNvGrpSpPr/>
          <p:nvPr/>
        </p:nvGrpSpPr>
        <p:grpSpPr>
          <a:xfrm>
            <a:off x="7838617" y="1623228"/>
            <a:ext cx="3420981" cy="1661738"/>
            <a:chOff x="551160" y="3510223"/>
            <a:chExt cx="3420981" cy="1661738"/>
          </a:xfrm>
        </p:grpSpPr>
        <p:sp>
          <p:nvSpPr>
            <p:cNvPr id="86" name="Text Placeholder 2">
              <a:extLst>
                <a:ext uri="{FF2B5EF4-FFF2-40B4-BE49-F238E27FC236}">
                  <a16:creationId xmlns:a16="http://schemas.microsoft.com/office/drawing/2014/main" xmlns="" id="{8F084C0A-D205-450F-9DAF-3E5E38EC7824}"/>
                </a:ext>
              </a:extLst>
            </p:cNvPr>
            <p:cNvSpPr txBox="1">
              <a:spLocks/>
            </p:cNvSpPr>
            <p:nvPr/>
          </p:nvSpPr>
          <p:spPr>
            <a:xfrm>
              <a:off x="551160" y="3831045"/>
              <a:ext cx="3420981" cy="1340916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rgbClr val="52743F"/>
                  </a:solidFill>
                  <a:latin typeface="Nexa Bold" panose="02000000000000000000" pitchFamily="50" charset="0"/>
                </a:rPr>
                <a:t>Minimalism </a:t>
              </a:r>
              <a:r>
                <a:rPr lang="en-US" dirty="0">
                  <a:latin typeface="Nexa Bold" panose="02000000000000000000" pitchFamily="50" charset="0"/>
                </a:rPr>
                <a:t>Chart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87" name="Text Placeholder 2">
              <a:extLst>
                <a:ext uri="{FF2B5EF4-FFF2-40B4-BE49-F238E27FC236}">
                  <a16:creationId xmlns:a16="http://schemas.microsoft.com/office/drawing/2014/main" xmlns="" id="{9A4EEF1C-01D5-4E89-A303-6E7A04DF9F43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51160" y="35102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204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roup 130">
            <a:extLst>
              <a:ext uri="{FF2B5EF4-FFF2-40B4-BE49-F238E27FC236}">
                <a16:creationId xmlns:a16="http://schemas.microsoft.com/office/drawing/2014/main" xmlns="" id="{9B2FBC1B-560E-410F-863B-76B96FA9338B}"/>
              </a:ext>
            </a:extLst>
          </p:cNvPr>
          <p:cNvGrpSpPr/>
          <p:nvPr/>
        </p:nvGrpSpPr>
        <p:grpSpPr>
          <a:xfrm>
            <a:off x="1121673" y="3682785"/>
            <a:ext cx="2818742" cy="1442431"/>
            <a:chOff x="1614175" y="3914303"/>
            <a:chExt cx="2818742" cy="1442431"/>
          </a:xfrm>
        </p:grpSpPr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xmlns="" id="{03F0F514-D8A6-472A-927C-6314F5ED302C}"/>
                </a:ext>
              </a:extLst>
            </p:cNvPr>
            <p:cNvSpPr/>
            <p:nvPr/>
          </p:nvSpPr>
          <p:spPr>
            <a:xfrm>
              <a:off x="1614175" y="4599604"/>
              <a:ext cx="217294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xmlns="" id="{B6DB0646-C5D2-432A-985C-5D734F20C2B3}"/>
                </a:ext>
              </a:extLst>
            </p:cNvPr>
            <p:cNvSpPr/>
            <p:nvPr/>
          </p:nvSpPr>
          <p:spPr>
            <a:xfrm>
              <a:off x="1681362" y="3914303"/>
              <a:ext cx="1122163" cy="264468"/>
            </a:xfrm>
            <a:prstGeom prst="roundRect">
              <a:avLst>
                <a:gd name="adj" fmla="val 11905"/>
              </a:avLst>
            </a:prstGeom>
            <a:solidFill>
              <a:srgbClr val="BB966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Massage</a:t>
              </a:r>
              <a:endParaRPr lang="id-ID" sz="12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130" name="Text Placeholder 2">
              <a:extLst>
                <a:ext uri="{FF2B5EF4-FFF2-40B4-BE49-F238E27FC236}">
                  <a16:creationId xmlns:a16="http://schemas.microsoft.com/office/drawing/2014/main" xmlns="" id="{97451C08-E5F7-4A65-BA1F-CE23459F83AE}"/>
                </a:ext>
              </a:extLst>
            </p:cNvPr>
            <p:cNvSpPr txBox="1">
              <a:spLocks/>
            </p:cNvSpPr>
            <p:nvPr/>
          </p:nvSpPr>
          <p:spPr>
            <a:xfrm>
              <a:off x="1614175" y="4230555"/>
              <a:ext cx="2818742" cy="706571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</a:rPr>
                <a:t>Your Title Here #1</a:t>
              </a:r>
              <a:endPara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xmlns="" id="{8A6F922E-879B-439D-899A-37875E4469C5}"/>
              </a:ext>
            </a:extLst>
          </p:cNvPr>
          <p:cNvGrpSpPr/>
          <p:nvPr/>
        </p:nvGrpSpPr>
        <p:grpSpPr>
          <a:xfrm>
            <a:off x="1121673" y="1753366"/>
            <a:ext cx="3420981" cy="1661738"/>
            <a:chOff x="551160" y="3510223"/>
            <a:chExt cx="3420981" cy="1661738"/>
          </a:xfrm>
        </p:grpSpPr>
        <p:sp>
          <p:nvSpPr>
            <p:cNvPr id="133" name="Text Placeholder 2">
              <a:extLst>
                <a:ext uri="{FF2B5EF4-FFF2-40B4-BE49-F238E27FC236}">
                  <a16:creationId xmlns:a16="http://schemas.microsoft.com/office/drawing/2014/main" xmlns="" id="{29F17417-0023-4E7E-8C63-C77447202320}"/>
                </a:ext>
              </a:extLst>
            </p:cNvPr>
            <p:cNvSpPr txBox="1">
              <a:spLocks/>
            </p:cNvSpPr>
            <p:nvPr/>
          </p:nvSpPr>
          <p:spPr>
            <a:xfrm>
              <a:off x="551160" y="3831045"/>
              <a:ext cx="3420981" cy="1340916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rgbClr val="52743F"/>
                  </a:solidFill>
                  <a:latin typeface="Nexa Bold" panose="02000000000000000000" pitchFamily="50" charset="0"/>
                </a:rPr>
                <a:t>Infographic </a:t>
              </a:r>
              <a:r>
                <a:rPr lang="en-US" dirty="0">
                  <a:latin typeface="Nexa Bold" panose="02000000000000000000" pitchFamily="50" charset="0"/>
                </a:rPr>
                <a:t>Illustration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134" name="Text Placeholder 2">
              <a:extLst>
                <a:ext uri="{FF2B5EF4-FFF2-40B4-BE49-F238E27FC236}">
                  <a16:creationId xmlns:a16="http://schemas.microsoft.com/office/drawing/2014/main" xmlns="" id="{04D412FE-A0EE-46F8-B7B2-46320E45DA72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51160" y="35102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xmlns="" id="{3BB4C982-C81F-46A9-A50B-0D9E065EBEB5}"/>
              </a:ext>
            </a:extLst>
          </p:cNvPr>
          <p:cNvGrpSpPr/>
          <p:nvPr/>
        </p:nvGrpSpPr>
        <p:grpSpPr>
          <a:xfrm>
            <a:off x="3620711" y="3682785"/>
            <a:ext cx="2818742" cy="1442431"/>
            <a:chOff x="1614175" y="3914303"/>
            <a:chExt cx="2818742" cy="1442431"/>
          </a:xfrm>
        </p:grpSpPr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8D25678F-F345-45D5-89D4-7FD2D0A29996}"/>
                </a:ext>
              </a:extLst>
            </p:cNvPr>
            <p:cNvSpPr/>
            <p:nvPr/>
          </p:nvSpPr>
          <p:spPr>
            <a:xfrm>
              <a:off x="1614175" y="4599604"/>
              <a:ext cx="2172949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  <p:sp>
          <p:nvSpPr>
            <p:cNvPr id="137" name="Rectangle: Rounded Corners 136">
              <a:extLst>
                <a:ext uri="{FF2B5EF4-FFF2-40B4-BE49-F238E27FC236}">
                  <a16:creationId xmlns:a16="http://schemas.microsoft.com/office/drawing/2014/main" xmlns="" id="{437A8EF9-E905-4549-B80B-339256EAED7C}"/>
                </a:ext>
              </a:extLst>
            </p:cNvPr>
            <p:cNvSpPr/>
            <p:nvPr/>
          </p:nvSpPr>
          <p:spPr>
            <a:xfrm>
              <a:off x="1681362" y="3914303"/>
              <a:ext cx="1122163" cy="264468"/>
            </a:xfrm>
            <a:prstGeom prst="roundRect">
              <a:avLst>
                <a:gd name="adj" fmla="val 11905"/>
              </a:avLst>
            </a:prstGeom>
            <a:solidFill>
              <a:srgbClr val="52743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Massage</a:t>
              </a:r>
              <a:endParaRPr lang="id-ID" sz="12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138" name="Text Placeholder 2">
              <a:extLst>
                <a:ext uri="{FF2B5EF4-FFF2-40B4-BE49-F238E27FC236}">
                  <a16:creationId xmlns:a16="http://schemas.microsoft.com/office/drawing/2014/main" xmlns="" id="{53479FDB-592C-45DE-AFF0-C047168CB004}"/>
                </a:ext>
              </a:extLst>
            </p:cNvPr>
            <p:cNvSpPr txBox="1">
              <a:spLocks/>
            </p:cNvSpPr>
            <p:nvPr/>
          </p:nvSpPr>
          <p:spPr>
            <a:xfrm>
              <a:off x="1614175" y="4230555"/>
              <a:ext cx="2818742" cy="706571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</a:rPr>
                <a:t>Your Title Here #2</a:t>
              </a:r>
              <a:endPara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pic>
        <p:nvPicPr>
          <p:cNvPr id="139" name="图片 138">
            <a:extLst>
              <a:ext uri="{FF2B5EF4-FFF2-40B4-BE49-F238E27FC236}">
                <a16:creationId xmlns:a16="http://schemas.microsoft.com/office/drawing/2014/main" xmlns="" id="{67BAB665-6F19-453F-B777-ACECAAE61F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2012" y="0"/>
            <a:ext cx="5844609" cy="7081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5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xmlns="" id="{56F53D34-9FB5-4612-8339-686D307952F4}"/>
              </a:ext>
            </a:extLst>
          </p:cNvPr>
          <p:cNvSpPr/>
          <p:nvPr/>
        </p:nvSpPr>
        <p:spPr>
          <a:xfrm>
            <a:off x="6191419" y="1347299"/>
            <a:ext cx="4901742" cy="1365700"/>
          </a:xfrm>
          <a:prstGeom prst="roundRect">
            <a:avLst>
              <a:gd name="adj" fmla="val 1623"/>
            </a:avLst>
          </a:prstGeom>
          <a:solidFill>
            <a:schemeClr val="bg1"/>
          </a:solidFill>
          <a:ln>
            <a:noFill/>
          </a:ln>
          <a:effectLst>
            <a:outerShdw blurRad="1270000" dist="508000" dir="5400000" sx="66000" sy="66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154" name="Group 153">
            <a:extLst>
              <a:ext uri="{FF2B5EF4-FFF2-40B4-BE49-F238E27FC236}">
                <a16:creationId xmlns:a16="http://schemas.microsoft.com/office/drawing/2014/main" xmlns="" id="{4AA48036-F6DD-41F4-882C-0CAEE872DE6E}"/>
              </a:ext>
            </a:extLst>
          </p:cNvPr>
          <p:cNvGrpSpPr/>
          <p:nvPr/>
        </p:nvGrpSpPr>
        <p:grpSpPr>
          <a:xfrm>
            <a:off x="6334581" y="1476151"/>
            <a:ext cx="4678583" cy="2123658"/>
            <a:chOff x="5633831" y="1486247"/>
            <a:chExt cx="4678583" cy="2123658"/>
          </a:xfrm>
        </p:grpSpPr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xmlns="" id="{F9064F80-D241-406D-AD6D-0665E86A6084}"/>
                </a:ext>
              </a:extLst>
            </p:cNvPr>
            <p:cNvSpPr/>
            <p:nvPr/>
          </p:nvSpPr>
          <p:spPr>
            <a:xfrm>
              <a:off x="5633831" y="1486247"/>
              <a:ext cx="824813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solidFill>
                    <a:srgbClr val="52743F"/>
                  </a:soli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1.</a:t>
              </a:r>
              <a:endParaRPr lang="en-US" sz="6600" b="1" i="0" dirty="0">
                <a:solidFill>
                  <a:srgbClr val="52743F"/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xmlns="" id="{D742B243-EE90-4D07-B54C-8464CA8738CA}"/>
                </a:ext>
              </a:extLst>
            </p:cNvPr>
            <p:cNvGrpSpPr/>
            <p:nvPr/>
          </p:nvGrpSpPr>
          <p:grpSpPr>
            <a:xfrm>
              <a:off x="6500380" y="1545451"/>
              <a:ext cx="3812034" cy="837189"/>
              <a:chOff x="1099179" y="4530282"/>
              <a:chExt cx="3812034" cy="837189"/>
            </a:xfrm>
          </p:grpSpPr>
          <p:sp>
            <p:nvSpPr>
              <p:cNvPr id="157" name="Rectangle 9">
                <a:extLst>
                  <a:ext uri="{FF2B5EF4-FFF2-40B4-BE49-F238E27FC236}">
                    <a16:creationId xmlns:a16="http://schemas.microsoft.com/office/drawing/2014/main" xmlns="" id="{EF0AAEBF-5437-4832-8526-DB722140B4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179" y="4530282"/>
                <a:ext cx="2803640" cy="412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solidFill>
                      <a:srgbClr val="52743F"/>
                    </a:soli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exa Light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One</a:t>
                </a:r>
              </a:p>
            </p:txBody>
          </p:sp>
          <p:sp>
            <p:nvSpPr>
              <p:cNvPr id="158" name="Rectangle 157">
                <a:extLst>
                  <a:ext uri="{FF2B5EF4-FFF2-40B4-BE49-F238E27FC236}">
                    <a16:creationId xmlns:a16="http://schemas.microsoft.com/office/drawing/2014/main" xmlns="" id="{AAF4AD4F-5C21-4BA8-9C95-EDFC351B2D75}"/>
                  </a:ext>
                </a:extLst>
              </p:cNvPr>
              <p:cNvSpPr/>
              <p:nvPr/>
            </p:nvSpPr>
            <p:spPr>
              <a:xfrm>
                <a:off x="1099179" y="4852522"/>
                <a:ext cx="3812034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</a:p>
            </p:txBody>
          </p:sp>
        </p:grpSp>
      </p:grpSp>
      <p:grpSp>
        <p:nvGrpSpPr>
          <p:cNvPr id="159" name="Group 158">
            <a:extLst>
              <a:ext uri="{FF2B5EF4-FFF2-40B4-BE49-F238E27FC236}">
                <a16:creationId xmlns:a16="http://schemas.microsoft.com/office/drawing/2014/main" xmlns="" id="{E0F7CED9-5E51-40D4-9848-C46F8BC81B55}"/>
              </a:ext>
            </a:extLst>
          </p:cNvPr>
          <p:cNvGrpSpPr/>
          <p:nvPr/>
        </p:nvGrpSpPr>
        <p:grpSpPr>
          <a:xfrm>
            <a:off x="6251109" y="2939428"/>
            <a:ext cx="4762055" cy="1107996"/>
            <a:chOff x="5550359" y="2782767"/>
            <a:chExt cx="4762055" cy="1107996"/>
          </a:xfrm>
        </p:grpSpPr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xmlns="" id="{AE28BEE1-BE6C-455A-8B79-F01930DAB3D4}"/>
                </a:ext>
              </a:extLst>
            </p:cNvPr>
            <p:cNvSpPr/>
            <p:nvPr/>
          </p:nvSpPr>
          <p:spPr>
            <a:xfrm>
              <a:off x="5550359" y="2782767"/>
              <a:ext cx="991757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solidFill>
                    <a:srgbClr val="52743F"/>
                  </a:soli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2.</a:t>
              </a:r>
              <a:endParaRPr lang="en-US" sz="6600" b="1" i="0" dirty="0">
                <a:solidFill>
                  <a:srgbClr val="52743F"/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xmlns="" id="{0609216F-C40D-4F26-9670-63237CD8B65A}"/>
                </a:ext>
              </a:extLst>
            </p:cNvPr>
            <p:cNvGrpSpPr/>
            <p:nvPr/>
          </p:nvGrpSpPr>
          <p:grpSpPr>
            <a:xfrm>
              <a:off x="6500380" y="2841971"/>
              <a:ext cx="3812034" cy="837189"/>
              <a:chOff x="1099179" y="4530282"/>
              <a:chExt cx="3812034" cy="837189"/>
            </a:xfrm>
          </p:grpSpPr>
          <p:sp>
            <p:nvSpPr>
              <p:cNvPr id="162" name="Rectangle 9">
                <a:extLst>
                  <a:ext uri="{FF2B5EF4-FFF2-40B4-BE49-F238E27FC236}">
                    <a16:creationId xmlns:a16="http://schemas.microsoft.com/office/drawing/2014/main" xmlns="" id="{76EEFB1D-163D-4ADE-B323-498A8419A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179" y="4530282"/>
                <a:ext cx="2232140" cy="412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solidFill>
                      <a:srgbClr val="52743F"/>
                    </a:soli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solidFill>
                      <a:schemeClr val="bg1">
                        <a:lumMod val="65000"/>
                      </a:schemeClr>
                    </a:soli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bg1">
                        <a:lumMod val="50000"/>
                      </a:schemeClr>
                    </a:solidFill>
                    <a:latin typeface="Nexa Light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Two</a:t>
                </a:r>
              </a:p>
            </p:txBody>
          </p:sp>
          <p:sp>
            <p:nvSpPr>
              <p:cNvPr id="163" name="Rectangle 162">
                <a:extLst>
                  <a:ext uri="{FF2B5EF4-FFF2-40B4-BE49-F238E27FC236}">
                    <a16:creationId xmlns:a16="http://schemas.microsoft.com/office/drawing/2014/main" xmlns="" id="{C1D37C4F-0773-435C-95B6-6AA718559BA2}"/>
                  </a:ext>
                </a:extLst>
              </p:cNvPr>
              <p:cNvSpPr/>
              <p:nvPr/>
            </p:nvSpPr>
            <p:spPr>
              <a:xfrm>
                <a:off x="1099179" y="4852522"/>
                <a:ext cx="3812034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</a:p>
            </p:txBody>
          </p:sp>
        </p:grp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xmlns="" id="{E1F5ECF7-82C9-4B1D-A273-A04DE3C37037}"/>
              </a:ext>
            </a:extLst>
          </p:cNvPr>
          <p:cNvGrpSpPr/>
          <p:nvPr/>
        </p:nvGrpSpPr>
        <p:grpSpPr>
          <a:xfrm>
            <a:off x="6267413" y="4402705"/>
            <a:ext cx="4745751" cy="1107996"/>
            <a:chOff x="5566663" y="4059633"/>
            <a:chExt cx="4745751" cy="1107996"/>
          </a:xfrm>
        </p:grpSpPr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xmlns="" id="{9351ACBE-FFE5-46AA-9F64-82AA8E5C3836}"/>
                </a:ext>
              </a:extLst>
            </p:cNvPr>
            <p:cNvSpPr/>
            <p:nvPr/>
          </p:nvSpPr>
          <p:spPr>
            <a:xfrm>
              <a:off x="5566663" y="4059633"/>
              <a:ext cx="959148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gradFill>
                    <a:gsLst>
                      <a:gs pos="0">
                        <a:schemeClr val="accent3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2700000" scaled="0"/>
                  </a:gra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3.</a:t>
              </a:r>
              <a:endParaRPr lang="en-US" sz="6600" b="1" i="0" dirty="0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2700000" scaled="0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xmlns="" id="{74FCA272-C3EF-4CC1-9309-C9EA6EF942E8}"/>
                </a:ext>
              </a:extLst>
            </p:cNvPr>
            <p:cNvGrpSpPr/>
            <p:nvPr/>
          </p:nvGrpSpPr>
          <p:grpSpPr>
            <a:xfrm>
              <a:off x="6500380" y="4118837"/>
              <a:ext cx="3812034" cy="837189"/>
              <a:chOff x="1099179" y="4530282"/>
              <a:chExt cx="3812034" cy="837189"/>
            </a:xfrm>
          </p:grpSpPr>
          <p:sp>
            <p:nvSpPr>
              <p:cNvPr id="167" name="Rectangle 9">
                <a:extLst>
                  <a:ext uri="{FF2B5EF4-FFF2-40B4-BE49-F238E27FC236}">
                    <a16:creationId xmlns:a16="http://schemas.microsoft.com/office/drawing/2014/main" xmlns="" id="{FB0CD4F8-0C28-44AD-903D-2C3D94F2F6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179" y="4530282"/>
                <a:ext cx="2232140" cy="412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gradFill>
                      <a:gsLst>
                        <a:gs pos="0">
                          <a:schemeClr val="accent3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</a:gsLst>
                      <a:lin ang="2700000" scaled="0"/>
                    </a:gra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solidFill>
                      <a:schemeClr val="bg1">
                        <a:lumMod val="65000"/>
                      </a:schemeClr>
                    </a:soli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bg1">
                        <a:lumMod val="50000"/>
                      </a:schemeClr>
                    </a:solidFill>
                    <a:latin typeface="Nexa Light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Three</a:t>
                </a:r>
              </a:p>
            </p:txBody>
          </p:sp>
          <p:sp>
            <p:nvSpPr>
              <p:cNvPr id="168" name="Rectangle 167">
                <a:extLst>
                  <a:ext uri="{FF2B5EF4-FFF2-40B4-BE49-F238E27FC236}">
                    <a16:creationId xmlns:a16="http://schemas.microsoft.com/office/drawing/2014/main" xmlns="" id="{DC9AC1ED-51DB-4566-8621-804182811DBD}"/>
                  </a:ext>
                </a:extLst>
              </p:cNvPr>
              <p:cNvSpPr/>
              <p:nvPr/>
            </p:nvSpPr>
            <p:spPr>
              <a:xfrm>
                <a:off x="1099179" y="4852522"/>
                <a:ext cx="3812034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</a:p>
            </p:txBody>
          </p:sp>
        </p:grpSp>
      </p:grpSp>
      <p:pic>
        <p:nvPicPr>
          <p:cNvPr id="142" name="图片 141">
            <a:extLst>
              <a:ext uri="{FF2B5EF4-FFF2-40B4-BE49-F238E27FC236}">
                <a16:creationId xmlns:a16="http://schemas.microsoft.com/office/drawing/2014/main" xmlns="" id="{3321A900-40EA-48E0-96F8-263276A0C4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6855" y="-108128"/>
            <a:ext cx="44495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94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3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F260EFE-622F-4D84-8DDC-68A573115A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601201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928935-0BCB-4CF5-AE54-7B9C4D170B5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8733" y="286603"/>
            <a:ext cx="3344387" cy="4429054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xmlns="" id="{46DB3DC6-5858-4352-880E-FDCE87FE8439}"/>
              </a:ext>
            </a:extLst>
          </p:cNvPr>
          <p:cNvSpPr txBox="1">
            <a:spLocks/>
          </p:cNvSpPr>
          <p:nvPr/>
        </p:nvSpPr>
        <p:spPr>
          <a:xfrm>
            <a:off x="3784600" y="4715657"/>
            <a:ext cx="4622800" cy="586883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52743F"/>
                </a:solidFill>
                <a:latin typeface="Nexa Light" panose="02000000000000000000" pitchFamily="50" charset="0"/>
              </a:rPr>
              <a:t>Get </a:t>
            </a:r>
            <a:r>
              <a:rPr lang="en-US" sz="3200" dirty="0">
                <a:solidFill>
                  <a:srgbClr val="52743F"/>
                </a:solidFill>
                <a:latin typeface="Nexa Bold" panose="02000000000000000000" pitchFamily="50" charset="0"/>
              </a:rPr>
              <a:t>Started With </a:t>
            </a:r>
            <a:r>
              <a:rPr lang="en-US" sz="3200" dirty="0">
                <a:solidFill>
                  <a:srgbClr val="52743F"/>
                </a:solidFill>
                <a:latin typeface="Nexa Light" panose="02000000000000000000" pitchFamily="50" charset="0"/>
              </a:rPr>
              <a:t>Us</a:t>
            </a:r>
            <a:endParaRPr lang="id-ID" sz="3200" dirty="0">
              <a:solidFill>
                <a:srgbClr val="52743F"/>
              </a:solidFill>
              <a:latin typeface="Nexa Light" panose="02000000000000000000" pitchFamily="50" charset="0"/>
            </a:endParaRPr>
          </a:p>
        </p:txBody>
      </p:sp>
      <p:sp>
        <p:nvSpPr>
          <p:cNvPr id="5" name="Rectangle 35">
            <a:extLst>
              <a:ext uri="{FF2B5EF4-FFF2-40B4-BE49-F238E27FC236}">
                <a16:creationId xmlns:a16="http://schemas.microsoft.com/office/drawing/2014/main" xmlns="" id="{2AF5628D-E40A-4BAE-8D0E-9EAEB5AF3FE8}"/>
              </a:ext>
            </a:extLst>
          </p:cNvPr>
          <p:cNvSpPr/>
          <p:nvPr/>
        </p:nvSpPr>
        <p:spPr>
          <a:xfrm>
            <a:off x="2806916" y="5321442"/>
            <a:ext cx="6578167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52FEF1A-D706-4F40-B5BD-478055519DC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5484" y="-341194"/>
            <a:ext cx="5162087" cy="810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26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331A850F-DA01-44CD-B64B-5F5C6313C282}"/>
              </a:ext>
            </a:extLst>
          </p:cNvPr>
          <p:cNvGrpSpPr/>
          <p:nvPr/>
        </p:nvGrpSpPr>
        <p:grpSpPr>
          <a:xfrm>
            <a:off x="1218637" y="1686288"/>
            <a:ext cx="2726280" cy="1360173"/>
            <a:chOff x="5764458" y="1486247"/>
            <a:chExt cx="2726280" cy="1360173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id="{1CBA3FC5-55F2-443A-90B5-E694182EBCD7}"/>
                </a:ext>
              </a:extLst>
            </p:cNvPr>
            <p:cNvSpPr/>
            <p:nvPr/>
          </p:nvSpPr>
          <p:spPr>
            <a:xfrm>
              <a:off x="5764458" y="1486247"/>
              <a:ext cx="1024944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1.</a:t>
              </a:r>
              <a:endParaRPr lang="en-US" sz="6600" b="1" i="0" dirty="0"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xmlns="" id="{C07B3D39-12EE-4AA4-A1FE-813E8D950C6B}"/>
                </a:ext>
              </a:extLst>
            </p:cNvPr>
            <p:cNvGrpSpPr/>
            <p:nvPr/>
          </p:nvGrpSpPr>
          <p:grpSpPr>
            <a:xfrm>
              <a:off x="6500380" y="1545451"/>
              <a:ext cx="1990358" cy="1300969"/>
              <a:chOff x="1099179" y="4530282"/>
              <a:chExt cx="1990358" cy="1300969"/>
            </a:xfrm>
          </p:grpSpPr>
          <p:sp>
            <p:nvSpPr>
              <p:cNvPr id="26" name="Rectangle 9">
                <a:extLst>
                  <a:ext uri="{FF2B5EF4-FFF2-40B4-BE49-F238E27FC236}">
                    <a16:creationId xmlns:a16="http://schemas.microsoft.com/office/drawing/2014/main" xmlns="" id="{E11AADB3-5469-4727-BE91-B3BEF49026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179" y="4530282"/>
                <a:ext cx="1990358" cy="412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latin typeface="Nexa Light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One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xmlns="" id="{3CA5CEA6-28AA-4BEB-951A-BB25932479EF}"/>
                  </a:ext>
                </a:extLst>
              </p:cNvPr>
              <p:cNvSpPr/>
              <p:nvPr/>
            </p:nvSpPr>
            <p:spPr>
              <a:xfrm>
                <a:off x="1099179" y="4852522"/>
                <a:ext cx="1760736" cy="978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</a:t>
                </a:r>
              </a:p>
            </p:txBody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129DB10E-0CD8-4D45-B3B6-1877ECF85A90}"/>
              </a:ext>
            </a:extLst>
          </p:cNvPr>
          <p:cNvGrpSpPr/>
          <p:nvPr/>
        </p:nvGrpSpPr>
        <p:grpSpPr>
          <a:xfrm>
            <a:off x="8345031" y="1686288"/>
            <a:ext cx="2940925" cy="1360173"/>
            <a:chOff x="5549813" y="1486247"/>
            <a:chExt cx="2940925" cy="1360173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D500C9BA-FD7B-4203-99F2-219EFF0F221F}"/>
                </a:ext>
              </a:extLst>
            </p:cNvPr>
            <p:cNvSpPr/>
            <p:nvPr/>
          </p:nvSpPr>
          <p:spPr>
            <a:xfrm>
              <a:off x="5549813" y="1486247"/>
              <a:ext cx="1024943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2.</a:t>
              </a:r>
              <a:endParaRPr lang="en-US" sz="6600" b="1" i="0" dirty="0"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xmlns="" id="{54CA9BF3-F911-4142-9DD1-C18555B0BD3F}"/>
                </a:ext>
              </a:extLst>
            </p:cNvPr>
            <p:cNvGrpSpPr/>
            <p:nvPr/>
          </p:nvGrpSpPr>
          <p:grpSpPr>
            <a:xfrm>
              <a:off x="6500380" y="1545451"/>
              <a:ext cx="1990358" cy="1300969"/>
              <a:chOff x="1099179" y="4530282"/>
              <a:chExt cx="1990358" cy="1300969"/>
            </a:xfrm>
          </p:grpSpPr>
          <p:sp>
            <p:nvSpPr>
              <p:cNvPr id="31" name="Rectangle 9">
                <a:extLst>
                  <a:ext uri="{FF2B5EF4-FFF2-40B4-BE49-F238E27FC236}">
                    <a16:creationId xmlns:a16="http://schemas.microsoft.com/office/drawing/2014/main" xmlns="" id="{7C6F038A-F0E2-4727-B143-98FA0A2945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179" y="4530282"/>
                <a:ext cx="1990358" cy="412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latin typeface="Nexa Light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Two</a:t>
                </a: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xmlns="" id="{57401798-83CE-43BF-9B93-B0CE5BA1C948}"/>
                  </a:ext>
                </a:extLst>
              </p:cNvPr>
              <p:cNvSpPr/>
              <p:nvPr/>
            </p:nvSpPr>
            <p:spPr>
              <a:xfrm>
                <a:off x="1099179" y="4852522"/>
                <a:ext cx="1760736" cy="978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</a:t>
                </a: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282E1ED5-5B6C-4069-81C3-3705C93468B6}"/>
              </a:ext>
            </a:extLst>
          </p:cNvPr>
          <p:cNvGrpSpPr/>
          <p:nvPr/>
        </p:nvGrpSpPr>
        <p:grpSpPr>
          <a:xfrm>
            <a:off x="8399483" y="3811539"/>
            <a:ext cx="2886473" cy="1360173"/>
            <a:chOff x="5604265" y="1486247"/>
            <a:chExt cx="2886473" cy="136017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xmlns="" id="{E1CF44E5-20D9-4BEA-9849-49C669FD0B39}"/>
                </a:ext>
              </a:extLst>
            </p:cNvPr>
            <p:cNvSpPr/>
            <p:nvPr/>
          </p:nvSpPr>
          <p:spPr>
            <a:xfrm>
              <a:off x="5604265" y="1486247"/>
              <a:ext cx="985006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3.</a:t>
              </a:r>
              <a:endParaRPr lang="en-US" sz="6600" b="1" i="0" dirty="0"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xmlns="" id="{1CB30667-FC1F-412D-ABA9-E91E1DA54328}"/>
                </a:ext>
              </a:extLst>
            </p:cNvPr>
            <p:cNvGrpSpPr/>
            <p:nvPr/>
          </p:nvGrpSpPr>
          <p:grpSpPr>
            <a:xfrm>
              <a:off x="6500380" y="1545451"/>
              <a:ext cx="1990358" cy="1300969"/>
              <a:chOff x="1099179" y="4530282"/>
              <a:chExt cx="1990358" cy="1300969"/>
            </a:xfrm>
          </p:grpSpPr>
          <p:sp>
            <p:nvSpPr>
              <p:cNvPr id="36" name="Rectangle 9">
                <a:extLst>
                  <a:ext uri="{FF2B5EF4-FFF2-40B4-BE49-F238E27FC236}">
                    <a16:creationId xmlns:a16="http://schemas.microsoft.com/office/drawing/2014/main" xmlns="" id="{72A5FA92-4F14-4E79-9496-1017BC4C89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179" y="4530282"/>
                <a:ext cx="1990358" cy="412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latin typeface="Nexa Light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Three</a:t>
                </a: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xmlns="" id="{231B2D23-8E82-4888-BF8F-9DCEA08840FF}"/>
                  </a:ext>
                </a:extLst>
              </p:cNvPr>
              <p:cNvSpPr/>
              <p:nvPr/>
            </p:nvSpPr>
            <p:spPr>
              <a:xfrm>
                <a:off x="1099179" y="4852522"/>
                <a:ext cx="1760736" cy="978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</a:t>
                </a: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57184E7F-AFF3-445D-8F12-F9EE92179C0D}"/>
              </a:ext>
            </a:extLst>
          </p:cNvPr>
          <p:cNvGrpSpPr/>
          <p:nvPr/>
        </p:nvGrpSpPr>
        <p:grpSpPr>
          <a:xfrm>
            <a:off x="1058444" y="3811539"/>
            <a:ext cx="2940925" cy="1360173"/>
            <a:chOff x="5549813" y="1486247"/>
            <a:chExt cx="2940925" cy="1360173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xmlns="" id="{DBD02537-E483-4540-AB05-E0EBA66FAEF2}"/>
                </a:ext>
              </a:extLst>
            </p:cNvPr>
            <p:cNvSpPr/>
            <p:nvPr/>
          </p:nvSpPr>
          <p:spPr>
            <a:xfrm>
              <a:off x="5549813" y="1486247"/>
              <a:ext cx="1024944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4.</a:t>
              </a:r>
              <a:endParaRPr lang="en-US" sz="6600" b="1" i="0" dirty="0"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8E6B58A2-4869-4A07-9E50-19174879F99F}"/>
                </a:ext>
              </a:extLst>
            </p:cNvPr>
            <p:cNvGrpSpPr/>
            <p:nvPr/>
          </p:nvGrpSpPr>
          <p:grpSpPr>
            <a:xfrm>
              <a:off x="6500380" y="1545451"/>
              <a:ext cx="1990358" cy="1300969"/>
              <a:chOff x="1099179" y="4530282"/>
              <a:chExt cx="1990358" cy="1300969"/>
            </a:xfrm>
          </p:grpSpPr>
          <p:sp>
            <p:nvSpPr>
              <p:cNvPr id="41" name="Rectangle 9">
                <a:extLst>
                  <a:ext uri="{FF2B5EF4-FFF2-40B4-BE49-F238E27FC236}">
                    <a16:creationId xmlns:a16="http://schemas.microsoft.com/office/drawing/2014/main" xmlns="" id="{3D855EB1-10D5-4285-890B-3149195504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179" y="4530282"/>
                <a:ext cx="1990358" cy="412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latin typeface="Nexa Light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Four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xmlns="" id="{392F5288-992E-47F7-A95E-69DD95D05C79}"/>
                  </a:ext>
                </a:extLst>
              </p:cNvPr>
              <p:cNvSpPr/>
              <p:nvPr/>
            </p:nvSpPr>
            <p:spPr>
              <a:xfrm>
                <a:off x="1099179" y="4852522"/>
                <a:ext cx="1760736" cy="978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</a:t>
                </a:r>
              </a:p>
            </p:txBody>
          </p:sp>
        </p:grp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F9B4B486-D65A-4645-86F6-7FF5A2C1BB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6232" y="0"/>
            <a:ext cx="49595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69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 Placeholder 2">
            <a:extLst>
              <a:ext uri="{FF2B5EF4-FFF2-40B4-BE49-F238E27FC236}">
                <a16:creationId xmlns:a16="http://schemas.microsoft.com/office/drawing/2014/main" xmlns="" id="{FA3D224A-5197-43F5-8D0E-73535F76C32D}"/>
              </a:ext>
            </a:extLst>
          </p:cNvPr>
          <p:cNvSpPr txBox="1">
            <a:spLocks/>
          </p:cNvSpPr>
          <p:nvPr/>
        </p:nvSpPr>
        <p:spPr>
          <a:xfrm>
            <a:off x="4986893" y="4169300"/>
            <a:ext cx="1888357" cy="429153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dirty="0">
                <a:solidFill>
                  <a:schemeClr val="tx1"/>
                </a:solidFill>
                <a:latin typeface="Nexa Bold" panose="02000000000000000000" pitchFamily="50" charset="0"/>
              </a:rPr>
              <a:t>2018 </a:t>
            </a:r>
            <a:r>
              <a:rPr lang="en-US" sz="1100" dirty="0">
                <a:solidFill>
                  <a:schemeClr val="tx1"/>
                </a:solidFill>
                <a:latin typeface="Nexa Light" panose="02000000000000000000" pitchFamily="50" charset="0"/>
              </a:rPr>
              <a:t>January 05</a:t>
            </a:r>
            <a:endParaRPr lang="id-ID" sz="1100" dirty="0">
              <a:solidFill>
                <a:schemeClr val="tx1"/>
              </a:solidFill>
              <a:latin typeface="Nexa Light" panose="02000000000000000000" pitchFamily="50" charset="0"/>
            </a:endParaRPr>
          </a:p>
        </p:txBody>
      </p:sp>
      <p:grpSp>
        <p:nvGrpSpPr>
          <p:cNvPr id="110" name="Group 109">
            <a:extLst>
              <a:ext uri="{FF2B5EF4-FFF2-40B4-BE49-F238E27FC236}">
                <a16:creationId xmlns:a16="http://schemas.microsoft.com/office/drawing/2014/main" xmlns="" id="{A275FBE7-5343-49A3-BAD8-33428F2C6C13}"/>
              </a:ext>
            </a:extLst>
          </p:cNvPr>
          <p:cNvGrpSpPr/>
          <p:nvPr/>
        </p:nvGrpSpPr>
        <p:grpSpPr>
          <a:xfrm>
            <a:off x="4986893" y="4630076"/>
            <a:ext cx="2218215" cy="1140330"/>
            <a:chOff x="1099179" y="4530282"/>
            <a:chExt cx="2218215" cy="1140330"/>
          </a:xfrm>
        </p:grpSpPr>
        <p:sp>
          <p:nvSpPr>
            <p:cNvPr id="111" name="Rectangle 9">
              <a:extLst>
                <a:ext uri="{FF2B5EF4-FFF2-40B4-BE49-F238E27FC236}">
                  <a16:creationId xmlns:a16="http://schemas.microsoft.com/office/drawing/2014/main" xmlns="" id="{38D161E8-2D80-4B1D-83ED-EECE8F54C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30282"/>
              <a:ext cx="1961040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marL="92075">
                <a:defRPr/>
              </a:pPr>
              <a:r>
                <a:rPr lang="en-US" sz="1600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Windy</a:t>
              </a:r>
              <a:endParaRPr lang="en-US" sz="1600" dirty="0">
                <a:latin typeface="Nexa Light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xmlns="" id="{D8561C64-E65D-4867-BFC8-E5A60945F566}"/>
                </a:ext>
              </a:extLst>
            </p:cNvPr>
            <p:cNvSpPr/>
            <p:nvPr/>
          </p:nvSpPr>
          <p:spPr>
            <a:xfrm>
              <a:off x="1099179" y="4913482"/>
              <a:ext cx="2218215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</p:grpSp>
      <p:sp>
        <p:nvSpPr>
          <p:cNvPr id="105" name="Text Placeholder 2">
            <a:extLst>
              <a:ext uri="{FF2B5EF4-FFF2-40B4-BE49-F238E27FC236}">
                <a16:creationId xmlns:a16="http://schemas.microsoft.com/office/drawing/2014/main" xmlns="" id="{36A21B5C-5D59-483A-BD01-B02D3B87F97E}"/>
              </a:ext>
            </a:extLst>
          </p:cNvPr>
          <p:cNvSpPr txBox="1">
            <a:spLocks/>
          </p:cNvSpPr>
          <p:nvPr/>
        </p:nvSpPr>
        <p:spPr>
          <a:xfrm>
            <a:off x="1298003" y="4169300"/>
            <a:ext cx="1888357" cy="429153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dirty="0">
                <a:solidFill>
                  <a:schemeClr val="tx1"/>
                </a:solidFill>
                <a:latin typeface="Nexa Bold" panose="02000000000000000000" pitchFamily="50" charset="0"/>
              </a:rPr>
              <a:t>2018 </a:t>
            </a:r>
            <a:r>
              <a:rPr lang="en-US" sz="1100" dirty="0">
                <a:solidFill>
                  <a:schemeClr val="tx1"/>
                </a:solidFill>
                <a:latin typeface="Nexa Light" panose="02000000000000000000" pitchFamily="50" charset="0"/>
              </a:rPr>
              <a:t>January 04</a:t>
            </a:r>
            <a:endParaRPr lang="id-ID" sz="1100" dirty="0">
              <a:solidFill>
                <a:schemeClr val="tx1"/>
              </a:solidFill>
              <a:latin typeface="Nexa Light" panose="02000000000000000000" pitchFamily="50" charset="0"/>
            </a:endParaRP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xmlns="" id="{01B60BB0-7458-42DF-93DA-B874E913A2A3}"/>
              </a:ext>
            </a:extLst>
          </p:cNvPr>
          <p:cNvGrpSpPr/>
          <p:nvPr/>
        </p:nvGrpSpPr>
        <p:grpSpPr>
          <a:xfrm>
            <a:off x="1298003" y="4630076"/>
            <a:ext cx="2218215" cy="1140330"/>
            <a:chOff x="1099179" y="4530282"/>
            <a:chExt cx="2218215" cy="1140330"/>
          </a:xfrm>
        </p:grpSpPr>
        <p:sp>
          <p:nvSpPr>
            <p:cNvPr id="107" name="Rectangle 9">
              <a:extLst>
                <a:ext uri="{FF2B5EF4-FFF2-40B4-BE49-F238E27FC236}">
                  <a16:creationId xmlns:a16="http://schemas.microsoft.com/office/drawing/2014/main" xmlns="" id="{FDB1A3F3-62F0-46BE-B8B8-49C4498C0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30282"/>
              <a:ext cx="1961040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marL="92075">
                <a:defRPr/>
              </a:pPr>
              <a:r>
                <a:rPr lang="en-US" sz="1600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Cloudy</a:t>
              </a:r>
              <a:endParaRPr lang="en-US" sz="1600" dirty="0">
                <a:latin typeface="Nexa Light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xmlns="" id="{5A1D2E49-DE02-46CA-BAC4-A24DE365C5B5}"/>
                </a:ext>
              </a:extLst>
            </p:cNvPr>
            <p:cNvSpPr/>
            <p:nvPr/>
          </p:nvSpPr>
          <p:spPr>
            <a:xfrm>
              <a:off x="1099179" y="4913482"/>
              <a:ext cx="2218215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</p:grpSp>
      <p:sp>
        <p:nvSpPr>
          <p:cNvPr id="113" name="Text Placeholder 2">
            <a:extLst>
              <a:ext uri="{FF2B5EF4-FFF2-40B4-BE49-F238E27FC236}">
                <a16:creationId xmlns:a16="http://schemas.microsoft.com/office/drawing/2014/main" xmlns="" id="{A6E75E0D-3538-41BF-ADC5-B0738FF9F67A}"/>
              </a:ext>
            </a:extLst>
          </p:cNvPr>
          <p:cNvSpPr txBox="1">
            <a:spLocks/>
          </p:cNvSpPr>
          <p:nvPr/>
        </p:nvSpPr>
        <p:spPr>
          <a:xfrm>
            <a:off x="8675783" y="4169300"/>
            <a:ext cx="1888357" cy="429153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dirty="0">
                <a:solidFill>
                  <a:schemeClr val="tx1"/>
                </a:solidFill>
                <a:latin typeface="Nexa Bold" panose="02000000000000000000" pitchFamily="50" charset="0"/>
              </a:rPr>
              <a:t>2018 </a:t>
            </a:r>
            <a:r>
              <a:rPr lang="en-US" sz="1100" dirty="0">
                <a:solidFill>
                  <a:schemeClr val="tx1"/>
                </a:solidFill>
                <a:latin typeface="Nexa Light" panose="02000000000000000000" pitchFamily="50" charset="0"/>
              </a:rPr>
              <a:t>January 06</a:t>
            </a:r>
            <a:endParaRPr lang="id-ID" sz="1100" dirty="0">
              <a:solidFill>
                <a:schemeClr val="tx1"/>
              </a:solidFill>
              <a:latin typeface="Nexa Light" panose="02000000000000000000" pitchFamily="50" charset="0"/>
            </a:endParaRP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xmlns="" id="{A68C547C-B3E9-45C3-B28F-DAF801E4DF63}"/>
              </a:ext>
            </a:extLst>
          </p:cNvPr>
          <p:cNvGrpSpPr/>
          <p:nvPr/>
        </p:nvGrpSpPr>
        <p:grpSpPr>
          <a:xfrm>
            <a:off x="8675783" y="4630076"/>
            <a:ext cx="2218215" cy="1140330"/>
            <a:chOff x="1099179" y="4530282"/>
            <a:chExt cx="2218215" cy="1140330"/>
          </a:xfrm>
        </p:grpSpPr>
        <p:sp>
          <p:nvSpPr>
            <p:cNvPr id="115" name="Rectangle 9">
              <a:extLst>
                <a:ext uri="{FF2B5EF4-FFF2-40B4-BE49-F238E27FC236}">
                  <a16:creationId xmlns:a16="http://schemas.microsoft.com/office/drawing/2014/main" xmlns="" id="{FFDC4ACC-0D1F-4AF1-A1F8-D27695299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30282"/>
              <a:ext cx="1961040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marL="92075">
                <a:defRPr/>
              </a:pPr>
              <a:r>
                <a:rPr lang="en-US" sz="1600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Snowy</a:t>
              </a:r>
              <a:endParaRPr lang="en-US" sz="1600" dirty="0">
                <a:latin typeface="Nexa Light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xmlns="" id="{2B84284F-203E-488A-9897-DB27E43C7345}"/>
                </a:ext>
              </a:extLst>
            </p:cNvPr>
            <p:cNvSpPr/>
            <p:nvPr/>
          </p:nvSpPr>
          <p:spPr>
            <a:xfrm>
              <a:off x="1099179" y="4913482"/>
              <a:ext cx="2218215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xmlns="" id="{A193DB55-3F30-4B7C-9C6B-402404E929A2}"/>
              </a:ext>
            </a:extLst>
          </p:cNvPr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63" name="Text Placeholder 2">
              <a:extLst>
                <a:ext uri="{FF2B5EF4-FFF2-40B4-BE49-F238E27FC236}">
                  <a16:creationId xmlns:a16="http://schemas.microsoft.com/office/drawing/2014/main" xmlns="" id="{05A70F42-D27D-42E2-AC9B-EF6072A36F4E}"/>
                </a:ext>
              </a:extLst>
            </p:cNvPr>
            <p:cNvSpPr txBox="1">
              <a:spLocks/>
            </p:cNvSpPr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Nexa Bold" panose="02000000000000000000" pitchFamily="50" charset="0"/>
                </a:rPr>
                <a:t>Special Weather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64" name="Text Placeholder 2">
              <a:extLst>
                <a:ext uri="{FF2B5EF4-FFF2-40B4-BE49-F238E27FC236}">
                  <a16:creationId xmlns:a16="http://schemas.microsoft.com/office/drawing/2014/main" xmlns="" id="{A3882033-5A29-4C49-B671-89CBC729156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chemeClr val="bg1"/>
            </a:solidFill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65" name="Rectangle 64">
            <a:extLst>
              <a:ext uri="{FF2B5EF4-FFF2-40B4-BE49-F238E27FC236}">
                <a16:creationId xmlns:a16="http://schemas.microsoft.com/office/drawing/2014/main" xmlns="" id="{08DAD6EB-A0F6-49B2-A458-3AF724CC4B05}"/>
              </a:ext>
            </a:extLst>
          </p:cNvPr>
          <p:cNvSpPr/>
          <p:nvPr/>
        </p:nvSpPr>
        <p:spPr>
          <a:xfrm>
            <a:off x="2431189" y="1851667"/>
            <a:ext cx="732962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30BEE28B-2390-4132-9BE2-39A063616C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841" y="1900030"/>
            <a:ext cx="1682310" cy="222792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D4614969-C78F-495C-9D89-1C30EBD04C2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5711" y="1766044"/>
            <a:ext cx="1549113" cy="235395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F19F1879-C9B3-4952-8FFC-39533E3FCEA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2592" y="1817694"/>
            <a:ext cx="1549113" cy="239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03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9" grpId="0"/>
          <p:bldP spid="105" grpId="0"/>
          <p:bldP spid="113" grpId="0"/>
          <p:bldP spid="6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decel="10000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9" grpId="0"/>
          <p:bldP spid="105" grpId="0"/>
          <p:bldP spid="113" grpId="0"/>
          <p:bldP spid="65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5">
            <a:extLst>
              <a:ext uri="{FF2B5EF4-FFF2-40B4-BE49-F238E27FC236}">
                <a16:creationId xmlns:a16="http://schemas.microsoft.com/office/drawing/2014/main" xmlns="" id="{39730ECC-E6D1-459C-A3AB-A3EC014155DD}"/>
              </a:ext>
            </a:extLst>
          </p:cNvPr>
          <p:cNvSpPr/>
          <p:nvPr/>
        </p:nvSpPr>
        <p:spPr>
          <a:xfrm>
            <a:off x="2347415" y="4744763"/>
            <a:ext cx="7466979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905A821-BD11-4004-8818-5353E40B98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395" y="3232530"/>
            <a:ext cx="601843" cy="91168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A4D9F5A-EC53-47EC-8243-6667363E99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683" y="2713783"/>
            <a:ext cx="1046778" cy="143043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C9EFBA3-BBBE-4F04-A249-0835EF25EEB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8850" y="1410664"/>
            <a:ext cx="2953610" cy="315672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9A21634-C614-4B48-B531-F86F11A51B0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7547" y="2268877"/>
            <a:ext cx="1653091" cy="213262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206B8E7-594B-4CEC-ADAC-B0B180535A5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9107" y="2864811"/>
            <a:ext cx="1046770" cy="143276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956F2993-3AD0-4E60-B15C-A70BAA6B8EA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2267" y="2421356"/>
            <a:ext cx="2014700" cy="200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73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928935-0BCB-4CF5-AE54-7B9C4D170B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1090" y="450376"/>
            <a:ext cx="3990840" cy="4265281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xmlns="" id="{46DB3DC6-5858-4352-880E-FDCE87FE8439}"/>
              </a:ext>
            </a:extLst>
          </p:cNvPr>
          <p:cNvSpPr txBox="1">
            <a:spLocks/>
          </p:cNvSpPr>
          <p:nvPr/>
        </p:nvSpPr>
        <p:spPr>
          <a:xfrm>
            <a:off x="3784600" y="4715657"/>
            <a:ext cx="4622800" cy="586883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52743F"/>
                </a:solidFill>
                <a:latin typeface="Nexa Light" panose="02000000000000000000" pitchFamily="50" charset="0"/>
              </a:rPr>
              <a:t>Get </a:t>
            </a:r>
            <a:r>
              <a:rPr lang="en-US" sz="3200" dirty="0">
                <a:solidFill>
                  <a:srgbClr val="52743F"/>
                </a:solidFill>
                <a:latin typeface="Nexa Bold" panose="02000000000000000000" pitchFamily="50" charset="0"/>
              </a:rPr>
              <a:t>Started With </a:t>
            </a:r>
            <a:r>
              <a:rPr lang="en-US" sz="3200" dirty="0">
                <a:solidFill>
                  <a:srgbClr val="52743F"/>
                </a:solidFill>
                <a:latin typeface="Nexa Light" panose="02000000000000000000" pitchFamily="50" charset="0"/>
              </a:rPr>
              <a:t>Us</a:t>
            </a:r>
            <a:endParaRPr lang="id-ID" sz="3200" dirty="0">
              <a:solidFill>
                <a:srgbClr val="52743F"/>
              </a:solidFill>
              <a:latin typeface="Nexa Light" panose="02000000000000000000" pitchFamily="50" charset="0"/>
            </a:endParaRPr>
          </a:p>
        </p:txBody>
      </p:sp>
      <p:sp>
        <p:nvSpPr>
          <p:cNvPr id="5" name="Rectangle 35">
            <a:extLst>
              <a:ext uri="{FF2B5EF4-FFF2-40B4-BE49-F238E27FC236}">
                <a16:creationId xmlns:a16="http://schemas.microsoft.com/office/drawing/2014/main" xmlns="" id="{2AF5628D-E40A-4BAE-8D0E-9EAEB5AF3FE8}"/>
              </a:ext>
            </a:extLst>
          </p:cNvPr>
          <p:cNvSpPr/>
          <p:nvPr/>
        </p:nvSpPr>
        <p:spPr>
          <a:xfrm>
            <a:off x="2806916" y="5321442"/>
            <a:ext cx="6578167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</p:spTree>
    <p:extLst>
      <p:ext uri="{BB962C8B-B14F-4D97-AF65-F5344CB8AC3E}">
        <p14:creationId xmlns:p14="http://schemas.microsoft.com/office/powerpoint/2010/main" val="53790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E8E3DDEA-D059-4695-826E-0BB1458DC68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solidFill>
            <a:schemeClr val="bg1"/>
          </a:solidFill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8D6A31A0-D2F8-46B3-94D2-83EE9FE2E47D}"/>
              </a:ext>
            </a:extLst>
          </p:cNvPr>
          <p:cNvGrpSpPr/>
          <p:nvPr/>
        </p:nvGrpSpPr>
        <p:grpSpPr>
          <a:xfrm>
            <a:off x="6429009" y="1837633"/>
            <a:ext cx="4566787" cy="1499927"/>
            <a:chOff x="855958" y="1414723"/>
            <a:chExt cx="4566787" cy="1499927"/>
          </a:xfrm>
        </p:grpSpPr>
        <p:sp>
          <p:nvSpPr>
            <p:cNvPr id="4" name="Text Placeholder 2">
              <a:extLst>
                <a:ext uri="{FF2B5EF4-FFF2-40B4-BE49-F238E27FC236}">
                  <a16:creationId xmlns:a16="http://schemas.microsoft.com/office/drawing/2014/main" xmlns="" id="{6371E8F4-5E18-4423-B899-3BFE22B7FFD4}"/>
                </a:ext>
              </a:extLst>
            </p:cNvPr>
            <p:cNvSpPr txBox="1">
              <a:spLocks/>
            </p:cNvSpPr>
            <p:nvPr/>
          </p:nvSpPr>
          <p:spPr>
            <a:xfrm>
              <a:off x="855958" y="1735545"/>
              <a:ext cx="4566787" cy="1179105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rgbClr val="52743F"/>
                  </a:solidFill>
                  <a:latin typeface="Nexa Bold" panose="02000000000000000000" pitchFamily="50" charset="0"/>
                </a:rPr>
                <a:t>Special Introduction Slide</a:t>
              </a:r>
              <a:endParaRPr lang="id-ID" dirty="0">
                <a:solidFill>
                  <a:srgbClr val="52743F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xmlns="" id="{B0B5092C-4EA0-4437-A1F7-DB80FBAF26EB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855960" y="14147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rgbClr val="52743F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rgbClr val="52743F"/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FECE7A8-3C71-4EE2-B97C-426B3D0B8827}"/>
              </a:ext>
            </a:extLst>
          </p:cNvPr>
          <p:cNvSpPr/>
          <p:nvPr/>
        </p:nvSpPr>
        <p:spPr>
          <a:xfrm>
            <a:off x="6503072" y="3658382"/>
            <a:ext cx="3332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</a:p>
        </p:txBody>
      </p:sp>
    </p:spTree>
    <p:extLst>
      <p:ext uri="{BB962C8B-B14F-4D97-AF65-F5344CB8AC3E}">
        <p14:creationId xmlns:p14="http://schemas.microsoft.com/office/powerpoint/2010/main" val="371935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E038CA8E-3685-404D-863F-E445E7A1E8C2}"/>
              </a:ext>
            </a:extLst>
          </p:cNvPr>
          <p:cNvSpPr/>
          <p:nvPr/>
        </p:nvSpPr>
        <p:spPr>
          <a:xfrm>
            <a:off x="6953709" y="3792403"/>
            <a:ext cx="353001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80375209-A921-44EB-B26B-5559FCA3CE60}"/>
              </a:ext>
            </a:extLst>
          </p:cNvPr>
          <p:cNvGrpSpPr/>
          <p:nvPr/>
        </p:nvGrpSpPr>
        <p:grpSpPr>
          <a:xfrm>
            <a:off x="6953710" y="2086869"/>
            <a:ext cx="3420981" cy="1599760"/>
            <a:chOff x="7224783" y="2086869"/>
            <a:chExt cx="3420981" cy="1599760"/>
          </a:xfrm>
        </p:grpSpPr>
        <p:sp>
          <p:nvSpPr>
            <p:cNvPr id="14" name="Text Placeholder 2">
              <a:extLst>
                <a:ext uri="{FF2B5EF4-FFF2-40B4-BE49-F238E27FC236}">
                  <a16:creationId xmlns:a16="http://schemas.microsoft.com/office/drawing/2014/main" xmlns="" id="{8FA99A7C-7763-4B5B-B15F-BF3DDFAA9D93}"/>
                </a:ext>
              </a:extLst>
            </p:cNvPr>
            <p:cNvSpPr txBox="1">
              <a:spLocks/>
            </p:cNvSpPr>
            <p:nvPr/>
          </p:nvSpPr>
          <p:spPr>
            <a:xfrm>
              <a:off x="7224783" y="2407691"/>
              <a:ext cx="3420981" cy="127893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rgbClr val="52743F"/>
                  </a:solidFill>
                  <a:latin typeface="Nexa Bold" panose="02000000000000000000" pitchFamily="50" charset="0"/>
                </a:rPr>
                <a:t>Get</a:t>
              </a:r>
              <a:r>
                <a:rPr 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</a:rPr>
                <a:t> </a:t>
              </a:r>
              <a:r>
                <a:rPr lang="en-US" dirty="0">
                  <a:latin typeface="Nexa Bold" panose="02000000000000000000" pitchFamily="50" charset="0"/>
                </a:rPr>
                <a:t>More Clients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16" name="Text Placeholder 2">
              <a:extLst>
                <a:ext uri="{FF2B5EF4-FFF2-40B4-BE49-F238E27FC236}">
                  <a16:creationId xmlns:a16="http://schemas.microsoft.com/office/drawing/2014/main" xmlns="" id="{78DE9EF2-B577-42B7-8B76-131643594AC1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7224783" y="2086869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27" name="图片占位符 26">
            <a:extLst>
              <a:ext uri="{FF2B5EF4-FFF2-40B4-BE49-F238E27FC236}">
                <a16:creationId xmlns:a16="http://schemas.microsoft.com/office/drawing/2014/main" xmlns="" id="{55F3BF43-90BB-4B81-80FB-67C2451A91F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98485" y="1515996"/>
            <a:ext cx="587128" cy="586222"/>
          </a:xfrm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占位符 28">
            <a:extLst>
              <a:ext uri="{FF2B5EF4-FFF2-40B4-BE49-F238E27FC236}">
                <a16:creationId xmlns:a16="http://schemas.microsoft.com/office/drawing/2014/main" xmlns="" id="{38101D10-2142-4331-97AD-8E0159D6AD3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67000" y="1648047"/>
            <a:ext cx="1369708" cy="1367592"/>
          </a:xfrm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占位符 30">
            <a:extLst>
              <a:ext uri="{FF2B5EF4-FFF2-40B4-BE49-F238E27FC236}">
                <a16:creationId xmlns:a16="http://schemas.microsoft.com/office/drawing/2014/main" xmlns="" id="{32A2738B-3533-417D-8E5C-4C845D9FA3A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94215" y="1425180"/>
            <a:ext cx="771626" cy="770434"/>
          </a:xfrm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7" name="图片占位符 66">
            <a:extLst>
              <a:ext uri="{FF2B5EF4-FFF2-40B4-BE49-F238E27FC236}">
                <a16:creationId xmlns:a16="http://schemas.microsoft.com/office/drawing/2014/main" xmlns="" id="{D0ACA95A-3634-4828-8234-05F7E938E34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60781" y="2625521"/>
            <a:ext cx="587128" cy="586222"/>
          </a:xfrm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1" name="图片占位符 70">
            <a:extLst>
              <a:ext uri="{FF2B5EF4-FFF2-40B4-BE49-F238E27FC236}">
                <a16:creationId xmlns:a16="http://schemas.microsoft.com/office/drawing/2014/main" xmlns="" id="{ED3CBC57-4F37-4338-895F-EA9F9805FE8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16377" y="3402509"/>
            <a:ext cx="1085804" cy="1084126"/>
          </a:xfrm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9" name="图片占位符 68">
            <a:extLst>
              <a:ext uri="{FF2B5EF4-FFF2-40B4-BE49-F238E27FC236}">
                <a16:creationId xmlns:a16="http://schemas.microsoft.com/office/drawing/2014/main" xmlns="" id="{E0FFE174-7CA6-42A3-97E1-F24F4AA2BAA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24098" y="3534737"/>
            <a:ext cx="1085804" cy="1084126"/>
          </a:xfrm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5" name="图片占位符 74">
            <a:extLst>
              <a:ext uri="{FF2B5EF4-FFF2-40B4-BE49-F238E27FC236}">
                <a16:creationId xmlns:a16="http://schemas.microsoft.com/office/drawing/2014/main" xmlns="" id="{498BA454-C1F3-4964-A8E6-13A0E2D442CF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70760" y="5043488"/>
            <a:ext cx="765175" cy="765175"/>
          </a:xfrm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3" name="图片占位符 72">
            <a:extLst>
              <a:ext uri="{FF2B5EF4-FFF2-40B4-BE49-F238E27FC236}">
                <a16:creationId xmlns:a16="http://schemas.microsoft.com/office/drawing/2014/main" xmlns="" id="{F39D30B4-C2B9-4308-934D-C1DFD9C1748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30599" y="3941030"/>
            <a:ext cx="771626" cy="770434"/>
          </a:xfrm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082" name="Group 1081">
            <a:extLst>
              <a:ext uri="{FF2B5EF4-FFF2-40B4-BE49-F238E27FC236}">
                <a16:creationId xmlns:a16="http://schemas.microsoft.com/office/drawing/2014/main" xmlns="" id="{D2D3ED8C-A6D3-4AE2-B5B7-2998911A0473}"/>
              </a:ext>
            </a:extLst>
          </p:cNvPr>
          <p:cNvGrpSpPr/>
          <p:nvPr/>
        </p:nvGrpSpPr>
        <p:grpSpPr>
          <a:xfrm>
            <a:off x="3804010" y="2750436"/>
            <a:ext cx="224734" cy="224735"/>
            <a:chOff x="3183491" y="3290141"/>
            <a:chExt cx="224734" cy="22473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81" name="Oval 1080">
              <a:extLst>
                <a:ext uri="{FF2B5EF4-FFF2-40B4-BE49-F238E27FC236}">
                  <a16:creationId xmlns:a16="http://schemas.microsoft.com/office/drawing/2014/main" xmlns="" id="{BD31CE97-2E28-4A64-A95B-796A90AEA15E}"/>
                </a:ext>
              </a:extLst>
            </p:cNvPr>
            <p:cNvSpPr/>
            <p:nvPr/>
          </p:nvSpPr>
          <p:spPr>
            <a:xfrm>
              <a:off x="3183491" y="3290142"/>
              <a:ext cx="224734" cy="22473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BB9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9" name="Freeform 45">
              <a:extLst>
                <a:ext uri="{FF2B5EF4-FFF2-40B4-BE49-F238E27FC236}">
                  <a16:creationId xmlns:a16="http://schemas.microsoft.com/office/drawing/2014/main" xmlns="" id="{0D375E8E-E420-4871-A583-04F86949B3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3491" y="3290141"/>
              <a:ext cx="224734" cy="22473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rgbClr val="BB9663"/>
            </a:solidFill>
            <a:ln>
              <a:solidFill>
                <a:srgbClr val="BB9663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xmlns="" id="{EFB5BF66-8942-4094-80ED-C2095BE8CE54}"/>
              </a:ext>
            </a:extLst>
          </p:cNvPr>
          <p:cNvGrpSpPr/>
          <p:nvPr/>
        </p:nvGrpSpPr>
        <p:grpSpPr>
          <a:xfrm>
            <a:off x="4665081" y="4281767"/>
            <a:ext cx="224734" cy="224735"/>
            <a:chOff x="3183491" y="3290141"/>
            <a:chExt cx="224734" cy="22473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xmlns="" id="{4B07BDC0-3AEF-481B-BC34-C768F232C991}"/>
                </a:ext>
              </a:extLst>
            </p:cNvPr>
            <p:cNvSpPr/>
            <p:nvPr/>
          </p:nvSpPr>
          <p:spPr>
            <a:xfrm>
              <a:off x="3183491" y="3290142"/>
              <a:ext cx="224734" cy="22473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BB96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94" name="Freeform 45">
              <a:extLst>
                <a:ext uri="{FF2B5EF4-FFF2-40B4-BE49-F238E27FC236}">
                  <a16:creationId xmlns:a16="http://schemas.microsoft.com/office/drawing/2014/main" xmlns="" id="{6CDBAABE-FF65-4D78-966F-AD7C895291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3491" y="3290141"/>
              <a:ext cx="224734" cy="22473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rgbClr val="52743F"/>
            </a:solidFill>
            <a:ln>
              <a:solidFill>
                <a:srgbClr val="BB9663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800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8693BAF6-0238-49A9-BBF6-BC7CFCD5B5F7}"/>
              </a:ext>
            </a:extLst>
          </p:cNvPr>
          <p:cNvSpPr txBox="1">
            <a:spLocks/>
          </p:cNvSpPr>
          <p:nvPr/>
        </p:nvSpPr>
        <p:spPr>
          <a:xfrm>
            <a:off x="1099179" y="4395374"/>
            <a:ext cx="2743946" cy="475747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rPr>
              <a:t>Hands Over With Smartwatch</a:t>
            </a:r>
            <a:endParaRPr lang="id-ID" sz="1400" dirty="0">
              <a:solidFill>
                <a:schemeClr val="bg1">
                  <a:lumMod val="50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xmlns="" id="{2E79B612-0EAE-4A3B-9F42-CAF222EB434F}"/>
              </a:ext>
            </a:extLst>
          </p:cNvPr>
          <p:cNvSpPr/>
          <p:nvPr/>
        </p:nvSpPr>
        <p:spPr>
          <a:xfrm>
            <a:off x="3163737" y="5488937"/>
            <a:ext cx="679388" cy="280035"/>
          </a:xfrm>
          <a:prstGeom prst="roundRect">
            <a:avLst/>
          </a:prstGeom>
          <a:solidFill>
            <a:srgbClr val="52743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F4B48154-DE09-43B1-900A-3DA8ED5F1F76}"/>
              </a:ext>
            </a:extLst>
          </p:cNvPr>
          <p:cNvSpPr/>
          <p:nvPr/>
        </p:nvSpPr>
        <p:spPr>
          <a:xfrm>
            <a:off x="1099179" y="4808816"/>
            <a:ext cx="290206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xmlns="" id="{F95DD47B-C6FB-4FC7-A10A-B800AFB40658}"/>
              </a:ext>
            </a:extLst>
          </p:cNvPr>
          <p:cNvSpPr txBox="1">
            <a:spLocks/>
          </p:cNvSpPr>
          <p:nvPr/>
        </p:nvSpPr>
        <p:spPr>
          <a:xfrm>
            <a:off x="4644967" y="4395374"/>
            <a:ext cx="2743946" cy="475747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rPr>
              <a:t>A Minimalist White Shirt</a:t>
            </a:r>
            <a:endParaRPr lang="id-ID" sz="1400" dirty="0">
              <a:solidFill>
                <a:schemeClr val="bg1">
                  <a:lumMod val="50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xmlns="" id="{B5A2AF86-C48E-4488-9226-8A1EB4C836F9}"/>
              </a:ext>
            </a:extLst>
          </p:cNvPr>
          <p:cNvSpPr/>
          <p:nvPr/>
        </p:nvSpPr>
        <p:spPr>
          <a:xfrm>
            <a:off x="6709525" y="5488937"/>
            <a:ext cx="679388" cy="280035"/>
          </a:xfrm>
          <a:prstGeom prst="roundRect">
            <a:avLst/>
          </a:prstGeom>
          <a:solidFill>
            <a:srgbClr val="52743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BB7685AB-2FF2-4307-9337-C60CD60D5139}"/>
              </a:ext>
            </a:extLst>
          </p:cNvPr>
          <p:cNvSpPr/>
          <p:nvPr/>
        </p:nvSpPr>
        <p:spPr>
          <a:xfrm>
            <a:off x="4644967" y="4808816"/>
            <a:ext cx="290206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xmlns="" id="{BFB83AD7-5C1B-449D-A389-A1AC55DD42A2}"/>
              </a:ext>
            </a:extLst>
          </p:cNvPr>
          <p:cNvSpPr txBox="1">
            <a:spLocks/>
          </p:cNvSpPr>
          <p:nvPr/>
        </p:nvSpPr>
        <p:spPr>
          <a:xfrm>
            <a:off x="8190755" y="4395374"/>
            <a:ext cx="2743946" cy="475747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rPr>
              <a:t>A Single Plant Inside A Vase</a:t>
            </a:r>
            <a:endParaRPr lang="id-ID" sz="1400" dirty="0">
              <a:solidFill>
                <a:schemeClr val="bg1">
                  <a:lumMod val="50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xmlns="" id="{CEA19DD3-61B7-49DB-8376-B68923B39C03}"/>
              </a:ext>
            </a:extLst>
          </p:cNvPr>
          <p:cNvSpPr/>
          <p:nvPr/>
        </p:nvSpPr>
        <p:spPr>
          <a:xfrm>
            <a:off x="10255313" y="5488937"/>
            <a:ext cx="679388" cy="280035"/>
          </a:xfrm>
          <a:prstGeom prst="roundRect">
            <a:avLst/>
          </a:prstGeom>
          <a:solidFill>
            <a:srgbClr val="52743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8FBC0FDE-D6C2-42C4-A0A6-28A7CE5E3E73}"/>
              </a:ext>
            </a:extLst>
          </p:cNvPr>
          <p:cNvSpPr/>
          <p:nvPr/>
        </p:nvSpPr>
        <p:spPr>
          <a:xfrm>
            <a:off x="8190755" y="4808816"/>
            <a:ext cx="290206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828E9F54-4CF0-4804-80F3-2D47142D97C6}"/>
              </a:ext>
            </a:extLst>
          </p:cNvPr>
          <p:cNvGrpSpPr/>
          <p:nvPr/>
        </p:nvGrpSpPr>
        <p:grpSpPr>
          <a:xfrm>
            <a:off x="3505200" y="733488"/>
            <a:ext cx="5181600" cy="1004053"/>
            <a:chOff x="3505200" y="1550461"/>
            <a:chExt cx="5181600" cy="1004053"/>
          </a:xfrm>
        </p:grpSpPr>
        <p:sp>
          <p:nvSpPr>
            <p:cNvPr id="21" name="Text Placeholder 2">
              <a:extLst>
                <a:ext uri="{FF2B5EF4-FFF2-40B4-BE49-F238E27FC236}">
                  <a16:creationId xmlns:a16="http://schemas.microsoft.com/office/drawing/2014/main" xmlns="" id="{E82B0EBA-8E49-4B0A-B98F-B3C9DA36CEC7}"/>
                </a:ext>
              </a:extLst>
            </p:cNvPr>
            <p:cNvSpPr txBox="1">
              <a:spLocks/>
            </p:cNvSpPr>
            <p:nvPr/>
          </p:nvSpPr>
          <p:spPr>
            <a:xfrm>
              <a:off x="3505200" y="1831876"/>
              <a:ext cx="5181600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Nexa Bold" panose="02000000000000000000" pitchFamily="50" charset="0"/>
                </a:rPr>
                <a:t>Minimalism Picture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23" name="Text Placeholder 2">
              <a:extLst>
                <a:ext uri="{FF2B5EF4-FFF2-40B4-BE49-F238E27FC236}">
                  <a16:creationId xmlns:a16="http://schemas.microsoft.com/office/drawing/2014/main" xmlns="" id="{7086BD36-173A-487A-ADD2-B7CC8BA908ED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chemeClr val="bg1"/>
            </a:solidFill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5B6A42C7-C757-4E2F-849F-5CDF30BCA6F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58D76121-65AB-428F-9441-E63EC16DC69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51C04449-BCC4-4E38-A293-671DD339153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solidFill>
              <a:srgbClr val="BB966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113747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6" grpId="0" animBg="1"/>
      <p:bldP spid="29" grpId="0"/>
      <p:bldP spid="32" grpId="0"/>
      <p:bldP spid="33" grpId="0" animBg="1"/>
      <p:bldP spid="34" grpId="0"/>
      <p:bldP spid="36" grpId="0"/>
      <p:bldP spid="37" grpId="0" animBg="1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占位符 32">
            <a:extLst>
              <a:ext uri="{FF2B5EF4-FFF2-40B4-BE49-F238E27FC236}">
                <a16:creationId xmlns:a16="http://schemas.microsoft.com/office/drawing/2014/main" xmlns="" id="{C13E1AB0-3949-44FE-89FD-2492A66B198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solidFill>
            <a:schemeClr val="bg1"/>
          </a:solidFill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4A22DD84-27E0-47E2-A392-204A3A67A0A5}"/>
              </a:ext>
            </a:extLst>
          </p:cNvPr>
          <p:cNvSpPr/>
          <p:nvPr/>
        </p:nvSpPr>
        <p:spPr>
          <a:xfrm>
            <a:off x="1248228" y="1132114"/>
            <a:ext cx="4934858" cy="4593772"/>
          </a:xfrm>
          <a:prstGeom prst="roundRect">
            <a:avLst>
              <a:gd name="adj" fmla="val 538"/>
            </a:avLst>
          </a:prstGeom>
          <a:solidFill>
            <a:srgbClr val="BB966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xmlns="" id="{9E2A6E51-472A-4AF6-BFC3-54E7038E826C}"/>
              </a:ext>
            </a:extLst>
          </p:cNvPr>
          <p:cNvSpPr/>
          <p:nvPr/>
        </p:nvSpPr>
        <p:spPr>
          <a:xfrm>
            <a:off x="6610350" y="1082633"/>
            <a:ext cx="4368800" cy="1143464"/>
          </a:xfrm>
          <a:prstGeom prst="roundRect">
            <a:avLst>
              <a:gd name="adj" fmla="val 1623"/>
            </a:avLst>
          </a:prstGeom>
          <a:solidFill>
            <a:schemeClr val="bg1"/>
          </a:solidFill>
          <a:ln>
            <a:noFill/>
          </a:ln>
          <a:effectLst>
            <a:outerShdw blurRad="1270000" dist="508000" dir="5400000" sx="66000" sy="66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66C5C747-02A7-411F-A041-079CD9059A18}"/>
              </a:ext>
            </a:extLst>
          </p:cNvPr>
          <p:cNvGrpSpPr/>
          <p:nvPr/>
        </p:nvGrpSpPr>
        <p:grpSpPr>
          <a:xfrm>
            <a:off x="7732469" y="1255074"/>
            <a:ext cx="2954581" cy="840093"/>
            <a:chOff x="1099179" y="4588338"/>
            <a:chExt cx="2954581" cy="840093"/>
          </a:xfrm>
        </p:grpSpPr>
        <p:sp>
          <p:nvSpPr>
            <p:cNvPr id="5" name="Rectangle 9">
              <a:extLst>
                <a:ext uri="{FF2B5EF4-FFF2-40B4-BE49-F238E27FC236}">
                  <a16:creationId xmlns:a16="http://schemas.microsoft.com/office/drawing/2014/main" xmlns="" id="{2AE1017C-FBCA-436F-A374-10E70BFE0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rgbClr val="52743F"/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#1 </a:t>
              </a:r>
              <a:r>
                <a:rPr lang="en-US" sz="1600" dirty="0">
                  <a:solidFill>
                    <a:srgbClr val="52743F"/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solidFill>
                    <a:srgbClr val="52743F"/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One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E1E27565-0886-437D-9CB2-3AFF0AF15F41}"/>
                </a:ext>
              </a:extLst>
            </p:cNvPr>
            <p:cNvSpPr/>
            <p:nvPr/>
          </p:nvSpPr>
          <p:spPr>
            <a:xfrm>
              <a:off x="1099179" y="4913482"/>
              <a:ext cx="2954581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8A71E94E-99AC-4359-9259-654CD21A1B27}"/>
              </a:ext>
            </a:extLst>
          </p:cNvPr>
          <p:cNvGrpSpPr/>
          <p:nvPr/>
        </p:nvGrpSpPr>
        <p:grpSpPr>
          <a:xfrm>
            <a:off x="7732469" y="2417828"/>
            <a:ext cx="2954581" cy="860675"/>
            <a:chOff x="1099179" y="4588338"/>
            <a:chExt cx="2954581" cy="860675"/>
          </a:xfrm>
        </p:grpSpPr>
        <p:sp>
          <p:nvSpPr>
            <p:cNvPr id="8" name="Rectangle 9">
              <a:extLst>
                <a:ext uri="{FF2B5EF4-FFF2-40B4-BE49-F238E27FC236}">
                  <a16:creationId xmlns:a16="http://schemas.microsoft.com/office/drawing/2014/main" xmlns="" id="{F43FEA52-7142-4960-A879-BDD11D3C0A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2 Feature</a:t>
              </a:r>
              <a:r>
                <a:rPr lang="id-ID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Two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5C443FF9-C144-46A2-84B4-77F78EB1C92A}"/>
                </a:ext>
              </a:extLst>
            </p:cNvPr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185630F2-E960-402F-9A6C-C7D8A50DE930}"/>
              </a:ext>
            </a:extLst>
          </p:cNvPr>
          <p:cNvGrpSpPr/>
          <p:nvPr/>
        </p:nvGrpSpPr>
        <p:grpSpPr>
          <a:xfrm>
            <a:off x="7732469" y="3573916"/>
            <a:ext cx="2954581" cy="860675"/>
            <a:chOff x="1099179" y="4588338"/>
            <a:chExt cx="2954581" cy="860675"/>
          </a:xfrm>
        </p:grpSpPr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xmlns="" id="{0EF3DD7C-269D-4AFB-9128-E3F9E5799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3</a:t>
              </a:r>
              <a:r>
                <a:rPr lang="id-ID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Three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D65011AB-6326-4730-A7AA-F2FFB564AEAD}"/>
                </a:ext>
              </a:extLst>
            </p:cNvPr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578801F2-C393-406D-86FD-BA7AFF436420}"/>
              </a:ext>
            </a:extLst>
          </p:cNvPr>
          <p:cNvGrpSpPr/>
          <p:nvPr/>
        </p:nvGrpSpPr>
        <p:grpSpPr>
          <a:xfrm>
            <a:off x="7732469" y="4736670"/>
            <a:ext cx="2954581" cy="860675"/>
            <a:chOff x="1099179" y="4588338"/>
            <a:chExt cx="2954581" cy="860675"/>
          </a:xfrm>
        </p:grpSpPr>
        <p:sp>
          <p:nvSpPr>
            <p:cNvPr id="14" name="Rectangle 9">
              <a:extLst>
                <a:ext uri="{FF2B5EF4-FFF2-40B4-BE49-F238E27FC236}">
                  <a16:creationId xmlns:a16="http://schemas.microsoft.com/office/drawing/2014/main" xmlns="" id="{AB1D59BA-90DF-420E-9B58-B8B8BABB3D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4</a:t>
              </a:r>
              <a:r>
                <a:rPr lang="id-ID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solidFill>
                    <a:schemeClr val="bg1">
                      <a:lumMod val="65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Four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316E0A38-AFD6-444C-A855-ED91D47B1030}"/>
                </a:ext>
              </a:extLst>
            </p:cNvPr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</a:p>
          </p:txBody>
        </p:sp>
      </p:grpSp>
      <p:sp>
        <p:nvSpPr>
          <p:cNvPr id="16" name="AutoShape 4">
            <a:extLst>
              <a:ext uri="{FF2B5EF4-FFF2-40B4-BE49-F238E27FC236}">
                <a16:creationId xmlns:a16="http://schemas.microsoft.com/office/drawing/2014/main" xmlns="" id="{0568D80A-7E72-4B37-844E-3503AF97BF99}"/>
              </a:ext>
            </a:extLst>
          </p:cNvPr>
          <p:cNvSpPr>
            <a:spLocks/>
          </p:cNvSpPr>
          <p:nvPr/>
        </p:nvSpPr>
        <p:spPr bwMode="auto">
          <a:xfrm>
            <a:off x="6872573" y="4755461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7EEC3A93-6175-4691-B790-99C2A4D8FBA0}"/>
              </a:ext>
            </a:extLst>
          </p:cNvPr>
          <p:cNvGrpSpPr/>
          <p:nvPr/>
        </p:nvGrpSpPr>
        <p:grpSpPr>
          <a:xfrm>
            <a:off x="6937264" y="3605550"/>
            <a:ext cx="319881" cy="465138"/>
            <a:chOff x="10146507" y="3505994"/>
            <a:chExt cx="319881" cy="465138"/>
          </a:xfrm>
          <a:solidFill>
            <a:schemeClr val="bg1">
              <a:lumMod val="65000"/>
            </a:schemeClr>
          </a:solidFill>
        </p:grpSpPr>
        <p:sp>
          <p:nvSpPr>
            <p:cNvPr id="18" name="AutoShape 30">
              <a:extLst>
                <a:ext uri="{FF2B5EF4-FFF2-40B4-BE49-F238E27FC236}">
                  <a16:creationId xmlns:a16="http://schemas.microsoft.com/office/drawing/2014/main" xmlns="" id="{1A136982-DD0B-477F-89F6-5CCD350FA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6507" y="3505994"/>
              <a:ext cx="319881" cy="465138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9" name="AutoShape 31">
              <a:extLst>
                <a:ext uri="{FF2B5EF4-FFF2-40B4-BE49-F238E27FC236}">
                  <a16:creationId xmlns:a16="http://schemas.microsoft.com/office/drawing/2014/main" xmlns="" id="{A0DFEFCF-0426-433A-9359-7A28ACC9D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5244" y="3709194"/>
              <a:ext cx="205581" cy="166688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DEF9B266-1484-4275-A067-7818A71C4D1B}"/>
              </a:ext>
            </a:extLst>
          </p:cNvPr>
          <p:cNvGrpSpPr/>
          <p:nvPr/>
        </p:nvGrpSpPr>
        <p:grpSpPr>
          <a:xfrm>
            <a:off x="6894004" y="2521510"/>
            <a:ext cx="406400" cy="464344"/>
            <a:chOff x="9162373" y="3045147"/>
            <a:chExt cx="406400" cy="464344"/>
          </a:xfrm>
          <a:solidFill>
            <a:schemeClr val="bg1">
              <a:lumMod val="65000"/>
            </a:schemeClr>
          </a:solidFill>
        </p:grpSpPr>
        <p:sp>
          <p:nvSpPr>
            <p:cNvPr id="21" name="AutoShape 48">
              <a:extLst>
                <a:ext uri="{FF2B5EF4-FFF2-40B4-BE49-F238E27FC236}">
                  <a16:creationId xmlns:a16="http://schemas.microsoft.com/office/drawing/2014/main" xmlns="" id="{E3442754-6494-48CE-973E-C6DDBA89B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2" name="AutoShape 49">
              <a:extLst>
                <a:ext uri="{FF2B5EF4-FFF2-40B4-BE49-F238E27FC236}">
                  <a16:creationId xmlns:a16="http://schemas.microsoft.com/office/drawing/2014/main" xmlns="" id="{35F57E01-1E05-458B-A7A4-E42B7C28F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3" name="AutoShape 50">
              <a:extLst>
                <a:ext uri="{FF2B5EF4-FFF2-40B4-BE49-F238E27FC236}">
                  <a16:creationId xmlns:a16="http://schemas.microsoft.com/office/drawing/2014/main" xmlns="" id="{7DD1773C-2D45-41BF-AFB0-969F823A223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51">
              <a:extLst>
                <a:ext uri="{FF2B5EF4-FFF2-40B4-BE49-F238E27FC236}">
                  <a16:creationId xmlns:a16="http://schemas.microsoft.com/office/drawing/2014/main" xmlns="" id="{0B28414C-0869-40D5-86F6-7D6753A86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AF1B3F66-B185-4D9E-A96A-A8FA62A62636}"/>
              </a:ext>
            </a:extLst>
          </p:cNvPr>
          <p:cNvGrpSpPr/>
          <p:nvPr/>
        </p:nvGrpSpPr>
        <p:grpSpPr>
          <a:xfrm>
            <a:off x="6865032" y="1348046"/>
            <a:ext cx="464344" cy="464344"/>
            <a:chOff x="8216107" y="2577307"/>
            <a:chExt cx="464344" cy="464344"/>
          </a:xfrm>
          <a:solidFill>
            <a:srgbClr val="52743F"/>
          </a:solidFill>
        </p:grpSpPr>
        <p:sp>
          <p:nvSpPr>
            <p:cNvPr id="26" name="AutoShape 52">
              <a:extLst>
                <a:ext uri="{FF2B5EF4-FFF2-40B4-BE49-F238E27FC236}">
                  <a16:creationId xmlns:a16="http://schemas.microsoft.com/office/drawing/2014/main" xmlns="" id="{545E94A2-5820-4F62-8B3F-2C7593604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6107" y="2577307"/>
              <a:ext cx="464344" cy="464344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7" name="AutoShape 53">
              <a:extLst>
                <a:ext uri="{FF2B5EF4-FFF2-40B4-BE49-F238E27FC236}">
                  <a16:creationId xmlns:a16="http://schemas.microsoft.com/office/drawing/2014/main" xmlns="" id="{6F5A6345-F69D-42E7-B522-D642D8DAE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0732" y="2736850"/>
              <a:ext cx="125413" cy="13017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8" name="AutoShape 54">
              <a:extLst>
                <a:ext uri="{FF2B5EF4-FFF2-40B4-BE49-F238E27FC236}">
                  <a16:creationId xmlns:a16="http://schemas.microsoft.com/office/drawing/2014/main" xmlns="" id="{428E69E0-D4A6-4500-A7FE-73DD718953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5650" y="2896394"/>
              <a:ext cx="70644" cy="73819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9" name="AutoShape 55">
              <a:extLst>
                <a:ext uri="{FF2B5EF4-FFF2-40B4-BE49-F238E27FC236}">
                  <a16:creationId xmlns:a16="http://schemas.microsoft.com/office/drawing/2014/main" xmlns="" id="{21C1B6B5-5283-42D9-ADF0-F3BA8B52C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75" y="2649538"/>
              <a:ext cx="71438" cy="74613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097" name="Group 4096">
            <a:extLst>
              <a:ext uri="{FF2B5EF4-FFF2-40B4-BE49-F238E27FC236}">
                <a16:creationId xmlns:a16="http://schemas.microsoft.com/office/drawing/2014/main" xmlns="" id="{2D92A8B0-AEC6-42E0-84B1-539F6A326D66}"/>
              </a:ext>
            </a:extLst>
          </p:cNvPr>
          <p:cNvGrpSpPr/>
          <p:nvPr/>
        </p:nvGrpSpPr>
        <p:grpSpPr>
          <a:xfrm>
            <a:off x="2005167" y="2025229"/>
            <a:ext cx="3420981" cy="2807543"/>
            <a:chOff x="1117323" y="1612691"/>
            <a:chExt cx="3420981" cy="2807543"/>
          </a:xfrm>
        </p:grpSpPr>
        <p:sp>
          <p:nvSpPr>
            <p:cNvPr id="35" name="Text Placeholder 2">
              <a:extLst>
                <a:ext uri="{FF2B5EF4-FFF2-40B4-BE49-F238E27FC236}">
                  <a16:creationId xmlns:a16="http://schemas.microsoft.com/office/drawing/2014/main" xmlns="" id="{5F0C6698-1D24-4C78-AC76-139134273875}"/>
                </a:ext>
              </a:extLst>
            </p:cNvPr>
            <p:cNvSpPr txBox="1">
              <a:spLocks/>
            </p:cNvSpPr>
            <p:nvPr/>
          </p:nvSpPr>
          <p:spPr>
            <a:xfrm>
              <a:off x="1117323" y="2088438"/>
              <a:ext cx="3420981" cy="2331796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6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Beautiful</a:t>
              </a:r>
              <a:r>
                <a:rPr lang="en-US" sz="36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 Design </a:t>
              </a:r>
              <a:r>
                <a:rPr lang="en-US" sz="36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begins</a:t>
              </a:r>
              <a:r>
                <a:rPr lang="en-US" sz="36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 with a clear </a:t>
              </a:r>
              <a:r>
                <a:rPr lang="en-US" sz="36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mind.</a:t>
              </a:r>
              <a:endParaRPr lang="id-ID" sz="36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36" name="Text Placeholder 2">
              <a:extLst>
                <a:ext uri="{FF2B5EF4-FFF2-40B4-BE49-F238E27FC236}">
                  <a16:creationId xmlns:a16="http://schemas.microsoft.com/office/drawing/2014/main" xmlns="" id="{5949021C-AC0D-41E8-A566-E8BDDB029AF1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117323" y="1612691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942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16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>
            <a:extLst>
              <a:ext uri="{FF2B5EF4-FFF2-40B4-BE49-F238E27FC236}">
                <a16:creationId xmlns:a16="http://schemas.microsoft.com/office/drawing/2014/main" xmlns="" id="{F169122B-9667-464D-8608-1F0EED95DC7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B83C3E2F-52F8-479F-A04B-3456000A53F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03BB11FD-612D-4375-9817-FE9B6BDFDF8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4E581F37-AE99-4571-B03A-2A7FC568DC73}"/>
              </a:ext>
            </a:extLst>
          </p:cNvPr>
          <p:cNvSpPr/>
          <p:nvPr/>
        </p:nvSpPr>
        <p:spPr>
          <a:xfrm>
            <a:off x="1251155" y="1047136"/>
            <a:ext cx="9689690" cy="1537572"/>
          </a:xfrm>
          <a:prstGeom prst="rect">
            <a:avLst/>
          </a:prstGeom>
          <a:solidFill>
            <a:schemeClr val="tx1">
              <a:lumMod val="75000"/>
              <a:lumOff val="2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3F180DF4-018C-4F6D-B8CF-99428EF61A76}"/>
              </a:ext>
            </a:extLst>
          </p:cNvPr>
          <p:cNvSpPr/>
          <p:nvPr/>
        </p:nvSpPr>
        <p:spPr>
          <a:xfrm>
            <a:off x="3613150" y="1646516"/>
            <a:ext cx="49657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D99DE108-79CF-4987-9611-2D2B6B7944C7}"/>
              </a:ext>
            </a:extLst>
          </p:cNvPr>
          <p:cNvSpPr txBox="1">
            <a:spLocks/>
          </p:cNvSpPr>
          <p:nvPr/>
        </p:nvSpPr>
        <p:spPr>
          <a:xfrm flipH="1">
            <a:off x="5402580" y="1228196"/>
            <a:ext cx="1393046" cy="289391"/>
          </a:xfrm>
          <a:prstGeom prst="roundRect">
            <a:avLst/>
          </a:prstGeom>
          <a:solidFill>
            <a:srgbClr val="BB9663"/>
          </a:solidFill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bg1"/>
                </a:solidFill>
                <a:latin typeface="Nexa Light" panose="02000000000000000000" pitchFamily="50" charset="0"/>
              </a:rPr>
              <a:t>CREATIVE_</a:t>
            </a:r>
            <a:endParaRPr lang="id-ID" sz="14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xmlns="" id="{5C0B5941-CBCE-4A53-9409-4F504AB5A815}"/>
              </a:ext>
            </a:extLst>
          </p:cNvPr>
          <p:cNvSpPr/>
          <p:nvPr/>
        </p:nvSpPr>
        <p:spPr>
          <a:xfrm>
            <a:off x="1251155" y="2660213"/>
            <a:ext cx="9689690" cy="1537573"/>
          </a:xfrm>
          <a:prstGeom prst="rect">
            <a:avLst/>
          </a:prstGeom>
          <a:solidFill>
            <a:schemeClr val="tx1">
              <a:lumMod val="75000"/>
              <a:lumOff val="2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Rectangle 7">
            <a:extLst>
              <a:ext uri="{FF2B5EF4-FFF2-40B4-BE49-F238E27FC236}">
                <a16:creationId xmlns:a16="http://schemas.microsoft.com/office/drawing/2014/main" xmlns="" id="{6CF31AAD-1852-4735-9009-66F17A7A2FED}"/>
              </a:ext>
            </a:extLst>
          </p:cNvPr>
          <p:cNvSpPr/>
          <p:nvPr/>
        </p:nvSpPr>
        <p:spPr>
          <a:xfrm>
            <a:off x="3613150" y="3259594"/>
            <a:ext cx="49657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xmlns="" id="{1FDB7A6B-C310-4886-B4A2-890078D93C11}"/>
              </a:ext>
            </a:extLst>
          </p:cNvPr>
          <p:cNvSpPr txBox="1">
            <a:spLocks/>
          </p:cNvSpPr>
          <p:nvPr/>
        </p:nvSpPr>
        <p:spPr>
          <a:xfrm flipH="1">
            <a:off x="5402580" y="2841274"/>
            <a:ext cx="1393046" cy="289391"/>
          </a:xfrm>
          <a:prstGeom prst="roundRect">
            <a:avLst/>
          </a:prstGeom>
          <a:solidFill>
            <a:srgbClr val="BB9663"/>
          </a:solidFill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bg1"/>
                </a:solidFill>
                <a:latin typeface="Nexa Light" panose="02000000000000000000" pitchFamily="50" charset="0"/>
              </a:rPr>
              <a:t>CREATIVE_</a:t>
            </a:r>
            <a:endParaRPr lang="id-ID" sz="14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  <p:sp>
        <p:nvSpPr>
          <p:cNvPr id="19" name="Rectangle 1">
            <a:extLst>
              <a:ext uri="{FF2B5EF4-FFF2-40B4-BE49-F238E27FC236}">
                <a16:creationId xmlns:a16="http://schemas.microsoft.com/office/drawing/2014/main" xmlns="" id="{7A661D34-32D1-4B90-8284-B2C065BC0A97}"/>
              </a:ext>
            </a:extLst>
          </p:cNvPr>
          <p:cNvSpPr/>
          <p:nvPr/>
        </p:nvSpPr>
        <p:spPr>
          <a:xfrm>
            <a:off x="1251155" y="4284801"/>
            <a:ext cx="9689690" cy="1537573"/>
          </a:xfrm>
          <a:prstGeom prst="rect">
            <a:avLst/>
          </a:prstGeom>
          <a:solidFill>
            <a:schemeClr val="tx1">
              <a:lumMod val="75000"/>
              <a:lumOff val="2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Rectangle 7">
            <a:extLst>
              <a:ext uri="{FF2B5EF4-FFF2-40B4-BE49-F238E27FC236}">
                <a16:creationId xmlns:a16="http://schemas.microsoft.com/office/drawing/2014/main" xmlns="" id="{7C8554E4-CEF3-4DBB-811C-7DA1DF26A3CE}"/>
              </a:ext>
            </a:extLst>
          </p:cNvPr>
          <p:cNvSpPr/>
          <p:nvPr/>
        </p:nvSpPr>
        <p:spPr>
          <a:xfrm>
            <a:off x="3613150" y="4872672"/>
            <a:ext cx="49657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xmlns="" id="{2126DD7A-7253-48A3-BEEC-D8C1AB2288ED}"/>
              </a:ext>
            </a:extLst>
          </p:cNvPr>
          <p:cNvSpPr txBox="1">
            <a:spLocks/>
          </p:cNvSpPr>
          <p:nvPr/>
        </p:nvSpPr>
        <p:spPr>
          <a:xfrm flipH="1">
            <a:off x="5402580" y="4454352"/>
            <a:ext cx="1393046" cy="289391"/>
          </a:xfrm>
          <a:prstGeom prst="roundRect">
            <a:avLst/>
          </a:prstGeom>
          <a:solidFill>
            <a:srgbClr val="BB9663"/>
          </a:solidFill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bg1"/>
                </a:solidFill>
                <a:latin typeface="Nexa Light" panose="02000000000000000000" pitchFamily="50" charset="0"/>
              </a:rPr>
              <a:t>CREATIVE_</a:t>
            </a:r>
            <a:endParaRPr lang="id-ID" sz="14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08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pull dir="u"/>
      </p:transition>
    </mc:Choice>
    <mc:Fallback xmlns="">
      <p:transition spd="slow" advClick="0" advTm="0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9" grpId="0" animBg="1"/>
      <p:bldP spid="16" grpId="0" animBg="1"/>
      <p:bldP spid="17" grpId="0"/>
      <p:bldP spid="18" grpId="0" animBg="1"/>
      <p:bldP spid="19" grpId="0" animBg="1"/>
      <p:bldP spid="20" grpId="0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832995" y="-1385273"/>
            <a:ext cx="2284418" cy="4092991"/>
            <a:chOff x="2917711" y="-2216437"/>
            <a:chExt cx="3655068" cy="6548785"/>
          </a:xfrm>
        </p:grpSpPr>
        <p:grpSp>
          <p:nvGrpSpPr>
            <p:cNvPr id="2" name="Group 1"/>
            <p:cNvGrpSpPr/>
            <p:nvPr/>
          </p:nvGrpSpPr>
          <p:grpSpPr>
            <a:xfrm>
              <a:off x="2917711" y="-2216437"/>
              <a:ext cx="3655068" cy="6548785"/>
              <a:chOff x="2917711" y="-2216437"/>
              <a:chExt cx="3655068" cy="6548785"/>
            </a:xfrm>
          </p:grpSpPr>
          <p:sp>
            <p:nvSpPr>
              <p:cNvPr id="11" name="Rectangle: Rounded Corners 10"/>
              <p:cNvSpPr/>
              <p:nvPr/>
            </p:nvSpPr>
            <p:spPr>
              <a:xfrm>
                <a:off x="2917711" y="-2216437"/>
                <a:ext cx="3655068" cy="6548785"/>
              </a:xfrm>
              <a:prstGeom prst="roundRect">
                <a:avLst>
                  <a:gd name="adj" fmla="val 2363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270000" dist="723900" dir="5400000" algn="t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125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3588700" y="-2128224"/>
                <a:ext cx="2313091" cy="455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Image #1</a:t>
                </a:r>
              </a:p>
            </p:txBody>
          </p:sp>
        </p:grpSp>
        <p:sp>
          <p:nvSpPr>
            <p:cNvPr id="48" name="Rectangle 47"/>
            <p:cNvSpPr/>
            <p:nvPr/>
          </p:nvSpPr>
          <p:spPr>
            <a:xfrm>
              <a:off x="3143519" y="1270980"/>
              <a:ext cx="2608311" cy="8371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cs typeface="Segoe UI" panose="020B0502040204020203" pitchFamily="34" charset="0"/>
                </a:rPr>
                <a:t>Description of first image</a:t>
              </a:r>
              <a:endParaRPr lang="id-ID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3143517" y="2131300"/>
              <a:ext cx="3269207" cy="15976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 wonderful serenity has taken possession of my entire soul, like these sweet mornings of spring which I enjoy with my whole heart.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953791" y="377591"/>
            <a:ext cx="2284418" cy="4092991"/>
            <a:chOff x="7910985" y="604145"/>
            <a:chExt cx="3655068" cy="6548785"/>
          </a:xfrm>
        </p:grpSpPr>
        <p:grpSp>
          <p:nvGrpSpPr>
            <p:cNvPr id="3" name="Group 2"/>
            <p:cNvGrpSpPr/>
            <p:nvPr/>
          </p:nvGrpSpPr>
          <p:grpSpPr>
            <a:xfrm>
              <a:off x="7910985" y="604145"/>
              <a:ext cx="3655068" cy="6548785"/>
              <a:chOff x="7910985" y="604145"/>
              <a:chExt cx="3655068" cy="6548785"/>
            </a:xfrm>
          </p:grpSpPr>
          <p:sp>
            <p:nvSpPr>
              <p:cNvPr id="12" name="Rectangle: Rounded Corners 11"/>
              <p:cNvSpPr/>
              <p:nvPr/>
            </p:nvSpPr>
            <p:spPr>
              <a:xfrm>
                <a:off x="7910985" y="604145"/>
                <a:ext cx="3655068" cy="6548785"/>
              </a:xfrm>
              <a:prstGeom prst="roundRect">
                <a:avLst>
                  <a:gd name="adj" fmla="val 2363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270000" dist="723900" dir="5400000" algn="t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125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8581974" y="721915"/>
                <a:ext cx="2313091" cy="455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Image #2</a:t>
                </a:r>
              </a:p>
            </p:txBody>
          </p:sp>
        </p:grpSp>
        <p:sp>
          <p:nvSpPr>
            <p:cNvPr id="50" name="Rectangle 49"/>
            <p:cNvSpPr/>
            <p:nvPr/>
          </p:nvSpPr>
          <p:spPr>
            <a:xfrm>
              <a:off x="8115231" y="4009553"/>
              <a:ext cx="2916039" cy="8371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cs typeface="Segoe UI" panose="020B0502040204020203" pitchFamily="34" charset="0"/>
                </a:rPr>
                <a:t>Description of second image</a:t>
              </a:r>
              <a:endParaRPr lang="id-ID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8115230" y="4869873"/>
              <a:ext cx="3269207" cy="15976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 wonderful serenity has taken possession of my entire soul, like these sweet mornings of spring which I enjoy with my whole heart.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074587" y="2140455"/>
            <a:ext cx="2284418" cy="4092991"/>
            <a:chOff x="12904259" y="3424727"/>
            <a:chExt cx="3655068" cy="6548785"/>
          </a:xfrm>
        </p:grpSpPr>
        <p:grpSp>
          <p:nvGrpSpPr>
            <p:cNvPr id="4" name="Group 3"/>
            <p:cNvGrpSpPr/>
            <p:nvPr/>
          </p:nvGrpSpPr>
          <p:grpSpPr>
            <a:xfrm>
              <a:off x="12904259" y="3424727"/>
              <a:ext cx="3655068" cy="6548785"/>
              <a:chOff x="12904259" y="3424727"/>
              <a:chExt cx="3655068" cy="6548785"/>
            </a:xfrm>
          </p:grpSpPr>
          <p:sp>
            <p:nvSpPr>
              <p:cNvPr id="13" name="Rectangle: Rounded Corners 12"/>
              <p:cNvSpPr/>
              <p:nvPr/>
            </p:nvSpPr>
            <p:spPr>
              <a:xfrm>
                <a:off x="12904259" y="3424727"/>
                <a:ext cx="3655068" cy="6548785"/>
              </a:xfrm>
              <a:prstGeom prst="roundRect">
                <a:avLst>
                  <a:gd name="adj" fmla="val 2363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270000" dist="723900" dir="5400000" algn="t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125"/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13575248" y="3524969"/>
                <a:ext cx="2313091" cy="455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Image #3</a:t>
                </a:r>
              </a:p>
            </p:txBody>
          </p:sp>
        </p:grpSp>
        <p:sp>
          <p:nvSpPr>
            <p:cNvPr id="52" name="Rectangle 51"/>
            <p:cNvSpPr/>
            <p:nvPr/>
          </p:nvSpPr>
          <p:spPr>
            <a:xfrm>
              <a:off x="13126241" y="6892725"/>
              <a:ext cx="2948783" cy="8371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cs typeface="Segoe UI" panose="020B0502040204020203" pitchFamily="34" charset="0"/>
                </a:rPr>
                <a:t>Description of third image</a:t>
              </a:r>
              <a:endParaRPr lang="id-ID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3126241" y="7753043"/>
              <a:ext cx="3269207" cy="15976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 wonderful serenity has taken possession of my entire soul, like these sweet mornings of spring which I enjoy with my whole heart.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xmlns="" id="{D60A4F48-6D29-448E-96D4-51530EB3165A}"/>
              </a:ext>
            </a:extLst>
          </p:cNvPr>
          <p:cNvSpPr/>
          <p:nvPr/>
        </p:nvSpPr>
        <p:spPr>
          <a:xfrm>
            <a:off x="3265451" y="2239126"/>
            <a:ext cx="679388" cy="280035"/>
          </a:xfrm>
          <a:prstGeom prst="roundRect">
            <a:avLst/>
          </a:prstGeom>
          <a:solidFill>
            <a:srgbClr val="BB9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xmlns="" id="{91957693-FD7B-477B-A891-01038F2B20CF}"/>
              </a:ext>
            </a:extLst>
          </p:cNvPr>
          <p:cNvSpPr/>
          <p:nvPr/>
        </p:nvSpPr>
        <p:spPr>
          <a:xfrm>
            <a:off x="6372105" y="4020485"/>
            <a:ext cx="679388" cy="280035"/>
          </a:xfrm>
          <a:prstGeom prst="roundRect">
            <a:avLst/>
          </a:prstGeom>
          <a:solidFill>
            <a:srgbClr val="5274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xmlns="" id="{FDDFC33F-1AED-44E5-A494-16E66376DE74}"/>
              </a:ext>
            </a:extLst>
          </p:cNvPr>
          <p:cNvSpPr/>
          <p:nvPr/>
        </p:nvSpPr>
        <p:spPr>
          <a:xfrm>
            <a:off x="9503051" y="5784185"/>
            <a:ext cx="679388" cy="280035"/>
          </a:xfrm>
          <a:prstGeom prst="roundRect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171E8EE-09EE-4F69-A9C9-B0DF82CDE408}"/>
              </a:ext>
            </a:extLst>
          </p:cNvPr>
          <p:cNvSpPr/>
          <p:nvPr/>
        </p:nvSpPr>
        <p:spPr>
          <a:xfrm>
            <a:off x="1128088" y="4300520"/>
            <a:ext cx="349817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013AEA3D-DC53-4BB6-AABC-FC4423475BD4}"/>
              </a:ext>
            </a:extLst>
          </p:cNvPr>
          <p:cNvGrpSpPr/>
          <p:nvPr/>
        </p:nvGrpSpPr>
        <p:grpSpPr>
          <a:xfrm>
            <a:off x="1111924" y="3186506"/>
            <a:ext cx="3420982" cy="1284076"/>
            <a:chOff x="1111924" y="3186506"/>
            <a:chExt cx="3420982" cy="1284076"/>
          </a:xfrm>
        </p:grpSpPr>
        <p:sp>
          <p:nvSpPr>
            <p:cNvPr id="58" name="Text Placeholder 2">
              <a:extLst>
                <a:ext uri="{FF2B5EF4-FFF2-40B4-BE49-F238E27FC236}">
                  <a16:creationId xmlns:a16="http://schemas.microsoft.com/office/drawing/2014/main" xmlns="" id="{FAD159B8-5880-459D-91BB-4BC49A5237A0}"/>
                </a:ext>
              </a:extLst>
            </p:cNvPr>
            <p:cNvSpPr txBox="1">
              <a:spLocks/>
            </p:cNvSpPr>
            <p:nvPr/>
          </p:nvSpPr>
          <p:spPr>
            <a:xfrm>
              <a:off x="1111924" y="3507328"/>
              <a:ext cx="3420982" cy="963254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600" dirty="0">
                  <a:solidFill>
                    <a:srgbClr val="52743F"/>
                  </a:solidFill>
                  <a:latin typeface="Nexa Light" panose="02000000000000000000" pitchFamily="50" charset="0"/>
                </a:rPr>
                <a:t>Special </a:t>
              </a:r>
              <a:r>
                <a:rPr lang="en-US" sz="3600" dirty="0">
                  <a:solidFill>
                    <a:srgbClr val="52743F"/>
                  </a:solidFill>
                  <a:latin typeface="Nexa Bold" panose="02000000000000000000" pitchFamily="50" charset="0"/>
                </a:rPr>
                <a:t>App</a:t>
              </a:r>
              <a:r>
                <a:rPr lang="en-US" sz="3600" dirty="0">
                  <a:solidFill>
                    <a:srgbClr val="52743F"/>
                  </a:solidFill>
                  <a:latin typeface="Nexa Light" panose="02000000000000000000" pitchFamily="50" charset="0"/>
                </a:rPr>
                <a:t> Style</a:t>
              </a:r>
              <a:endParaRPr lang="id-ID" sz="3600" dirty="0">
                <a:solidFill>
                  <a:srgbClr val="52743F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60" name="Text Placeholder 2">
              <a:extLst>
                <a:ext uri="{FF2B5EF4-FFF2-40B4-BE49-F238E27FC236}">
                  <a16:creationId xmlns:a16="http://schemas.microsoft.com/office/drawing/2014/main" xmlns="" id="{E727124D-3548-42F0-A5A5-AAEE5AD0C5B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111925" y="3186506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rgbClr val="52743F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rgbClr val="52743F"/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14" name="图片占位符 13">
            <a:extLst>
              <a:ext uri="{FF2B5EF4-FFF2-40B4-BE49-F238E27FC236}">
                <a16:creationId xmlns:a16="http://schemas.microsoft.com/office/drawing/2014/main" xmlns="" id="{9C13B73C-DF1D-41C3-94B7-828279310F5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图片占位符 17">
            <a:extLst>
              <a:ext uri="{FF2B5EF4-FFF2-40B4-BE49-F238E27FC236}">
                <a16:creationId xmlns:a16="http://schemas.microsoft.com/office/drawing/2014/main" xmlns="" id="{75B6D37B-CE7A-409A-AC4D-3DCF8CED408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图片占位符 19">
            <a:extLst>
              <a:ext uri="{FF2B5EF4-FFF2-40B4-BE49-F238E27FC236}">
                <a16:creationId xmlns:a16="http://schemas.microsoft.com/office/drawing/2014/main" xmlns="" id="{67802494-4173-492B-AF02-41716BE41C1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31" name="Group 30"/>
          <p:cNvGrpSpPr/>
          <p:nvPr/>
        </p:nvGrpSpPr>
        <p:grpSpPr>
          <a:xfrm>
            <a:off x="3604320" y="360787"/>
            <a:ext cx="299473" cy="299471"/>
            <a:chOff x="1805608" y="8570833"/>
            <a:chExt cx="640987" cy="640987"/>
          </a:xfrm>
        </p:grpSpPr>
        <p:sp>
          <p:nvSpPr>
            <p:cNvPr id="32" name="Oval 31"/>
            <p:cNvSpPr/>
            <p:nvPr/>
          </p:nvSpPr>
          <p:spPr>
            <a:xfrm>
              <a:off x="1805608" y="8570833"/>
              <a:ext cx="640987" cy="640987"/>
            </a:xfrm>
            <a:prstGeom prst="ellipse">
              <a:avLst/>
            </a:prstGeom>
            <a:solidFill>
              <a:srgbClr val="BB9663"/>
            </a:solidFill>
            <a:ln>
              <a:noFill/>
            </a:ln>
            <a:effectLst>
              <a:outerShdw blurRad="381000" dist="292100" dir="2700000" sx="75000" sy="7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 dirty="0">
                <a:solidFill>
                  <a:schemeClr val="bg1"/>
                </a:solidFill>
              </a:endParaRPr>
            </a:p>
          </p:txBody>
        </p:sp>
        <p:sp>
          <p:nvSpPr>
            <p:cNvPr id="33" name="Freeform 5"/>
            <p:cNvSpPr>
              <a:spLocks noChangeArrowheads="1"/>
            </p:cNvSpPr>
            <p:nvPr/>
          </p:nvSpPr>
          <p:spPr bwMode="auto">
            <a:xfrm>
              <a:off x="2063779" y="8783461"/>
              <a:ext cx="124644" cy="215730"/>
            </a:xfrm>
            <a:custGeom>
              <a:avLst/>
              <a:gdLst>
                <a:gd name="T0" fmla="*/ 917464 w 228"/>
                <a:gd name="T1" fmla="*/ 6378503 h 396"/>
                <a:gd name="T2" fmla="*/ 917464 w 228"/>
                <a:gd name="T3" fmla="*/ 6378503 h 396"/>
                <a:gd name="T4" fmla="*/ 20449952 w 228"/>
                <a:gd name="T5" fmla="*/ 25644259 h 396"/>
                <a:gd name="T6" fmla="*/ 917464 w 228"/>
                <a:gd name="T7" fmla="*/ 45951270 h 396"/>
                <a:gd name="T8" fmla="*/ 917464 w 228"/>
                <a:gd name="T9" fmla="*/ 45951270 h 396"/>
                <a:gd name="T10" fmla="*/ 0 w 228"/>
                <a:gd name="T11" fmla="*/ 47773648 h 396"/>
                <a:gd name="T12" fmla="*/ 3801645 w 228"/>
                <a:gd name="T13" fmla="*/ 51418403 h 396"/>
                <a:gd name="T14" fmla="*/ 6554398 w 228"/>
                <a:gd name="T15" fmla="*/ 50507395 h 396"/>
                <a:gd name="T16" fmla="*/ 6554398 w 228"/>
                <a:gd name="T17" fmla="*/ 50507395 h 396"/>
                <a:gd name="T18" fmla="*/ 28839639 w 228"/>
                <a:gd name="T19" fmla="*/ 28507892 h 396"/>
                <a:gd name="T20" fmla="*/ 28839639 w 228"/>
                <a:gd name="T21" fmla="*/ 28507892 h 396"/>
                <a:gd name="T22" fmla="*/ 29757103 w 228"/>
                <a:gd name="T23" fmla="*/ 25644259 h 396"/>
                <a:gd name="T24" fmla="*/ 29757103 w 228"/>
                <a:gd name="T25" fmla="*/ 25644259 h 396"/>
                <a:gd name="T26" fmla="*/ 29757103 w 228"/>
                <a:gd name="T27" fmla="*/ 25644259 h 396"/>
                <a:gd name="T28" fmla="*/ 28839639 w 228"/>
                <a:gd name="T29" fmla="*/ 22910511 h 396"/>
                <a:gd name="T30" fmla="*/ 28839639 w 228"/>
                <a:gd name="T31" fmla="*/ 22910511 h 396"/>
                <a:gd name="T32" fmla="*/ 6554398 w 228"/>
                <a:gd name="T33" fmla="*/ 911369 h 396"/>
                <a:gd name="T34" fmla="*/ 6554398 w 228"/>
                <a:gd name="T35" fmla="*/ 911369 h 396"/>
                <a:gd name="T36" fmla="*/ 3801645 w 228"/>
                <a:gd name="T37" fmla="*/ 0 h 396"/>
                <a:gd name="T38" fmla="*/ 0 w 228"/>
                <a:gd name="T39" fmla="*/ 3644756 h 396"/>
                <a:gd name="T40" fmla="*/ 917464 w 228"/>
                <a:gd name="T41" fmla="*/ 6378503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1125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725116" y="2164584"/>
            <a:ext cx="299473" cy="299471"/>
            <a:chOff x="1805608" y="8570833"/>
            <a:chExt cx="640987" cy="640987"/>
          </a:xfrm>
        </p:grpSpPr>
        <p:sp>
          <p:nvSpPr>
            <p:cNvPr id="25" name="Oval 24"/>
            <p:cNvSpPr/>
            <p:nvPr/>
          </p:nvSpPr>
          <p:spPr>
            <a:xfrm>
              <a:off x="1805608" y="8570833"/>
              <a:ext cx="640987" cy="640987"/>
            </a:xfrm>
            <a:prstGeom prst="ellipse">
              <a:avLst/>
            </a:prstGeom>
            <a:solidFill>
              <a:srgbClr val="52743F"/>
            </a:solidFill>
            <a:ln>
              <a:noFill/>
            </a:ln>
            <a:effectLst>
              <a:outerShdw blurRad="381000" dist="292100" dir="2700000" sx="75000" sy="7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 dirty="0">
                <a:solidFill>
                  <a:schemeClr val="bg1"/>
                </a:solidFill>
              </a:endParaRPr>
            </a:p>
          </p:txBody>
        </p:sp>
        <p:sp>
          <p:nvSpPr>
            <p:cNvPr id="26" name="Freeform 5"/>
            <p:cNvSpPr>
              <a:spLocks noChangeArrowheads="1"/>
            </p:cNvSpPr>
            <p:nvPr/>
          </p:nvSpPr>
          <p:spPr bwMode="auto">
            <a:xfrm>
              <a:off x="2063779" y="8783461"/>
              <a:ext cx="124644" cy="215730"/>
            </a:xfrm>
            <a:custGeom>
              <a:avLst/>
              <a:gdLst>
                <a:gd name="T0" fmla="*/ 917464 w 228"/>
                <a:gd name="T1" fmla="*/ 6378503 h 396"/>
                <a:gd name="T2" fmla="*/ 917464 w 228"/>
                <a:gd name="T3" fmla="*/ 6378503 h 396"/>
                <a:gd name="T4" fmla="*/ 20449952 w 228"/>
                <a:gd name="T5" fmla="*/ 25644259 h 396"/>
                <a:gd name="T6" fmla="*/ 917464 w 228"/>
                <a:gd name="T7" fmla="*/ 45951270 h 396"/>
                <a:gd name="T8" fmla="*/ 917464 w 228"/>
                <a:gd name="T9" fmla="*/ 45951270 h 396"/>
                <a:gd name="T10" fmla="*/ 0 w 228"/>
                <a:gd name="T11" fmla="*/ 47773648 h 396"/>
                <a:gd name="T12" fmla="*/ 3801645 w 228"/>
                <a:gd name="T13" fmla="*/ 51418403 h 396"/>
                <a:gd name="T14" fmla="*/ 6554398 w 228"/>
                <a:gd name="T15" fmla="*/ 50507395 h 396"/>
                <a:gd name="T16" fmla="*/ 6554398 w 228"/>
                <a:gd name="T17" fmla="*/ 50507395 h 396"/>
                <a:gd name="T18" fmla="*/ 28839639 w 228"/>
                <a:gd name="T19" fmla="*/ 28507892 h 396"/>
                <a:gd name="T20" fmla="*/ 28839639 w 228"/>
                <a:gd name="T21" fmla="*/ 28507892 h 396"/>
                <a:gd name="T22" fmla="*/ 29757103 w 228"/>
                <a:gd name="T23" fmla="*/ 25644259 h 396"/>
                <a:gd name="T24" fmla="*/ 29757103 w 228"/>
                <a:gd name="T25" fmla="*/ 25644259 h 396"/>
                <a:gd name="T26" fmla="*/ 29757103 w 228"/>
                <a:gd name="T27" fmla="*/ 25644259 h 396"/>
                <a:gd name="T28" fmla="*/ 28839639 w 228"/>
                <a:gd name="T29" fmla="*/ 22910511 h 396"/>
                <a:gd name="T30" fmla="*/ 28839639 w 228"/>
                <a:gd name="T31" fmla="*/ 22910511 h 396"/>
                <a:gd name="T32" fmla="*/ 6554398 w 228"/>
                <a:gd name="T33" fmla="*/ 911369 h 396"/>
                <a:gd name="T34" fmla="*/ 6554398 w 228"/>
                <a:gd name="T35" fmla="*/ 911369 h 396"/>
                <a:gd name="T36" fmla="*/ 3801645 w 228"/>
                <a:gd name="T37" fmla="*/ 0 h 396"/>
                <a:gd name="T38" fmla="*/ 0 w 228"/>
                <a:gd name="T39" fmla="*/ 3644756 h 396"/>
                <a:gd name="T40" fmla="*/ 917464 w 228"/>
                <a:gd name="T41" fmla="*/ 6378503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1125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9842745" y="3921145"/>
            <a:ext cx="299473" cy="299471"/>
            <a:chOff x="1805608" y="8570833"/>
            <a:chExt cx="640987" cy="640987"/>
          </a:xfrm>
        </p:grpSpPr>
        <p:sp>
          <p:nvSpPr>
            <p:cNvPr id="28" name="Oval 27"/>
            <p:cNvSpPr/>
            <p:nvPr/>
          </p:nvSpPr>
          <p:spPr>
            <a:xfrm>
              <a:off x="1805608" y="8570833"/>
              <a:ext cx="640987" cy="640987"/>
            </a:xfrm>
            <a:prstGeom prst="ellipse">
              <a:avLst/>
            </a:pr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>
              <a:noFill/>
            </a:ln>
            <a:effectLst>
              <a:outerShdw blurRad="381000" dist="292100" dir="2700000" sx="75000" sy="7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bg1"/>
                </a:solidFill>
              </a:endParaRPr>
            </a:p>
          </p:txBody>
        </p:sp>
        <p:sp>
          <p:nvSpPr>
            <p:cNvPr id="29" name="Freeform 5"/>
            <p:cNvSpPr>
              <a:spLocks noChangeArrowheads="1"/>
            </p:cNvSpPr>
            <p:nvPr/>
          </p:nvSpPr>
          <p:spPr bwMode="auto">
            <a:xfrm>
              <a:off x="2063779" y="8783461"/>
              <a:ext cx="124644" cy="215730"/>
            </a:xfrm>
            <a:custGeom>
              <a:avLst/>
              <a:gdLst>
                <a:gd name="T0" fmla="*/ 917464 w 228"/>
                <a:gd name="T1" fmla="*/ 6378503 h 396"/>
                <a:gd name="T2" fmla="*/ 917464 w 228"/>
                <a:gd name="T3" fmla="*/ 6378503 h 396"/>
                <a:gd name="T4" fmla="*/ 20449952 w 228"/>
                <a:gd name="T5" fmla="*/ 25644259 h 396"/>
                <a:gd name="T6" fmla="*/ 917464 w 228"/>
                <a:gd name="T7" fmla="*/ 45951270 h 396"/>
                <a:gd name="T8" fmla="*/ 917464 w 228"/>
                <a:gd name="T9" fmla="*/ 45951270 h 396"/>
                <a:gd name="T10" fmla="*/ 0 w 228"/>
                <a:gd name="T11" fmla="*/ 47773648 h 396"/>
                <a:gd name="T12" fmla="*/ 3801645 w 228"/>
                <a:gd name="T13" fmla="*/ 51418403 h 396"/>
                <a:gd name="T14" fmla="*/ 6554398 w 228"/>
                <a:gd name="T15" fmla="*/ 50507395 h 396"/>
                <a:gd name="T16" fmla="*/ 6554398 w 228"/>
                <a:gd name="T17" fmla="*/ 50507395 h 396"/>
                <a:gd name="T18" fmla="*/ 28839639 w 228"/>
                <a:gd name="T19" fmla="*/ 28507892 h 396"/>
                <a:gd name="T20" fmla="*/ 28839639 w 228"/>
                <a:gd name="T21" fmla="*/ 28507892 h 396"/>
                <a:gd name="T22" fmla="*/ 29757103 w 228"/>
                <a:gd name="T23" fmla="*/ 25644259 h 396"/>
                <a:gd name="T24" fmla="*/ 29757103 w 228"/>
                <a:gd name="T25" fmla="*/ 25644259 h 396"/>
                <a:gd name="T26" fmla="*/ 29757103 w 228"/>
                <a:gd name="T27" fmla="*/ 25644259 h 396"/>
                <a:gd name="T28" fmla="*/ 28839639 w 228"/>
                <a:gd name="T29" fmla="*/ 22910511 h 396"/>
                <a:gd name="T30" fmla="*/ 28839639 w 228"/>
                <a:gd name="T31" fmla="*/ 22910511 h 396"/>
                <a:gd name="T32" fmla="*/ 6554398 w 228"/>
                <a:gd name="T33" fmla="*/ 911369 h 396"/>
                <a:gd name="T34" fmla="*/ 6554398 w 228"/>
                <a:gd name="T35" fmla="*/ 911369 h 396"/>
                <a:gd name="T36" fmla="*/ 3801645 w 228"/>
                <a:gd name="T37" fmla="*/ 0 h 396"/>
                <a:gd name="T38" fmla="*/ 0 w 228"/>
                <a:gd name="T39" fmla="*/ 3644756 h 396"/>
                <a:gd name="T40" fmla="*/ 917464 w 228"/>
                <a:gd name="T41" fmla="*/ 6378503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1125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535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 animBg="1"/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 animBg="1"/>
          <p:bldP spid="59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视频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1968</Words>
  <Application>Microsoft Office PowerPoint</Application>
  <PresentationFormat>宽屏</PresentationFormat>
  <Paragraphs>230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Advent Pro</vt:lpstr>
      <vt:lpstr>Cinzel</vt:lpstr>
      <vt:lpstr>Gill Sans</vt:lpstr>
      <vt:lpstr>ＭＳ Ｐゴシック</vt:lpstr>
      <vt:lpstr>Nexa Bold</vt:lpstr>
      <vt:lpstr>Nexa Light</vt:lpstr>
      <vt:lpstr>Roboto Black</vt:lpstr>
      <vt:lpstr>Roboto Condensed</vt:lpstr>
      <vt:lpstr>Roboto Medium</vt:lpstr>
      <vt:lpstr>Source Sans Pro Bold</vt:lpstr>
      <vt:lpstr>等线</vt:lpstr>
      <vt:lpstr>等线 Light</vt:lpstr>
      <vt:lpstr>书体坊赵九江钢笔行书</vt:lpstr>
      <vt:lpstr>Arial</vt:lpstr>
      <vt:lpstr>Segoe UI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2视频</dc:title>
  <dc:creator>2</dc:creator>
  <cp:lastModifiedBy>User</cp:lastModifiedBy>
  <cp:revision>28</cp:revision>
  <dcterms:created xsi:type="dcterms:W3CDTF">2018-12-29T06:13:02Z</dcterms:created>
  <dcterms:modified xsi:type="dcterms:W3CDTF">2019-01-01T07:46:35Z</dcterms:modified>
</cp:coreProperties>
</file>