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97" r:id="rId2"/>
  </p:sldMasterIdLst>
  <p:notesMasterIdLst>
    <p:notesMasterId r:id="rId31"/>
  </p:notesMasterIdLst>
  <p:handoutMasterIdLst>
    <p:handoutMasterId r:id="rId32"/>
  </p:handoutMasterIdLst>
  <p:sldIdLst>
    <p:sldId id="381" r:id="rId3"/>
    <p:sldId id="383" r:id="rId4"/>
    <p:sldId id="394" r:id="rId5"/>
    <p:sldId id="395" r:id="rId6"/>
    <p:sldId id="396" r:id="rId7"/>
    <p:sldId id="397" r:id="rId8"/>
    <p:sldId id="398" r:id="rId9"/>
    <p:sldId id="399" r:id="rId10"/>
    <p:sldId id="419" r:id="rId11"/>
    <p:sldId id="420" r:id="rId12"/>
    <p:sldId id="422" r:id="rId13"/>
    <p:sldId id="423" r:id="rId14"/>
    <p:sldId id="421" r:id="rId15"/>
    <p:sldId id="424" r:id="rId16"/>
    <p:sldId id="425" r:id="rId17"/>
    <p:sldId id="428" r:id="rId18"/>
    <p:sldId id="427" r:id="rId19"/>
    <p:sldId id="426" r:id="rId20"/>
    <p:sldId id="429" r:id="rId21"/>
    <p:sldId id="430" r:id="rId22"/>
    <p:sldId id="433" r:id="rId23"/>
    <p:sldId id="434" r:id="rId24"/>
    <p:sldId id="435" r:id="rId25"/>
    <p:sldId id="432" r:id="rId26"/>
    <p:sldId id="438" r:id="rId27"/>
    <p:sldId id="436" r:id="rId28"/>
    <p:sldId id="440" r:id="rId29"/>
    <p:sldId id="441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67E3"/>
    <a:srgbClr val="4EB4B7"/>
    <a:srgbClr val="AECEEA"/>
    <a:srgbClr val="798AB7"/>
    <a:srgbClr val="DFF1F5"/>
    <a:srgbClr val="B1DEE8"/>
    <a:srgbClr val="B54B48"/>
    <a:srgbClr val="338699"/>
    <a:srgbClr val="FFF2E5"/>
    <a:srgbClr val="F440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71" autoAdjust="0"/>
    <p:restoredTop sz="94660"/>
  </p:normalViewPr>
  <p:slideViewPr>
    <p:cSldViewPr snapToGrid="0">
      <p:cViewPr varScale="1">
        <p:scale>
          <a:sx n="75" d="100"/>
          <a:sy n="75" d="100"/>
        </p:scale>
        <p:origin x="612" y="7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476-42FA-B52A-69E816E860F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476-42FA-B52A-69E816E860F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476-42FA-B52A-69E816E860F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655377312"/>
        <c:axId val="655378096"/>
      </c:barChart>
      <c:catAx>
        <c:axId val="6553773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655378096"/>
        <c:crosses val="autoZero"/>
        <c:auto val="1"/>
        <c:lblAlgn val="ctr"/>
        <c:lblOffset val="100"/>
        <c:noMultiLvlLbl val="0"/>
      </c:catAx>
      <c:valAx>
        <c:axId val="6553780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55377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1-27C7-49EE-A543-53E4179656AF}"/>
              </c:ext>
            </c:extLst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3-27C7-49EE-A543-53E4179656AF}"/>
              </c:ext>
            </c:extLst>
          </c:dPt>
          <c:cat>
            <c:numRef>
              <c:f>Sheet1!$A$2:$A$5</c:f>
              <c:numCache>
                <c:formatCode>General</c:formatCode>
                <c:ptCount val="2"/>
              </c:numCache>
            </c:numRef>
          </c:cat>
          <c:val>
            <c:numRef>
              <c:f>Sheet1!$B$2:$B$5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7C7-49EE-A543-53E4179656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2017/4/7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60531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2017/4/7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8504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04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6955A8-62FB-E247-BFB6-6D96B50CB5D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044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5553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1999" cy="3022599"/>
          </a:xfrm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59790" y="332295"/>
            <a:ext cx="11472420" cy="6193410"/>
          </a:xfrm>
          <a:custGeom>
            <a:avLst/>
            <a:gdLst>
              <a:gd name="connsiteX0" fmla="*/ 0 w 11472420"/>
              <a:gd name="connsiteY0" fmla="*/ 0 h 6193410"/>
              <a:gd name="connsiteX1" fmla="*/ 11472420 w 11472420"/>
              <a:gd name="connsiteY1" fmla="*/ 0 h 6193410"/>
              <a:gd name="connsiteX2" fmla="*/ 11472420 w 11472420"/>
              <a:gd name="connsiteY2" fmla="*/ 6193410 h 6193410"/>
              <a:gd name="connsiteX3" fmla="*/ 0 w 11472420"/>
              <a:gd name="connsiteY3" fmla="*/ 6193410 h 6193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72420" h="6193410">
                <a:moveTo>
                  <a:pt x="0" y="0"/>
                </a:moveTo>
                <a:lnTo>
                  <a:pt x="11472420" y="0"/>
                </a:lnTo>
                <a:lnTo>
                  <a:pt x="11472420" y="6193410"/>
                </a:lnTo>
                <a:lnTo>
                  <a:pt x="0" y="619341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-1" y="-1"/>
            <a:ext cx="3429000" cy="3429000"/>
          </a:xfrm>
          <a:custGeom>
            <a:avLst/>
            <a:gdLst>
              <a:gd name="connsiteX0" fmla="*/ 0 w 3429000"/>
              <a:gd name="connsiteY0" fmla="*/ 0 h 3429000"/>
              <a:gd name="connsiteX1" fmla="*/ 3429000 w 3429000"/>
              <a:gd name="connsiteY1" fmla="*/ 0 h 3429000"/>
              <a:gd name="connsiteX2" fmla="*/ 3429000 w 3429000"/>
              <a:gd name="connsiteY2" fmla="*/ 3429000 h 3429000"/>
              <a:gd name="connsiteX3" fmla="*/ 0 w 3429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3429000">
                <a:moveTo>
                  <a:pt x="0" y="0"/>
                </a:moveTo>
                <a:lnTo>
                  <a:pt x="3429000" y="0"/>
                </a:lnTo>
                <a:lnTo>
                  <a:pt x="3429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3429000" y="0"/>
            <a:ext cx="3429000" cy="3429000"/>
          </a:xfrm>
          <a:custGeom>
            <a:avLst/>
            <a:gdLst>
              <a:gd name="connsiteX0" fmla="*/ 0 w 3429000"/>
              <a:gd name="connsiteY0" fmla="*/ 0 h 3429000"/>
              <a:gd name="connsiteX1" fmla="*/ 3429000 w 3429000"/>
              <a:gd name="connsiteY1" fmla="*/ 0 h 3429000"/>
              <a:gd name="connsiteX2" fmla="*/ 3429000 w 3429000"/>
              <a:gd name="connsiteY2" fmla="*/ 3429000 h 3429000"/>
              <a:gd name="connsiteX3" fmla="*/ 0 w 3429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3429000">
                <a:moveTo>
                  <a:pt x="0" y="0"/>
                </a:moveTo>
                <a:lnTo>
                  <a:pt x="3429000" y="0"/>
                </a:lnTo>
                <a:lnTo>
                  <a:pt x="3429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0" y="3428999"/>
            <a:ext cx="3429000" cy="3429000"/>
          </a:xfrm>
          <a:custGeom>
            <a:avLst/>
            <a:gdLst>
              <a:gd name="connsiteX0" fmla="*/ 0 w 3429000"/>
              <a:gd name="connsiteY0" fmla="*/ 0 h 3429000"/>
              <a:gd name="connsiteX1" fmla="*/ 3429000 w 3429000"/>
              <a:gd name="connsiteY1" fmla="*/ 0 h 3429000"/>
              <a:gd name="connsiteX2" fmla="*/ 3429000 w 3429000"/>
              <a:gd name="connsiteY2" fmla="*/ 3429000 h 3429000"/>
              <a:gd name="connsiteX3" fmla="*/ 0 w 3429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3429000">
                <a:moveTo>
                  <a:pt x="0" y="0"/>
                </a:moveTo>
                <a:lnTo>
                  <a:pt x="3429000" y="0"/>
                </a:lnTo>
                <a:lnTo>
                  <a:pt x="3429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20"/>
          <p:cNvSpPr>
            <a:spLocks noGrp="1"/>
          </p:cNvSpPr>
          <p:nvPr>
            <p:ph type="pic" sz="quarter" idx="13"/>
          </p:nvPr>
        </p:nvSpPr>
        <p:spPr>
          <a:xfrm>
            <a:off x="3429000" y="3428999"/>
            <a:ext cx="3429000" cy="3429000"/>
          </a:xfrm>
          <a:custGeom>
            <a:avLst/>
            <a:gdLst>
              <a:gd name="connsiteX0" fmla="*/ 0 w 3429000"/>
              <a:gd name="connsiteY0" fmla="*/ 0 h 3429000"/>
              <a:gd name="connsiteX1" fmla="*/ 3429000 w 3429000"/>
              <a:gd name="connsiteY1" fmla="*/ 0 h 3429000"/>
              <a:gd name="connsiteX2" fmla="*/ 3429000 w 3429000"/>
              <a:gd name="connsiteY2" fmla="*/ 3429000 h 3429000"/>
              <a:gd name="connsiteX3" fmla="*/ 0 w 3429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3429000">
                <a:moveTo>
                  <a:pt x="0" y="0"/>
                </a:moveTo>
                <a:lnTo>
                  <a:pt x="3429000" y="0"/>
                </a:lnTo>
                <a:lnTo>
                  <a:pt x="3429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1"/>
          </p:nvPr>
        </p:nvSpPr>
        <p:spPr>
          <a:xfrm>
            <a:off x="0" y="3428999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6096000" y="-1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6096000" y="3428999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6096000" y="3428999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1"/>
          </p:nvPr>
        </p:nvSpPr>
        <p:spPr>
          <a:xfrm>
            <a:off x="0" y="3428999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6096000" y="-1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6096000" y="-1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1"/>
          </p:nvPr>
        </p:nvSpPr>
        <p:spPr>
          <a:xfrm>
            <a:off x="0" y="3428999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6096000" y="3428999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4633547" y="0"/>
            <a:ext cx="7558454" cy="6858000"/>
          </a:xfrm>
          <a:custGeom>
            <a:avLst/>
            <a:gdLst>
              <a:gd name="connsiteX0" fmla="*/ 0 w 7558454"/>
              <a:gd name="connsiteY0" fmla="*/ 0 h 6858000"/>
              <a:gd name="connsiteX1" fmla="*/ 7558454 w 7558454"/>
              <a:gd name="connsiteY1" fmla="*/ 0 h 6858000"/>
              <a:gd name="connsiteX2" fmla="*/ 7558454 w 7558454"/>
              <a:gd name="connsiteY2" fmla="*/ 6858000 h 6858000"/>
              <a:gd name="connsiteX3" fmla="*/ 0 w 75584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58454" h="6858000">
                <a:moveTo>
                  <a:pt x="0" y="0"/>
                </a:moveTo>
                <a:lnTo>
                  <a:pt x="7558454" y="0"/>
                </a:lnTo>
                <a:lnTo>
                  <a:pt x="7558454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558454" cy="6858000"/>
          </a:xfrm>
          <a:custGeom>
            <a:avLst/>
            <a:gdLst>
              <a:gd name="connsiteX0" fmla="*/ 0 w 7558454"/>
              <a:gd name="connsiteY0" fmla="*/ 0 h 6858000"/>
              <a:gd name="connsiteX1" fmla="*/ 7558454 w 7558454"/>
              <a:gd name="connsiteY1" fmla="*/ 0 h 6858000"/>
              <a:gd name="connsiteX2" fmla="*/ 7558454 w 7558454"/>
              <a:gd name="connsiteY2" fmla="*/ 6858000 h 6858000"/>
              <a:gd name="connsiteX3" fmla="*/ 0 w 75584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58454" h="6858000">
                <a:moveTo>
                  <a:pt x="0" y="0"/>
                </a:moveTo>
                <a:lnTo>
                  <a:pt x="7558454" y="0"/>
                </a:lnTo>
                <a:lnTo>
                  <a:pt x="7558454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206738" cy="6858000"/>
          </a:xfrm>
          <a:custGeom>
            <a:avLst/>
            <a:gdLst>
              <a:gd name="connsiteX0" fmla="*/ 0 w 5206738"/>
              <a:gd name="connsiteY0" fmla="*/ 0 h 6858000"/>
              <a:gd name="connsiteX1" fmla="*/ 5206738 w 5206738"/>
              <a:gd name="connsiteY1" fmla="*/ 0 h 6858000"/>
              <a:gd name="connsiteX2" fmla="*/ 5206738 w 5206738"/>
              <a:gd name="connsiteY2" fmla="*/ 6858000 h 6858000"/>
              <a:gd name="connsiteX3" fmla="*/ 0 w 520673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6738" h="6858000">
                <a:moveTo>
                  <a:pt x="0" y="0"/>
                </a:moveTo>
                <a:lnTo>
                  <a:pt x="5206738" y="0"/>
                </a:lnTo>
                <a:lnTo>
                  <a:pt x="5206738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206738" cy="6858000"/>
          </a:xfrm>
          <a:custGeom>
            <a:avLst/>
            <a:gdLst>
              <a:gd name="connsiteX0" fmla="*/ 0 w 5206738"/>
              <a:gd name="connsiteY0" fmla="*/ 0 h 6858000"/>
              <a:gd name="connsiteX1" fmla="*/ 5206738 w 5206738"/>
              <a:gd name="connsiteY1" fmla="*/ 0 h 6858000"/>
              <a:gd name="connsiteX2" fmla="*/ 5206738 w 5206738"/>
              <a:gd name="connsiteY2" fmla="*/ 6858000 h 6858000"/>
              <a:gd name="connsiteX3" fmla="*/ 0 w 520673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6738" h="6858000">
                <a:moveTo>
                  <a:pt x="0" y="0"/>
                </a:moveTo>
                <a:lnTo>
                  <a:pt x="5206738" y="0"/>
                </a:lnTo>
                <a:lnTo>
                  <a:pt x="5206738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742018" y="1194203"/>
            <a:ext cx="4051246" cy="2559182"/>
          </a:xfrm>
          <a:custGeom>
            <a:avLst/>
            <a:gdLst>
              <a:gd name="connsiteX0" fmla="*/ 0 w 4051246"/>
              <a:gd name="connsiteY0" fmla="*/ 0 h 2559182"/>
              <a:gd name="connsiteX1" fmla="*/ 4051246 w 4051246"/>
              <a:gd name="connsiteY1" fmla="*/ 0 h 2559182"/>
              <a:gd name="connsiteX2" fmla="*/ 4051246 w 4051246"/>
              <a:gd name="connsiteY2" fmla="*/ 2559182 h 2559182"/>
              <a:gd name="connsiteX3" fmla="*/ 0 w 4051246"/>
              <a:gd name="connsiteY3" fmla="*/ 2559182 h 2559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1246" h="2559182">
                <a:moveTo>
                  <a:pt x="0" y="0"/>
                </a:moveTo>
                <a:lnTo>
                  <a:pt x="4051246" y="0"/>
                </a:lnTo>
                <a:lnTo>
                  <a:pt x="4051246" y="2559182"/>
                </a:lnTo>
                <a:lnTo>
                  <a:pt x="0" y="25591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5"/>
          <p:cNvSpPr>
            <a:spLocks noGrp="1"/>
          </p:cNvSpPr>
          <p:nvPr>
            <p:ph type="pic" sz="quarter" idx="10"/>
          </p:nvPr>
        </p:nvSpPr>
        <p:spPr>
          <a:xfrm>
            <a:off x="3680790" y="1036983"/>
            <a:ext cx="2272749" cy="2272749"/>
          </a:xfrm>
          <a:custGeom>
            <a:avLst/>
            <a:gdLst>
              <a:gd name="connsiteX0" fmla="*/ 0 w 2272749"/>
              <a:gd name="connsiteY0" fmla="*/ 0 h 2272749"/>
              <a:gd name="connsiteX1" fmla="*/ 2272749 w 2272749"/>
              <a:gd name="connsiteY1" fmla="*/ 0 h 2272749"/>
              <a:gd name="connsiteX2" fmla="*/ 2272749 w 2272749"/>
              <a:gd name="connsiteY2" fmla="*/ 2272749 h 2272749"/>
              <a:gd name="connsiteX3" fmla="*/ 0 w 2272749"/>
              <a:gd name="connsiteY3" fmla="*/ 2272749 h 2272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2749" h="2272749">
                <a:moveTo>
                  <a:pt x="0" y="0"/>
                </a:moveTo>
                <a:lnTo>
                  <a:pt x="2272749" y="0"/>
                </a:lnTo>
                <a:lnTo>
                  <a:pt x="2272749" y="2272749"/>
                </a:lnTo>
                <a:lnTo>
                  <a:pt x="0" y="22727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6238461" y="1036983"/>
            <a:ext cx="2272749" cy="2272749"/>
          </a:xfrm>
          <a:custGeom>
            <a:avLst/>
            <a:gdLst>
              <a:gd name="connsiteX0" fmla="*/ 0 w 2272749"/>
              <a:gd name="connsiteY0" fmla="*/ 0 h 2272749"/>
              <a:gd name="connsiteX1" fmla="*/ 2272749 w 2272749"/>
              <a:gd name="connsiteY1" fmla="*/ 0 h 2272749"/>
              <a:gd name="connsiteX2" fmla="*/ 2272749 w 2272749"/>
              <a:gd name="connsiteY2" fmla="*/ 2272749 h 2272749"/>
              <a:gd name="connsiteX3" fmla="*/ 0 w 2272749"/>
              <a:gd name="connsiteY3" fmla="*/ 2272749 h 2272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2749" h="2272749">
                <a:moveTo>
                  <a:pt x="0" y="0"/>
                </a:moveTo>
                <a:lnTo>
                  <a:pt x="2272749" y="0"/>
                </a:lnTo>
                <a:lnTo>
                  <a:pt x="2272749" y="2272749"/>
                </a:lnTo>
                <a:lnTo>
                  <a:pt x="0" y="22727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3680790" y="3548269"/>
            <a:ext cx="2272749" cy="2272749"/>
          </a:xfrm>
          <a:custGeom>
            <a:avLst/>
            <a:gdLst>
              <a:gd name="connsiteX0" fmla="*/ 0 w 2272749"/>
              <a:gd name="connsiteY0" fmla="*/ 0 h 2272749"/>
              <a:gd name="connsiteX1" fmla="*/ 2272749 w 2272749"/>
              <a:gd name="connsiteY1" fmla="*/ 0 h 2272749"/>
              <a:gd name="connsiteX2" fmla="*/ 2272749 w 2272749"/>
              <a:gd name="connsiteY2" fmla="*/ 2272749 h 2272749"/>
              <a:gd name="connsiteX3" fmla="*/ 0 w 2272749"/>
              <a:gd name="connsiteY3" fmla="*/ 2272749 h 2272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2749" h="2272749">
                <a:moveTo>
                  <a:pt x="0" y="0"/>
                </a:moveTo>
                <a:lnTo>
                  <a:pt x="2272749" y="0"/>
                </a:lnTo>
                <a:lnTo>
                  <a:pt x="2272749" y="2272749"/>
                </a:lnTo>
                <a:lnTo>
                  <a:pt x="0" y="22727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18"/>
          <p:cNvSpPr>
            <a:spLocks noGrp="1"/>
          </p:cNvSpPr>
          <p:nvPr>
            <p:ph type="pic" sz="quarter" idx="13"/>
          </p:nvPr>
        </p:nvSpPr>
        <p:spPr>
          <a:xfrm>
            <a:off x="6238461" y="3548269"/>
            <a:ext cx="2272749" cy="2272749"/>
          </a:xfrm>
          <a:custGeom>
            <a:avLst/>
            <a:gdLst>
              <a:gd name="connsiteX0" fmla="*/ 0 w 2272749"/>
              <a:gd name="connsiteY0" fmla="*/ 0 h 2272749"/>
              <a:gd name="connsiteX1" fmla="*/ 2272749 w 2272749"/>
              <a:gd name="connsiteY1" fmla="*/ 0 h 2272749"/>
              <a:gd name="connsiteX2" fmla="*/ 2272749 w 2272749"/>
              <a:gd name="connsiteY2" fmla="*/ 2272749 h 2272749"/>
              <a:gd name="connsiteX3" fmla="*/ 0 w 2272749"/>
              <a:gd name="connsiteY3" fmla="*/ 2272749 h 2272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2749" h="2272749">
                <a:moveTo>
                  <a:pt x="0" y="0"/>
                </a:moveTo>
                <a:lnTo>
                  <a:pt x="2272749" y="0"/>
                </a:lnTo>
                <a:lnTo>
                  <a:pt x="2272749" y="2272749"/>
                </a:lnTo>
                <a:lnTo>
                  <a:pt x="0" y="22727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6985262" y="0"/>
            <a:ext cx="5206738" cy="6858000"/>
          </a:xfrm>
          <a:custGeom>
            <a:avLst/>
            <a:gdLst>
              <a:gd name="connsiteX0" fmla="*/ 0 w 5206738"/>
              <a:gd name="connsiteY0" fmla="*/ 0 h 6858000"/>
              <a:gd name="connsiteX1" fmla="*/ 5206738 w 5206738"/>
              <a:gd name="connsiteY1" fmla="*/ 0 h 6858000"/>
              <a:gd name="connsiteX2" fmla="*/ 5206738 w 5206738"/>
              <a:gd name="connsiteY2" fmla="*/ 6858000 h 6858000"/>
              <a:gd name="connsiteX3" fmla="*/ 0 w 520673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6738" h="6858000">
                <a:moveTo>
                  <a:pt x="0" y="0"/>
                </a:moveTo>
                <a:lnTo>
                  <a:pt x="5206738" y="0"/>
                </a:lnTo>
                <a:lnTo>
                  <a:pt x="5206738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2302933" y="618067"/>
            <a:ext cx="3208867" cy="4461934"/>
          </a:xfrm>
          <a:custGeom>
            <a:avLst/>
            <a:gdLst>
              <a:gd name="connsiteX0" fmla="*/ 0 w 3208867"/>
              <a:gd name="connsiteY0" fmla="*/ 0 h 4461934"/>
              <a:gd name="connsiteX1" fmla="*/ 3208867 w 3208867"/>
              <a:gd name="connsiteY1" fmla="*/ 0 h 4461934"/>
              <a:gd name="connsiteX2" fmla="*/ 3208867 w 3208867"/>
              <a:gd name="connsiteY2" fmla="*/ 4461934 h 4461934"/>
              <a:gd name="connsiteX3" fmla="*/ 0 w 3208867"/>
              <a:gd name="connsiteY3" fmla="*/ 4461934 h 4461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8867" h="4461934">
                <a:moveTo>
                  <a:pt x="0" y="0"/>
                </a:moveTo>
                <a:lnTo>
                  <a:pt x="3208867" y="0"/>
                </a:lnTo>
                <a:lnTo>
                  <a:pt x="3208867" y="4461934"/>
                </a:lnTo>
                <a:lnTo>
                  <a:pt x="0" y="44619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6680200" y="618067"/>
            <a:ext cx="3208867" cy="4461934"/>
          </a:xfrm>
          <a:custGeom>
            <a:avLst/>
            <a:gdLst>
              <a:gd name="connsiteX0" fmla="*/ 0 w 3208867"/>
              <a:gd name="connsiteY0" fmla="*/ 0 h 4461934"/>
              <a:gd name="connsiteX1" fmla="*/ 3208867 w 3208867"/>
              <a:gd name="connsiteY1" fmla="*/ 0 h 4461934"/>
              <a:gd name="connsiteX2" fmla="*/ 3208867 w 3208867"/>
              <a:gd name="connsiteY2" fmla="*/ 4461934 h 4461934"/>
              <a:gd name="connsiteX3" fmla="*/ 0 w 3208867"/>
              <a:gd name="connsiteY3" fmla="*/ 4461934 h 4461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8867" h="4461934">
                <a:moveTo>
                  <a:pt x="0" y="0"/>
                </a:moveTo>
                <a:lnTo>
                  <a:pt x="3208867" y="0"/>
                </a:lnTo>
                <a:lnTo>
                  <a:pt x="3208867" y="4461934"/>
                </a:lnTo>
                <a:lnTo>
                  <a:pt x="0" y="44619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5410201" y="-1"/>
            <a:ext cx="6781799" cy="6858000"/>
          </a:xfrm>
          <a:custGeom>
            <a:avLst/>
            <a:gdLst>
              <a:gd name="connsiteX0" fmla="*/ 3163663 w 6781799"/>
              <a:gd name="connsiteY0" fmla="*/ 0 h 6858000"/>
              <a:gd name="connsiteX1" fmla="*/ 6781799 w 6781799"/>
              <a:gd name="connsiteY1" fmla="*/ 0 h 6858000"/>
              <a:gd name="connsiteX2" fmla="*/ 6781799 w 6781799"/>
              <a:gd name="connsiteY2" fmla="*/ 6858000 h 6858000"/>
              <a:gd name="connsiteX3" fmla="*/ 0 w 67817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81799" h="6858000">
                <a:moveTo>
                  <a:pt x="3163663" y="0"/>
                </a:moveTo>
                <a:lnTo>
                  <a:pt x="6781799" y="0"/>
                </a:lnTo>
                <a:lnTo>
                  <a:pt x="678179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781799" cy="6858000"/>
          </a:xfrm>
          <a:custGeom>
            <a:avLst/>
            <a:gdLst>
              <a:gd name="connsiteX0" fmla="*/ 0 w 6781799"/>
              <a:gd name="connsiteY0" fmla="*/ 0 h 6858000"/>
              <a:gd name="connsiteX1" fmla="*/ 3618136 w 6781799"/>
              <a:gd name="connsiteY1" fmla="*/ 0 h 6858000"/>
              <a:gd name="connsiteX2" fmla="*/ 6781799 w 6781799"/>
              <a:gd name="connsiteY2" fmla="*/ 6858000 h 6858000"/>
              <a:gd name="connsiteX3" fmla="*/ 0 w 67817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81799" h="6858000">
                <a:moveTo>
                  <a:pt x="0" y="0"/>
                </a:moveTo>
                <a:lnTo>
                  <a:pt x="3618136" y="0"/>
                </a:lnTo>
                <a:lnTo>
                  <a:pt x="678179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5145815" y="1939554"/>
            <a:ext cx="2412472" cy="2119217"/>
          </a:xfrm>
          <a:custGeom>
            <a:avLst/>
            <a:gdLst>
              <a:gd name="connsiteX0" fmla="*/ 0 w 2412472"/>
              <a:gd name="connsiteY0" fmla="*/ 0 h 2412472"/>
              <a:gd name="connsiteX1" fmla="*/ 2412472 w 2412472"/>
              <a:gd name="connsiteY1" fmla="*/ 0 h 2412472"/>
              <a:gd name="connsiteX2" fmla="*/ 2412472 w 2412472"/>
              <a:gd name="connsiteY2" fmla="*/ 2412472 h 2412472"/>
              <a:gd name="connsiteX3" fmla="*/ 0 w 2412472"/>
              <a:gd name="connsiteY3" fmla="*/ 2412472 h 2412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2472" h="2412472">
                <a:moveTo>
                  <a:pt x="0" y="0"/>
                </a:moveTo>
                <a:lnTo>
                  <a:pt x="2412472" y="0"/>
                </a:lnTo>
                <a:lnTo>
                  <a:pt x="2412472" y="2412472"/>
                </a:lnTo>
                <a:lnTo>
                  <a:pt x="0" y="24124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5145815" y="4140907"/>
            <a:ext cx="2412472" cy="2119217"/>
          </a:xfrm>
          <a:custGeom>
            <a:avLst/>
            <a:gdLst>
              <a:gd name="connsiteX0" fmla="*/ 0 w 2412472"/>
              <a:gd name="connsiteY0" fmla="*/ 0 h 2412472"/>
              <a:gd name="connsiteX1" fmla="*/ 2412472 w 2412472"/>
              <a:gd name="connsiteY1" fmla="*/ 0 h 2412472"/>
              <a:gd name="connsiteX2" fmla="*/ 2412472 w 2412472"/>
              <a:gd name="connsiteY2" fmla="*/ 2412472 h 2412472"/>
              <a:gd name="connsiteX3" fmla="*/ 0 w 2412472"/>
              <a:gd name="connsiteY3" fmla="*/ 2412472 h 2412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2472" h="2412472">
                <a:moveTo>
                  <a:pt x="0" y="0"/>
                </a:moveTo>
                <a:lnTo>
                  <a:pt x="2412472" y="0"/>
                </a:lnTo>
                <a:lnTo>
                  <a:pt x="2412472" y="2412472"/>
                </a:lnTo>
                <a:lnTo>
                  <a:pt x="0" y="24124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7658100" y="1939555"/>
            <a:ext cx="3962400" cy="4320570"/>
          </a:xfrm>
          <a:custGeom>
            <a:avLst/>
            <a:gdLst>
              <a:gd name="connsiteX0" fmla="*/ 0 w 3962400"/>
              <a:gd name="connsiteY0" fmla="*/ 0 h 4918445"/>
              <a:gd name="connsiteX1" fmla="*/ 3962400 w 3962400"/>
              <a:gd name="connsiteY1" fmla="*/ 0 h 4918445"/>
              <a:gd name="connsiteX2" fmla="*/ 3962400 w 3962400"/>
              <a:gd name="connsiteY2" fmla="*/ 4918445 h 4918445"/>
              <a:gd name="connsiteX3" fmla="*/ 0 w 3962400"/>
              <a:gd name="connsiteY3" fmla="*/ 4918445 h 4918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0" h="4918445">
                <a:moveTo>
                  <a:pt x="0" y="0"/>
                </a:moveTo>
                <a:lnTo>
                  <a:pt x="3962400" y="0"/>
                </a:lnTo>
                <a:lnTo>
                  <a:pt x="3962400" y="4918445"/>
                </a:lnTo>
                <a:lnTo>
                  <a:pt x="0" y="491844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>
          <a:xfrm>
            <a:off x="571500" y="1939554"/>
            <a:ext cx="3962400" cy="4320570"/>
          </a:xfrm>
          <a:custGeom>
            <a:avLst/>
            <a:gdLst>
              <a:gd name="connsiteX0" fmla="*/ 0 w 3962400"/>
              <a:gd name="connsiteY0" fmla="*/ 0 h 4918445"/>
              <a:gd name="connsiteX1" fmla="*/ 3962400 w 3962400"/>
              <a:gd name="connsiteY1" fmla="*/ 0 h 4918445"/>
              <a:gd name="connsiteX2" fmla="*/ 3962400 w 3962400"/>
              <a:gd name="connsiteY2" fmla="*/ 4918445 h 4918445"/>
              <a:gd name="connsiteX3" fmla="*/ 0 w 3962400"/>
              <a:gd name="connsiteY3" fmla="*/ 4918445 h 4918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0" h="4918445">
                <a:moveTo>
                  <a:pt x="0" y="0"/>
                </a:moveTo>
                <a:lnTo>
                  <a:pt x="3962400" y="0"/>
                </a:lnTo>
                <a:lnTo>
                  <a:pt x="3962400" y="4918445"/>
                </a:lnTo>
                <a:lnTo>
                  <a:pt x="0" y="491844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4633713" y="1939553"/>
            <a:ext cx="2412472" cy="2119217"/>
          </a:xfrm>
          <a:custGeom>
            <a:avLst/>
            <a:gdLst>
              <a:gd name="connsiteX0" fmla="*/ 0 w 2412472"/>
              <a:gd name="connsiteY0" fmla="*/ 0 h 2412472"/>
              <a:gd name="connsiteX1" fmla="*/ 2412472 w 2412472"/>
              <a:gd name="connsiteY1" fmla="*/ 0 h 2412472"/>
              <a:gd name="connsiteX2" fmla="*/ 2412472 w 2412472"/>
              <a:gd name="connsiteY2" fmla="*/ 2412472 h 2412472"/>
              <a:gd name="connsiteX3" fmla="*/ 0 w 2412472"/>
              <a:gd name="connsiteY3" fmla="*/ 2412472 h 2412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2472" h="2412472">
                <a:moveTo>
                  <a:pt x="0" y="0"/>
                </a:moveTo>
                <a:lnTo>
                  <a:pt x="2412472" y="0"/>
                </a:lnTo>
                <a:lnTo>
                  <a:pt x="2412472" y="2412472"/>
                </a:lnTo>
                <a:lnTo>
                  <a:pt x="0" y="24124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4633713" y="4140907"/>
            <a:ext cx="2412472" cy="2119217"/>
          </a:xfrm>
          <a:custGeom>
            <a:avLst/>
            <a:gdLst>
              <a:gd name="connsiteX0" fmla="*/ 0 w 2412472"/>
              <a:gd name="connsiteY0" fmla="*/ 0 h 2412472"/>
              <a:gd name="connsiteX1" fmla="*/ 2412472 w 2412472"/>
              <a:gd name="connsiteY1" fmla="*/ 0 h 2412472"/>
              <a:gd name="connsiteX2" fmla="*/ 2412472 w 2412472"/>
              <a:gd name="connsiteY2" fmla="*/ 2412472 h 2412472"/>
              <a:gd name="connsiteX3" fmla="*/ 0 w 2412472"/>
              <a:gd name="connsiteY3" fmla="*/ 2412472 h 2412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2472" h="2412472">
                <a:moveTo>
                  <a:pt x="0" y="0"/>
                </a:moveTo>
                <a:lnTo>
                  <a:pt x="2412472" y="0"/>
                </a:lnTo>
                <a:lnTo>
                  <a:pt x="2412472" y="2412472"/>
                </a:lnTo>
                <a:lnTo>
                  <a:pt x="0" y="24124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626576" y="1745273"/>
            <a:ext cx="3367454" cy="3367454"/>
          </a:xfrm>
          <a:custGeom>
            <a:avLst/>
            <a:gdLst>
              <a:gd name="connsiteX0" fmla="*/ 1683727 w 3367454"/>
              <a:gd name="connsiteY0" fmla="*/ 0 h 3367454"/>
              <a:gd name="connsiteX1" fmla="*/ 3367454 w 3367454"/>
              <a:gd name="connsiteY1" fmla="*/ 0 h 3367454"/>
              <a:gd name="connsiteX2" fmla="*/ 3367454 w 3367454"/>
              <a:gd name="connsiteY2" fmla="*/ 1683727 h 3367454"/>
              <a:gd name="connsiteX3" fmla="*/ 1683727 w 3367454"/>
              <a:gd name="connsiteY3" fmla="*/ 3367454 h 3367454"/>
              <a:gd name="connsiteX4" fmla="*/ 0 w 3367454"/>
              <a:gd name="connsiteY4" fmla="*/ 1683727 h 3367454"/>
              <a:gd name="connsiteX5" fmla="*/ 1683727 w 3367454"/>
              <a:gd name="connsiteY5" fmla="*/ 0 h 3367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67454" h="3367454">
                <a:moveTo>
                  <a:pt x="1683727" y="0"/>
                </a:moveTo>
                <a:lnTo>
                  <a:pt x="3367454" y="0"/>
                </a:lnTo>
                <a:lnTo>
                  <a:pt x="3367454" y="1683727"/>
                </a:lnTo>
                <a:cubicBezTo>
                  <a:pt x="3367454" y="2613624"/>
                  <a:pt x="2613624" y="3367454"/>
                  <a:pt x="1683727" y="3367454"/>
                </a:cubicBezTo>
                <a:cubicBezTo>
                  <a:pt x="753830" y="3367454"/>
                  <a:pt x="0" y="2613624"/>
                  <a:pt x="0" y="1683727"/>
                </a:cubicBezTo>
                <a:cubicBezTo>
                  <a:pt x="0" y="753830"/>
                  <a:pt x="753830" y="0"/>
                  <a:pt x="168372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434014" y="1552712"/>
            <a:ext cx="3752576" cy="3752576"/>
          </a:xfrm>
          <a:custGeom>
            <a:avLst/>
            <a:gdLst>
              <a:gd name="connsiteX0" fmla="*/ 768990 w 3752576"/>
              <a:gd name="connsiteY0" fmla="*/ 0 h 3752576"/>
              <a:gd name="connsiteX1" fmla="*/ 1876288 w 3752576"/>
              <a:gd name="connsiteY1" fmla="*/ 1107298 h 3752576"/>
              <a:gd name="connsiteX2" fmla="*/ 2983586 w 3752576"/>
              <a:gd name="connsiteY2" fmla="*/ 0 h 3752576"/>
              <a:gd name="connsiteX3" fmla="*/ 3752576 w 3752576"/>
              <a:gd name="connsiteY3" fmla="*/ 768990 h 3752576"/>
              <a:gd name="connsiteX4" fmla="*/ 2645278 w 3752576"/>
              <a:gd name="connsiteY4" fmla="*/ 1876288 h 3752576"/>
              <a:gd name="connsiteX5" fmla="*/ 3752576 w 3752576"/>
              <a:gd name="connsiteY5" fmla="*/ 2983586 h 3752576"/>
              <a:gd name="connsiteX6" fmla="*/ 2983586 w 3752576"/>
              <a:gd name="connsiteY6" fmla="*/ 3752576 h 3752576"/>
              <a:gd name="connsiteX7" fmla="*/ 1876288 w 3752576"/>
              <a:gd name="connsiteY7" fmla="*/ 2645278 h 3752576"/>
              <a:gd name="connsiteX8" fmla="*/ 768990 w 3752576"/>
              <a:gd name="connsiteY8" fmla="*/ 3752576 h 3752576"/>
              <a:gd name="connsiteX9" fmla="*/ 0 w 3752576"/>
              <a:gd name="connsiteY9" fmla="*/ 2983586 h 3752576"/>
              <a:gd name="connsiteX10" fmla="*/ 1107298 w 3752576"/>
              <a:gd name="connsiteY10" fmla="*/ 1876288 h 3752576"/>
              <a:gd name="connsiteX11" fmla="*/ 0 w 3752576"/>
              <a:gd name="connsiteY11" fmla="*/ 768990 h 375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752576" h="3752576">
                <a:moveTo>
                  <a:pt x="768990" y="0"/>
                </a:moveTo>
                <a:lnTo>
                  <a:pt x="1876288" y="1107298"/>
                </a:lnTo>
                <a:lnTo>
                  <a:pt x="2983586" y="0"/>
                </a:lnTo>
                <a:lnTo>
                  <a:pt x="3752576" y="768990"/>
                </a:lnTo>
                <a:lnTo>
                  <a:pt x="2645278" y="1876288"/>
                </a:lnTo>
                <a:lnTo>
                  <a:pt x="3752576" y="2983586"/>
                </a:lnTo>
                <a:lnTo>
                  <a:pt x="2983586" y="3752576"/>
                </a:lnTo>
                <a:lnTo>
                  <a:pt x="1876288" y="2645278"/>
                </a:lnTo>
                <a:lnTo>
                  <a:pt x="768990" y="3752576"/>
                </a:lnTo>
                <a:lnTo>
                  <a:pt x="0" y="2983586"/>
                </a:lnTo>
                <a:lnTo>
                  <a:pt x="1107298" y="1876288"/>
                </a:lnTo>
                <a:lnTo>
                  <a:pt x="0" y="76899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470126" y="1656720"/>
            <a:ext cx="4111690" cy="3544560"/>
          </a:xfrm>
          <a:custGeom>
            <a:avLst/>
            <a:gdLst>
              <a:gd name="connsiteX0" fmla="*/ 0 w 3477532"/>
              <a:gd name="connsiteY0" fmla="*/ 0 h 2997872"/>
              <a:gd name="connsiteX1" fmla="*/ 3477532 w 3477532"/>
              <a:gd name="connsiteY1" fmla="*/ 0 h 2997872"/>
              <a:gd name="connsiteX2" fmla="*/ 1738766 w 3477532"/>
              <a:gd name="connsiteY2" fmla="*/ 2997872 h 2997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77532" h="2997872">
                <a:moveTo>
                  <a:pt x="0" y="0"/>
                </a:moveTo>
                <a:lnTo>
                  <a:pt x="3477532" y="0"/>
                </a:lnTo>
                <a:lnTo>
                  <a:pt x="1738766" y="29978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0"/>
          </p:nvPr>
        </p:nvSpPr>
        <p:spPr>
          <a:xfrm>
            <a:off x="-537288" y="-2748966"/>
            <a:ext cx="6016382" cy="6016382"/>
          </a:xfrm>
          <a:custGeom>
            <a:avLst/>
            <a:gdLst>
              <a:gd name="connsiteX0" fmla="*/ 4039571 w 6016382"/>
              <a:gd name="connsiteY0" fmla="*/ 0 h 6016382"/>
              <a:gd name="connsiteX1" fmla="*/ 6016382 w 6016382"/>
              <a:gd name="connsiteY1" fmla="*/ 1976811 h 6016382"/>
              <a:gd name="connsiteX2" fmla="*/ 1976811 w 6016382"/>
              <a:gd name="connsiteY2" fmla="*/ 6016382 h 6016382"/>
              <a:gd name="connsiteX3" fmla="*/ 0 w 6016382"/>
              <a:gd name="connsiteY3" fmla="*/ 4039571 h 6016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16382" h="6016382">
                <a:moveTo>
                  <a:pt x="4039571" y="0"/>
                </a:moveTo>
                <a:lnTo>
                  <a:pt x="6016382" y="1976811"/>
                </a:lnTo>
                <a:lnTo>
                  <a:pt x="1976811" y="6016382"/>
                </a:lnTo>
                <a:lnTo>
                  <a:pt x="0" y="403957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1"/>
          </p:nvPr>
        </p:nvSpPr>
        <p:spPr>
          <a:xfrm>
            <a:off x="-2754756" y="1531262"/>
            <a:ext cx="3953622" cy="3953621"/>
          </a:xfrm>
          <a:custGeom>
            <a:avLst/>
            <a:gdLst>
              <a:gd name="connsiteX0" fmla="*/ 1976811 w 3953622"/>
              <a:gd name="connsiteY0" fmla="*/ 0 h 3953621"/>
              <a:gd name="connsiteX1" fmla="*/ 3953622 w 3953622"/>
              <a:gd name="connsiteY1" fmla="*/ 1976810 h 3953621"/>
              <a:gd name="connsiteX2" fmla="*/ 1976811 w 3953622"/>
              <a:gd name="connsiteY2" fmla="*/ 3953621 h 3953621"/>
              <a:gd name="connsiteX3" fmla="*/ 0 w 3953622"/>
              <a:gd name="connsiteY3" fmla="*/ 1976811 h 3953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3622" h="3953621">
                <a:moveTo>
                  <a:pt x="1976811" y="0"/>
                </a:moveTo>
                <a:lnTo>
                  <a:pt x="3953622" y="1976810"/>
                </a:lnTo>
                <a:lnTo>
                  <a:pt x="1976811" y="3953621"/>
                </a:lnTo>
                <a:lnTo>
                  <a:pt x="0" y="197681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2"/>
          </p:nvPr>
        </p:nvSpPr>
        <p:spPr>
          <a:xfrm>
            <a:off x="683174" y="431124"/>
            <a:ext cx="6016382" cy="6016382"/>
          </a:xfrm>
          <a:custGeom>
            <a:avLst/>
            <a:gdLst>
              <a:gd name="connsiteX0" fmla="*/ 4039572 w 6016382"/>
              <a:gd name="connsiteY0" fmla="*/ 0 h 6016382"/>
              <a:gd name="connsiteX1" fmla="*/ 6016382 w 6016382"/>
              <a:gd name="connsiteY1" fmla="*/ 1976811 h 6016382"/>
              <a:gd name="connsiteX2" fmla="*/ 1976811 w 6016382"/>
              <a:gd name="connsiteY2" fmla="*/ 6016382 h 6016382"/>
              <a:gd name="connsiteX3" fmla="*/ 0 w 6016382"/>
              <a:gd name="connsiteY3" fmla="*/ 4039572 h 6016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16382" h="6016382">
                <a:moveTo>
                  <a:pt x="4039572" y="0"/>
                </a:moveTo>
                <a:lnTo>
                  <a:pt x="6016382" y="1976811"/>
                </a:lnTo>
                <a:lnTo>
                  <a:pt x="1976811" y="6016382"/>
                </a:lnTo>
                <a:lnTo>
                  <a:pt x="0" y="40395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4963402" y="-1786343"/>
            <a:ext cx="3953622" cy="3953621"/>
          </a:xfrm>
          <a:custGeom>
            <a:avLst/>
            <a:gdLst>
              <a:gd name="connsiteX0" fmla="*/ 1976812 w 3953622"/>
              <a:gd name="connsiteY0" fmla="*/ 0 h 3953621"/>
              <a:gd name="connsiteX1" fmla="*/ 3953622 w 3953622"/>
              <a:gd name="connsiteY1" fmla="*/ 1976810 h 3953621"/>
              <a:gd name="connsiteX2" fmla="*/ 1976811 w 3953622"/>
              <a:gd name="connsiteY2" fmla="*/ 3953621 h 3953621"/>
              <a:gd name="connsiteX3" fmla="*/ 0 w 3953622"/>
              <a:gd name="connsiteY3" fmla="*/ 1976811 h 3953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3622" h="3953621">
                <a:moveTo>
                  <a:pt x="1976812" y="0"/>
                </a:moveTo>
                <a:lnTo>
                  <a:pt x="3953622" y="1976810"/>
                </a:lnTo>
                <a:lnTo>
                  <a:pt x="1976811" y="3953621"/>
                </a:lnTo>
                <a:lnTo>
                  <a:pt x="0" y="197681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4"/>
          </p:nvPr>
        </p:nvSpPr>
        <p:spPr>
          <a:xfrm>
            <a:off x="-554479" y="4711352"/>
            <a:ext cx="2973807" cy="2973808"/>
          </a:xfrm>
          <a:custGeom>
            <a:avLst/>
            <a:gdLst>
              <a:gd name="connsiteX0" fmla="*/ 996996 w 2973807"/>
              <a:gd name="connsiteY0" fmla="*/ 0 h 2973808"/>
              <a:gd name="connsiteX1" fmla="*/ 2973807 w 2973807"/>
              <a:gd name="connsiteY1" fmla="*/ 1976811 h 2973808"/>
              <a:gd name="connsiteX2" fmla="*/ 1976810 w 2973807"/>
              <a:gd name="connsiteY2" fmla="*/ 2973808 h 2973808"/>
              <a:gd name="connsiteX3" fmla="*/ 0 w 2973807"/>
              <a:gd name="connsiteY3" fmla="*/ 996997 h 2973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3807" h="2973808">
                <a:moveTo>
                  <a:pt x="996996" y="0"/>
                </a:moveTo>
                <a:lnTo>
                  <a:pt x="2973807" y="1976811"/>
                </a:lnTo>
                <a:lnTo>
                  <a:pt x="1976810" y="2973808"/>
                </a:lnTo>
                <a:lnTo>
                  <a:pt x="0" y="99699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720769" y="2372811"/>
            <a:ext cx="2338086" cy="2338086"/>
          </a:xfrm>
          <a:custGeom>
            <a:avLst/>
            <a:gdLst>
              <a:gd name="connsiteX0" fmla="*/ 0 w 2338086"/>
              <a:gd name="connsiteY0" fmla="*/ 0 h 2338086"/>
              <a:gd name="connsiteX1" fmla="*/ 2338086 w 2338086"/>
              <a:gd name="connsiteY1" fmla="*/ 0 h 2338086"/>
              <a:gd name="connsiteX2" fmla="*/ 2338086 w 2338086"/>
              <a:gd name="connsiteY2" fmla="*/ 2338086 h 2338086"/>
              <a:gd name="connsiteX3" fmla="*/ 0 w 2338086"/>
              <a:gd name="connsiteY3" fmla="*/ 2338086 h 2338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086" h="2338086">
                <a:moveTo>
                  <a:pt x="0" y="0"/>
                </a:moveTo>
                <a:lnTo>
                  <a:pt x="2338086" y="0"/>
                </a:lnTo>
                <a:lnTo>
                  <a:pt x="2338086" y="2338086"/>
                </a:lnTo>
                <a:lnTo>
                  <a:pt x="0" y="233808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4926957" y="2372811"/>
            <a:ext cx="2338086" cy="2338086"/>
          </a:xfrm>
          <a:custGeom>
            <a:avLst/>
            <a:gdLst>
              <a:gd name="connsiteX0" fmla="*/ 0 w 2338086"/>
              <a:gd name="connsiteY0" fmla="*/ 0 h 2338086"/>
              <a:gd name="connsiteX1" fmla="*/ 2338086 w 2338086"/>
              <a:gd name="connsiteY1" fmla="*/ 0 h 2338086"/>
              <a:gd name="connsiteX2" fmla="*/ 2338086 w 2338086"/>
              <a:gd name="connsiteY2" fmla="*/ 2338086 h 2338086"/>
              <a:gd name="connsiteX3" fmla="*/ 0 w 2338086"/>
              <a:gd name="connsiteY3" fmla="*/ 2338086 h 2338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086" h="2338086">
                <a:moveTo>
                  <a:pt x="0" y="0"/>
                </a:moveTo>
                <a:lnTo>
                  <a:pt x="2338086" y="0"/>
                </a:lnTo>
                <a:lnTo>
                  <a:pt x="2338086" y="2338086"/>
                </a:lnTo>
                <a:lnTo>
                  <a:pt x="0" y="233808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Picture Placeholder 16"/>
          <p:cNvSpPr>
            <a:spLocks noGrp="1"/>
          </p:cNvSpPr>
          <p:nvPr>
            <p:ph type="pic" sz="quarter" idx="12"/>
          </p:nvPr>
        </p:nvSpPr>
        <p:spPr>
          <a:xfrm>
            <a:off x="8133145" y="2372811"/>
            <a:ext cx="2338086" cy="2338086"/>
          </a:xfrm>
          <a:custGeom>
            <a:avLst/>
            <a:gdLst>
              <a:gd name="connsiteX0" fmla="*/ 0 w 2338086"/>
              <a:gd name="connsiteY0" fmla="*/ 0 h 2338086"/>
              <a:gd name="connsiteX1" fmla="*/ 2338086 w 2338086"/>
              <a:gd name="connsiteY1" fmla="*/ 0 h 2338086"/>
              <a:gd name="connsiteX2" fmla="*/ 2338086 w 2338086"/>
              <a:gd name="connsiteY2" fmla="*/ 2338086 h 2338086"/>
              <a:gd name="connsiteX3" fmla="*/ 0 w 2338086"/>
              <a:gd name="connsiteY3" fmla="*/ 2338086 h 2338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086" h="2338086">
                <a:moveTo>
                  <a:pt x="0" y="0"/>
                </a:moveTo>
                <a:lnTo>
                  <a:pt x="2338086" y="0"/>
                </a:lnTo>
                <a:lnTo>
                  <a:pt x="2338086" y="2338086"/>
                </a:lnTo>
                <a:lnTo>
                  <a:pt x="0" y="233808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4545884" y="3692946"/>
            <a:ext cx="3109057" cy="5451108"/>
          </a:xfrm>
          <a:custGeom>
            <a:avLst/>
            <a:gdLst>
              <a:gd name="connsiteX0" fmla="*/ 0 w 3109057"/>
              <a:gd name="connsiteY0" fmla="*/ 0 h 5451108"/>
              <a:gd name="connsiteX1" fmla="*/ 3109057 w 3109057"/>
              <a:gd name="connsiteY1" fmla="*/ 0 h 5451108"/>
              <a:gd name="connsiteX2" fmla="*/ 3109057 w 3109057"/>
              <a:gd name="connsiteY2" fmla="*/ 5451108 h 5451108"/>
              <a:gd name="connsiteX3" fmla="*/ 0 w 3109057"/>
              <a:gd name="connsiteY3" fmla="*/ 5451108 h 5451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9057" h="5451108">
                <a:moveTo>
                  <a:pt x="0" y="0"/>
                </a:moveTo>
                <a:lnTo>
                  <a:pt x="3109057" y="0"/>
                </a:lnTo>
                <a:lnTo>
                  <a:pt x="3109057" y="5451108"/>
                </a:lnTo>
                <a:lnTo>
                  <a:pt x="0" y="545110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581212" y="2644228"/>
            <a:ext cx="5083531" cy="3211279"/>
          </a:xfrm>
          <a:custGeom>
            <a:avLst/>
            <a:gdLst>
              <a:gd name="connsiteX0" fmla="*/ 0 w 5083531"/>
              <a:gd name="connsiteY0" fmla="*/ 0 h 3211279"/>
              <a:gd name="connsiteX1" fmla="*/ 5083531 w 5083531"/>
              <a:gd name="connsiteY1" fmla="*/ 0 h 3211279"/>
              <a:gd name="connsiteX2" fmla="*/ 5083531 w 5083531"/>
              <a:gd name="connsiteY2" fmla="*/ 3211279 h 3211279"/>
              <a:gd name="connsiteX3" fmla="*/ 0 w 5083531"/>
              <a:gd name="connsiteY3" fmla="*/ 3211279 h 3211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3531" h="3211279">
                <a:moveTo>
                  <a:pt x="0" y="0"/>
                </a:moveTo>
                <a:lnTo>
                  <a:pt x="5083531" y="0"/>
                </a:lnTo>
                <a:lnTo>
                  <a:pt x="5083531" y="3211279"/>
                </a:lnTo>
                <a:lnTo>
                  <a:pt x="0" y="321127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426050" y="1263408"/>
            <a:ext cx="3136979" cy="4330782"/>
          </a:xfrm>
          <a:custGeom>
            <a:avLst/>
            <a:gdLst>
              <a:gd name="connsiteX0" fmla="*/ 6596 w 3136979"/>
              <a:gd name="connsiteY0" fmla="*/ 0 h 4330782"/>
              <a:gd name="connsiteX1" fmla="*/ 3132582 w 3136979"/>
              <a:gd name="connsiteY1" fmla="*/ 0 h 4330782"/>
              <a:gd name="connsiteX2" fmla="*/ 3136979 w 3136979"/>
              <a:gd name="connsiteY2" fmla="*/ 4836 h 4330782"/>
              <a:gd name="connsiteX3" fmla="*/ 3134780 w 3136979"/>
              <a:gd name="connsiteY3" fmla="*/ 4325946 h 4330782"/>
              <a:gd name="connsiteX4" fmla="*/ 3130383 w 3136979"/>
              <a:gd name="connsiteY4" fmla="*/ 4330782 h 4330782"/>
              <a:gd name="connsiteX5" fmla="*/ 4397 w 3136979"/>
              <a:gd name="connsiteY5" fmla="*/ 4330782 h 4330782"/>
              <a:gd name="connsiteX6" fmla="*/ 0 w 3136979"/>
              <a:gd name="connsiteY6" fmla="*/ 4325946 h 4330782"/>
              <a:gd name="connsiteX7" fmla="*/ 2198 w 3136979"/>
              <a:gd name="connsiteY7" fmla="*/ 4836 h 4330782"/>
              <a:gd name="connsiteX8" fmla="*/ 6596 w 3136979"/>
              <a:gd name="connsiteY8" fmla="*/ 0 h 4330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36979" h="4330782">
                <a:moveTo>
                  <a:pt x="6596" y="0"/>
                </a:moveTo>
                <a:cubicBezTo>
                  <a:pt x="3132582" y="0"/>
                  <a:pt x="3132582" y="0"/>
                  <a:pt x="3132582" y="0"/>
                </a:cubicBezTo>
                <a:cubicBezTo>
                  <a:pt x="3134780" y="0"/>
                  <a:pt x="3136979" y="2418"/>
                  <a:pt x="3136979" y="4836"/>
                </a:cubicBezTo>
                <a:lnTo>
                  <a:pt x="3134780" y="4325946"/>
                </a:lnTo>
                <a:cubicBezTo>
                  <a:pt x="3134780" y="4328364"/>
                  <a:pt x="3132582" y="4330782"/>
                  <a:pt x="3130383" y="4330782"/>
                </a:cubicBezTo>
                <a:cubicBezTo>
                  <a:pt x="4397" y="4330782"/>
                  <a:pt x="4397" y="4330782"/>
                  <a:pt x="4397" y="4330782"/>
                </a:cubicBezTo>
                <a:cubicBezTo>
                  <a:pt x="2198" y="4330782"/>
                  <a:pt x="0" y="4328364"/>
                  <a:pt x="0" y="4325946"/>
                </a:cubicBezTo>
                <a:cubicBezTo>
                  <a:pt x="2198" y="4836"/>
                  <a:pt x="2198" y="4836"/>
                  <a:pt x="2198" y="4836"/>
                </a:cubicBezTo>
                <a:cubicBezTo>
                  <a:pt x="2198" y="2418"/>
                  <a:pt x="4397" y="0"/>
                  <a:pt x="659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7628605" y="1263408"/>
            <a:ext cx="3136979" cy="4330782"/>
          </a:xfrm>
          <a:custGeom>
            <a:avLst/>
            <a:gdLst>
              <a:gd name="connsiteX0" fmla="*/ 6595 w 3136979"/>
              <a:gd name="connsiteY0" fmla="*/ 0 h 4330782"/>
              <a:gd name="connsiteX1" fmla="*/ 3132581 w 3136979"/>
              <a:gd name="connsiteY1" fmla="*/ 0 h 4330782"/>
              <a:gd name="connsiteX2" fmla="*/ 3136979 w 3136979"/>
              <a:gd name="connsiteY2" fmla="*/ 4836 h 4330782"/>
              <a:gd name="connsiteX3" fmla="*/ 3134780 w 3136979"/>
              <a:gd name="connsiteY3" fmla="*/ 4325946 h 4330782"/>
              <a:gd name="connsiteX4" fmla="*/ 3130383 w 3136979"/>
              <a:gd name="connsiteY4" fmla="*/ 4330782 h 4330782"/>
              <a:gd name="connsiteX5" fmla="*/ 4397 w 3136979"/>
              <a:gd name="connsiteY5" fmla="*/ 4330782 h 4330782"/>
              <a:gd name="connsiteX6" fmla="*/ 0 w 3136979"/>
              <a:gd name="connsiteY6" fmla="*/ 4325946 h 4330782"/>
              <a:gd name="connsiteX7" fmla="*/ 2198 w 3136979"/>
              <a:gd name="connsiteY7" fmla="*/ 4836 h 4330782"/>
              <a:gd name="connsiteX8" fmla="*/ 6595 w 3136979"/>
              <a:gd name="connsiteY8" fmla="*/ 0 h 4330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36979" h="4330782">
                <a:moveTo>
                  <a:pt x="6595" y="0"/>
                </a:moveTo>
                <a:cubicBezTo>
                  <a:pt x="3132581" y="0"/>
                  <a:pt x="3132581" y="0"/>
                  <a:pt x="3132581" y="0"/>
                </a:cubicBezTo>
                <a:cubicBezTo>
                  <a:pt x="3134780" y="0"/>
                  <a:pt x="3136979" y="2418"/>
                  <a:pt x="3136979" y="4836"/>
                </a:cubicBezTo>
                <a:lnTo>
                  <a:pt x="3134780" y="4325946"/>
                </a:lnTo>
                <a:cubicBezTo>
                  <a:pt x="3134780" y="4328364"/>
                  <a:pt x="3132581" y="4330782"/>
                  <a:pt x="3130383" y="4330782"/>
                </a:cubicBezTo>
                <a:cubicBezTo>
                  <a:pt x="4397" y="4330782"/>
                  <a:pt x="4397" y="4330782"/>
                  <a:pt x="4397" y="4330782"/>
                </a:cubicBezTo>
                <a:cubicBezTo>
                  <a:pt x="2198" y="4330782"/>
                  <a:pt x="0" y="4328364"/>
                  <a:pt x="0" y="4325946"/>
                </a:cubicBezTo>
                <a:cubicBezTo>
                  <a:pt x="2198" y="4836"/>
                  <a:pt x="2198" y="4836"/>
                  <a:pt x="2198" y="4836"/>
                </a:cubicBezTo>
                <a:cubicBezTo>
                  <a:pt x="2198" y="2418"/>
                  <a:pt x="4397" y="0"/>
                  <a:pt x="659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930810" y="2519993"/>
            <a:ext cx="4330782" cy="3136979"/>
          </a:xfrm>
          <a:custGeom>
            <a:avLst/>
            <a:gdLst>
              <a:gd name="connsiteX0" fmla="*/ 4836 w 4330782"/>
              <a:gd name="connsiteY0" fmla="*/ 0 h 3136979"/>
              <a:gd name="connsiteX1" fmla="*/ 4325946 w 4330782"/>
              <a:gd name="connsiteY1" fmla="*/ 2198 h 3136979"/>
              <a:gd name="connsiteX2" fmla="*/ 4330782 w 4330782"/>
              <a:gd name="connsiteY2" fmla="*/ 6596 h 3136979"/>
              <a:gd name="connsiteX3" fmla="*/ 4330782 w 4330782"/>
              <a:gd name="connsiteY3" fmla="*/ 3132582 h 3136979"/>
              <a:gd name="connsiteX4" fmla="*/ 4325946 w 4330782"/>
              <a:gd name="connsiteY4" fmla="*/ 3136979 h 3136979"/>
              <a:gd name="connsiteX5" fmla="*/ 4836 w 4330782"/>
              <a:gd name="connsiteY5" fmla="*/ 3134780 h 3136979"/>
              <a:gd name="connsiteX6" fmla="*/ 0 w 4330782"/>
              <a:gd name="connsiteY6" fmla="*/ 3130383 h 3136979"/>
              <a:gd name="connsiteX7" fmla="*/ 0 w 4330782"/>
              <a:gd name="connsiteY7" fmla="*/ 4397 h 3136979"/>
              <a:gd name="connsiteX8" fmla="*/ 4836 w 4330782"/>
              <a:gd name="connsiteY8" fmla="*/ 0 h 313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30782" h="3136979">
                <a:moveTo>
                  <a:pt x="4836" y="0"/>
                </a:moveTo>
                <a:cubicBezTo>
                  <a:pt x="4325946" y="2198"/>
                  <a:pt x="4325946" y="2198"/>
                  <a:pt x="4325946" y="2198"/>
                </a:cubicBezTo>
                <a:cubicBezTo>
                  <a:pt x="4328364" y="2198"/>
                  <a:pt x="4330782" y="4397"/>
                  <a:pt x="4330782" y="6596"/>
                </a:cubicBezTo>
                <a:cubicBezTo>
                  <a:pt x="4330782" y="3132582"/>
                  <a:pt x="4330782" y="3132582"/>
                  <a:pt x="4330782" y="3132582"/>
                </a:cubicBezTo>
                <a:cubicBezTo>
                  <a:pt x="4330782" y="3134780"/>
                  <a:pt x="4328364" y="3136979"/>
                  <a:pt x="4325946" y="3136979"/>
                </a:cubicBezTo>
                <a:lnTo>
                  <a:pt x="4836" y="3134780"/>
                </a:lnTo>
                <a:cubicBezTo>
                  <a:pt x="2418" y="3134780"/>
                  <a:pt x="0" y="3132582"/>
                  <a:pt x="0" y="3130383"/>
                </a:cubicBezTo>
                <a:cubicBezTo>
                  <a:pt x="0" y="4397"/>
                  <a:pt x="0" y="4397"/>
                  <a:pt x="0" y="4397"/>
                </a:cubicBezTo>
                <a:cubicBezTo>
                  <a:pt x="0" y="2198"/>
                  <a:pt x="2418" y="0"/>
                  <a:pt x="483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647461" y="2286530"/>
            <a:ext cx="2068012" cy="2398892"/>
          </a:xfrm>
          <a:custGeom>
            <a:avLst/>
            <a:gdLst>
              <a:gd name="connsiteX0" fmla="*/ 1034006 w 2068012"/>
              <a:gd name="connsiteY0" fmla="*/ 0 h 2398892"/>
              <a:gd name="connsiteX1" fmla="*/ 2068012 w 2068012"/>
              <a:gd name="connsiteY1" fmla="*/ 517003 h 2398892"/>
              <a:gd name="connsiteX2" fmla="*/ 2068012 w 2068012"/>
              <a:gd name="connsiteY2" fmla="*/ 1881889 h 2398892"/>
              <a:gd name="connsiteX3" fmla="*/ 1034006 w 2068012"/>
              <a:gd name="connsiteY3" fmla="*/ 2398892 h 2398892"/>
              <a:gd name="connsiteX4" fmla="*/ 0 w 2068012"/>
              <a:gd name="connsiteY4" fmla="*/ 1881889 h 2398892"/>
              <a:gd name="connsiteX5" fmla="*/ 0 w 2068012"/>
              <a:gd name="connsiteY5" fmla="*/ 517003 h 2398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8012" h="2398892">
                <a:moveTo>
                  <a:pt x="1034006" y="0"/>
                </a:moveTo>
                <a:lnTo>
                  <a:pt x="2068012" y="517003"/>
                </a:lnTo>
                <a:lnTo>
                  <a:pt x="2068012" y="1881889"/>
                </a:lnTo>
                <a:lnTo>
                  <a:pt x="1034006" y="2398892"/>
                </a:lnTo>
                <a:lnTo>
                  <a:pt x="0" y="1881889"/>
                </a:lnTo>
                <a:lnTo>
                  <a:pt x="0" y="5170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4622156" y="1776318"/>
            <a:ext cx="2947686" cy="3419316"/>
          </a:xfrm>
          <a:custGeom>
            <a:avLst/>
            <a:gdLst>
              <a:gd name="connsiteX0" fmla="*/ 1473843 w 2947686"/>
              <a:gd name="connsiteY0" fmla="*/ 0 h 3419316"/>
              <a:gd name="connsiteX1" fmla="*/ 2947686 w 2947686"/>
              <a:gd name="connsiteY1" fmla="*/ 736922 h 3419316"/>
              <a:gd name="connsiteX2" fmla="*/ 2947686 w 2947686"/>
              <a:gd name="connsiteY2" fmla="*/ 2682394 h 3419316"/>
              <a:gd name="connsiteX3" fmla="*/ 1473843 w 2947686"/>
              <a:gd name="connsiteY3" fmla="*/ 3419316 h 3419316"/>
              <a:gd name="connsiteX4" fmla="*/ 0 w 2947686"/>
              <a:gd name="connsiteY4" fmla="*/ 2682394 h 3419316"/>
              <a:gd name="connsiteX5" fmla="*/ 0 w 2947686"/>
              <a:gd name="connsiteY5" fmla="*/ 736922 h 3419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47686" h="3419316">
                <a:moveTo>
                  <a:pt x="1473843" y="0"/>
                </a:moveTo>
                <a:lnTo>
                  <a:pt x="2947686" y="736922"/>
                </a:lnTo>
                <a:lnTo>
                  <a:pt x="2947686" y="2682394"/>
                </a:lnTo>
                <a:lnTo>
                  <a:pt x="1473843" y="3419316"/>
                </a:lnTo>
                <a:lnTo>
                  <a:pt x="0" y="2682394"/>
                </a:lnTo>
                <a:lnTo>
                  <a:pt x="0" y="73692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8476524" y="2286530"/>
            <a:ext cx="2068012" cy="2398892"/>
          </a:xfrm>
          <a:custGeom>
            <a:avLst/>
            <a:gdLst>
              <a:gd name="connsiteX0" fmla="*/ 1034006 w 2068012"/>
              <a:gd name="connsiteY0" fmla="*/ 0 h 2398892"/>
              <a:gd name="connsiteX1" fmla="*/ 2068012 w 2068012"/>
              <a:gd name="connsiteY1" fmla="*/ 517003 h 2398892"/>
              <a:gd name="connsiteX2" fmla="*/ 2068012 w 2068012"/>
              <a:gd name="connsiteY2" fmla="*/ 1881889 h 2398892"/>
              <a:gd name="connsiteX3" fmla="*/ 1034006 w 2068012"/>
              <a:gd name="connsiteY3" fmla="*/ 2398892 h 2398892"/>
              <a:gd name="connsiteX4" fmla="*/ 0 w 2068012"/>
              <a:gd name="connsiteY4" fmla="*/ 1881889 h 2398892"/>
              <a:gd name="connsiteX5" fmla="*/ 0 w 2068012"/>
              <a:gd name="connsiteY5" fmla="*/ 517003 h 2398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8012" h="2398892">
                <a:moveTo>
                  <a:pt x="1034006" y="0"/>
                </a:moveTo>
                <a:lnTo>
                  <a:pt x="2068012" y="517003"/>
                </a:lnTo>
                <a:lnTo>
                  <a:pt x="2068012" y="1881889"/>
                </a:lnTo>
                <a:lnTo>
                  <a:pt x="1034006" y="2398892"/>
                </a:lnTo>
                <a:lnTo>
                  <a:pt x="0" y="1881889"/>
                </a:lnTo>
                <a:lnTo>
                  <a:pt x="0" y="5170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-535069" y="-462372"/>
            <a:ext cx="8344313" cy="7867688"/>
          </a:xfrm>
          <a:custGeom>
            <a:avLst/>
            <a:gdLst>
              <a:gd name="connsiteX0" fmla="*/ 960424 w 8344313"/>
              <a:gd name="connsiteY0" fmla="*/ 4679740 h 7867688"/>
              <a:gd name="connsiteX1" fmla="*/ 945543 w 8344313"/>
              <a:gd name="connsiteY1" fmla="*/ 4686114 h 7867688"/>
              <a:gd name="connsiteX2" fmla="*/ 945543 w 8344313"/>
              <a:gd name="connsiteY2" fmla="*/ 4718494 h 7867688"/>
              <a:gd name="connsiteX3" fmla="*/ 928267 w 8344313"/>
              <a:gd name="connsiteY3" fmla="*/ 4734683 h 7867688"/>
              <a:gd name="connsiteX4" fmla="*/ 945543 w 8344313"/>
              <a:gd name="connsiteY4" fmla="*/ 4718494 h 7867688"/>
              <a:gd name="connsiteX5" fmla="*/ 960660 w 8344313"/>
              <a:gd name="connsiteY5" fmla="*/ 4702304 h 7867688"/>
              <a:gd name="connsiteX6" fmla="*/ 960660 w 8344313"/>
              <a:gd name="connsiteY6" fmla="*/ 4686114 h 7867688"/>
              <a:gd name="connsiteX7" fmla="*/ 960424 w 8344313"/>
              <a:gd name="connsiteY7" fmla="*/ 4679740 h 7867688"/>
              <a:gd name="connsiteX8" fmla="*/ 7947148 w 8344313"/>
              <a:gd name="connsiteY8" fmla="*/ 110 h 7867688"/>
              <a:gd name="connsiteX9" fmla="*/ 8081748 w 8344313"/>
              <a:gd name="connsiteY9" fmla="*/ 6231 h 7867688"/>
              <a:gd name="connsiteX10" fmla="*/ 8145455 w 8344313"/>
              <a:gd name="connsiteY10" fmla="*/ 22421 h 7867688"/>
              <a:gd name="connsiteX11" fmla="*/ 8336574 w 8344313"/>
              <a:gd name="connsiteY11" fmla="*/ 595534 h 7867688"/>
              <a:gd name="connsiteX12" fmla="*/ 8049355 w 8344313"/>
              <a:gd name="connsiteY12" fmla="*/ 1153536 h 7867688"/>
              <a:gd name="connsiteX13" fmla="*/ 7730823 w 8344313"/>
              <a:gd name="connsiteY13" fmla="*/ 1471933 h 7867688"/>
              <a:gd name="connsiteX14" fmla="*/ 7539703 w 8344313"/>
              <a:gd name="connsiteY14" fmla="*/ 1535612 h 7867688"/>
              <a:gd name="connsiteX15" fmla="*/ 7030052 w 8344313"/>
              <a:gd name="connsiteY15" fmla="*/ 1566912 h 7867688"/>
              <a:gd name="connsiteX16" fmla="*/ 6265574 w 8344313"/>
              <a:gd name="connsiteY16" fmla="*/ 1646781 h 7867688"/>
              <a:gd name="connsiteX17" fmla="*/ 4815442 w 8344313"/>
              <a:gd name="connsiteY17" fmla="*/ 1901498 h 7867688"/>
              <a:gd name="connsiteX18" fmla="*/ 4019651 w 8344313"/>
              <a:gd name="connsiteY18" fmla="*/ 2108725 h 7867688"/>
              <a:gd name="connsiteX19" fmla="*/ 3923551 w 8344313"/>
              <a:gd name="connsiteY19" fmla="*/ 2140025 h 7867688"/>
              <a:gd name="connsiteX20" fmla="*/ 3892238 w 8344313"/>
              <a:gd name="connsiteY20" fmla="*/ 2172404 h 7867688"/>
              <a:gd name="connsiteX21" fmla="*/ 3923551 w 8344313"/>
              <a:gd name="connsiteY21" fmla="*/ 2203704 h 7867688"/>
              <a:gd name="connsiteX22" fmla="*/ 4162180 w 8344313"/>
              <a:gd name="connsiteY22" fmla="*/ 2314873 h 7867688"/>
              <a:gd name="connsiteX23" fmla="*/ 5102661 w 8344313"/>
              <a:gd name="connsiteY23" fmla="*/ 2649458 h 7867688"/>
              <a:gd name="connsiteX24" fmla="*/ 5803432 w 8344313"/>
              <a:gd name="connsiteY24" fmla="*/ 2999154 h 7867688"/>
              <a:gd name="connsiteX25" fmla="*/ 6344397 w 8344313"/>
              <a:gd name="connsiteY25" fmla="*/ 3428719 h 7867688"/>
              <a:gd name="connsiteX26" fmla="*/ 6726636 w 8344313"/>
              <a:gd name="connsiteY26" fmla="*/ 4049322 h 7867688"/>
              <a:gd name="connsiteX27" fmla="*/ 6775226 w 8344313"/>
              <a:gd name="connsiteY27" fmla="*/ 4558756 h 7867688"/>
              <a:gd name="connsiteX28" fmla="*/ 6392987 w 8344313"/>
              <a:gd name="connsiteY28" fmla="*/ 5482644 h 7867688"/>
              <a:gd name="connsiteX29" fmla="*/ 6073375 w 8344313"/>
              <a:gd name="connsiteY29" fmla="*/ 5928399 h 7867688"/>
              <a:gd name="connsiteX30" fmla="*/ 5516213 w 8344313"/>
              <a:gd name="connsiteY30" fmla="*/ 6533891 h 7867688"/>
              <a:gd name="connsiteX31" fmla="*/ 4831638 w 8344313"/>
              <a:gd name="connsiteY31" fmla="*/ 7059514 h 7867688"/>
              <a:gd name="connsiteX32" fmla="*/ 3668725 w 8344313"/>
              <a:gd name="connsiteY32" fmla="*/ 7584058 h 7867688"/>
              <a:gd name="connsiteX33" fmla="*/ 2793031 w 8344313"/>
              <a:gd name="connsiteY33" fmla="*/ 7791285 h 7867688"/>
              <a:gd name="connsiteX34" fmla="*/ 1455195 w 8344313"/>
              <a:gd name="connsiteY34" fmla="*/ 7854965 h 7867688"/>
              <a:gd name="connsiteX35" fmla="*/ 498518 w 8344313"/>
              <a:gd name="connsiteY35" fmla="*/ 7505269 h 7867688"/>
              <a:gd name="connsiteX36" fmla="*/ 36376 w 8344313"/>
              <a:gd name="connsiteY36" fmla="*/ 6724928 h 7867688"/>
              <a:gd name="connsiteX37" fmla="*/ 196182 w 8344313"/>
              <a:gd name="connsiteY37" fmla="*/ 5577623 h 7867688"/>
              <a:gd name="connsiteX38" fmla="*/ 594618 w 8344313"/>
              <a:gd name="connsiteY38" fmla="*/ 4989400 h 7867688"/>
              <a:gd name="connsiteX39" fmla="*/ 1136663 w 8344313"/>
              <a:gd name="connsiteY39" fmla="*/ 4288929 h 7867688"/>
              <a:gd name="connsiteX40" fmla="*/ 1215486 w 8344313"/>
              <a:gd name="connsiteY40" fmla="*/ 4209060 h 7867688"/>
              <a:gd name="connsiteX41" fmla="*/ 1231683 w 8344313"/>
              <a:gd name="connsiteY41" fmla="*/ 4225249 h 7867688"/>
              <a:gd name="connsiteX42" fmla="*/ 1055680 w 8344313"/>
              <a:gd name="connsiteY42" fmla="*/ 4511266 h 7867688"/>
              <a:gd name="connsiteX43" fmla="*/ 976857 w 8344313"/>
              <a:gd name="connsiteY43" fmla="*/ 4638625 h 7867688"/>
              <a:gd name="connsiteX44" fmla="*/ 976857 w 8344313"/>
              <a:gd name="connsiteY44" fmla="*/ 4654814 h 7867688"/>
              <a:gd name="connsiteX45" fmla="*/ 991973 w 8344313"/>
              <a:gd name="connsiteY45" fmla="*/ 4654814 h 7867688"/>
              <a:gd name="connsiteX46" fmla="*/ 1264076 w 8344313"/>
              <a:gd name="connsiteY46" fmla="*/ 4288929 h 7867688"/>
              <a:gd name="connsiteX47" fmla="*/ 1470312 w 8344313"/>
              <a:gd name="connsiteY47" fmla="*/ 4001832 h 7867688"/>
              <a:gd name="connsiteX48" fmla="*/ 1501625 w 8344313"/>
              <a:gd name="connsiteY48" fmla="*/ 3970532 h 7867688"/>
              <a:gd name="connsiteX49" fmla="*/ 1757531 w 8344313"/>
              <a:gd name="connsiteY49" fmla="*/ 3810795 h 7867688"/>
              <a:gd name="connsiteX50" fmla="*/ 1805041 w 8344313"/>
              <a:gd name="connsiteY50" fmla="*/ 3826985 h 7867688"/>
              <a:gd name="connsiteX51" fmla="*/ 1773727 w 8344313"/>
              <a:gd name="connsiteY51" fmla="*/ 3938153 h 7867688"/>
              <a:gd name="connsiteX52" fmla="*/ 1597725 w 8344313"/>
              <a:gd name="connsiteY52" fmla="*/ 4256549 h 7867688"/>
              <a:gd name="connsiteX53" fmla="*/ 1310506 w 8344313"/>
              <a:gd name="connsiteY53" fmla="*/ 5053079 h 7867688"/>
              <a:gd name="connsiteX54" fmla="*/ 1501625 w 8344313"/>
              <a:gd name="connsiteY54" fmla="*/ 5753551 h 7867688"/>
              <a:gd name="connsiteX55" fmla="*/ 1916257 w 8344313"/>
              <a:gd name="connsiteY55" fmla="*/ 6008267 h 7867688"/>
              <a:gd name="connsiteX56" fmla="*/ 2474499 w 8344313"/>
              <a:gd name="connsiteY56" fmla="*/ 6119436 h 7867688"/>
              <a:gd name="connsiteX57" fmla="*/ 2824344 w 8344313"/>
              <a:gd name="connsiteY57" fmla="*/ 6135626 h 7867688"/>
              <a:gd name="connsiteX58" fmla="*/ 3621215 w 8344313"/>
              <a:gd name="connsiteY58" fmla="*/ 6055757 h 7867688"/>
              <a:gd name="connsiteX59" fmla="*/ 4369496 w 8344313"/>
              <a:gd name="connsiteY59" fmla="*/ 5896019 h 7867688"/>
              <a:gd name="connsiteX60" fmla="*/ 5181484 w 8344313"/>
              <a:gd name="connsiteY60" fmla="*/ 5610003 h 7867688"/>
              <a:gd name="connsiteX61" fmla="*/ 5277584 w 8344313"/>
              <a:gd name="connsiteY61" fmla="*/ 5546323 h 7867688"/>
              <a:gd name="connsiteX62" fmla="*/ 5325094 w 8344313"/>
              <a:gd name="connsiteY62" fmla="*/ 5100569 h 7867688"/>
              <a:gd name="connsiteX63" fmla="*/ 5022758 w 8344313"/>
              <a:gd name="connsiteY63" fmla="*/ 4893342 h 7867688"/>
              <a:gd name="connsiteX64" fmla="*/ 4147064 w 8344313"/>
              <a:gd name="connsiteY64" fmla="*/ 4527456 h 7867688"/>
              <a:gd name="connsiteX65" fmla="*/ 3222780 w 8344313"/>
              <a:gd name="connsiteY65" fmla="*/ 4161570 h 7867688"/>
              <a:gd name="connsiteX66" fmla="*/ 2601912 w 8344313"/>
              <a:gd name="connsiteY66" fmla="*/ 3874474 h 7867688"/>
              <a:gd name="connsiteX67" fmla="*/ 2092260 w 8344313"/>
              <a:gd name="connsiteY67" fmla="*/ 3524778 h 7867688"/>
              <a:gd name="connsiteX68" fmla="*/ 1868747 w 8344313"/>
              <a:gd name="connsiteY68" fmla="*/ 3237682 h 7867688"/>
              <a:gd name="connsiteX69" fmla="*/ 1837434 w 8344313"/>
              <a:gd name="connsiteY69" fmla="*/ 2569589 h 7867688"/>
              <a:gd name="connsiteX70" fmla="*/ 2076063 w 8344313"/>
              <a:gd name="connsiteY70" fmla="*/ 2156214 h 7867688"/>
              <a:gd name="connsiteX71" fmla="*/ 2505812 w 8344313"/>
              <a:gd name="connsiteY71" fmla="*/ 1583101 h 7867688"/>
              <a:gd name="connsiteX72" fmla="*/ 2585715 w 8344313"/>
              <a:gd name="connsiteY72" fmla="*/ 1503232 h 7867688"/>
              <a:gd name="connsiteX73" fmla="*/ 2744441 w 8344313"/>
              <a:gd name="connsiteY73" fmla="*/ 1344574 h 7867688"/>
              <a:gd name="connsiteX74" fmla="*/ 3222780 w 8344313"/>
              <a:gd name="connsiteY74" fmla="*/ 977609 h 7867688"/>
              <a:gd name="connsiteX75" fmla="*/ 4305790 w 8344313"/>
              <a:gd name="connsiteY75" fmla="*/ 564234 h 7867688"/>
              <a:gd name="connsiteX76" fmla="*/ 5468703 w 8344313"/>
              <a:gd name="connsiteY76" fmla="*/ 293327 h 7867688"/>
              <a:gd name="connsiteX77" fmla="*/ 6201867 w 8344313"/>
              <a:gd name="connsiteY77" fmla="*/ 165969 h 7867688"/>
              <a:gd name="connsiteX78" fmla="*/ 6742833 w 8344313"/>
              <a:gd name="connsiteY78" fmla="*/ 102290 h 7867688"/>
              <a:gd name="connsiteX79" fmla="*/ 7108875 w 8344313"/>
              <a:gd name="connsiteY79" fmla="*/ 70990 h 7867688"/>
              <a:gd name="connsiteX80" fmla="*/ 7523507 w 8344313"/>
              <a:gd name="connsiteY80" fmla="*/ 22421 h 7867688"/>
              <a:gd name="connsiteX81" fmla="*/ 7947148 w 8344313"/>
              <a:gd name="connsiteY81" fmla="*/ 110 h 7867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8344313" h="7867688">
                <a:moveTo>
                  <a:pt x="960424" y="4679740"/>
                </a:moveTo>
                <a:cubicBezTo>
                  <a:pt x="959715" y="4677615"/>
                  <a:pt x="956881" y="4686114"/>
                  <a:pt x="945543" y="4686114"/>
                </a:cubicBezTo>
                <a:cubicBezTo>
                  <a:pt x="945543" y="4702304"/>
                  <a:pt x="945543" y="4702304"/>
                  <a:pt x="945543" y="4718494"/>
                </a:cubicBezTo>
                <a:cubicBezTo>
                  <a:pt x="928267" y="4718494"/>
                  <a:pt x="928267" y="4718494"/>
                  <a:pt x="928267" y="4734683"/>
                </a:cubicBezTo>
                <a:cubicBezTo>
                  <a:pt x="945543" y="4734683"/>
                  <a:pt x="945543" y="4718494"/>
                  <a:pt x="945543" y="4718494"/>
                </a:cubicBezTo>
                <a:cubicBezTo>
                  <a:pt x="945543" y="4718494"/>
                  <a:pt x="945543" y="4702304"/>
                  <a:pt x="960660" y="4702304"/>
                </a:cubicBezTo>
                <a:cubicBezTo>
                  <a:pt x="960660" y="4686114"/>
                  <a:pt x="976857" y="4686114"/>
                  <a:pt x="960660" y="4686114"/>
                </a:cubicBezTo>
                <a:cubicBezTo>
                  <a:pt x="960660" y="4682337"/>
                  <a:pt x="960660" y="4680448"/>
                  <a:pt x="960424" y="4679740"/>
                </a:cubicBezTo>
                <a:close/>
                <a:moveTo>
                  <a:pt x="7947148" y="110"/>
                </a:moveTo>
                <a:cubicBezTo>
                  <a:pt x="7992802" y="565"/>
                  <a:pt x="8037748" y="2454"/>
                  <a:pt x="8081748" y="6231"/>
                </a:cubicBezTo>
                <a:cubicBezTo>
                  <a:pt x="8113062" y="6231"/>
                  <a:pt x="8128178" y="6231"/>
                  <a:pt x="8145455" y="22421"/>
                </a:cubicBezTo>
                <a:cubicBezTo>
                  <a:pt x="8304181" y="182159"/>
                  <a:pt x="8367887" y="373196"/>
                  <a:pt x="8336574" y="595534"/>
                </a:cubicBezTo>
                <a:cubicBezTo>
                  <a:pt x="8304181" y="818951"/>
                  <a:pt x="8176768" y="993799"/>
                  <a:pt x="8049355" y="1153536"/>
                </a:cubicBezTo>
                <a:cubicBezTo>
                  <a:pt x="7953256" y="1264705"/>
                  <a:pt x="7825843" y="1359684"/>
                  <a:pt x="7730823" y="1471933"/>
                </a:cubicBezTo>
                <a:cubicBezTo>
                  <a:pt x="7667116" y="1519422"/>
                  <a:pt x="7618527" y="1550722"/>
                  <a:pt x="7539703" y="1535612"/>
                </a:cubicBezTo>
                <a:cubicBezTo>
                  <a:pt x="7363701" y="1535612"/>
                  <a:pt x="7204974" y="1550722"/>
                  <a:pt x="7030052" y="1566912"/>
                </a:cubicBezTo>
                <a:cubicBezTo>
                  <a:pt x="6775226" y="1583101"/>
                  <a:pt x="6520400" y="1614401"/>
                  <a:pt x="6265574" y="1646781"/>
                </a:cubicBezTo>
                <a:cubicBezTo>
                  <a:pt x="5771039" y="1710460"/>
                  <a:pt x="5293780" y="1805439"/>
                  <a:pt x="4815442" y="1901498"/>
                </a:cubicBezTo>
                <a:cubicBezTo>
                  <a:pt x="4544419" y="1965177"/>
                  <a:pt x="4289593" y="2028856"/>
                  <a:pt x="4019651" y="2108725"/>
                </a:cubicBezTo>
                <a:cubicBezTo>
                  <a:pt x="3987257" y="2108725"/>
                  <a:pt x="3955944" y="2123835"/>
                  <a:pt x="3923551" y="2140025"/>
                </a:cubicBezTo>
                <a:cubicBezTo>
                  <a:pt x="3907354" y="2140025"/>
                  <a:pt x="3876041" y="2156214"/>
                  <a:pt x="3892238" y="2172404"/>
                </a:cubicBezTo>
                <a:cubicBezTo>
                  <a:pt x="3892238" y="2187514"/>
                  <a:pt x="3907354" y="2203704"/>
                  <a:pt x="3923551" y="2203704"/>
                </a:cubicBezTo>
                <a:cubicBezTo>
                  <a:pt x="4003454" y="2251194"/>
                  <a:pt x="4083357" y="2283573"/>
                  <a:pt x="4162180" y="2314873"/>
                </a:cubicBezTo>
                <a:cubicBezTo>
                  <a:pt x="4480713" y="2410931"/>
                  <a:pt x="4799245" y="2522100"/>
                  <a:pt x="5102661" y="2649458"/>
                </a:cubicBezTo>
                <a:cubicBezTo>
                  <a:pt x="5341290" y="2760627"/>
                  <a:pt x="5579919" y="2871796"/>
                  <a:pt x="5803432" y="2999154"/>
                </a:cubicBezTo>
                <a:cubicBezTo>
                  <a:pt x="5994551" y="3126513"/>
                  <a:pt x="6185671" y="3253871"/>
                  <a:pt x="6344397" y="3428719"/>
                </a:cubicBezTo>
                <a:cubicBezTo>
                  <a:pt x="6520400" y="3603567"/>
                  <a:pt x="6662929" y="3810795"/>
                  <a:pt x="6726636" y="4049322"/>
                </a:cubicBezTo>
                <a:cubicBezTo>
                  <a:pt x="6775226" y="4209060"/>
                  <a:pt x="6790342" y="4383908"/>
                  <a:pt x="6775226" y="4558756"/>
                </a:cubicBezTo>
                <a:cubicBezTo>
                  <a:pt x="6726636" y="4893342"/>
                  <a:pt x="6584106" y="5195548"/>
                  <a:pt x="6392987" y="5482644"/>
                </a:cubicBezTo>
                <a:cubicBezTo>
                  <a:pt x="6296887" y="5626192"/>
                  <a:pt x="6185671" y="5785930"/>
                  <a:pt x="6073375" y="5928399"/>
                </a:cubicBezTo>
                <a:cubicBezTo>
                  <a:pt x="5898452" y="6135626"/>
                  <a:pt x="5723529" y="6341774"/>
                  <a:pt x="5516213" y="6533891"/>
                </a:cubicBezTo>
                <a:cubicBezTo>
                  <a:pt x="5293780" y="6741118"/>
                  <a:pt x="5070268" y="6915966"/>
                  <a:pt x="4831638" y="7059514"/>
                </a:cubicBezTo>
                <a:cubicBezTo>
                  <a:pt x="4465596" y="7298041"/>
                  <a:pt x="4083357" y="7456700"/>
                  <a:pt x="3668725" y="7584058"/>
                </a:cubicBezTo>
                <a:cubicBezTo>
                  <a:pt x="3381506" y="7680117"/>
                  <a:pt x="3095367" y="7743796"/>
                  <a:pt x="2793031" y="7791285"/>
                </a:cubicBezTo>
                <a:cubicBezTo>
                  <a:pt x="2362203" y="7854965"/>
                  <a:pt x="1916257" y="7887344"/>
                  <a:pt x="1455195" y="7854965"/>
                </a:cubicBezTo>
                <a:cubicBezTo>
                  <a:pt x="1104269" y="7838775"/>
                  <a:pt x="785737" y="7743796"/>
                  <a:pt x="498518" y="7505269"/>
                </a:cubicBezTo>
                <a:cubicBezTo>
                  <a:pt x="259889" y="7314231"/>
                  <a:pt x="100083" y="7043325"/>
                  <a:pt x="36376" y="6724928"/>
                </a:cubicBezTo>
                <a:cubicBezTo>
                  <a:pt x="-42447" y="6326664"/>
                  <a:pt x="5063" y="5944588"/>
                  <a:pt x="196182" y="5577623"/>
                </a:cubicBezTo>
                <a:cubicBezTo>
                  <a:pt x="307399" y="5371475"/>
                  <a:pt x="451008" y="5180438"/>
                  <a:pt x="594618" y="4989400"/>
                </a:cubicBezTo>
                <a:cubicBezTo>
                  <a:pt x="769541" y="4749793"/>
                  <a:pt x="945543" y="4511266"/>
                  <a:pt x="1136663" y="4288929"/>
                </a:cubicBezTo>
                <a:cubicBezTo>
                  <a:pt x="1167976" y="4256549"/>
                  <a:pt x="1183093" y="4225249"/>
                  <a:pt x="1215486" y="4209060"/>
                </a:cubicBezTo>
                <a:cubicBezTo>
                  <a:pt x="1231683" y="4225249"/>
                  <a:pt x="1231683" y="4225249"/>
                  <a:pt x="1231683" y="4225249"/>
                </a:cubicBezTo>
                <a:cubicBezTo>
                  <a:pt x="1183093" y="4320229"/>
                  <a:pt x="1104269" y="4416287"/>
                  <a:pt x="1055680" y="4511266"/>
                </a:cubicBezTo>
                <a:cubicBezTo>
                  <a:pt x="1024367" y="4558756"/>
                  <a:pt x="991973" y="4591135"/>
                  <a:pt x="976857" y="4638625"/>
                </a:cubicBezTo>
                <a:cubicBezTo>
                  <a:pt x="976857" y="4654814"/>
                  <a:pt x="976857" y="4654814"/>
                  <a:pt x="976857" y="4654814"/>
                </a:cubicBezTo>
                <a:cubicBezTo>
                  <a:pt x="976857" y="4671004"/>
                  <a:pt x="991973" y="4654814"/>
                  <a:pt x="991973" y="4654814"/>
                </a:cubicBezTo>
                <a:cubicBezTo>
                  <a:pt x="1088073" y="4543645"/>
                  <a:pt x="1167976" y="4400097"/>
                  <a:pt x="1264076" y="4288929"/>
                </a:cubicBezTo>
                <a:cubicBezTo>
                  <a:pt x="1327782" y="4192870"/>
                  <a:pt x="1391488" y="4097891"/>
                  <a:pt x="1470312" y="4001832"/>
                </a:cubicBezTo>
                <a:cubicBezTo>
                  <a:pt x="1486508" y="3985643"/>
                  <a:pt x="1501625" y="3970532"/>
                  <a:pt x="1501625" y="3970532"/>
                </a:cubicBezTo>
                <a:cubicBezTo>
                  <a:pt x="1597725" y="3906853"/>
                  <a:pt x="1677628" y="3858285"/>
                  <a:pt x="1757531" y="3810795"/>
                </a:cubicBezTo>
                <a:cubicBezTo>
                  <a:pt x="1788844" y="3779495"/>
                  <a:pt x="1805041" y="3794605"/>
                  <a:pt x="1805041" y="3826985"/>
                </a:cubicBezTo>
                <a:cubicBezTo>
                  <a:pt x="1805041" y="3874474"/>
                  <a:pt x="1788844" y="3906853"/>
                  <a:pt x="1773727" y="3938153"/>
                </a:cubicBezTo>
                <a:cubicBezTo>
                  <a:pt x="1710021" y="4049322"/>
                  <a:pt x="1646314" y="4145380"/>
                  <a:pt x="1597725" y="4256549"/>
                </a:cubicBezTo>
                <a:cubicBezTo>
                  <a:pt x="1455195" y="4495077"/>
                  <a:pt x="1342899" y="4765983"/>
                  <a:pt x="1310506" y="5053079"/>
                </a:cubicBezTo>
                <a:cubicBezTo>
                  <a:pt x="1279192" y="5307796"/>
                  <a:pt x="1310506" y="5546323"/>
                  <a:pt x="1501625" y="5753551"/>
                </a:cubicBezTo>
                <a:cubicBezTo>
                  <a:pt x="1613921" y="5864719"/>
                  <a:pt x="1757531" y="5944588"/>
                  <a:pt x="1916257" y="6008267"/>
                </a:cubicBezTo>
                <a:cubicBezTo>
                  <a:pt x="2092260" y="6071947"/>
                  <a:pt x="2283379" y="6104326"/>
                  <a:pt x="2474499" y="6119436"/>
                </a:cubicBezTo>
                <a:cubicBezTo>
                  <a:pt x="2585715" y="6119436"/>
                  <a:pt x="2713128" y="6135626"/>
                  <a:pt x="2824344" y="6135626"/>
                </a:cubicBezTo>
                <a:cubicBezTo>
                  <a:pt x="3095367" y="6119436"/>
                  <a:pt x="3366389" y="6087057"/>
                  <a:pt x="3621215" y="6055757"/>
                </a:cubicBezTo>
                <a:cubicBezTo>
                  <a:pt x="3876041" y="6023378"/>
                  <a:pt x="4130867" y="5959699"/>
                  <a:pt x="4369496" y="5896019"/>
                </a:cubicBezTo>
                <a:cubicBezTo>
                  <a:pt x="4640519" y="5832340"/>
                  <a:pt x="4911541" y="5737361"/>
                  <a:pt x="5181484" y="5610003"/>
                </a:cubicBezTo>
                <a:cubicBezTo>
                  <a:pt x="5213877" y="5577623"/>
                  <a:pt x="5245191" y="5562513"/>
                  <a:pt x="5277584" y="5546323"/>
                </a:cubicBezTo>
                <a:cubicBezTo>
                  <a:pt x="5421193" y="5466454"/>
                  <a:pt x="5484900" y="5259227"/>
                  <a:pt x="5325094" y="5100569"/>
                </a:cubicBezTo>
                <a:cubicBezTo>
                  <a:pt x="5230074" y="5020700"/>
                  <a:pt x="5133974" y="4940831"/>
                  <a:pt x="5022758" y="4893342"/>
                </a:cubicBezTo>
                <a:cubicBezTo>
                  <a:pt x="4735539" y="4749793"/>
                  <a:pt x="4433203" y="4638625"/>
                  <a:pt x="4147064" y="4527456"/>
                </a:cubicBezTo>
                <a:cubicBezTo>
                  <a:pt x="3828531" y="4416287"/>
                  <a:pt x="3525116" y="4288929"/>
                  <a:pt x="3222780" y="4161570"/>
                </a:cubicBezTo>
                <a:cubicBezTo>
                  <a:pt x="3015464" y="4081701"/>
                  <a:pt x="2808148" y="3985643"/>
                  <a:pt x="2601912" y="3874474"/>
                </a:cubicBezTo>
                <a:cubicBezTo>
                  <a:pt x="2425909" y="3779495"/>
                  <a:pt x="2250986" y="3667247"/>
                  <a:pt x="2092260" y="3524778"/>
                </a:cubicBezTo>
                <a:cubicBezTo>
                  <a:pt x="1996160" y="3444909"/>
                  <a:pt x="1916257" y="3348851"/>
                  <a:pt x="1868747" y="3237682"/>
                </a:cubicBezTo>
                <a:cubicBezTo>
                  <a:pt x="1757531" y="3014265"/>
                  <a:pt x="1757531" y="2791927"/>
                  <a:pt x="1837434" y="2569589"/>
                </a:cubicBezTo>
                <a:cubicBezTo>
                  <a:pt x="1901140" y="2427121"/>
                  <a:pt x="1996160" y="2299763"/>
                  <a:pt x="2076063" y="2156214"/>
                </a:cubicBezTo>
                <a:cubicBezTo>
                  <a:pt x="2203476" y="1965177"/>
                  <a:pt x="2347086" y="1774139"/>
                  <a:pt x="2505812" y="1583101"/>
                </a:cubicBezTo>
                <a:cubicBezTo>
                  <a:pt x="2522009" y="1550722"/>
                  <a:pt x="2553322" y="1519422"/>
                  <a:pt x="2585715" y="1503232"/>
                </a:cubicBezTo>
                <a:cubicBezTo>
                  <a:pt x="2649421" y="1471933"/>
                  <a:pt x="2696931" y="1408253"/>
                  <a:pt x="2744441" y="1344574"/>
                </a:cubicBezTo>
                <a:cubicBezTo>
                  <a:pt x="2871854" y="1201026"/>
                  <a:pt x="3047857" y="1089857"/>
                  <a:pt x="3222780" y="977609"/>
                </a:cubicBezTo>
                <a:cubicBezTo>
                  <a:pt x="3557508" y="786572"/>
                  <a:pt x="3939748" y="659213"/>
                  <a:pt x="4305790" y="564234"/>
                </a:cubicBezTo>
                <a:cubicBezTo>
                  <a:pt x="4688029" y="453065"/>
                  <a:pt x="5070268" y="357007"/>
                  <a:pt x="5468703" y="293327"/>
                </a:cubicBezTo>
                <a:cubicBezTo>
                  <a:pt x="5707332" y="245838"/>
                  <a:pt x="5962158" y="198348"/>
                  <a:pt x="6201867" y="165969"/>
                </a:cubicBezTo>
                <a:cubicBezTo>
                  <a:pt x="6392987" y="149779"/>
                  <a:pt x="6567910" y="118479"/>
                  <a:pt x="6742833" y="102290"/>
                </a:cubicBezTo>
                <a:cubicBezTo>
                  <a:pt x="6854049" y="86100"/>
                  <a:pt x="6981462" y="70990"/>
                  <a:pt x="7108875" y="70990"/>
                </a:cubicBezTo>
                <a:cubicBezTo>
                  <a:pt x="7236288" y="54800"/>
                  <a:pt x="7379897" y="38611"/>
                  <a:pt x="7523507" y="22421"/>
                </a:cubicBezTo>
                <a:cubicBezTo>
                  <a:pt x="7666846" y="10279"/>
                  <a:pt x="7810186" y="-1256"/>
                  <a:pt x="7947148" y="11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-1345872" y="-581103"/>
            <a:ext cx="11605284" cy="7848466"/>
          </a:xfrm>
          <a:custGeom>
            <a:avLst/>
            <a:gdLst>
              <a:gd name="connsiteX0" fmla="*/ 11031143 w 11605284"/>
              <a:gd name="connsiteY0" fmla="*/ 27 h 7848466"/>
              <a:gd name="connsiteX1" fmla="*/ 11058132 w 11605284"/>
              <a:gd name="connsiteY1" fmla="*/ 38904 h 7848466"/>
              <a:gd name="connsiteX2" fmla="*/ 11105841 w 11605284"/>
              <a:gd name="connsiteY2" fmla="*/ 70345 h 7848466"/>
              <a:gd name="connsiteX3" fmla="*/ 11202343 w 11605284"/>
              <a:gd name="connsiteY3" fmla="*/ 22642 h 7848466"/>
              <a:gd name="connsiteX4" fmla="*/ 11250052 w 11605284"/>
              <a:gd name="connsiteY4" fmla="*/ 54082 h 7848466"/>
              <a:gd name="connsiteX5" fmla="*/ 11250052 w 11605284"/>
              <a:gd name="connsiteY5" fmla="*/ 70345 h 7848466"/>
              <a:gd name="connsiteX6" fmla="*/ 11410527 w 11605284"/>
              <a:gd name="connsiteY6" fmla="*/ 309944 h 7848466"/>
              <a:gd name="connsiteX7" fmla="*/ 11553654 w 11605284"/>
              <a:gd name="connsiteY7" fmla="*/ 390172 h 7848466"/>
              <a:gd name="connsiteX8" fmla="*/ 11602448 w 11605284"/>
              <a:gd name="connsiteY8" fmla="*/ 486663 h 7848466"/>
              <a:gd name="connsiteX9" fmla="*/ 11505945 w 11605284"/>
              <a:gd name="connsiteY9" fmla="*/ 837931 h 7848466"/>
              <a:gd name="connsiteX10" fmla="*/ 11074396 w 11605284"/>
              <a:gd name="connsiteY10" fmla="*/ 1398442 h 7848466"/>
              <a:gd name="connsiteX11" fmla="*/ 10066002 w 11605284"/>
              <a:gd name="connsiteY11" fmla="*/ 2389365 h 7848466"/>
              <a:gd name="connsiteX12" fmla="*/ 9347114 w 11605284"/>
              <a:gd name="connsiteY12" fmla="*/ 3076723 h 7848466"/>
              <a:gd name="connsiteX13" fmla="*/ 8802798 w 11605284"/>
              <a:gd name="connsiteY13" fmla="*/ 3637234 h 7848466"/>
              <a:gd name="connsiteX14" fmla="*/ 8227038 w 11605284"/>
              <a:gd name="connsiteY14" fmla="*/ 4276889 h 7848466"/>
              <a:gd name="connsiteX15" fmla="*/ 7779224 w 11605284"/>
              <a:gd name="connsiteY15" fmla="*/ 4804876 h 7848466"/>
              <a:gd name="connsiteX16" fmla="*/ 7379119 w 11605284"/>
              <a:gd name="connsiteY16" fmla="*/ 5332862 h 7848466"/>
              <a:gd name="connsiteX17" fmla="*/ 7106961 w 11605284"/>
              <a:gd name="connsiteY17" fmla="*/ 5700393 h 7848466"/>
              <a:gd name="connsiteX18" fmla="*/ 6867332 w 11605284"/>
              <a:gd name="connsiteY18" fmla="*/ 6036483 h 7848466"/>
              <a:gd name="connsiteX19" fmla="*/ 6178805 w 11605284"/>
              <a:gd name="connsiteY19" fmla="*/ 7091371 h 7848466"/>
              <a:gd name="connsiteX20" fmla="*/ 5843758 w 11605284"/>
              <a:gd name="connsiteY20" fmla="*/ 7651882 h 7848466"/>
              <a:gd name="connsiteX21" fmla="*/ 5699547 w 11605284"/>
              <a:gd name="connsiteY21" fmla="*/ 7763551 h 7848466"/>
              <a:gd name="connsiteX22" fmla="*/ 4805003 w 11605284"/>
              <a:gd name="connsiteY22" fmla="*/ 7843779 h 7848466"/>
              <a:gd name="connsiteX23" fmla="*/ 4644528 w 11605284"/>
              <a:gd name="connsiteY23" fmla="*/ 7843779 h 7848466"/>
              <a:gd name="connsiteX24" fmla="*/ 4181534 w 11605284"/>
              <a:gd name="connsiteY24" fmla="*/ 7699585 h 7848466"/>
              <a:gd name="connsiteX25" fmla="*/ 4101296 w 11605284"/>
              <a:gd name="connsiteY25" fmla="*/ 7396020 h 7848466"/>
              <a:gd name="connsiteX26" fmla="*/ 4181534 w 11605284"/>
              <a:gd name="connsiteY26" fmla="*/ 6851772 h 7848466"/>
              <a:gd name="connsiteX27" fmla="*/ 4468872 w 11605284"/>
              <a:gd name="connsiteY27" fmla="*/ 5716655 h 7848466"/>
              <a:gd name="connsiteX28" fmla="*/ 4613083 w 11605284"/>
              <a:gd name="connsiteY28" fmla="*/ 5252634 h 7848466"/>
              <a:gd name="connsiteX29" fmla="*/ 4836448 w 11605284"/>
              <a:gd name="connsiteY29" fmla="*/ 4565276 h 7848466"/>
              <a:gd name="connsiteX30" fmla="*/ 5124870 w 11605284"/>
              <a:gd name="connsiteY30" fmla="*/ 3733725 h 7848466"/>
              <a:gd name="connsiteX31" fmla="*/ 5316791 w 11605284"/>
              <a:gd name="connsiteY31" fmla="*/ 3173213 h 7848466"/>
              <a:gd name="connsiteX32" fmla="*/ 5316791 w 11605284"/>
              <a:gd name="connsiteY32" fmla="*/ 3156951 h 7848466"/>
              <a:gd name="connsiteX33" fmla="*/ 5333055 w 11605284"/>
              <a:gd name="connsiteY33" fmla="*/ 3140689 h 7848466"/>
              <a:gd name="connsiteX34" fmla="*/ 5333055 w 11605284"/>
              <a:gd name="connsiteY34" fmla="*/ 3125510 h 7848466"/>
              <a:gd name="connsiteX35" fmla="*/ 5316791 w 11605284"/>
              <a:gd name="connsiteY35" fmla="*/ 3156951 h 7848466"/>
              <a:gd name="connsiteX36" fmla="*/ 5172579 w 11605284"/>
              <a:gd name="connsiteY36" fmla="*/ 3284882 h 7848466"/>
              <a:gd name="connsiteX37" fmla="*/ 4485136 w 11605284"/>
              <a:gd name="connsiteY37" fmla="*/ 4021027 h 7848466"/>
              <a:gd name="connsiteX38" fmla="*/ 3684927 w 11605284"/>
              <a:gd name="connsiteY38" fmla="*/ 4916544 h 7848466"/>
              <a:gd name="connsiteX39" fmla="*/ 3173140 w 11605284"/>
              <a:gd name="connsiteY39" fmla="*/ 5475971 h 7848466"/>
              <a:gd name="connsiteX40" fmla="*/ 2325221 w 11605284"/>
              <a:gd name="connsiteY40" fmla="*/ 6515682 h 7848466"/>
              <a:gd name="connsiteX41" fmla="*/ 1813434 w 11605284"/>
              <a:gd name="connsiteY41" fmla="*/ 7171599 h 7848466"/>
              <a:gd name="connsiteX42" fmla="*/ 1478387 w 11605284"/>
              <a:gd name="connsiteY42" fmla="*/ 7667061 h 7848466"/>
              <a:gd name="connsiteX43" fmla="*/ 1398149 w 11605284"/>
              <a:gd name="connsiteY43" fmla="*/ 7715848 h 7848466"/>
              <a:gd name="connsiteX44" fmla="*/ 789859 w 11605284"/>
              <a:gd name="connsiteY44" fmla="*/ 7794992 h 7848466"/>
              <a:gd name="connsiteX45" fmla="*/ 486257 w 11605284"/>
              <a:gd name="connsiteY45" fmla="*/ 7699585 h 7848466"/>
              <a:gd name="connsiteX46" fmla="*/ 438548 w 11605284"/>
              <a:gd name="connsiteY46" fmla="*/ 7667061 h 7848466"/>
              <a:gd name="connsiteX47" fmla="*/ 374574 w 11605284"/>
              <a:gd name="connsiteY47" fmla="*/ 7667061 h 7848466"/>
              <a:gd name="connsiteX48" fmla="*/ 294337 w 11605284"/>
              <a:gd name="connsiteY48" fmla="*/ 7619358 h 7848466"/>
              <a:gd name="connsiteX49" fmla="*/ 294337 w 11605284"/>
              <a:gd name="connsiteY49" fmla="*/ 7475164 h 7848466"/>
              <a:gd name="connsiteX50" fmla="*/ 294337 w 11605284"/>
              <a:gd name="connsiteY50" fmla="*/ 7443723 h 7848466"/>
              <a:gd name="connsiteX51" fmla="*/ 261808 w 11605284"/>
              <a:gd name="connsiteY51" fmla="*/ 7475164 h 7848466"/>
              <a:gd name="connsiteX52" fmla="*/ 118681 w 11605284"/>
              <a:gd name="connsiteY52" fmla="*/ 7715848 h 7848466"/>
              <a:gd name="connsiteX53" fmla="*/ 38443 w 11605284"/>
              <a:gd name="connsiteY53" fmla="*/ 7763551 h 7848466"/>
              <a:gd name="connsiteX54" fmla="*/ 5914 w 11605284"/>
              <a:gd name="connsiteY54" fmla="*/ 7667061 h 7848466"/>
              <a:gd name="connsiteX55" fmla="*/ 294337 w 11605284"/>
              <a:gd name="connsiteY55" fmla="*/ 6899475 h 7848466"/>
              <a:gd name="connsiteX56" fmla="*/ 486257 w 11605284"/>
              <a:gd name="connsiteY56" fmla="*/ 6371488 h 7848466"/>
              <a:gd name="connsiteX57" fmla="*/ 806124 w 11605284"/>
              <a:gd name="connsiteY57" fmla="*/ 5492234 h 7848466"/>
              <a:gd name="connsiteX58" fmla="*/ 1078282 w 11605284"/>
              <a:gd name="connsiteY58" fmla="*/ 4692123 h 7848466"/>
              <a:gd name="connsiteX59" fmla="*/ 1478387 w 11605284"/>
              <a:gd name="connsiteY59" fmla="*/ 3445338 h 7848466"/>
              <a:gd name="connsiteX60" fmla="*/ 1829698 w 11605284"/>
              <a:gd name="connsiteY60" fmla="*/ 2149766 h 7848466"/>
              <a:gd name="connsiteX61" fmla="*/ 1957645 w 11605284"/>
              <a:gd name="connsiteY61" fmla="*/ 1446145 h 7848466"/>
              <a:gd name="connsiteX62" fmla="*/ 1973909 w 11605284"/>
              <a:gd name="connsiteY62" fmla="*/ 1126318 h 7848466"/>
              <a:gd name="connsiteX63" fmla="*/ 1926200 w 11605284"/>
              <a:gd name="connsiteY63" fmla="*/ 1029827 h 7848466"/>
              <a:gd name="connsiteX64" fmla="*/ 1877407 w 11605284"/>
              <a:gd name="connsiteY64" fmla="*/ 998387 h 7848466"/>
              <a:gd name="connsiteX65" fmla="*/ 1893672 w 11605284"/>
              <a:gd name="connsiteY65" fmla="*/ 710000 h 7848466"/>
              <a:gd name="connsiteX66" fmla="*/ 2405459 w 11605284"/>
              <a:gd name="connsiteY66" fmla="*/ 534366 h 7848466"/>
              <a:gd name="connsiteX67" fmla="*/ 3365060 w 11605284"/>
              <a:gd name="connsiteY67" fmla="*/ 422697 h 7848466"/>
              <a:gd name="connsiteX68" fmla="*/ 3829138 w 11605284"/>
              <a:gd name="connsiteY68" fmla="*/ 550628 h 7848466"/>
              <a:gd name="connsiteX69" fmla="*/ 4117561 w 11605284"/>
              <a:gd name="connsiteY69" fmla="*/ 965862 h 7848466"/>
              <a:gd name="connsiteX70" fmla="*/ 4101296 w 11605284"/>
              <a:gd name="connsiteY70" fmla="*/ 1605517 h 7848466"/>
              <a:gd name="connsiteX71" fmla="*/ 3829138 w 11605284"/>
              <a:gd name="connsiteY71" fmla="*/ 2421890 h 7848466"/>
              <a:gd name="connsiteX72" fmla="*/ 3573245 w 11605284"/>
              <a:gd name="connsiteY72" fmla="*/ 3029020 h 7848466"/>
              <a:gd name="connsiteX73" fmla="*/ 3348795 w 11605284"/>
              <a:gd name="connsiteY73" fmla="*/ 3524481 h 7848466"/>
              <a:gd name="connsiteX74" fmla="*/ 3125431 w 11605284"/>
              <a:gd name="connsiteY74" fmla="*/ 4004765 h 7848466"/>
              <a:gd name="connsiteX75" fmla="*/ 3045193 w 11605284"/>
              <a:gd name="connsiteY75" fmla="*/ 4196662 h 7848466"/>
              <a:gd name="connsiteX76" fmla="*/ 3045193 w 11605284"/>
              <a:gd name="connsiteY76" fmla="*/ 4212924 h 7848466"/>
              <a:gd name="connsiteX77" fmla="*/ 3061457 w 11605284"/>
              <a:gd name="connsiteY77" fmla="*/ 4212924 h 7848466"/>
              <a:gd name="connsiteX78" fmla="*/ 3173140 w 11605284"/>
              <a:gd name="connsiteY78" fmla="*/ 4100171 h 7848466"/>
              <a:gd name="connsiteX79" fmla="*/ 4212978 w 11605284"/>
              <a:gd name="connsiteY79" fmla="*/ 3092985 h 7848466"/>
              <a:gd name="connsiteX80" fmla="*/ 5141135 w 11605284"/>
              <a:gd name="connsiteY80" fmla="*/ 2229994 h 7848466"/>
              <a:gd name="connsiteX81" fmla="*/ 5812313 w 11605284"/>
              <a:gd name="connsiteY81" fmla="*/ 1654304 h 7848466"/>
              <a:gd name="connsiteX82" fmla="*/ 5891467 w 11605284"/>
              <a:gd name="connsiteY82" fmla="*/ 1493848 h 7848466"/>
              <a:gd name="connsiteX83" fmla="*/ 5891467 w 11605284"/>
              <a:gd name="connsiteY83" fmla="*/ 1462407 h 7848466"/>
              <a:gd name="connsiteX84" fmla="*/ 5891467 w 11605284"/>
              <a:gd name="connsiteY84" fmla="*/ 1334476 h 7848466"/>
              <a:gd name="connsiteX85" fmla="*/ 6099651 w 11605284"/>
              <a:gd name="connsiteY85" fmla="*/ 1237986 h 7848466"/>
              <a:gd name="connsiteX86" fmla="*/ 6611439 w 11605284"/>
              <a:gd name="connsiteY86" fmla="*/ 1141496 h 7848466"/>
              <a:gd name="connsiteX87" fmla="*/ 7075517 w 11605284"/>
              <a:gd name="connsiteY87" fmla="*/ 1157758 h 7848466"/>
              <a:gd name="connsiteX88" fmla="*/ 7251173 w 11605284"/>
              <a:gd name="connsiteY88" fmla="*/ 1477586 h 7848466"/>
              <a:gd name="connsiteX89" fmla="*/ 7042988 w 11605284"/>
              <a:gd name="connsiteY89" fmla="*/ 2181206 h 7848466"/>
              <a:gd name="connsiteX90" fmla="*/ 6803359 w 11605284"/>
              <a:gd name="connsiteY90" fmla="*/ 2884827 h 7848466"/>
              <a:gd name="connsiteX91" fmla="*/ 6611439 w 11605284"/>
              <a:gd name="connsiteY91" fmla="*/ 3460516 h 7848466"/>
              <a:gd name="connsiteX92" fmla="*/ 6388074 w 11605284"/>
              <a:gd name="connsiteY92" fmla="*/ 4084993 h 7848466"/>
              <a:gd name="connsiteX93" fmla="*/ 6275307 w 11605284"/>
              <a:gd name="connsiteY93" fmla="*/ 4421083 h 7848466"/>
              <a:gd name="connsiteX94" fmla="*/ 6260127 w 11605284"/>
              <a:gd name="connsiteY94" fmla="*/ 4501311 h 7848466"/>
              <a:gd name="connsiteX95" fmla="*/ 6355545 w 11605284"/>
              <a:gd name="connsiteY95" fmla="*/ 4421083 h 7848466"/>
              <a:gd name="connsiteX96" fmla="*/ 7426828 w 11605284"/>
              <a:gd name="connsiteY96" fmla="*/ 3301144 h 7848466"/>
              <a:gd name="connsiteX97" fmla="*/ 8387513 w 11605284"/>
              <a:gd name="connsiteY97" fmla="*/ 2357925 h 7848466"/>
              <a:gd name="connsiteX98" fmla="*/ 9186639 w 11605284"/>
              <a:gd name="connsiteY98" fmla="*/ 1605517 h 7848466"/>
              <a:gd name="connsiteX99" fmla="*/ 10050822 w 11605284"/>
              <a:gd name="connsiteY99" fmla="*/ 821668 h 7848466"/>
              <a:gd name="connsiteX100" fmla="*/ 10674291 w 11605284"/>
              <a:gd name="connsiteY100" fmla="*/ 294766 h 7848466"/>
              <a:gd name="connsiteX101" fmla="*/ 10977894 w 11605284"/>
              <a:gd name="connsiteY101" fmla="*/ 38904 h 7848466"/>
              <a:gd name="connsiteX102" fmla="*/ 11010423 w 11605284"/>
              <a:gd name="connsiteY102" fmla="*/ 6379 h 7848466"/>
              <a:gd name="connsiteX103" fmla="*/ 11031143 w 11605284"/>
              <a:gd name="connsiteY103" fmla="*/ 27 h 7848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11605284" h="7848466">
                <a:moveTo>
                  <a:pt x="11031143" y="27"/>
                </a:moveTo>
                <a:cubicBezTo>
                  <a:pt x="11048983" y="-735"/>
                  <a:pt x="11058132" y="14511"/>
                  <a:pt x="11058132" y="38904"/>
                </a:cubicBezTo>
                <a:cubicBezTo>
                  <a:pt x="11041867" y="102870"/>
                  <a:pt x="11074396" y="86607"/>
                  <a:pt x="11105841" y="70345"/>
                </a:cubicBezTo>
                <a:cubicBezTo>
                  <a:pt x="11138369" y="54082"/>
                  <a:pt x="11169814" y="38904"/>
                  <a:pt x="11202343" y="22642"/>
                </a:cubicBezTo>
                <a:cubicBezTo>
                  <a:pt x="11233787" y="6379"/>
                  <a:pt x="11250052" y="22642"/>
                  <a:pt x="11250052" y="54082"/>
                </a:cubicBezTo>
                <a:lnTo>
                  <a:pt x="11250052" y="70345"/>
                </a:lnTo>
                <a:cubicBezTo>
                  <a:pt x="11233787" y="198276"/>
                  <a:pt x="11282581" y="278504"/>
                  <a:pt x="11410527" y="309944"/>
                </a:cubicBezTo>
                <a:cubicBezTo>
                  <a:pt x="11458236" y="326207"/>
                  <a:pt x="11505945" y="358732"/>
                  <a:pt x="11553654" y="390172"/>
                </a:cubicBezTo>
                <a:cubicBezTo>
                  <a:pt x="11586183" y="406435"/>
                  <a:pt x="11602448" y="437875"/>
                  <a:pt x="11602448" y="486663"/>
                </a:cubicBezTo>
                <a:cubicBezTo>
                  <a:pt x="11617628" y="614594"/>
                  <a:pt x="11569919" y="726262"/>
                  <a:pt x="11505945" y="837931"/>
                </a:cubicBezTo>
                <a:cubicBezTo>
                  <a:pt x="11394263" y="1046090"/>
                  <a:pt x="11233787" y="1221724"/>
                  <a:pt x="11074396" y="1398442"/>
                </a:cubicBezTo>
                <a:cubicBezTo>
                  <a:pt x="10754529" y="1749710"/>
                  <a:pt x="10418398" y="2069538"/>
                  <a:pt x="10066002" y="2389365"/>
                </a:cubicBezTo>
                <a:cubicBezTo>
                  <a:pt x="9826373" y="2613787"/>
                  <a:pt x="9586743" y="2837123"/>
                  <a:pt x="9347114" y="3076723"/>
                </a:cubicBezTo>
                <a:cubicBezTo>
                  <a:pt x="9170374" y="3253441"/>
                  <a:pt x="8978454" y="3445338"/>
                  <a:pt x="8802798" y="3637234"/>
                </a:cubicBezTo>
                <a:cubicBezTo>
                  <a:pt x="8610878" y="3844309"/>
                  <a:pt x="8418958" y="4053552"/>
                  <a:pt x="8227038" y="4276889"/>
                </a:cubicBezTo>
                <a:cubicBezTo>
                  <a:pt x="8082827" y="4452524"/>
                  <a:pt x="7923435" y="4629242"/>
                  <a:pt x="7779224" y="4804876"/>
                </a:cubicBezTo>
                <a:cubicBezTo>
                  <a:pt x="7651277" y="4980510"/>
                  <a:pt x="7507066" y="5156144"/>
                  <a:pt x="7379119" y="5332862"/>
                </a:cubicBezTo>
                <a:cubicBezTo>
                  <a:pt x="7283701" y="5460793"/>
                  <a:pt x="7187199" y="5572462"/>
                  <a:pt x="7106961" y="5700393"/>
                </a:cubicBezTo>
                <a:cubicBezTo>
                  <a:pt x="7027808" y="5812061"/>
                  <a:pt x="6947570" y="5923730"/>
                  <a:pt x="6867332" y="6036483"/>
                </a:cubicBezTo>
                <a:cubicBezTo>
                  <a:pt x="6627703" y="6387751"/>
                  <a:pt x="6403254" y="6740103"/>
                  <a:pt x="6178805" y="7091371"/>
                </a:cubicBezTo>
                <a:cubicBezTo>
                  <a:pt x="6050858" y="7283268"/>
                  <a:pt x="5940260" y="7459986"/>
                  <a:pt x="5843758" y="7651882"/>
                </a:cubicBezTo>
                <a:cubicBezTo>
                  <a:pt x="5812313" y="7715848"/>
                  <a:pt x="5763520" y="7747289"/>
                  <a:pt x="5699547" y="7763551"/>
                </a:cubicBezTo>
                <a:cubicBezTo>
                  <a:pt x="5397028" y="7827516"/>
                  <a:pt x="5108606" y="7858957"/>
                  <a:pt x="4805003" y="7843779"/>
                </a:cubicBezTo>
                <a:cubicBezTo>
                  <a:pt x="4757294" y="7827516"/>
                  <a:pt x="4693321" y="7843779"/>
                  <a:pt x="4644528" y="7843779"/>
                </a:cubicBezTo>
                <a:cubicBezTo>
                  <a:pt x="4468872" y="7858957"/>
                  <a:pt x="4309481" y="7843779"/>
                  <a:pt x="4181534" y="7699585"/>
                </a:cubicBezTo>
                <a:cubicBezTo>
                  <a:pt x="4101296" y="7603095"/>
                  <a:pt x="4068767" y="7507689"/>
                  <a:pt x="4101296" y="7396020"/>
                </a:cubicBezTo>
                <a:cubicBezTo>
                  <a:pt x="4132741" y="7219302"/>
                  <a:pt x="4149005" y="7043668"/>
                  <a:pt x="4181534" y="6851772"/>
                </a:cubicBezTo>
                <a:cubicBezTo>
                  <a:pt x="4260687" y="6484241"/>
                  <a:pt x="4357190" y="6100448"/>
                  <a:pt x="4468872" y="5716655"/>
                </a:cubicBezTo>
                <a:cubicBezTo>
                  <a:pt x="4516581" y="5556199"/>
                  <a:pt x="4549110" y="5396828"/>
                  <a:pt x="4613083" y="5252634"/>
                </a:cubicBezTo>
                <a:cubicBezTo>
                  <a:pt x="4677057" y="5013035"/>
                  <a:pt x="4757294" y="4788613"/>
                  <a:pt x="4836448" y="4565276"/>
                </a:cubicBezTo>
                <a:cubicBezTo>
                  <a:pt x="4932950" y="4276889"/>
                  <a:pt x="5028368" y="4004765"/>
                  <a:pt x="5124870" y="3733725"/>
                </a:cubicBezTo>
                <a:cubicBezTo>
                  <a:pt x="5188844" y="3541828"/>
                  <a:pt x="5252817" y="3365110"/>
                  <a:pt x="5316791" y="3173213"/>
                </a:cubicBezTo>
                <a:lnTo>
                  <a:pt x="5316791" y="3156951"/>
                </a:lnTo>
                <a:cubicBezTo>
                  <a:pt x="5333055" y="3156951"/>
                  <a:pt x="5333055" y="3140689"/>
                  <a:pt x="5333055" y="3140689"/>
                </a:cubicBezTo>
                <a:lnTo>
                  <a:pt x="5333055" y="3125510"/>
                </a:lnTo>
                <a:cubicBezTo>
                  <a:pt x="5333055" y="3140689"/>
                  <a:pt x="5316791" y="3140689"/>
                  <a:pt x="5316791" y="3156951"/>
                </a:cubicBezTo>
                <a:cubicBezTo>
                  <a:pt x="5252817" y="3173213"/>
                  <a:pt x="5220288" y="3237179"/>
                  <a:pt x="5172579" y="3284882"/>
                </a:cubicBezTo>
                <a:cubicBezTo>
                  <a:pt x="4932950" y="3524481"/>
                  <a:pt x="4708501" y="3780344"/>
                  <a:pt x="4485136" y="4021027"/>
                </a:cubicBezTo>
                <a:cubicBezTo>
                  <a:pt x="4212978" y="4324593"/>
                  <a:pt x="3940821" y="4612979"/>
                  <a:pt x="3684927" y="4916544"/>
                </a:cubicBezTo>
                <a:cubicBezTo>
                  <a:pt x="3509271" y="5108441"/>
                  <a:pt x="3348795" y="5284075"/>
                  <a:pt x="3173140" y="5475971"/>
                </a:cubicBezTo>
                <a:cubicBezTo>
                  <a:pt x="2885801" y="5828324"/>
                  <a:pt x="2597379" y="6164414"/>
                  <a:pt x="2325221" y="6515682"/>
                </a:cubicBezTo>
                <a:cubicBezTo>
                  <a:pt x="2149565" y="6723841"/>
                  <a:pt x="1973909" y="6948262"/>
                  <a:pt x="1813434" y="7171599"/>
                </a:cubicBezTo>
                <a:cubicBezTo>
                  <a:pt x="1701751" y="7332055"/>
                  <a:pt x="1590069" y="7491427"/>
                  <a:pt x="1478387" y="7667061"/>
                </a:cubicBezTo>
                <a:cubicBezTo>
                  <a:pt x="1445858" y="7699585"/>
                  <a:pt x="1429593" y="7715848"/>
                  <a:pt x="1398149" y="7715848"/>
                </a:cubicBezTo>
                <a:cubicBezTo>
                  <a:pt x="1189964" y="7763551"/>
                  <a:pt x="998044" y="7794992"/>
                  <a:pt x="789859" y="7794992"/>
                </a:cubicBezTo>
                <a:cubicBezTo>
                  <a:pt x="678177" y="7779813"/>
                  <a:pt x="581675" y="7763551"/>
                  <a:pt x="486257" y="7699585"/>
                </a:cubicBezTo>
                <a:cubicBezTo>
                  <a:pt x="469992" y="7699585"/>
                  <a:pt x="453728" y="7683323"/>
                  <a:pt x="438548" y="7667061"/>
                </a:cubicBezTo>
                <a:cubicBezTo>
                  <a:pt x="422283" y="7635620"/>
                  <a:pt x="406019" y="7635620"/>
                  <a:pt x="374574" y="7667061"/>
                </a:cubicBezTo>
                <a:cubicBezTo>
                  <a:pt x="325781" y="7683323"/>
                  <a:pt x="310601" y="7667061"/>
                  <a:pt x="294337" y="7619358"/>
                </a:cubicBezTo>
                <a:cubicBezTo>
                  <a:pt x="294337" y="7571654"/>
                  <a:pt x="294337" y="7523951"/>
                  <a:pt x="294337" y="7475164"/>
                </a:cubicBezTo>
                <a:cubicBezTo>
                  <a:pt x="294337" y="7475164"/>
                  <a:pt x="294337" y="7459986"/>
                  <a:pt x="294337" y="7443723"/>
                </a:cubicBezTo>
                <a:cubicBezTo>
                  <a:pt x="278072" y="7443723"/>
                  <a:pt x="278072" y="7459986"/>
                  <a:pt x="261808" y="7475164"/>
                </a:cubicBezTo>
                <a:cubicBezTo>
                  <a:pt x="214099" y="7555392"/>
                  <a:pt x="182654" y="7635620"/>
                  <a:pt x="118681" y="7715848"/>
                </a:cubicBezTo>
                <a:cubicBezTo>
                  <a:pt x="102416" y="7747289"/>
                  <a:pt x="86152" y="7794992"/>
                  <a:pt x="38443" y="7763551"/>
                </a:cubicBezTo>
                <a:cubicBezTo>
                  <a:pt x="5914" y="7747289"/>
                  <a:pt x="-9266" y="7699585"/>
                  <a:pt x="5914" y="7667061"/>
                </a:cubicBezTo>
                <a:cubicBezTo>
                  <a:pt x="102416" y="7411199"/>
                  <a:pt x="197834" y="7155337"/>
                  <a:pt x="294337" y="6899475"/>
                </a:cubicBezTo>
                <a:cubicBezTo>
                  <a:pt x="358310" y="6723841"/>
                  <a:pt x="422283" y="6548207"/>
                  <a:pt x="486257" y="6371488"/>
                </a:cubicBezTo>
                <a:cubicBezTo>
                  <a:pt x="581675" y="6084186"/>
                  <a:pt x="694441" y="5780621"/>
                  <a:pt x="806124" y="5492234"/>
                </a:cubicBezTo>
                <a:cubicBezTo>
                  <a:pt x="901542" y="5220109"/>
                  <a:pt x="981780" y="4964247"/>
                  <a:pt x="1078282" y="4692123"/>
                </a:cubicBezTo>
                <a:cubicBezTo>
                  <a:pt x="1222493" y="4276889"/>
                  <a:pt x="1350440" y="3861656"/>
                  <a:pt x="1478387" y="3445338"/>
                </a:cubicBezTo>
                <a:cubicBezTo>
                  <a:pt x="1606334" y="3012758"/>
                  <a:pt x="1718016" y="2581262"/>
                  <a:pt x="1829698" y="2149766"/>
                </a:cubicBezTo>
                <a:cubicBezTo>
                  <a:pt x="1877407" y="1925344"/>
                  <a:pt x="1926200" y="1685745"/>
                  <a:pt x="1957645" y="1446145"/>
                </a:cubicBezTo>
                <a:cubicBezTo>
                  <a:pt x="1973909" y="1334476"/>
                  <a:pt x="1957645" y="1237986"/>
                  <a:pt x="1973909" y="1126318"/>
                </a:cubicBezTo>
                <a:cubicBezTo>
                  <a:pt x="1990174" y="1077530"/>
                  <a:pt x="1973909" y="1046090"/>
                  <a:pt x="1926200" y="1029827"/>
                </a:cubicBezTo>
                <a:cubicBezTo>
                  <a:pt x="1909936" y="1013565"/>
                  <a:pt x="1893672" y="1013565"/>
                  <a:pt x="1877407" y="998387"/>
                </a:cubicBezTo>
                <a:cubicBezTo>
                  <a:pt x="1734280" y="918159"/>
                  <a:pt x="1734280" y="773965"/>
                  <a:pt x="1893672" y="710000"/>
                </a:cubicBezTo>
                <a:cubicBezTo>
                  <a:pt x="2054147" y="629772"/>
                  <a:pt x="2229803" y="582069"/>
                  <a:pt x="2405459" y="534366"/>
                </a:cubicBezTo>
                <a:cubicBezTo>
                  <a:pt x="2725326" y="454138"/>
                  <a:pt x="3045193" y="390172"/>
                  <a:pt x="3365060" y="422697"/>
                </a:cubicBezTo>
                <a:cubicBezTo>
                  <a:pt x="3525536" y="422697"/>
                  <a:pt x="3684927" y="454138"/>
                  <a:pt x="3829138" y="550628"/>
                </a:cubicBezTo>
                <a:cubicBezTo>
                  <a:pt x="3989614" y="646034"/>
                  <a:pt x="4085032" y="790228"/>
                  <a:pt x="4117561" y="965862"/>
                </a:cubicBezTo>
                <a:cubicBezTo>
                  <a:pt x="4165270" y="1190283"/>
                  <a:pt x="4149005" y="1398442"/>
                  <a:pt x="4101296" y="1605517"/>
                </a:cubicBezTo>
                <a:cubicBezTo>
                  <a:pt x="4037323" y="1893904"/>
                  <a:pt x="3925640" y="2166028"/>
                  <a:pt x="3829138" y="2421890"/>
                </a:cubicBezTo>
                <a:cubicBezTo>
                  <a:pt x="3748900" y="2628965"/>
                  <a:pt x="3653482" y="2820861"/>
                  <a:pt x="3573245" y="3029020"/>
                </a:cubicBezTo>
                <a:cubicBezTo>
                  <a:pt x="3509271" y="3189476"/>
                  <a:pt x="3429033" y="3365110"/>
                  <a:pt x="3348795" y="3524481"/>
                </a:cubicBezTo>
                <a:cubicBezTo>
                  <a:pt x="3284822" y="3684937"/>
                  <a:pt x="3205668" y="3844309"/>
                  <a:pt x="3125431" y="4004765"/>
                </a:cubicBezTo>
                <a:cubicBezTo>
                  <a:pt x="3109166" y="4068730"/>
                  <a:pt x="3045193" y="4132696"/>
                  <a:pt x="3045193" y="4196662"/>
                </a:cubicBezTo>
                <a:cubicBezTo>
                  <a:pt x="3045193" y="4212924"/>
                  <a:pt x="3028928" y="4212924"/>
                  <a:pt x="3045193" y="4212924"/>
                </a:cubicBezTo>
                <a:cubicBezTo>
                  <a:pt x="3045193" y="4212924"/>
                  <a:pt x="3045193" y="4212924"/>
                  <a:pt x="3061457" y="4212924"/>
                </a:cubicBezTo>
                <a:cubicBezTo>
                  <a:pt x="3109166" y="4181483"/>
                  <a:pt x="3141695" y="4132696"/>
                  <a:pt x="3173140" y="4100171"/>
                </a:cubicBezTo>
                <a:cubicBezTo>
                  <a:pt x="3509271" y="3748903"/>
                  <a:pt x="3861667" y="3412813"/>
                  <a:pt x="4212978" y="3092985"/>
                </a:cubicBezTo>
                <a:cubicBezTo>
                  <a:pt x="4516581" y="2789420"/>
                  <a:pt x="4821268" y="2501034"/>
                  <a:pt x="5141135" y="2229994"/>
                </a:cubicBezTo>
                <a:cubicBezTo>
                  <a:pt x="5364500" y="2038097"/>
                  <a:pt x="5588949" y="1846201"/>
                  <a:pt x="5812313" y="1654304"/>
                </a:cubicBezTo>
                <a:cubicBezTo>
                  <a:pt x="5876287" y="1621779"/>
                  <a:pt x="5891467" y="1557814"/>
                  <a:pt x="5891467" y="1493848"/>
                </a:cubicBezTo>
                <a:cubicBezTo>
                  <a:pt x="5891467" y="1477586"/>
                  <a:pt x="5891467" y="1477586"/>
                  <a:pt x="5891467" y="1462407"/>
                </a:cubicBezTo>
                <a:cubicBezTo>
                  <a:pt x="5843758" y="1413620"/>
                  <a:pt x="5858938" y="1365917"/>
                  <a:pt x="5891467" y="1334476"/>
                </a:cubicBezTo>
                <a:cubicBezTo>
                  <a:pt x="5955440" y="1270511"/>
                  <a:pt x="6019414" y="1254249"/>
                  <a:pt x="6099651" y="1237986"/>
                </a:cubicBezTo>
                <a:cubicBezTo>
                  <a:pt x="6260127" y="1190283"/>
                  <a:pt x="6435783" y="1157758"/>
                  <a:pt x="6611439" y="1141496"/>
                </a:cubicBezTo>
                <a:cubicBezTo>
                  <a:pt x="6755650" y="1126318"/>
                  <a:pt x="6915041" y="1126318"/>
                  <a:pt x="7075517" y="1157758"/>
                </a:cubicBezTo>
                <a:cubicBezTo>
                  <a:pt x="7219728" y="1206545"/>
                  <a:pt x="7283701" y="1349655"/>
                  <a:pt x="7251173" y="1477586"/>
                </a:cubicBezTo>
                <a:cubicBezTo>
                  <a:pt x="7187199" y="1718270"/>
                  <a:pt x="7123226" y="1957869"/>
                  <a:pt x="7042988" y="2181206"/>
                </a:cubicBezTo>
                <a:cubicBezTo>
                  <a:pt x="6963834" y="2421890"/>
                  <a:pt x="6883597" y="2661490"/>
                  <a:pt x="6803359" y="2884827"/>
                </a:cubicBezTo>
                <a:cubicBezTo>
                  <a:pt x="6739385" y="3076723"/>
                  <a:pt x="6675412" y="3268620"/>
                  <a:pt x="6611439" y="3460516"/>
                </a:cubicBezTo>
                <a:cubicBezTo>
                  <a:pt x="6531201" y="3669759"/>
                  <a:pt x="6467227" y="3876834"/>
                  <a:pt x="6388074" y="4084993"/>
                </a:cubicBezTo>
                <a:cubicBezTo>
                  <a:pt x="6355545" y="4196662"/>
                  <a:pt x="6324100" y="4309414"/>
                  <a:pt x="6275307" y="4421083"/>
                </a:cubicBezTo>
                <a:cubicBezTo>
                  <a:pt x="6275307" y="4437345"/>
                  <a:pt x="6260127" y="4468786"/>
                  <a:pt x="6260127" y="4501311"/>
                </a:cubicBezTo>
                <a:cubicBezTo>
                  <a:pt x="6306752" y="4485048"/>
                  <a:pt x="6324100" y="4452524"/>
                  <a:pt x="6355545" y="4421083"/>
                </a:cubicBezTo>
                <a:cubicBezTo>
                  <a:pt x="6707941" y="4053552"/>
                  <a:pt x="7059252" y="3669759"/>
                  <a:pt x="7426828" y="3301144"/>
                </a:cubicBezTo>
                <a:cubicBezTo>
                  <a:pt x="7746695" y="2981317"/>
                  <a:pt x="8066562" y="2677752"/>
                  <a:pt x="8387513" y="2357925"/>
                </a:cubicBezTo>
                <a:cubicBezTo>
                  <a:pt x="8643407" y="2102063"/>
                  <a:pt x="8914481" y="1861379"/>
                  <a:pt x="9186639" y="1605517"/>
                </a:cubicBezTo>
                <a:cubicBezTo>
                  <a:pt x="9475061" y="1349655"/>
                  <a:pt x="9762399" y="1077530"/>
                  <a:pt x="10050822" y="821668"/>
                </a:cubicBezTo>
                <a:cubicBezTo>
                  <a:pt x="10257922" y="646034"/>
                  <a:pt x="10466107" y="470400"/>
                  <a:pt x="10674291" y="294766"/>
                </a:cubicBezTo>
                <a:cubicBezTo>
                  <a:pt x="10769709" y="198276"/>
                  <a:pt x="10882476" y="118048"/>
                  <a:pt x="10977894" y="38904"/>
                </a:cubicBezTo>
                <a:cubicBezTo>
                  <a:pt x="10994158" y="22642"/>
                  <a:pt x="10994158" y="22642"/>
                  <a:pt x="11010423" y="6379"/>
                </a:cubicBezTo>
                <a:cubicBezTo>
                  <a:pt x="11018284" y="2314"/>
                  <a:pt x="11025196" y="281"/>
                  <a:pt x="11031143" y="27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-201466" y="-281824"/>
            <a:ext cx="7967673" cy="7470724"/>
          </a:xfrm>
          <a:custGeom>
            <a:avLst/>
            <a:gdLst>
              <a:gd name="connsiteX0" fmla="*/ 5261515 w 7967673"/>
              <a:gd name="connsiteY0" fmla="*/ 834474 h 7470724"/>
              <a:gd name="connsiteX1" fmla="*/ 5190087 w 7967673"/>
              <a:gd name="connsiteY1" fmla="*/ 858822 h 7470724"/>
              <a:gd name="connsiteX2" fmla="*/ 4962815 w 7967673"/>
              <a:gd name="connsiteY2" fmla="*/ 1073901 h 7470724"/>
              <a:gd name="connsiteX3" fmla="*/ 4555349 w 7967673"/>
              <a:gd name="connsiteY3" fmla="*/ 1361215 h 7470724"/>
              <a:gd name="connsiteX4" fmla="*/ 3729054 w 7967673"/>
              <a:gd name="connsiteY4" fmla="*/ 2079499 h 7470724"/>
              <a:gd name="connsiteX5" fmla="*/ 3453893 w 7967673"/>
              <a:gd name="connsiteY5" fmla="*/ 2366812 h 7470724"/>
              <a:gd name="connsiteX6" fmla="*/ 3202270 w 7967673"/>
              <a:gd name="connsiteY6" fmla="*/ 2666300 h 7470724"/>
              <a:gd name="connsiteX7" fmla="*/ 2699837 w 7967673"/>
              <a:gd name="connsiteY7" fmla="*/ 3373220 h 7470724"/>
              <a:gd name="connsiteX8" fmla="*/ 2340261 w 7967673"/>
              <a:gd name="connsiteY8" fmla="*/ 3995733 h 7470724"/>
              <a:gd name="connsiteX9" fmla="*/ 2065100 w 7967673"/>
              <a:gd name="connsiteY9" fmla="*/ 4641783 h 7470724"/>
              <a:gd name="connsiteX10" fmla="*/ 1957146 w 7967673"/>
              <a:gd name="connsiteY10" fmla="*/ 4953445 h 7470724"/>
              <a:gd name="connsiteX11" fmla="*/ 1884906 w 7967673"/>
              <a:gd name="connsiteY11" fmla="*/ 5396589 h 7470724"/>
              <a:gd name="connsiteX12" fmla="*/ 1921432 w 7967673"/>
              <a:gd name="connsiteY12" fmla="*/ 5946867 h 7470724"/>
              <a:gd name="connsiteX13" fmla="*/ 1957146 w 7967673"/>
              <a:gd name="connsiteY13" fmla="*/ 6054813 h 7470724"/>
              <a:gd name="connsiteX14" fmla="*/ 2232307 w 7967673"/>
              <a:gd name="connsiteY14" fmla="*/ 6425723 h 7470724"/>
              <a:gd name="connsiteX15" fmla="*/ 2423864 w 7967673"/>
              <a:gd name="connsiteY15" fmla="*/ 6461434 h 7470724"/>
              <a:gd name="connsiteX16" fmla="*/ 2556169 w 7967673"/>
              <a:gd name="connsiteY16" fmla="*/ 6425723 h 7470724"/>
              <a:gd name="connsiteX17" fmla="*/ 3094316 w 7967673"/>
              <a:gd name="connsiteY17" fmla="*/ 6150584 h 7470724"/>
              <a:gd name="connsiteX18" fmla="*/ 3824833 w 7967673"/>
              <a:gd name="connsiteY18" fmla="*/ 5599494 h 7470724"/>
              <a:gd name="connsiteX19" fmla="*/ 4638953 w 7967673"/>
              <a:gd name="connsiteY19" fmla="*/ 4761902 h 7470724"/>
              <a:gd name="connsiteX20" fmla="*/ 5069957 w 7967673"/>
              <a:gd name="connsiteY20" fmla="*/ 4210812 h 7470724"/>
              <a:gd name="connsiteX21" fmla="*/ 5369469 w 7967673"/>
              <a:gd name="connsiteY21" fmla="*/ 3767668 h 7470724"/>
              <a:gd name="connsiteX22" fmla="*/ 5740409 w 7967673"/>
              <a:gd name="connsiteY22" fmla="*/ 3109444 h 7470724"/>
              <a:gd name="connsiteX23" fmla="*/ 5979045 w 7967673"/>
              <a:gd name="connsiteY23" fmla="*/ 2607052 h 7470724"/>
              <a:gd name="connsiteX24" fmla="*/ 6122713 w 7967673"/>
              <a:gd name="connsiteY24" fmla="*/ 2163095 h 7470724"/>
              <a:gd name="connsiteX25" fmla="*/ 6183589 w 7967673"/>
              <a:gd name="connsiteY25" fmla="*/ 1696414 h 7470724"/>
              <a:gd name="connsiteX26" fmla="*/ 6135700 w 7967673"/>
              <a:gd name="connsiteY26" fmla="*/ 1373389 h 7470724"/>
              <a:gd name="connsiteX27" fmla="*/ 5992031 w 7967673"/>
              <a:gd name="connsiteY27" fmla="*/ 1109613 h 7470724"/>
              <a:gd name="connsiteX28" fmla="*/ 5261515 w 7967673"/>
              <a:gd name="connsiteY28" fmla="*/ 834474 h 7470724"/>
              <a:gd name="connsiteX29" fmla="*/ 4447699 w 7967673"/>
              <a:gd name="connsiteY29" fmla="*/ 331 h 7470724"/>
              <a:gd name="connsiteX30" fmla="*/ 4794796 w 7967673"/>
              <a:gd name="connsiteY30" fmla="*/ 56942 h 7470724"/>
              <a:gd name="connsiteX31" fmla="*/ 5237976 w 7967673"/>
              <a:gd name="connsiteY31" fmla="*/ 534986 h 7470724"/>
              <a:gd name="connsiteX32" fmla="*/ 5250151 w 7967673"/>
              <a:gd name="connsiteY32" fmla="*/ 714354 h 7470724"/>
              <a:gd name="connsiteX33" fmla="*/ 5309404 w 7967673"/>
              <a:gd name="connsiteY33" fmla="*/ 750877 h 7470724"/>
              <a:gd name="connsiteX34" fmla="*/ 5345930 w 7967673"/>
              <a:gd name="connsiteY34" fmla="*/ 738702 h 7470724"/>
              <a:gd name="connsiteX35" fmla="*/ 5513137 w 7967673"/>
              <a:gd name="connsiteY35" fmla="*/ 690817 h 7470724"/>
              <a:gd name="connsiteX36" fmla="*/ 6207128 w 7967673"/>
              <a:gd name="connsiteY36" fmla="*/ 858822 h 7470724"/>
              <a:gd name="connsiteX37" fmla="*/ 6410049 w 7967673"/>
              <a:gd name="connsiteY37" fmla="*/ 1061727 h 7470724"/>
              <a:gd name="connsiteX38" fmla="*/ 6423036 w 7967673"/>
              <a:gd name="connsiteY38" fmla="*/ 1086076 h 7470724"/>
              <a:gd name="connsiteX39" fmla="*/ 6423036 w 7967673"/>
              <a:gd name="connsiteY39" fmla="*/ 1061727 h 7470724"/>
              <a:gd name="connsiteX40" fmla="*/ 6327257 w 7967673"/>
              <a:gd name="connsiteY40" fmla="*/ 882359 h 7470724"/>
              <a:gd name="connsiteX41" fmla="*/ 5907616 w 7967673"/>
              <a:gd name="connsiteY41" fmla="*/ 666468 h 7470724"/>
              <a:gd name="connsiteX42" fmla="*/ 5716870 w 7967673"/>
              <a:gd name="connsiteY42" fmla="*/ 618583 h 7470724"/>
              <a:gd name="connsiteX43" fmla="*/ 5429534 w 7967673"/>
              <a:gd name="connsiteY43" fmla="*/ 570697 h 7470724"/>
              <a:gd name="connsiteX44" fmla="*/ 5405183 w 7967673"/>
              <a:gd name="connsiteY44" fmla="*/ 487100 h 7470724"/>
              <a:gd name="connsiteX45" fmla="*/ 5752584 w 7967673"/>
              <a:gd name="connsiteY45" fmla="*/ 272833 h 7470724"/>
              <a:gd name="connsiteX46" fmla="*/ 6111349 w 7967673"/>
              <a:gd name="connsiteY46" fmla="*/ 188424 h 7470724"/>
              <a:gd name="connsiteX47" fmla="*/ 6721736 w 7967673"/>
              <a:gd name="connsiteY47" fmla="*/ 177062 h 7470724"/>
              <a:gd name="connsiteX48" fmla="*/ 6973359 w 7967673"/>
              <a:gd name="connsiteY48" fmla="*/ 212773 h 7470724"/>
              <a:gd name="connsiteX49" fmla="*/ 7416539 w 7967673"/>
              <a:gd name="connsiteY49" fmla="*/ 392141 h 7470724"/>
              <a:gd name="connsiteX50" fmla="*/ 7691700 w 7967673"/>
              <a:gd name="connsiteY50" fmla="*/ 630757 h 7470724"/>
              <a:gd name="connsiteX51" fmla="*/ 7895433 w 7967673"/>
              <a:gd name="connsiteY51" fmla="*/ 990305 h 7470724"/>
              <a:gd name="connsiteX52" fmla="*/ 7967673 w 7967673"/>
              <a:gd name="connsiteY52" fmla="*/ 1456986 h 7470724"/>
              <a:gd name="connsiteX53" fmla="*/ 7931147 w 7967673"/>
              <a:gd name="connsiteY53" fmla="*/ 1852245 h 7470724"/>
              <a:gd name="connsiteX54" fmla="*/ 7895433 w 7967673"/>
              <a:gd name="connsiteY54" fmla="*/ 2067324 h 7470724"/>
              <a:gd name="connsiteX55" fmla="*/ 7823193 w 7967673"/>
              <a:gd name="connsiteY55" fmla="*/ 2318926 h 7470724"/>
              <a:gd name="connsiteX56" fmla="*/ 7608096 w 7967673"/>
              <a:gd name="connsiteY56" fmla="*/ 2870016 h 7470724"/>
              <a:gd name="connsiteX57" fmla="*/ 7260695 w 7967673"/>
              <a:gd name="connsiteY57" fmla="*/ 3516877 h 7470724"/>
              <a:gd name="connsiteX58" fmla="*/ 6985534 w 7967673"/>
              <a:gd name="connsiteY58" fmla="*/ 3959210 h 7470724"/>
              <a:gd name="connsiteX59" fmla="*/ 6698197 w 7967673"/>
              <a:gd name="connsiteY59" fmla="*/ 4366644 h 7470724"/>
              <a:gd name="connsiteX60" fmla="*/ 6482289 w 7967673"/>
              <a:gd name="connsiteY60" fmla="*/ 4653957 h 7470724"/>
              <a:gd name="connsiteX61" fmla="*/ 6111349 w 7967673"/>
              <a:gd name="connsiteY61" fmla="*/ 5084927 h 7470724"/>
              <a:gd name="connsiteX62" fmla="*/ 5633267 w 7967673"/>
              <a:gd name="connsiteY62" fmla="*/ 5588131 h 7470724"/>
              <a:gd name="connsiteX63" fmla="*/ 5142197 w 7967673"/>
              <a:gd name="connsiteY63" fmla="*/ 6019102 h 7470724"/>
              <a:gd name="connsiteX64" fmla="*/ 4686842 w 7967673"/>
              <a:gd name="connsiteY64" fmla="*/ 6377837 h 7470724"/>
              <a:gd name="connsiteX65" fmla="*/ 4243662 w 7967673"/>
              <a:gd name="connsiteY65" fmla="*/ 6677325 h 7470724"/>
              <a:gd name="connsiteX66" fmla="*/ 3753405 w 7967673"/>
              <a:gd name="connsiteY66" fmla="*/ 6964639 h 7470724"/>
              <a:gd name="connsiteX67" fmla="*/ 3154381 w 7967673"/>
              <a:gd name="connsiteY67" fmla="*/ 7251952 h 7470724"/>
              <a:gd name="connsiteX68" fmla="*/ 2651948 w 7967673"/>
              <a:gd name="connsiteY68" fmla="*/ 7419957 h 7470724"/>
              <a:gd name="connsiteX69" fmla="*/ 2148703 w 7967673"/>
              <a:gd name="connsiteY69" fmla="*/ 7467843 h 7470724"/>
              <a:gd name="connsiteX70" fmla="*/ 1645459 w 7967673"/>
              <a:gd name="connsiteY70" fmla="*/ 7431320 h 7470724"/>
              <a:gd name="connsiteX71" fmla="*/ 1370297 w 7967673"/>
              <a:gd name="connsiteY71" fmla="*/ 7383434 h 7470724"/>
              <a:gd name="connsiteX72" fmla="*/ 1059422 w 7967673"/>
              <a:gd name="connsiteY72" fmla="*/ 7287663 h 7470724"/>
              <a:gd name="connsiteX73" fmla="*/ 496113 w 7967673"/>
              <a:gd name="connsiteY73" fmla="*/ 6940290 h 7470724"/>
              <a:gd name="connsiteX74" fmla="*/ 100822 w 7967673"/>
              <a:gd name="connsiteY74" fmla="*/ 6329952 h 7470724"/>
              <a:gd name="connsiteX75" fmla="*/ 17219 w 7967673"/>
              <a:gd name="connsiteY75" fmla="*/ 6006927 h 7470724"/>
              <a:gd name="connsiteX76" fmla="*/ 17219 w 7967673"/>
              <a:gd name="connsiteY76" fmla="*/ 5946867 h 7470724"/>
              <a:gd name="connsiteX77" fmla="*/ 5043 w 7967673"/>
              <a:gd name="connsiteY77" fmla="*/ 5707439 h 7470724"/>
              <a:gd name="connsiteX78" fmla="*/ 29394 w 7967673"/>
              <a:gd name="connsiteY78" fmla="*/ 5252932 h 7470724"/>
              <a:gd name="connsiteX79" fmla="*/ 77283 w 7967673"/>
              <a:gd name="connsiteY79" fmla="*/ 5024867 h 7470724"/>
              <a:gd name="connsiteX80" fmla="*/ 148712 w 7967673"/>
              <a:gd name="connsiteY80" fmla="*/ 4701843 h 7470724"/>
              <a:gd name="connsiteX81" fmla="*/ 292380 w 7967673"/>
              <a:gd name="connsiteY81" fmla="*/ 4306584 h 7470724"/>
              <a:gd name="connsiteX82" fmla="*/ 531827 w 7967673"/>
              <a:gd name="connsiteY82" fmla="*/ 3815553 h 7470724"/>
              <a:gd name="connsiteX83" fmla="*/ 747735 w 7967673"/>
              <a:gd name="connsiteY83" fmla="*/ 3444643 h 7470724"/>
              <a:gd name="connsiteX84" fmla="*/ 927117 w 7967673"/>
              <a:gd name="connsiteY84" fmla="*/ 3145155 h 7470724"/>
              <a:gd name="connsiteX85" fmla="*/ 1226629 w 7967673"/>
              <a:gd name="connsiteY85" fmla="*/ 2702822 h 7470724"/>
              <a:gd name="connsiteX86" fmla="*/ 1526141 w 7967673"/>
              <a:gd name="connsiteY86" fmla="*/ 2295390 h 7470724"/>
              <a:gd name="connsiteX87" fmla="*/ 1741237 w 7967673"/>
              <a:gd name="connsiteY87" fmla="*/ 2008076 h 7470724"/>
              <a:gd name="connsiteX88" fmla="*/ 1980685 w 7967673"/>
              <a:gd name="connsiteY88" fmla="*/ 1744300 h 7470724"/>
              <a:gd name="connsiteX89" fmla="*/ 2747727 w 7967673"/>
              <a:gd name="connsiteY89" fmla="*/ 978130 h 7470724"/>
              <a:gd name="connsiteX90" fmla="*/ 3190095 w 7967673"/>
              <a:gd name="connsiteY90" fmla="*/ 618583 h 7470724"/>
              <a:gd name="connsiteX91" fmla="*/ 3716879 w 7967673"/>
              <a:gd name="connsiteY91" fmla="*/ 260658 h 7470724"/>
              <a:gd name="connsiteX92" fmla="*/ 4099994 w 7967673"/>
              <a:gd name="connsiteY92" fmla="*/ 69116 h 7470724"/>
              <a:gd name="connsiteX93" fmla="*/ 4447699 w 7967673"/>
              <a:gd name="connsiteY93" fmla="*/ 331 h 7470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</a:cxnLst>
            <a:rect l="l" t="t" r="r" b="b"/>
            <a:pathLst>
              <a:path w="7967673" h="7470724">
                <a:moveTo>
                  <a:pt x="5261515" y="834474"/>
                </a:moveTo>
                <a:cubicBezTo>
                  <a:pt x="5237976" y="834474"/>
                  <a:pt x="5202262" y="834474"/>
                  <a:pt x="5190087" y="858822"/>
                </a:cubicBezTo>
                <a:cubicBezTo>
                  <a:pt x="5130022" y="954593"/>
                  <a:pt x="5046419" y="1002479"/>
                  <a:pt x="4962815" y="1073901"/>
                </a:cubicBezTo>
                <a:cubicBezTo>
                  <a:pt x="4830510" y="1169673"/>
                  <a:pt x="4686842" y="1265444"/>
                  <a:pt x="4555349" y="1361215"/>
                </a:cubicBezTo>
                <a:cubicBezTo>
                  <a:pt x="4268013" y="1577106"/>
                  <a:pt x="3980676" y="1816534"/>
                  <a:pt x="3729054" y="2079499"/>
                </a:cubicBezTo>
                <a:cubicBezTo>
                  <a:pt x="3633275" y="2175270"/>
                  <a:pt x="3549671" y="2271041"/>
                  <a:pt x="3453893" y="2366812"/>
                </a:cubicBezTo>
                <a:cubicBezTo>
                  <a:pt x="3358114" y="2462583"/>
                  <a:pt x="3285874" y="2559166"/>
                  <a:pt x="3202270" y="2666300"/>
                </a:cubicBezTo>
                <a:cubicBezTo>
                  <a:pt x="3022888" y="2894365"/>
                  <a:pt x="2854869" y="3133793"/>
                  <a:pt x="2699837" y="3373220"/>
                </a:cubicBezTo>
                <a:cubicBezTo>
                  <a:pt x="2567533" y="3576125"/>
                  <a:pt x="2448215" y="3792017"/>
                  <a:pt x="2340261" y="3995733"/>
                </a:cubicBezTo>
                <a:cubicBezTo>
                  <a:pt x="2232307" y="4210812"/>
                  <a:pt x="2136528" y="4414529"/>
                  <a:pt x="2065100" y="4641783"/>
                </a:cubicBezTo>
                <a:cubicBezTo>
                  <a:pt x="2028574" y="4749728"/>
                  <a:pt x="1980685" y="4845499"/>
                  <a:pt x="1957146" y="4953445"/>
                </a:cubicBezTo>
                <a:cubicBezTo>
                  <a:pt x="1932795" y="5097101"/>
                  <a:pt x="1897081" y="5240758"/>
                  <a:pt x="1884906" y="5396589"/>
                </a:cubicBezTo>
                <a:cubicBezTo>
                  <a:pt x="1873542" y="5575957"/>
                  <a:pt x="1873542" y="5755325"/>
                  <a:pt x="1921432" y="5946867"/>
                </a:cubicBezTo>
                <a:cubicBezTo>
                  <a:pt x="1932795" y="5982579"/>
                  <a:pt x="1944970" y="6019102"/>
                  <a:pt x="1957146" y="6054813"/>
                </a:cubicBezTo>
                <a:cubicBezTo>
                  <a:pt x="2005035" y="6210644"/>
                  <a:pt x="2100814" y="6329952"/>
                  <a:pt x="2232307" y="6425723"/>
                </a:cubicBezTo>
                <a:cubicBezTo>
                  <a:pt x="2292371" y="6473609"/>
                  <a:pt x="2363800" y="6473609"/>
                  <a:pt x="2423864" y="6461434"/>
                </a:cubicBezTo>
                <a:cubicBezTo>
                  <a:pt x="2471754" y="6461434"/>
                  <a:pt x="2519644" y="6450072"/>
                  <a:pt x="2556169" y="6425723"/>
                </a:cubicBezTo>
                <a:cubicBezTo>
                  <a:pt x="2747727" y="6354301"/>
                  <a:pt x="2927109" y="6258529"/>
                  <a:pt x="3094316" y="6150584"/>
                </a:cubicBezTo>
                <a:cubicBezTo>
                  <a:pt x="3345939" y="5982579"/>
                  <a:pt x="3597561" y="5803211"/>
                  <a:pt x="3824833" y="5599494"/>
                </a:cubicBezTo>
                <a:cubicBezTo>
                  <a:pt x="4112169" y="5336529"/>
                  <a:pt x="4387330" y="5061390"/>
                  <a:pt x="4638953" y="4761902"/>
                </a:cubicBezTo>
                <a:cubicBezTo>
                  <a:pt x="4782621" y="4581723"/>
                  <a:pt x="4938464" y="4402355"/>
                  <a:pt x="5069957" y="4210812"/>
                </a:cubicBezTo>
                <a:cubicBezTo>
                  <a:pt x="5177912" y="4054981"/>
                  <a:pt x="5273690" y="3911325"/>
                  <a:pt x="5369469" y="3767668"/>
                </a:cubicBezTo>
                <a:cubicBezTo>
                  <a:pt x="5500962" y="3552588"/>
                  <a:pt x="5633267" y="3336698"/>
                  <a:pt x="5740409" y="3109444"/>
                </a:cubicBezTo>
                <a:cubicBezTo>
                  <a:pt x="5824824" y="2942250"/>
                  <a:pt x="5907616" y="2785608"/>
                  <a:pt x="5979045" y="2607052"/>
                </a:cubicBezTo>
                <a:cubicBezTo>
                  <a:pt x="6026934" y="2462583"/>
                  <a:pt x="6074823" y="2318926"/>
                  <a:pt x="6122713" y="2163095"/>
                </a:cubicBezTo>
                <a:cubicBezTo>
                  <a:pt x="6159239" y="2008076"/>
                  <a:pt x="6170602" y="1852245"/>
                  <a:pt x="6183589" y="1696414"/>
                </a:cubicBezTo>
                <a:cubicBezTo>
                  <a:pt x="6170602" y="1588468"/>
                  <a:pt x="6170602" y="1481335"/>
                  <a:pt x="6135700" y="1373389"/>
                </a:cubicBezTo>
                <a:cubicBezTo>
                  <a:pt x="6099174" y="1277618"/>
                  <a:pt x="6063460" y="1181847"/>
                  <a:pt x="5992031" y="1109613"/>
                </a:cubicBezTo>
                <a:cubicBezTo>
                  <a:pt x="5788299" y="906708"/>
                  <a:pt x="5537488" y="846648"/>
                  <a:pt x="5261515" y="834474"/>
                </a:cubicBezTo>
                <a:close/>
                <a:moveTo>
                  <a:pt x="4447699" y="331"/>
                </a:moveTo>
                <a:cubicBezTo>
                  <a:pt x="4564480" y="-2712"/>
                  <a:pt x="4681160" y="15143"/>
                  <a:pt x="4794796" y="56942"/>
                </a:cubicBezTo>
                <a:cubicBezTo>
                  <a:pt x="5010704" y="152713"/>
                  <a:pt x="5165736" y="308544"/>
                  <a:pt x="5237976" y="534986"/>
                </a:cubicBezTo>
                <a:cubicBezTo>
                  <a:pt x="5250151" y="595046"/>
                  <a:pt x="5250151" y="655106"/>
                  <a:pt x="5250151" y="714354"/>
                </a:cubicBezTo>
                <a:cubicBezTo>
                  <a:pt x="5250151" y="774414"/>
                  <a:pt x="5250151" y="774414"/>
                  <a:pt x="5309404" y="750877"/>
                </a:cubicBezTo>
                <a:cubicBezTo>
                  <a:pt x="5321580" y="750877"/>
                  <a:pt x="5333755" y="750877"/>
                  <a:pt x="5345930" y="738702"/>
                </a:cubicBezTo>
                <a:cubicBezTo>
                  <a:pt x="5381644" y="690817"/>
                  <a:pt x="5441709" y="690817"/>
                  <a:pt x="5513137" y="690817"/>
                </a:cubicBezTo>
                <a:cubicBezTo>
                  <a:pt x="5752584" y="690817"/>
                  <a:pt x="5992031" y="750877"/>
                  <a:pt x="6207128" y="858822"/>
                </a:cubicBezTo>
                <a:cubicBezTo>
                  <a:pt x="6290732" y="906708"/>
                  <a:pt x="6375147" y="965956"/>
                  <a:pt x="6410049" y="1061727"/>
                </a:cubicBezTo>
                <a:cubicBezTo>
                  <a:pt x="6410049" y="1073901"/>
                  <a:pt x="6410049" y="1086076"/>
                  <a:pt x="6423036" y="1086076"/>
                </a:cubicBezTo>
                <a:cubicBezTo>
                  <a:pt x="6423036" y="1086076"/>
                  <a:pt x="6423036" y="1073901"/>
                  <a:pt x="6423036" y="1061727"/>
                </a:cubicBezTo>
                <a:cubicBezTo>
                  <a:pt x="6410049" y="990305"/>
                  <a:pt x="6386510" y="930245"/>
                  <a:pt x="6327257" y="882359"/>
                </a:cubicBezTo>
                <a:cubicBezTo>
                  <a:pt x="6207128" y="774414"/>
                  <a:pt x="6063460" y="714354"/>
                  <a:pt x="5907616" y="666468"/>
                </a:cubicBezTo>
                <a:cubicBezTo>
                  <a:pt x="5848363" y="642931"/>
                  <a:pt x="5776935" y="630757"/>
                  <a:pt x="5716870" y="618583"/>
                </a:cubicBezTo>
                <a:cubicBezTo>
                  <a:pt x="5621091" y="607220"/>
                  <a:pt x="5525313" y="595046"/>
                  <a:pt x="5429534" y="570697"/>
                </a:cubicBezTo>
                <a:cubicBezTo>
                  <a:pt x="5357294" y="559335"/>
                  <a:pt x="5357294" y="547160"/>
                  <a:pt x="5405183" y="487100"/>
                </a:cubicBezTo>
                <a:cubicBezTo>
                  <a:pt x="5500962" y="379967"/>
                  <a:pt x="5621091" y="320718"/>
                  <a:pt x="5752584" y="272833"/>
                </a:cubicBezTo>
                <a:cubicBezTo>
                  <a:pt x="5872714" y="236310"/>
                  <a:pt x="5992031" y="200599"/>
                  <a:pt x="6111349" y="188424"/>
                </a:cubicBezTo>
                <a:cubicBezTo>
                  <a:pt x="6314270" y="164887"/>
                  <a:pt x="6518815" y="117002"/>
                  <a:pt x="6721736" y="177062"/>
                </a:cubicBezTo>
                <a:cubicBezTo>
                  <a:pt x="6806151" y="188424"/>
                  <a:pt x="6889755" y="188424"/>
                  <a:pt x="6973359" y="212773"/>
                </a:cubicBezTo>
                <a:cubicBezTo>
                  <a:pt x="7129202" y="248484"/>
                  <a:pt x="7272870" y="308544"/>
                  <a:pt x="7416539" y="392141"/>
                </a:cubicBezTo>
                <a:cubicBezTo>
                  <a:pt x="7524493" y="451389"/>
                  <a:pt x="7608096" y="534986"/>
                  <a:pt x="7691700" y="630757"/>
                </a:cubicBezTo>
                <a:cubicBezTo>
                  <a:pt x="7787479" y="738702"/>
                  <a:pt x="7847543" y="858822"/>
                  <a:pt x="7895433" y="990305"/>
                </a:cubicBezTo>
                <a:cubicBezTo>
                  <a:pt x="7955497" y="1146136"/>
                  <a:pt x="7967673" y="1301155"/>
                  <a:pt x="7967673" y="1456986"/>
                </a:cubicBezTo>
                <a:cubicBezTo>
                  <a:pt x="7967673" y="1588468"/>
                  <a:pt x="7967673" y="1720763"/>
                  <a:pt x="7931147" y="1852245"/>
                </a:cubicBezTo>
                <a:cubicBezTo>
                  <a:pt x="7919783" y="1923668"/>
                  <a:pt x="7907608" y="1995902"/>
                  <a:pt x="7895433" y="2067324"/>
                </a:cubicBezTo>
                <a:cubicBezTo>
                  <a:pt x="7871894" y="2151733"/>
                  <a:pt x="7847543" y="2235330"/>
                  <a:pt x="7823193" y="2318926"/>
                </a:cubicBezTo>
                <a:cubicBezTo>
                  <a:pt x="7763940" y="2511280"/>
                  <a:pt x="7691700" y="2689837"/>
                  <a:pt x="7608096" y="2870016"/>
                </a:cubicBezTo>
                <a:cubicBezTo>
                  <a:pt x="7500142" y="3085907"/>
                  <a:pt x="7392188" y="3313161"/>
                  <a:pt x="7260695" y="3516877"/>
                </a:cubicBezTo>
                <a:cubicBezTo>
                  <a:pt x="7164916" y="3671897"/>
                  <a:pt x="7081313" y="3815553"/>
                  <a:pt x="6985534" y="3959210"/>
                </a:cubicBezTo>
                <a:cubicBezTo>
                  <a:pt x="6889755" y="4102867"/>
                  <a:pt x="6806151" y="4235161"/>
                  <a:pt x="6698197" y="4366644"/>
                </a:cubicBezTo>
                <a:cubicBezTo>
                  <a:pt x="6625957" y="4462415"/>
                  <a:pt x="6554529" y="4558186"/>
                  <a:pt x="6482289" y="4653957"/>
                </a:cubicBezTo>
                <a:cubicBezTo>
                  <a:pt x="6362160" y="4797614"/>
                  <a:pt x="6242842" y="4941270"/>
                  <a:pt x="6111349" y="5084927"/>
                </a:cubicBezTo>
                <a:cubicBezTo>
                  <a:pt x="5967681" y="5252932"/>
                  <a:pt x="5800474" y="5420126"/>
                  <a:pt x="5633267" y="5588131"/>
                </a:cubicBezTo>
                <a:cubicBezTo>
                  <a:pt x="5477423" y="5731788"/>
                  <a:pt x="5309404" y="5875445"/>
                  <a:pt x="5142197" y="6019102"/>
                </a:cubicBezTo>
                <a:cubicBezTo>
                  <a:pt x="4998529" y="6138410"/>
                  <a:pt x="4842686" y="6258529"/>
                  <a:pt x="4686842" y="6377837"/>
                </a:cubicBezTo>
                <a:cubicBezTo>
                  <a:pt x="4543174" y="6485783"/>
                  <a:pt x="4399506" y="6581554"/>
                  <a:pt x="4243662" y="6677325"/>
                </a:cubicBezTo>
                <a:cubicBezTo>
                  <a:pt x="4088630" y="6785271"/>
                  <a:pt x="3920612" y="6881042"/>
                  <a:pt x="3753405" y="6964639"/>
                </a:cubicBezTo>
                <a:cubicBezTo>
                  <a:pt x="3561847" y="7072584"/>
                  <a:pt x="3358114" y="7168355"/>
                  <a:pt x="3154381" y="7251952"/>
                </a:cubicBezTo>
                <a:cubicBezTo>
                  <a:pt x="2987174" y="7324186"/>
                  <a:pt x="2819155" y="7372072"/>
                  <a:pt x="2651948" y="7419957"/>
                </a:cubicBezTo>
                <a:cubicBezTo>
                  <a:pt x="2496105" y="7455669"/>
                  <a:pt x="2352436" y="7479206"/>
                  <a:pt x="2148703" y="7467843"/>
                </a:cubicBezTo>
                <a:cubicBezTo>
                  <a:pt x="2017210" y="7443494"/>
                  <a:pt x="1825653" y="7467843"/>
                  <a:pt x="1645459" y="7431320"/>
                </a:cubicBezTo>
                <a:cubicBezTo>
                  <a:pt x="1549680" y="7419957"/>
                  <a:pt x="1453901" y="7407783"/>
                  <a:pt x="1370297" y="7383434"/>
                </a:cubicBezTo>
                <a:cubicBezTo>
                  <a:pt x="1262343" y="7372072"/>
                  <a:pt x="1155201" y="7324186"/>
                  <a:pt x="1059422" y="7287663"/>
                </a:cubicBezTo>
                <a:cubicBezTo>
                  <a:pt x="854877" y="7216241"/>
                  <a:pt x="663320" y="7096121"/>
                  <a:pt x="496113" y="6940290"/>
                </a:cubicBezTo>
                <a:cubicBezTo>
                  <a:pt x="316730" y="6773096"/>
                  <a:pt x="184426" y="6569380"/>
                  <a:pt x="100822" y="6329952"/>
                </a:cubicBezTo>
                <a:cubicBezTo>
                  <a:pt x="65108" y="6222006"/>
                  <a:pt x="52933" y="6114873"/>
                  <a:pt x="17219" y="6006927"/>
                </a:cubicBezTo>
                <a:cubicBezTo>
                  <a:pt x="5043" y="5982579"/>
                  <a:pt x="17219" y="5971216"/>
                  <a:pt x="17219" y="5946867"/>
                </a:cubicBezTo>
                <a:cubicBezTo>
                  <a:pt x="5043" y="5863271"/>
                  <a:pt x="-7132" y="5779674"/>
                  <a:pt x="5043" y="5707439"/>
                </a:cubicBezTo>
                <a:cubicBezTo>
                  <a:pt x="5043" y="5551608"/>
                  <a:pt x="-7132" y="5396589"/>
                  <a:pt x="29394" y="5252932"/>
                </a:cubicBezTo>
                <a:cubicBezTo>
                  <a:pt x="52933" y="5180698"/>
                  <a:pt x="52933" y="5097101"/>
                  <a:pt x="77283" y="5024867"/>
                </a:cubicBezTo>
                <a:cubicBezTo>
                  <a:pt x="88647" y="4917733"/>
                  <a:pt x="112997" y="4809788"/>
                  <a:pt x="148712" y="4701843"/>
                </a:cubicBezTo>
                <a:cubicBezTo>
                  <a:pt x="196601" y="4570360"/>
                  <a:pt x="244490" y="4438066"/>
                  <a:pt x="292380" y="4306584"/>
                </a:cubicBezTo>
                <a:cubicBezTo>
                  <a:pt x="364620" y="4139390"/>
                  <a:pt x="436048" y="3971385"/>
                  <a:pt x="531827" y="3815553"/>
                </a:cubicBezTo>
                <a:cubicBezTo>
                  <a:pt x="604067" y="3696245"/>
                  <a:pt x="676307" y="3564763"/>
                  <a:pt x="747735" y="3444643"/>
                </a:cubicBezTo>
                <a:cubicBezTo>
                  <a:pt x="806988" y="3336698"/>
                  <a:pt x="867864" y="3240927"/>
                  <a:pt x="927117" y="3145155"/>
                </a:cubicBezTo>
                <a:cubicBezTo>
                  <a:pt x="1022896" y="2990136"/>
                  <a:pt x="1118675" y="2846479"/>
                  <a:pt x="1226629" y="2702822"/>
                </a:cubicBezTo>
                <a:cubicBezTo>
                  <a:pt x="1322408" y="2570529"/>
                  <a:pt x="1418187" y="2426872"/>
                  <a:pt x="1526141" y="2295390"/>
                </a:cubicBezTo>
                <a:cubicBezTo>
                  <a:pt x="1597569" y="2199618"/>
                  <a:pt x="1669809" y="2103847"/>
                  <a:pt x="1741237" y="2008076"/>
                </a:cubicBezTo>
                <a:cubicBezTo>
                  <a:pt x="1813477" y="1923668"/>
                  <a:pt x="1897081" y="1827896"/>
                  <a:pt x="1980685" y="1744300"/>
                </a:cubicBezTo>
                <a:cubicBezTo>
                  <a:pt x="2220132" y="1481335"/>
                  <a:pt x="2471754" y="1217558"/>
                  <a:pt x="2747727" y="978130"/>
                </a:cubicBezTo>
                <a:cubicBezTo>
                  <a:pt x="2891395" y="858822"/>
                  <a:pt x="3035063" y="726528"/>
                  <a:pt x="3190095" y="618583"/>
                </a:cubicBezTo>
                <a:cubicBezTo>
                  <a:pt x="3358114" y="487100"/>
                  <a:pt x="3537496" y="368604"/>
                  <a:pt x="3716879" y="260658"/>
                </a:cubicBezTo>
                <a:cubicBezTo>
                  <a:pt x="3837008" y="188424"/>
                  <a:pt x="3968501" y="117002"/>
                  <a:pt x="4099994" y="69116"/>
                </a:cubicBezTo>
                <a:cubicBezTo>
                  <a:pt x="4214035" y="27318"/>
                  <a:pt x="4330918" y="3375"/>
                  <a:pt x="4447699" y="331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-154528" y="-549109"/>
            <a:ext cx="9352717" cy="8022693"/>
          </a:xfrm>
          <a:custGeom>
            <a:avLst/>
            <a:gdLst>
              <a:gd name="connsiteX0" fmla="*/ 4703967 w 9352717"/>
              <a:gd name="connsiteY0" fmla="*/ 1556 h 8022693"/>
              <a:gd name="connsiteX1" fmla="*/ 4931395 w 9352717"/>
              <a:gd name="connsiteY1" fmla="*/ 1556 h 8022693"/>
              <a:gd name="connsiteX2" fmla="*/ 5122403 w 9352717"/>
              <a:gd name="connsiteY2" fmla="*/ 1556 h 8022693"/>
              <a:gd name="connsiteX3" fmla="*/ 5599922 w 9352717"/>
              <a:gd name="connsiteY3" fmla="*/ 144791 h 8022693"/>
              <a:gd name="connsiteX4" fmla="*/ 5647674 w 9352717"/>
              <a:gd name="connsiteY4" fmla="*/ 169068 h 8022693"/>
              <a:gd name="connsiteX5" fmla="*/ 6280589 w 9352717"/>
              <a:gd name="connsiteY5" fmla="*/ 192536 h 8022693"/>
              <a:gd name="connsiteX6" fmla="*/ 7151454 w 9352717"/>
              <a:gd name="connsiteY6" fmla="*/ 240281 h 8022693"/>
              <a:gd name="connsiteX7" fmla="*/ 7653254 w 9352717"/>
              <a:gd name="connsiteY7" fmla="*/ 263749 h 8022693"/>
              <a:gd name="connsiteX8" fmla="*/ 8321780 w 9352717"/>
              <a:gd name="connsiteY8" fmla="*/ 312303 h 8022693"/>
              <a:gd name="connsiteX9" fmla="*/ 8668183 w 9352717"/>
              <a:gd name="connsiteY9" fmla="*/ 323632 h 8022693"/>
              <a:gd name="connsiteX10" fmla="*/ 9313239 w 9352717"/>
              <a:gd name="connsiteY10" fmla="*/ 371377 h 8022693"/>
              <a:gd name="connsiteX11" fmla="*/ 9336710 w 9352717"/>
              <a:gd name="connsiteY11" fmla="*/ 431260 h 8022693"/>
              <a:gd name="connsiteX12" fmla="*/ 9002447 w 9352717"/>
              <a:gd name="connsiteY12" fmla="*/ 789751 h 8022693"/>
              <a:gd name="connsiteX13" fmla="*/ 7879873 w 9352717"/>
              <a:gd name="connsiteY13" fmla="*/ 1517254 h 8022693"/>
              <a:gd name="connsiteX14" fmla="*/ 7486527 w 9352717"/>
              <a:gd name="connsiteY14" fmla="*/ 1684765 h 8022693"/>
              <a:gd name="connsiteX15" fmla="*/ 7115842 w 9352717"/>
              <a:gd name="connsiteY15" fmla="*/ 1792394 h 8022693"/>
              <a:gd name="connsiteX16" fmla="*/ 6889223 w 9352717"/>
              <a:gd name="connsiteY16" fmla="*/ 1815861 h 8022693"/>
              <a:gd name="connsiteX17" fmla="*/ 6316200 w 9352717"/>
              <a:gd name="connsiteY17" fmla="*/ 1851468 h 8022693"/>
              <a:gd name="connsiteX18" fmla="*/ 5384634 w 9352717"/>
              <a:gd name="connsiteY18" fmla="*/ 1887883 h 8022693"/>
              <a:gd name="connsiteX19" fmla="*/ 5205766 w 9352717"/>
              <a:gd name="connsiteY19" fmla="*/ 1994702 h 8022693"/>
              <a:gd name="connsiteX20" fmla="*/ 4811611 w 9352717"/>
              <a:gd name="connsiteY20" fmla="*/ 2616195 h 8022693"/>
              <a:gd name="connsiteX21" fmla="*/ 4417455 w 9352717"/>
              <a:gd name="connsiteY21" fmla="*/ 3260346 h 8022693"/>
              <a:gd name="connsiteX22" fmla="*/ 4071861 w 9352717"/>
              <a:gd name="connsiteY22" fmla="*/ 3773400 h 8022693"/>
              <a:gd name="connsiteX23" fmla="*/ 3761069 w 9352717"/>
              <a:gd name="connsiteY23" fmla="*/ 4250849 h 8022693"/>
              <a:gd name="connsiteX24" fmla="*/ 3474558 w 9352717"/>
              <a:gd name="connsiteY24" fmla="*/ 4679744 h 8022693"/>
              <a:gd name="connsiteX25" fmla="*/ 3175906 w 9352717"/>
              <a:gd name="connsiteY25" fmla="*/ 5133724 h 8022693"/>
              <a:gd name="connsiteX26" fmla="*/ 2937147 w 9352717"/>
              <a:gd name="connsiteY26" fmla="*/ 5480077 h 8022693"/>
              <a:gd name="connsiteX27" fmla="*/ 2721858 w 9352717"/>
              <a:gd name="connsiteY27" fmla="*/ 5802152 h 8022693"/>
              <a:gd name="connsiteX28" fmla="*/ 2530850 w 9352717"/>
              <a:gd name="connsiteY28" fmla="*/ 6065154 h 8022693"/>
              <a:gd name="connsiteX29" fmla="*/ 2233008 w 9352717"/>
              <a:gd name="connsiteY29" fmla="*/ 6494858 h 8022693"/>
              <a:gd name="connsiteX30" fmla="*/ 1922216 w 9352717"/>
              <a:gd name="connsiteY30" fmla="*/ 6805604 h 8022693"/>
              <a:gd name="connsiteX31" fmla="*/ 1635705 w 9352717"/>
              <a:gd name="connsiteY31" fmla="*/ 7067796 h 8022693"/>
              <a:gd name="connsiteX32" fmla="*/ 1575813 w 9352717"/>
              <a:gd name="connsiteY32" fmla="*/ 7092073 h 8022693"/>
              <a:gd name="connsiteX33" fmla="*/ 1492449 w 9352717"/>
              <a:gd name="connsiteY33" fmla="*/ 7115541 h 8022693"/>
              <a:gd name="connsiteX34" fmla="*/ 1158186 w 9352717"/>
              <a:gd name="connsiteY34" fmla="*/ 7414148 h 8022693"/>
              <a:gd name="connsiteX35" fmla="*/ 1062682 w 9352717"/>
              <a:gd name="connsiteY35" fmla="*/ 7449755 h 8022693"/>
              <a:gd name="connsiteX36" fmla="*/ 883815 w 9352717"/>
              <a:gd name="connsiteY36" fmla="*/ 7533106 h 8022693"/>
              <a:gd name="connsiteX37" fmla="*/ 776171 w 9352717"/>
              <a:gd name="connsiteY37" fmla="*/ 7640734 h 8022693"/>
              <a:gd name="connsiteX38" fmla="*/ 632915 w 9352717"/>
              <a:gd name="connsiteY38" fmla="*/ 7712756 h 8022693"/>
              <a:gd name="connsiteX39" fmla="*/ 513131 w 9352717"/>
              <a:gd name="connsiteY39" fmla="*/ 7783969 h 8022693"/>
              <a:gd name="connsiteX40" fmla="*/ 369875 w 9352717"/>
              <a:gd name="connsiteY40" fmla="*/ 7891597 h 8022693"/>
              <a:gd name="connsiteX41" fmla="*/ 322123 w 9352717"/>
              <a:gd name="connsiteY41" fmla="*/ 7903735 h 8022693"/>
              <a:gd name="connsiteX42" fmla="*/ 322123 w 9352717"/>
              <a:gd name="connsiteY42" fmla="*/ 7867320 h 8022693"/>
              <a:gd name="connsiteX43" fmla="*/ 346404 w 9352717"/>
              <a:gd name="connsiteY43" fmla="*/ 7736224 h 8022693"/>
              <a:gd name="connsiteX44" fmla="*/ 334263 w 9352717"/>
              <a:gd name="connsiteY44" fmla="*/ 7712756 h 8022693"/>
              <a:gd name="connsiteX45" fmla="*/ 310792 w 9352717"/>
              <a:gd name="connsiteY45" fmla="*/ 7724085 h 8022693"/>
              <a:gd name="connsiteX46" fmla="*/ 107644 w 9352717"/>
              <a:gd name="connsiteY46" fmla="*/ 7927203 h 8022693"/>
              <a:gd name="connsiteX47" fmla="*/ 0 w 9352717"/>
              <a:gd name="connsiteY47" fmla="*/ 8022693 h 8022693"/>
              <a:gd name="connsiteX48" fmla="*/ 47752 w 9352717"/>
              <a:gd name="connsiteY48" fmla="*/ 7891597 h 8022693"/>
              <a:gd name="connsiteX49" fmla="*/ 465379 w 9352717"/>
              <a:gd name="connsiteY49" fmla="*/ 7115541 h 8022693"/>
              <a:gd name="connsiteX50" fmla="*/ 979318 w 9352717"/>
              <a:gd name="connsiteY50" fmla="*/ 6171973 h 8022693"/>
              <a:gd name="connsiteX51" fmla="*/ 1444697 w 9352717"/>
              <a:gd name="connsiteY51" fmla="*/ 5336842 h 8022693"/>
              <a:gd name="connsiteX52" fmla="*/ 1766820 w 9352717"/>
              <a:gd name="connsiteY52" fmla="*/ 4763904 h 8022693"/>
              <a:gd name="connsiteX53" fmla="*/ 2185256 w 9352717"/>
              <a:gd name="connsiteY53" fmla="*/ 4012125 h 8022693"/>
              <a:gd name="connsiteX54" fmla="*/ 2615024 w 9352717"/>
              <a:gd name="connsiteY54" fmla="*/ 3212601 h 8022693"/>
              <a:gd name="connsiteX55" fmla="*/ 3044790 w 9352717"/>
              <a:gd name="connsiteY55" fmla="*/ 2413077 h 8022693"/>
              <a:gd name="connsiteX56" fmla="*/ 3223658 w 9352717"/>
              <a:gd name="connsiteY56" fmla="*/ 2054586 h 8022693"/>
              <a:gd name="connsiteX57" fmla="*/ 3188046 w 9352717"/>
              <a:gd name="connsiteY57" fmla="*/ 1994702 h 8022693"/>
              <a:gd name="connsiteX58" fmla="*/ 2590743 w 9352717"/>
              <a:gd name="connsiteY58" fmla="*/ 2031118 h 8022693"/>
              <a:gd name="connsiteX59" fmla="*/ 2220868 w 9352717"/>
              <a:gd name="connsiteY59" fmla="*/ 2042447 h 8022693"/>
              <a:gd name="connsiteX60" fmla="*/ 1504589 w 9352717"/>
              <a:gd name="connsiteY60" fmla="*/ 2078863 h 8022693"/>
              <a:gd name="connsiteX61" fmla="*/ 1289301 w 9352717"/>
              <a:gd name="connsiteY61" fmla="*/ 2102330 h 8022693"/>
              <a:gd name="connsiteX62" fmla="*/ 871674 w 9352717"/>
              <a:gd name="connsiteY62" fmla="*/ 1946957 h 8022693"/>
              <a:gd name="connsiteX63" fmla="*/ 799642 w 9352717"/>
              <a:gd name="connsiteY63" fmla="*/ 1612743 h 8022693"/>
              <a:gd name="connsiteX64" fmla="*/ 1241549 w 9352717"/>
              <a:gd name="connsiteY64" fmla="*/ 705591 h 8022693"/>
              <a:gd name="connsiteX65" fmla="*/ 1515920 w 9352717"/>
              <a:gd name="connsiteY65" fmla="*/ 431260 h 8022693"/>
              <a:gd name="connsiteX66" fmla="*/ 1826712 w 9352717"/>
              <a:gd name="connsiteY66" fmla="*/ 263749 h 8022693"/>
              <a:gd name="connsiteX67" fmla="*/ 2065472 w 9352717"/>
              <a:gd name="connsiteY67" fmla="*/ 228142 h 8022693"/>
              <a:gd name="connsiteX68" fmla="*/ 2698387 w 9352717"/>
              <a:gd name="connsiteY68" fmla="*/ 180397 h 8022693"/>
              <a:gd name="connsiteX69" fmla="*/ 2997039 w 9352717"/>
              <a:gd name="connsiteY69" fmla="*/ 169068 h 8022693"/>
              <a:gd name="connsiteX70" fmla="*/ 4107473 w 9352717"/>
              <a:gd name="connsiteY70" fmla="*/ 144791 h 8022693"/>
              <a:gd name="connsiteX71" fmla="*/ 4238588 w 9352717"/>
              <a:gd name="connsiteY71" fmla="*/ 108376 h 8022693"/>
              <a:gd name="connsiteX72" fmla="*/ 4489488 w 9352717"/>
              <a:gd name="connsiteY72" fmla="*/ 37163 h 8022693"/>
              <a:gd name="connsiteX73" fmla="*/ 4703967 w 9352717"/>
              <a:gd name="connsiteY73" fmla="*/ 1556 h 8022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9352717" h="8022693">
                <a:moveTo>
                  <a:pt x="4703967" y="1556"/>
                </a:moveTo>
                <a:cubicBezTo>
                  <a:pt x="4775999" y="12886"/>
                  <a:pt x="4859363" y="1556"/>
                  <a:pt x="4931395" y="1556"/>
                </a:cubicBezTo>
                <a:cubicBezTo>
                  <a:pt x="4990478" y="1556"/>
                  <a:pt x="5050370" y="1556"/>
                  <a:pt x="5122403" y="1556"/>
                </a:cubicBezTo>
                <a:cubicBezTo>
                  <a:pt x="5301270" y="-10582"/>
                  <a:pt x="5456666" y="49301"/>
                  <a:pt x="5599922" y="144791"/>
                </a:cubicBezTo>
                <a:cubicBezTo>
                  <a:pt x="5612062" y="156120"/>
                  <a:pt x="5623393" y="169068"/>
                  <a:pt x="5647674" y="169068"/>
                </a:cubicBezTo>
                <a:cubicBezTo>
                  <a:pt x="5862153" y="180397"/>
                  <a:pt x="6065301" y="203865"/>
                  <a:pt x="6280589" y="192536"/>
                </a:cubicBezTo>
                <a:cubicBezTo>
                  <a:pt x="6578431" y="192536"/>
                  <a:pt x="6864943" y="228142"/>
                  <a:pt x="7151454" y="240281"/>
                </a:cubicBezTo>
                <a:cubicBezTo>
                  <a:pt x="7318990" y="240281"/>
                  <a:pt x="7486527" y="251610"/>
                  <a:pt x="7653254" y="263749"/>
                </a:cubicBezTo>
                <a:cubicBezTo>
                  <a:pt x="7879873" y="288026"/>
                  <a:pt x="8095161" y="275887"/>
                  <a:pt x="8321780" y="312303"/>
                </a:cubicBezTo>
                <a:cubicBezTo>
                  <a:pt x="8441564" y="323632"/>
                  <a:pt x="8548399" y="312303"/>
                  <a:pt x="8668183" y="323632"/>
                </a:cubicBezTo>
                <a:cubicBezTo>
                  <a:pt x="8882662" y="360048"/>
                  <a:pt x="9097951" y="347100"/>
                  <a:pt x="9313239" y="371377"/>
                </a:cubicBezTo>
                <a:cubicBezTo>
                  <a:pt x="9360991" y="371377"/>
                  <a:pt x="9360991" y="383516"/>
                  <a:pt x="9336710" y="431260"/>
                </a:cubicBezTo>
                <a:cubicBezTo>
                  <a:pt x="9241206" y="562356"/>
                  <a:pt x="9121422" y="682123"/>
                  <a:pt x="9002447" y="789751"/>
                </a:cubicBezTo>
                <a:cubicBezTo>
                  <a:pt x="8668183" y="1099688"/>
                  <a:pt x="8286169" y="1326274"/>
                  <a:pt x="7879873" y="1517254"/>
                </a:cubicBezTo>
                <a:cubicBezTo>
                  <a:pt x="7760898" y="1589275"/>
                  <a:pt x="7629782" y="1649159"/>
                  <a:pt x="7486527" y="1684765"/>
                </a:cubicBezTo>
                <a:cubicBezTo>
                  <a:pt x="7366742" y="1720372"/>
                  <a:pt x="7246958" y="1768116"/>
                  <a:pt x="7115842" y="1792394"/>
                </a:cubicBezTo>
                <a:cubicBezTo>
                  <a:pt x="7044619" y="1803723"/>
                  <a:pt x="6972587" y="1815861"/>
                  <a:pt x="6889223" y="1815861"/>
                </a:cubicBezTo>
                <a:cubicBezTo>
                  <a:pt x="6698216" y="1828000"/>
                  <a:pt x="6507208" y="1851468"/>
                  <a:pt x="6316200" y="1851468"/>
                </a:cubicBezTo>
                <a:cubicBezTo>
                  <a:pt x="6005408" y="1851468"/>
                  <a:pt x="5695426" y="1899213"/>
                  <a:pt x="5384634" y="1887883"/>
                </a:cubicBezTo>
                <a:cubicBezTo>
                  <a:pt x="5313411" y="1887883"/>
                  <a:pt x="5253518" y="1911351"/>
                  <a:pt x="5205766" y="1994702"/>
                </a:cubicBezTo>
                <a:cubicBezTo>
                  <a:pt x="5074651" y="2197820"/>
                  <a:pt x="4954867" y="2413077"/>
                  <a:pt x="4811611" y="2616195"/>
                </a:cubicBezTo>
                <a:cubicBezTo>
                  <a:pt x="4680496" y="2830642"/>
                  <a:pt x="4549380" y="3045898"/>
                  <a:pt x="4417455" y="3260346"/>
                </a:cubicBezTo>
                <a:cubicBezTo>
                  <a:pt x="4310621" y="3439186"/>
                  <a:pt x="4178696" y="3594560"/>
                  <a:pt x="4071861" y="3773400"/>
                </a:cubicBezTo>
                <a:cubicBezTo>
                  <a:pt x="3976357" y="3928774"/>
                  <a:pt x="3867904" y="4096285"/>
                  <a:pt x="3761069" y="4250849"/>
                </a:cubicBezTo>
                <a:cubicBezTo>
                  <a:pt x="3676896" y="4394084"/>
                  <a:pt x="3570061" y="4536509"/>
                  <a:pt x="3474558" y="4679744"/>
                </a:cubicBezTo>
                <a:cubicBezTo>
                  <a:pt x="3379054" y="4835117"/>
                  <a:pt x="3271410" y="4990490"/>
                  <a:pt x="3175906" y="5133724"/>
                </a:cubicBezTo>
                <a:cubicBezTo>
                  <a:pt x="3092543" y="5253491"/>
                  <a:pt x="3020510" y="5360310"/>
                  <a:pt x="2937147" y="5480077"/>
                </a:cubicBezTo>
                <a:cubicBezTo>
                  <a:pt x="2865114" y="5587705"/>
                  <a:pt x="2793891" y="5694524"/>
                  <a:pt x="2721858" y="5802152"/>
                </a:cubicBezTo>
                <a:cubicBezTo>
                  <a:pt x="2662775" y="5885504"/>
                  <a:pt x="2590743" y="5980993"/>
                  <a:pt x="2530850" y="6065154"/>
                </a:cubicBezTo>
                <a:cubicBezTo>
                  <a:pt x="2435347" y="6219718"/>
                  <a:pt x="2339843" y="6351623"/>
                  <a:pt x="2233008" y="6494858"/>
                </a:cubicBezTo>
                <a:cubicBezTo>
                  <a:pt x="2148836" y="6614624"/>
                  <a:pt x="2029860" y="6710114"/>
                  <a:pt x="1922216" y="6805604"/>
                </a:cubicBezTo>
                <a:cubicBezTo>
                  <a:pt x="1826712" y="6901093"/>
                  <a:pt x="1731209" y="6983635"/>
                  <a:pt x="1635705" y="7067796"/>
                </a:cubicBezTo>
                <a:cubicBezTo>
                  <a:pt x="1611424" y="7092073"/>
                  <a:pt x="1600093" y="7103402"/>
                  <a:pt x="1575813" y="7092073"/>
                </a:cubicBezTo>
                <a:cubicBezTo>
                  <a:pt x="1540201" y="7079125"/>
                  <a:pt x="1515920" y="7092073"/>
                  <a:pt x="1492449" y="7115541"/>
                </a:cubicBezTo>
                <a:cubicBezTo>
                  <a:pt x="1372665" y="7211030"/>
                  <a:pt x="1265830" y="7306520"/>
                  <a:pt x="1158186" y="7414148"/>
                </a:cubicBezTo>
                <a:cubicBezTo>
                  <a:pt x="1133905" y="7437616"/>
                  <a:pt x="1110434" y="7461893"/>
                  <a:pt x="1062682" y="7449755"/>
                </a:cubicBezTo>
                <a:cubicBezTo>
                  <a:pt x="990650" y="7437616"/>
                  <a:pt x="942898" y="7485361"/>
                  <a:pt x="883815" y="7533106"/>
                </a:cubicBezTo>
                <a:cubicBezTo>
                  <a:pt x="847394" y="7557383"/>
                  <a:pt x="811782" y="7605128"/>
                  <a:pt x="776171" y="7640734"/>
                </a:cubicBezTo>
                <a:cubicBezTo>
                  <a:pt x="740559" y="7676340"/>
                  <a:pt x="704138" y="7712756"/>
                  <a:pt x="632915" y="7712756"/>
                </a:cubicBezTo>
                <a:cubicBezTo>
                  <a:pt x="585163" y="7712756"/>
                  <a:pt x="549551" y="7748362"/>
                  <a:pt x="513131" y="7783969"/>
                </a:cubicBezTo>
                <a:cubicBezTo>
                  <a:pt x="465379" y="7819575"/>
                  <a:pt x="406296" y="7843852"/>
                  <a:pt x="369875" y="7891597"/>
                </a:cubicBezTo>
                <a:cubicBezTo>
                  <a:pt x="358544" y="7903735"/>
                  <a:pt x="334263" y="7915065"/>
                  <a:pt x="322123" y="7903735"/>
                </a:cubicBezTo>
                <a:cubicBezTo>
                  <a:pt x="310792" y="7891597"/>
                  <a:pt x="310792" y="7879458"/>
                  <a:pt x="322123" y="7867320"/>
                </a:cubicBezTo>
                <a:cubicBezTo>
                  <a:pt x="346404" y="7819575"/>
                  <a:pt x="346404" y="7783969"/>
                  <a:pt x="346404" y="7736224"/>
                </a:cubicBezTo>
                <a:cubicBezTo>
                  <a:pt x="346404" y="7724085"/>
                  <a:pt x="346404" y="7712756"/>
                  <a:pt x="334263" y="7712756"/>
                </a:cubicBezTo>
                <a:cubicBezTo>
                  <a:pt x="322123" y="7712756"/>
                  <a:pt x="310792" y="7724085"/>
                  <a:pt x="310792" y="7724085"/>
                </a:cubicBezTo>
                <a:cubicBezTo>
                  <a:pt x="238759" y="7796107"/>
                  <a:pt x="178867" y="7867320"/>
                  <a:pt x="107644" y="7927203"/>
                </a:cubicBezTo>
                <a:cubicBezTo>
                  <a:pt x="83364" y="7962810"/>
                  <a:pt x="47752" y="7999225"/>
                  <a:pt x="0" y="8022693"/>
                </a:cubicBezTo>
                <a:cubicBezTo>
                  <a:pt x="0" y="7974948"/>
                  <a:pt x="35612" y="7927203"/>
                  <a:pt x="47752" y="7891597"/>
                </a:cubicBezTo>
                <a:cubicBezTo>
                  <a:pt x="178867" y="7628596"/>
                  <a:pt x="322123" y="7366404"/>
                  <a:pt x="465379" y="7115541"/>
                </a:cubicBezTo>
                <a:cubicBezTo>
                  <a:pt x="645055" y="6792656"/>
                  <a:pt x="811782" y="6482719"/>
                  <a:pt x="979318" y="6171973"/>
                </a:cubicBezTo>
                <a:cubicBezTo>
                  <a:pt x="1133905" y="5897642"/>
                  <a:pt x="1289301" y="5611173"/>
                  <a:pt x="1444697" y="5336842"/>
                </a:cubicBezTo>
                <a:cubicBezTo>
                  <a:pt x="1552341" y="5145863"/>
                  <a:pt x="1659176" y="4954884"/>
                  <a:pt x="1766820" y="4763904"/>
                </a:cubicBezTo>
                <a:cubicBezTo>
                  <a:pt x="1897936" y="4513041"/>
                  <a:pt x="2053332" y="4262988"/>
                  <a:pt x="2185256" y="4012125"/>
                </a:cubicBezTo>
                <a:cubicBezTo>
                  <a:pt x="2328512" y="3737794"/>
                  <a:pt x="2471768" y="3475602"/>
                  <a:pt x="2615024" y="3212601"/>
                </a:cubicBezTo>
                <a:cubicBezTo>
                  <a:pt x="2758279" y="2950409"/>
                  <a:pt x="2901535" y="2675269"/>
                  <a:pt x="3044790" y="2413077"/>
                </a:cubicBezTo>
                <a:cubicBezTo>
                  <a:pt x="3103873" y="2293310"/>
                  <a:pt x="3163766" y="2174352"/>
                  <a:pt x="3223658" y="2054586"/>
                </a:cubicBezTo>
                <a:cubicBezTo>
                  <a:pt x="3247129" y="2006841"/>
                  <a:pt x="3247129" y="1983373"/>
                  <a:pt x="3188046" y="1994702"/>
                </a:cubicBezTo>
                <a:cubicBezTo>
                  <a:pt x="2984898" y="2018979"/>
                  <a:pt x="2781751" y="1994702"/>
                  <a:pt x="2590743" y="2031118"/>
                </a:cubicBezTo>
                <a:cubicBezTo>
                  <a:pt x="2459628" y="2042447"/>
                  <a:pt x="2339843" y="2031118"/>
                  <a:pt x="2220868" y="2042447"/>
                </a:cubicBezTo>
                <a:cubicBezTo>
                  <a:pt x="1982108" y="2054586"/>
                  <a:pt x="1743349" y="2078863"/>
                  <a:pt x="1504589" y="2078863"/>
                </a:cubicBezTo>
                <a:cubicBezTo>
                  <a:pt x="1432557" y="2078863"/>
                  <a:pt x="1361334" y="2090192"/>
                  <a:pt x="1289301" y="2102330"/>
                </a:cubicBezTo>
                <a:cubicBezTo>
                  <a:pt x="1133905" y="2102330"/>
                  <a:pt x="979318" y="2090192"/>
                  <a:pt x="871674" y="1946957"/>
                </a:cubicBezTo>
                <a:cubicBezTo>
                  <a:pt x="799642" y="1851468"/>
                  <a:pt x="776171" y="1732510"/>
                  <a:pt x="799642" y="1612743"/>
                </a:cubicBezTo>
                <a:cubicBezTo>
                  <a:pt x="847394" y="1267200"/>
                  <a:pt x="1027070" y="968592"/>
                  <a:pt x="1241549" y="705591"/>
                </a:cubicBezTo>
                <a:cubicBezTo>
                  <a:pt x="1324913" y="597963"/>
                  <a:pt x="1420417" y="514612"/>
                  <a:pt x="1515920" y="431260"/>
                </a:cubicBezTo>
                <a:cubicBezTo>
                  <a:pt x="1611424" y="360048"/>
                  <a:pt x="1719068" y="299355"/>
                  <a:pt x="1826712" y="263749"/>
                </a:cubicBezTo>
                <a:cubicBezTo>
                  <a:pt x="1897936" y="240281"/>
                  <a:pt x="1982108" y="228142"/>
                  <a:pt x="2065472" y="228142"/>
                </a:cubicBezTo>
                <a:cubicBezTo>
                  <a:pt x="2280760" y="216813"/>
                  <a:pt x="2483099" y="192536"/>
                  <a:pt x="2698387" y="180397"/>
                </a:cubicBezTo>
                <a:cubicBezTo>
                  <a:pt x="2793891" y="169068"/>
                  <a:pt x="2901535" y="169068"/>
                  <a:pt x="2997039" y="169068"/>
                </a:cubicBezTo>
                <a:cubicBezTo>
                  <a:pt x="3366913" y="169068"/>
                  <a:pt x="3737598" y="132653"/>
                  <a:pt x="4107473" y="144791"/>
                </a:cubicBezTo>
                <a:cubicBezTo>
                  <a:pt x="4155225" y="144791"/>
                  <a:pt x="4202977" y="132653"/>
                  <a:pt x="4238588" y="108376"/>
                </a:cubicBezTo>
                <a:cubicBezTo>
                  <a:pt x="4310621" y="60631"/>
                  <a:pt x="4406125" y="49301"/>
                  <a:pt x="4489488" y="37163"/>
                </a:cubicBezTo>
                <a:cubicBezTo>
                  <a:pt x="4560711" y="25834"/>
                  <a:pt x="4632744" y="1556"/>
                  <a:pt x="4703967" y="1556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064000" y="441961"/>
            <a:ext cx="4368800" cy="3083564"/>
          </a:xfrm>
          <a:custGeom>
            <a:avLst/>
            <a:gdLst/>
            <a:ahLst/>
            <a:cxnLst/>
            <a:rect l="l" t="t" r="r" b="b"/>
            <a:pathLst>
              <a:path w="3276600" h="3124200">
                <a:moveTo>
                  <a:pt x="3028950" y="0"/>
                </a:moveTo>
                <a:cubicBezTo>
                  <a:pt x="3165723" y="0"/>
                  <a:pt x="3276600" y="110877"/>
                  <a:pt x="3276600" y="247650"/>
                </a:cubicBezTo>
                <a:lnTo>
                  <a:pt x="3276600" y="2876550"/>
                </a:lnTo>
                <a:cubicBezTo>
                  <a:pt x="3276600" y="3013323"/>
                  <a:pt x="3165723" y="3124200"/>
                  <a:pt x="3028950" y="3124200"/>
                </a:cubicBezTo>
                <a:cubicBezTo>
                  <a:pt x="2892177" y="3124200"/>
                  <a:pt x="2781300" y="3013323"/>
                  <a:pt x="2781300" y="2876550"/>
                </a:cubicBezTo>
                <a:lnTo>
                  <a:pt x="2781300" y="247650"/>
                </a:lnTo>
                <a:cubicBezTo>
                  <a:pt x="2781300" y="110877"/>
                  <a:pt x="2892177" y="0"/>
                  <a:pt x="3028950" y="0"/>
                </a:cubicBezTo>
                <a:close/>
                <a:moveTo>
                  <a:pt x="2317750" y="0"/>
                </a:moveTo>
                <a:cubicBezTo>
                  <a:pt x="2454523" y="0"/>
                  <a:pt x="2565400" y="110877"/>
                  <a:pt x="2565400" y="247650"/>
                </a:cubicBezTo>
                <a:lnTo>
                  <a:pt x="2565400" y="2876550"/>
                </a:lnTo>
                <a:cubicBezTo>
                  <a:pt x="2565400" y="3013323"/>
                  <a:pt x="2454523" y="3124200"/>
                  <a:pt x="2317750" y="3124200"/>
                </a:cubicBezTo>
                <a:cubicBezTo>
                  <a:pt x="2180977" y="3124200"/>
                  <a:pt x="2070100" y="3013323"/>
                  <a:pt x="2070100" y="2876550"/>
                </a:cubicBezTo>
                <a:lnTo>
                  <a:pt x="2070100" y="247650"/>
                </a:lnTo>
                <a:cubicBezTo>
                  <a:pt x="2070100" y="110877"/>
                  <a:pt x="2180977" y="0"/>
                  <a:pt x="2317750" y="0"/>
                </a:cubicBezTo>
                <a:close/>
                <a:moveTo>
                  <a:pt x="1606550" y="0"/>
                </a:moveTo>
                <a:cubicBezTo>
                  <a:pt x="1743323" y="0"/>
                  <a:pt x="1854200" y="110877"/>
                  <a:pt x="1854200" y="247650"/>
                </a:cubicBezTo>
                <a:lnTo>
                  <a:pt x="1854200" y="2876550"/>
                </a:lnTo>
                <a:cubicBezTo>
                  <a:pt x="1854200" y="3013323"/>
                  <a:pt x="1743323" y="3124200"/>
                  <a:pt x="1606550" y="3124200"/>
                </a:cubicBezTo>
                <a:cubicBezTo>
                  <a:pt x="1469777" y="3124200"/>
                  <a:pt x="1358900" y="3013323"/>
                  <a:pt x="1358900" y="2876550"/>
                </a:cubicBezTo>
                <a:lnTo>
                  <a:pt x="1358900" y="247650"/>
                </a:lnTo>
                <a:cubicBezTo>
                  <a:pt x="1358900" y="110877"/>
                  <a:pt x="1469777" y="0"/>
                  <a:pt x="1606550" y="0"/>
                </a:cubicBezTo>
                <a:close/>
                <a:moveTo>
                  <a:pt x="958850" y="0"/>
                </a:moveTo>
                <a:cubicBezTo>
                  <a:pt x="1095623" y="0"/>
                  <a:pt x="1206500" y="110877"/>
                  <a:pt x="1206500" y="247650"/>
                </a:cubicBezTo>
                <a:lnTo>
                  <a:pt x="1206500" y="2876550"/>
                </a:lnTo>
                <a:cubicBezTo>
                  <a:pt x="1206500" y="3013323"/>
                  <a:pt x="1095623" y="3124200"/>
                  <a:pt x="958850" y="3124200"/>
                </a:cubicBezTo>
                <a:cubicBezTo>
                  <a:pt x="822077" y="3124200"/>
                  <a:pt x="711200" y="3013323"/>
                  <a:pt x="711200" y="2876550"/>
                </a:cubicBezTo>
                <a:lnTo>
                  <a:pt x="711200" y="247650"/>
                </a:lnTo>
                <a:cubicBezTo>
                  <a:pt x="711200" y="110877"/>
                  <a:pt x="822077" y="0"/>
                  <a:pt x="958850" y="0"/>
                </a:cubicBezTo>
                <a:close/>
                <a:moveTo>
                  <a:pt x="247650" y="0"/>
                </a:moveTo>
                <a:cubicBezTo>
                  <a:pt x="384423" y="0"/>
                  <a:pt x="495300" y="110877"/>
                  <a:pt x="495300" y="247650"/>
                </a:cubicBezTo>
                <a:lnTo>
                  <a:pt x="495300" y="2876550"/>
                </a:lnTo>
                <a:cubicBezTo>
                  <a:pt x="495300" y="3013323"/>
                  <a:pt x="384423" y="3124200"/>
                  <a:pt x="247650" y="3124200"/>
                </a:cubicBezTo>
                <a:cubicBezTo>
                  <a:pt x="110877" y="3124200"/>
                  <a:pt x="0" y="3013323"/>
                  <a:pt x="0" y="2876550"/>
                </a:cubicBezTo>
                <a:lnTo>
                  <a:pt x="0" y="247650"/>
                </a:lnTo>
                <a:cubicBezTo>
                  <a:pt x="0" y="110877"/>
                  <a:pt x="110877" y="0"/>
                  <a:pt x="24765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954706" y="3801452"/>
            <a:ext cx="4511964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20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3954706" y="4385250"/>
            <a:ext cx="45119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Ultimate</a:t>
            </a:r>
            <a:r>
              <a:rPr lang="es-ES_tradnl" dirty="0"/>
              <a:t> </a:t>
            </a:r>
            <a:r>
              <a:rPr lang="es-ES_tradnl" dirty="0" err="1"/>
              <a:t>Powerpoint</a:t>
            </a:r>
            <a:r>
              <a:rPr lang="es-ES_tradnl" dirty="0"/>
              <a:t> </a:t>
            </a:r>
            <a:r>
              <a:rPr lang="es-ES_tradnl" dirty="0" err="1"/>
              <a:t>Template</a:t>
            </a:r>
            <a:endParaRPr lang="es-ES_tradnl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975167" y="4817825"/>
            <a:ext cx="4488039" cy="15368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44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33300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with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0" y="1533748"/>
            <a:ext cx="12192000" cy="3708812"/>
          </a:xfrm>
          <a:prstGeom prst="rect">
            <a:avLst/>
          </a:pr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591963" y="5539546"/>
            <a:ext cx="1069198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in </a:t>
            </a:r>
            <a:r>
              <a:rPr lang="en-US" dirty="0" err="1"/>
              <a:t>ultricies</a:t>
            </a:r>
            <a:r>
              <a:rPr lang="en-US" dirty="0"/>
              <a:t> diam. 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1" name="Rounded Rectangle 10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2" name="Rounded Rectangle 11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3" name="Rounded Rectangle 12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  <p:sp>
        <p:nvSpPr>
          <p:cNvPr id="14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91966" y="324582"/>
            <a:ext cx="10691988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591966" y="827103"/>
            <a:ext cx="10691988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434126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image with color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050847" y="1533748"/>
            <a:ext cx="6141156" cy="3708812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2" y="1533748"/>
            <a:ext cx="6321777" cy="3708812"/>
          </a:xfrm>
          <a:custGeom>
            <a:avLst/>
            <a:gdLst/>
            <a:ahLst/>
            <a:cxnLst/>
            <a:rect l="l" t="t" r="r" b="b"/>
            <a:pathLst>
              <a:path w="4741333" h="3090677">
                <a:moveTo>
                  <a:pt x="681038" y="182378"/>
                </a:moveTo>
                <a:cubicBezTo>
                  <a:pt x="554786" y="182378"/>
                  <a:pt x="452438" y="284726"/>
                  <a:pt x="452438" y="410978"/>
                </a:cubicBezTo>
                <a:lnTo>
                  <a:pt x="452438" y="2658878"/>
                </a:lnTo>
                <a:cubicBezTo>
                  <a:pt x="452438" y="2785130"/>
                  <a:pt x="554786" y="2887478"/>
                  <a:pt x="681038" y="2887478"/>
                </a:cubicBezTo>
                <a:cubicBezTo>
                  <a:pt x="807290" y="2887478"/>
                  <a:pt x="909638" y="2785130"/>
                  <a:pt x="909638" y="2658878"/>
                </a:cubicBezTo>
                <a:lnTo>
                  <a:pt x="909638" y="410978"/>
                </a:lnTo>
                <a:cubicBezTo>
                  <a:pt x="909638" y="284726"/>
                  <a:pt x="807290" y="182378"/>
                  <a:pt x="681038" y="182378"/>
                </a:cubicBezTo>
                <a:close/>
                <a:moveTo>
                  <a:pt x="0" y="0"/>
                </a:moveTo>
                <a:lnTo>
                  <a:pt x="4538133" y="0"/>
                </a:lnTo>
                <a:lnTo>
                  <a:pt x="4538133" y="1312678"/>
                </a:lnTo>
                <a:lnTo>
                  <a:pt x="4741333" y="1515878"/>
                </a:lnTo>
                <a:lnTo>
                  <a:pt x="4538133" y="1719078"/>
                </a:lnTo>
                <a:lnTo>
                  <a:pt x="4538133" y="3090677"/>
                </a:lnTo>
                <a:lnTo>
                  <a:pt x="0" y="3090677"/>
                </a:ln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591965" y="5539546"/>
            <a:ext cx="10973505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in </a:t>
            </a:r>
            <a:r>
              <a:rPr lang="en-US" dirty="0" err="1"/>
              <a:t>ultricies</a:t>
            </a:r>
            <a:r>
              <a:rPr lang="en-US" dirty="0"/>
              <a:t> diam. 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672438" y="2259912"/>
            <a:ext cx="489302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6672438" y="2762434"/>
            <a:ext cx="489302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6672438" y="3121469"/>
            <a:ext cx="4893029" cy="157245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bg1">
                    <a:lumMod val="95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in </a:t>
            </a:r>
            <a:r>
              <a:rPr lang="en-US" dirty="0" err="1"/>
              <a:t>ultricies</a:t>
            </a:r>
            <a:r>
              <a:rPr lang="en-US" dirty="0"/>
              <a:t> diam. 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4" name="Rounded Rectangle 13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6" name="Rounded Rectangle 15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</p:spTree>
    <p:extLst>
      <p:ext uri="{BB962C8B-B14F-4D97-AF65-F5344CB8AC3E}">
        <p14:creationId xmlns:p14="http://schemas.microsoft.com/office/powerpoint/2010/main" val="2994725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4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/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rvices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" y="1965962"/>
            <a:ext cx="12192000" cy="2801723"/>
          </a:xfrm>
          <a:prstGeom prst="rect">
            <a:avLst/>
          </a:prstGeom>
          <a:solidFill>
            <a:schemeClr val="tx1">
              <a:lumMod val="95000"/>
              <a:lumOff val="5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1209325" y="2221083"/>
            <a:ext cx="1205083" cy="10097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800" b="1">
                <a:solidFill>
                  <a:schemeClr val="accent2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69386" y="3251307"/>
            <a:ext cx="2393948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552454" y="3713566"/>
            <a:ext cx="24108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4054125" y="2221083"/>
            <a:ext cx="1205083" cy="10097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800" b="1">
                <a:solidFill>
                  <a:schemeClr val="accent3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3414186" y="3251307"/>
            <a:ext cx="2393948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3397254" y="3713566"/>
            <a:ext cx="24108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6932792" y="2221083"/>
            <a:ext cx="1205083" cy="10097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800" b="1">
                <a:solidFill>
                  <a:schemeClr val="accent4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45" hasCustomPrompt="1"/>
          </p:nvPr>
        </p:nvSpPr>
        <p:spPr>
          <a:xfrm>
            <a:off x="6292853" y="3251307"/>
            <a:ext cx="2393948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46" hasCustomPrompt="1"/>
          </p:nvPr>
        </p:nvSpPr>
        <p:spPr>
          <a:xfrm>
            <a:off x="6275921" y="3713566"/>
            <a:ext cx="24108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47" hasCustomPrompt="1"/>
          </p:nvPr>
        </p:nvSpPr>
        <p:spPr>
          <a:xfrm>
            <a:off x="9822044" y="2221083"/>
            <a:ext cx="1205083" cy="10097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800" b="1">
                <a:solidFill>
                  <a:schemeClr val="accent5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48" hasCustomPrompt="1"/>
          </p:nvPr>
        </p:nvSpPr>
        <p:spPr>
          <a:xfrm>
            <a:off x="9182105" y="3251307"/>
            <a:ext cx="2393948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49" hasCustomPrompt="1"/>
          </p:nvPr>
        </p:nvSpPr>
        <p:spPr>
          <a:xfrm>
            <a:off x="9165173" y="3713566"/>
            <a:ext cx="24108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591965" y="5356666"/>
            <a:ext cx="10973505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27" name="Rounded Rectangle 2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28" name="Rounded Rectangle 2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29" name="Rounded Rectangle 2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  <p:sp>
        <p:nvSpPr>
          <p:cNvPr id="3" name="Rounded Rectangle 2"/>
          <p:cNvSpPr/>
          <p:nvPr userDrawn="1"/>
        </p:nvSpPr>
        <p:spPr>
          <a:xfrm>
            <a:off x="3099152" y="2447417"/>
            <a:ext cx="144000" cy="172799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30" name="Rounded Rectangle 29"/>
          <p:cNvSpPr/>
          <p:nvPr userDrawn="1"/>
        </p:nvSpPr>
        <p:spPr>
          <a:xfrm>
            <a:off x="5977819" y="2447417"/>
            <a:ext cx="144000" cy="172799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31" name="Rounded Rectangle 30"/>
          <p:cNvSpPr/>
          <p:nvPr userDrawn="1"/>
        </p:nvSpPr>
        <p:spPr>
          <a:xfrm>
            <a:off x="8872711" y="2447417"/>
            <a:ext cx="144000" cy="172799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</p:spTree>
    <p:extLst>
      <p:ext uri="{BB962C8B-B14F-4D97-AF65-F5344CB8AC3E}">
        <p14:creationId xmlns:p14="http://schemas.microsoft.com/office/powerpoint/2010/main" val="1909306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4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3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4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3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4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3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4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4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3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animBg="1"/>
      <p:bldP spid="30" grpId="0" animBg="1"/>
      <p:bldP spid="31" grpId="0" animBg="1"/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ic lis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684392" y="1482278"/>
            <a:ext cx="2990141" cy="2642687"/>
          </a:xfrm>
          <a:custGeom>
            <a:avLst/>
            <a:gdLst/>
            <a:ahLst/>
            <a:cxnLst/>
            <a:rect l="l" t="t" r="r" b="b"/>
            <a:pathLst>
              <a:path w="2242606" h="2202239">
                <a:moveTo>
                  <a:pt x="2014006" y="0"/>
                </a:moveTo>
                <a:cubicBezTo>
                  <a:pt x="2140258" y="0"/>
                  <a:pt x="2242606" y="102348"/>
                  <a:pt x="2242606" y="228600"/>
                </a:cubicBezTo>
                <a:lnTo>
                  <a:pt x="2242606" y="1973639"/>
                </a:lnTo>
                <a:cubicBezTo>
                  <a:pt x="2242606" y="2099891"/>
                  <a:pt x="2140258" y="2202239"/>
                  <a:pt x="2014006" y="2202239"/>
                </a:cubicBezTo>
                <a:cubicBezTo>
                  <a:pt x="1887754" y="2202239"/>
                  <a:pt x="1785406" y="2099891"/>
                  <a:pt x="1785406" y="1973639"/>
                </a:cubicBezTo>
                <a:lnTo>
                  <a:pt x="1785406" y="228600"/>
                </a:lnTo>
                <a:cubicBezTo>
                  <a:pt x="1785406" y="102348"/>
                  <a:pt x="1887754" y="0"/>
                  <a:pt x="2014006" y="0"/>
                </a:cubicBezTo>
                <a:close/>
                <a:moveTo>
                  <a:pt x="1412873" y="0"/>
                </a:moveTo>
                <a:cubicBezTo>
                  <a:pt x="1539125" y="0"/>
                  <a:pt x="1641473" y="102348"/>
                  <a:pt x="1641473" y="228600"/>
                </a:cubicBezTo>
                <a:lnTo>
                  <a:pt x="1641473" y="1973639"/>
                </a:lnTo>
                <a:cubicBezTo>
                  <a:pt x="1641473" y="2099891"/>
                  <a:pt x="1539125" y="2202239"/>
                  <a:pt x="1412873" y="2202239"/>
                </a:cubicBezTo>
                <a:cubicBezTo>
                  <a:pt x="1286621" y="2202239"/>
                  <a:pt x="1184273" y="2099891"/>
                  <a:pt x="1184273" y="1973639"/>
                </a:cubicBezTo>
                <a:lnTo>
                  <a:pt x="1184273" y="228600"/>
                </a:lnTo>
                <a:cubicBezTo>
                  <a:pt x="1184273" y="102348"/>
                  <a:pt x="1286621" y="0"/>
                  <a:pt x="1412873" y="0"/>
                </a:cubicBezTo>
                <a:close/>
                <a:moveTo>
                  <a:pt x="820206" y="0"/>
                </a:moveTo>
                <a:cubicBezTo>
                  <a:pt x="946458" y="0"/>
                  <a:pt x="1048806" y="102348"/>
                  <a:pt x="1048806" y="228600"/>
                </a:cubicBezTo>
                <a:lnTo>
                  <a:pt x="1048806" y="1973639"/>
                </a:lnTo>
                <a:cubicBezTo>
                  <a:pt x="1048806" y="2099891"/>
                  <a:pt x="946458" y="2202239"/>
                  <a:pt x="820206" y="2202239"/>
                </a:cubicBezTo>
                <a:cubicBezTo>
                  <a:pt x="693954" y="2202239"/>
                  <a:pt x="591606" y="2099891"/>
                  <a:pt x="591606" y="1973639"/>
                </a:cubicBezTo>
                <a:lnTo>
                  <a:pt x="591606" y="228600"/>
                </a:lnTo>
                <a:cubicBezTo>
                  <a:pt x="591606" y="102348"/>
                  <a:pt x="693954" y="0"/>
                  <a:pt x="820206" y="0"/>
                </a:cubicBezTo>
                <a:close/>
                <a:moveTo>
                  <a:pt x="228600" y="0"/>
                </a:moveTo>
                <a:cubicBezTo>
                  <a:pt x="354852" y="0"/>
                  <a:pt x="457200" y="102348"/>
                  <a:pt x="457200" y="228600"/>
                </a:cubicBezTo>
                <a:lnTo>
                  <a:pt x="457200" y="1973639"/>
                </a:lnTo>
                <a:cubicBezTo>
                  <a:pt x="457200" y="2099891"/>
                  <a:pt x="354852" y="2202239"/>
                  <a:pt x="228600" y="2202239"/>
                </a:cubicBezTo>
                <a:cubicBezTo>
                  <a:pt x="102348" y="2202239"/>
                  <a:pt x="0" y="2099891"/>
                  <a:pt x="0" y="1973639"/>
                </a:cubicBezTo>
                <a:lnTo>
                  <a:pt x="0" y="228600"/>
                </a:lnTo>
                <a:cubicBezTo>
                  <a:pt x="0" y="102348"/>
                  <a:pt x="102348" y="0"/>
                  <a:pt x="22860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" name="Rounded Rectangle 2"/>
          <p:cNvSpPr/>
          <p:nvPr userDrawn="1"/>
        </p:nvSpPr>
        <p:spPr>
          <a:xfrm>
            <a:off x="603251" y="4447915"/>
            <a:ext cx="869949" cy="78295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684392" y="4493637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608667" y="4971939"/>
            <a:ext cx="206586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03256" y="5357392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72" name="Rounded Rectangle 71"/>
          <p:cNvSpPr/>
          <p:nvPr userDrawn="1"/>
        </p:nvSpPr>
        <p:spPr>
          <a:xfrm>
            <a:off x="4535315" y="4447915"/>
            <a:ext cx="869949" cy="78295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73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4616456" y="4493637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74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5554133" y="4971939"/>
            <a:ext cx="206586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75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4548722" y="5357392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76" name="Rounded Rectangle 75"/>
          <p:cNvSpPr/>
          <p:nvPr userDrawn="1"/>
        </p:nvSpPr>
        <p:spPr>
          <a:xfrm>
            <a:off x="8504770" y="4447915"/>
            <a:ext cx="869949" cy="78295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43" hasCustomPrompt="1"/>
          </p:nvPr>
        </p:nvSpPr>
        <p:spPr>
          <a:xfrm>
            <a:off x="8585911" y="4493637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9510184" y="4971939"/>
            <a:ext cx="206586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79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8504773" y="5357392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55" hasCustomPrompt="1"/>
          </p:nvPr>
        </p:nvSpPr>
        <p:spPr>
          <a:xfrm>
            <a:off x="1608667" y="4452457"/>
            <a:ext cx="206586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accent1">
                    <a:lumMod val="60000"/>
                    <a:lumOff val="4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56" hasCustomPrompt="1"/>
          </p:nvPr>
        </p:nvSpPr>
        <p:spPr>
          <a:xfrm>
            <a:off x="5554133" y="4452457"/>
            <a:ext cx="206586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accent2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57" hasCustomPrompt="1"/>
          </p:nvPr>
        </p:nvSpPr>
        <p:spPr>
          <a:xfrm>
            <a:off x="9510184" y="4452457"/>
            <a:ext cx="206586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grpSp>
        <p:nvGrpSpPr>
          <p:cNvPr id="34" name="Group 33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35" name="Rounded Rectangle 34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37" name="Rounded Rectangle 36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  <p:sp>
        <p:nvSpPr>
          <p:cNvPr id="43" name="Picture Placeholder 2"/>
          <p:cNvSpPr>
            <a:spLocks noGrp="1"/>
          </p:cNvSpPr>
          <p:nvPr>
            <p:ph type="pic" sz="quarter" idx="58"/>
          </p:nvPr>
        </p:nvSpPr>
        <p:spPr>
          <a:xfrm>
            <a:off x="4588234" y="1482278"/>
            <a:ext cx="2990141" cy="2642687"/>
          </a:xfrm>
          <a:custGeom>
            <a:avLst/>
            <a:gdLst/>
            <a:ahLst/>
            <a:cxnLst/>
            <a:rect l="l" t="t" r="r" b="b"/>
            <a:pathLst>
              <a:path w="2242606" h="2202239">
                <a:moveTo>
                  <a:pt x="2014006" y="0"/>
                </a:moveTo>
                <a:cubicBezTo>
                  <a:pt x="2140258" y="0"/>
                  <a:pt x="2242606" y="102348"/>
                  <a:pt x="2242606" y="228600"/>
                </a:cubicBezTo>
                <a:lnTo>
                  <a:pt x="2242606" y="1973639"/>
                </a:lnTo>
                <a:cubicBezTo>
                  <a:pt x="2242606" y="2099891"/>
                  <a:pt x="2140258" y="2202239"/>
                  <a:pt x="2014006" y="2202239"/>
                </a:cubicBezTo>
                <a:cubicBezTo>
                  <a:pt x="1887754" y="2202239"/>
                  <a:pt x="1785406" y="2099891"/>
                  <a:pt x="1785406" y="1973639"/>
                </a:cubicBezTo>
                <a:lnTo>
                  <a:pt x="1785406" y="228600"/>
                </a:lnTo>
                <a:cubicBezTo>
                  <a:pt x="1785406" y="102348"/>
                  <a:pt x="1887754" y="0"/>
                  <a:pt x="2014006" y="0"/>
                </a:cubicBezTo>
                <a:close/>
                <a:moveTo>
                  <a:pt x="1412873" y="0"/>
                </a:moveTo>
                <a:cubicBezTo>
                  <a:pt x="1539125" y="0"/>
                  <a:pt x="1641473" y="102348"/>
                  <a:pt x="1641473" y="228600"/>
                </a:cubicBezTo>
                <a:lnTo>
                  <a:pt x="1641473" y="1973639"/>
                </a:lnTo>
                <a:cubicBezTo>
                  <a:pt x="1641473" y="2099891"/>
                  <a:pt x="1539125" y="2202239"/>
                  <a:pt x="1412873" y="2202239"/>
                </a:cubicBezTo>
                <a:cubicBezTo>
                  <a:pt x="1286621" y="2202239"/>
                  <a:pt x="1184273" y="2099891"/>
                  <a:pt x="1184273" y="1973639"/>
                </a:cubicBezTo>
                <a:lnTo>
                  <a:pt x="1184273" y="228600"/>
                </a:lnTo>
                <a:cubicBezTo>
                  <a:pt x="1184273" y="102348"/>
                  <a:pt x="1286621" y="0"/>
                  <a:pt x="1412873" y="0"/>
                </a:cubicBezTo>
                <a:close/>
                <a:moveTo>
                  <a:pt x="820206" y="0"/>
                </a:moveTo>
                <a:cubicBezTo>
                  <a:pt x="946458" y="0"/>
                  <a:pt x="1048806" y="102348"/>
                  <a:pt x="1048806" y="228600"/>
                </a:cubicBezTo>
                <a:lnTo>
                  <a:pt x="1048806" y="1973639"/>
                </a:lnTo>
                <a:cubicBezTo>
                  <a:pt x="1048806" y="2099891"/>
                  <a:pt x="946458" y="2202239"/>
                  <a:pt x="820206" y="2202239"/>
                </a:cubicBezTo>
                <a:cubicBezTo>
                  <a:pt x="693954" y="2202239"/>
                  <a:pt x="591606" y="2099891"/>
                  <a:pt x="591606" y="1973639"/>
                </a:cubicBezTo>
                <a:lnTo>
                  <a:pt x="591606" y="228600"/>
                </a:lnTo>
                <a:cubicBezTo>
                  <a:pt x="591606" y="102348"/>
                  <a:pt x="693954" y="0"/>
                  <a:pt x="820206" y="0"/>
                </a:cubicBezTo>
                <a:close/>
                <a:moveTo>
                  <a:pt x="228600" y="0"/>
                </a:moveTo>
                <a:cubicBezTo>
                  <a:pt x="354852" y="0"/>
                  <a:pt x="457200" y="102348"/>
                  <a:pt x="457200" y="228600"/>
                </a:cubicBezTo>
                <a:lnTo>
                  <a:pt x="457200" y="1973639"/>
                </a:lnTo>
                <a:cubicBezTo>
                  <a:pt x="457200" y="2099891"/>
                  <a:pt x="354852" y="2202239"/>
                  <a:pt x="228600" y="2202239"/>
                </a:cubicBezTo>
                <a:cubicBezTo>
                  <a:pt x="102348" y="2202239"/>
                  <a:pt x="0" y="2099891"/>
                  <a:pt x="0" y="1973639"/>
                </a:cubicBezTo>
                <a:lnTo>
                  <a:pt x="0" y="228600"/>
                </a:lnTo>
                <a:cubicBezTo>
                  <a:pt x="0" y="102348"/>
                  <a:pt x="102348" y="0"/>
                  <a:pt x="22860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4" name="Picture Placeholder 2"/>
          <p:cNvSpPr>
            <a:spLocks noGrp="1"/>
          </p:cNvSpPr>
          <p:nvPr>
            <p:ph type="pic" sz="quarter" idx="59"/>
          </p:nvPr>
        </p:nvSpPr>
        <p:spPr>
          <a:xfrm>
            <a:off x="8504770" y="1482278"/>
            <a:ext cx="2990141" cy="2642687"/>
          </a:xfrm>
          <a:custGeom>
            <a:avLst/>
            <a:gdLst/>
            <a:ahLst/>
            <a:cxnLst/>
            <a:rect l="l" t="t" r="r" b="b"/>
            <a:pathLst>
              <a:path w="2242606" h="2202239">
                <a:moveTo>
                  <a:pt x="2014006" y="0"/>
                </a:moveTo>
                <a:cubicBezTo>
                  <a:pt x="2140258" y="0"/>
                  <a:pt x="2242606" y="102348"/>
                  <a:pt x="2242606" y="228600"/>
                </a:cubicBezTo>
                <a:lnTo>
                  <a:pt x="2242606" y="1973639"/>
                </a:lnTo>
                <a:cubicBezTo>
                  <a:pt x="2242606" y="2099891"/>
                  <a:pt x="2140258" y="2202239"/>
                  <a:pt x="2014006" y="2202239"/>
                </a:cubicBezTo>
                <a:cubicBezTo>
                  <a:pt x="1887754" y="2202239"/>
                  <a:pt x="1785406" y="2099891"/>
                  <a:pt x="1785406" y="1973639"/>
                </a:cubicBezTo>
                <a:lnTo>
                  <a:pt x="1785406" y="228600"/>
                </a:lnTo>
                <a:cubicBezTo>
                  <a:pt x="1785406" y="102348"/>
                  <a:pt x="1887754" y="0"/>
                  <a:pt x="2014006" y="0"/>
                </a:cubicBezTo>
                <a:close/>
                <a:moveTo>
                  <a:pt x="1412873" y="0"/>
                </a:moveTo>
                <a:cubicBezTo>
                  <a:pt x="1539125" y="0"/>
                  <a:pt x="1641473" y="102348"/>
                  <a:pt x="1641473" y="228600"/>
                </a:cubicBezTo>
                <a:lnTo>
                  <a:pt x="1641473" y="1973639"/>
                </a:lnTo>
                <a:cubicBezTo>
                  <a:pt x="1641473" y="2099891"/>
                  <a:pt x="1539125" y="2202239"/>
                  <a:pt x="1412873" y="2202239"/>
                </a:cubicBezTo>
                <a:cubicBezTo>
                  <a:pt x="1286621" y="2202239"/>
                  <a:pt x="1184273" y="2099891"/>
                  <a:pt x="1184273" y="1973639"/>
                </a:cubicBezTo>
                <a:lnTo>
                  <a:pt x="1184273" y="228600"/>
                </a:lnTo>
                <a:cubicBezTo>
                  <a:pt x="1184273" y="102348"/>
                  <a:pt x="1286621" y="0"/>
                  <a:pt x="1412873" y="0"/>
                </a:cubicBezTo>
                <a:close/>
                <a:moveTo>
                  <a:pt x="820206" y="0"/>
                </a:moveTo>
                <a:cubicBezTo>
                  <a:pt x="946458" y="0"/>
                  <a:pt x="1048806" y="102348"/>
                  <a:pt x="1048806" y="228600"/>
                </a:cubicBezTo>
                <a:lnTo>
                  <a:pt x="1048806" y="1973639"/>
                </a:lnTo>
                <a:cubicBezTo>
                  <a:pt x="1048806" y="2099891"/>
                  <a:pt x="946458" y="2202239"/>
                  <a:pt x="820206" y="2202239"/>
                </a:cubicBezTo>
                <a:cubicBezTo>
                  <a:pt x="693954" y="2202239"/>
                  <a:pt x="591606" y="2099891"/>
                  <a:pt x="591606" y="1973639"/>
                </a:cubicBezTo>
                <a:lnTo>
                  <a:pt x="591606" y="228600"/>
                </a:lnTo>
                <a:cubicBezTo>
                  <a:pt x="591606" y="102348"/>
                  <a:pt x="693954" y="0"/>
                  <a:pt x="820206" y="0"/>
                </a:cubicBezTo>
                <a:close/>
                <a:moveTo>
                  <a:pt x="228600" y="0"/>
                </a:moveTo>
                <a:cubicBezTo>
                  <a:pt x="354852" y="0"/>
                  <a:pt x="457200" y="102348"/>
                  <a:pt x="457200" y="228600"/>
                </a:cubicBezTo>
                <a:lnTo>
                  <a:pt x="457200" y="1973639"/>
                </a:lnTo>
                <a:cubicBezTo>
                  <a:pt x="457200" y="2099891"/>
                  <a:pt x="354852" y="2202239"/>
                  <a:pt x="228600" y="2202239"/>
                </a:cubicBezTo>
                <a:cubicBezTo>
                  <a:pt x="102348" y="2202239"/>
                  <a:pt x="0" y="2099891"/>
                  <a:pt x="0" y="1973639"/>
                </a:cubicBezTo>
                <a:lnTo>
                  <a:pt x="0" y="228600"/>
                </a:lnTo>
                <a:cubicBezTo>
                  <a:pt x="0" y="102348"/>
                  <a:pt x="102348" y="0"/>
                  <a:pt x="22860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444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9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4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9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4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3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4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9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0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4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uiExpand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0" animBg="1"/>
      <p:bldP spid="1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2" grpId="0" animBg="1"/>
      <p:bldP spid="7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7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7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6" grpId="0" animBg="1"/>
      <p:bldP spid="7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7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7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7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uiExpand="1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uiExpand="1"/>
      <p:bldP spid="44" grpId="0" uiExpand="1"/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ic lis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" name="Rounded Rectangle 2"/>
          <p:cNvSpPr/>
          <p:nvPr userDrawn="1"/>
        </p:nvSpPr>
        <p:spPr>
          <a:xfrm>
            <a:off x="-474133" y="1715377"/>
            <a:ext cx="1947333" cy="78295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603251" y="176109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805521" y="1715377"/>
            <a:ext cx="2777772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805519" y="202511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28" name="Rounded Rectangle 27"/>
          <p:cNvSpPr/>
          <p:nvPr userDrawn="1"/>
        </p:nvSpPr>
        <p:spPr>
          <a:xfrm>
            <a:off x="10706103" y="1715377"/>
            <a:ext cx="1937455" cy="78295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10787243" y="176109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7584746" y="1715377"/>
            <a:ext cx="2777772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6252638" y="202511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32" name="Rounded Rectangle 31"/>
          <p:cNvSpPr/>
          <p:nvPr userDrawn="1"/>
        </p:nvSpPr>
        <p:spPr>
          <a:xfrm>
            <a:off x="-474133" y="3193657"/>
            <a:ext cx="1947333" cy="78295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43" hasCustomPrompt="1"/>
          </p:nvPr>
        </p:nvSpPr>
        <p:spPr>
          <a:xfrm>
            <a:off x="603251" y="323937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1805521" y="3193657"/>
            <a:ext cx="2777772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1805519" y="3503390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36" name="Rounded Rectangle 35"/>
          <p:cNvSpPr/>
          <p:nvPr userDrawn="1"/>
        </p:nvSpPr>
        <p:spPr>
          <a:xfrm>
            <a:off x="10706103" y="3193657"/>
            <a:ext cx="1937455" cy="78295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46" hasCustomPrompt="1"/>
          </p:nvPr>
        </p:nvSpPr>
        <p:spPr>
          <a:xfrm>
            <a:off x="10787243" y="323937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47" hasCustomPrompt="1"/>
          </p:nvPr>
        </p:nvSpPr>
        <p:spPr>
          <a:xfrm>
            <a:off x="7584746" y="3193657"/>
            <a:ext cx="2777772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48" hasCustomPrompt="1"/>
          </p:nvPr>
        </p:nvSpPr>
        <p:spPr>
          <a:xfrm>
            <a:off x="6252638" y="3503390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40" name="Rounded Rectangle 39"/>
          <p:cNvSpPr/>
          <p:nvPr userDrawn="1"/>
        </p:nvSpPr>
        <p:spPr>
          <a:xfrm>
            <a:off x="-474133" y="4671937"/>
            <a:ext cx="1947333" cy="782954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49" hasCustomPrompt="1"/>
          </p:nvPr>
        </p:nvSpPr>
        <p:spPr>
          <a:xfrm>
            <a:off x="603251" y="471765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50" hasCustomPrompt="1"/>
          </p:nvPr>
        </p:nvSpPr>
        <p:spPr>
          <a:xfrm>
            <a:off x="1805521" y="4671937"/>
            <a:ext cx="2777772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51" hasCustomPrompt="1"/>
          </p:nvPr>
        </p:nvSpPr>
        <p:spPr>
          <a:xfrm>
            <a:off x="1805519" y="498167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44" name="Rounded Rectangle 43"/>
          <p:cNvSpPr/>
          <p:nvPr userDrawn="1"/>
        </p:nvSpPr>
        <p:spPr>
          <a:xfrm>
            <a:off x="10706103" y="4671937"/>
            <a:ext cx="1937455" cy="782954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52" hasCustomPrompt="1"/>
          </p:nvPr>
        </p:nvSpPr>
        <p:spPr>
          <a:xfrm>
            <a:off x="10787243" y="471765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53" hasCustomPrompt="1"/>
          </p:nvPr>
        </p:nvSpPr>
        <p:spPr>
          <a:xfrm>
            <a:off x="7584746" y="4671937"/>
            <a:ext cx="2777772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54" hasCustomPrompt="1"/>
          </p:nvPr>
        </p:nvSpPr>
        <p:spPr>
          <a:xfrm>
            <a:off x="6252638" y="498167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grpSp>
        <p:nvGrpSpPr>
          <p:cNvPr id="48" name="Group 47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49" name="Rounded Rectangle 48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50" name="Rounded Rectangle 49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51" name="Rounded Rectangle 50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</p:spTree>
    <p:extLst>
      <p:ext uri="{BB962C8B-B14F-4D97-AF65-F5344CB8AC3E}">
        <p14:creationId xmlns:p14="http://schemas.microsoft.com/office/powerpoint/2010/main" val="3823519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4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5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3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0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3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0" animBg="1"/>
      <p:bldP spid="1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/>
      <p:bldP spid="2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animBg="1"/>
      <p:bldP spid="3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animBg="1"/>
      <p:bldP spid="4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ic lis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" name="Rounded Rectangle 2"/>
          <p:cNvSpPr/>
          <p:nvPr userDrawn="1"/>
        </p:nvSpPr>
        <p:spPr>
          <a:xfrm>
            <a:off x="644176" y="1638675"/>
            <a:ext cx="3030357" cy="78295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1101380" y="1684396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grpSp>
        <p:nvGrpSpPr>
          <p:cNvPr id="28" name="Group 27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29" name="Rounded Rectangle 28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30" name="Rounded Rectangle 29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31" name="Rounded Rectangle 30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  <p:sp>
        <p:nvSpPr>
          <p:cNvPr id="32" name="Text Placeholder 7"/>
          <p:cNvSpPr>
            <a:spLocks noGrp="1"/>
          </p:cNvSpPr>
          <p:nvPr>
            <p:ph type="body" sz="quarter" idx="55" hasCustomPrompt="1"/>
          </p:nvPr>
        </p:nvSpPr>
        <p:spPr>
          <a:xfrm>
            <a:off x="1918408" y="1827910"/>
            <a:ext cx="158114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603251" y="2588938"/>
            <a:ext cx="307128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03256" y="2979949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65" name="Rounded Rectangle 64"/>
          <p:cNvSpPr/>
          <p:nvPr userDrawn="1"/>
        </p:nvSpPr>
        <p:spPr>
          <a:xfrm>
            <a:off x="4548717" y="1638675"/>
            <a:ext cx="3071283" cy="78295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66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5046847" y="1684396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56" hasCustomPrompt="1"/>
          </p:nvPr>
        </p:nvSpPr>
        <p:spPr>
          <a:xfrm>
            <a:off x="5818720" y="1827910"/>
            <a:ext cx="158114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71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4548717" y="2588938"/>
            <a:ext cx="307128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2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4548722" y="2979949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110" name="Rounded Rectangle 109"/>
          <p:cNvSpPr/>
          <p:nvPr userDrawn="1"/>
        </p:nvSpPr>
        <p:spPr>
          <a:xfrm>
            <a:off x="8504768" y="1638675"/>
            <a:ext cx="3071283" cy="78295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111" name="Text Placeholder 7"/>
          <p:cNvSpPr>
            <a:spLocks noGrp="1"/>
          </p:cNvSpPr>
          <p:nvPr>
            <p:ph type="body" sz="quarter" idx="43" hasCustomPrompt="1"/>
          </p:nvPr>
        </p:nvSpPr>
        <p:spPr>
          <a:xfrm>
            <a:off x="9002898" y="1684396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12" name="Text Placeholder 7"/>
          <p:cNvSpPr>
            <a:spLocks noGrp="1"/>
          </p:cNvSpPr>
          <p:nvPr>
            <p:ph type="body" sz="quarter" idx="57" hasCustomPrompt="1"/>
          </p:nvPr>
        </p:nvSpPr>
        <p:spPr>
          <a:xfrm>
            <a:off x="9752193" y="1827910"/>
            <a:ext cx="158114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113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8504768" y="2588938"/>
            <a:ext cx="307128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14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8504773" y="2979949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130" name="Rounded Rectangle 129"/>
          <p:cNvSpPr/>
          <p:nvPr userDrawn="1"/>
        </p:nvSpPr>
        <p:spPr>
          <a:xfrm>
            <a:off x="644179" y="4066912"/>
            <a:ext cx="3030356" cy="78295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131" name="Text Placeholder 7"/>
          <p:cNvSpPr>
            <a:spLocks noGrp="1"/>
          </p:cNvSpPr>
          <p:nvPr>
            <p:ph type="body" sz="quarter" idx="46" hasCustomPrompt="1"/>
          </p:nvPr>
        </p:nvSpPr>
        <p:spPr>
          <a:xfrm>
            <a:off x="1101380" y="4112633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36" name="Text Placeholder 7"/>
          <p:cNvSpPr>
            <a:spLocks noGrp="1"/>
          </p:cNvSpPr>
          <p:nvPr>
            <p:ph type="body" sz="quarter" idx="58" hasCustomPrompt="1"/>
          </p:nvPr>
        </p:nvSpPr>
        <p:spPr>
          <a:xfrm>
            <a:off x="1918408" y="4254871"/>
            <a:ext cx="158114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139" name="Text Placeholder 7"/>
          <p:cNvSpPr>
            <a:spLocks noGrp="1"/>
          </p:cNvSpPr>
          <p:nvPr>
            <p:ph type="body" sz="quarter" idx="47" hasCustomPrompt="1"/>
          </p:nvPr>
        </p:nvSpPr>
        <p:spPr>
          <a:xfrm>
            <a:off x="603251" y="5017174"/>
            <a:ext cx="307128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40" name="Text Placeholder 2"/>
          <p:cNvSpPr>
            <a:spLocks noGrp="1"/>
          </p:cNvSpPr>
          <p:nvPr>
            <p:ph type="body" sz="quarter" idx="48" hasCustomPrompt="1"/>
          </p:nvPr>
        </p:nvSpPr>
        <p:spPr>
          <a:xfrm>
            <a:off x="603256" y="5428506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145" name="Rounded Rectangle 144"/>
          <p:cNvSpPr/>
          <p:nvPr userDrawn="1"/>
        </p:nvSpPr>
        <p:spPr>
          <a:xfrm>
            <a:off x="4548720" y="4066912"/>
            <a:ext cx="3071280" cy="782954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146" name="Text Placeholder 7"/>
          <p:cNvSpPr>
            <a:spLocks noGrp="1"/>
          </p:cNvSpPr>
          <p:nvPr>
            <p:ph type="body" sz="quarter" idx="49" hasCustomPrompt="1"/>
          </p:nvPr>
        </p:nvSpPr>
        <p:spPr>
          <a:xfrm>
            <a:off x="5046847" y="4112633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49" name="Text Placeholder 7"/>
          <p:cNvSpPr>
            <a:spLocks noGrp="1"/>
          </p:cNvSpPr>
          <p:nvPr>
            <p:ph type="body" sz="quarter" idx="59" hasCustomPrompt="1"/>
          </p:nvPr>
        </p:nvSpPr>
        <p:spPr>
          <a:xfrm>
            <a:off x="5818720" y="4254871"/>
            <a:ext cx="158114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151" name="Text Placeholder 7"/>
          <p:cNvSpPr>
            <a:spLocks noGrp="1"/>
          </p:cNvSpPr>
          <p:nvPr>
            <p:ph type="body" sz="quarter" idx="50" hasCustomPrompt="1"/>
          </p:nvPr>
        </p:nvSpPr>
        <p:spPr>
          <a:xfrm>
            <a:off x="4548717" y="5017174"/>
            <a:ext cx="307128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52" name="Text Placeholder 2"/>
          <p:cNvSpPr>
            <a:spLocks noGrp="1"/>
          </p:cNvSpPr>
          <p:nvPr>
            <p:ph type="body" sz="quarter" idx="51" hasCustomPrompt="1"/>
          </p:nvPr>
        </p:nvSpPr>
        <p:spPr>
          <a:xfrm>
            <a:off x="4548722" y="5428506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155" name="Rounded Rectangle 154"/>
          <p:cNvSpPr/>
          <p:nvPr userDrawn="1"/>
        </p:nvSpPr>
        <p:spPr>
          <a:xfrm>
            <a:off x="8504771" y="4066912"/>
            <a:ext cx="3071280" cy="782954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156" name="Text Placeholder 7"/>
          <p:cNvSpPr>
            <a:spLocks noGrp="1"/>
          </p:cNvSpPr>
          <p:nvPr>
            <p:ph type="body" sz="quarter" idx="52" hasCustomPrompt="1"/>
          </p:nvPr>
        </p:nvSpPr>
        <p:spPr>
          <a:xfrm>
            <a:off x="9002898" y="4112633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57" name="Text Placeholder 7"/>
          <p:cNvSpPr>
            <a:spLocks noGrp="1"/>
          </p:cNvSpPr>
          <p:nvPr>
            <p:ph type="body" sz="quarter" idx="60" hasCustomPrompt="1"/>
          </p:nvPr>
        </p:nvSpPr>
        <p:spPr>
          <a:xfrm>
            <a:off x="9752193" y="4254871"/>
            <a:ext cx="158114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158" name="Text Placeholder 7"/>
          <p:cNvSpPr>
            <a:spLocks noGrp="1"/>
          </p:cNvSpPr>
          <p:nvPr>
            <p:ph type="body" sz="quarter" idx="53" hasCustomPrompt="1"/>
          </p:nvPr>
        </p:nvSpPr>
        <p:spPr>
          <a:xfrm>
            <a:off x="8504768" y="5017174"/>
            <a:ext cx="307128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59" name="Text Placeholder 2"/>
          <p:cNvSpPr>
            <a:spLocks noGrp="1"/>
          </p:cNvSpPr>
          <p:nvPr>
            <p:ph type="body" sz="quarter" idx="54" hasCustomPrompt="1"/>
          </p:nvPr>
        </p:nvSpPr>
        <p:spPr>
          <a:xfrm>
            <a:off x="8504773" y="5428506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9064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4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4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4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4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4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5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4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4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4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000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3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400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4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4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4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4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300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400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400" fill="hold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400" fill="hold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4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4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4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6000"/>
                            </p:stCondLst>
                            <p:childTnLst>
                              <p:par>
                                <p:cTn id="1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300" fill="hold"/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00" fill="hold"/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300"/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400"/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400" fill="hold"/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400" fill="hold"/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0" animBg="1"/>
      <p:bldP spid="1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animBg="1"/>
      <p:bldP spid="6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0" grpId="0" animBg="1"/>
      <p:bldP spid="11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1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1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1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0" grpId="0" animBg="1"/>
      <p:bldP spid="13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3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5" grpId="0" animBg="1"/>
      <p:bldP spid="14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4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4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5" grpId="0" animBg="1"/>
      <p:bldP spid="1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5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5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5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ic lis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21" name="Rounded Rectangle 20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22" name="Rounded Rectangle 21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23" name="Rounded Rectangle 22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  <p:sp>
        <p:nvSpPr>
          <p:cNvPr id="57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623715" y="1730116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accent1">
                    <a:lumMod val="60000"/>
                    <a:lumOff val="40000"/>
                  </a:schemeClr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327856" y="2143841"/>
            <a:ext cx="2346677" cy="260794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5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03256" y="2563390"/>
            <a:ext cx="3071281" cy="234389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</a:t>
            </a:r>
            <a:r>
              <a:rPr lang="en-US" dirty="0"/>
              <a:t> </a:t>
            </a:r>
            <a:r>
              <a:rPr lang="en-US" dirty="0" err="1"/>
              <a:t>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males </a:t>
            </a:r>
            <a:r>
              <a:rPr lang="en-US" dirty="0" err="1"/>
              <a:t>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55" hasCustomPrompt="1"/>
          </p:nvPr>
        </p:nvSpPr>
        <p:spPr>
          <a:xfrm>
            <a:off x="1327856" y="1724596"/>
            <a:ext cx="234667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Chort</a:t>
            </a:r>
            <a:r>
              <a:rPr lang="es-ES_tradnl" dirty="0"/>
              <a:t> </a:t>
            </a:r>
            <a:r>
              <a:rPr lang="es-ES_tradnl" dirty="0" err="1"/>
              <a:t>title</a:t>
            </a:r>
            <a:endParaRPr lang="es-ES_tradnl" dirty="0"/>
          </a:p>
        </p:txBody>
      </p:sp>
      <p:sp>
        <p:nvSpPr>
          <p:cNvPr id="61" name="Rounded Rectangle 60"/>
          <p:cNvSpPr/>
          <p:nvPr userDrawn="1"/>
        </p:nvSpPr>
        <p:spPr>
          <a:xfrm>
            <a:off x="4002264" y="1703191"/>
            <a:ext cx="144000" cy="3204089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56" hasCustomPrompt="1"/>
          </p:nvPr>
        </p:nvSpPr>
        <p:spPr>
          <a:xfrm>
            <a:off x="4535315" y="1730116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accent2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57" hasCustomPrompt="1"/>
          </p:nvPr>
        </p:nvSpPr>
        <p:spPr>
          <a:xfrm>
            <a:off x="5239456" y="2143841"/>
            <a:ext cx="2346677" cy="260794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58" hasCustomPrompt="1"/>
          </p:nvPr>
        </p:nvSpPr>
        <p:spPr>
          <a:xfrm>
            <a:off x="4514856" y="2563390"/>
            <a:ext cx="3071281" cy="234389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</a:t>
            </a:r>
            <a:r>
              <a:rPr lang="en-US" dirty="0"/>
              <a:t> </a:t>
            </a:r>
            <a:r>
              <a:rPr lang="en-US" dirty="0" err="1"/>
              <a:t>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males </a:t>
            </a:r>
            <a:r>
              <a:rPr lang="en-US" dirty="0" err="1"/>
              <a:t>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59" hasCustomPrompt="1"/>
          </p:nvPr>
        </p:nvSpPr>
        <p:spPr>
          <a:xfrm>
            <a:off x="5239456" y="1724596"/>
            <a:ext cx="234667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Chort</a:t>
            </a:r>
            <a:r>
              <a:rPr lang="es-ES_tradnl" dirty="0"/>
              <a:t> </a:t>
            </a:r>
            <a:r>
              <a:rPr lang="es-ES_tradnl" dirty="0" err="1"/>
              <a:t>title</a:t>
            </a:r>
            <a:endParaRPr lang="es-ES_tradnl" dirty="0"/>
          </a:p>
        </p:txBody>
      </p:sp>
      <p:sp>
        <p:nvSpPr>
          <p:cNvPr id="66" name="Rounded Rectangle 65"/>
          <p:cNvSpPr/>
          <p:nvPr userDrawn="1"/>
        </p:nvSpPr>
        <p:spPr>
          <a:xfrm>
            <a:off x="7998531" y="1703191"/>
            <a:ext cx="144000" cy="3204089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67" name="Text Placeholder 7"/>
          <p:cNvSpPr>
            <a:spLocks noGrp="1"/>
          </p:cNvSpPr>
          <p:nvPr>
            <p:ph type="body" sz="quarter" idx="60" hasCustomPrompt="1"/>
          </p:nvPr>
        </p:nvSpPr>
        <p:spPr>
          <a:xfrm>
            <a:off x="8508299" y="1730116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accent3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61" hasCustomPrompt="1"/>
          </p:nvPr>
        </p:nvSpPr>
        <p:spPr>
          <a:xfrm>
            <a:off x="9212440" y="2143841"/>
            <a:ext cx="2346677" cy="260794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62" hasCustomPrompt="1"/>
          </p:nvPr>
        </p:nvSpPr>
        <p:spPr>
          <a:xfrm>
            <a:off x="8487840" y="2563390"/>
            <a:ext cx="3071281" cy="234389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</a:t>
            </a:r>
            <a:r>
              <a:rPr lang="en-US" dirty="0"/>
              <a:t> </a:t>
            </a:r>
            <a:r>
              <a:rPr lang="en-US" dirty="0" err="1"/>
              <a:t>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males </a:t>
            </a:r>
            <a:r>
              <a:rPr lang="en-US" dirty="0" err="1"/>
              <a:t>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sp>
        <p:nvSpPr>
          <p:cNvPr id="70" name="Text Placeholder 7"/>
          <p:cNvSpPr>
            <a:spLocks noGrp="1"/>
          </p:cNvSpPr>
          <p:nvPr>
            <p:ph type="body" sz="quarter" idx="63" hasCustomPrompt="1"/>
          </p:nvPr>
        </p:nvSpPr>
        <p:spPr>
          <a:xfrm>
            <a:off x="9212440" y="1724596"/>
            <a:ext cx="234667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Chort</a:t>
            </a:r>
            <a:r>
              <a:rPr lang="es-ES_tradnl" dirty="0"/>
              <a:t> </a:t>
            </a:r>
            <a:r>
              <a:rPr lang="es-ES_tradnl" dirty="0" err="1"/>
              <a:t>title</a:t>
            </a:r>
            <a:endParaRPr lang="es-ES_tradnl" dirty="0"/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591965" y="5563772"/>
            <a:ext cx="10973505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69384" y="5109393"/>
            <a:ext cx="1099608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Put</a:t>
            </a:r>
            <a:r>
              <a:rPr lang="es-ES_tradnl" dirty="0"/>
              <a:t> </a:t>
            </a:r>
            <a:r>
              <a:rPr lang="es-ES_tradnl" dirty="0" err="1"/>
              <a:t>your</a:t>
            </a:r>
            <a:r>
              <a:rPr lang="es-ES_tradnl" dirty="0"/>
              <a:t> 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80850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3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4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4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4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1" grpId="0" animBg="1"/>
      <p:bldP spid="6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6" grpId="0" animBg="1"/>
      <p:bldP spid="6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7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7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7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7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35" name="Group 34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36" name="Rounded Rectangle 35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37" name="Rounded Rectangle 36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38" name="Rounded Rectangle 37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  <p:sp>
        <p:nvSpPr>
          <p:cNvPr id="40" name="Oval 39"/>
          <p:cNvSpPr>
            <a:spLocks noChangeAspect="1"/>
          </p:cNvSpPr>
          <p:nvPr userDrawn="1"/>
        </p:nvSpPr>
        <p:spPr>
          <a:xfrm>
            <a:off x="651303" y="1782081"/>
            <a:ext cx="1823989" cy="1641590"/>
          </a:xfrm>
          <a:prstGeom prst="ellipse">
            <a:avLst/>
          </a:prstGeom>
          <a:ln w="381000" cap="rnd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840"/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549706" y="1675402"/>
            <a:ext cx="2063988" cy="185758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69384" y="3717493"/>
            <a:ext cx="209973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70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569384" y="4159055"/>
            <a:ext cx="209973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569385" y="4468789"/>
            <a:ext cx="209973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1338847" y="5269082"/>
            <a:ext cx="657777" cy="560681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>
                    <a:lumMod val="65000"/>
                  </a:schemeClr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cxnSp>
        <p:nvCxnSpPr>
          <p:cNvPr id="85" name="Straight Connector 84"/>
          <p:cNvCxnSpPr/>
          <p:nvPr userDrawn="1"/>
        </p:nvCxnSpPr>
        <p:spPr>
          <a:xfrm>
            <a:off x="3064933" y="1666242"/>
            <a:ext cx="0" cy="4147199"/>
          </a:xfrm>
          <a:prstGeom prst="line">
            <a:avLst/>
          </a:prstGeom>
          <a:ln w="3175" cmpd="sng">
            <a:solidFill>
              <a:schemeClr val="accent1">
                <a:lumMod val="75000"/>
              </a:schemeClr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Oval 107"/>
          <p:cNvSpPr>
            <a:spLocks noChangeAspect="1"/>
          </p:cNvSpPr>
          <p:nvPr userDrawn="1"/>
        </p:nvSpPr>
        <p:spPr>
          <a:xfrm>
            <a:off x="3596691" y="1782081"/>
            <a:ext cx="1823989" cy="1641590"/>
          </a:xfrm>
          <a:prstGeom prst="ellipse">
            <a:avLst/>
          </a:prstGeom>
          <a:ln w="381000" cap="rnd" cmpd="sng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840"/>
          </a:p>
        </p:txBody>
      </p:sp>
      <p:sp>
        <p:nvSpPr>
          <p:cNvPr id="109" name="Picture Placeholder 2"/>
          <p:cNvSpPr>
            <a:spLocks noGrp="1" noChangeAspect="1"/>
          </p:cNvSpPr>
          <p:nvPr>
            <p:ph type="pic" sz="quarter" idx="55"/>
          </p:nvPr>
        </p:nvSpPr>
        <p:spPr>
          <a:xfrm>
            <a:off x="3495094" y="1675402"/>
            <a:ext cx="2063988" cy="185758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14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3459339" y="3717493"/>
            <a:ext cx="209973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15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3459339" y="4159055"/>
            <a:ext cx="209973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16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3459340" y="4468789"/>
            <a:ext cx="209973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17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4228802" y="5269082"/>
            <a:ext cx="657777" cy="560681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>
                    <a:lumMod val="65000"/>
                  </a:schemeClr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cxnSp>
        <p:nvCxnSpPr>
          <p:cNvPr id="126" name="Straight Connector 125"/>
          <p:cNvCxnSpPr/>
          <p:nvPr userDrawn="1"/>
        </p:nvCxnSpPr>
        <p:spPr>
          <a:xfrm>
            <a:off x="6011333" y="1666242"/>
            <a:ext cx="0" cy="4147199"/>
          </a:xfrm>
          <a:prstGeom prst="line">
            <a:avLst/>
          </a:prstGeom>
          <a:ln w="3175" cmpd="sng">
            <a:solidFill>
              <a:schemeClr val="accent1">
                <a:lumMod val="75000"/>
              </a:schemeClr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Oval 140"/>
          <p:cNvSpPr>
            <a:spLocks noChangeAspect="1"/>
          </p:cNvSpPr>
          <p:nvPr userDrawn="1"/>
        </p:nvSpPr>
        <p:spPr>
          <a:xfrm>
            <a:off x="6599531" y="1782081"/>
            <a:ext cx="1823989" cy="1641590"/>
          </a:xfrm>
          <a:prstGeom prst="ellipse">
            <a:avLst/>
          </a:prstGeom>
          <a:ln w="381000" cap="rnd" cmpd="sng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840"/>
          </a:p>
        </p:txBody>
      </p:sp>
      <p:sp>
        <p:nvSpPr>
          <p:cNvPr id="142" name="Picture Placeholder 2"/>
          <p:cNvSpPr>
            <a:spLocks noGrp="1" noChangeAspect="1"/>
          </p:cNvSpPr>
          <p:nvPr>
            <p:ph type="pic" sz="quarter" idx="56"/>
          </p:nvPr>
        </p:nvSpPr>
        <p:spPr>
          <a:xfrm>
            <a:off x="6497934" y="1675402"/>
            <a:ext cx="2063988" cy="185758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45" name="Text Placeholder 7"/>
          <p:cNvSpPr>
            <a:spLocks noGrp="1"/>
          </p:cNvSpPr>
          <p:nvPr>
            <p:ph type="body" sz="quarter" idx="46" hasCustomPrompt="1"/>
          </p:nvPr>
        </p:nvSpPr>
        <p:spPr>
          <a:xfrm>
            <a:off x="6462179" y="3717493"/>
            <a:ext cx="209973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46" name="Text Placeholder 7"/>
          <p:cNvSpPr>
            <a:spLocks noGrp="1"/>
          </p:cNvSpPr>
          <p:nvPr>
            <p:ph type="body" sz="quarter" idx="47" hasCustomPrompt="1"/>
          </p:nvPr>
        </p:nvSpPr>
        <p:spPr>
          <a:xfrm>
            <a:off x="6462179" y="4159055"/>
            <a:ext cx="209973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47" name="Text Placeholder 2"/>
          <p:cNvSpPr>
            <a:spLocks noGrp="1"/>
          </p:cNvSpPr>
          <p:nvPr>
            <p:ph type="body" sz="quarter" idx="48" hasCustomPrompt="1"/>
          </p:nvPr>
        </p:nvSpPr>
        <p:spPr>
          <a:xfrm>
            <a:off x="6462180" y="4468789"/>
            <a:ext cx="209973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48" name="Text Placeholder 7"/>
          <p:cNvSpPr>
            <a:spLocks noGrp="1"/>
          </p:cNvSpPr>
          <p:nvPr>
            <p:ph type="body" sz="quarter" idx="49" hasCustomPrompt="1"/>
          </p:nvPr>
        </p:nvSpPr>
        <p:spPr>
          <a:xfrm>
            <a:off x="7231642" y="5269082"/>
            <a:ext cx="657777" cy="560681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>
                    <a:lumMod val="65000"/>
                  </a:schemeClr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cxnSp>
        <p:nvCxnSpPr>
          <p:cNvPr id="153" name="Straight Connector 152"/>
          <p:cNvCxnSpPr/>
          <p:nvPr userDrawn="1"/>
        </p:nvCxnSpPr>
        <p:spPr>
          <a:xfrm>
            <a:off x="9025467" y="1666242"/>
            <a:ext cx="0" cy="4147199"/>
          </a:xfrm>
          <a:prstGeom prst="line">
            <a:avLst/>
          </a:prstGeom>
          <a:ln w="3175" cmpd="sng">
            <a:solidFill>
              <a:schemeClr val="accent1">
                <a:lumMod val="75000"/>
              </a:schemeClr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0" name="Oval 159"/>
          <p:cNvSpPr>
            <a:spLocks noChangeAspect="1"/>
          </p:cNvSpPr>
          <p:nvPr userDrawn="1"/>
        </p:nvSpPr>
        <p:spPr>
          <a:xfrm>
            <a:off x="9577911" y="1782081"/>
            <a:ext cx="1823989" cy="1641590"/>
          </a:xfrm>
          <a:prstGeom prst="ellipse">
            <a:avLst/>
          </a:prstGeom>
          <a:ln w="381000" cap="rnd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840"/>
          </a:p>
        </p:txBody>
      </p:sp>
      <p:sp>
        <p:nvSpPr>
          <p:cNvPr id="161" name="Picture Placeholder 2"/>
          <p:cNvSpPr>
            <a:spLocks noGrp="1" noChangeAspect="1"/>
          </p:cNvSpPr>
          <p:nvPr>
            <p:ph type="pic" sz="quarter" idx="57"/>
          </p:nvPr>
        </p:nvSpPr>
        <p:spPr>
          <a:xfrm>
            <a:off x="9476314" y="1675402"/>
            <a:ext cx="2063988" cy="185758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62" name="Text Placeholder 7"/>
          <p:cNvSpPr>
            <a:spLocks noGrp="1"/>
          </p:cNvSpPr>
          <p:nvPr>
            <p:ph type="body" sz="quarter" idx="51" hasCustomPrompt="1"/>
          </p:nvPr>
        </p:nvSpPr>
        <p:spPr>
          <a:xfrm>
            <a:off x="9476311" y="3717493"/>
            <a:ext cx="209973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63" name="Text Placeholder 7"/>
          <p:cNvSpPr>
            <a:spLocks noGrp="1"/>
          </p:cNvSpPr>
          <p:nvPr>
            <p:ph type="body" sz="quarter" idx="52" hasCustomPrompt="1"/>
          </p:nvPr>
        </p:nvSpPr>
        <p:spPr>
          <a:xfrm>
            <a:off x="9476311" y="4159055"/>
            <a:ext cx="209973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64" name="Text Placeholder 2"/>
          <p:cNvSpPr>
            <a:spLocks noGrp="1"/>
          </p:cNvSpPr>
          <p:nvPr>
            <p:ph type="body" sz="quarter" idx="53" hasCustomPrompt="1"/>
          </p:nvPr>
        </p:nvSpPr>
        <p:spPr>
          <a:xfrm>
            <a:off x="9476312" y="4468789"/>
            <a:ext cx="209973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65" name="Text Placeholder 7"/>
          <p:cNvSpPr>
            <a:spLocks noGrp="1"/>
          </p:cNvSpPr>
          <p:nvPr>
            <p:ph type="body" sz="quarter" idx="54" hasCustomPrompt="1"/>
          </p:nvPr>
        </p:nvSpPr>
        <p:spPr>
          <a:xfrm>
            <a:off x="10245774" y="5269082"/>
            <a:ext cx="657777" cy="560681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>
                    <a:lumMod val="65000"/>
                  </a:schemeClr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41887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4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400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3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400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400" fill="hold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00" fill="hold"/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300"/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0"/>
                            </p:stCondLst>
                            <p:childTnLst>
                              <p:par>
                                <p:cTn id="126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400"/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400" fill="hold"/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400" fill="hold"/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500"/>
                            </p:stCondLst>
                            <p:childTnLst>
                              <p:par>
                                <p:cTn id="1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300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animBg="1"/>
      <p:bldP spid="41" grpId="0"/>
      <p:bldP spid="6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7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7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7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8" grpId="0" animBg="1"/>
      <p:bldP spid="109" grpId="0"/>
      <p:bldP spid="1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1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1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1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1" grpId="0" animBg="1"/>
      <p:bldP spid="142" grpId="0"/>
      <p:bldP spid="14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4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4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0" grpId="0" animBg="1"/>
      <p:bldP spid="161" grpId="0"/>
      <p:bldP spid="16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6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6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6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6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35" name="Group 34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36" name="Rounded Rectangle 35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37" name="Rounded Rectangle 36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38" name="Rounded Rectangle 37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  <p:cxnSp>
        <p:nvCxnSpPr>
          <p:cNvPr id="85" name="Straight Connector 84"/>
          <p:cNvCxnSpPr/>
          <p:nvPr userDrawn="1"/>
        </p:nvCxnSpPr>
        <p:spPr>
          <a:xfrm flipH="1">
            <a:off x="603251" y="3810001"/>
            <a:ext cx="5329760" cy="0"/>
          </a:xfrm>
          <a:prstGeom prst="line">
            <a:avLst/>
          </a:prstGeom>
          <a:ln w="3175" cmpd="sng">
            <a:solidFill>
              <a:schemeClr val="accent1">
                <a:lumMod val="75000"/>
              </a:schemeClr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 userDrawn="1"/>
        </p:nvCxnSpPr>
        <p:spPr>
          <a:xfrm>
            <a:off x="6096000" y="1622327"/>
            <a:ext cx="0" cy="4656556"/>
          </a:xfrm>
          <a:prstGeom prst="line">
            <a:avLst/>
          </a:prstGeom>
          <a:ln w="3175" cmpd="sng">
            <a:solidFill>
              <a:schemeClr val="accent1">
                <a:lumMod val="75000"/>
              </a:schemeClr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 userDrawn="1"/>
        </p:nvCxnSpPr>
        <p:spPr>
          <a:xfrm flipH="1">
            <a:off x="6239948" y="3810001"/>
            <a:ext cx="5329760" cy="0"/>
          </a:xfrm>
          <a:prstGeom prst="line">
            <a:avLst/>
          </a:prstGeom>
          <a:ln w="3175" cmpd="sng">
            <a:solidFill>
              <a:schemeClr val="accent1">
                <a:lumMod val="75000"/>
              </a:schemeClr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Arc 89"/>
          <p:cNvSpPr>
            <a:spLocks noChangeAspect="1"/>
          </p:cNvSpPr>
          <p:nvPr userDrawn="1"/>
        </p:nvSpPr>
        <p:spPr>
          <a:xfrm>
            <a:off x="999955" y="1622324"/>
            <a:ext cx="2112000" cy="1900798"/>
          </a:xfrm>
          <a:prstGeom prst="arc">
            <a:avLst>
              <a:gd name="adj1" fmla="val 11622373"/>
              <a:gd name="adj2" fmla="val 10303517"/>
            </a:avLst>
          </a:prstGeom>
          <a:ln w="127000" cap="sq" cmpd="sng">
            <a:solidFill>
              <a:schemeClr val="accent2"/>
            </a:solidFill>
            <a:bevel/>
            <a:headEnd type="none"/>
            <a:tail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840"/>
          </a:p>
        </p:txBody>
      </p:sp>
      <p:sp>
        <p:nvSpPr>
          <p:cNvPr id="94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383887" y="1901182"/>
            <a:ext cx="254912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95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3383887" y="2342746"/>
            <a:ext cx="254912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377544" y="2643087"/>
            <a:ext cx="254912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06" name="Oval 105"/>
          <p:cNvSpPr>
            <a:spLocks noChangeAspect="1"/>
          </p:cNvSpPr>
          <p:nvPr userDrawn="1"/>
        </p:nvSpPr>
        <p:spPr>
          <a:xfrm>
            <a:off x="603253" y="2203997"/>
            <a:ext cx="816001" cy="734399"/>
          </a:xfrm>
          <a:prstGeom prst="ellipse">
            <a:avLst/>
          </a:prstGeom>
          <a:solidFill>
            <a:schemeClr val="accent2"/>
          </a:solidFill>
          <a:ln w="381000" cap="rnd" cmpd="sng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840"/>
          </a:p>
        </p:txBody>
      </p:sp>
      <p:sp>
        <p:nvSpPr>
          <p:cNvPr id="110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681751" y="2203997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14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1257795" y="1764020"/>
            <a:ext cx="1692180" cy="1598076"/>
          </a:xfrm>
          <a:custGeom>
            <a:avLst/>
            <a:gdLst/>
            <a:ahLst/>
            <a:cxnLst/>
            <a:rect l="l" t="t" r="r" b="b"/>
            <a:pathLst>
              <a:path w="1269135" h="1331730">
                <a:moveTo>
                  <a:pt x="603269" y="0"/>
                </a:moveTo>
                <a:cubicBezTo>
                  <a:pt x="971017" y="0"/>
                  <a:pt x="1269135" y="298118"/>
                  <a:pt x="1269135" y="665865"/>
                </a:cubicBezTo>
                <a:cubicBezTo>
                  <a:pt x="1269135" y="1033612"/>
                  <a:pt x="971017" y="1331730"/>
                  <a:pt x="603269" y="1331730"/>
                </a:cubicBezTo>
                <a:cubicBezTo>
                  <a:pt x="373427" y="1331730"/>
                  <a:pt x="170783" y="1215278"/>
                  <a:pt x="51122" y="1038157"/>
                </a:cubicBezTo>
                <a:lnTo>
                  <a:pt x="10130" y="962634"/>
                </a:lnTo>
                <a:lnTo>
                  <a:pt x="39648" y="946612"/>
                </a:lnTo>
                <a:cubicBezTo>
                  <a:pt x="125833" y="888387"/>
                  <a:pt x="182497" y="789784"/>
                  <a:pt x="182497" y="677946"/>
                </a:cubicBezTo>
                <a:cubicBezTo>
                  <a:pt x="182497" y="566109"/>
                  <a:pt x="125833" y="467505"/>
                  <a:pt x="39648" y="409280"/>
                </a:cubicBezTo>
                <a:lnTo>
                  <a:pt x="0" y="387760"/>
                </a:lnTo>
                <a:lnTo>
                  <a:pt x="51122" y="293574"/>
                </a:lnTo>
                <a:cubicBezTo>
                  <a:pt x="170783" y="116452"/>
                  <a:pt x="373427" y="0"/>
                  <a:pt x="603269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18" name="Arc 117"/>
          <p:cNvSpPr>
            <a:spLocks noChangeAspect="1"/>
          </p:cNvSpPr>
          <p:nvPr userDrawn="1"/>
        </p:nvSpPr>
        <p:spPr>
          <a:xfrm>
            <a:off x="6642996" y="1622324"/>
            <a:ext cx="2112000" cy="1900798"/>
          </a:xfrm>
          <a:prstGeom prst="arc">
            <a:avLst>
              <a:gd name="adj1" fmla="val 11622373"/>
              <a:gd name="adj2" fmla="val 10303517"/>
            </a:avLst>
          </a:prstGeom>
          <a:ln w="127000" cap="sq" cmpd="sng">
            <a:solidFill>
              <a:schemeClr val="accent3"/>
            </a:solidFill>
            <a:bevel/>
            <a:headEnd type="none"/>
            <a:tail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840"/>
          </a:p>
        </p:txBody>
      </p:sp>
      <p:sp>
        <p:nvSpPr>
          <p:cNvPr id="121" name="Text Placeholder 7"/>
          <p:cNvSpPr>
            <a:spLocks noGrp="1"/>
          </p:cNvSpPr>
          <p:nvPr>
            <p:ph type="body" sz="quarter" idx="68" hasCustomPrompt="1"/>
          </p:nvPr>
        </p:nvSpPr>
        <p:spPr>
          <a:xfrm>
            <a:off x="9026928" y="1901182"/>
            <a:ext cx="254912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22" name="Text Placeholder 7"/>
          <p:cNvSpPr>
            <a:spLocks noGrp="1"/>
          </p:cNvSpPr>
          <p:nvPr>
            <p:ph type="body" sz="quarter" idx="69" hasCustomPrompt="1"/>
          </p:nvPr>
        </p:nvSpPr>
        <p:spPr>
          <a:xfrm>
            <a:off x="9026928" y="2342746"/>
            <a:ext cx="254912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23" name="Text Placeholder 2"/>
          <p:cNvSpPr>
            <a:spLocks noGrp="1"/>
          </p:cNvSpPr>
          <p:nvPr>
            <p:ph type="body" sz="quarter" idx="70" hasCustomPrompt="1"/>
          </p:nvPr>
        </p:nvSpPr>
        <p:spPr>
          <a:xfrm>
            <a:off x="9020585" y="2643087"/>
            <a:ext cx="254912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30" name="Oval 129"/>
          <p:cNvSpPr>
            <a:spLocks noChangeAspect="1"/>
          </p:cNvSpPr>
          <p:nvPr userDrawn="1"/>
        </p:nvSpPr>
        <p:spPr>
          <a:xfrm>
            <a:off x="6246296" y="2203997"/>
            <a:ext cx="816001" cy="734399"/>
          </a:xfrm>
          <a:prstGeom prst="ellipse">
            <a:avLst/>
          </a:prstGeom>
          <a:solidFill>
            <a:schemeClr val="accent3"/>
          </a:solidFill>
          <a:ln w="381000" cap="rnd" cmpd="sng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840"/>
          </a:p>
        </p:txBody>
      </p:sp>
      <p:sp>
        <p:nvSpPr>
          <p:cNvPr id="133" name="Text Placeholder 7"/>
          <p:cNvSpPr>
            <a:spLocks noGrp="1"/>
          </p:cNvSpPr>
          <p:nvPr>
            <p:ph type="body" sz="quarter" idx="67" hasCustomPrompt="1"/>
          </p:nvPr>
        </p:nvSpPr>
        <p:spPr>
          <a:xfrm>
            <a:off x="6324792" y="2203997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36" name="Picture Placeholder 2"/>
          <p:cNvSpPr>
            <a:spLocks noGrp="1" noChangeAspect="1"/>
          </p:cNvSpPr>
          <p:nvPr>
            <p:ph type="pic" sz="quarter" idx="66"/>
          </p:nvPr>
        </p:nvSpPr>
        <p:spPr>
          <a:xfrm>
            <a:off x="6900834" y="1764020"/>
            <a:ext cx="1692180" cy="1598076"/>
          </a:xfrm>
          <a:custGeom>
            <a:avLst/>
            <a:gdLst/>
            <a:ahLst/>
            <a:cxnLst/>
            <a:rect l="l" t="t" r="r" b="b"/>
            <a:pathLst>
              <a:path w="1269135" h="1331730">
                <a:moveTo>
                  <a:pt x="603269" y="0"/>
                </a:moveTo>
                <a:cubicBezTo>
                  <a:pt x="971017" y="0"/>
                  <a:pt x="1269135" y="298118"/>
                  <a:pt x="1269135" y="665865"/>
                </a:cubicBezTo>
                <a:cubicBezTo>
                  <a:pt x="1269135" y="1033612"/>
                  <a:pt x="971017" y="1331730"/>
                  <a:pt x="603269" y="1331730"/>
                </a:cubicBezTo>
                <a:cubicBezTo>
                  <a:pt x="373427" y="1331730"/>
                  <a:pt x="170783" y="1215278"/>
                  <a:pt x="51122" y="1038157"/>
                </a:cubicBezTo>
                <a:lnTo>
                  <a:pt x="10130" y="962634"/>
                </a:lnTo>
                <a:lnTo>
                  <a:pt x="39648" y="946612"/>
                </a:lnTo>
                <a:cubicBezTo>
                  <a:pt x="125833" y="888387"/>
                  <a:pt x="182497" y="789784"/>
                  <a:pt x="182497" y="677946"/>
                </a:cubicBezTo>
                <a:cubicBezTo>
                  <a:pt x="182497" y="566109"/>
                  <a:pt x="125833" y="467505"/>
                  <a:pt x="39648" y="409280"/>
                </a:cubicBezTo>
                <a:lnTo>
                  <a:pt x="0" y="387760"/>
                </a:lnTo>
                <a:lnTo>
                  <a:pt x="51122" y="293574"/>
                </a:lnTo>
                <a:cubicBezTo>
                  <a:pt x="170783" y="116452"/>
                  <a:pt x="373427" y="0"/>
                  <a:pt x="603269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39" name="Arc 138"/>
          <p:cNvSpPr>
            <a:spLocks noChangeAspect="1"/>
          </p:cNvSpPr>
          <p:nvPr userDrawn="1"/>
        </p:nvSpPr>
        <p:spPr>
          <a:xfrm>
            <a:off x="999955" y="4121684"/>
            <a:ext cx="2112000" cy="1900798"/>
          </a:xfrm>
          <a:prstGeom prst="arc">
            <a:avLst>
              <a:gd name="adj1" fmla="val 11622373"/>
              <a:gd name="adj2" fmla="val 10303517"/>
            </a:avLst>
          </a:prstGeom>
          <a:ln w="127000" cap="sq" cmpd="sng">
            <a:solidFill>
              <a:schemeClr val="accent4"/>
            </a:solidFill>
            <a:bevel/>
            <a:headEnd type="none"/>
            <a:tail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840"/>
          </a:p>
        </p:txBody>
      </p:sp>
      <p:sp>
        <p:nvSpPr>
          <p:cNvPr id="141" name="Text Placeholder 7"/>
          <p:cNvSpPr>
            <a:spLocks noGrp="1"/>
          </p:cNvSpPr>
          <p:nvPr>
            <p:ph type="body" sz="quarter" idx="73" hasCustomPrompt="1"/>
          </p:nvPr>
        </p:nvSpPr>
        <p:spPr>
          <a:xfrm>
            <a:off x="3383887" y="4400542"/>
            <a:ext cx="254912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42" name="Text Placeholder 7"/>
          <p:cNvSpPr>
            <a:spLocks noGrp="1"/>
          </p:cNvSpPr>
          <p:nvPr>
            <p:ph type="body" sz="quarter" idx="74" hasCustomPrompt="1"/>
          </p:nvPr>
        </p:nvSpPr>
        <p:spPr>
          <a:xfrm>
            <a:off x="3383887" y="4842106"/>
            <a:ext cx="254912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43" name="Text Placeholder 2"/>
          <p:cNvSpPr>
            <a:spLocks noGrp="1"/>
          </p:cNvSpPr>
          <p:nvPr>
            <p:ph type="body" sz="quarter" idx="75" hasCustomPrompt="1"/>
          </p:nvPr>
        </p:nvSpPr>
        <p:spPr>
          <a:xfrm>
            <a:off x="3377544" y="5142447"/>
            <a:ext cx="254912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47" name="Oval 146"/>
          <p:cNvSpPr>
            <a:spLocks noChangeAspect="1"/>
          </p:cNvSpPr>
          <p:nvPr userDrawn="1"/>
        </p:nvSpPr>
        <p:spPr>
          <a:xfrm>
            <a:off x="603253" y="4703357"/>
            <a:ext cx="816001" cy="734399"/>
          </a:xfrm>
          <a:prstGeom prst="ellipse">
            <a:avLst/>
          </a:prstGeom>
          <a:solidFill>
            <a:schemeClr val="accent4"/>
          </a:solidFill>
          <a:ln w="381000" cap="rnd" cmpd="sng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840"/>
          </a:p>
        </p:txBody>
      </p:sp>
      <p:sp>
        <p:nvSpPr>
          <p:cNvPr id="149" name="Text Placeholder 7"/>
          <p:cNvSpPr>
            <a:spLocks noGrp="1"/>
          </p:cNvSpPr>
          <p:nvPr>
            <p:ph type="body" sz="quarter" idx="72" hasCustomPrompt="1"/>
          </p:nvPr>
        </p:nvSpPr>
        <p:spPr>
          <a:xfrm>
            <a:off x="681751" y="4703357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51" name="Picture Placeholder 2"/>
          <p:cNvSpPr>
            <a:spLocks noGrp="1" noChangeAspect="1"/>
          </p:cNvSpPr>
          <p:nvPr>
            <p:ph type="pic" sz="quarter" idx="71"/>
          </p:nvPr>
        </p:nvSpPr>
        <p:spPr>
          <a:xfrm>
            <a:off x="1257795" y="4263380"/>
            <a:ext cx="1692180" cy="1598076"/>
          </a:xfrm>
          <a:custGeom>
            <a:avLst/>
            <a:gdLst/>
            <a:ahLst/>
            <a:cxnLst/>
            <a:rect l="l" t="t" r="r" b="b"/>
            <a:pathLst>
              <a:path w="1269135" h="1331730">
                <a:moveTo>
                  <a:pt x="603269" y="0"/>
                </a:moveTo>
                <a:cubicBezTo>
                  <a:pt x="971017" y="0"/>
                  <a:pt x="1269135" y="298118"/>
                  <a:pt x="1269135" y="665865"/>
                </a:cubicBezTo>
                <a:cubicBezTo>
                  <a:pt x="1269135" y="1033612"/>
                  <a:pt x="971017" y="1331730"/>
                  <a:pt x="603269" y="1331730"/>
                </a:cubicBezTo>
                <a:cubicBezTo>
                  <a:pt x="373427" y="1331730"/>
                  <a:pt x="170783" y="1215278"/>
                  <a:pt x="51122" y="1038157"/>
                </a:cubicBezTo>
                <a:lnTo>
                  <a:pt x="10130" y="962634"/>
                </a:lnTo>
                <a:lnTo>
                  <a:pt x="39648" y="946612"/>
                </a:lnTo>
                <a:cubicBezTo>
                  <a:pt x="125833" y="888387"/>
                  <a:pt x="182497" y="789784"/>
                  <a:pt x="182497" y="677946"/>
                </a:cubicBezTo>
                <a:cubicBezTo>
                  <a:pt x="182497" y="566109"/>
                  <a:pt x="125833" y="467505"/>
                  <a:pt x="39648" y="409280"/>
                </a:cubicBezTo>
                <a:lnTo>
                  <a:pt x="0" y="387760"/>
                </a:lnTo>
                <a:lnTo>
                  <a:pt x="51122" y="293574"/>
                </a:lnTo>
                <a:cubicBezTo>
                  <a:pt x="170783" y="116452"/>
                  <a:pt x="373427" y="0"/>
                  <a:pt x="603269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53" name="Arc 152"/>
          <p:cNvSpPr>
            <a:spLocks noChangeAspect="1"/>
          </p:cNvSpPr>
          <p:nvPr userDrawn="1"/>
        </p:nvSpPr>
        <p:spPr>
          <a:xfrm>
            <a:off x="6642996" y="4121684"/>
            <a:ext cx="2112000" cy="1900798"/>
          </a:xfrm>
          <a:prstGeom prst="arc">
            <a:avLst>
              <a:gd name="adj1" fmla="val 11622373"/>
              <a:gd name="adj2" fmla="val 10303517"/>
            </a:avLst>
          </a:prstGeom>
          <a:ln w="127000" cap="sq" cmpd="sng">
            <a:solidFill>
              <a:schemeClr val="accent5"/>
            </a:solidFill>
            <a:bevel/>
            <a:headEnd type="none"/>
            <a:tail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840"/>
          </a:p>
        </p:txBody>
      </p:sp>
      <p:sp>
        <p:nvSpPr>
          <p:cNvPr id="154" name="Text Placeholder 7"/>
          <p:cNvSpPr>
            <a:spLocks noGrp="1"/>
          </p:cNvSpPr>
          <p:nvPr>
            <p:ph type="body" sz="quarter" idx="78" hasCustomPrompt="1"/>
          </p:nvPr>
        </p:nvSpPr>
        <p:spPr>
          <a:xfrm>
            <a:off x="9026928" y="4400542"/>
            <a:ext cx="254912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55" name="Text Placeholder 7"/>
          <p:cNvSpPr>
            <a:spLocks noGrp="1"/>
          </p:cNvSpPr>
          <p:nvPr>
            <p:ph type="body" sz="quarter" idx="79" hasCustomPrompt="1"/>
          </p:nvPr>
        </p:nvSpPr>
        <p:spPr>
          <a:xfrm>
            <a:off x="9026928" y="4842106"/>
            <a:ext cx="254912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56" name="Text Placeholder 2"/>
          <p:cNvSpPr>
            <a:spLocks noGrp="1"/>
          </p:cNvSpPr>
          <p:nvPr>
            <p:ph type="body" sz="quarter" idx="80" hasCustomPrompt="1"/>
          </p:nvPr>
        </p:nvSpPr>
        <p:spPr>
          <a:xfrm>
            <a:off x="9020585" y="5142447"/>
            <a:ext cx="254912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57" name="Oval 156"/>
          <p:cNvSpPr>
            <a:spLocks noChangeAspect="1"/>
          </p:cNvSpPr>
          <p:nvPr userDrawn="1"/>
        </p:nvSpPr>
        <p:spPr>
          <a:xfrm>
            <a:off x="6246296" y="4703357"/>
            <a:ext cx="816001" cy="734399"/>
          </a:xfrm>
          <a:prstGeom prst="ellipse">
            <a:avLst/>
          </a:prstGeom>
          <a:solidFill>
            <a:schemeClr val="accent5"/>
          </a:solidFill>
          <a:ln w="381000" cap="rnd" cmpd="sng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840"/>
          </a:p>
        </p:txBody>
      </p:sp>
      <p:sp>
        <p:nvSpPr>
          <p:cNvPr id="158" name="Text Placeholder 7"/>
          <p:cNvSpPr>
            <a:spLocks noGrp="1"/>
          </p:cNvSpPr>
          <p:nvPr>
            <p:ph type="body" sz="quarter" idx="77" hasCustomPrompt="1"/>
          </p:nvPr>
        </p:nvSpPr>
        <p:spPr>
          <a:xfrm>
            <a:off x="6324792" y="4703357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59" name="Picture Placeholder 2"/>
          <p:cNvSpPr>
            <a:spLocks noGrp="1" noChangeAspect="1"/>
          </p:cNvSpPr>
          <p:nvPr>
            <p:ph type="pic" sz="quarter" idx="76"/>
          </p:nvPr>
        </p:nvSpPr>
        <p:spPr>
          <a:xfrm>
            <a:off x="6900834" y="4263380"/>
            <a:ext cx="1692180" cy="1598076"/>
          </a:xfrm>
          <a:custGeom>
            <a:avLst/>
            <a:gdLst/>
            <a:ahLst/>
            <a:cxnLst/>
            <a:rect l="l" t="t" r="r" b="b"/>
            <a:pathLst>
              <a:path w="1269135" h="1331730">
                <a:moveTo>
                  <a:pt x="603269" y="0"/>
                </a:moveTo>
                <a:cubicBezTo>
                  <a:pt x="971017" y="0"/>
                  <a:pt x="1269135" y="298118"/>
                  <a:pt x="1269135" y="665865"/>
                </a:cubicBezTo>
                <a:cubicBezTo>
                  <a:pt x="1269135" y="1033612"/>
                  <a:pt x="971017" y="1331730"/>
                  <a:pt x="603269" y="1331730"/>
                </a:cubicBezTo>
                <a:cubicBezTo>
                  <a:pt x="373427" y="1331730"/>
                  <a:pt x="170783" y="1215278"/>
                  <a:pt x="51122" y="1038157"/>
                </a:cubicBezTo>
                <a:lnTo>
                  <a:pt x="10130" y="962634"/>
                </a:lnTo>
                <a:lnTo>
                  <a:pt x="39648" y="946612"/>
                </a:lnTo>
                <a:cubicBezTo>
                  <a:pt x="125833" y="888387"/>
                  <a:pt x="182497" y="789784"/>
                  <a:pt x="182497" y="677946"/>
                </a:cubicBezTo>
                <a:cubicBezTo>
                  <a:pt x="182497" y="566109"/>
                  <a:pt x="125833" y="467505"/>
                  <a:pt x="39648" y="409280"/>
                </a:cubicBezTo>
                <a:lnTo>
                  <a:pt x="0" y="387760"/>
                </a:lnTo>
                <a:lnTo>
                  <a:pt x="51122" y="293574"/>
                </a:lnTo>
                <a:cubicBezTo>
                  <a:pt x="170783" y="116452"/>
                  <a:pt x="373427" y="0"/>
                  <a:pt x="603269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818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4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400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400" fill="hold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3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400"/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400" fill="hold"/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400" fill="hold"/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0"/>
                            </p:stCondLst>
                            <p:childTnLst>
                              <p:par>
                                <p:cTn id="1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300" fill="hold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300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8000"/>
                            </p:stCondLst>
                            <p:childTnLst>
                              <p:par>
                                <p:cTn id="12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8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9000"/>
                            </p:stCondLst>
                            <p:childTnLst>
                              <p:par>
                                <p:cTn id="130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400"/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400" fill="hold"/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00" fill="hold"/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9500"/>
                            </p:stCondLst>
                            <p:childTnLst>
                              <p:par>
                                <p:cTn id="1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300" fill="hold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00" fill="hold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300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6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3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6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0" grpId="0" animBg="1"/>
      <p:bldP spid="9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9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9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9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6" grpId="0" animBg="1"/>
      <p:bldP spid="11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1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1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4" grpId="0"/>
      <p:bldP spid="118" grpId="0" animBg="1"/>
      <p:bldP spid="1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2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0" grpId="0" animBg="1"/>
      <p:bldP spid="1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6" grpId="0"/>
      <p:bldP spid="139" grpId="0" animBg="1"/>
      <p:bldP spid="1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4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7" grpId="0" animBg="1"/>
      <p:bldP spid="14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1" grpId="0"/>
      <p:bldP spid="153" grpId="0" animBg="1"/>
      <p:bldP spid="15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5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7" grpId="0" animBg="1"/>
      <p:bldP spid="1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9" grpId="0"/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ic lis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" name="Rounded Rectangle 2"/>
          <p:cNvSpPr/>
          <p:nvPr userDrawn="1"/>
        </p:nvSpPr>
        <p:spPr>
          <a:xfrm>
            <a:off x="603251" y="4732394"/>
            <a:ext cx="869949" cy="173008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684392" y="4778114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608669" y="5317373"/>
            <a:ext cx="25004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608669" y="5682508"/>
            <a:ext cx="250048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55" hasCustomPrompt="1"/>
          </p:nvPr>
        </p:nvSpPr>
        <p:spPr>
          <a:xfrm>
            <a:off x="1608669" y="4736932"/>
            <a:ext cx="250048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ln>
                  <a:solidFill>
                    <a:schemeClr val="accent2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20" name="Rounded Rectangle 19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21" name="Rounded Rectangle 20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22" name="Rounded Rectangle 21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  <p:sp>
        <p:nvSpPr>
          <p:cNvPr id="38" name="Rounded Rectangle 37"/>
          <p:cNvSpPr/>
          <p:nvPr userDrawn="1"/>
        </p:nvSpPr>
        <p:spPr>
          <a:xfrm>
            <a:off x="4351162" y="4732394"/>
            <a:ext cx="869949" cy="173008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56" hasCustomPrompt="1"/>
          </p:nvPr>
        </p:nvSpPr>
        <p:spPr>
          <a:xfrm>
            <a:off x="4432303" y="4778114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57" hasCustomPrompt="1"/>
          </p:nvPr>
        </p:nvSpPr>
        <p:spPr>
          <a:xfrm>
            <a:off x="5356580" y="5317373"/>
            <a:ext cx="25004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58" hasCustomPrompt="1"/>
          </p:nvPr>
        </p:nvSpPr>
        <p:spPr>
          <a:xfrm>
            <a:off x="5356580" y="5682508"/>
            <a:ext cx="250048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59" hasCustomPrompt="1"/>
          </p:nvPr>
        </p:nvSpPr>
        <p:spPr>
          <a:xfrm>
            <a:off x="5356580" y="4736932"/>
            <a:ext cx="250048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ln>
                  <a:solidFill>
                    <a:schemeClr val="accent3"/>
                  </a:solidFill>
                </a:ln>
                <a:solidFill>
                  <a:schemeClr val="accent2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43" name="Rounded Rectangle 42"/>
          <p:cNvSpPr/>
          <p:nvPr userDrawn="1"/>
        </p:nvSpPr>
        <p:spPr>
          <a:xfrm>
            <a:off x="8070147" y="4732391"/>
            <a:ext cx="869949" cy="173008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60" hasCustomPrompt="1"/>
          </p:nvPr>
        </p:nvSpPr>
        <p:spPr>
          <a:xfrm>
            <a:off x="8151288" y="4778114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61" hasCustomPrompt="1"/>
          </p:nvPr>
        </p:nvSpPr>
        <p:spPr>
          <a:xfrm>
            <a:off x="9075565" y="5317373"/>
            <a:ext cx="25004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62" hasCustomPrompt="1"/>
          </p:nvPr>
        </p:nvSpPr>
        <p:spPr>
          <a:xfrm>
            <a:off x="9075565" y="5682508"/>
            <a:ext cx="250048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</a:t>
            </a:r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63" hasCustomPrompt="1"/>
          </p:nvPr>
        </p:nvSpPr>
        <p:spPr>
          <a:xfrm>
            <a:off x="9075565" y="4736932"/>
            <a:ext cx="250048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ln>
                  <a:solidFill>
                    <a:schemeClr val="accent4"/>
                  </a:solidFill>
                </a:ln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23" name="Oval 22"/>
          <p:cNvSpPr>
            <a:spLocks noChangeAspect="1"/>
          </p:cNvSpPr>
          <p:nvPr userDrawn="1"/>
        </p:nvSpPr>
        <p:spPr>
          <a:xfrm>
            <a:off x="996835" y="1583962"/>
            <a:ext cx="2880004" cy="2592000"/>
          </a:xfrm>
          <a:prstGeom prst="ellipse">
            <a:avLst/>
          </a:prstGeom>
          <a:ln w="381000" cap="rnd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840"/>
          </a:p>
        </p:txBody>
      </p:sp>
      <p:sp>
        <p:nvSpPr>
          <p:cNvPr id="25" name="Oval 24"/>
          <p:cNvSpPr>
            <a:spLocks noChangeAspect="1"/>
          </p:cNvSpPr>
          <p:nvPr userDrawn="1"/>
        </p:nvSpPr>
        <p:spPr>
          <a:xfrm>
            <a:off x="4654434" y="1583962"/>
            <a:ext cx="2880004" cy="2592000"/>
          </a:xfrm>
          <a:prstGeom prst="ellipse">
            <a:avLst/>
          </a:prstGeom>
          <a:ln w="381000" cap="rnd" cmpd="sng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840"/>
          </a:p>
        </p:txBody>
      </p:sp>
      <p:sp>
        <p:nvSpPr>
          <p:cNvPr id="30" name="Oval 29"/>
          <p:cNvSpPr>
            <a:spLocks noChangeAspect="1"/>
          </p:cNvSpPr>
          <p:nvPr userDrawn="1"/>
        </p:nvSpPr>
        <p:spPr>
          <a:xfrm>
            <a:off x="8334611" y="1583962"/>
            <a:ext cx="2880004" cy="2592000"/>
          </a:xfrm>
          <a:prstGeom prst="ellipse">
            <a:avLst/>
          </a:prstGeom>
          <a:ln w="381000" cap="rnd" cmpd="sng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840"/>
          </a:p>
        </p:txBody>
      </p:sp>
      <p:sp>
        <p:nvSpPr>
          <p:cNvPr id="35" name="Oval 34"/>
          <p:cNvSpPr>
            <a:spLocks noChangeAspect="1"/>
          </p:cNvSpPr>
          <p:nvPr userDrawn="1"/>
        </p:nvSpPr>
        <p:spPr>
          <a:xfrm>
            <a:off x="3873621" y="2565575"/>
            <a:ext cx="816001" cy="734399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381000" cap="rnd" cmpd="sng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840"/>
          </a:p>
        </p:txBody>
      </p:sp>
      <p:sp>
        <p:nvSpPr>
          <p:cNvPr id="37" name="Oval 36"/>
          <p:cNvSpPr>
            <a:spLocks noChangeAspect="1"/>
          </p:cNvSpPr>
          <p:nvPr userDrawn="1"/>
        </p:nvSpPr>
        <p:spPr>
          <a:xfrm>
            <a:off x="7514989" y="2565575"/>
            <a:ext cx="816001" cy="734399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381000" cap="rnd" cmpd="sng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840"/>
          </a:p>
        </p:txBody>
      </p:sp>
      <p:sp>
        <p:nvSpPr>
          <p:cNvPr id="51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874187" y="1483364"/>
            <a:ext cx="3072984" cy="2808000"/>
          </a:xfrm>
          <a:custGeom>
            <a:avLst/>
            <a:gdLst/>
            <a:ahLst/>
            <a:cxnLst/>
            <a:rect l="l" t="t" r="r" b="b"/>
            <a:pathLst>
              <a:path w="2304738" h="2340000">
                <a:moveTo>
                  <a:pt x="1170000" y="0"/>
                </a:moveTo>
                <a:cubicBezTo>
                  <a:pt x="1695016" y="0"/>
                  <a:pt x="2139264" y="345807"/>
                  <a:pt x="2287399" y="822078"/>
                </a:cubicBezTo>
                <a:lnTo>
                  <a:pt x="2304738" y="889510"/>
                </a:lnTo>
                <a:lnTo>
                  <a:pt x="2267755" y="920023"/>
                </a:lnTo>
                <a:cubicBezTo>
                  <a:pt x="2193748" y="994029"/>
                  <a:pt x="2147974" y="1096269"/>
                  <a:pt x="2147974" y="1209199"/>
                </a:cubicBezTo>
                <a:cubicBezTo>
                  <a:pt x="2147974" y="1322130"/>
                  <a:pt x="2193748" y="1424369"/>
                  <a:pt x="2267755" y="1498375"/>
                </a:cubicBezTo>
                <a:lnTo>
                  <a:pt x="2288108" y="1515168"/>
                </a:lnTo>
                <a:lnTo>
                  <a:pt x="2287399" y="1517922"/>
                </a:lnTo>
                <a:cubicBezTo>
                  <a:pt x="2139264" y="1994193"/>
                  <a:pt x="1695016" y="2340000"/>
                  <a:pt x="1170000" y="2340000"/>
                </a:cubicBezTo>
                <a:cubicBezTo>
                  <a:pt x="523827" y="2340000"/>
                  <a:pt x="0" y="1816174"/>
                  <a:pt x="0" y="1170000"/>
                </a:cubicBezTo>
                <a:cubicBezTo>
                  <a:pt x="0" y="523827"/>
                  <a:pt x="523827" y="0"/>
                  <a:pt x="117000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2" name="Picture Placeholder 2"/>
          <p:cNvSpPr>
            <a:spLocks noGrp="1" noChangeAspect="1"/>
          </p:cNvSpPr>
          <p:nvPr>
            <p:ph type="pic" sz="quarter" idx="18"/>
          </p:nvPr>
        </p:nvSpPr>
        <p:spPr>
          <a:xfrm>
            <a:off x="4585804" y="1483364"/>
            <a:ext cx="3016120" cy="2808000"/>
          </a:xfrm>
          <a:custGeom>
            <a:avLst/>
            <a:gdLst/>
            <a:ahLst/>
            <a:cxnLst/>
            <a:rect l="l" t="t" r="r" b="b"/>
            <a:pathLst>
              <a:path w="2262090" h="2340000">
                <a:moveTo>
                  <a:pt x="1129482" y="0"/>
                </a:moveTo>
                <a:cubicBezTo>
                  <a:pt x="1654499" y="0"/>
                  <a:pt x="2098746" y="345808"/>
                  <a:pt x="2246881" y="822078"/>
                </a:cubicBezTo>
                <a:lnTo>
                  <a:pt x="2262090" y="881226"/>
                </a:lnTo>
                <a:lnTo>
                  <a:pt x="2215068" y="920023"/>
                </a:lnTo>
                <a:cubicBezTo>
                  <a:pt x="2141061" y="994029"/>
                  <a:pt x="2095287" y="1096269"/>
                  <a:pt x="2095287" y="1209199"/>
                </a:cubicBezTo>
                <a:cubicBezTo>
                  <a:pt x="2095287" y="1322130"/>
                  <a:pt x="2141061" y="1424369"/>
                  <a:pt x="2215068" y="1498375"/>
                </a:cubicBezTo>
                <a:lnTo>
                  <a:pt x="2244998" y="1523069"/>
                </a:lnTo>
                <a:lnTo>
                  <a:pt x="2207538" y="1625417"/>
                </a:lnTo>
                <a:cubicBezTo>
                  <a:pt x="2029922" y="2045348"/>
                  <a:pt x="1614113" y="2340000"/>
                  <a:pt x="1129482" y="2340000"/>
                </a:cubicBezTo>
                <a:cubicBezTo>
                  <a:pt x="644852" y="2340000"/>
                  <a:pt x="229042" y="2045348"/>
                  <a:pt x="51426" y="1625417"/>
                </a:cubicBezTo>
                <a:lnTo>
                  <a:pt x="18258" y="1534793"/>
                </a:lnTo>
                <a:lnTo>
                  <a:pt x="62396" y="1498376"/>
                </a:lnTo>
                <a:cubicBezTo>
                  <a:pt x="136403" y="1424369"/>
                  <a:pt x="182177" y="1322130"/>
                  <a:pt x="182177" y="1209199"/>
                </a:cubicBezTo>
                <a:cubicBezTo>
                  <a:pt x="182177" y="1068036"/>
                  <a:pt x="110655" y="943578"/>
                  <a:pt x="1871" y="870085"/>
                </a:cubicBezTo>
                <a:lnTo>
                  <a:pt x="0" y="869070"/>
                </a:lnTo>
                <a:lnTo>
                  <a:pt x="12083" y="822078"/>
                </a:lnTo>
                <a:cubicBezTo>
                  <a:pt x="160218" y="345807"/>
                  <a:pt x="604466" y="0"/>
                  <a:pt x="1129482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3" name="Picture Placeholder 2"/>
          <p:cNvSpPr>
            <a:spLocks noGrp="1" noChangeAspect="1"/>
          </p:cNvSpPr>
          <p:nvPr>
            <p:ph type="pic" sz="quarter" idx="64"/>
          </p:nvPr>
        </p:nvSpPr>
        <p:spPr>
          <a:xfrm>
            <a:off x="8254106" y="1483364"/>
            <a:ext cx="3071508" cy="2808000"/>
          </a:xfrm>
          <a:custGeom>
            <a:avLst/>
            <a:gdLst/>
            <a:ahLst/>
            <a:cxnLst/>
            <a:rect l="l" t="t" r="r" b="b"/>
            <a:pathLst>
              <a:path w="2303631" h="2340000">
                <a:moveTo>
                  <a:pt x="1133631" y="0"/>
                </a:moveTo>
                <a:cubicBezTo>
                  <a:pt x="1779805" y="0"/>
                  <a:pt x="2303631" y="523827"/>
                  <a:pt x="2303631" y="1170000"/>
                </a:cubicBezTo>
                <a:cubicBezTo>
                  <a:pt x="2303631" y="1816174"/>
                  <a:pt x="1779805" y="2340000"/>
                  <a:pt x="1133631" y="2340000"/>
                </a:cubicBezTo>
                <a:cubicBezTo>
                  <a:pt x="649001" y="2340000"/>
                  <a:pt x="233191" y="2045348"/>
                  <a:pt x="55576" y="1625417"/>
                </a:cubicBezTo>
                <a:lnTo>
                  <a:pt x="16760" y="1519365"/>
                </a:lnTo>
                <a:lnTo>
                  <a:pt x="42199" y="1498376"/>
                </a:lnTo>
                <a:cubicBezTo>
                  <a:pt x="116206" y="1424369"/>
                  <a:pt x="161980" y="1322130"/>
                  <a:pt x="161980" y="1209199"/>
                </a:cubicBezTo>
                <a:cubicBezTo>
                  <a:pt x="161980" y="1096269"/>
                  <a:pt x="116206" y="994029"/>
                  <a:pt x="42199" y="920023"/>
                </a:cubicBezTo>
                <a:lnTo>
                  <a:pt x="0" y="885206"/>
                </a:lnTo>
                <a:lnTo>
                  <a:pt x="16232" y="822078"/>
                </a:lnTo>
                <a:cubicBezTo>
                  <a:pt x="164367" y="345807"/>
                  <a:pt x="608615" y="0"/>
                  <a:pt x="113363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3947171" y="2565575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66" hasCustomPrompt="1"/>
          </p:nvPr>
        </p:nvSpPr>
        <p:spPr>
          <a:xfrm>
            <a:off x="7572830" y="2565575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995985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1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9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" accel="100000" fill="hold">
                                          <p:stCondLst>
                                            <p:cond delay="50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1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1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1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1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1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1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1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1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1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1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1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1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59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" accel="100000" fill="hold">
                                          <p:stCondLst>
                                            <p:cond delay="50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1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1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1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1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1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1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5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1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1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1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1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500"/>
                            </p:stCondLst>
                            <p:childTnLst>
                              <p:par>
                                <p:cTn id="7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1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1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59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" accel="100000" fill="hold">
                                          <p:stCondLst>
                                            <p:cond delay="50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1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1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1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2500"/>
                            </p:stCondLst>
                            <p:childTnLst>
                              <p:par>
                                <p:cTn id="9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1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1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1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3500"/>
                            </p:stCondLst>
                            <p:childTnLst>
                              <p:par>
                                <p:cTn id="9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1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1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1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4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1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5500"/>
                            </p:stCondLst>
                            <p:childTnLst>
                              <p:par>
                                <p:cTn id="10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6500"/>
                            </p:stCondLst>
                            <p:childTnLst>
                              <p:par>
                                <p:cTn id="1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6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8500"/>
                            </p:stCondLst>
                            <p:childTnLst>
                              <p:par>
                                <p:cTn id="140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4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3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3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3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0000"/>
                            </p:stCondLst>
                            <p:childTnLst>
                              <p:par>
                                <p:cTn id="1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3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3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3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0" animBg="1"/>
      <p:bldP spid="1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1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1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1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51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animBg="1"/>
      <p:bldP spid="3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10" fill="hold"/>
                        <p:tgtEl>
                          <p:spTgt spid="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1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40"/>
                        </p:tgtEl>
                      </p:cBhvr>
                    </p:animEffect>
                    <p:anim calcmode="lin" valueType="num">
                      <p:cBhvr>
                        <p:cTn dur="51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42"/>
                        </p:tgtEl>
                      </p:cBhvr>
                    </p:animEffect>
                    <p:anim calcmode="lin" valueType="num">
                      <p:cBhvr>
                        <p:cTn dur="51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1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1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45"/>
                        </p:tgtEl>
                      </p:cBhvr>
                    </p:animEffect>
                    <p:anim calcmode="lin" valueType="num">
                      <p:cBhvr>
                        <p:cTn dur="510" fill="hold"/>
                        <p:tgtEl>
                          <p:spTgt spid="4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47"/>
                        </p:tgtEl>
                      </p:cBhvr>
                    </p:animEffect>
                    <p:anim calcmode="lin" valueType="num">
                      <p:cBhvr>
                        <p:cTn dur="510" fill="hold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5" grpId="0" animBg="1"/>
      <p:bldP spid="30" grpId="0" animBg="1"/>
      <p:bldP spid="35" grpId="0" animBg="1"/>
      <p:bldP spid="37" grpId="0" animBg="1"/>
      <p:bldP spid="51" grpId="0"/>
      <p:bldP spid="52" grpId="0"/>
      <p:bldP spid="53" grpId="0"/>
      <p:bldP spid="5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ic lis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20" name="Rounded Rectangle 19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21" name="Rounded Rectangle 20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22" name="Rounded Rectangle 21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  <p:sp>
        <p:nvSpPr>
          <p:cNvPr id="30" name="Teardrop 29"/>
          <p:cNvSpPr/>
          <p:nvPr userDrawn="1"/>
        </p:nvSpPr>
        <p:spPr>
          <a:xfrm rot="13482192">
            <a:off x="1282930" y="1573861"/>
            <a:ext cx="2709581" cy="2438623"/>
          </a:xfrm>
          <a:prstGeom prst="teardrop">
            <a:avLst>
              <a:gd name="adj" fmla="val 10795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160"/>
          </a:p>
        </p:txBody>
      </p:sp>
      <p:sp>
        <p:nvSpPr>
          <p:cNvPr id="33" name="Teardrop 32"/>
          <p:cNvSpPr/>
          <p:nvPr userDrawn="1"/>
        </p:nvSpPr>
        <p:spPr>
          <a:xfrm rot="13482192">
            <a:off x="4993448" y="1573861"/>
            <a:ext cx="2709581" cy="2438623"/>
          </a:xfrm>
          <a:prstGeom prst="teardrop">
            <a:avLst>
              <a:gd name="adj" fmla="val 1079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160"/>
          </a:p>
        </p:txBody>
      </p:sp>
      <p:sp>
        <p:nvSpPr>
          <p:cNvPr id="34" name="Teardrop 33"/>
          <p:cNvSpPr/>
          <p:nvPr userDrawn="1"/>
        </p:nvSpPr>
        <p:spPr>
          <a:xfrm rot="13482192">
            <a:off x="8921272" y="1573860"/>
            <a:ext cx="2709581" cy="2438623"/>
          </a:xfrm>
          <a:prstGeom prst="teardrop">
            <a:avLst>
              <a:gd name="adj" fmla="val 10795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160"/>
          </a:p>
        </p:txBody>
      </p:sp>
      <p:sp>
        <p:nvSpPr>
          <p:cNvPr id="35" name="Text Placeholder 7"/>
          <p:cNvSpPr>
            <a:spLocks noGrp="1" noChangeAspect="1"/>
          </p:cNvSpPr>
          <p:nvPr>
            <p:ph type="body" sz="quarter" idx="39" hasCustomPrompt="1"/>
          </p:nvPr>
        </p:nvSpPr>
        <p:spPr>
          <a:xfrm>
            <a:off x="1751186" y="1897750"/>
            <a:ext cx="1803879" cy="172798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36" name="Text Placeholder 7"/>
          <p:cNvSpPr>
            <a:spLocks noGrp="1" noChangeAspect="1"/>
          </p:cNvSpPr>
          <p:nvPr>
            <p:ph type="body" sz="quarter" idx="56" hasCustomPrompt="1"/>
          </p:nvPr>
        </p:nvSpPr>
        <p:spPr>
          <a:xfrm>
            <a:off x="5499097" y="1897750"/>
            <a:ext cx="1803879" cy="172798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37" name="Text Placeholder 7"/>
          <p:cNvSpPr>
            <a:spLocks noGrp="1" noChangeAspect="1"/>
          </p:cNvSpPr>
          <p:nvPr>
            <p:ph type="body" sz="quarter" idx="60" hasCustomPrompt="1"/>
          </p:nvPr>
        </p:nvSpPr>
        <p:spPr>
          <a:xfrm>
            <a:off x="9319682" y="1897750"/>
            <a:ext cx="1803879" cy="172798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48" name="Rounded Rectangle 47"/>
          <p:cNvSpPr/>
          <p:nvPr userDrawn="1"/>
        </p:nvSpPr>
        <p:spPr>
          <a:xfrm>
            <a:off x="1067504" y="4549516"/>
            <a:ext cx="405696" cy="278600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608669" y="5134498"/>
            <a:ext cx="25004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608669" y="5499631"/>
            <a:ext cx="250048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</a:t>
            </a:r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55" hasCustomPrompt="1"/>
          </p:nvPr>
        </p:nvSpPr>
        <p:spPr>
          <a:xfrm>
            <a:off x="1608669" y="4554056"/>
            <a:ext cx="250048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accent1">
                    <a:lumMod val="60000"/>
                    <a:lumOff val="4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52" name="Rounded Rectangle 51"/>
          <p:cNvSpPr/>
          <p:nvPr userDrawn="1"/>
        </p:nvSpPr>
        <p:spPr>
          <a:xfrm>
            <a:off x="4815415" y="4549516"/>
            <a:ext cx="405696" cy="278600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57" hasCustomPrompt="1"/>
          </p:nvPr>
        </p:nvSpPr>
        <p:spPr>
          <a:xfrm>
            <a:off x="5356580" y="5134498"/>
            <a:ext cx="25004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58" hasCustomPrompt="1"/>
          </p:nvPr>
        </p:nvSpPr>
        <p:spPr>
          <a:xfrm>
            <a:off x="5356580" y="5499631"/>
            <a:ext cx="250048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</a:t>
            </a:r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59" hasCustomPrompt="1"/>
          </p:nvPr>
        </p:nvSpPr>
        <p:spPr>
          <a:xfrm>
            <a:off x="5356580" y="4554056"/>
            <a:ext cx="250048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accent2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56" name="Rounded Rectangle 55"/>
          <p:cNvSpPr/>
          <p:nvPr userDrawn="1"/>
        </p:nvSpPr>
        <p:spPr>
          <a:xfrm>
            <a:off x="8534400" y="4549514"/>
            <a:ext cx="405696" cy="278600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61" hasCustomPrompt="1"/>
          </p:nvPr>
        </p:nvSpPr>
        <p:spPr>
          <a:xfrm>
            <a:off x="9075565" y="5134498"/>
            <a:ext cx="25004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62" hasCustomPrompt="1"/>
          </p:nvPr>
        </p:nvSpPr>
        <p:spPr>
          <a:xfrm>
            <a:off x="9075565" y="5499631"/>
            <a:ext cx="250048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63" hasCustomPrompt="1"/>
          </p:nvPr>
        </p:nvSpPr>
        <p:spPr>
          <a:xfrm>
            <a:off x="9075565" y="4554056"/>
            <a:ext cx="250048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</p:spTree>
    <p:extLst>
      <p:ext uri="{BB962C8B-B14F-4D97-AF65-F5344CB8AC3E}">
        <p14:creationId xmlns:p14="http://schemas.microsoft.com/office/powerpoint/2010/main" val="1201006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4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00"/>
                            </p:stCondLst>
                            <p:childTnLst>
                              <p:par>
                                <p:cTn id="8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4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animBg="1"/>
      <p:bldP spid="33" grpId="0" animBg="1"/>
      <p:bldP spid="34" grpId="0" animBg="1"/>
      <p:bldP spid="3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animBg="1"/>
      <p:bldP spid="4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/>
      <p:bldP spid="5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0" animBg="1"/>
      <p:bldP spid="5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ic lis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" name="Rounded Rectangle 2"/>
          <p:cNvSpPr/>
          <p:nvPr userDrawn="1"/>
        </p:nvSpPr>
        <p:spPr>
          <a:xfrm>
            <a:off x="-406400" y="1715377"/>
            <a:ext cx="1879600" cy="78295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684392" y="176109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805518" y="1544321"/>
            <a:ext cx="4121149" cy="44014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805519" y="202511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32" name="Rounded Rectangle 31"/>
          <p:cNvSpPr/>
          <p:nvPr userDrawn="1"/>
        </p:nvSpPr>
        <p:spPr>
          <a:xfrm>
            <a:off x="-406400" y="3193657"/>
            <a:ext cx="1879600" cy="78295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43" hasCustomPrompt="1"/>
          </p:nvPr>
        </p:nvSpPr>
        <p:spPr>
          <a:xfrm>
            <a:off x="684392" y="323937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1805518" y="3022601"/>
            <a:ext cx="4121149" cy="44014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1805519" y="3503390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40" name="Rounded Rectangle 39"/>
          <p:cNvSpPr/>
          <p:nvPr userDrawn="1"/>
        </p:nvSpPr>
        <p:spPr>
          <a:xfrm>
            <a:off x="-406400" y="4671937"/>
            <a:ext cx="1879600" cy="78295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49" hasCustomPrompt="1"/>
          </p:nvPr>
        </p:nvSpPr>
        <p:spPr>
          <a:xfrm>
            <a:off x="684392" y="471765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50" hasCustomPrompt="1"/>
          </p:nvPr>
        </p:nvSpPr>
        <p:spPr>
          <a:xfrm>
            <a:off x="1805518" y="4500881"/>
            <a:ext cx="4121149" cy="44014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51" hasCustomPrompt="1"/>
          </p:nvPr>
        </p:nvSpPr>
        <p:spPr>
          <a:xfrm>
            <a:off x="1805519" y="498167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7" name="Rounded Rectangle 1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8" name="Rounded Rectangle 1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9" name="Rounded Rectangle 1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</p:spTree>
    <p:extLst>
      <p:ext uri="{BB962C8B-B14F-4D97-AF65-F5344CB8AC3E}">
        <p14:creationId xmlns:p14="http://schemas.microsoft.com/office/powerpoint/2010/main" val="709211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0" animBg="1"/>
      <p:bldP spid="1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conic lis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" name="Rounded Rectangle 2"/>
          <p:cNvSpPr/>
          <p:nvPr userDrawn="1"/>
        </p:nvSpPr>
        <p:spPr>
          <a:xfrm>
            <a:off x="10706102" y="1852537"/>
            <a:ext cx="2027765" cy="78295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10787243" y="189825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6421968" y="1681481"/>
            <a:ext cx="4121149" cy="44014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421971" y="216227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32" name="Rounded Rectangle 31"/>
          <p:cNvSpPr/>
          <p:nvPr userDrawn="1"/>
        </p:nvSpPr>
        <p:spPr>
          <a:xfrm>
            <a:off x="10706102" y="3330817"/>
            <a:ext cx="2027765" cy="78295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43" hasCustomPrompt="1"/>
          </p:nvPr>
        </p:nvSpPr>
        <p:spPr>
          <a:xfrm>
            <a:off x="10787243" y="337653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6421968" y="3159761"/>
            <a:ext cx="4121149" cy="44014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6421971" y="364055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40" name="Rounded Rectangle 39"/>
          <p:cNvSpPr/>
          <p:nvPr userDrawn="1"/>
        </p:nvSpPr>
        <p:spPr>
          <a:xfrm>
            <a:off x="10706102" y="4809097"/>
            <a:ext cx="2027765" cy="78295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49" hasCustomPrompt="1"/>
          </p:nvPr>
        </p:nvSpPr>
        <p:spPr>
          <a:xfrm>
            <a:off x="10787243" y="485481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50" hasCustomPrompt="1"/>
          </p:nvPr>
        </p:nvSpPr>
        <p:spPr>
          <a:xfrm>
            <a:off x="6421968" y="4638041"/>
            <a:ext cx="4121149" cy="44014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51" hasCustomPrompt="1"/>
          </p:nvPr>
        </p:nvSpPr>
        <p:spPr>
          <a:xfrm>
            <a:off x="6421971" y="511883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7" name="Rounded Rectangle 1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8" name="Rounded Rectangle 1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9" name="Rounded Rectangle 1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</p:spTree>
    <p:extLst>
      <p:ext uri="{BB962C8B-B14F-4D97-AF65-F5344CB8AC3E}">
        <p14:creationId xmlns:p14="http://schemas.microsoft.com/office/powerpoint/2010/main" val="62448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0" animBg="1"/>
      <p:bldP spid="1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rcle info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Oval 52"/>
          <p:cNvSpPr>
            <a:spLocks noChangeAspect="1"/>
          </p:cNvSpPr>
          <p:nvPr userDrawn="1"/>
        </p:nvSpPr>
        <p:spPr>
          <a:xfrm>
            <a:off x="861369" y="1766844"/>
            <a:ext cx="3120004" cy="2808000"/>
          </a:xfrm>
          <a:prstGeom prst="ellipse">
            <a:avLst/>
          </a:prstGeom>
          <a:ln w="381000" cap="rnd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84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7" name="Rounded Rectangle 1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8" name="Rounded Rectangle 1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9" name="Rounded Rectangle 1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  <p:sp>
        <p:nvSpPr>
          <p:cNvPr id="28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964496" y="5151591"/>
            <a:ext cx="29414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964501" y="5461324"/>
            <a:ext cx="294146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</a:t>
            </a:r>
            <a:r>
              <a:rPr lang="en-US" dirty="0"/>
              <a:t>. </a:t>
            </a:r>
          </a:p>
        </p:txBody>
      </p:sp>
      <p:sp>
        <p:nvSpPr>
          <p:cNvPr id="21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1099962" y="1991361"/>
            <a:ext cx="2639997" cy="2375998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25" name="Oval 24"/>
          <p:cNvSpPr>
            <a:spLocks noChangeAspect="1"/>
          </p:cNvSpPr>
          <p:nvPr userDrawn="1"/>
        </p:nvSpPr>
        <p:spPr>
          <a:xfrm>
            <a:off x="4518970" y="1766844"/>
            <a:ext cx="3120004" cy="2808000"/>
          </a:xfrm>
          <a:prstGeom prst="ellipse">
            <a:avLst/>
          </a:prstGeom>
          <a:ln w="381000" cap="rnd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84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4622088" y="5151591"/>
            <a:ext cx="29414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4622093" y="5461324"/>
            <a:ext cx="294146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</a:t>
            </a:r>
            <a:r>
              <a:rPr lang="en-US" dirty="0"/>
              <a:t>. </a:t>
            </a:r>
          </a:p>
        </p:txBody>
      </p:sp>
      <p:sp>
        <p:nvSpPr>
          <p:cNvPr id="32" name="Picture Placeholder 2"/>
          <p:cNvSpPr>
            <a:spLocks noGrp="1" noChangeAspect="1"/>
          </p:cNvSpPr>
          <p:nvPr>
            <p:ph type="pic" sz="quarter" idx="18"/>
          </p:nvPr>
        </p:nvSpPr>
        <p:spPr>
          <a:xfrm>
            <a:off x="4757555" y="1991361"/>
            <a:ext cx="2639997" cy="2375998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4" name="Oval 33"/>
          <p:cNvSpPr>
            <a:spLocks noChangeAspect="1"/>
          </p:cNvSpPr>
          <p:nvPr userDrawn="1"/>
        </p:nvSpPr>
        <p:spPr>
          <a:xfrm>
            <a:off x="8199147" y="1766844"/>
            <a:ext cx="3120004" cy="2808000"/>
          </a:xfrm>
          <a:prstGeom prst="ellipse">
            <a:avLst/>
          </a:prstGeom>
          <a:ln w="381000" cap="rnd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840"/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8295917" y="5151591"/>
            <a:ext cx="29414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8295922" y="5461324"/>
            <a:ext cx="294146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</a:t>
            </a:r>
            <a:r>
              <a:rPr lang="en-US" dirty="0"/>
              <a:t>. </a:t>
            </a:r>
          </a:p>
        </p:txBody>
      </p:sp>
      <p:sp>
        <p:nvSpPr>
          <p:cNvPr id="37" name="Picture Placeholder 2"/>
          <p:cNvSpPr>
            <a:spLocks noGrp="1" noChangeAspect="1"/>
          </p:cNvSpPr>
          <p:nvPr>
            <p:ph type="pic" sz="quarter" idx="19"/>
          </p:nvPr>
        </p:nvSpPr>
        <p:spPr>
          <a:xfrm>
            <a:off x="8453962" y="1991361"/>
            <a:ext cx="2639997" cy="2375998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88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25" grpId="0" animBg="1"/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/>
      <p:bldP spid="34" grpId="0" animBg="1"/>
      <p:bldP spid="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/>
    </p:bld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und bars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7" name="Rounded Rectangle 1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8" name="Rounded Rectangle 1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9" name="Rounded Rectangle 1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  <p:sp>
        <p:nvSpPr>
          <p:cNvPr id="28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964496" y="5151591"/>
            <a:ext cx="29414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964501" y="5461324"/>
            <a:ext cx="294146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</a:t>
            </a:r>
            <a:r>
              <a:rPr lang="en-US" dirty="0"/>
              <a:t>. </a:t>
            </a:r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4622088" y="5151591"/>
            <a:ext cx="29414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4622093" y="5461324"/>
            <a:ext cx="294146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</a:t>
            </a:r>
            <a:r>
              <a:rPr lang="en-US" dirty="0"/>
              <a:t>. </a:t>
            </a:r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8295917" y="5151591"/>
            <a:ext cx="29414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8295922" y="5461324"/>
            <a:ext cx="294146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</a:t>
            </a:r>
            <a:r>
              <a:rPr lang="en-US" dirty="0"/>
              <a:t>. 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603251" y="1767848"/>
            <a:ext cx="10972800" cy="2833612"/>
            <a:chOff x="452438" y="1473206"/>
            <a:chExt cx="8229600" cy="2361343"/>
          </a:xfrm>
        </p:grpSpPr>
        <p:sp>
          <p:nvSpPr>
            <p:cNvPr id="2" name="TextBox 1"/>
            <p:cNvSpPr txBox="1"/>
            <p:nvPr userDrawn="1"/>
          </p:nvSpPr>
          <p:spPr>
            <a:xfrm>
              <a:off x="452438" y="1473206"/>
              <a:ext cx="36211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40" dirty="0">
                  <a:solidFill>
                    <a:schemeClr val="accent1"/>
                  </a:solidFill>
                  <a:latin typeface="Lato Regular"/>
                  <a:cs typeface="Lato Regular"/>
                </a:rPr>
                <a:t>100</a:t>
              </a:r>
            </a:p>
          </p:txBody>
        </p:sp>
        <p:cxnSp>
          <p:nvCxnSpPr>
            <p:cNvPr id="4" name="Straight Connector 3"/>
            <p:cNvCxnSpPr/>
            <p:nvPr userDrawn="1"/>
          </p:nvCxnSpPr>
          <p:spPr>
            <a:xfrm>
              <a:off x="906408" y="1645572"/>
              <a:ext cx="7775630" cy="13900"/>
            </a:xfrm>
            <a:prstGeom prst="line">
              <a:avLst/>
            </a:prstGeom>
            <a:ln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 userDrawn="1"/>
          </p:nvSpPr>
          <p:spPr>
            <a:xfrm>
              <a:off x="452438" y="3572939"/>
              <a:ext cx="21303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40" dirty="0">
                  <a:solidFill>
                    <a:schemeClr val="accent1"/>
                  </a:solidFill>
                  <a:latin typeface="Lato Regular"/>
                  <a:cs typeface="Lato Regular"/>
                </a:rPr>
                <a:t>0</a:t>
              </a:r>
            </a:p>
          </p:txBody>
        </p:sp>
        <p:cxnSp>
          <p:nvCxnSpPr>
            <p:cNvPr id="25" name="Straight Connector 24"/>
            <p:cNvCxnSpPr/>
            <p:nvPr userDrawn="1"/>
          </p:nvCxnSpPr>
          <p:spPr>
            <a:xfrm>
              <a:off x="906408" y="3745305"/>
              <a:ext cx="7775630" cy="13900"/>
            </a:xfrm>
            <a:prstGeom prst="line">
              <a:avLst/>
            </a:prstGeom>
            <a:ln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 userDrawn="1"/>
          </p:nvSpPr>
          <p:spPr>
            <a:xfrm>
              <a:off x="452438" y="2540006"/>
              <a:ext cx="28757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40" dirty="0">
                  <a:solidFill>
                    <a:schemeClr val="accent1"/>
                  </a:solidFill>
                  <a:latin typeface="Lato Regular"/>
                  <a:cs typeface="Lato Regular"/>
                </a:rPr>
                <a:t>50</a:t>
              </a:r>
            </a:p>
          </p:txBody>
        </p:sp>
        <p:cxnSp>
          <p:nvCxnSpPr>
            <p:cNvPr id="27" name="Straight Connector 26"/>
            <p:cNvCxnSpPr/>
            <p:nvPr userDrawn="1"/>
          </p:nvCxnSpPr>
          <p:spPr>
            <a:xfrm>
              <a:off x="906408" y="2712372"/>
              <a:ext cx="7775630" cy="13900"/>
            </a:xfrm>
            <a:prstGeom prst="line">
              <a:avLst/>
            </a:prstGeom>
            <a:ln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 userDrawn="1"/>
          </p:nvSpPr>
          <p:spPr>
            <a:xfrm>
              <a:off x="452438" y="2032006"/>
              <a:ext cx="28757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40" dirty="0">
                  <a:solidFill>
                    <a:schemeClr val="accent1"/>
                  </a:solidFill>
                  <a:latin typeface="Lato Regular"/>
                  <a:cs typeface="Lato Regular"/>
                </a:rPr>
                <a:t>75</a:t>
              </a:r>
            </a:p>
          </p:txBody>
        </p:sp>
        <p:cxnSp>
          <p:nvCxnSpPr>
            <p:cNvPr id="31" name="Straight Connector 30"/>
            <p:cNvCxnSpPr/>
            <p:nvPr userDrawn="1"/>
          </p:nvCxnSpPr>
          <p:spPr>
            <a:xfrm>
              <a:off x="906408" y="2204372"/>
              <a:ext cx="7775630" cy="13900"/>
            </a:xfrm>
            <a:prstGeom prst="line">
              <a:avLst/>
            </a:prstGeom>
            <a:ln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 userDrawn="1"/>
          </p:nvSpPr>
          <p:spPr>
            <a:xfrm>
              <a:off x="452438" y="3064940"/>
              <a:ext cx="28757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40" dirty="0">
                  <a:solidFill>
                    <a:schemeClr val="accent1"/>
                  </a:solidFill>
                  <a:latin typeface="Lato Regular"/>
                  <a:cs typeface="Lato Regular"/>
                </a:rPr>
                <a:t>25</a:t>
              </a:r>
            </a:p>
          </p:txBody>
        </p:sp>
        <p:cxnSp>
          <p:nvCxnSpPr>
            <p:cNvPr id="33" name="Straight Connector 32"/>
            <p:cNvCxnSpPr/>
            <p:nvPr userDrawn="1"/>
          </p:nvCxnSpPr>
          <p:spPr>
            <a:xfrm>
              <a:off x="906408" y="3237306"/>
              <a:ext cx="7775630" cy="13900"/>
            </a:xfrm>
            <a:prstGeom prst="line">
              <a:avLst/>
            </a:prstGeom>
            <a:ln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8065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9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column with da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6331655" y="2145650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738048" y="1527880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6331655" y="1898830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66" hasCustomPrompt="1"/>
          </p:nvPr>
        </p:nvSpPr>
        <p:spPr>
          <a:xfrm>
            <a:off x="9215262" y="2145650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67" hasCustomPrompt="1"/>
          </p:nvPr>
        </p:nvSpPr>
        <p:spPr>
          <a:xfrm>
            <a:off x="9621655" y="1527880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68" hasCustomPrompt="1"/>
          </p:nvPr>
        </p:nvSpPr>
        <p:spPr>
          <a:xfrm>
            <a:off x="9215262" y="1898830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69" hasCustomPrompt="1"/>
          </p:nvPr>
        </p:nvSpPr>
        <p:spPr>
          <a:xfrm>
            <a:off x="6331655" y="3762176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70" hasCustomPrompt="1"/>
          </p:nvPr>
        </p:nvSpPr>
        <p:spPr>
          <a:xfrm>
            <a:off x="6738048" y="3144408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71" hasCustomPrompt="1"/>
          </p:nvPr>
        </p:nvSpPr>
        <p:spPr>
          <a:xfrm>
            <a:off x="6331655" y="3515357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72" hasCustomPrompt="1"/>
          </p:nvPr>
        </p:nvSpPr>
        <p:spPr>
          <a:xfrm>
            <a:off x="9215262" y="3762176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73" hasCustomPrompt="1"/>
          </p:nvPr>
        </p:nvSpPr>
        <p:spPr>
          <a:xfrm>
            <a:off x="9621655" y="3144408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74" hasCustomPrompt="1"/>
          </p:nvPr>
        </p:nvSpPr>
        <p:spPr>
          <a:xfrm>
            <a:off x="9215262" y="3515357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75" hasCustomPrompt="1"/>
          </p:nvPr>
        </p:nvSpPr>
        <p:spPr>
          <a:xfrm>
            <a:off x="6331655" y="5344250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76" hasCustomPrompt="1"/>
          </p:nvPr>
        </p:nvSpPr>
        <p:spPr>
          <a:xfrm>
            <a:off x="6738048" y="4746930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77" hasCustomPrompt="1"/>
          </p:nvPr>
        </p:nvSpPr>
        <p:spPr>
          <a:xfrm>
            <a:off x="6331655" y="5097430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78" hasCustomPrompt="1"/>
          </p:nvPr>
        </p:nvSpPr>
        <p:spPr>
          <a:xfrm>
            <a:off x="9215262" y="5344250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79" hasCustomPrompt="1"/>
          </p:nvPr>
        </p:nvSpPr>
        <p:spPr>
          <a:xfrm>
            <a:off x="9621655" y="4746930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80" hasCustomPrompt="1"/>
          </p:nvPr>
        </p:nvSpPr>
        <p:spPr>
          <a:xfrm>
            <a:off x="9215262" y="5097430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34" name="Rounded Rectangle 33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35" name="Rounded Rectangle 34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  <p:sp>
        <p:nvSpPr>
          <p:cNvPr id="37" name="Oval 36"/>
          <p:cNvSpPr>
            <a:spLocks noChangeAspect="1"/>
          </p:cNvSpPr>
          <p:nvPr userDrawn="1"/>
        </p:nvSpPr>
        <p:spPr>
          <a:xfrm flipH="1">
            <a:off x="6331655" y="1568515"/>
            <a:ext cx="288000" cy="2592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38" name="Oval 37"/>
          <p:cNvSpPr>
            <a:spLocks noChangeAspect="1"/>
          </p:cNvSpPr>
          <p:nvPr userDrawn="1"/>
        </p:nvSpPr>
        <p:spPr>
          <a:xfrm flipH="1">
            <a:off x="9215261" y="1568515"/>
            <a:ext cx="288000" cy="2592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39" name="Oval 38"/>
          <p:cNvSpPr>
            <a:spLocks noChangeAspect="1"/>
          </p:cNvSpPr>
          <p:nvPr userDrawn="1"/>
        </p:nvSpPr>
        <p:spPr>
          <a:xfrm flipH="1">
            <a:off x="6331655" y="3174886"/>
            <a:ext cx="288000" cy="2592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40" name="Oval 39"/>
          <p:cNvSpPr>
            <a:spLocks noChangeAspect="1"/>
          </p:cNvSpPr>
          <p:nvPr userDrawn="1"/>
        </p:nvSpPr>
        <p:spPr>
          <a:xfrm flipH="1">
            <a:off x="9215261" y="3174886"/>
            <a:ext cx="288000" cy="2592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41" name="Oval 40"/>
          <p:cNvSpPr>
            <a:spLocks noChangeAspect="1"/>
          </p:cNvSpPr>
          <p:nvPr userDrawn="1"/>
        </p:nvSpPr>
        <p:spPr>
          <a:xfrm flipH="1">
            <a:off x="6331655" y="4762168"/>
            <a:ext cx="288000" cy="259200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42" name="Oval 41"/>
          <p:cNvSpPr>
            <a:spLocks noChangeAspect="1"/>
          </p:cNvSpPr>
          <p:nvPr userDrawn="1"/>
        </p:nvSpPr>
        <p:spPr>
          <a:xfrm flipH="1">
            <a:off x="9215261" y="4762168"/>
            <a:ext cx="288000" cy="2592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</p:spTree>
    <p:extLst>
      <p:ext uri="{BB962C8B-B14F-4D97-AF65-F5344CB8AC3E}">
        <p14:creationId xmlns:p14="http://schemas.microsoft.com/office/powerpoint/2010/main" val="2290274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4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4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4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4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2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2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2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2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2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30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2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ight column with da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603251" y="2145650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009644" y="1527880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603251" y="1898830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66" hasCustomPrompt="1"/>
          </p:nvPr>
        </p:nvSpPr>
        <p:spPr>
          <a:xfrm>
            <a:off x="9215262" y="2145650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67" hasCustomPrompt="1"/>
          </p:nvPr>
        </p:nvSpPr>
        <p:spPr>
          <a:xfrm>
            <a:off x="9621655" y="1527880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68" hasCustomPrompt="1"/>
          </p:nvPr>
        </p:nvSpPr>
        <p:spPr>
          <a:xfrm>
            <a:off x="9215262" y="1898830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69" hasCustomPrompt="1"/>
          </p:nvPr>
        </p:nvSpPr>
        <p:spPr>
          <a:xfrm>
            <a:off x="603251" y="3762176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70" hasCustomPrompt="1"/>
          </p:nvPr>
        </p:nvSpPr>
        <p:spPr>
          <a:xfrm>
            <a:off x="1009644" y="3144408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71" hasCustomPrompt="1"/>
          </p:nvPr>
        </p:nvSpPr>
        <p:spPr>
          <a:xfrm>
            <a:off x="603251" y="3515357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72" hasCustomPrompt="1"/>
          </p:nvPr>
        </p:nvSpPr>
        <p:spPr>
          <a:xfrm>
            <a:off x="9215262" y="3762176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73" hasCustomPrompt="1"/>
          </p:nvPr>
        </p:nvSpPr>
        <p:spPr>
          <a:xfrm>
            <a:off x="9621655" y="3144408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74" hasCustomPrompt="1"/>
          </p:nvPr>
        </p:nvSpPr>
        <p:spPr>
          <a:xfrm>
            <a:off x="9215262" y="3515357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75" hasCustomPrompt="1"/>
          </p:nvPr>
        </p:nvSpPr>
        <p:spPr>
          <a:xfrm>
            <a:off x="603251" y="5344250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76" hasCustomPrompt="1"/>
          </p:nvPr>
        </p:nvSpPr>
        <p:spPr>
          <a:xfrm>
            <a:off x="1009644" y="4746930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77" hasCustomPrompt="1"/>
          </p:nvPr>
        </p:nvSpPr>
        <p:spPr>
          <a:xfrm>
            <a:off x="603251" y="5097430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34" name="Rounded Rectangle 33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35" name="Rounded Rectangle 34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  <p:grpSp>
        <p:nvGrpSpPr>
          <p:cNvPr id="3" name="Group 2"/>
          <p:cNvGrpSpPr/>
          <p:nvPr userDrawn="1"/>
        </p:nvGrpSpPr>
        <p:grpSpPr>
          <a:xfrm>
            <a:off x="3882071" y="1568515"/>
            <a:ext cx="3953299" cy="4873008"/>
            <a:chOff x="-1393297" y="-1336778"/>
            <a:chExt cx="6142038" cy="8412162"/>
          </a:xfrm>
        </p:grpSpPr>
        <p:grpSp>
          <p:nvGrpSpPr>
            <p:cNvPr id="2" name="Group 1"/>
            <p:cNvGrpSpPr/>
            <p:nvPr userDrawn="1"/>
          </p:nvGrpSpPr>
          <p:grpSpPr>
            <a:xfrm>
              <a:off x="-1393297" y="-1336778"/>
              <a:ext cx="6142038" cy="8412162"/>
              <a:chOff x="-1393297" y="-1336778"/>
              <a:chExt cx="6142038" cy="8412162"/>
            </a:xfrm>
          </p:grpSpPr>
          <p:sp>
            <p:nvSpPr>
              <p:cNvPr id="43" name="AutoShape 1"/>
              <p:cNvSpPr/>
              <p:nvPr userDrawn="1"/>
            </p:nvSpPr>
            <p:spPr bwMode="auto">
              <a:xfrm>
                <a:off x="-1385359" y="3649559"/>
                <a:ext cx="6134100" cy="34258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" y="0"/>
                    </a:moveTo>
                    <a:cubicBezTo>
                      <a:pt x="1" y="44"/>
                      <a:pt x="0" y="88"/>
                      <a:pt x="0" y="132"/>
                    </a:cubicBezTo>
                    <a:lnTo>
                      <a:pt x="0" y="2252"/>
                    </a:lnTo>
                    <a:cubicBezTo>
                      <a:pt x="0" y="12937"/>
                      <a:pt x="4834" y="21599"/>
                      <a:pt x="10799" y="21599"/>
                    </a:cubicBezTo>
                    <a:cubicBezTo>
                      <a:pt x="16763" y="21599"/>
                      <a:pt x="21599" y="12937"/>
                      <a:pt x="21599" y="2252"/>
                    </a:cubicBezTo>
                    <a:lnTo>
                      <a:pt x="21599" y="132"/>
                    </a:lnTo>
                    <a:cubicBezTo>
                      <a:pt x="21599" y="88"/>
                      <a:pt x="21598" y="44"/>
                      <a:pt x="21598" y="0"/>
                    </a:cubicBezTo>
                    <a:lnTo>
                      <a:pt x="18198" y="0"/>
                    </a:lnTo>
                    <a:lnTo>
                      <a:pt x="18198" y="2520"/>
                    </a:lnTo>
                    <a:cubicBezTo>
                      <a:pt x="18198" y="9811"/>
                      <a:pt x="14900" y="15722"/>
                      <a:pt x="10830" y="15722"/>
                    </a:cubicBezTo>
                    <a:cubicBezTo>
                      <a:pt x="6759" y="15722"/>
                      <a:pt x="3460" y="9811"/>
                      <a:pt x="3460" y="2520"/>
                    </a:cubicBezTo>
                    <a:lnTo>
                      <a:pt x="346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txBody>
              <a:bodyPr lIns="0" tIns="0" rIns="0" bIns="0" anchor="ctr"/>
              <a:lstStyle/>
              <a:p>
                <a:pPr>
                  <a:lnSpc>
                    <a:spcPct val="100000"/>
                  </a:lnSpc>
                  <a:defRPr/>
                </a:pPr>
                <a:endParaRPr lang="es-ES" sz="672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cs typeface="Gill Sans" charset="0"/>
                  <a:sym typeface="Gill Sans" charset="0"/>
                </a:endParaRPr>
              </a:p>
            </p:txBody>
          </p:sp>
          <p:sp>
            <p:nvSpPr>
              <p:cNvPr id="44" name="AutoShape 17"/>
              <p:cNvSpPr/>
              <p:nvPr userDrawn="1"/>
            </p:nvSpPr>
            <p:spPr bwMode="auto">
              <a:xfrm>
                <a:off x="2408766" y="-789091"/>
                <a:ext cx="993775" cy="5443538"/>
              </a:xfrm>
              <a:prstGeom prst="roundRect">
                <a:avLst>
                  <a:gd name="adj" fmla="val 49824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txBody>
              <a:bodyPr lIns="0" tIns="0" rIns="0" bIns="0" anchor="ctr"/>
              <a:lstStyle/>
              <a:p>
                <a:pPr>
                  <a:lnSpc>
                    <a:spcPct val="100000"/>
                  </a:lnSpc>
                  <a:defRPr/>
                </a:pPr>
                <a:endParaRPr lang="es-ES" sz="672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cs typeface="Gill Sans" charset="0"/>
                  <a:sym typeface="Gill Sans" charset="0"/>
                </a:endParaRPr>
              </a:p>
            </p:txBody>
          </p:sp>
          <p:sp>
            <p:nvSpPr>
              <p:cNvPr id="46" name="AutoShape 20"/>
              <p:cNvSpPr/>
              <p:nvPr userDrawn="1"/>
            </p:nvSpPr>
            <p:spPr bwMode="auto">
              <a:xfrm>
                <a:off x="-161397" y="-654153"/>
                <a:ext cx="993775" cy="5308600"/>
              </a:xfrm>
              <a:prstGeom prst="roundRect">
                <a:avLst>
                  <a:gd name="adj" fmla="val 49824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txBody>
              <a:bodyPr lIns="0" tIns="0" rIns="0" bIns="0" anchor="ctr"/>
              <a:lstStyle/>
              <a:p>
                <a:pPr>
                  <a:lnSpc>
                    <a:spcPct val="100000"/>
                  </a:lnSpc>
                  <a:defRPr/>
                </a:pPr>
                <a:endParaRPr lang="es-ES" sz="672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cs typeface="Gill Sans" charset="0"/>
                  <a:sym typeface="Gill Sans" charset="0"/>
                </a:endParaRPr>
              </a:p>
            </p:txBody>
          </p:sp>
          <p:sp>
            <p:nvSpPr>
              <p:cNvPr id="48" name="AutoShape 24"/>
              <p:cNvSpPr/>
              <p:nvPr userDrawn="1"/>
            </p:nvSpPr>
            <p:spPr bwMode="auto">
              <a:xfrm>
                <a:off x="1070503" y="-1336778"/>
                <a:ext cx="993775" cy="6003925"/>
              </a:xfrm>
              <a:prstGeom prst="roundRect">
                <a:avLst>
                  <a:gd name="adj" fmla="val 49824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txBody>
              <a:bodyPr lIns="0" tIns="0" rIns="0" bIns="0" anchor="ctr"/>
              <a:lstStyle/>
              <a:p>
                <a:pPr>
                  <a:lnSpc>
                    <a:spcPct val="100000"/>
                  </a:lnSpc>
                  <a:defRPr/>
                </a:pPr>
                <a:endParaRPr lang="es-ES" sz="672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cs typeface="Gill Sans" charset="0"/>
                  <a:sym typeface="Gill Sans" charset="0"/>
                </a:endParaRPr>
              </a:p>
            </p:txBody>
          </p:sp>
          <p:sp>
            <p:nvSpPr>
              <p:cNvPr id="50" name="AutoShape 27"/>
              <p:cNvSpPr/>
              <p:nvPr userDrawn="1"/>
            </p:nvSpPr>
            <p:spPr bwMode="auto">
              <a:xfrm>
                <a:off x="-1393297" y="2030309"/>
                <a:ext cx="993775" cy="2624138"/>
              </a:xfrm>
              <a:prstGeom prst="roundRect">
                <a:avLst>
                  <a:gd name="adj" fmla="val 49824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txBody>
              <a:bodyPr lIns="0" tIns="0" rIns="0" bIns="0" anchor="ctr"/>
              <a:lstStyle/>
              <a:p>
                <a:pPr>
                  <a:lnSpc>
                    <a:spcPct val="100000"/>
                  </a:lnSpc>
                  <a:defRPr/>
                </a:pPr>
                <a:endParaRPr lang="es-ES" sz="672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cs typeface="Gill Sans" charset="0"/>
                  <a:sym typeface="Gill Sans" charset="0"/>
                </a:endParaRPr>
              </a:p>
            </p:txBody>
          </p:sp>
          <p:sp>
            <p:nvSpPr>
              <p:cNvPr id="52" name="AutoShape 30"/>
              <p:cNvSpPr/>
              <p:nvPr userDrawn="1"/>
            </p:nvSpPr>
            <p:spPr bwMode="auto">
              <a:xfrm>
                <a:off x="3772428" y="561872"/>
                <a:ext cx="968375" cy="4060825"/>
              </a:xfrm>
              <a:prstGeom prst="roundRect">
                <a:avLst>
                  <a:gd name="adj" fmla="val 48509"/>
                </a:avLst>
              </a:prstGeom>
              <a:solidFill>
                <a:schemeClr val="accent5"/>
              </a:solidFill>
              <a:ln>
                <a:noFill/>
              </a:ln>
              <a:effectLst/>
            </p:spPr>
            <p:txBody>
              <a:bodyPr lIns="0" tIns="0" rIns="0" bIns="0" anchor="ctr"/>
              <a:lstStyle/>
              <a:p>
                <a:pPr>
                  <a:lnSpc>
                    <a:spcPct val="100000"/>
                  </a:lnSpc>
                  <a:defRPr/>
                </a:pPr>
                <a:endParaRPr lang="es-ES" sz="672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cs typeface="Gill Sans" charset="0"/>
                  <a:sym typeface="Gill Sans" charset="0"/>
                </a:endParaRPr>
              </a:p>
            </p:txBody>
          </p:sp>
        </p:grpSp>
        <p:sp>
          <p:nvSpPr>
            <p:cNvPr id="45" name="AutoShape 18"/>
            <p:cNvSpPr/>
            <p:nvPr userDrawn="1"/>
          </p:nvSpPr>
          <p:spPr bwMode="auto">
            <a:xfrm>
              <a:off x="2415116" y="1404214"/>
              <a:ext cx="969962" cy="968375"/>
            </a:xfrm>
            <a:prstGeom prst="roundRect">
              <a:avLst>
                <a:gd name="adj" fmla="val 49819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25400" dir="54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pPr>
                <a:lnSpc>
                  <a:spcPct val="100000"/>
                </a:lnSpc>
                <a:defRPr/>
              </a:pPr>
              <a:endParaRPr lang="es-ES" sz="6720" b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cs typeface="Gill Sans" charset="0"/>
                <a:sym typeface="Gill Sans" charset="0"/>
              </a:endParaRPr>
            </a:p>
          </p:txBody>
        </p:sp>
        <p:sp>
          <p:nvSpPr>
            <p:cNvPr id="47" name="AutoShape 21"/>
            <p:cNvSpPr/>
            <p:nvPr userDrawn="1"/>
          </p:nvSpPr>
          <p:spPr bwMode="auto">
            <a:xfrm>
              <a:off x="-159809" y="1404214"/>
              <a:ext cx="968375" cy="968375"/>
            </a:xfrm>
            <a:prstGeom prst="roundRect">
              <a:avLst>
                <a:gd name="adj" fmla="val 49819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25400" dir="54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pPr>
                <a:lnSpc>
                  <a:spcPct val="100000"/>
                </a:lnSpc>
                <a:defRPr/>
              </a:pPr>
              <a:endParaRPr lang="es-ES" sz="6720" b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cs typeface="Gill Sans" charset="0"/>
                <a:sym typeface="Gill Sans" charset="0"/>
              </a:endParaRPr>
            </a:p>
          </p:txBody>
        </p:sp>
        <p:sp>
          <p:nvSpPr>
            <p:cNvPr id="49" name="AutoShape 25"/>
            <p:cNvSpPr/>
            <p:nvPr userDrawn="1"/>
          </p:nvSpPr>
          <p:spPr bwMode="auto">
            <a:xfrm>
              <a:off x="1072091" y="388214"/>
              <a:ext cx="968375" cy="968375"/>
            </a:xfrm>
            <a:prstGeom prst="roundRect">
              <a:avLst>
                <a:gd name="adj" fmla="val 49819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25400" dir="54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pPr>
                <a:lnSpc>
                  <a:spcPct val="100000"/>
                </a:lnSpc>
                <a:defRPr/>
              </a:pPr>
              <a:endParaRPr lang="es-ES" sz="6720" b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cs typeface="Gill Sans" charset="0"/>
                <a:sym typeface="Gill Sans" charset="0"/>
              </a:endParaRPr>
            </a:p>
          </p:txBody>
        </p:sp>
        <p:sp>
          <p:nvSpPr>
            <p:cNvPr id="51" name="AutoShape 28"/>
            <p:cNvSpPr/>
            <p:nvPr userDrawn="1"/>
          </p:nvSpPr>
          <p:spPr bwMode="auto">
            <a:xfrm>
              <a:off x="-1379009" y="2420214"/>
              <a:ext cx="968375" cy="968375"/>
            </a:xfrm>
            <a:prstGeom prst="roundRect">
              <a:avLst>
                <a:gd name="adj" fmla="val 49819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25400" dir="54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pPr>
                <a:lnSpc>
                  <a:spcPct val="100000"/>
                </a:lnSpc>
                <a:defRPr/>
              </a:pPr>
              <a:endParaRPr lang="es-ES" sz="6720" b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cs typeface="Gill Sans" charset="0"/>
                <a:sym typeface="Gill Sans" charset="0"/>
              </a:endParaRPr>
            </a:p>
          </p:txBody>
        </p:sp>
        <p:sp>
          <p:nvSpPr>
            <p:cNvPr id="53" name="AutoShape 31"/>
            <p:cNvSpPr/>
            <p:nvPr userDrawn="1"/>
          </p:nvSpPr>
          <p:spPr bwMode="auto">
            <a:xfrm>
              <a:off x="3772428" y="2401784"/>
              <a:ext cx="968375" cy="968375"/>
            </a:xfrm>
            <a:prstGeom prst="roundRect">
              <a:avLst>
                <a:gd name="adj" fmla="val 49819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25400" dir="54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pPr>
                <a:lnSpc>
                  <a:spcPct val="100000"/>
                </a:lnSpc>
                <a:defRPr/>
              </a:pPr>
              <a:endParaRPr lang="es-ES" sz="6720" b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cs typeface="Gill Sans" charset="0"/>
                <a:sym typeface="Gill Sans" charset="0"/>
              </a:endParaRPr>
            </a:p>
          </p:txBody>
        </p:sp>
      </p:grpSp>
      <p:sp>
        <p:nvSpPr>
          <p:cNvPr id="54" name="Text Placeholder 7"/>
          <p:cNvSpPr>
            <a:spLocks noGrp="1" noChangeAspect="1"/>
          </p:cNvSpPr>
          <p:nvPr>
            <p:ph type="body" sz="quarter" idx="81" hasCustomPrompt="1"/>
          </p:nvPr>
        </p:nvSpPr>
        <p:spPr>
          <a:xfrm>
            <a:off x="3917827" y="3734194"/>
            <a:ext cx="556876" cy="5615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Lato Black"/>
                <a:cs typeface="Lato Black"/>
              </a:defRPr>
            </a:lvl1pPr>
          </a:lstStyle>
          <a:p>
            <a:pPr lvl="0"/>
            <a:r>
              <a:rPr lang="es-ES_tradnl" dirty="0"/>
              <a:t>01</a:t>
            </a:r>
          </a:p>
        </p:txBody>
      </p:sp>
      <p:sp>
        <p:nvSpPr>
          <p:cNvPr id="55" name="Text Placeholder 7"/>
          <p:cNvSpPr>
            <a:spLocks noGrp="1" noChangeAspect="1"/>
          </p:cNvSpPr>
          <p:nvPr>
            <p:ph type="body" sz="quarter" idx="47" hasCustomPrompt="1"/>
          </p:nvPr>
        </p:nvSpPr>
        <p:spPr>
          <a:xfrm>
            <a:off x="4697095" y="3159647"/>
            <a:ext cx="556876" cy="5615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Lato Black"/>
                <a:cs typeface="Lato Black"/>
              </a:defRPr>
            </a:lvl1pPr>
          </a:lstStyle>
          <a:p>
            <a:pPr lvl="0"/>
            <a:r>
              <a:rPr lang="es-ES_tradnl" dirty="0"/>
              <a:t>02</a:t>
            </a:r>
          </a:p>
        </p:txBody>
      </p:sp>
      <p:sp>
        <p:nvSpPr>
          <p:cNvPr id="56" name="Text Placeholder 7"/>
          <p:cNvSpPr>
            <a:spLocks noGrp="1" noChangeAspect="1"/>
          </p:cNvSpPr>
          <p:nvPr>
            <p:ph type="body" sz="quarter" idx="48" hasCustomPrompt="1"/>
          </p:nvPr>
        </p:nvSpPr>
        <p:spPr>
          <a:xfrm>
            <a:off x="5500482" y="2567771"/>
            <a:ext cx="556876" cy="5615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Lato Black"/>
                <a:cs typeface="Lato Black"/>
              </a:defRPr>
            </a:lvl1pPr>
          </a:lstStyle>
          <a:p>
            <a:pPr lvl="0"/>
            <a:r>
              <a:rPr lang="es-ES_tradnl" dirty="0"/>
              <a:t>03</a:t>
            </a:r>
          </a:p>
        </p:txBody>
      </p:sp>
      <p:sp>
        <p:nvSpPr>
          <p:cNvPr id="57" name="Text Placeholder 7"/>
          <p:cNvSpPr>
            <a:spLocks noGrp="1" noChangeAspect="1"/>
          </p:cNvSpPr>
          <p:nvPr>
            <p:ph type="body" sz="quarter" idx="49" hasCustomPrompt="1"/>
          </p:nvPr>
        </p:nvSpPr>
        <p:spPr>
          <a:xfrm>
            <a:off x="6361221" y="3137655"/>
            <a:ext cx="556876" cy="5615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Lato Black"/>
                <a:cs typeface="Lato Black"/>
              </a:defRPr>
            </a:lvl1pPr>
          </a:lstStyle>
          <a:p>
            <a:pPr lvl="0"/>
            <a:r>
              <a:rPr lang="es-ES_tradnl" dirty="0"/>
              <a:t>04</a:t>
            </a:r>
          </a:p>
        </p:txBody>
      </p:sp>
      <p:sp>
        <p:nvSpPr>
          <p:cNvPr id="58" name="Text Placeholder 7"/>
          <p:cNvSpPr>
            <a:spLocks noGrp="1" noChangeAspect="1"/>
          </p:cNvSpPr>
          <p:nvPr>
            <p:ph type="body" sz="quarter" idx="50" hasCustomPrompt="1"/>
          </p:nvPr>
        </p:nvSpPr>
        <p:spPr>
          <a:xfrm>
            <a:off x="7245102" y="3733557"/>
            <a:ext cx="556876" cy="5615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Lato Black"/>
                <a:cs typeface="Lato Black"/>
              </a:defRPr>
            </a:lvl1pPr>
          </a:lstStyle>
          <a:p>
            <a:pPr lvl="0"/>
            <a:r>
              <a:rPr lang="es-ES_tradnl" dirty="0"/>
              <a:t>05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82" hasCustomPrompt="1"/>
          </p:nvPr>
        </p:nvSpPr>
        <p:spPr>
          <a:xfrm>
            <a:off x="603254" y="1527880"/>
            <a:ext cx="406393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accent1">
                    <a:lumMod val="60000"/>
                    <a:lumOff val="4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01</a:t>
            </a:r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83" hasCustomPrompt="1"/>
          </p:nvPr>
        </p:nvSpPr>
        <p:spPr>
          <a:xfrm>
            <a:off x="9215265" y="1527880"/>
            <a:ext cx="406393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accent2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02</a:t>
            </a:r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84" hasCustomPrompt="1"/>
          </p:nvPr>
        </p:nvSpPr>
        <p:spPr>
          <a:xfrm>
            <a:off x="603254" y="3144408"/>
            <a:ext cx="406393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accent3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03</a:t>
            </a:r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85" hasCustomPrompt="1"/>
          </p:nvPr>
        </p:nvSpPr>
        <p:spPr>
          <a:xfrm>
            <a:off x="9215265" y="3144408"/>
            <a:ext cx="406393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accent4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04</a:t>
            </a:r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86" hasCustomPrompt="1"/>
          </p:nvPr>
        </p:nvSpPr>
        <p:spPr>
          <a:xfrm>
            <a:off x="603254" y="4746930"/>
            <a:ext cx="406393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accent5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229636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4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4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4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4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4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4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4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4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4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4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4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4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4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4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4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000"/>
                            </p:stCondLst>
                            <p:childTnLst>
                              <p:par>
                                <p:cTn id="140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500"/>
                            </p:stCondLst>
                            <p:childTnLst>
                              <p:par>
                                <p:cTn id="146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000"/>
                            </p:stCondLst>
                            <p:childTnLst>
                              <p:par>
                                <p:cTn id="152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500"/>
                            </p:stCondLst>
                            <p:childTnLst>
                              <p:par>
                                <p:cTn id="158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4" grpId="1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1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1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1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1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3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with content Clea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591965" y="5655212"/>
            <a:ext cx="10973505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69384" y="5200833"/>
            <a:ext cx="1099608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Put</a:t>
            </a:r>
            <a:r>
              <a:rPr lang="es-ES_tradnl" dirty="0"/>
              <a:t> </a:t>
            </a:r>
            <a:r>
              <a:rPr lang="es-ES_tradnl" dirty="0" err="1"/>
              <a:t>your</a:t>
            </a:r>
            <a:r>
              <a:rPr lang="es-ES_tradnl" dirty="0"/>
              <a:t> 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9" name="Rounded Rectangle 8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0" name="Rounded Rectangle 9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1" name="Rounded Rectangle 10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  <p:sp>
        <p:nvSpPr>
          <p:cNvPr id="13" name="Text Placeholder 7"/>
          <p:cNvSpPr>
            <a:spLocks noGrp="1"/>
          </p:cNvSpPr>
          <p:nvPr>
            <p:ph type="body" sz="quarter" idx="77" hasCustomPrompt="1"/>
          </p:nvPr>
        </p:nvSpPr>
        <p:spPr>
          <a:xfrm>
            <a:off x="857384" y="4274774"/>
            <a:ext cx="2399995" cy="216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4" name="Oval 13"/>
          <p:cNvSpPr>
            <a:spLocks noChangeAspect="1"/>
          </p:cNvSpPr>
          <p:nvPr userDrawn="1"/>
        </p:nvSpPr>
        <p:spPr>
          <a:xfrm flipH="1">
            <a:off x="569384" y="4289746"/>
            <a:ext cx="240000" cy="2160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78" hasCustomPrompt="1"/>
          </p:nvPr>
        </p:nvSpPr>
        <p:spPr>
          <a:xfrm>
            <a:off x="857384" y="4640534"/>
            <a:ext cx="2399995" cy="216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6" name="Oval 15"/>
          <p:cNvSpPr>
            <a:spLocks noChangeAspect="1"/>
          </p:cNvSpPr>
          <p:nvPr userDrawn="1"/>
        </p:nvSpPr>
        <p:spPr>
          <a:xfrm flipH="1">
            <a:off x="569384" y="4655506"/>
            <a:ext cx="240000" cy="2160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79" hasCustomPrompt="1"/>
          </p:nvPr>
        </p:nvSpPr>
        <p:spPr>
          <a:xfrm>
            <a:off x="3630045" y="4274774"/>
            <a:ext cx="2399995" cy="216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8" name="Oval 17"/>
          <p:cNvSpPr>
            <a:spLocks noChangeAspect="1"/>
          </p:cNvSpPr>
          <p:nvPr userDrawn="1"/>
        </p:nvSpPr>
        <p:spPr>
          <a:xfrm flipH="1">
            <a:off x="3342045" y="4289746"/>
            <a:ext cx="240000" cy="2160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80" hasCustomPrompt="1"/>
          </p:nvPr>
        </p:nvSpPr>
        <p:spPr>
          <a:xfrm>
            <a:off x="3630045" y="4640534"/>
            <a:ext cx="2399995" cy="216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0" name="Oval 19"/>
          <p:cNvSpPr>
            <a:spLocks noChangeAspect="1"/>
          </p:cNvSpPr>
          <p:nvPr userDrawn="1"/>
        </p:nvSpPr>
        <p:spPr>
          <a:xfrm flipH="1">
            <a:off x="3342045" y="4655506"/>
            <a:ext cx="240000" cy="2160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81" hasCustomPrompt="1"/>
          </p:nvPr>
        </p:nvSpPr>
        <p:spPr>
          <a:xfrm>
            <a:off x="6318040" y="4274774"/>
            <a:ext cx="2399995" cy="216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2" name="Oval 21"/>
          <p:cNvSpPr>
            <a:spLocks noChangeAspect="1"/>
          </p:cNvSpPr>
          <p:nvPr userDrawn="1"/>
        </p:nvSpPr>
        <p:spPr>
          <a:xfrm flipH="1">
            <a:off x="6030040" y="4289746"/>
            <a:ext cx="240000" cy="2160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82" hasCustomPrompt="1"/>
          </p:nvPr>
        </p:nvSpPr>
        <p:spPr>
          <a:xfrm>
            <a:off x="6318040" y="4640534"/>
            <a:ext cx="2399995" cy="216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4" name="Oval 23"/>
          <p:cNvSpPr>
            <a:spLocks noChangeAspect="1"/>
          </p:cNvSpPr>
          <p:nvPr userDrawn="1"/>
        </p:nvSpPr>
        <p:spPr>
          <a:xfrm flipH="1">
            <a:off x="6030040" y="4655506"/>
            <a:ext cx="240000" cy="216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83" hasCustomPrompt="1"/>
          </p:nvPr>
        </p:nvSpPr>
        <p:spPr>
          <a:xfrm>
            <a:off x="9006035" y="4274774"/>
            <a:ext cx="2399995" cy="216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6" name="Oval 25"/>
          <p:cNvSpPr>
            <a:spLocks noChangeAspect="1"/>
          </p:cNvSpPr>
          <p:nvPr userDrawn="1"/>
        </p:nvSpPr>
        <p:spPr>
          <a:xfrm flipH="1">
            <a:off x="8718035" y="4289746"/>
            <a:ext cx="240000" cy="2160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84" hasCustomPrompt="1"/>
          </p:nvPr>
        </p:nvSpPr>
        <p:spPr>
          <a:xfrm>
            <a:off x="9006035" y="4640534"/>
            <a:ext cx="2399995" cy="216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8" name="Oval 27"/>
          <p:cNvSpPr>
            <a:spLocks noChangeAspect="1"/>
          </p:cNvSpPr>
          <p:nvPr userDrawn="1"/>
        </p:nvSpPr>
        <p:spPr>
          <a:xfrm flipH="1">
            <a:off x="8718035" y="4655506"/>
            <a:ext cx="240000" cy="2160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</p:spTree>
    <p:extLst>
      <p:ext uri="{BB962C8B-B14F-4D97-AF65-F5344CB8AC3E}">
        <p14:creationId xmlns:p14="http://schemas.microsoft.com/office/powerpoint/2010/main" val="3278927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5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0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00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2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2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animBg="1"/>
      <p:bldP spid="1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animBg="1"/>
      <p:bldP spid="1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animBg="1"/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animBg="1"/>
      <p:bldP spid="2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animBg="1"/>
      <p:bldP spid="2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animBg="1"/>
      <p:bldP spid="2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animBg="1"/>
    </p:bld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content dark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7" name="Rounded Rectangle 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8" name="Rounded Rectangle 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9" name="Rounded Rectangle 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</p:spTree>
    <p:extLst>
      <p:ext uri="{BB962C8B-B14F-4D97-AF65-F5344CB8AC3E}">
        <p14:creationId xmlns:p14="http://schemas.microsoft.com/office/powerpoint/2010/main" val="3347103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 slides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iluete-map.png"/>
          <p:cNvPicPr>
            <a:picLocks noChangeAspect="1"/>
          </p:cNvPicPr>
          <p:nvPr userDrawn="1"/>
        </p:nvPicPr>
        <p:blipFill>
          <a:blip r:embed="rId2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51" y="1143410"/>
            <a:ext cx="10972800" cy="5402555"/>
          </a:xfrm>
          <a:prstGeom prst="rect">
            <a:avLst/>
          </a:prstGeom>
        </p:spPr>
      </p:pic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7" name="Rounded Rectangle 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8" name="Rounded Rectangle 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9" name="Rounded Rectangle 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</p:spTree>
    <p:extLst>
      <p:ext uri="{BB962C8B-B14F-4D97-AF65-F5344CB8AC3E}">
        <p14:creationId xmlns:p14="http://schemas.microsoft.com/office/powerpoint/2010/main" val="1155330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content Clea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tx1">
                    <a:lumMod val="75000"/>
                    <a:lumOff val="25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5" name="Rounded Rectangle 4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7" name="Rounded Rectangle 6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9" name="Rounded Rectangle 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</p:spTree>
    <p:extLst>
      <p:ext uri="{BB962C8B-B14F-4D97-AF65-F5344CB8AC3E}">
        <p14:creationId xmlns:p14="http://schemas.microsoft.com/office/powerpoint/2010/main" val="1516615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with content Cle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603252" y="1467760"/>
            <a:ext cx="3931576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92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603254" y="1949956"/>
            <a:ext cx="393157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623715" y="2280931"/>
            <a:ext cx="3910188" cy="2152280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just" defTabSz="485394" rtl="0" eaLnBrk="1" fontAlgn="auto" latinLnBrk="0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  <a:p>
            <a:pPr lvl="0"/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fringillascipit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in </a:t>
            </a:r>
            <a:r>
              <a:rPr lang="en-US" dirty="0" err="1"/>
              <a:t>ultricies</a:t>
            </a:r>
            <a:r>
              <a:rPr lang="en-US" dirty="0"/>
              <a:t> diam. 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623714" y="5427908"/>
            <a:ext cx="3910188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23714" y="4769500"/>
            <a:ext cx="3910188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623714" y="5181089"/>
            <a:ext cx="3910188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3" name="Rounded Rectangle 1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4" name="Rounded Rectangle 1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</p:spTree>
    <p:extLst>
      <p:ext uri="{BB962C8B-B14F-4D97-AF65-F5344CB8AC3E}">
        <p14:creationId xmlns:p14="http://schemas.microsoft.com/office/powerpoint/2010/main" val="1135325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4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4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content Clea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591965" y="5563772"/>
            <a:ext cx="10973505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69384" y="5109393"/>
            <a:ext cx="1099608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Put</a:t>
            </a:r>
            <a:r>
              <a:rPr lang="es-ES_tradnl" dirty="0"/>
              <a:t> </a:t>
            </a:r>
            <a:r>
              <a:rPr lang="es-ES_tradnl" dirty="0" err="1"/>
              <a:t>your</a:t>
            </a:r>
            <a:r>
              <a:rPr lang="es-ES_tradnl" dirty="0"/>
              <a:t> 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9" name="Rounded Rectangle 8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0" name="Rounded Rectangle 9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1" name="Rounded Rectangle 10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</p:spTree>
    <p:extLst>
      <p:ext uri="{BB962C8B-B14F-4D97-AF65-F5344CB8AC3E}">
        <p14:creationId xmlns:p14="http://schemas.microsoft.com/office/powerpoint/2010/main" val="2843669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da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591963" y="5482494"/>
            <a:ext cx="521052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69384" y="4664085"/>
            <a:ext cx="5233107" cy="45437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2015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603251" y="5151355"/>
            <a:ext cx="519924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tx1">
                    <a:lumMod val="50000"/>
                    <a:lumOff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66" hasCustomPrompt="1"/>
          </p:nvPr>
        </p:nvSpPr>
        <p:spPr>
          <a:xfrm>
            <a:off x="6365523" y="5482494"/>
            <a:ext cx="521052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67" hasCustomPrompt="1"/>
          </p:nvPr>
        </p:nvSpPr>
        <p:spPr>
          <a:xfrm>
            <a:off x="6342944" y="4664085"/>
            <a:ext cx="5233107" cy="45437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2016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68" hasCustomPrompt="1"/>
          </p:nvPr>
        </p:nvSpPr>
        <p:spPr>
          <a:xfrm>
            <a:off x="6376811" y="5151355"/>
            <a:ext cx="519924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tx1">
                    <a:lumMod val="50000"/>
                    <a:lumOff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7" name="Rounded Rectangle 1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8" name="Rounded Rectangle 1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9" name="Rounded Rectangle 1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</p:spTree>
    <p:extLst>
      <p:ext uri="{BB962C8B-B14F-4D97-AF65-F5344CB8AC3E}">
        <p14:creationId xmlns:p14="http://schemas.microsoft.com/office/powerpoint/2010/main" val="385457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4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our columns resul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551748" y="4795537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51748" y="4137128"/>
            <a:ext cx="2360789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50%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551748" y="4548718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66" hasCustomPrompt="1"/>
          </p:nvPr>
        </p:nvSpPr>
        <p:spPr>
          <a:xfrm>
            <a:off x="3351388" y="4795537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67" hasCustomPrompt="1"/>
          </p:nvPr>
        </p:nvSpPr>
        <p:spPr>
          <a:xfrm>
            <a:off x="3351388" y="4137128"/>
            <a:ext cx="2360789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50%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68" hasCustomPrompt="1"/>
          </p:nvPr>
        </p:nvSpPr>
        <p:spPr>
          <a:xfrm>
            <a:off x="3351388" y="4548718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69" hasCustomPrompt="1"/>
          </p:nvPr>
        </p:nvSpPr>
        <p:spPr>
          <a:xfrm>
            <a:off x="6286494" y="4795537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70" hasCustomPrompt="1"/>
          </p:nvPr>
        </p:nvSpPr>
        <p:spPr>
          <a:xfrm>
            <a:off x="6286494" y="4137128"/>
            <a:ext cx="2360789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50%</a:t>
            </a:r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71" hasCustomPrompt="1"/>
          </p:nvPr>
        </p:nvSpPr>
        <p:spPr>
          <a:xfrm>
            <a:off x="6286494" y="4548718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72" hasCustomPrompt="1"/>
          </p:nvPr>
        </p:nvSpPr>
        <p:spPr>
          <a:xfrm>
            <a:off x="9192684" y="4795537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73" hasCustomPrompt="1"/>
          </p:nvPr>
        </p:nvSpPr>
        <p:spPr>
          <a:xfrm>
            <a:off x="9192684" y="4137128"/>
            <a:ext cx="2360789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50%</a:t>
            </a: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74" hasCustomPrompt="1"/>
          </p:nvPr>
        </p:nvSpPr>
        <p:spPr>
          <a:xfrm>
            <a:off x="9192684" y="4548718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9" name="Rounded Rectangle 18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20" name="Rounded Rectangle 19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21" name="Rounded Rectangle 20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</p:spTree>
    <p:extLst>
      <p:ext uri="{BB962C8B-B14F-4D97-AF65-F5344CB8AC3E}">
        <p14:creationId xmlns:p14="http://schemas.microsoft.com/office/powerpoint/2010/main" val="87016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4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4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imag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603251" y="1369621"/>
            <a:ext cx="10972800" cy="3507180"/>
          </a:xfrm>
          <a:custGeom>
            <a:avLst/>
            <a:gdLst/>
            <a:ahLst/>
            <a:cxnLst/>
            <a:rect l="l" t="t" r="r" b="b"/>
            <a:pathLst>
              <a:path w="8229600" h="2922650">
                <a:moveTo>
                  <a:pt x="1461325" y="0"/>
                </a:moveTo>
                <a:lnTo>
                  <a:pt x="6768275" y="0"/>
                </a:lnTo>
                <a:cubicBezTo>
                  <a:pt x="7575343" y="0"/>
                  <a:pt x="8229600" y="654257"/>
                  <a:pt x="8229600" y="1461325"/>
                </a:cubicBezTo>
                <a:cubicBezTo>
                  <a:pt x="8229600" y="2268393"/>
                  <a:pt x="7575343" y="2922650"/>
                  <a:pt x="6768275" y="2922650"/>
                </a:cubicBezTo>
                <a:lnTo>
                  <a:pt x="1461325" y="2922650"/>
                </a:lnTo>
                <a:cubicBezTo>
                  <a:pt x="654257" y="2922650"/>
                  <a:pt x="0" y="2268393"/>
                  <a:pt x="0" y="1461325"/>
                </a:cubicBezTo>
                <a:cubicBezTo>
                  <a:pt x="0" y="654257"/>
                  <a:pt x="654257" y="0"/>
                  <a:pt x="1461325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3" name="Rounded Rectangle 1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4" name="Rounded Rectangle 1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  <p:sp>
        <p:nvSpPr>
          <p:cNvPr id="18" name="Text Placeholder 2"/>
          <p:cNvSpPr>
            <a:spLocks noGrp="1"/>
          </p:cNvSpPr>
          <p:nvPr>
            <p:ph type="body" sz="quarter" idx="75" hasCustomPrompt="1"/>
          </p:nvPr>
        </p:nvSpPr>
        <p:spPr>
          <a:xfrm>
            <a:off x="591965" y="5563772"/>
            <a:ext cx="10973505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76" hasCustomPrompt="1"/>
          </p:nvPr>
        </p:nvSpPr>
        <p:spPr>
          <a:xfrm>
            <a:off x="569384" y="5109393"/>
            <a:ext cx="1099608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Put</a:t>
            </a:r>
            <a:r>
              <a:rPr lang="es-ES_tradnl" dirty="0"/>
              <a:t> </a:t>
            </a:r>
            <a:r>
              <a:rPr lang="es-ES_tradnl" dirty="0" err="1"/>
              <a:t>your</a:t>
            </a:r>
            <a:r>
              <a:rPr lang="es-ES_tradnl" dirty="0"/>
              <a:t> 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857430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4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603251" y="1473207"/>
            <a:ext cx="5204883" cy="3447167"/>
          </a:xfrm>
          <a:custGeom>
            <a:avLst/>
            <a:gdLst/>
            <a:ahLst/>
            <a:cxnLst/>
            <a:rect l="l" t="t" r="r" b="b"/>
            <a:pathLst>
              <a:path w="3903662" h="2872639">
                <a:moveTo>
                  <a:pt x="522813" y="0"/>
                </a:moveTo>
                <a:lnTo>
                  <a:pt x="3380849" y="0"/>
                </a:lnTo>
                <a:cubicBezTo>
                  <a:pt x="3669591" y="0"/>
                  <a:pt x="3903662" y="234071"/>
                  <a:pt x="3903662" y="522813"/>
                </a:cubicBezTo>
                <a:lnTo>
                  <a:pt x="3903662" y="2872639"/>
                </a:lnTo>
                <a:lnTo>
                  <a:pt x="0" y="2872639"/>
                </a:lnTo>
                <a:lnTo>
                  <a:pt x="0" y="522813"/>
                </a:lnTo>
                <a:cubicBezTo>
                  <a:pt x="0" y="234071"/>
                  <a:pt x="234071" y="0"/>
                  <a:pt x="522813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7" name="Rounded Rectangle 16"/>
          <p:cNvSpPr/>
          <p:nvPr userDrawn="1"/>
        </p:nvSpPr>
        <p:spPr>
          <a:xfrm>
            <a:off x="603251" y="4920371"/>
            <a:ext cx="5204883" cy="1310640"/>
          </a:xfrm>
          <a:custGeom>
            <a:avLst/>
            <a:gdLst/>
            <a:ahLst/>
            <a:cxnLst/>
            <a:rect l="l" t="t" r="r" b="b"/>
            <a:pathLst>
              <a:path w="3903662" h="1092200">
                <a:moveTo>
                  <a:pt x="0" y="0"/>
                </a:moveTo>
                <a:lnTo>
                  <a:pt x="3903662" y="0"/>
                </a:lnTo>
                <a:lnTo>
                  <a:pt x="3903662" y="595030"/>
                </a:lnTo>
                <a:cubicBezTo>
                  <a:pt x="3903662" y="869609"/>
                  <a:pt x="3681071" y="1092200"/>
                  <a:pt x="3406492" y="1092200"/>
                </a:cubicBezTo>
                <a:lnTo>
                  <a:pt x="497170" y="1092200"/>
                </a:lnTo>
                <a:cubicBezTo>
                  <a:pt x="222591" y="1092200"/>
                  <a:pt x="0" y="869609"/>
                  <a:pt x="0" y="59503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3" name="Rounded Rectangle 1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4" name="Rounded Rectangle 1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  <p:sp>
        <p:nvSpPr>
          <p:cNvPr id="28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948267" y="5140217"/>
            <a:ext cx="4622800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948267" y="5434998"/>
            <a:ext cx="4622800" cy="61313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46" name="Picture Placeholder 2"/>
          <p:cNvSpPr>
            <a:spLocks noGrp="1"/>
          </p:cNvSpPr>
          <p:nvPr>
            <p:ph type="pic" sz="quarter" idx="66"/>
          </p:nvPr>
        </p:nvSpPr>
        <p:spPr>
          <a:xfrm>
            <a:off x="6371168" y="1473207"/>
            <a:ext cx="5204883" cy="3447167"/>
          </a:xfrm>
          <a:custGeom>
            <a:avLst/>
            <a:gdLst/>
            <a:ahLst/>
            <a:cxnLst/>
            <a:rect l="l" t="t" r="r" b="b"/>
            <a:pathLst>
              <a:path w="3903662" h="2872639">
                <a:moveTo>
                  <a:pt x="522813" y="0"/>
                </a:moveTo>
                <a:lnTo>
                  <a:pt x="3380849" y="0"/>
                </a:lnTo>
                <a:cubicBezTo>
                  <a:pt x="3669591" y="0"/>
                  <a:pt x="3903662" y="234071"/>
                  <a:pt x="3903662" y="522813"/>
                </a:cubicBezTo>
                <a:lnTo>
                  <a:pt x="3903662" y="2872639"/>
                </a:lnTo>
                <a:lnTo>
                  <a:pt x="0" y="2872639"/>
                </a:lnTo>
                <a:lnTo>
                  <a:pt x="0" y="522813"/>
                </a:lnTo>
                <a:cubicBezTo>
                  <a:pt x="0" y="234071"/>
                  <a:pt x="234071" y="0"/>
                  <a:pt x="522813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7" name="Rounded Rectangle 16"/>
          <p:cNvSpPr/>
          <p:nvPr userDrawn="1"/>
        </p:nvSpPr>
        <p:spPr>
          <a:xfrm>
            <a:off x="6371168" y="4920371"/>
            <a:ext cx="5204883" cy="1310640"/>
          </a:xfrm>
          <a:custGeom>
            <a:avLst/>
            <a:gdLst/>
            <a:ahLst/>
            <a:cxnLst/>
            <a:rect l="l" t="t" r="r" b="b"/>
            <a:pathLst>
              <a:path w="3903662" h="1092200">
                <a:moveTo>
                  <a:pt x="0" y="0"/>
                </a:moveTo>
                <a:lnTo>
                  <a:pt x="3903662" y="0"/>
                </a:lnTo>
                <a:lnTo>
                  <a:pt x="3903662" y="595030"/>
                </a:lnTo>
                <a:cubicBezTo>
                  <a:pt x="3903662" y="869609"/>
                  <a:pt x="3681071" y="1092200"/>
                  <a:pt x="3406492" y="1092200"/>
                </a:cubicBezTo>
                <a:lnTo>
                  <a:pt x="497170" y="1092200"/>
                </a:lnTo>
                <a:cubicBezTo>
                  <a:pt x="222591" y="1092200"/>
                  <a:pt x="0" y="869609"/>
                  <a:pt x="0" y="59503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67" hasCustomPrompt="1"/>
          </p:nvPr>
        </p:nvSpPr>
        <p:spPr>
          <a:xfrm>
            <a:off x="6716184" y="5140217"/>
            <a:ext cx="4622800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9" name="Text Placeholder 2"/>
          <p:cNvSpPr>
            <a:spLocks noGrp="1"/>
          </p:cNvSpPr>
          <p:nvPr>
            <p:ph type="body" sz="quarter" idx="68" hasCustomPrompt="1"/>
          </p:nvPr>
        </p:nvSpPr>
        <p:spPr>
          <a:xfrm>
            <a:off x="6716184" y="5434998"/>
            <a:ext cx="4622800" cy="61313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66312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3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7" grpId="0" animBg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/>
      <p:bldP spid="47" grpId="0" animBg="1"/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with resul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76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603251" y="4802511"/>
            <a:ext cx="326026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23" name="Rounded Rectangle 2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24" name="Rounded Rectangle 2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26" name="Rounded Rectangle 25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  <p:sp>
        <p:nvSpPr>
          <p:cNvPr id="27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603251" y="1579886"/>
            <a:ext cx="3260269" cy="2108197"/>
          </a:xfrm>
          <a:custGeom>
            <a:avLst/>
            <a:gdLst/>
            <a:ahLst/>
            <a:cxnLst/>
            <a:rect l="l" t="t" r="r" b="b"/>
            <a:pathLst>
              <a:path w="2445202" h="1756831">
                <a:moveTo>
                  <a:pt x="327483" y="0"/>
                </a:moveTo>
                <a:lnTo>
                  <a:pt x="2117719" y="0"/>
                </a:lnTo>
                <a:cubicBezTo>
                  <a:pt x="2298583" y="0"/>
                  <a:pt x="2445202" y="146619"/>
                  <a:pt x="2445202" y="327483"/>
                </a:cubicBezTo>
                <a:lnTo>
                  <a:pt x="2445202" y="1756831"/>
                </a:lnTo>
                <a:lnTo>
                  <a:pt x="0" y="1756831"/>
                </a:lnTo>
                <a:lnTo>
                  <a:pt x="0" y="327483"/>
                </a:lnTo>
                <a:cubicBezTo>
                  <a:pt x="0" y="146619"/>
                  <a:pt x="146619" y="0"/>
                  <a:pt x="327483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29" name="Rounded Rectangle 28"/>
          <p:cNvSpPr/>
          <p:nvPr userDrawn="1"/>
        </p:nvSpPr>
        <p:spPr>
          <a:xfrm>
            <a:off x="603251" y="3703322"/>
            <a:ext cx="3260269" cy="777238"/>
          </a:xfrm>
          <a:custGeom>
            <a:avLst/>
            <a:gdLst/>
            <a:ahLst/>
            <a:cxnLst/>
            <a:rect l="l" t="t" r="r" b="b"/>
            <a:pathLst>
              <a:path w="2445202" h="647698">
                <a:moveTo>
                  <a:pt x="0" y="0"/>
                </a:moveTo>
                <a:lnTo>
                  <a:pt x="2445202" y="0"/>
                </a:lnTo>
                <a:lnTo>
                  <a:pt x="2445202" y="289024"/>
                </a:lnTo>
                <a:cubicBezTo>
                  <a:pt x="2445202" y="487114"/>
                  <a:pt x="2284618" y="647698"/>
                  <a:pt x="2086528" y="647698"/>
                </a:cubicBezTo>
                <a:lnTo>
                  <a:pt x="358674" y="647698"/>
                </a:lnTo>
                <a:cubicBezTo>
                  <a:pt x="160584" y="647698"/>
                  <a:pt x="0" y="487114"/>
                  <a:pt x="0" y="28902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79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868539" y="3794764"/>
            <a:ext cx="648408" cy="560681"/>
          </a:xfrm>
          <a:prstGeom prst="rect">
            <a:avLst/>
          </a:prstGeom>
        </p:spPr>
        <p:txBody>
          <a:bodyPr vert="horz" lIns="0" tIns="103884" rIns="0" bIns="103884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0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567748" y="3778347"/>
            <a:ext cx="225918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1567748" y="4153138"/>
            <a:ext cx="225918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2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66" hasCustomPrompt="1"/>
          </p:nvPr>
        </p:nvSpPr>
        <p:spPr>
          <a:xfrm>
            <a:off x="4345518" y="4802511"/>
            <a:ext cx="326026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67"/>
          </p:nvPr>
        </p:nvSpPr>
        <p:spPr>
          <a:xfrm>
            <a:off x="4345518" y="1579886"/>
            <a:ext cx="3260269" cy="2108197"/>
          </a:xfrm>
          <a:custGeom>
            <a:avLst/>
            <a:gdLst/>
            <a:ahLst/>
            <a:cxnLst/>
            <a:rect l="l" t="t" r="r" b="b"/>
            <a:pathLst>
              <a:path w="2445202" h="1756831">
                <a:moveTo>
                  <a:pt x="327483" y="0"/>
                </a:moveTo>
                <a:lnTo>
                  <a:pt x="2117719" y="0"/>
                </a:lnTo>
                <a:cubicBezTo>
                  <a:pt x="2298583" y="0"/>
                  <a:pt x="2445202" y="146619"/>
                  <a:pt x="2445202" y="327483"/>
                </a:cubicBezTo>
                <a:lnTo>
                  <a:pt x="2445202" y="1756831"/>
                </a:lnTo>
                <a:lnTo>
                  <a:pt x="0" y="1756831"/>
                </a:lnTo>
                <a:lnTo>
                  <a:pt x="0" y="327483"/>
                </a:lnTo>
                <a:cubicBezTo>
                  <a:pt x="0" y="146619"/>
                  <a:pt x="146619" y="0"/>
                  <a:pt x="327483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3" name="Rounded Rectangle 28"/>
          <p:cNvSpPr/>
          <p:nvPr userDrawn="1"/>
        </p:nvSpPr>
        <p:spPr>
          <a:xfrm>
            <a:off x="4345518" y="3703322"/>
            <a:ext cx="3260269" cy="777238"/>
          </a:xfrm>
          <a:custGeom>
            <a:avLst/>
            <a:gdLst/>
            <a:ahLst/>
            <a:cxnLst/>
            <a:rect l="l" t="t" r="r" b="b"/>
            <a:pathLst>
              <a:path w="2445202" h="647698">
                <a:moveTo>
                  <a:pt x="0" y="0"/>
                </a:moveTo>
                <a:lnTo>
                  <a:pt x="2445202" y="0"/>
                </a:lnTo>
                <a:lnTo>
                  <a:pt x="2445202" y="289024"/>
                </a:lnTo>
                <a:cubicBezTo>
                  <a:pt x="2445202" y="487114"/>
                  <a:pt x="2284618" y="647698"/>
                  <a:pt x="2086528" y="647698"/>
                </a:cubicBezTo>
                <a:lnTo>
                  <a:pt x="358674" y="647698"/>
                </a:lnTo>
                <a:cubicBezTo>
                  <a:pt x="160584" y="647698"/>
                  <a:pt x="0" y="487114"/>
                  <a:pt x="0" y="28902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68" hasCustomPrompt="1"/>
          </p:nvPr>
        </p:nvSpPr>
        <p:spPr>
          <a:xfrm>
            <a:off x="4610805" y="3794764"/>
            <a:ext cx="648408" cy="560681"/>
          </a:xfrm>
          <a:prstGeom prst="rect">
            <a:avLst/>
          </a:prstGeom>
        </p:spPr>
        <p:txBody>
          <a:bodyPr vert="horz" lIns="0" tIns="103884" rIns="0" bIns="103884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0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69" hasCustomPrompt="1"/>
          </p:nvPr>
        </p:nvSpPr>
        <p:spPr>
          <a:xfrm>
            <a:off x="5310014" y="3778347"/>
            <a:ext cx="225918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70" hasCustomPrompt="1"/>
          </p:nvPr>
        </p:nvSpPr>
        <p:spPr>
          <a:xfrm>
            <a:off x="5310014" y="4153138"/>
            <a:ext cx="225918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71" hasCustomPrompt="1"/>
          </p:nvPr>
        </p:nvSpPr>
        <p:spPr>
          <a:xfrm>
            <a:off x="8315782" y="4802511"/>
            <a:ext cx="326026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72"/>
          </p:nvPr>
        </p:nvSpPr>
        <p:spPr>
          <a:xfrm>
            <a:off x="8315782" y="1579886"/>
            <a:ext cx="3260269" cy="2108197"/>
          </a:xfrm>
          <a:custGeom>
            <a:avLst/>
            <a:gdLst/>
            <a:ahLst/>
            <a:cxnLst/>
            <a:rect l="l" t="t" r="r" b="b"/>
            <a:pathLst>
              <a:path w="2445202" h="1756831">
                <a:moveTo>
                  <a:pt x="327483" y="0"/>
                </a:moveTo>
                <a:lnTo>
                  <a:pt x="2117719" y="0"/>
                </a:lnTo>
                <a:cubicBezTo>
                  <a:pt x="2298583" y="0"/>
                  <a:pt x="2445202" y="146619"/>
                  <a:pt x="2445202" y="327483"/>
                </a:cubicBezTo>
                <a:lnTo>
                  <a:pt x="2445202" y="1756831"/>
                </a:lnTo>
                <a:lnTo>
                  <a:pt x="0" y="1756831"/>
                </a:lnTo>
                <a:lnTo>
                  <a:pt x="0" y="327483"/>
                </a:lnTo>
                <a:cubicBezTo>
                  <a:pt x="0" y="146619"/>
                  <a:pt x="146619" y="0"/>
                  <a:pt x="327483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9" name="Rounded Rectangle 28"/>
          <p:cNvSpPr/>
          <p:nvPr userDrawn="1"/>
        </p:nvSpPr>
        <p:spPr>
          <a:xfrm>
            <a:off x="8315782" y="3703322"/>
            <a:ext cx="3260269" cy="777238"/>
          </a:xfrm>
          <a:custGeom>
            <a:avLst/>
            <a:gdLst/>
            <a:ahLst/>
            <a:cxnLst/>
            <a:rect l="l" t="t" r="r" b="b"/>
            <a:pathLst>
              <a:path w="2445202" h="647698">
                <a:moveTo>
                  <a:pt x="0" y="0"/>
                </a:moveTo>
                <a:lnTo>
                  <a:pt x="2445202" y="0"/>
                </a:lnTo>
                <a:lnTo>
                  <a:pt x="2445202" y="289024"/>
                </a:lnTo>
                <a:cubicBezTo>
                  <a:pt x="2445202" y="487114"/>
                  <a:pt x="2284618" y="647698"/>
                  <a:pt x="2086528" y="647698"/>
                </a:cubicBezTo>
                <a:lnTo>
                  <a:pt x="358674" y="647698"/>
                </a:lnTo>
                <a:cubicBezTo>
                  <a:pt x="160584" y="647698"/>
                  <a:pt x="0" y="487114"/>
                  <a:pt x="0" y="28902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73" hasCustomPrompt="1"/>
          </p:nvPr>
        </p:nvSpPr>
        <p:spPr>
          <a:xfrm>
            <a:off x="8581069" y="3794764"/>
            <a:ext cx="648408" cy="560681"/>
          </a:xfrm>
          <a:prstGeom prst="rect">
            <a:avLst/>
          </a:prstGeom>
        </p:spPr>
        <p:txBody>
          <a:bodyPr vert="horz" lIns="0" tIns="103884" rIns="0" bIns="103884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0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74" hasCustomPrompt="1"/>
          </p:nvPr>
        </p:nvSpPr>
        <p:spPr>
          <a:xfrm>
            <a:off x="9280279" y="3778347"/>
            <a:ext cx="225918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75" hasCustomPrompt="1"/>
          </p:nvPr>
        </p:nvSpPr>
        <p:spPr>
          <a:xfrm>
            <a:off x="9280279" y="4153138"/>
            <a:ext cx="225918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4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3347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4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6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5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3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9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000"/>
                            </p:stCondLst>
                            <p:childTnLst>
                              <p:par>
                                <p:cTn id="10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/>
      <p:bldP spid="29" grpId="0" animBg="1"/>
      <p:bldP spid="7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7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7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7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7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/>
      <p:bldP spid="33" grpId="0" animBg="1"/>
      <p:bldP spid="3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images with resul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76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603251" y="5442591"/>
            <a:ext cx="3525147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23" name="Rounded Rectangle 2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24" name="Rounded Rectangle 2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26" name="Rounded Rectangle 25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  <p:sp>
        <p:nvSpPr>
          <p:cNvPr id="79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868539" y="4815844"/>
            <a:ext cx="648408" cy="560681"/>
          </a:xfrm>
          <a:prstGeom prst="rect">
            <a:avLst/>
          </a:prstGeom>
        </p:spPr>
        <p:txBody>
          <a:bodyPr vert="horz" lIns="0" tIns="103884" rIns="0" bIns="103884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0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567748" y="4799427"/>
            <a:ext cx="225918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1567748" y="5174218"/>
            <a:ext cx="225918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66" hasCustomPrompt="1"/>
          </p:nvPr>
        </p:nvSpPr>
        <p:spPr>
          <a:xfrm>
            <a:off x="4345517" y="5442591"/>
            <a:ext cx="3525147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68" hasCustomPrompt="1"/>
          </p:nvPr>
        </p:nvSpPr>
        <p:spPr>
          <a:xfrm>
            <a:off x="4610805" y="4815844"/>
            <a:ext cx="648408" cy="560681"/>
          </a:xfrm>
          <a:prstGeom prst="rect">
            <a:avLst/>
          </a:prstGeom>
        </p:spPr>
        <p:txBody>
          <a:bodyPr vert="horz" lIns="0" tIns="103884" rIns="0" bIns="103884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0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69" hasCustomPrompt="1"/>
          </p:nvPr>
        </p:nvSpPr>
        <p:spPr>
          <a:xfrm>
            <a:off x="5310014" y="4799427"/>
            <a:ext cx="225918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70" hasCustomPrompt="1"/>
          </p:nvPr>
        </p:nvSpPr>
        <p:spPr>
          <a:xfrm>
            <a:off x="5310014" y="5174218"/>
            <a:ext cx="225918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71" hasCustomPrompt="1"/>
          </p:nvPr>
        </p:nvSpPr>
        <p:spPr>
          <a:xfrm>
            <a:off x="8050904" y="5442591"/>
            <a:ext cx="3525147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73" hasCustomPrompt="1"/>
          </p:nvPr>
        </p:nvSpPr>
        <p:spPr>
          <a:xfrm>
            <a:off x="8327069" y="4815844"/>
            <a:ext cx="648408" cy="560681"/>
          </a:xfrm>
          <a:prstGeom prst="rect">
            <a:avLst/>
          </a:prstGeom>
        </p:spPr>
        <p:txBody>
          <a:bodyPr vert="horz" lIns="0" tIns="103884" rIns="0" bIns="103884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0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74" hasCustomPrompt="1"/>
          </p:nvPr>
        </p:nvSpPr>
        <p:spPr>
          <a:xfrm>
            <a:off x="9026279" y="4799427"/>
            <a:ext cx="225918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75" hasCustomPrompt="1"/>
          </p:nvPr>
        </p:nvSpPr>
        <p:spPr>
          <a:xfrm>
            <a:off x="9026279" y="5174218"/>
            <a:ext cx="225918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8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603251" y="1303484"/>
            <a:ext cx="3525147" cy="3172632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sz="quarter" idx="76"/>
          </p:nvPr>
        </p:nvSpPr>
        <p:spPr>
          <a:xfrm>
            <a:off x="4345517" y="1303484"/>
            <a:ext cx="3525147" cy="3172632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3" name="Picture Placeholder 2"/>
          <p:cNvSpPr>
            <a:spLocks noGrp="1" noChangeAspect="1"/>
          </p:cNvSpPr>
          <p:nvPr>
            <p:ph type="pic" sz="quarter" idx="77"/>
          </p:nvPr>
        </p:nvSpPr>
        <p:spPr>
          <a:xfrm>
            <a:off x="8050904" y="1303484"/>
            <a:ext cx="3525147" cy="3172632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276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4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3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4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"/>
                            </p:stCondLst>
                            <p:childTnLst>
                              <p:par>
                                <p:cTn id="88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7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7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7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7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/>
      <p:bldP spid="30" grpId="0"/>
      <p:bldP spid="43" grpId="0"/>
    </p:bld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mages with ca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721784" y="1394011"/>
            <a:ext cx="4967816" cy="1530161"/>
          </a:xfrm>
          <a:custGeom>
            <a:avLst/>
            <a:gdLst/>
            <a:ahLst/>
            <a:cxnLst/>
            <a:rect l="l" t="t" r="r" b="b"/>
            <a:pathLst>
              <a:path w="3725862" h="1275134">
                <a:moveTo>
                  <a:pt x="360890" y="0"/>
                </a:moveTo>
                <a:lnTo>
                  <a:pt x="3364972" y="0"/>
                </a:lnTo>
                <a:cubicBezTo>
                  <a:pt x="3564286" y="0"/>
                  <a:pt x="3725862" y="161576"/>
                  <a:pt x="3725862" y="360890"/>
                </a:cubicBezTo>
                <a:lnTo>
                  <a:pt x="3725862" y="1275134"/>
                </a:lnTo>
                <a:lnTo>
                  <a:pt x="0" y="1275134"/>
                </a:lnTo>
                <a:lnTo>
                  <a:pt x="0" y="360890"/>
                </a:lnTo>
                <a:cubicBezTo>
                  <a:pt x="0" y="161576"/>
                  <a:pt x="161576" y="0"/>
                  <a:pt x="36089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3" name="Rounded Rectangle 1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4" name="Rounded Rectangle 1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  <p:sp>
        <p:nvSpPr>
          <p:cNvPr id="38" name="Rounded Rectangle 18"/>
          <p:cNvSpPr/>
          <p:nvPr userDrawn="1"/>
        </p:nvSpPr>
        <p:spPr>
          <a:xfrm>
            <a:off x="721784" y="2929889"/>
            <a:ext cx="4967816" cy="723899"/>
          </a:xfrm>
          <a:custGeom>
            <a:avLst/>
            <a:gdLst/>
            <a:ahLst/>
            <a:cxnLst/>
            <a:rect l="l" t="t" r="r" b="b"/>
            <a:pathLst>
              <a:path w="3725862" h="603249">
                <a:moveTo>
                  <a:pt x="0" y="0"/>
                </a:moveTo>
                <a:lnTo>
                  <a:pt x="3725862" y="0"/>
                </a:lnTo>
                <a:lnTo>
                  <a:pt x="3725862" y="280197"/>
                </a:lnTo>
                <a:cubicBezTo>
                  <a:pt x="3725862" y="458614"/>
                  <a:pt x="3581227" y="603249"/>
                  <a:pt x="3402810" y="603249"/>
                </a:cubicBezTo>
                <a:lnTo>
                  <a:pt x="323052" y="603249"/>
                </a:lnTo>
                <a:cubicBezTo>
                  <a:pt x="144635" y="603249"/>
                  <a:pt x="0" y="458614"/>
                  <a:pt x="0" y="28019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1066800" y="2991377"/>
            <a:ext cx="4419600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1066800" y="3286158"/>
            <a:ext cx="4419600" cy="30667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43" name="Picture Placeholder 2"/>
          <p:cNvSpPr>
            <a:spLocks noGrp="1"/>
          </p:cNvSpPr>
          <p:nvPr>
            <p:ph type="pic" sz="quarter" idx="66"/>
          </p:nvPr>
        </p:nvSpPr>
        <p:spPr>
          <a:xfrm>
            <a:off x="6608235" y="1394011"/>
            <a:ext cx="4967816" cy="1530161"/>
          </a:xfrm>
          <a:custGeom>
            <a:avLst/>
            <a:gdLst/>
            <a:ahLst/>
            <a:cxnLst/>
            <a:rect l="l" t="t" r="r" b="b"/>
            <a:pathLst>
              <a:path w="3725862" h="1275134">
                <a:moveTo>
                  <a:pt x="360890" y="0"/>
                </a:moveTo>
                <a:lnTo>
                  <a:pt x="3364972" y="0"/>
                </a:lnTo>
                <a:cubicBezTo>
                  <a:pt x="3564286" y="0"/>
                  <a:pt x="3725862" y="161576"/>
                  <a:pt x="3725862" y="360890"/>
                </a:cubicBezTo>
                <a:lnTo>
                  <a:pt x="3725862" y="1275134"/>
                </a:lnTo>
                <a:lnTo>
                  <a:pt x="0" y="1275134"/>
                </a:lnTo>
                <a:lnTo>
                  <a:pt x="0" y="360890"/>
                </a:lnTo>
                <a:cubicBezTo>
                  <a:pt x="0" y="161576"/>
                  <a:pt x="161576" y="0"/>
                  <a:pt x="36089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4" name="Rounded Rectangle 18"/>
          <p:cNvSpPr/>
          <p:nvPr userDrawn="1"/>
        </p:nvSpPr>
        <p:spPr>
          <a:xfrm>
            <a:off x="6608235" y="2929889"/>
            <a:ext cx="4967816" cy="723899"/>
          </a:xfrm>
          <a:custGeom>
            <a:avLst/>
            <a:gdLst/>
            <a:ahLst/>
            <a:cxnLst/>
            <a:rect l="l" t="t" r="r" b="b"/>
            <a:pathLst>
              <a:path w="3725862" h="603249">
                <a:moveTo>
                  <a:pt x="0" y="0"/>
                </a:moveTo>
                <a:lnTo>
                  <a:pt x="3725862" y="0"/>
                </a:lnTo>
                <a:lnTo>
                  <a:pt x="3725862" y="280197"/>
                </a:lnTo>
                <a:cubicBezTo>
                  <a:pt x="3725862" y="458614"/>
                  <a:pt x="3581227" y="603249"/>
                  <a:pt x="3402810" y="603249"/>
                </a:cubicBezTo>
                <a:lnTo>
                  <a:pt x="323052" y="603249"/>
                </a:lnTo>
                <a:cubicBezTo>
                  <a:pt x="144635" y="603249"/>
                  <a:pt x="0" y="458614"/>
                  <a:pt x="0" y="28019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67" hasCustomPrompt="1"/>
          </p:nvPr>
        </p:nvSpPr>
        <p:spPr>
          <a:xfrm>
            <a:off x="6953251" y="2991377"/>
            <a:ext cx="4419600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68" hasCustomPrompt="1"/>
          </p:nvPr>
        </p:nvSpPr>
        <p:spPr>
          <a:xfrm>
            <a:off x="6953251" y="3286158"/>
            <a:ext cx="4419600" cy="30667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51" name="Picture Placeholder 2"/>
          <p:cNvSpPr>
            <a:spLocks noGrp="1"/>
          </p:cNvSpPr>
          <p:nvPr>
            <p:ph type="pic" sz="quarter" idx="69"/>
          </p:nvPr>
        </p:nvSpPr>
        <p:spPr>
          <a:xfrm>
            <a:off x="721784" y="4061011"/>
            <a:ext cx="4967816" cy="1530161"/>
          </a:xfrm>
          <a:custGeom>
            <a:avLst/>
            <a:gdLst/>
            <a:ahLst/>
            <a:cxnLst/>
            <a:rect l="l" t="t" r="r" b="b"/>
            <a:pathLst>
              <a:path w="3725862" h="1275134">
                <a:moveTo>
                  <a:pt x="360890" y="0"/>
                </a:moveTo>
                <a:lnTo>
                  <a:pt x="3364972" y="0"/>
                </a:lnTo>
                <a:cubicBezTo>
                  <a:pt x="3564286" y="0"/>
                  <a:pt x="3725862" y="161576"/>
                  <a:pt x="3725862" y="360890"/>
                </a:cubicBezTo>
                <a:lnTo>
                  <a:pt x="3725862" y="1275134"/>
                </a:lnTo>
                <a:lnTo>
                  <a:pt x="0" y="1275134"/>
                </a:lnTo>
                <a:lnTo>
                  <a:pt x="0" y="360890"/>
                </a:lnTo>
                <a:cubicBezTo>
                  <a:pt x="0" y="161576"/>
                  <a:pt x="161576" y="0"/>
                  <a:pt x="36089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2" name="Rounded Rectangle 18"/>
          <p:cNvSpPr/>
          <p:nvPr userDrawn="1"/>
        </p:nvSpPr>
        <p:spPr>
          <a:xfrm>
            <a:off x="721784" y="5596889"/>
            <a:ext cx="4967816" cy="723899"/>
          </a:xfrm>
          <a:custGeom>
            <a:avLst/>
            <a:gdLst/>
            <a:ahLst/>
            <a:cxnLst/>
            <a:rect l="l" t="t" r="r" b="b"/>
            <a:pathLst>
              <a:path w="3725862" h="603249">
                <a:moveTo>
                  <a:pt x="0" y="0"/>
                </a:moveTo>
                <a:lnTo>
                  <a:pt x="3725862" y="0"/>
                </a:lnTo>
                <a:lnTo>
                  <a:pt x="3725862" y="280197"/>
                </a:lnTo>
                <a:cubicBezTo>
                  <a:pt x="3725862" y="458614"/>
                  <a:pt x="3581227" y="603249"/>
                  <a:pt x="3402810" y="603249"/>
                </a:cubicBezTo>
                <a:lnTo>
                  <a:pt x="323052" y="603249"/>
                </a:lnTo>
                <a:cubicBezTo>
                  <a:pt x="144635" y="603249"/>
                  <a:pt x="0" y="458614"/>
                  <a:pt x="0" y="28019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70" hasCustomPrompt="1"/>
          </p:nvPr>
        </p:nvSpPr>
        <p:spPr>
          <a:xfrm>
            <a:off x="1066800" y="5658377"/>
            <a:ext cx="4419600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71" hasCustomPrompt="1"/>
          </p:nvPr>
        </p:nvSpPr>
        <p:spPr>
          <a:xfrm>
            <a:off x="1066800" y="5953158"/>
            <a:ext cx="4419600" cy="30667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55" name="Picture Placeholder 2"/>
          <p:cNvSpPr>
            <a:spLocks noGrp="1"/>
          </p:cNvSpPr>
          <p:nvPr>
            <p:ph type="pic" sz="quarter" idx="72"/>
          </p:nvPr>
        </p:nvSpPr>
        <p:spPr>
          <a:xfrm>
            <a:off x="6608235" y="4061011"/>
            <a:ext cx="4967816" cy="1530161"/>
          </a:xfrm>
          <a:custGeom>
            <a:avLst/>
            <a:gdLst/>
            <a:ahLst/>
            <a:cxnLst/>
            <a:rect l="l" t="t" r="r" b="b"/>
            <a:pathLst>
              <a:path w="3725862" h="1275134">
                <a:moveTo>
                  <a:pt x="360890" y="0"/>
                </a:moveTo>
                <a:lnTo>
                  <a:pt x="3364972" y="0"/>
                </a:lnTo>
                <a:cubicBezTo>
                  <a:pt x="3564286" y="0"/>
                  <a:pt x="3725862" y="161576"/>
                  <a:pt x="3725862" y="360890"/>
                </a:cubicBezTo>
                <a:lnTo>
                  <a:pt x="3725862" y="1275134"/>
                </a:lnTo>
                <a:lnTo>
                  <a:pt x="0" y="1275134"/>
                </a:lnTo>
                <a:lnTo>
                  <a:pt x="0" y="360890"/>
                </a:lnTo>
                <a:cubicBezTo>
                  <a:pt x="0" y="161576"/>
                  <a:pt x="161576" y="0"/>
                  <a:pt x="36089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6" name="Rounded Rectangle 18"/>
          <p:cNvSpPr/>
          <p:nvPr userDrawn="1"/>
        </p:nvSpPr>
        <p:spPr>
          <a:xfrm>
            <a:off x="6608235" y="5596889"/>
            <a:ext cx="4967816" cy="723899"/>
          </a:xfrm>
          <a:custGeom>
            <a:avLst/>
            <a:gdLst/>
            <a:ahLst/>
            <a:cxnLst/>
            <a:rect l="l" t="t" r="r" b="b"/>
            <a:pathLst>
              <a:path w="3725862" h="603249">
                <a:moveTo>
                  <a:pt x="0" y="0"/>
                </a:moveTo>
                <a:lnTo>
                  <a:pt x="3725862" y="0"/>
                </a:lnTo>
                <a:lnTo>
                  <a:pt x="3725862" y="280197"/>
                </a:lnTo>
                <a:cubicBezTo>
                  <a:pt x="3725862" y="458614"/>
                  <a:pt x="3581227" y="603249"/>
                  <a:pt x="3402810" y="603249"/>
                </a:cubicBezTo>
                <a:lnTo>
                  <a:pt x="323052" y="603249"/>
                </a:lnTo>
                <a:cubicBezTo>
                  <a:pt x="144635" y="603249"/>
                  <a:pt x="0" y="458614"/>
                  <a:pt x="0" y="28019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73" hasCustomPrompt="1"/>
          </p:nvPr>
        </p:nvSpPr>
        <p:spPr>
          <a:xfrm>
            <a:off x="6953251" y="5658377"/>
            <a:ext cx="4419600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74" hasCustomPrompt="1"/>
          </p:nvPr>
        </p:nvSpPr>
        <p:spPr>
          <a:xfrm>
            <a:off x="6953251" y="5953158"/>
            <a:ext cx="4419600" cy="30667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76007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5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4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7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animBg="1"/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/>
      <p:bldP spid="44" grpId="0" animBg="1"/>
      <p:bldP spid="4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/>
      <p:bldP spid="52" grpId="0" animBg="1"/>
      <p:bldP spid="5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/>
      <p:bldP spid="56" grpId="0" animBg="1"/>
      <p:bldP spid="5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ircle imag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3" name="Rounded Rectangle 1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4" name="Rounded Rectangle 1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  <p:sp>
        <p:nvSpPr>
          <p:cNvPr id="41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603254" y="4267391"/>
            <a:ext cx="2497151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603254" y="4562173"/>
            <a:ext cx="2497151" cy="151858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5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603254" y="1877692"/>
            <a:ext cx="2497151" cy="2247436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66" hasCustomPrompt="1"/>
          </p:nvPr>
        </p:nvSpPr>
        <p:spPr>
          <a:xfrm>
            <a:off x="3448053" y="4267391"/>
            <a:ext cx="2497151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67" hasCustomPrompt="1"/>
          </p:nvPr>
        </p:nvSpPr>
        <p:spPr>
          <a:xfrm>
            <a:off x="3448053" y="4562173"/>
            <a:ext cx="2497151" cy="151858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7" name="Picture Placeholder 2"/>
          <p:cNvSpPr>
            <a:spLocks noGrp="1" noChangeAspect="1"/>
          </p:cNvSpPr>
          <p:nvPr>
            <p:ph type="pic" sz="quarter" idx="68"/>
          </p:nvPr>
        </p:nvSpPr>
        <p:spPr>
          <a:xfrm>
            <a:off x="3448053" y="1877692"/>
            <a:ext cx="2497151" cy="2247436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69" hasCustomPrompt="1"/>
          </p:nvPr>
        </p:nvSpPr>
        <p:spPr>
          <a:xfrm>
            <a:off x="6225121" y="4267391"/>
            <a:ext cx="2497151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70" hasCustomPrompt="1"/>
          </p:nvPr>
        </p:nvSpPr>
        <p:spPr>
          <a:xfrm>
            <a:off x="6225121" y="4562173"/>
            <a:ext cx="2497151" cy="151858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46" name="Picture Placeholder 2"/>
          <p:cNvSpPr>
            <a:spLocks noGrp="1" noChangeAspect="1"/>
          </p:cNvSpPr>
          <p:nvPr>
            <p:ph type="pic" sz="quarter" idx="71"/>
          </p:nvPr>
        </p:nvSpPr>
        <p:spPr>
          <a:xfrm>
            <a:off x="6225121" y="1877692"/>
            <a:ext cx="2497151" cy="2247436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72" hasCustomPrompt="1"/>
          </p:nvPr>
        </p:nvSpPr>
        <p:spPr>
          <a:xfrm>
            <a:off x="9078903" y="4267391"/>
            <a:ext cx="2497151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73" hasCustomPrompt="1"/>
          </p:nvPr>
        </p:nvSpPr>
        <p:spPr>
          <a:xfrm>
            <a:off x="9078903" y="4562173"/>
            <a:ext cx="2497151" cy="151858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49" name="Picture Placeholder 2"/>
          <p:cNvSpPr>
            <a:spLocks noGrp="1" noChangeAspect="1"/>
          </p:cNvSpPr>
          <p:nvPr>
            <p:ph type="pic" sz="quarter" idx="74"/>
          </p:nvPr>
        </p:nvSpPr>
        <p:spPr>
          <a:xfrm>
            <a:off x="9078903" y="1877692"/>
            <a:ext cx="2497151" cy="2247436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02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/>
      <p:bldP spid="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/>
      <p:bldP spid="3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/>
      <p:bldP spid="4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ircle images with ca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3" name="Rounded Rectangle 1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4" name="Rounded Rectangle 1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  <p:sp>
        <p:nvSpPr>
          <p:cNvPr id="41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2838451" y="1813942"/>
            <a:ext cx="2986616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2838451" y="2108723"/>
            <a:ext cx="2986616" cy="151858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5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603252" y="1801491"/>
            <a:ext cx="2028477" cy="1825630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66" hasCustomPrompt="1"/>
          </p:nvPr>
        </p:nvSpPr>
        <p:spPr>
          <a:xfrm>
            <a:off x="8589435" y="1813942"/>
            <a:ext cx="2986616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67" hasCustomPrompt="1"/>
          </p:nvPr>
        </p:nvSpPr>
        <p:spPr>
          <a:xfrm>
            <a:off x="8589435" y="2108723"/>
            <a:ext cx="2986616" cy="151858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sz="quarter" idx="68"/>
          </p:nvPr>
        </p:nvSpPr>
        <p:spPr>
          <a:xfrm>
            <a:off x="6354236" y="1801491"/>
            <a:ext cx="2028477" cy="1825630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69" hasCustomPrompt="1"/>
          </p:nvPr>
        </p:nvSpPr>
        <p:spPr>
          <a:xfrm>
            <a:off x="2838451" y="3993262"/>
            <a:ext cx="2986616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70" hasCustomPrompt="1"/>
          </p:nvPr>
        </p:nvSpPr>
        <p:spPr>
          <a:xfrm>
            <a:off x="2838451" y="4288043"/>
            <a:ext cx="2986616" cy="151858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sz="quarter" idx="71"/>
          </p:nvPr>
        </p:nvSpPr>
        <p:spPr>
          <a:xfrm>
            <a:off x="603252" y="3980811"/>
            <a:ext cx="2028477" cy="1825630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72" hasCustomPrompt="1"/>
          </p:nvPr>
        </p:nvSpPr>
        <p:spPr>
          <a:xfrm>
            <a:off x="8589435" y="3993262"/>
            <a:ext cx="2986616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73" hasCustomPrompt="1"/>
          </p:nvPr>
        </p:nvSpPr>
        <p:spPr>
          <a:xfrm>
            <a:off x="8589435" y="4288043"/>
            <a:ext cx="2986616" cy="151858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2" name="Picture Placeholder 2"/>
          <p:cNvSpPr>
            <a:spLocks noGrp="1" noChangeAspect="1"/>
          </p:cNvSpPr>
          <p:nvPr>
            <p:ph type="pic" sz="quarter" idx="74"/>
          </p:nvPr>
        </p:nvSpPr>
        <p:spPr>
          <a:xfrm>
            <a:off x="6354236" y="3980811"/>
            <a:ext cx="2028477" cy="1825630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414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/>
      <p:bldP spid="2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/>
      <p:bldP spid="2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/>
      <p:bldP spid="3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/>
    </p:bld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ircle imag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3" name="Rounded Rectangle 1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4" name="Rounded Rectangle 1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  <p:sp>
        <p:nvSpPr>
          <p:cNvPr id="41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603252" y="3383781"/>
            <a:ext cx="2038349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5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575738" y="1374772"/>
            <a:ext cx="2111999" cy="190079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66" hasCustomPrompt="1"/>
          </p:nvPr>
        </p:nvSpPr>
        <p:spPr>
          <a:xfrm>
            <a:off x="3617386" y="3383781"/>
            <a:ext cx="2038349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sz="quarter" idx="68"/>
          </p:nvPr>
        </p:nvSpPr>
        <p:spPr>
          <a:xfrm>
            <a:off x="3589871" y="1374772"/>
            <a:ext cx="2111999" cy="190079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69" hasCustomPrompt="1"/>
          </p:nvPr>
        </p:nvSpPr>
        <p:spPr>
          <a:xfrm>
            <a:off x="6546852" y="3383781"/>
            <a:ext cx="2038349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3" name="Picture Placeholder 2"/>
          <p:cNvSpPr>
            <a:spLocks noGrp="1" noChangeAspect="1"/>
          </p:cNvSpPr>
          <p:nvPr>
            <p:ph type="pic" sz="quarter" idx="71"/>
          </p:nvPr>
        </p:nvSpPr>
        <p:spPr>
          <a:xfrm>
            <a:off x="6519338" y="1374772"/>
            <a:ext cx="2111999" cy="190079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72" hasCustomPrompt="1"/>
          </p:nvPr>
        </p:nvSpPr>
        <p:spPr>
          <a:xfrm>
            <a:off x="9537702" y="3383781"/>
            <a:ext cx="2038349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6" name="Picture Placeholder 2"/>
          <p:cNvSpPr>
            <a:spLocks noGrp="1" noChangeAspect="1"/>
          </p:cNvSpPr>
          <p:nvPr>
            <p:ph type="pic" sz="quarter" idx="74"/>
          </p:nvPr>
        </p:nvSpPr>
        <p:spPr>
          <a:xfrm>
            <a:off x="9510187" y="1374772"/>
            <a:ext cx="2111999" cy="190079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75" hasCustomPrompt="1"/>
          </p:nvPr>
        </p:nvSpPr>
        <p:spPr>
          <a:xfrm>
            <a:off x="603252" y="6005061"/>
            <a:ext cx="2038349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0" name="Picture Placeholder 2"/>
          <p:cNvSpPr>
            <a:spLocks noGrp="1" noChangeAspect="1"/>
          </p:cNvSpPr>
          <p:nvPr>
            <p:ph type="pic" sz="quarter" idx="76"/>
          </p:nvPr>
        </p:nvSpPr>
        <p:spPr>
          <a:xfrm>
            <a:off x="524938" y="3996052"/>
            <a:ext cx="2111999" cy="190079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77" hasCustomPrompt="1"/>
          </p:nvPr>
        </p:nvSpPr>
        <p:spPr>
          <a:xfrm>
            <a:off x="3617386" y="6005061"/>
            <a:ext cx="2038349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2" name="Picture Placeholder 2"/>
          <p:cNvSpPr>
            <a:spLocks noGrp="1" noChangeAspect="1"/>
          </p:cNvSpPr>
          <p:nvPr>
            <p:ph type="pic" sz="quarter" idx="78"/>
          </p:nvPr>
        </p:nvSpPr>
        <p:spPr>
          <a:xfrm>
            <a:off x="3539071" y="3996052"/>
            <a:ext cx="2111999" cy="190079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79" hasCustomPrompt="1"/>
          </p:nvPr>
        </p:nvSpPr>
        <p:spPr>
          <a:xfrm>
            <a:off x="6546852" y="6005061"/>
            <a:ext cx="2038349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4" name="Picture Placeholder 2"/>
          <p:cNvSpPr>
            <a:spLocks noGrp="1" noChangeAspect="1"/>
          </p:cNvSpPr>
          <p:nvPr>
            <p:ph type="pic" sz="quarter" idx="80"/>
          </p:nvPr>
        </p:nvSpPr>
        <p:spPr>
          <a:xfrm>
            <a:off x="6468538" y="3996052"/>
            <a:ext cx="2111999" cy="190079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81" hasCustomPrompt="1"/>
          </p:nvPr>
        </p:nvSpPr>
        <p:spPr>
          <a:xfrm>
            <a:off x="9537702" y="6005061"/>
            <a:ext cx="2038349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6" name="Picture Placeholder 2"/>
          <p:cNvSpPr>
            <a:spLocks noGrp="1" noChangeAspect="1"/>
          </p:cNvSpPr>
          <p:nvPr>
            <p:ph type="pic" sz="quarter" idx="82"/>
          </p:nvPr>
        </p:nvSpPr>
        <p:spPr>
          <a:xfrm>
            <a:off x="9459387" y="3996052"/>
            <a:ext cx="2111999" cy="190079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41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000"/>
                            </p:stCondLst>
                            <p:childTnLst>
                              <p:par>
                                <p:cTn id="79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500"/>
                            </p:stCondLst>
                            <p:childTnLst>
                              <p:par>
                                <p:cTn id="90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/>
      <p:bldP spid="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/>
      <p:bldP spid="3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/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/>
      <p:bldP spid="5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0" grpId="0"/>
      <p:bldP spid="6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2" grpId="0"/>
      <p:bldP spid="6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4" grpId="0"/>
      <p:bldP spid="6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6" grpId="0"/>
    </p:bld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images with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632886" y="1356361"/>
            <a:ext cx="1940981" cy="3249925"/>
          </a:xfrm>
          <a:custGeom>
            <a:avLst/>
            <a:gdLst/>
            <a:ahLst/>
            <a:cxnLst/>
            <a:rect l="l" t="t" r="r" b="b"/>
            <a:pathLst>
              <a:path w="1455736" h="2708271">
                <a:moveTo>
                  <a:pt x="268845" y="0"/>
                </a:moveTo>
                <a:lnTo>
                  <a:pt x="1186891" y="0"/>
                </a:lnTo>
                <a:cubicBezTo>
                  <a:pt x="1335370" y="0"/>
                  <a:pt x="1455736" y="120366"/>
                  <a:pt x="1455736" y="268845"/>
                </a:cubicBezTo>
                <a:lnTo>
                  <a:pt x="1455736" y="2642626"/>
                </a:lnTo>
                <a:cubicBezTo>
                  <a:pt x="1455736" y="2661186"/>
                  <a:pt x="1453855" y="2679307"/>
                  <a:pt x="1450274" y="2696808"/>
                </a:cubicBezTo>
                <a:lnTo>
                  <a:pt x="1446716" y="2708271"/>
                </a:lnTo>
                <a:lnTo>
                  <a:pt x="9020" y="2708271"/>
                </a:lnTo>
                <a:lnTo>
                  <a:pt x="5462" y="2696808"/>
                </a:lnTo>
                <a:cubicBezTo>
                  <a:pt x="1881" y="2679307"/>
                  <a:pt x="0" y="2661186"/>
                  <a:pt x="0" y="2642626"/>
                </a:cubicBezTo>
                <a:lnTo>
                  <a:pt x="0" y="268845"/>
                </a:lnTo>
                <a:cubicBezTo>
                  <a:pt x="0" y="120366"/>
                  <a:pt x="120366" y="0"/>
                  <a:pt x="268845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7" name="Rounded Rectangle 1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8" name="Rounded Rectangle 1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9" name="Rounded Rectangle 1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  <p:sp>
        <p:nvSpPr>
          <p:cNvPr id="31" name="Rounded Rectangle 30"/>
          <p:cNvSpPr/>
          <p:nvPr userDrawn="1"/>
        </p:nvSpPr>
        <p:spPr>
          <a:xfrm>
            <a:off x="622447" y="4606285"/>
            <a:ext cx="1938573" cy="243840"/>
          </a:xfrm>
          <a:custGeom>
            <a:avLst/>
            <a:gdLst/>
            <a:ahLst/>
            <a:cxnLst/>
            <a:rect l="l" t="t" r="r" b="b"/>
            <a:pathLst>
              <a:path w="1453930" h="203200">
                <a:moveTo>
                  <a:pt x="0" y="0"/>
                </a:moveTo>
                <a:lnTo>
                  <a:pt x="1453930" y="0"/>
                </a:lnTo>
                <a:lnTo>
                  <a:pt x="1442258" y="37601"/>
                </a:lnTo>
                <a:cubicBezTo>
                  <a:pt x="1401097" y="134917"/>
                  <a:pt x="1304736" y="203200"/>
                  <a:pt x="1192427" y="203200"/>
                </a:cubicBezTo>
                <a:lnTo>
                  <a:pt x="261503" y="203200"/>
                </a:lnTo>
                <a:cubicBezTo>
                  <a:pt x="149194" y="203200"/>
                  <a:pt x="52834" y="134917"/>
                  <a:pt x="11672" y="376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36" name="Picture Placeholder 2"/>
          <p:cNvSpPr>
            <a:spLocks noGrp="1"/>
          </p:cNvSpPr>
          <p:nvPr>
            <p:ph type="pic" sz="quarter" idx="65"/>
          </p:nvPr>
        </p:nvSpPr>
        <p:spPr>
          <a:xfrm>
            <a:off x="2800352" y="1356361"/>
            <a:ext cx="1940981" cy="3249925"/>
          </a:xfrm>
          <a:custGeom>
            <a:avLst/>
            <a:gdLst/>
            <a:ahLst/>
            <a:cxnLst/>
            <a:rect l="l" t="t" r="r" b="b"/>
            <a:pathLst>
              <a:path w="1455736" h="2708271">
                <a:moveTo>
                  <a:pt x="268845" y="0"/>
                </a:moveTo>
                <a:lnTo>
                  <a:pt x="1186891" y="0"/>
                </a:lnTo>
                <a:cubicBezTo>
                  <a:pt x="1335370" y="0"/>
                  <a:pt x="1455736" y="120366"/>
                  <a:pt x="1455736" y="268845"/>
                </a:cubicBezTo>
                <a:lnTo>
                  <a:pt x="1455736" y="2642626"/>
                </a:lnTo>
                <a:cubicBezTo>
                  <a:pt x="1455736" y="2661186"/>
                  <a:pt x="1453855" y="2679307"/>
                  <a:pt x="1450274" y="2696808"/>
                </a:cubicBezTo>
                <a:lnTo>
                  <a:pt x="1446716" y="2708271"/>
                </a:lnTo>
                <a:lnTo>
                  <a:pt x="9020" y="2708271"/>
                </a:lnTo>
                <a:lnTo>
                  <a:pt x="5462" y="2696808"/>
                </a:lnTo>
                <a:cubicBezTo>
                  <a:pt x="1881" y="2679307"/>
                  <a:pt x="0" y="2661186"/>
                  <a:pt x="0" y="2642626"/>
                </a:cubicBezTo>
                <a:lnTo>
                  <a:pt x="0" y="268845"/>
                </a:lnTo>
                <a:cubicBezTo>
                  <a:pt x="0" y="120366"/>
                  <a:pt x="120366" y="0"/>
                  <a:pt x="268845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7" name="Rounded Rectangle 30"/>
          <p:cNvSpPr/>
          <p:nvPr userDrawn="1"/>
        </p:nvSpPr>
        <p:spPr>
          <a:xfrm>
            <a:off x="2789914" y="4606285"/>
            <a:ext cx="1938573" cy="243840"/>
          </a:xfrm>
          <a:custGeom>
            <a:avLst/>
            <a:gdLst/>
            <a:ahLst/>
            <a:cxnLst/>
            <a:rect l="l" t="t" r="r" b="b"/>
            <a:pathLst>
              <a:path w="1453930" h="203200">
                <a:moveTo>
                  <a:pt x="0" y="0"/>
                </a:moveTo>
                <a:lnTo>
                  <a:pt x="1453930" y="0"/>
                </a:lnTo>
                <a:lnTo>
                  <a:pt x="1442258" y="37601"/>
                </a:lnTo>
                <a:cubicBezTo>
                  <a:pt x="1401097" y="134917"/>
                  <a:pt x="1304736" y="203200"/>
                  <a:pt x="1192427" y="203200"/>
                </a:cubicBezTo>
                <a:lnTo>
                  <a:pt x="261503" y="203200"/>
                </a:lnTo>
                <a:cubicBezTo>
                  <a:pt x="149194" y="203200"/>
                  <a:pt x="52834" y="134917"/>
                  <a:pt x="11672" y="3760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66"/>
          </p:nvPr>
        </p:nvSpPr>
        <p:spPr>
          <a:xfrm>
            <a:off x="5065332" y="1356361"/>
            <a:ext cx="1940981" cy="3249925"/>
          </a:xfrm>
          <a:custGeom>
            <a:avLst/>
            <a:gdLst/>
            <a:ahLst/>
            <a:cxnLst/>
            <a:rect l="l" t="t" r="r" b="b"/>
            <a:pathLst>
              <a:path w="1455736" h="2708271">
                <a:moveTo>
                  <a:pt x="268845" y="0"/>
                </a:moveTo>
                <a:lnTo>
                  <a:pt x="1186891" y="0"/>
                </a:lnTo>
                <a:cubicBezTo>
                  <a:pt x="1335370" y="0"/>
                  <a:pt x="1455736" y="120366"/>
                  <a:pt x="1455736" y="268845"/>
                </a:cubicBezTo>
                <a:lnTo>
                  <a:pt x="1455736" y="2642626"/>
                </a:lnTo>
                <a:cubicBezTo>
                  <a:pt x="1455736" y="2661186"/>
                  <a:pt x="1453855" y="2679307"/>
                  <a:pt x="1450274" y="2696808"/>
                </a:cubicBezTo>
                <a:lnTo>
                  <a:pt x="1446716" y="2708271"/>
                </a:lnTo>
                <a:lnTo>
                  <a:pt x="9020" y="2708271"/>
                </a:lnTo>
                <a:lnTo>
                  <a:pt x="5462" y="2696808"/>
                </a:lnTo>
                <a:cubicBezTo>
                  <a:pt x="1881" y="2679307"/>
                  <a:pt x="0" y="2661186"/>
                  <a:pt x="0" y="2642626"/>
                </a:cubicBezTo>
                <a:lnTo>
                  <a:pt x="0" y="268845"/>
                </a:lnTo>
                <a:cubicBezTo>
                  <a:pt x="0" y="120366"/>
                  <a:pt x="120366" y="0"/>
                  <a:pt x="268845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9" name="Rounded Rectangle 30"/>
          <p:cNvSpPr/>
          <p:nvPr userDrawn="1"/>
        </p:nvSpPr>
        <p:spPr>
          <a:xfrm>
            <a:off x="5054894" y="4606285"/>
            <a:ext cx="1938573" cy="243840"/>
          </a:xfrm>
          <a:custGeom>
            <a:avLst/>
            <a:gdLst/>
            <a:ahLst/>
            <a:cxnLst/>
            <a:rect l="l" t="t" r="r" b="b"/>
            <a:pathLst>
              <a:path w="1453930" h="203200">
                <a:moveTo>
                  <a:pt x="0" y="0"/>
                </a:moveTo>
                <a:lnTo>
                  <a:pt x="1453930" y="0"/>
                </a:lnTo>
                <a:lnTo>
                  <a:pt x="1442258" y="37601"/>
                </a:lnTo>
                <a:cubicBezTo>
                  <a:pt x="1401097" y="134917"/>
                  <a:pt x="1304736" y="203200"/>
                  <a:pt x="1192427" y="203200"/>
                </a:cubicBezTo>
                <a:lnTo>
                  <a:pt x="261503" y="203200"/>
                </a:lnTo>
                <a:cubicBezTo>
                  <a:pt x="149194" y="203200"/>
                  <a:pt x="52834" y="134917"/>
                  <a:pt x="11672" y="376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40" name="Picture Placeholder 2"/>
          <p:cNvSpPr>
            <a:spLocks noGrp="1"/>
          </p:cNvSpPr>
          <p:nvPr>
            <p:ph type="pic" sz="quarter" idx="67"/>
          </p:nvPr>
        </p:nvSpPr>
        <p:spPr>
          <a:xfrm>
            <a:off x="7351332" y="1356361"/>
            <a:ext cx="1940981" cy="3249925"/>
          </a:xfrm>
          <a:custGeom>
            <a:avLst/>
            <a:gdLst/>
            <a:ahLst/>
            <a:cxnLst/>
            <a:rect l="l" t="t" r="r" b="b"/>
            <a:pathLst>
              <a:path w="1455736" h="2708271">
                <a:moveTo>
                  <a:pt x="268845" y="0"/>
                </a:moveTo>
                <a:lnTo>
                  <a:pt x="1186891" y="0"/>
                </a:lnTo>
                <a:cubicBezTo>
                  <a:pt x="1335370" y="0"/>
                  <a:pt x="1455736" y="120366"/>
                  <a:pt x="1455736" y="268845"/>
                </a:cubicBezTo>
                <a:lnTo>
                  <a:pt x="1455736" y="2642626"/>
                </a:lnTo>
                <a:cubicBezTo>
                  <a:pt x="1455736" y="2661186"/>
                  <a:pt x="1453855" y="2679307"/>
                  <a:pt x="1450274" y="2696808"/>
                </a:cubicBezTo>
                <a:lnTo>
                  <a:pt x="1446716" y="2708271"/>
                </a:lnTo>
                <a:lnTo>
                  <a:pt x="9020" y="2708271"/>
                </a:lnTo>
                <a:lnTo>
                  <a:pt x="5462" y="2696808"/>
                </a:lnTo>
                <a:cubicBezTo>
                  <a:pt x="1881" y="2679307"/>
                  <a:pt x="0" y="2661186"/>
                  <a:pt x="0" y="2642626"/>
                </a:cubicBezTo>
                <a:lnTo>
                  <a:pt x="0" y="268845"/>
                </a:lnTo>
                <a:cubicBezTo>
                  <a:pt x="0" y="120366"/>
                  <a:pt x="120366" y="0"/>
                  <a:pt x="268845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1" name="Rounded Rectangle 30"/>
          <p:cNvSpPr/>
          <p:nvPr userDrawn="1"/>
        </p:nvSpPr>
        <p:spPr>
          <a:xfrm>
            <a:off x="7340894" y="4606285"/>
            <a:ext cx="1938573" cy="243840"/>
          </a:xfrm>
          <a:custGeom>
            <a:avLst/>
            <a:gdLst/>
            <a:ahLst/>
            <a:cxnLst/>
            <a:rect l="l" t="t" r="r" b="b"/>
            <a:pathLst>
              <a:path w="1453930" h="203200">
                <a:moveTo>
                  <a:pt x="0" y="0"/>
                </a:moveTo>
                <a:lnTo>
                  <a:pt x="1453930" y="0"/>
                </a:lnTo>
                <a:lnTo>
                  <a:pt x="1442258" y="37601"/>
                </a:lnTo>
                <a:cubicBezTo>
                  <a:pt x="1401097" y="134917"/>
                  <a:pt x="1304736" y="203200"/>
                  <a:pt x="1192427" y="203200"/>
                </a:cubicBezTo>
                <a:lnTo>
                  <a:pt x="261503" y="203200"/>
                </a:lnTo>
                <a:cubicBezTo>
                  <a:pt x="149194" y="203200"/>
                  <a:pt x="52834" y="134917"/>
                  <a:pt x="11672" y="376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42" name="Picture Placeholder 2"/>
          <p:cNvSpPr>
            <a:spLocks noGrp="1"/>
          </p:cNvSpPr>
          <p:nvPr>
            <p:ph type="pic" sz="quarter" idx="68"/>
          </p:nvPr>
        </p:nvSpPr>
        <p:spPr>
          <a:xfrm>
            <a:off x="9624486" y="1356361"/>
            <a:ext cx="1940981" cy="3249925"/>
          </a:xfrm>
          <a:custGeom>
            <a:avLst/>
            <a:gdLst/>
            <a:ahLst/>
            <a:cxnLst/>
            <a:rect l="l" t="t" r="r" b="b"/>
            <a:pathLst>
              <a:path w="1455736" h="2708271">
                <a:moveTo>
                  <a:pt x="268845" y="0"/>
                </a:moveTo>
                <a:lnTo>
                  <a:pt x="1186891" y="0"/>
                </a:lnTo>
                <a:cubicBezTo>
                  <a:pt x="1335370" y="0"/>
                  <a:pt x="1455736" y="120366"/>
                  <a:pt x="1455736" y="268845"/>
                </a:cubicBezTo>
                <a:lnTo>
                  <a:pt x="1455736" y="2642626"/>
                </a:lnTo>
                <a:cubicBezTo>
                  <a:pt x="1455736" y="2661186"/>
                  <a:pt x="1453855" y="2679307"/>
                  <a:pt x="1450274" y="2696808"/>
                </a:cubicBezTo>
                <a:lnTo>
                  <a:pt x="1446716" y="2708271"/>
                </a:lnTo>
                <a:lnTo>
                  <a:pt x="9020" y="2708271"/>
                </a:lnTo>
                <a:lnTo>
                  <a:pt x="5462" y="2696808"/>
                </a:lnTo>
                <a:cubicBezTo>
                  <a:pt x="1881" y="2679307"/>
                  <a:pt x="0" y="2661186"/>
                  <a:pt x="0" y="2642626"/>
                </a:cubicBezTo>
                <a:lnTo>
                  <a:pt x="0" y="268845"/>
                </a:lnTo>
                <a:cubicBezTo>
                  <a:pt x="0" y="120366"/>
                  <a:pt x="120366" y="0"/>
                  <a:pt x="268845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3" name="Rounded Rectangle 30"/>
          <p:cNvSpPr/>
          <p:nvPr userDrawn="1"/>
        </p:nvSpPr>
        <p:spPr>
          <a:xfrm>
            <a:off x="9614047" y="4606285"/>
            <a:ext cx="1938573" cy="243840"/>
          </a:xfrm>
          <a:custGeom>
            <a:avLst/>
            <a:gdLst/>
            <a:ahLst/>
            <a:cxnLst/>
            <a:rect l="l" t="t" r="r" b="b"/>
            <a:pathLst>
              <a:path w="1453930" h="203200">
                <a:moveTo>
                  <a:pt x="0" y="0"/>
                </a:moveTo>
                <a:lnTo>
                  <a:pt x="1453930" y="0"/>
                </a:lnTo>
                <a:lnTo>
                  <a:pt x="1442258" y="37601"/>
                </a:lnTo>
                <a:cubicBezTo>
                  <a:pt x="1401097" y="134917"/>
                  <a:pt x="1304736" y="203200"/>
                  <a:pt x="1192427" y="203200"/>
                </a:cubicBezTo>
                <a:lnTo>
                  <a:pt x="261503" y="203200"/>
                </a:lnTo>
                <a:cubicBezTo>
                  <a:pt x="149194" y="203200"/>
                  <a:pt x="52834" y="134917"/>
                  <a:pt x="11672" y="376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591965" y="5563772"/>
            <a:ext cx="10973505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69384" y="5109393"/>
            <a:ext cx="1099608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Put</a:t>
            </a:r>
            <a:r>
              <a:rPr lang="es-ES_tradnl" dirty="0"/>
              <a:t> </a:t>
            </a:r>
            <a:r>
              <a:rPr lang="es-ES_tradnl" dirty="0" err="1"/>
              <a:t>your</a:t>
            </a:r>
            <a:r>
              <a:rPr lang="es-ES_tradnl" dirty="0"/>
              <a:t> 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190430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3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5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4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/>
      <p:bldP spid="31" grpId="0" animBg="1"/>
      <p:bldP spid="36" grpId="0"/>
      <p:bldP spid="37" grpId="0" animBg="1"/>
      <p:bldP spid="38" grpId="0"/>
      <p:bldP spid="39" grpId="0" animBg="1"/>
      <p:bldP spid="40" grpId="0"/>
      <p:bldP spid="41" grpId="0" animBg="1"/>
      <p:bldP spid="42" grpId="0"/>
      <p:bldP spid="43" grpId="0" animBg="1"/>
      <p:bldP spid="4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03251" y="1394298"/>
            <a:ext cx="10972800" cy="4574704"/>
          </a:xfrm>
          <a:prstGeom prst="rect">
            <a:avLst/>
          </a:prstGeom>
        </p:spPr>
        <p:txBody>
          <a:bodyPr vert="horz" lIns="95057" tIns="47529" rIns="95057" bIns="47529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in </a:t>
            </a:r>
            <a:r>
              <a:rPr lang="en-US" dirty="0" err="1"/>
              <a:t>ultricies</a:t>
            </a:r>
            <a:r>
              <a:rPr lang="en-US" dirty="0"/>
              <a:t> diam.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 et.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nisi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non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porta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,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,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ligula.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a </a:t>
            </a:r>
            <a:r>
              <a:rPr lang="en-US" dirty="0" err="1"/>
              <a:t>est</a:t>
            </a:r>
            <a:r>
              <a:rPr lang="en-US" dirty="0"/>
              <a:t> at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ex.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,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,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, in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in </a:t>
            </a:r>
            <a:r>
              <a:rPr lang="en-US" dirty="0" err="1"/>
              <a:t>nunc</a:t>
            </a:r>
            <a:r>
              <a:rPr lang="en-US" dirty="0"/>
              <a:t>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id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. Nam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lacus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, a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,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 ac,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dui.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, magna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in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ac.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, </a:t>
            </a:r>
            <a:r>
              <a:rPr lang="en-US" dirty="0" err="1"/>
              <a:t>tincidunt</a:t>
            </a:r>
            <a:r>
              <a:rPr lang="en-US" dirty="0"/>
              <a:t> et </a:t>
            </a:r>
            <a:r>
              <a:rPr lang="en-US" dirty="0" err="1"/>
              <a:t>suscipit</a:t>
            </a:r>
            <a:r>
              <a:rPr lang="en-US" dirty="0"/>
              <a:t> id, </a:t>
            </a:r>
            <a:r>
              <a:rPr lang="en-US" dirty="0" err="1"/>
              <a:t>rutrum</a:t>
            </a:r>
            <a:r>
              <a:rPr lang="en-US" dirty="0"/>
              <a:t> at </a:t>
            </a:r>
            <a:r>
              <a:rPr lang="en-US" dirty="0" err="1"/>
              <a:t>odio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dui, </a:t>
            </a:r>
            <a:r>
              <a:rPr lang="en-US" dirty="0" err="1"/>
              <a:t>vel</a:t>
            </a:r>
            <a:r>
              <a:rPr lang="en-US" dirty="0"/>
              <a:t> tempus </a:t>
            </a:r>
            <a:r>
              <a:rPr lang="en-US" dirty="0" err="1"/>
              <a:t>urna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in </a:t>
            </a:r>
            <a:r>
              <a:rPr lang="en-US" dirty="0" err="1"/>
              <a:t>sapien</a:t>
            </a:r>
            <a:r>
              <a:rPr lang="en-US" dirty="0"/>
              <a:t> at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convallis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et in </a:t>
            </a:r>
            <a:r>
              <a:rPr lang="en-US" dirty="0" err="1"/>
              <a:t>felis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luctus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non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,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 in </a:t>
            </a:r>
            <a:r>
              <a:rPr lang="en-US" dirty="0" err="1"/>
              <a:t>lorem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quam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 err="1"/>
              <a:t>Donec</a:t>
            </a:r>
            <a:r>
              <a:rPr lang="en-US" dirty="0"/>
              <a:t> ligula </a:t>
            </a:r>
            <a:r>
              <a:rPr lang="en-US" dirty="0" err="1"/>
              <a:t>diam</a:t>
            </a:r>
            <a:r>
              <a:rPr lang="en-US" dirty="0"/>
              <a:t>, </a:t>
            </a:r>
            <a:r>
              <a:rPr lang="en-US" dirty="0" err="1"/>
              <a:t>tincidunt</a:t>
            </a:r>
            <a:r>
              <a:rPr lang="en-US" dirty="0"/>
              <a:t> id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,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,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vitae.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,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,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libero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,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non ante ac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in </a:t>
            </a:r>
            <a:r>
              <a:rPr lang="en-US" dirty="0" err="1"/>
              <a:t>metus</a:t>
            </a:r>
            <a:r>
              <a:rPr lang="en-US" dirty="0"/>
              <a:t>. </a:t>
            </a:r>
            <a:r>
              <a:rPr lang="en-US" dirty="0" err="1"/>
              <a:t>Interdum</a:t>
            </a:r>
            <a:r>
              <a:rPr lang="en-US" dirty="0"/>
              <a:t> et </a:t>
            </a:r>
            <a:r>
              <a:rPr lang="en-US" dirty="0" err="1"/>
              <a:t>malesuada</a:t>
            </a:r>
            <a:r>
              <a:rPr lang="en-US" dirty="0"/>
              <a:t> fames ac ante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primis</a:t>
            </a:r>
            <a:r>
              <a:rPr lang="en-US" dirty="0"/>
              <a:t> in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.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lacus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, at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dolor </a:t>
            </a:r>
            <a:r>
              <a:rPr lang="en-US" dirty="0" err="1"/>
              <a:t>sapien</a:t>
            </a:r>
            <a:r>
              <a:rPr lang="en-US" dirty="0"/>
              <a:t>, </a:t>
            </a:r>
            <a:r>
              <a:rPr lang="en-US" dirty="0" err="1"/>
              <a:t>hendrerit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,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. </a:t>
            </a:r>
            <a:r>
              <a:rPr lang="en-US" dirty="0" err="1"/>
              <a:t>Nulla</a:t>
            </a:r>
            <a:r>
              <a:rPr lang="en-US" dirty="0"/>
              <a:t> a </a:t>
            </a:r>
            <a:r>
              <a:rPr lang="en-US" dirty="0" err="1"/>
              <a:t>aliquam</a:t>
            </a:r>
            <a:r>
              <a:rPr lang="en-US" dirty="0"/>
              <a:t> magna.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in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 ante id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vestibulum</a:t>
            </a:r>
            <a:r>
              <a:rPr lang="en-US" dirty="0"/>
              <a:t> non </a:t>
            </a:r>
            <a:r>
              <a:rPr lang="en-US" dirty="0" err="1"/>
              <a:t>metus</a:t>
            </a:r>
            <a:r>
              <a:rPr lang="en-US" dirty="0"/>
              <a:t> vitae </a:t>
            </a:r>
            <a:r>
              <a:rPr lang="en-US" dirty="0" err="1"/>
              <a:t>rutrum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pharetra</a:t>
            </a:r>
            <a:r>
              <a:rPr lang="en-US" dirty="0"/>
              <a:t> non.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 sem.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9" name="Rounded Rectangle 8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0" name="Rounded Rectangle 9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1" name="Rounded Rectangle 10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</p:spTree>
    <p:extLst>
      <p:ext uri="{BB962C8B-B14F-4D97-AF65-F5344CB8AC3E}">
        <p14:creationId xmlns:p14="http://schemas.microsoft.com/office/powerpoint/2010/main" val="3043532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03251" y="1368898"/>
            <a:ext cx="10972800" cy="4889664"/>
          </a:xfrm>
          <a:prstGeom prst="rect">
            <a:avLst/>
          </a:prstGeom>
        </p:spPr>
        <p:txBody>
          <a:bodyPr vert="horz" lIns="95057" tIns="47529" rIns="95057" bIns="47529" numCol="2" spcCol="280728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in </a:t>
            </a:r>
            <a:r>
              <a:rPr lang="en-US" dirty="0" err="1"/>
              <a:t>ultricies</a:t>
            </a:r>
            <a:r>
              <a:rPr lang="en-US" dirty="0"/>
              <a:t> diam.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 et.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nisi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non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porta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,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,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ligula.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a </a:t>
            </a:r>
            <a:r>
              <a:rPr lang="en-US" dirty="0" err="1"/>
              <a:t>est</a:t>
            </a:r>
            <a:r>
              <a:rPr lang="en-US" dirty="0"/>
              <a:t> at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ex.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,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,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, in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in </a:t>
            </a:r>
            <a:r>
              <a:rPr lang="en-US" dirty="0" err="1"/>
              <a:t>nunc</a:t>
            </a:r>
            <a:r>
              <a:rPr lang="en-US" dirty="0"/>
              <a:t>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id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. Nam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lacus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, a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,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 ac,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dui.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, magna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in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ac.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, </a:t>
            </a:r>
            <a:r>
              <a:rPr lang="en-US" dirty="0" err="1"/>
              <a:t>tincidunt</a:t>
            </a:r>
            <a:r>
              <a:rPr lang="en-US" dirty="0"/>
              <a:t> et </a:t>
            </a:r>
            <a:r>
              <a:rPr lang="en-US" dirty="0" err="1"/>
              <a:t>suscipit</a:t>
            </a:r>
            <a:r>
              <a:rPr lang="en-US" dirty="0"/>
              <a:t> id, </a:t>
            </a:r>
            <a:r>
              <a:rPr lang="en-US" dirty="0" err="1"/>
              <a:t>rutrum</a:t>
            </a:r>
            <a:r>
              <a:rPr lang="en-US" dirty="0"/>
              <a:t> at </a:t>
            </a:r>
            <a:r>
              <a:rPr lang="en-US" dirty="0" err="1"/>
              <a:t>odio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dui, </a:t>
            </a:r>
            <a:r>
              <a:rPr lang="en-US" dirty="0" err="1"/>
              <a:t>vel</a:t>
            </a:r>
            <a:r>
              <a:rPr lang="en-US" dirty="0"/>
              <a:t> tempus </a:t>
            </a:r>
            <a:r>
              <a:rPr lang="en-US" dirty="0" err="1"/>
              <a:t>urna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in </a:t>
            </a:r>
            <a:r>
              <a:rPr lang="en-US" dirty="0" err="1"/>
              <a:t>sapien</a:t>
            </a:r>
            <a:r>
              <a:rPr lang="en-US" dirty="0"/>
              <a:t> at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convallis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et in </a:t>
            </a:r>
            <a:r>
              <a:rPr lang="en-US" dirty="0" err="1"/>
              <a:t>felis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luctus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non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,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 in </a:t>
            </a:r>
            <a:r>
              <a:rPr lang="en-US" dirty="0" err="1"/>
              <a:t>lorem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quam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 err="1"/>
              <a:t>Donec</a:t>
            </a:r>
            <a:r>
              <a:rPr lang="en-US" dirty="0"/>
              <a:t> ligula </a:t>
            </a:r>
            <a:r>
              <a:rPr lang="en-US" dirty="0" err="1"/>
              <a:t>diam</a:t>
            </a:r>
            <a:r>
              <a:rPr lang="en-US" dirty="0"/>
              <a:t>, </a:t>
            </a:r>
            <a:r>
              <a:rPr lang="en-US" dirty="0" err="1"/>
              <a:t>tincidunt</a:t>
            </a:r>
            <a:r>
              <a:rPr lang="en-US" dirty="0"/>
              <a:t> id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,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,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vitae.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,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,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libero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,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non ante ac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in </a:t>
            </a:r>
            <a:r>
              <a:rPr lang="en-US" dirty="0" err="1"/>
              <a:t>metus</a:t>
            </a:r>
            <a:r>
              <a:rPr lang="en-US" dirty="0"/>
              <a:t>. </a:t>
            </a:r>
            <a:r>
              <a:rPr lang="en-US" dirty="0" err="1"/>
              <a:t>Interdum</a:t>
            </a:r>
            <a:r>
              <a:rPr lang="en-US" dirty="0"/>
              <a:t> et </a:t>
            </a:r>
            <a:r>
              <a:rPr lang="en-US" dirty="0" err="1"/>
              <a:t>malesuada</a:t>
            </a:r>
            <a:r>
              <a:rPr lang="en-US" dirty="0"/>
              <a:t> fames ac ante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primis</a:t>
            </a:r>
            <a:r>
              <a:rPr lang="en-US" dirty="0"/>
              <a:t> in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.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lacus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, at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dolor </a:t>
            </a:r>
            <a:r>
              <a:rPr lang="en-US" dirty="0" err="1"/>
              <a:t>sapien</a:t>
            </a:r>
            <a:r>
              <a:rPr lang="en-US" dirty="0"/>
              <a:t>, </a:t>
            </a:r>
            <a:r>
              <a:rPr lang="en-US" dirty="0" err="1"/>
              <a:t>hendrerit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,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. </a:t>
            </a:r>
            <a:r>
              <a:rPr lang="en-US" dirty="0" err="1"/>
              <a:t>Nulla</a:t>
            </a:r>
            <a:r>
              <a:rPr lang="en-US" dirty="0"/>
              <a:t> a </a:t>
            </a:r>
            <a:r>
              <a:rPr lang="en-US" dirty="0" err="1"/>
              <a:t>aliquam</a:t>
            </a:r>
            <a:r>
              <a:rPr lang="en-US" dirty="0"/>
              <a:t> magna.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in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 ante id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vestibulum</a:t>
            </a:r>
            <a:r>
              <a:rPr lang="en-US" dirty="0"/>
              <a:t> non </a:t>
            </a:r>
            <a:r>
              <a:rPr lang="en-US" dirty="0" err="1"/>
              <a:t>metus</a:t>
            </a:r>
            <a:r>
              <a:rPr lang="en-US" dirty="0"/>
              <a:t> vitae </a:t>
            </a:r>
            <a:r>
              <a:rPr lang="en-US" dirty="0" err="1"/>
              <a:t>rutrum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pharetra</a:t>
            </a:r>
            <a:r>
              <a:rPr lang="en-US" dirty="0"/>
              <a:t> non.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 sem.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9" name="Rounded Rectangle 8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0" name="Rounded Rectangle 9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1" name="Rounded Rectangle 10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</p:spTree>
    <p:extLst>
      <p:ext uri="{BB962C8B-B14F-4D97-AF65-F5344CB8AC3E}">
        <p14:creationId xmlns:p14="http://schemas.microsoft.com/office/powerpoint/2010/main" val="151230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4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03251" y="1406998"/>
            <a:ext cx="10972800" cy="4912524"/>
          </a:xfrm>
          <a:prstGeom prst="rect">
            <a:avLst/>
          </a:prstGeom>
        </p:spPr>
        <p:txBody>
          <a:bodyPr vert="horz" lIns="95057" tIns="47529" rIns="95057" bIns="47529" numCol="3" spcCol="280728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in </a:t>
            </a:r>
            <a:r>
              <a:rPr lang="en-US" dirty="0" err="1"/>
              <a:t>ultricies</a:t>
            </a:r>
            <a:r>
              <a:rPr lang="en-US" dirty="0"/>
              <a:t> diam.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 et.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nisi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 </a:t>
            </a:r>
          </a:p>
          <a:p>
            <a:pPr lvl="0"/>
            <a:endParaRPr lang="en-US" dirty="0"/>
          </a:p>
          <a:p>
            <a:pPr lvl="0"/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non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porta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,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,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ligula.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a </a:t>
            </a:r>
            <a:r>
              <a:rPr lang="en-US" dirty="0" err="1"/>
              <a:t>est</a:t>
            </a:r>
            <a:r>
              <a:rPr lang="en-US" dirty="0"/>
              <a:t> at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ex.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,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,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, in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in </a:t>
            </a:r>
            <a:r>
              <a:rPr lang="en-US" dirty="0" err="1"/>
              <a:t>nunc</a:t>
            </a:r>
            <a:r>
              <a:rPr lang="en-US" dirty="0"/>
              <a:t>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id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. Nam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lacus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, a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,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 ac,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dui.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, magna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in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ac.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, </a:t>
            </a:r>
            <a:r>
              <a:rPr lang="en-US" dirty="0" err="1"/>
              <a:t>tincidunt</a:t>
            </a:r>
            <a:r>
              <a:rPr lang="en-US" dirty="0"/>
              <a:t> et </a:t>
            </a:r>
            <a:r>
              <a:rPr lang="en-US" dirty="0" err="1"/>
              <a:t>suscipit</a:t>
            </a:r>
            <a:r>
              <a:rPr lang="en-US" dirty="0"/>
              <a:t> id, </a:t>
            </a:r>
            <a:r>
              <a:rPr lang="en-US" dirty="0" err="1"/>
              <a:t>rutrum</a:t>
            </a:r>
            <a:r>
              <a:rPr lang="en-US" dirty="0"/>
              <a:t> at </a:t>
            </a:r>
            <a:r>
              <a:rPr lang="en-US" dirty="0" err="1"/>
              <a:t>odio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. </a:t>
            </a:r>
          </a:p>
          <a:p>
            <a:pPr lvl="0"/>
            <a:endParaRPr lang="en-US" dirty="0"/>
          </a:p>
          <a:p>
            <a:pPr lvl="0"/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dui, </a:t>
            </a:r>
            <a:r>
              <a:rPr lang="en-US" dirty="0" err="1"/>
              <a:t>vel</a:t>
            </a:r>
            <a:r>
              <a:rPr lang="en-US" dirty="0"/>
              <a:t> tempus </a:t>
            </a:r>
            <a:r>
              <a:rPr lang="en-US" dirty="0" err="1"/>
              <a:t>urna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in </a:t>
            </a:r>
            <a:r>
              <a:rPr lang="en-US" dirty="0" err="1"/>
              <a:t>sapien</a:t>
            </a:r>
            <a:r>
              <a:rPr lang="en-US" dirty="0"/>
              <a:t> at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convallis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et in </a:t>
            </a:r>
            <a:r>
              <a:rPr lang="en-US" dirty="0" err="1"/>
              <a:t>felis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luctus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non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,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 in </a:t>
            </a:r>
            <a:r>
              <a:rPr lang="en-US" dirty="0" err="1"/>
              <a:t>lorem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quam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Donec</a:t>
            </a:r>
            <a:r>
              <a:rPr lang="en-US" dirty="0"/>
              <a:t> ligula </a:t>
            </a:r>
            <a:r>
              <a:rPr lang="en-US" dirty="0" err="1"/>
              <a:t>diam</a:t>
            </a:r>
            <a:r>
              <a:rPr lang="en-US" dirty="0"/>
              <a:t>, </a:t>
            </a:r>
            <a:r>
              <a:rPr lang="en-US" dirty="0" err="1"/>
              <a:t>tincidunt</a:t>
            </a:r>
            <a:r>
              <a:rPr lang="en-US" dirty="0"/>
              <a:t> id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,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,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vitae.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,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,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libero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,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non ante ac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in </a:t>
            </a:r>
            <a:r>
              <a:rPr lang="en-US" dirty="0" err="1"/>
              <a:t>metus</a:t>
            </a:r>
            <a:r>
              <a:rPr lang="en-US" dirty="0"/>
              <a:t>. </a:t>
            </a:r>
            <a:r>
              <a:rPr lang="en-US" dirty="0" err="1"/>
              <a:t>Interdum</a:t>
            </a:r>
            <a:r>
              <a:rPr lang="en-US" dirty="0"/>
              <a:t> et </a:t>
            </a:r>
            <a:r>
              <a:rPr lang="en-US" dirty="0" err="1"/>
              <a:t>malesuada</a:t>
            </a:r>
            <a:r>
              <a:rPr lang="en-US" dirty="0"/>
              <a:t> fames ac ante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primis</a:t>
            </a:r>
            <a:r>
              <a:rPr lang="en-US" dirty="0"/>
              <a:t> in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.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lacus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, at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dolor </a:t>
            </a:r>
            <a:r>
              <a:rPr lang="en-US" dirty="0" err="1"/>
              <a:t>sapien</a:t>
            </a:r>
            <a:r>
              <a:rPr lang="en-US" dirty="0"/>
              <a:t>, </a:t>
            </a:r>
            <a:r>
              <a:rPr lang="en-US" dirty="0" err="1"/>
              <a:t>hendrerit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,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. </a:t>
            </a:r>
            <a:r>
              <a:rPr lang="en-US" dirty="0" err="1"/>
              <a:t>Nulla</a:t>
            </a:r>
            <a:r>
              <a:rPr lang="en-US" dirty="0"/>
              <a:t> a </a:t>
            </a:r>
            <a:r>
              <a:rPr lang="en-US" dirty="0" err="1"/>
              <a:t>aliquam</a:t>
            </a:r>
            <a:r>
              <a:rPr lang="en-US" dirty="0"/>
              <a:t> magna.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in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 ante id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vestibulum</a:t>
            </a:r>
            <a:r>
              <a:rPr lang="en-US" dirty="0"/>
              <a:t> non </a:t>
            </a:r>
            <a:r>
              <a:rPr lang="en-US" dirty="0" err="1"/>
              <a:t>metus</a:t>
            </a:r>
            <a:r>
              <a:rPr lang="en-US" dirty="0"/>
              <a:t> vitae </a:t>
            </a:r>
            <a:r>
              <a:rPr lang="en-US" dirty="0" err="1"/>
              <a:t>rutrum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pharetra</a:t>
            </a:r>
            <a:r>
              <a:rPr lang="en-US" dirty="0"/>
              <a:t> non.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 sem.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7" name="Rounded Rectangle 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0" name="Rounded Rectangle 9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1" name="Rounded Rectangle 10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</p:grpSp>
    </p:spTree>
    <p:extLst>
      <p:ext uri="{BB962C8B-B14F-4D97-AF65-F5344CB8AC3E}">
        <p14:creationId xmlns:p14="http://schemas.microsoft.com/office/powerpoint/2010/main" val="19205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4601613" y="-1231872"/>
            <a:ext cx="10634887" cy="7035124"/>
          </a:xfrm>
          <a:custGeom>
            <a:avLst/>
            <a:gdLst/>
            <a:ahLst/>
            <a:cxnLst/>
            <a:rect l="l" t="t" r="r" b="b"/>
            <a:pathLst>
              <a:path w="7976165" h="5862603">
                <a:moveTo>
                  <a:pt x="7653935" y="2067213"/>
                </a:moveTo>
                <a:cubicBezTo>
                  <a:pt x="7770559" y="2067213"/>
                  <a:pt x="7887183" y="2111704"/>
                  <a:pt x="7976165" y="2200685"/>
                </a:cubicBezTo>
                <a:cubicBezTo>
                  <a:pt x="8154128" y="2378648"/>
                  <a:pt x="8154128" y="2667183"/>
                  <a:pt x="7976165" y="2845147"/>
                </a:cubicBezTo>
                <a:lnTo>
                  <a:pt x="5069879" y="5751433"/>
                </a:lnTo>
                <a:cubicBezTo>
                  <a:pt x="4891915" y="5929396"/>
                  <a:pt x="4603380" y="5929396"/>
                  <a:pt x="4425417" y="5751433"/>
                </a:cubicBezTo>
                <a:cubicBezTo>
                  <a:pt x="4247454" y="5573470"/>
                  <a:pt x="4247454" y="5284935"/>
                  <a:pt x="4425417" y="5106972"/>
                </a:cubicBezTo>
                <a:lnTo>
                  <a:pt x="7331703" y="2200685"/>
                </a:lnTo>
                <a:cubicBezTo>
                  <a:pt x="7420685" y="2111704"/>
                  <a:pt x="7537310" y="2067213"/>
                  <a:pt x="7653935" y="2067213"/>
                </a:cubicBezTo>
                <a:close/>
                <a:moveTo>
                  <a:pt x="6544741" y="1630098"/>
                </a:moveTo>
                <a:cubicBezTo>
                  <a:pt x="6661367" y="1630098"/>
                  <a:pt x="6777990" y="1674589"/>
                  <a:pt x="6866973" y="1763570"/>
                </a:cubicBezTo>
                <a:cubicBezTo>
                  <a:pt x="7044936" y="1941533"/>
                  <a:pt x="7044936" y="2230068"/>
                  <a:pt x="6866973" y="2408032"/>
                </a:cubicBezTo>
                <a:lnTo>
                  <a:pt x="3495076" y="5779929"/>
                </a:lnTo>
                <a:cubicBezTo>
                  <a:pt x="3317112" y="5957892"/>
                  <a:pt x="3028578" y="5957892"/>
                  <a:pt x="2850614" y="5779929"/>
                </a:cubicBezTo>
                <a:cubicBezTo>
                  <a:pt x="2672651" y="5601966"/>
                  <a:pt x="2672651" y="5313431"/>
                  <a:pt x="2850614" y="5135467"/>
                </a:cubicBezTo>
                <a:lnTo>
                  <a:pt x="6222511" y="1763571"/>
                </a:lnTo>
                <a:cubicBezTo>
                  <a:pt x="6311493" y="1674589"/>
                  <a:pt x="6428118" y="1630098"/>
                  <a:pt x="6544741" y="1630098"/>
                </a:cubicBezTo>
                <a:close/>
                <a:moveTo>
                  <a:pt x="6609833" y="11903"/>
                </a:moveTo>
                <a:cubicBezTo>
                  <a:pt x="6726458" y="11903"/>
                  <a:pt x="6843082" y="56394"/>
                  <a:pt x="6932064" y="145375"/>
                </a:cubicBezTo>
                <a:cubicBezTo>
                  <a:pt x="7110027" y="323338"/>
                  <a:pt x="7110027" y="611873"/>
                  <a:pt x="6932064" y="789837"/>
                </a:cubicBezTo>
                <a:lnTo>
                  <a:pt x="1992770" y="5729131"/>
                </a:lnTo>
                <a:cubicBezTo>
                  <a:pt x="1814807" y="5907094"/>
                  <a:pt x="1526272" y="5907094"/>
                  <a:pt x="1348308" y="5729130"/>
                </a:cubicBezTo>
                <a:cubicBezTo>
                  <a:pt x="1170346" y="5551168"/>
                  <a:pt x="1170346" y="5262633"/>
                  <a:pt x="1348309" y="5084670"/>
                </a:cubicBezTo>
                <a:lnTo>
                  <a:pt x="6287603" y="145375"/>
                </a:lnTo>
                <a:cubicBezTo>
                  <a:pt x="6376584" y="56394"/>
                  <a:pt x="6493209" y="11903"/>
                  <a:pt x="6609833" y="11903"/>
                </a:cubicBezTo>
                <a:close/>
                <a:moveTo>
                  <a:pt x="5515050" y="0"/>
                </a:moveTo>
                <a:cubicBezTo>
                  <a:pt x="5581109" y="1"/>
                  <a:pt x="5647168" y="25201"/>
                  <a:pt x="5697568" y="75602"/>
                </a:cubicBezTo>
                <a:cubicBezTo>
                  <a:pt x="5798370" y="176403"/>
                  <a:pt x="5798370" y="339835"/>
                  <a:pt x="5697568" y="440637"/>
                </a:cubicBezTo>
                <a:lnTo>
                  <a:pt x="365035" y="5773170"/>
                </a:lnTo>
                <a:cubicBezTo>
                  <a:pt x="264233" y="5873972"/>
                  <a:pt x="100801" y="5873972"/>
                  <a:pt x="0" y="5773170"/>
                </a:cubicBezTo>
                <a:cubicBezTo>
                  <a:pt x="-100802" y="5672369"/>
                  <a:pt x="-100802" y="5508937"/>
                  <a:pt x="0" y="5408135"/>
                </a:cubicBezTo>
                <a:lnTo>
                  <a:pt x="5332533" y="75602"/>
                </a:lnTo>
                <a:cubicBezTo>
                  <a:pt x="5382934" y="25200"/>
                  <a:pt x="5448992" y="0"/>
                  <a:pt x="551505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9" name="Rounded Rectangle 18"/>
          <p:cNvSpPr/>
          <p:nvPr userDrawn="1"/>
        </p:nvSpPr>
        <p:spPr>
          <a:xfrm rot="18900000">
            <a:off x="5793654" y="296271"/>
            <a:ext cx="6294300" cy="65382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838973" y="1958629"/>
            <a:ext cx="4511964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420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38973" y="2542427"/>
            <a:ext cx="45119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Break </a:t>
            </a:r>
            <a:r>
              <a:rPr lang="es-ES_tradnl" dirty="0" err="1"/>
              <a:t>Section</a:t>
            </a:r>
            <a:r>
              <a:rPr lang="es-ES_tradnl" dirty="0"/>
              <a:t> </a:t>
            </a:r>
            <a:r>
              <a:rPr lang="es-ES_tradnl" dirty="0" err="1"/>
              <a:t>Subtitle</a:t>
            </a:r>
            <a:endParaRPr lang="es-ES_tradnl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859434" y="2975003"/>
            <a:ext cx="4488039" cy="15368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44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59685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hree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-3304233" y="563719"/>
            <a:ext cx="9242753" cy="7509636"/>
          </a:xfrm>
          <a:custGeom>
            <a:avLst/>
            <a:gdLst/>
            <a:ahLst/>
            <a:cxnLst/>
            <a:rect l="l" t="t" r="r" b="b"/>
            <a:pathLst>
              <a:path w="6932065" h="6258030">
                <a:moveTo>
                  <a:pt x="6544742" y="2108199"/>
                </a:moveTo>
                <a:cubicBezTo>
                  <a:pt x="6661367" y="2108199"/>
                  <a:pt x="6777992" y="2152691"/>
                  <a:pt x="6866974" y="2241671"/>
                </a:cubicBezTo>
                <a:cubicBezTo>
                  <a:pt x="7044937" y="2419635"/>
                  <a:pt x="7044937" y="2708170"/>
                  <a:pt x="6866974" y="2886133"/>
                </a:cubicBezTo>
                <a:lnTo>
                  <a:pt x="3495076" y="6258030"/>
                </a:lnTo>
                <a:cubicBezTo>
                  <a:pt x="3317113" y="6435994"/>
                  <a:pt x="3028578" y="6435994"/>
                  <a:pt x="2850615" y="6258030"/>
                </a:cubicBezTo>
                <a:cubicBezTo>
                  <a:pt x="2672652" y="6080067"/>
                  <a:pt x="2672652" y="5791532"/>
                  <a:pt x="2850615" y="5613569"/>
                </a:cubicBezTo>
                <a:lnTo>
                  <a:pt x="6222513" y="2241671"/>
                </a:lnTo>
                <a:cubicBezTo>
                  <a:pt x="6311494" y="2152690"/>
                  <a:pt x="6428118" y="2108199"/>
                  <a:pt x="6544742" y="2108199"/>
                </a:cubicBezTo>
                <a:close/>
                <a:moveTo>
                  <a:pt x="6609834" y="490004"/>
                </a:moveTo>
                <a:cubicBezTo>
                  <a:pt x="6726459" y="490004"/>
                  <a:pt x="6843084" y="534495"/>
                  <a:pt x="6932065" y="623477"/>
                </a:cubicBezTo>
                <a:cubicBezTo>
                  <a:pt x="7110028" y="801440"/>
                  <a:pt x="7110028" y="1089975"/>
                  <a:pt x="6932065" y="1267938"/>
                </a:cubicBezTo>
                <a:lnTo>
                  <a:pt x="1992770" y="6207232"/>
                </a:lnTo>
                <a:cubicBezTo>
                  <a:pt x="1814808" y="6385196"/>
                  <a:pt x="1526273" y="6385196"/>
                  <a:pt x="1348309" y="6207232"/>
                </a:cubicBezTo>
                <a:cubicBezTo>
                  <a:pt x="1170346" y="6029269"/>
                  <a:pt x="1170346" y="5740734"/>
                  <a:pt x="1348309" y="5562771"/>
                </a:cubicBezTo>
                <a:lnTo>
                  <a:pt x="6287604" y="623477"/>
                </a:lnTo>
                <a:cubicBezTo>
                  <a:pt x="6376585" y="534495"/>
                  <a:pt x="6493210" y="490004"/>
                  <a:pt x="6609834" y="490004"/>
                </a:cubicBezTo>
                <a:close/>
                <a:moveTo>
                  <a:pt x="5515052" y="478102"/>
                </a:moveTo>
                <a:cubicBezTo>
                  <a:pt x="5581110" y="478102"/>
                  <a:pt x="5647169" y="503302"/>
                  <a:pt x="5697569" y="553703"/>
                </a:cubicBezTo>
                <a:cubicBezTo>
                  <a:pt x="5798371" y="654505"/>
                  <a:pt x="5798371" y="817936"/>
                  <a:pt x="5697569" y="918738"/>
                </a:cubicBezTo>
                <a:lnTo>
                  <a:pt x="365036" y="6251272"/>
                </a:lnTo>
                <a:cubicBezTo>
                  <a:pt x="264234" y="6352073"/>
                  <a:pt x="100802" y="6352073"/>
                  <a:pt x="0" y="6251272"/>
                </a:cubicBezTo>
                <a:cubicBezTo>
                  <a:pt x="-100801" y="6150469"/>
                  <a:pt x="-100801" y="5987038"/>
                  <a:pt x="0" y="5886236"/>
                </a:cubicBezTo>
                <a:lnTo>
                  <a:pt x="5332534" y="553702"/>
                </a:lnTo>
                <a:cubicBezTo>
                  <a:pt x="5382935" y="503302"/>
                  <a:pt x="5448993" y="478101"/>
                  <a:pt x="5515052" y="478102"/>
                </a:cubicBezTo>
                <a:close/>
                <a:moveTo>
                  <a:pt x="4500043" y="0"/>
                </a:moveTo>
                <a:cubicBezTo>
                  <a:pt x="4616667" y="0"/>
                  <a:pt x="4733292" y="44491"/>
                  <a:pt x="4822273" y="133473"/>
                </a:cubicBezTo>
                <a:cubicBezTo>
                  <a:pt x="5000237" y="311436"/>
                  <a:pt x="5000237" y="599971"/>
                  <a:pt x="4822273" y="777934"/>
                </a:cubicBezTo>
                <a:lnTo>
                  <a:pt x="1450376" y="4149832"/>
                </a:lnTo>
                <a:cubicBezTo>
                  <a:pt x="1272413" y="4327795"/>
                  <a:pt x="983878" y="4327795"/>
                  <a:pt x="805915" y="4149832"/>
                </a:cubicBezTo>
                <a:cubicBezTo>
                  <a:pt x="627951" y="3971869"/>
                  <a:pt x="627951" y="3683333"/>
                  <a:pt x="805915" y="3505370"/>
                </a:cubicBezTo>
                <a:lnTo>
                  <a:pt x="4177812" y="133473"/>
                </a:lnTo>
                <a:cubicBezTo>
                  <a:pt x="4266794" y="44491"/>
                  <a:pt x="4383418" y="0"/>
                  <a:pt x="4500043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Rounded Rectangle 7"/>
          <p:cNvSpPr/>
          <p:nvPr userDrawn="1"/>
        </p:nvSpPr>
        <p:spPr>
          <a:xfrm rot="18900000">
            <a:off x="137919" y="6788509"/>
            <a:ext cx="6294300" cy="65382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782573" y="2543223"/>
            <a:ext cx="4511964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420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782573" y="3127020"/>
            <a:ext cx="45119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Break </a:t>
            </a:r>
            <a:r>
              <a:rPr lang="es-ES_tradnl" dirty="0" err="1"/>
              <a:t>Section</a:t>
            </a:r>
            <a:r>
              <a:rPr lang="es-ES_tradnl" dirty="0"/>
              <a:t> </a:t>
            </a:r>
            <a:r>
              <a:rPr lang="es-ES_tradnl" dirty="0" err="1"/>
              <a:t>Subtitle</a:t>
            </a:r>
            <a:endParaRPr lang="es-ES_tradnl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803034" y="3559596"/>
            <a:ext cx="4488039" cy="15368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44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3780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hree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-1610899" y="-1708902"/>
            <a:ext cx="9242753" cy="7509636"/>
          </a:xfrm>
          <a:custGeom>
            <a:avLst/>
            <a:gdLst/>
            <a:ahLst/>
            <a:cxnLst/>
            <a:rect l="l" t="t" r="r" b="b"/>
            <a:pathLst>
              <a:path w="6932065" h="6258030">
                <a:moveTo>
                  <a:pt x="6544742" y="2108199"/>
                </a:moveTo>
                <a:cubicBezTo>
                  <a:pt x="6661367" y="2108199"/>
                  <a:pt x="6777992" y="2152691"/>
                  <a:pt x="6866974" y="2241671"/>
                </a:cubicBezTo>
                <a:cubicBezTo>
                  <a:pt x="7044937" y="2419635"/>
                  <a:pt x="7044937" y="2708170"/>
                  <a:pt x="6866974" y="2886133"/>
                </a:cubicBezTo>
                <a:lnTo>
                  <a:pt x="3495076" y="6258030"/>
                </a:lnTo>
                <a:cubicBezTo>
                  <a:pt x="3317113" y="6435994"/>
                  <a:pt x="3028578" y="6435994"/>
                  <a:pt x="2850615" y="6258030"/>
                </a:cubicBezTo>
                <a:cubicBezTo>
                  <a:pt x="2672652" y="6080067"/>
                  <a:pt x="2672652" y="5791532"/>
                  <a:pt x="2850615" y="5613569"/>
                </a:cubicBezTo>
                <a:lnTo>
                  <a:pt x="6222513" y="2241671"/>
                </a:lnTo>
                <a:cubicBezTo>
                  <a:pt x="6311494" y="2152690"/>
                  <a:pt x="6428118" y="2108199"/>
                  <a:pt x="6544742" y="2108199"/>
                </a:cubicBezTo>
                <a:close/>
                <a:moveTo>
                  <a:pt x="6609834" y="490004"/>
                </a:moveTo>
                <a:cubicBezTo>
                  <a:pt x="6726459" y="490004"/>
                  <a:pt x="6843084" y="534495"/>
                  <a:pt x="6932065" y="623477"/>
                </a:cubicBezTo>
                <a:cubicBezTo>
                  <a:pt x="7110028" y="801440"/>
                  <a:pt x="7110028" y="1089975"/>
                  <a:pt x="6932065" y="1267938"/>
                </a:cubicBezTo>
                <a:lnTo>
                  <a:pt x="1992770" y="6207232"/>
                </a:lnTo>
                <a:cubicBezTo>
                  <a:pt x="1814808" y="6385196"/>
                  <a:pt x="1526273" y="6385196"/>
                  <a:pt x="1348309" y="6207232"/>
                </a:cubicBezTo>
                <a:cubicBezTo>
                  <a:pt x="1170346" y="6029269"/>
                  <a:pt x="1170346" y="5740734"/>
                  <a:pt x="1348309" y="5562771"/>
                </a:cubicBezTo>
                <a:lnTo>
                  <a:pt x="6287604" y="623477"/>
                </a:lnTo>
                <a:cubicBezTo>
                  <a:pt x="6376585" y="534495"/>
                  <a:pt x="6493210" y="490004"/>
                  <a:pt x="6609834" y="490004"/>
                </a:cubicBezTo>
                <a:close/>
                <a:moveTo>
                  <a:pt x="5515052" y="478102"/>
                </a:moveTo>
                <a:cubicBezTo>
                  <a:pt x="5581110" y="478102"/>
                  <a:pt x="5647169" y="503302"/>
                  <a:pt x="5697569" y="553703"/>
                </a:cubicBezTo>
                <a:cubicBezTo>
                  <a:pt x="5798371" y="654505"/>
                  <a:pt x="5798371" y="817936"/>
                  <a:pt x="5697569" y="918738"/>
                </a:cubicBezTo>
                <a:lnTo>
                  <a:pt x="365036" y="6251272"/>
                </a:lnTo>
                <a:cubicBezTo>
                  <a:pt x="264234" y="6352073"/>
                  <a:pt x="100802" y="6352073"/>
                  <a:pt x="0" y="6251272"/>
                </a:cubicBezTo>
                <a:cubicBezTo>
                  <a:pt x="-100801" y="6150469"/>
                  <a:pt x="-100801" y="5987038"/>
                  <a:pt x="0" y="5886236"/>
                </a:cubicBezTo>
                <a:lnTo>
                  <a:pt x="5332534" y="553702"/>
                </a:lnTo>
                <a:cubicBezTo>
                  <a:pt x="5382935" y="503302"/>
                  <a:pt x="5448993" y="478101"/>
                  <a:pt x="5515052" y="478102"/>
                </a:cubicBezTo>
                <a:close/>
                <a:moveTo>
                  <a:pt x="4500043" y="0"/>
                </a:moveTo>
                <a:cubicBezTo>
                  <a:pt x="4616667" y="0"/>
                  <a:pt x="4733292" y="44491"/>
                  <a:pt x="4822273" y="133473"/>
                </a:cubicBezTo>
                <a:cubicBezTo>
                  <a:pt x="5000237" y="311436"/>
                  <a:pt x="5000237" y="599971"/>
                  <a:pt x="4822273" y="777934"/>
                </a:cubicBezTo>
                <a:lnTo>
                  <a:pt x="1450376" y="4149832"/>
                </a:lnTo>
                <a:cubicBezTo>
                  <a:pt x="1272413" y="4327795"/>
                  <a:pt x="983878" y="4327795"/>
                  <a:pt x="805915" y="4149832"/>
                </a:cubicBezTo>
                <a:cubicBezTo>
                  <a:pt x="627951" y="3971869"/>
                  <a:pt x="627951" y="3683333"/>
                  <a:pt x="805915" y="3505370"/>
                </a:cubicBezTo>
                <a:lnTo>
                  <a:pt x="4177812" y="133473"/>
                </a:lnTo>
                <a:cubicBezTo>
                  <a:pt x="4266794" y="44491"/>
                  <a:pt x="4383418" y="0"/>
                  <a:pt x="4500043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Rounded Rectangle 7"/>
          <p:cNvSpPr/>
          <p:nvPr userDrawn="1"/>
        </p:nvSpPr>
        <p:spPr>
          <a:xfrm rot="18900000">
            <a:off x="1001518" y="5334424"/>
            <a:ext cx="6294300" cy="65382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7138173" y="3247495"/>
            <a:ext cx="4511964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420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7138173" y="3831293"/>
            <a:ext cx="45119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Break </a:t>
            </a:r>
            <a:r>
              <a:rPr lang="es-ES_tradnl" dirty="0" err="1"/>
              <a:t>Section</a:t>
            </a:r>
            <a:r>
              <a:rPr lang="es-ES_tradnl" dirty="0"/>
              <a:t> </a:t>
            </a:r>
            <a:r>
              <a:rPr lang="es-ES_tradnl" dirty="0" err="1"/>
              <a:t>Subtitle</a:t>
            </a:r>
            <a:endParaRPr lang="es-ES_tradnl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7158634" y="4263868"/>
            <a:ext cx="4488039" cy="15368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44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99940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hree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 userDrawn="1"/>
        </p:nvSpPr>
        <p:spPr>
          <a:xfrm rot="18900000">
            <a:off x="800771" y="3115671"/>
            <a:ext cx="6294300" cy="65382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14" name="Rounded Rectangle 13"/>
          <p:cNvSpPr/>
          <p:nvPr userDrawn="1"/>
        </p:nvSpPr>
        <p:spPr>
          <a:xfrm rot="18900000">
            <a:off x="2256987" y="3714319"/>
            <a:ext cx="4527448" cy="65382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17" name="Rounded Rectangle 16"/>
          <p:cNvSpPr/>
          <p:nvPr userDrawn="1"/>
        </p:nvSpPr>
        <p:spPr>
          <a:xfrm rot="18900000" flipV="1">
            <a:off x="-292739" y="3248182"/>
            <a:ext cx="6422592" cy="37033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6" name="Rounded Rectangle 5"/>
          <p:cNvSpPr/>
          <p:nvPr userDrawn="1"/>
        </p:nvSpPr>
        <p:spPr>
          <a:xfrm rot="18900000">
            <a:off x="627181" y="2201944"/>
            <a:ext cx="4527448" cy="65382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7" name="Text Placeholder 7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82573" y="2543223"/>
            <a:ext cx="4511964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420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</a:p>
        </p:txBody>
      </p:sp>
      <p:sp>
        <p:nvSpPr>
          <p:cNvPr id="8" name="Text Placeholder 7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82573" y="3127020"/>
            <a:ext cx="45119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baseline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Break </a:t>
            </a:r>
            <a:r>
              <a:rPr lang="es-ES_tradnl" dirty="0" err="1"/>
              <a:t>Section</a:t>
            </a:r>
            <a:r>
              <a:rPr lang="es-ES_tradnl" dirty="0"/>
              <a:t> </a:t>
            </a:r>
            <a:r>
              <a:rPr lang="es-ES_tradnl" dirty="0" err="1"/>
              <a:t>Subtitle</a:t>
            </a:r>
            <a:endParaRPr lang="es-ES_tradnl" dirty="0"/>
          </a:p>
        </p:txBody>
      </p:sp>
      <p:sp>
        <p:nvSpPr>
          <p:cNvPr id="9" name="Text Placeholder 2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6803034" y="3559596"/>
            <a:ext cx="4488039" cy="15368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44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65843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7" grpId="0" animBg="1"/>
      <p:bldP spid="6" grpId="0" animBg="1"/>
      <p:bldP spid="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2017/4/7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18" Type="http://schemas.openxmlformats.org/officeDocument/2006/relationships/slideLayout" Target="../slideLayouts/slideLayout65.xml"/><Relationship Id="rId26" Type="http://schemas.openxmlformats.org/officeDocument/2006/relationships/slideLayout" Target="../slideLayouts/slideLayout73.xml"/><Relationship Id="rId39" Type="http://schemas.openxmlformats.org/officeDocument/2006/relationships/slideLayout" Target="../slideLayouts/slideLayout86.xml"/><Relationship Id="rId3" Type="http://schemas.openxmlformats.org/officeDocument/2006/relationships/slideLayout" Target="../slideLayouts/slideLayout50.xml"/><Relationship Id="rId21" Type="http://schemas.openxmlformats.org/officeDocument/2006/relationships/slideLayout" Target="../slideLayouts/slideLayout68.xml"/><Relationship Id="rId34" Type="http://schemas.openxmlformats.org/officeDocument/2006/relationships/slideLayout" Target="../slideLayouts/slideLayout81.xml"/><Relationship Id="rId42" Type="http://schemas.openxmlformats.org/officeDocument/2006/relationships/slideLayout" Target="../slideLayouts/slideLayout89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slideLayout" Target="../slideLayouts/slideLayout64.xml"/><Relationship Id="rId25" Type="http://schemas.openxmlformats.org/officeDocument/2006/relationships/slideLayout" Target="../slideLayouts/slideLayout72.xml"/><Relationship Id="rId33" Type="http://schemas.openxmlformats.org/officeDocument/2006/relationships/slideLayout" Target="../slideLayouts/slideLayout80.xml"/><Relationship Id="rId38" Type="http://schemas.openxmlformats.org/officeDocument/2006/relationships/slideLayout" Target="../slideLayouts/slideLayout85.xml"/><Relationship Id="rId2" Type="http://schemas.openxmlformats.org/officeDocument/2006/relationships/slideLayout" Target="../slideLayouts/slideLayout49.xml"/><Relationship Id="rId16" Type="http://schemas.openxmlformats.org/officeDocument/2006/relationships/slideLayout" Target="../slideLayouts/slideLayout63.xml"/><Relationship Id="rId20" Type="http://schemas.openxmlformats.org/officeDocument/2006/relationships/slideLayout" Target="../slideLayouts/slideLayout67.xml"/><Relationship Id="rId29" Type="http://schemas.openxmlformats.org/officeDocument/2006/relationships/slideLayout" Target="../slideLayouts/slideLayout76.xml"/><Relationship Id="rId41" Type="http://schemas.openxmlformats.org/officeDocument/2006/relationships/slideLayout" Target="../slideLayouts/slideLayout88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24" Type="http://schemas.openxmlformats.org/officeDocument/2006/relationships/slideLayout" Target="../slideLayouts/slideLayout71.xml"/><Relationship Id="rId32" Type="http://schemas.openxmlformats.org/officeDocument/2006/relationships/slideLayout" Target="../slideLayouts/slideLayout79.xml"/><Relationship Id="rId37" Type="http://schemas.openxmlformats.org/officeDocument/2006/relationships/slideLayout" Target="../slideLayouts/slideLayout84.xml"/><Relationship Id="rId40" Type="http://schemas.openxmlformats.org/officeDocument/2006/relationships/slideLayout" Target="../slideLayouts/slideLayout87.xml"/><Relationship Id="rId5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62.xml"/><Relationship Id="rId23" Type="http://schemas.openxmlformats.org/officeDocument/2006/relationships/slideLayout" Target="../slideLayouts/slideLayout70.xml"/><Relationship Id="rId28" Type="http://schemas.openxmlformats.org/officeDocument/2006/relationships/slideLayout" Target="../slideLayouts/slideLayout75.xml"/><Relationship Id="rId36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57.xml"/><Relationship Id="rId19" Type="http://schemas.openxmlformats.org/officeDocument/2006/relationships/slideLayout" Target="../slideLayouts/slideLayout66.xml"/><Relationship Id="rId31" Type="http://schemas.openxmlformats.org/officeDocument/2006/relationships/slideLayout" Target="../slideLayouts/slideLayout78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61.xml"/><Relationship Id="rId22" Type="http://schemas.openxmlformats.org/officeDocument/2006/relationships/slideLayout" Target="../slideLayouts/slideLayout69.xml"/><Relationship Id="rId27" Type="http://schemas.openxmlformats.org/officeDocument/2006/relationships/slideLayout" Target="../slideLayouts/slideLayout74.xml"/><Relationship Id="rId30" Type="http://schemas.openxmlformats.org/officeDocument/2006/relationships/slideLayout" Target="../slideLayouts/slideLayout77.xml"/><Relationship Id="rId35" Type="http://schemas.openxmlformats.org/officeDocument/2006/relationships/slideLayout" Target="../slideLayouts/slideLayout82.xml"/><Relationship Id="rId4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2017/4/7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  <p:sldLayoutId id="2147483680" r:id="rId31"/>
    <p:sldLayoutId id="2147483681" r:id="rId32"/>
    <p:sldLayoutId id="2147483682" r:id="rId33"/>
    <p:sldLayoutId id="2147483683" r:id="rId34"/>
    <p:sldLayoutId id="2147483684" r:id="rId35"/>
    <p:sldLayoutId id="2147483685" r:id="rId36"/>
    <p:sldLayoutId id="2147483686" r:id="rId37"/>
    <p:sldLayoutId id="2147483687" r:id="rId38"/>
    <p:sldLayoutId id="2147483688" r:id="rId39"/>
    <p:sldLayoutId id="2147483689" r:id="rId40"/>
    <p:sldLayoutId id="2147483690" r:id="rId41"/>
    <p:sldLayoutId id="2147483691" r:id="rId42"/>
    <p:sldLayoutId id="2147483692" r:id="rId43"/>
    <p:sldLayoutId id="2147483693" r:id="rId44"/>
    <p:sldLayoutId id="2147483694" r:id="rId45"/>
    <p:sldLayoutId id="2147483695" r:id="rId46"/>
    <p:sldLayoutId id="2147483696" r:id="rId4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0707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  <p:sldLayoutId id="2147483715" r:id="rId18"/>
    <p:sldLayoutId id="2147483716" r:id="rId19"/>
    <p:sldLayoutId id="2147483717" r:id="rId20"/>
    <p:sldLayoutId id="2147483718" r:id="rId21"/>
    <p:sldLayoutId id="2147483719" r:id="rId22"/>
    <p:sldLayoutId id="2147483720" r:id="rId23"/>
    <p:sldLayoutId id="2147483721" r:id="rId24"/>
    <p:sldLayoutId id="2147483722" r:id="rId25"/>
    <p:sldLayoutId id="2147483723" r:id="rId26"/>
    <p:sldLayoutId id="2147483724" r:id="rId27"/>
    <p:sldLayoutId id="2147483725" r:id="rId28"/>
    <p:sldLayoutId id="2147483726" r:id="rId29"/>
    <p:sldLayoutId id="2147483727" r:id="rId30"/>
    <p:sldLayoutId id="2147483728" r:id="rId31"/>
    <p:sldLayoutId id="2147483729" r:id="rId32"/>
    <p:sldLayoutId id="2147483730" r:id="rId33"/>
    <p:sldLayoutId id="2147483731" r:id="rId34"/>
    <p:sldLayoutId id="2147483732" r:id="rId35"/>
    <p:sldLayoutId id="2147483733" r:id="rId36"/>
    <p:sldLayoutId id="2147483734" r:id="rId37"/>
    <p:sldLayoutId id="2147483735" r:id="rId38"/>
    <p:sldLayoutId id="2147483736" r:id="rId39"/>
    <p:sldLayoutId id="2147483737" r:id="rId40"/>
    <p:sldLayoutId id="2147483738" r:id="rId41"/>
    <p:sldLayoutId id="2147483739" r:id="rId42"/>
  </p:sldLayoutIdLst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hf hdr="0" ftr="0" dt="0"/>
  <p:txStyles>
    <p:titleStyle>
      <a:lvl1pPr algn="ctr" defTabSz="485394" rtl="0" eaLnBrk="1" latinLnBrk="0" hangingPunct="1">
        <a:spcBef>
          <a:spcPct val="0"/>
        </a:spcBef>
        <a:buNone/>
        <a:defRPr sz="46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4236" indent="-364236" algn="l" defTabSz="485394" rtl="0" eaLnBrk="1" latinLnBrk="0" hangingPunct="1">
        <a:spcBef>
          <a:spcPct val="20000"/>
        </a:spcBef>
        <a:buFont typeface="Arial" panose="020B0604020202020204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790194" indent="-304038" algn="l" defTabSz="485394" rtl="0" eaLnBrk="1" latinLnBrk="0" hangingPunct="1">
        <a:spcBef>
          <a:spcPct val="20000"/>
        </a:spcBef>
        <a:buFont typeface="Arial" panose="020B0604020202020204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15390" indent="-243078" algn="l" defTabSz="485394" rtl="0" eaLnBrk="1" latinLnBrk="0" hangingPunct="1">
        <a:spcBef>
          <a:spcPct val="20000"/>
        </a:spcBef>
        <a:buFont typeface="Arial" panose="020B0604020202020204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700784" indent="-243078" algn="l" defTabSz="485394" rtl="0" eaLnBrk="1" latinLnBrk="0" hangingPunct="1">
        <a:spcBef>
          <a:spcPct val="20000"/>
        </a:spcBef>
        <a:buFont typeface="Arial" panose="020B0604020202020204"/>
        <a:buChar char="–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86940" indent="-243078" algn="l" defTabSz="485394" rtl="0" eaLnBrk="1" latinLnBrk="0" hangingPunct="1">
        <a:spcBef>
          <a:spcPct val="20000"/>
        </a:spcBef>
        <a:buFont typeface="Arial" panose="020B0604020202020204"/>
        <a:buChar char="»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673096" indent="-243078" algn="l" defTabSz="485394" rtl="0" eaLnBrk="1" latinLnBrk="0" hangingPunct="1">
        <a:spcBef>
          <a:spcPct val="20000"/>
        </a:spcBef>
        <a:buFont typeface="Arial" panose="020B0604020202020204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159252" indent="-243078" algn="l" defTabSz="485394" rtl="0" eaLnBrk="1" latinLnBrk="0" hangingPunct="1">
        <a:spcBef>
          <a:spcPct val="20000"/>
        </a:spcBef>
        <a:buFont typeface="Arial" panose="020B0604020202020204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645408" indent="-243078" algn="l" defTabSz="485394" rtl="0" eaLnBrk="1" latinLnBrk="0" hangingPunct="1">
        <a:spcBef>
          <a:spcPct val="20000"/>
        </a:spcBef>
        <a:buFont typeface="Arial" panose="020B0604020202020204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131564" indent="-243078" algn="l" defTabSz="485394" rtl="0" eaLnBrk="1" latinLnBrk="0" hangingPunct="1">
        <a:spcBef>
          <a:spcPct val="20000"/>
        </a:spcBef>
        <a:buFont typeface="Arial" panose="020B0604020202020204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5394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6156" algn="l" defTabSz="485394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2312" algn="l" defTabSz="485394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58468" algn="l" defTabSz="485394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43862" algn="l" defTabSz="485394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0018" algn="l" defTabSz="485394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16174" algn="l" defTabSz="485394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02330" algn="l" defTabSz="485394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888486" algn="l" defTabSz="485394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椭圆 38"/>
          <p:cNvSpPr/>
          <p:nvPr/>
        </p:nvSpPr>
        <p:spPr>
          <a:xfrm>
            <a:off x="-685632" y="2167312"/>
            <a:ext cx="2159876" cy="2159876"/>
          </a:xfrm>
          <a:prstGeom prst="ellipse">
            <a:avLst/>
          </a:prstGeom>
          <a:solidFill>
            <a:srgbClr val="B1DEE8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 flipH="1">
            <a:off x="10662217" y="1842988"/>
            <a:ext cx="2159876" cy="215987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-241214" y="4524969"/>
            <a:ext cx="987711" cy="987711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-528014" y="5583074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7700331" y="-279924"/>
            <a:ext cx="1039735" cy="1039735"/>
          </a:xfrm>
          <a:prstGeom prst="ellipse">
            <a:avLst/>
          </a:prstGeom>
          <a:solidFill>
            <a:srgbClr val="DFF1F5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017591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326523" y="6204386"/>
            <a:ext cx="2030336" cy="20303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6" name="椭圆 45"/>
          <p:cNvSpPr/>
          <p:nvPr/>
        </p:nvSpPr>
        <p:spPr>
          <a:xfrm flipH="1">
            <a:off x="11336981" y="4353908"/>
            <a:ext cx="987711" cy="987711"/>
          </a:xfrm>
          <a:prstGeom prst="ellipse">
            <a:avLst/>
          </a:prstGeom>
          <a:solidFill>
            <a:schemeClr val="accent4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10233921" y="5669542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9508182" y="5187511"/>
            <a:ext cx="1039735" cy="1039735"/>
          </a:xfrm>
          <a:prstGeom prst="ellipse">
            <a:avLst/>
          </a:prstGeom>
          <a:solidFill>
            <a:schemeClr val="accent4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9" name="椭圆 48"/>
          <p:cNvSpPr/>
          <p:nvPr/>
        </p:nvSpPr>
        <p:spPr>
          <a:xfrm flipH="1">
            <a:off x="9125475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6825942" y="6204386"/>
            <a:ext cx="2030336" cy="2030336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2670020" y="2258962"/>
            <a:ext cx="6842761" cy="1286742"/>
            <a:chOff x="2670020" y="1992784"/>
            <a:chExt cx="6842761" cy="1286742"/>
          </a:xfrm>
        </p:grpSpPr>
        <p:grpSp>
          <p:nvGrpSpPr>
            <p:cNvPr id="73" name="组合 72"/>
            <p:cNvGrpSpPr/>
            <p:nvPr/>
          </p:nvGrpSpPr>
          <p:grpSpPr>
            <a:xfrm>
              <a:off x="2670020" y="1992784"/>
              <a:ext cx="6842761" cy="1286742"/>
              <a:chOff x="2670020" y="2507465"/>
              <a:chExt cx="6842761" cy="1286742"/>
            </a:xfrm>
          </p:grpSpPr>
          <p:sp>
            <p:nvSpPr>
              <p:cNvPr id="68" name="矩形 67"/>
              <p:cNvSpPr/>
              <p:nvPr/>
            </p:nvSpPr>
            <p:spPr>
              <a:xfrm>
                <a:off x="2679219" y="2507465"/>
                <a:ext cx="6833562" cy="83092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70" name="文本框 69"/>
              <p:cNvSpPr txBox="1"/>
              <p:nvPr/>
            </p:nvSpPr>
            <p:spPr>
              <a:xfrm>
                <a:off x="2670020" y="2593878"/>
                <a:ext cx="6833563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 defTabSz="457200">
                  <a:defRPr/>
                </a:pPr>
                <a:r>
                  <a:rPr lang="zh-CN" altLang="en-US" sz="3600" spc="300" dirty="0">
                    <a:solidFill>
                      <a:srgbClr val="FFFFFF"/>
                    </a:solidFill>
                    <a:latin typeface="微软雅黑"/>
                    <a:ea typeface="微软雅黑"/>
                  </a:rPr>
                  <a:t>手绘小清新商务精品模板</a:t>
                </a:r>
              </a:p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600" b="0" i="0" u="none" strike="noStrike" kern="1200" cap="none" spc="30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cxnSp>
          <p:nvCxnSpPr>
            <p:cNvPr id="75" name="直接连接符 74"/>
            <p:cNvCxnSpPr/>
            <p:nvPr/>
          </p:nvCxnSpPr>
          <p:spPr>
            <a:xfrm>
              <a:off x="2670020" y="3032760"/>
              <a:ext cx="682436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矩形 57"/>
          <p:cNvSpPr>
            <a:spLocks noChangeArrowheads="1"/>
          </p:cNvSpPr>
          <p:nvPr/>
        </p:nvSpPr>
        <p:spPr bwMode="auto">
          <a:xfrm>
            <a:off x="2901696" y="3411529"/>
            <a:ext cx="6388608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为什么千图网如此受欢迎，因为我们拒绝浮夸设计，讲究实战实用，每一套模板都是经过精心逻辑搭配，还有超值图标大礼包在尾页，感谢您的预览和选购。</a:t>
            </a:r>
          </a:p>
        </p:txBody>
      </p:sp>
      <p:sp>
        <p:nvSpPr>
          <p:cNvPr id="22" name="椭圆 21"/>
          <p:cNvSpPr/>
          <p:nvPr/>
        </p:nvSpPr>
        <p:spPr>
          <a:xfrm>
            <a:off x="3675614" y="-170721"/>
            <a:ext cx="1039735" cy="1039735"/>
          </a:xfrm>
          <a:prstGeom prst="ellipse">
            <a:avLst/>
          </a:prstGeom>
          <a:solidFill>
            <a:schemeClr val="tx2">
              <a:lumMod val="20000"/>
              <a:lumOff val="8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321435" y="-354898"/>
            <a:ext cx="1471782" cy="1482328"/>
          </a:xfrm>
          <a:prstGeom prst="ellipse">
            <a:avLst/>
          </a:prstGeom>
          <a:solidFill>
            <a:schemeClr val="tx2">
              <a:lumMod val="40000"/>
              <a:lumOff val="6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7772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21" grpId="0"/>
      <p:bldP spid="22" grpId="0" animBg="1"/>
      <p:bldP spid="2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椭圆 40"/>
          <p:cNvSpPr/>
          <p:nvPr/>
        </p:nvSpPr>
        <p:spPr>
          <a:xfrm>
            <a:off x="-241214" y="4524969"/>
            <a:ext cx="987711" cy="987711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-528014" y="5583074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7700331" y="-279924"/>
            <a:ext cx="1039735" cy="1039735"/>
          </a:xfrm>
          <a:prstGeom prst="ellipse">
            <a:avLst/>
          </a:prstGeom>
          <a:solidFill>
            <a:srgbClr val="DFF1F5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017591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326523" y="6204386"/>
            <a:ext cx="2030336" cy="20303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10233921" y="5669542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9508182" y="5187511"/>
            <a:ext cx="1039735" cy="1039735"/>
          </a:xfrm>
          <a:prstGeom prst="ellipse">
            <a:avLst/>
          </a:prstGeom>
          <a:solidFill>
            <a:schemeClr val="accent4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9" name="椭圆 48"/>
          <p:cNvSpPr/>
          <p:nvPr/>
        </p:nvSpPr>
        <p:spPr>
          <a:xfrm flipH="1">
            <a:off x="9125475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6825942" y="6204386"/>
            <a:ext cx="2030336" cy="2030336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-447332" y="941377"/>
            <a:ext cx="756614" cy="618482"/>
          </a:xfrm>
          <a:prstGeom prst="ellipse">
            <a:avLst/>
          </a:prstGeom>
          <a:solidFill>
            <a:schemeClr val="tx2">
              <a:lumMod val="20000"/>
              <a:lumOff val="8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-735891" y="-611345"/>
            <a:ext cx="1471782" cy="1482328"/>
          </a:xfrm>
          <a:prstGeom prst="ellipse">
            <a:avLst/>
          </a:prstGeom>
          <a:solidFill>
            <a:schemeClr val="tx2">
              <a:lumMod val="40000"/>
              <a:lumOff val="6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4785" y="43035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添加您宝贵的标题</a:t>
            </a:r>
          </a:p>
        </p:txBody>
      </p:sp>
      <p:graphicFrame>
        <p:nvGraphicFramePr>
          <p:cNvPr id="36" name="图表 35"/>
          <p:cNvGraphicFramePr/>
          <p:nvPr>
            <p:extLst>
              <p:ext uri="{D42A27DB-BD31-4B8C-83A1-F6EECF244321}">
                <p14:modId xmlns:p14="http://schemas.microsoft.com/office/powerpoint/2010/main" val="1400762397"/>
              </p:ext>
            </p:extLst>
          </p:nvPr>
        </p:nvGraphicFramePr>
        <p:xfrm>
          <a:off x="706164" y="1780530"/>
          <a:ext cx="5283200" cy="35221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" name="矩形 57"/>
          <p:cNvSpPr>
            <a:spLocks noChangeArrowheads="1"/>
          </p:cNvSpPr>
          <p:nvPr/>
        </p:nvSpPr>
        <p:spPr bwMode="auto">
          <a:xfrm>
            <a:off x="6758420" y="1722723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8" name="文本框 40"/>
          <p:cNvSpPr txBox="1"/>
          <p:nvPr/>
        </p:nvSpPr>
        <p:spPr>
          <a:xfrm>
            <a:off x="6758419" y="2008437"/>
            <a:ext cx="4884079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39" name="矩形 57"/>
          <p:cNvSpPr>
            <a:spLocks noChangeArrowheads="1"/>
          </p:cNvSpPr>
          <p:nvPr/>
        </p:nvSpPr>
        <p:spPr bwMode="auto">
          <a:xfrm>
            <a:off x="6758420" y="2988607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0" name="文本框 40"/>
          <p:cNvSpPr txBox="1"/>
          <p:nvPr/>
        </p:nvSpPr>
        <p:spPr>
          <a:xfrm>
            <a:off x="6758419" y="3322220"/>
            <a:ext cx="4884079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46" name="矩形 45"/>
          <p:cNvSpPr>
            <a:spLocks noChangeArrowheads="1"/>
          </p:cNvSpPr>
          <p:nvPr/>
        </p:nvSpPr>
        <p:spPr bwMode="auto">
          <a:xfrm>
            <a:off x="6758420" y="4261609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1" name="文本框 40"/>
          <p:cNvSpPr txBox="1"/>
          <p:nvPr/>
        </p:nvSpPr>
        <p:spPr>
          <a:xfrm>
            <a:off x="6758419" y="4600163"/>
            <a:ext cx="4884079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52" name="Rounded Rectangle 102"/>
          <p:cNvSpPr/>
          <p:nvPr/>
        </p:nvSpPr>
        <p:spPr>
          <a:xfrm>
            <a:off x="6527933" y="1780530"/>
            <a:ext cx="230485" cy="222941"/>
          </a:xfrm>
          <a:prstGeom prst="roundRect">
            <a:avLst>
              <a:gd name="adj" fmla="val 10654"/>
            </a:avLst>
          </a:prstGeom>
          <a:solidFill>
            <a:schemeClr val="tx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lvl="0" algn="ctr" defTabSz="1375410">
              <a:lnSpc>
                <a:spcPct val="150000"/>
              </a:lnSpc>
              <a:defRPr/>
            </a:pPr>
            <a:endParaRPr lang="zh-CN" altLang="en-US" sz="1200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Rounded Rectangle 102"/>
          <p:cNvSpPr/>
          <p:nvPr/>
        </p:nvSpPr>
        <p:spPr>
          <a:xfrm>
            <a:off x="6527933" y="3049155"/>
            <a:ext cx="230485" cy="222941"/>
          </a:xfrm>
          <a:prstGeom prst="roundRect">
            <a:avLst>
              <a:gd name="adj" fmla="val 10654"/>
            </a:avLst>
          </a:prstGeom>
          <a:solidFill>
            <a:schemeClr val="accent2">
              <a:lumMod val="60000"/>
              <a:lumOff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lvl="0" algn="ctr" defTabSz="1375410">
              <a:lnSpc>
                <a:spcPct val="150000"/>
              </a:lnSpc>
              <a:defRPr/>
            </a:pPr>
            <a:endParaRPr lang="zh-CN" altLang="en-US" sz="1200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Rounded Rectangle 102"/>
          <p:cNvSpPr/>
          <p:nvPr/>
        </p:nvSpPr>
        <p:spPr>
          <a:xfrm>
            <a:off x="6527933" y="4319416"/>
            <a:ext cx="230485" cy="222941"/>
          </a:xfrm>
          <a:prstGeom prst="roundRect">
            <a:avLst>
              <a:gd name="adj" fmla="val 10654"/>
            </a:avLst>
          </a:prstGeom>
          <a:solidFill>
            <a:srgbClr val="B54B48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lvl="0" algn="ctr" defTabSz="1375410">
              <a:lnSpc>
                <a:spcPct val="150000"/>
              </a:lnSpc>
              <a:defRPr/>
            </a:pPr>
            <a:endParaRPr lang="zh-CN" altLang="en-US" sz="1200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7460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7" grpId="0" animBg="1"/>
      <p:bldP spid="48" grpId="0" animBg="1"/>
      <p:bldP spid="49" grpId="0" animBg="1"/>
      <p:bldP spid="50" grpId="0" animBg="1"/>
      <p:bldP spid="22" grpId="0" animBg="1"/>
      <p:bldP spid="23" grpId="0" animBg="1"/>
      <p:bldP spid="16" grpId="0"/>
      <p:bldGraphic spid="36" grpId="0">
        <p:bldAsOne/>
      </p:bldGraphic>
      <p:bldP spid="37" grpId="0"/>
      <p:bldP spid="38" grpId="0"/>
      <p:bldP spid="39" grpId="0"/>
      <p:bldP spid="40" grpId="0"/>
      <p:bldP spid="46" grpId="0"/>
      <p:bldP spid="51" grpId="0"/>
      <p:bldP spid="52" grpId="0" animBg="1"/>
      <p:bldP spid="53" grpId="0" animBg="1"/>
      <p:bldP spid="5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椭圆 41"/>
          <p:cNvSpPr/>
          <p:nvPr/>
        </p:nvSpPr>
        <p:spPr>
          <a:xfrm>
            <a:off x="-528014" y="5583074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7700331" y="-279924"/>
            <a:ext cx="1039735" cy="1039735"/>
          </a:xfrm>
          <a:prstGeom prst="ellipse">
            <a:avLst/>
          </a:prstGeom>
          <a:solidFill>
            <a:srgbClr val="DFF1F5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017591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326523" y="6204386"/>
            <a:ext cx="2030336" cy="20303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10233921" y="5669542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9" name="椭圆 48"/>
          <p:cNvSpPr/>
          <p:nvPr/>
        </p:nvSpPr>
        <p:spPr>
          <a:xfrm flipH="1">
            <a:off x="9125475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6825942" y="6204386"/>
            <a:ext cx="2030336" cy="2030336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-447332" y="941377"/>
            <a:ext cx="756614" cy="618482"/>
          </a:xfrm>
          <a:prstGeom prst="ellipse">
            <a:avLst/>
          </a:prstGeom>
          <a:solidFill>
            <a:schemeClr val="tx2">
              <a:lumMod val="20000"/>
              <a:lumOff val="8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-735891" y="-611345"/>
            <a:ext cx="1471782" cy="1482328"/>
          </a:xfrm>
          <a:prstGeom prst="ellipse">
            <a:avLst/>
          </a:prstGeom>
          <a:solidFill>
            <a:schemeClr val="tx2">
              <a:lumMod val="40000"/>
              <a:lumOff val="6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4785" y="43035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添加您宝贵的标题</a:t>
            </a:r>
          </a:p>
        </p:txBody>
      </p:sp>
      <p:sp>
        <p:nvSpPr>
          <p:cNvPr id="15" name="Rounded Rectangle 102"/>
          <p:cNvSpPr/>
          <p:nvPr/>
        </p:nvSpPr>
        <p:spPr>
          <a:xfrm>
            <a:off x="295535" y="1621759"/>
            <a:ext cx="4762179" cy="844903"/>
          </a:xfrm>
          <a:prstGeom prst="snip1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lvl="0" algn="ctr" defTabSz="1375410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此处文字通过</a:t>
            </a:r>
            <a:r>
              <a:rPr lang="en-US" altLang="zh-CN" sz="12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TXT</a:t>
            </a:r>
            <a:r>
              <a:rPr lang="zh-CN" altLang="en-US" sz="12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文档或者</a:t>
            </a:r>
            <a:r>
              <a:rPr lang="en-US" altLang="zh-CN" sz="12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QQ</a:t>
            </a:r>
            <a:r>
              <a:rPr lang="zh-CN" altLang="en-US" sz="12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聊天窗口复制进入，无需调整格式，简单快捷，</a:t>
            </a:r>
            <a:r>
              <a:rPr lang="en-US" altLang="zh-CN" sz="12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LEOPARD</a:t>
            </a:r>
            <a:r>
              <a:rPr lang="zh-CN" altLang="en-US" sz="12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祝愿您汇报顺利！</a:t>
            </a:r>
          </a:p>
        </p:txBody>
      </p:sp>
      <p:sp>
        <p:nvSpPr>
          <p:cNvPr id="17" name="Rounded Rectangle 102"/>
          <p:cNvSpPr/>
          <p:nvPr/>
        </p:nvSpPr>
        <p:spPr>
          <a:xfrm>
            <a:off x="295535" y="2566416"/>
            <a:ext cx="4762179" cy="844903"/>
          </a:xfrm>
          <a:prstGeom prst="roundRect">
            <a:avLst>
              <a:gd name="adj" fmla="val 10654"/>
            </a:avLst>
          </a:prstGeom>
          <a:solidFill>
            <a:srgbClr val="4EB4B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lvl="0" algn="ctr" defTabSz="1375410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此处文字通过</a:t>
            </a:r>
            <a:r>
              <a:rPr lang="en-US" altLang="zh-CN" sz="12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TXT</a:t>
            </a:r>
            <a:r>
              <a:rPr lang="zh-CN" altLang="en-US" sz="12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文档或者</a:t>
            </a:r>
            <a:r>
              <a:rPr lang="en-US" altLang="zh-CN" sz="12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QQ</a:t>
            </a:r>
            <a:r>
              <a:rPr lang="zh-CN" altLang="en-US" sz="12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聊天窗口复制进入，无需调整格式，简单快捷，</a:t>
            </a:r>
            <a:r>
              <a:rPr lang="en-US" altLang="zh-CN" sz="12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LEOPARD</a:t>
            </a:r>
            <a:r>
              <a:rPr lang="zh-CN" altLang="en-US" sz="12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祝愿您汇报顺利！</a:t>
            </a:r>
          </a:p>
        </p:txBody>
      </p:sp>
      <p:sp>
        <p:nvSpPr>
          <p:cNvPr id="18" name="Rounded Rectangle 102"/>
          <p:cNvSpPr/>
          <p:nvPr/>
        </p:nvSpPr>
        <p:spPr>
          <a:xfrm>
            <a:off x="295535" y="3511073"/>
            <a:ext cx="4762179" cy="844903"/>
          </a:xfrm>
          <a:prstGeom prst="snip1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lvl="0" algn="ctr" defTabSz="1375410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此处文字通过</a:t>
            </a:r>
            <a:r>
              <a:rPr lang="en-US" altLang="zh-CN" sz="12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TXT</a:t>
            </a:r>
            <a:r>
              <a:rPr lang="zh-CN" altLang="en-US" sz="12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文档或者</a:t>
            </a:r>
            <a:r>
              <a:rPr lang="en-US" altLang="zh-CN" sz="12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QQ</a:t>
            </a:r>
            <a:r>
              <a:rPr lang="zh-CN" altLang="en-US" sz="12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聊天窗口复制进入，无需调整格式，简单快捷，</a:t>
            </a:r>
            <a:r>
              <a:rPr lang="en-US" altLang="zh-CN" sz="12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LEOPARD</a:t>
            </a:r>
            <a:r>
              <a:rPr lang="zh-CN" altLang="en-US" sz="12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祝愿您汇报顺利！</a:t>
            </a:r>
          </a:p>
        </p:txBody>
      </p:sp>
      <p:sp>
        <p:nvSpPr>
          <p:cNvPr id="19" name="Rounded Rectangle 102"/>
          <p:cNvSpPr/>
          <p:nvPr/>
        </p:nvSpPr>
        <p:spPr>
          <a:xfrm>
            <a:off x="295535" y="4455730"/>
            <a:ext cx="4762179" cy="844903"/>
          </a:xfrm>
          <a:prstGeom prst="roundRect">
            <a:avLst>
              <a:gd name="adj" fmla="val 10654"/>
            </a:avLst>
          </a:prstGeom>
          <a:solidFill>
            <a:srgbClr val="4EB4B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lvl="0" algn="ctr" defTabSz="1375410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此处文字通过</a:t>
            </a:r>
            <a:r>
              <a:rPr lang="en-US" altLang="zh-CN" sz="12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TXT</a:t>
            </a:r>
            <a:r>
              <a:rPr lang="zh-CN" altLang="en-US" sz="12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文档或者</a:t>
            </a:r>
            <a:r>
              <a:rPr lang="en-US" altLang="zh-CN" sz="12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QQ</a:t>
            </a:r>
            <a:r>
              <a:rPr lang="zh-CN" altLang="en-US" sz="12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聊天窗口复制进入，无需调整格式，简单快捷，</a:t>
            </a:r>
            <a:r>
              <a:rPr lang="en-US" altLang="zh-CN" sz="12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LEOPARD</a:t>
            </a:r>
            <a:r>
              <a:rPr lang="zh-CN" altLang="en-US" sz="12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祝愿您汇报顺利！</a:t>
            </a:r>
          </a:p>
        </p:txBody>
      </p:sp>
      <p:sp>
        <p:nvSpPr>
          <p:cNvPr id="20" name="矩形: 圆角 9"/>
          <p:cNvSpPr/>
          <p:nvPr/>
        </p:nvSpPr>
        <p:spPr>
          <a:xfrm>
            <a:off x="6123459" y="1340537"/>
            <a:ext cx="1307592" cy="1307592"/>
          </a:xfrm>
          <a:prstGeom prst="roundRect">
            <a:avLst/>
          </a:prstGeom>
          <a:solidFill>
            <a:srgbClr val="4EB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: 圆角 10"/>
          <p:cNvSpPr/>
          <p:nvPr/>
        </p:nvSpPr>
        <p:spPr>
          <a:xfrm>
            <a:off x="6123459" y="2807400"/>
            <a:ext cx="1307592" cy="1307592"/>
          </a:xfrm>
          <a:prstGeom prst="snip1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: 圆角 11"/>
          <p:cNvSpPr/>
          <p:nvPr/>
        </p:nvSpPr>
        <p:spPr>
          <a:xfrm>
            <a:off x="6123459" y="4274263"/>
            <a:ext cx="1307592" cy="1307592"/>
          </a:xfrm>
          <a:prstGeom prst="roundRect">
            <a:avLst/>
          </a:prstGeom>
          <a:solidFill>
            <a:srgbClr val="4EB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5" name="连接符: 肘形 12"/>
          <p:cNvCxnSpPr>
            <a:stCxn id="20" idx="1"/>
          </p:cNvCxnSpPr>
          <p:nvPr/>
        </p:nvCxnSpPr>
        <p:spPr>
          <a:xfrm rot="10800000" flipV="1">
            <a:off x="5057712" y="1994332"/>
            <a:ext cx="1065748" cy="994535"/>
          </a:xfrm>
          <a:prstGeom prst="bentConnector3">
            <a:avLst>
              <a:gd name="adj1" fmla="val 50000"/>
            </a:avLst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连接符: 肘形 13"/>
          <p:cNvCxnSpPr>
            <a:stCxn id="24" idx="1"/>
          </p:cNvCxnSpPr>
          <p:nvPr/>
        </p:nvCxnSpPr>
        <p:spPr>
          <a:xfrm rot="10800000">
            <a:off x="5057712" y="3933525"/>
            <a:ext cx="1065748" cy="994534"/>
          </a:xfrm>
          <a:prstGeom prst="bentConnector3">
            <a:avLst>
              <a:gd name="adj1" fmla="val 50000"/>
            </a:avLst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连接符: 肘形 14"/>
          <p:cNvCxnSpPr/>
          <p:nvPr/>
        </p:nvCxnSpPr>
        <p:spPr>
          <a:xfrm rot="10800000" flipV="1">
            <a:off x="5057714" y="3518914"/>
            <a:ext cx="1264319" cy="1239734"/>
          </a:xfrm>
          <a:prstGeom prst="bentConnector3">
            <a:avLst>
              <a:gd name="adj1" fmla="val 68081"/>
            </a:avLst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连接符: 肘形 15"/>
          <p:cNvCxnSpPr/>
          <p:nvPr/>
        </p:nvCxnSpPr>
        <p:spPr>
          <a:xfrm rot="10800000">
            <a:off x="5057714" y="2191178"/>
            <a:ext cx="1264319" cy="1239734"/>
          </a:xfrm>
          <a:prstGeom prst="bentConnector3">
            <a:avLst>
              <a:gd name="adj1" fmla="val 68081"/>
            </a:avLst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reeform 124"/>
          <p:cNvSpPr>
            <a:spLocks noChangeArrowheads="1"/>
          </p:cNvSpPr>
          <p:nvPr/>
        </p:nvSpPr>
        <p:spPr bwMode="auto">
          <a:xfrm>
            <a:off x="6475292" y="4607606"/>
            <a:ext cx="603928" cy="640906"/>
          </a:xfrm>
          <a:custGeom>
            <a:avLst/>
            <a:gdLst>
              <a:gd name="T0" fmla="*/ 0 w 214"/>
              <a:gd name="T1" fmla="*/ 81 h 229"/>
              <a:gd name="T2" fmla="*/ 124 w 214"/>
              <a:gd name="T3" fmla="*/ 62 h 229"/>
              <a:gd name="T4" fmla="*/ 133 w 214"/>
              <a:gd name="T5" fmla="*/ 81 h 229"/>
              <a:gd name="T6" fmla="*/ 8 w 214"/>
              <a:gd name="T7" fmla="*/ 71 h 229"/>
              <a:gd name="T8" fmla="*/ 124 w 214"/>
              <a:gd name="T9" fmla="*/ 82 h 229"/>
              <a:gd name="T10" fmla="*/ 124 w 214"/>
              <a:gd name="T11" fmla="*/ 71 h 229"/>
              <a:gd name="T12" fmla="*/ 9 w 214"/>
              <a:gd name="T13" fmla="*/ 59 h 229"/>
              <a:gd name="T14" fmla="*/ 0 w 214"/>
              <a:gd name="T15" fmla="*/ 40 h 229"/>
              <a:gd name="T16" fmla="*/ 133 w 214"/>
              <a:gd name="T17" fmla="*/ 40 h 229"/>
              <a:gd name="T18" fmla="*/ 9 w 214"/>
              <a:gd name="T19" fmla="*/ 39 h 229"/>
              <a:gd name="T20" fmla="*/ 8 w 214"/>
              <a:gd name="T21" fmla="*/ 50 h 229"/>
              <a:gd name="T22" fmla="*/ 124 w 214"/>
              <a:gd name="T23" fmla="*/ 50 h 229"/>
              <a:gd name="T24" fmla="*/ 9 w 214"/>
              <a:gd name="T25" fmla="*/ 39 h 229"/>
              <a:gd name="T26" fmla="*/ 0 w 214"/>
              <a:gd name="T27" fmla="*/ 18 h 229"/>
              <a:gd name="T28" fmla="*/ 124 w 214"/>
              <a:gd name="T29" fmla="*/ 0 h 229"/>
              <a:gd name="T30" fmla="*/ 133 w 214"/>
              <a:gd name="T31" fmla="*/ 18 h 229"/>
              <a:gd name="T32" fmla="*/ 8 w 214"/>
              <a:gd name="T33" fmla="*/ 9 h 229"/>
              <a:gd name="T34" fmla="*/ 124 w 214"/>
              <a:gd name="T35" fmla="*/ 19 h 229"/>
              <a:gd name="T36" fmla="*/ 124 w 214"/>
              <a:gd name="T37" fmla="*/ 9 h 229"/>
              <a:gd name="T38" fmla="*/ 9 w 214"/>
              <a:gd name="T39" fmla="*/ 216 h 229"/>
              <a:gd name="T40" fmla="*/ 0 w 214"/>
              <a:gd name="T41" fmla="*/ 197 h 229"/>
              <a:gd name="T42" fmla="*/ 104 w 214"/>
              <a:gd name="T43" fmla="*/ 190 h 229"/>
              <a:gd name="T44" fmla="*/ 132 w 214"/>
              <a:gd name="T45" fmla="*/ 211 h 229"/>
              <a:gd name="T46" fmla="*/ 8 w 214"/>
              <a:gd name="T47" fmla="*/ 197 h 229"/>
              <a:gd name="T48" fmla="*/ 114 w 214"/>
              <a:gd name="T49" fmla="*/ 208 h 229"/>
              <a:gd name="T50" fmla="*/ 99 w 214"/>
              <a:gd name="T51" fmla="*/ 185 h 229"/>
              <a:gd name="T52" fmla="*/ 0 w 214"/>
              <a:gd name="T53" fmla="*/ 166 h 229"/>
              <a:gd name="T54" fmla="*/ 89 w 214"/>
              <a:gd name="T55" fmla="*/ 160 h 229"/>
              <a:gd name="T56" fmla="*/ 9 w 214"/>
              <a:gd name="T57" fmla="*/ 165 h 229"/>
              <a:gd name="T58" fmla="*/ 8 w 214"/>
              <a:gd name="T59" fmla="*/ 176 h 229"/>
              <a:gd name="T60" fmla="*/ 82 w 214"/>
              <a:gd name="T61" fmla="*/ 165 h 229"/>
              <a:gd name="T62" fmla="*/ 9 w 214"/>
              <a:gd name="T63" fmla="*/ 153 h 229"/>
              <a:gd name="T64" fmla="*/ 9 w 214"/>
              <a:gd name="T65" fmla="*/ 125 h 229"/>
              <a:gd name="T66" fmla="*/ 88 w 214"/>
              <a:gd name="T67" fmla="*/ 149 h 229"/>
              <a:gd name="T68" fmla="*/ 8 w 214"/>
              <a:gd name="T69" fmla="*/ 135 h 229"/>
              <a:gd name="T70" fmla="*/ 80 w 214"/>
              <a:gd name="T71" fmla="*/ 145 h 229"/>
              <a:gd name="T72" fmla="*/ 95 w 214"/>
              <a:gd name="T73" fmla="*/ 122 h 229"/>
              <a:gd name="T74" fmla="*/ 0 w 214"/>
              <a:gd name="T75" fmla="*/ 103 h 229"/>
              <a:gd name="T76" fmla="*/ 114 w 214"/>
              <a:gd name="T77" fmla="*/ 102 h 229"/>
              <a:gd name="T78" fmla="*/ 9 w 214"/>
              <a:gd name="T79" fmla="*/ 102 h 229"/>
              <a:gd name="T80" fmla="*/ 8 w 214"/>
              <a:gd name="T81" fmla="*/ 112 h 229"/>
              <a:gd name="T82" fmla="*/ 100 w 214"/>
              <a:gd name="T83" fmla="*/ 102 h 229"/>
              <a:gd name="T84" fmla="*/ 131 w 214"/>
              <a:gd name="T85" fmla="*/ 154 h 229"/>
              <a:gd name="T86" fmla="*/ 126 w 214"/>
              <a:gd name="T87" fmla="*/ 145 h 229"/>
              <a:gd name="T88" fmla="*/ 135 w 214"/>
              <a:gd name="T89" fmla="*/ 123 h 229"/>
              <a:gd name="T90" fmla="*/ 137 w 214"/>
              <a:gd name="T91" fmla="*/ 143 h 229"/>
              <a:gd name="T92" fmla="*/ 146 w 214"/>
              <a:gd name="T93" fmla="*/ 150 h 229"/>
              <a:gd name="T94" fmla="*/ 154 w 214"/>
              <a:gd name="T95" fmla="*/ 147 h 229"/>
              <a:gd name="T96" fmla="*/ 157 w 214"/>
              <a:gd name="T97" fmla="*/ 123 h 229"/>
              <a:gd name="T98" fmla="*/ 164 w 214"/>
              <a:gd name="T99" fmla="*/ 150 h 229"/>
              <a:gd name="T100" fmla="*/ 157 w 214"/>
              <a:gd name="T101" fmla="*/ 157 h 229"/>
              <a:gd name="T102" fmla="*/ 152 w 214"/>
              <a:gd name="T103" fmla="*/ 176 h 229"/>
              <a:gd name="T104" fmla="*/ 127 w 214"/>
              <a:gd name="T105" fmla="*/ 157 h 229"/>
              <a:gd name="T106" fmla="*/ 99 w 214"/>
              <a:gd name="T107" fmla="*/ 103 h 229"/>
              <a:gd name="T108" fmla="*/ 146 w 214"/>
              <a:gd name="T109" fmla="*/ 216 h 229"/>
              <a:gd name="T110" fmla="*/ 105 w 214"/>
              <a:gd name="T111" fmla="*/ 191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14" h="229">
                <a:moveTo>
                  <a:pt x="124" y="90"/>
                </a:moveTo>
                <a:lnTo>
                  <a:pt x="9" y="90"/>
                </a:lnTo>
                <a:lnTo>
                  <a:pt x="9" y="90"/>
                </a:lnTo>
                <a:cubicBezTo>
                  <a:pt x="4" y="90"/>
                  <a:pt x="0" y="86"/>
                  <a:pt x="0" y="81"/>
                </a:cubicBezTo>
                <a:lnTo>
                  <a:pt x="0" y="71"/>
                </a:lnTo>
                <a:lnTo>
                  <a:pt x="0" y="71"/>
                </a:lnTo>
                <a:cubicBezTo>
                  <a:pt x="0" y="66"/>
                  <a:pt x="4" y="62"/>
                  <a:pt x="9" y="62"/>
                </a:cubicBezTo>
                <a:lnTo>
                  <a:pt x="124" y="62"/>
                </a:lnTo>
                <a:lnTo>
                  <a:pt x="124" y="62"/>
                </a:lnTo>
                <a:cubicBezTo>
                  <a:pt x="129" y="62"/>
                  <a:pt x="133" y="66"/>
                  <a:pt x="133" y="71"/>
                </a:cubicBezTo>
                <a:lnTo>
                  <a:pt x="133" y="81"/>
                </a:lnTo>
                <a:lnTo>
                  <a:pt x="133" y="81"/>
                </a:lnTo>
                <a:cubicBezTo>
                  <a:pt x="133" y="86"/>
                  <a:pt x="129" y="90"/>
                  <a:pt x="124" y="90"/>
                </a:cubicBezTo>
                <a:close/>
                <a:moveTo>
                  <a:pt x="9" y="71"/>
                </a:moveTo>
                <a:lnTo>
                  <a:pt x="9" y="71"/>
                </a:lnTo>
                <a:lnTo>
                  <a:pt x="8" y="71"/>
                </a:lnTo>
                <a:lnTo>
                  <a:pt x="8" y="81"/>
                </a:lnTo>
                <a:lnTo>
                  <a:pt x="8" y="81"/>
                </a:lnTo>
                <a:cubicBezTo>
                  <a:pt x="8" y="82"/>
                  <a:pt x="9" y="82"/>
                  <a:pt x="9" y="82"/>
                </a:cubicBezTo>
                <a:lnTo>
                  <a:pt x="124" y="82"/>
                </a:lnTo>
                <a:lnTo>
                  <a:pt x="124" y="82"/>
                </a:lnTo>
                <a:cubicBezTo>
                  <a:pt x="124" y="82"/>
                  <a:pt x="124" y="82"/>
                  <a:pt x="124" y="81"/>
                </a:cubicBezTo>
                <a:lnTo>
                  <a:pt x="124" y="71"/>
                </a:lnTo>
                <a:lnTo>
                  <a:pt x="124" y="71"/>
                </a:lnTo>
                <a:lnTo>
                  <a:pt x="124" y="71"/>
                </a:lnTo>
                <a:lnTo>
                  <a:pt x="9" y="71"/>
                </a:lnTo>
                <a:close/>
                <a:moveTo>
                  <a:pt x="124" y="59"/>
                </a:moveTo>
                <a:lnTo>
                  <a:pt x="9" y="59"/>
                </a:lnTo>
                <a:lnTo>
                  <a:pt x="9" y="59"/>
                </a:lnTo>
                <a:cubicBezTo>
                  <a:pt x="4" y="59"/>
                  <a:pt x="0" y="55"/>
                  <a:pt x="0" y="50"/>
                </a:cubicBezTo>
                <a:lnTo>
                  <a:pt x="0" y="40"/>
                </a:lnTo>
                <a:lnTo>
                  <a:pt x="0" y="40"/>
                </a:lnTo>
                <a:cubicBezTo>
                  <a:pt x="0" y="35"/>
                  <a:pt x="4" y="31"/>
                  <a:pt x="9" y="31"/>
                </a:cubicBezTo>
                <a:lnTo>
                  <a:pt x="124" y="31"/>
                </a:lnTo>
                <a:lnTo>
                  <a:pt x="124" y="31"/>
                </a:lnTo>
                <a:cubicBezTo>
                  <a:pt x="129" y="31"/>
                  <a:pt x="133" y="35"/>
                  <a:pt x="133" y="40"/>
                </a:cubicBezTo>
                <a:lnTo>
                  <a:pt x="133" y="50"/>
                </a:lnTo>
                <a:lnTo>
                  <a:pt x="133" y="50"/>
                </a:lnTo>
                <a:cubicBezTo>
                  <a:pt x="133" y="55"/>
                  <a:pt x="129" y="59"/>
                  <a:pt x="124" y="59"/>
                </a:cubicBezTo>
                <a:close/>
                <a:moveTo>
                  <a:pt x="9" y="39"/>
                </a:moveTo>
                <a:lnTo>
                  <a:pt x="9" y="39"/>
                </a:lnTo>
                <a:lnTo>
                  <a:pt x="8" y="40"/>
                </a:lnTo>
                <a:lnTo>
                  <a:pt x="8" y="50"/>
                </a:lnTo>
                <a:lnTo>
                  <a:pt x="8" y="50"/>
                </a:lnTo>
                <a:lnTo>
                  <a:pt x="9" y="50"/>
                </a:lnTo>
                <a:lnTo>
                  <a:pt x="124" y="50"/>
                </a:lnTo>
                <a:lnTo>
                  <a:pt x="124" y="50"/>
                </a:lnTo>
                <a:lnTo>
                  <a:pt x="124" y="50"/>
                </a:lnTo>
                <a:lnTo>
                  <a:pt x="124" y="40"/>
                </a:lnTo>
                <a:lnTo>
                  <a:pt x="124" y="40"/>
                </a:lnTo>
                <a:lnTo>
                  <a:pt x="124" y="39"/>
                </a:lnTo>
                <a:lnTo>
                  <a:pt x="9" y="39"/>
                </a:lnTo>
                <a:close/>
                <a:moveTo>
                  <a:pt x="124" y="27"/>
                </a:moveTo>
                <a:lnTo>
                  <a:pt x="9" y="27"/>
                </a:lnTo>
                <a:lnTo>
                  <a:pt x="9" y="27"/>
                </a:lnTo>
                <a:cubicBezTo>
                  <a:pt x="4" y="27"/>
                  <a:pt x="0" y="23"/>
                  <a:pt x="0" y="18"/>
                </a:cubicBezTo>
                <a:lnTo>
                  <a:pt x="0" y="9"/>
                </a:lnTo>
                <a:lnTo>
                  <a:pt x="0" y="9"/>
                </a:lnTo>
                <a:cubicBezTo>
                  <a:pt x="0" y="3"/>
                  <a:pt x="4" y="0"/>
                  <a:pt x="9" y="0"/>
                </a:cubicBezTo>
                <a:lnTo>
                  <a:pt x="124" y="0"/>
                </a:lnTo>
                <a:lnTo>
                  <a:pt x="124" y="0"/>
                </a:lnTo>
                <a:cubicBezTo>
                  <a:pt x="129" y="0"/>
                  <a:pt x="133" y="3"/>
                  <a:pt x="133" y="9"/>
                </a:cubicBezTo>
                <a:lnTo>
                  <a:pt x="133" y="18"/>
                </a:lnTo>
                <a:lnTo>
                  <a:pt x="133" y="18"/>
                </a:lnTo>
                <a:cubicBezTo>
                  <a:pt x="133" y="23"/>
                  <a:pt x="129" y="27"/>
                  <a:pt x="124" y="27"/>
                </a:cubicBezTo>
                <a:close/>
                <a:moveTo>
                  <a:pt x="9" y="8"/>
                </a:moveTo>
                <a:lnTo>
                  <a:pt x="9" y="8"/>
                </a:lnTo>
                <a:cubicBezTo>
                  <a:pt x="9" y="8"/>
                  <a:pt x="8" y="8"/>
                  <a:pt x="8" y="9"/>
                </a:cubicBezTo>
                <a:lnTo>
                  <a:pt x="8" y="18"/>
                </a:lnTo>
                <a:lnTo>
                  <a:pt x="8" y="18"/>
                </a:lnTo>
                <a:cubicBezTo>
                  <a:pt x="8" y="19"/>
                  <a:pt x="9" y="19"/>
                  <a:pt x="9" y="19"/>
                </a:cubicBezTo>
                <a:lnTo>
                  <a:pt x="124" y="19"/>
                </a:lnTo>
                <a:lnTo>
                  <a:pt x="124" y="19"/>
                </a:lnTo>
                <a:cubicBezTo>
                  <a:pt x="124" y="19"/>
                  <a:pt x="124" y="19"/>
                  <a:pt x="124" y="18"/>
                </a:cubicBezTo>
                <a:lnTo>
                  <a:pt x="124" y="9"/>
                </a:lnTo>
                <a:lnTo>
                  <a:pt x="124" y="9"/>
                </a:lnTo>
                <a:cubicBezTo>
                  <a:pt x="124" y="8"/>
                  <a:pt x="124" y="8"/>
                  <a:pt x="124" y="8"/>
                </a:cubicBezTo>
                <a:lnTo>
                  <a:pt x="9" y="8"/>
                </a:lnTo>
                <a:close/>
                <a:moveTo>
                  <a:pt x="124" y="216"/>
                </a:moveTo>
                <a:lnTo>
                  <a:pt x="9" y="216"/>
                </a:lnTo>
                <a:lnTo>
                  <a:pt x="9" y="216"/>
                </a:lnTo>
                <a:cubicBezTo>
                  <a:pt x="4" y="216"/>
                  <a:pt x="0" y="212"/>
                  <a:pt x="0" y="207"/>
                </a:cubicBezTo>
                <a:lnTo>
                  <a:pt x="0" y="197"/>
                </a:lnTo>
                <a:lnTo>
                  <a:pt x="0" y="197"/>
                </a:lnTo>
                <a:cubicBezTo>
                  <a:pt x="0" y="192"/>
                  <a:pt x="4" y="188"/>
                  <a:pt x="9" y="188"/>
                </a:cubicBezTo>
                <a:lnTo>
                  <a:pt x="103" y="188"/>
                </a:lnTo>
                <a:lnTo>
                  <a:pt x="104" y="190"/>
                </a:lnTo>
                <a:lnTo>
                  <a:pt x="104" y="190"/>
                </a:lnTo>
                <a:cubicBezTo>
                  <a:pt x="111" y="197"/>
                  <a:pt x="120" y="202"/>
                  <a:pt x="129" y="205"/>
                </a:cubicBezTo>
                <a:lnTo>
                  <a:pt x="134" y="207"/>
                </a:lnTo>
                <a:lnTo>
                  <a:pt x="132" y="211"/>
                </a:lnTo>
                <a:lnTo>
                  <a:pt x="132" y="211"/>
                </a:lnTo>
                <a:cubicBezTo>
                  <a:pt x="130" y="214"/>
                  <a:pt x="127" y="216"/>
                  <a:pt x="124" y="216"/>
                </a:cubicBezTo>
                <a:close/>
                <a:moveTo>
                  <a:pt x="9" y="197"/>
                </a:moveTo>
                <a:lnTo>
                  <a:pt x="9" y="197"/>
                </a:lnTo>
                <a:lnTo>
                  <a:pt x="8" y="197"/>
                </a:lnTo>
                <a:lnTo>
                  <a:pt x="8" y="207"/>
                </a:lnTo>
                <a:lnTo>
                  <a:pt x="8" y="207"/>
                </a:lnTo>
                <a:lnTo>
                  <a:pt x="9" y="208"/>
                </a:lnTo>
                <a:lnTo>
                  <a:pt x="114" y="208"/>
                </a:lnTo>
                <a:lnTo>
                  <a:pt x="114" y="208"/>
                </a:lnTo>
                <a:cubicBezTo>
                  <a:pt x="108" y="205"/>
                  <a:pt x="103" y="201"/>
                  <a:pt x="99" y="197"/>
                </a:cubicBezTo>
                <a:lnTo>
                  <a:pt x="9" y="197"/>
                </a:lnTo>
                <a:close/>
                <a:moveTo>
                  <a:pt x="99" y="185"/>
                </a:moveTo>
                <a:lnTo>
                  <a:pt x="9" y="185"/>
                </a:lnTo>
                <a:lnTo>
                  <a:pt x="9" y="185"/>
                </a:lnTo>
                <a:cubicBezTo>
                  <a:pt x="4" y="185"/>
                  <a:pt x="0" y="181"/>
                  <a:pt x="0" y="176"/>
                </a:cubicBezTo>
                <a:lnTo>
                  <a:pt x="0" y="166"/>
                </a:lnTo>
                <a:lnTo>
                  <a:pt x="0" y="166"/>
                </a:lnTo>
                <a:cubicBezTo>
                  <a:pt x="0" y="161"/>
                  <a:pt x="4" y="157"/>
                  <a:pt x="9" y="157"/>
                </a:cubicBezTo>
                <a:lnTo>
                  <a:pt x="88" y="157"/>
                </a:lnTo>
                <a:lnTo>
                  <a:pt x="89" y="160"/>
                </a:lnTo>
                <a:lnTo>
                  <a:pt x="89" y="160"/>
                </a:lnTo>
                <a:cubicBezTo>
                  <a:pt x="90" y="167"/>
                  <a:pt x="92" y="173"/>
                  <a:pt x="96" y="178"/>
                </a:cubicBezTo>
                <a:lnTo>
                  <a:pt x="99" y="185"/>
                </a:lnTo>
                <a:close/>
                <a:moveTo>
                  <a:pt x="9" y="165"/>
                </a:moveTo>
                <a:lnTo>
                  <a:pt x="9" y="165"/>
                </a:lnTo>
                <a:lnTo>
                  <a:pt x="8" y="166"/>
                </a:lnTo>
                <a:lnTo>
                  <a:pt x="8" y="176"/>
                </a:lnTo>
                <a:lnTo>
                  <a:pt x="8" y="176"/>
                </a:lnTo>
                <a:lnTo>
                  <a:pt x="9" y="176"/>
                </a:lnTo>
                <a:lnTo>
                  <a:pt x="85" y="176"/>
                </a:lnTo>
                <a:lnTo>
                  <a:pt x="85" y="176"/>
                </a:lnTo>
                <a:cubicBezTo>
                  <a:pt x="84" y="173"/>
                  <a:pt x="82" y="169"/>
                  <a:pt x="82" y="165"/>
                </a:cubicBezTo>
                <a:lnTo>
                  <a:pt x="9" y="165"/>
                </a:lnTo>
                <a:close/>
                <a:moveTo>
                  <a:pt x="88" y="153"/>
                </a:moveTo>
                <a:lnTo>
                  <a:pt x="9" y="153"/>
                </a:lnTo>
                <a:lnTo>
                  <a:pt x="9" y="153"/>
                </a:lnTo>
                <a:cubicBezTo>
                  <a:pt x="4" y="153"/>
                  <a:pt x="0" y="149"/>
                  <a:pt x="0" y="144"/>
                </a:cubicBezTo>
                <a:lnTo>
                  <a:pt x="0" y="135"/>
                </a:lnTo>
                <a:lnTo>
                  <a:pt x="0" y="135"/>
                </a:lnTo>
                <a:cubicBezTo>
                  <a:pt x="0" y="129"/>
                  <a:pt x="4" y="125"/>
                  <a:pt x="9" y="125"/>
                </a:cubicBezTo>
                <a:lnTo>
                  <a:pt x="93" y="125"/>
                </a:lnTo>
                <a:lnTo>
                  <a:pt x="91" y="131"/>
                </a:lnTo>
                <a:lnTo>
                  <a:pt x="91" y="131"/>
                </a:lnTo>
                <a:cubicBezTo>
                  <a:pt x="89" y="137"/>
                  <a:pt x="88" y="143"/>
                  <a:pt x="88" y="149"/>
                </a:cubicBezTo>
                <a:lnTo>
                  <a:pt x="88" y="153"/>
                </a:lnTo>
                <a:close/>
                <a:moveTo>
                  <a:pt x="9" y="134"/>
                </a:moveTo>
                <a:lnTo>
                  <a:pt x="9" y="134"/>
                </a:lnTo>
                <a:cubicBezTo>
                  <a:pt x="9" y="134"/>
                  <a:pt x="8" y="134"/>
                  <a:pt x="8" y="135"/>
                </a:cubicBezTo>
                <a:lnTo>
                  <a:pt x="8" y="144"/>
                </a:lnTo>
                <a:lnTo>
                  <a:pt x="8" y="144"/>
                </a:lnTo>
                <a:cubicBezTo>
                  <a:pt x="8" y="145"/>
                  <a:pt x="9" y="145"/>
                  <a:pt x="9" y="145"/>
                </a:cubicBezTo>
                <a:lnTo>
                  <a:pt x="80" y="145"/>
                </a:lnTo>
                <a:lnTo>
                  <a:pt x="80" y="145"/>
                </a:lnTo>
                <a:cubicBezTo>
                  <a:pt x="80" y="141"/>
                  <a:pt x="81" y="137"/>
                  <a:pt x="82" y="134"/>
                </a:cubicBezTo>
                <a:lnTo>
                  <a:pt x="9" y="134"/>
                </a:lnTo>
                <a:close/>
                <a:moveTo>
                  <a:pt x="95" y="122"/>
                </a:moveTo>
                <a:lnTo>
                  <a:pt x="9" y="122"/>
                </a:lnTo>
                <a:lnTo>
                  <a:pt x="9" y="122"/>
                </a:lnTo>
                <a:cubicBezTo>
                  <a:pt x="4" y="122"/>
                  <a:pt x="0" y="118"/>
                  <a:pt x="0" y="112"/>
                </a:cubicBezTo>
                <a:lnTo>
                  <a:pt x="0" y="103"/>
                </a:lnTo>
                <a:lnTo>
                  <a:pt x="0" y="103"/>
                </a:lnTo>
                <a:cubicBezTo>
                  <a:pt x="0" y="98"/>
                  <a:pt x="4" y="94"/>
                  <a:pt x="9" y="94"/>
                </a:cubicBezTo>
                <a:lnTo>
                  <a:pt x="125" y="94"/>
                </a:lnTo>
                <a:lnTo>
                  <a:pt x="114" y="102"/>
                </a:lnTo>
                <a:lnTo>
                  <a:pt x="114" y="102"/>
                </a:lnTo>
                <a:cubicBezTo>
                  <a:pt x="107" y="106"/>
                  <a:pt x="101" y="112"/>
                  <a:pt x="96" y="120"/>
                </a:cubicBezTo>
                <a:lnTo>
                  <a:pt x="95" y="122"/>
                </a:lnTo>
                <a:close/>
                <a:moveTo>
                  <a:pt x="9" y="102"/>
                </a:moveTo>
                <a:lnTo>
                  <a:pt x="9" y="102"/>
                </a:lnTo>
                <a:cubicBezTo>
                  <a:pt x="9" y="102"/>
                  <a:pt x="8" y="102"/>
                  <a:pt x="8" y="103"/>
                </a:cubicBezTo>
                <a:lnTo>
                  <a:pt x="8" y="112"/>
                </a:lnTo>
                <a:lnTo>
                  <a:pt x="8" y="112"/>
                </a:lnTo>
                <a:cubicBezTo>
                  <a:pt x="8" y="113"/>
                  <a:pt x="9" y="114"/>
                  <a:pt x="9" y="114"/>
                </a:cubicBezTo>
                <a:lnTo>
                  <a:pt x="91" y="114"/>
                </a:lnTo>
                <a:lnTo>
                  <a:pt x="91" y="114"/>
                </a:lnTo>
                <a:cubicBezTo>
                  <a:pt x="93" y="109"/>
                  <a:pt x="96" y="105"/>
                  <a:pt x="100" y="102"/>
                </a:cubicBezTo>
                <a:lnTo>
                  <a:pt x="9" y="102"/>
                </a:lnTo>
                <a:close/>
                <a:moveTo>
                  <a:pt x="135" y="157"/>
                </a:moveTo>
                <a:lnTo>
                  <a:pt x="135" y="157"/>
                </a:lnTo>
                <a:cubicBezTo>
                  <a:pt x="134" y="156"/>
                  <a:pt x="132" y="155"/>
                  <a:pt x="131" y="154"/>
                </a:cubicBezTo>
                <a:lnTo>
                  <a:pt x="131" y="154"/>
                </a:lnTo>
                <a:cubicBezTo>
                  <a:pt x="130" y="152"/>
                  <a:pt x="128" y="151"/>
                  <a:pt x="128" y="149"/>
                </a:cubicBezTo>
                <a:lnTo>
                  <a:pt x="128" y="149"/>
                </a:lnTo>
                <a:cubicBezTo>
                  <a:pt x="127" y="148"/>
                  <a:pt x="126" y="146"/>
                  <a:pt x="126" y="145"/>
                </a:cubicBezTo>
                <a:lnTo>
                  <a:pt x="126" y="145"/>
                </a:lnTo>
                <a:cubicBezTo>
                  <a:pt x="125" y="143"/>
                  <a:pt x="125" y="141"/>
                  <a:pt x="125" y="139"/>
                </a:cubicBezTo>
                <a:lnTo>
                  <a:pt x="125" y="123"/>
                </a:lnTo>
                <a:lnTo>
                  <a:pt x="135" y="123"/>
                </a:lnTo>
                <a:lnTo>
                  <a:pt x="135" y="139"/>
                </a:lnTo>
                <a:lnTo>
                  <a:pt x="135" y="139"/>
                </a:lnTo>
                <a:cubicBezTo>
                  <a:pt x="135" y="141"/>
                  <a:pt x="136" y="142"/>
                  <a:pt x="137" y="143"/>
                </a:cubicBezTo>
                <a:lnTo>
                  <a:pt x="137" y="143"/>
                </a:lnTo>
                <a:cubicBezTo>
                  <a:pt x="137" y="146"/>
                  <a:pt x="140" y="148"/>
                  <a:pt x="142" y="149"/>
                </a:cubicBezTo>
                <a:lnTo>
                  <a:pt x="142" y="149"/>
                </a:lnTo>
                <a:cubicBezTo>
                  <a:pt x="143" y="150"/>
                  <a:pt x="145" y="150"/>
                  <a:pt x="146" y="150"/>
                </a:cubicBezTo>
                <a:lnTo>
                  <a:pt x="146" y="150"/>
                </a:lnTo>
                <a:cubicBezTo>
                  <a:pt x="147" y="150"/>
                  <a:pt x="149" y="150"/>
                  <a:pt x="150" y="149"/>
                </a:cubicBezTo>
                <a:lnTo>
                  <a:pt x="150" y="149"/>
                </a:lnTo>
                <a:cubicBezTo>
                  <a:pt x="152" y="149"/>
                  <a:pt x="152" y="148"/>
                  <a:pt x="154" y="147"/>
                </a:cubicBezTo>
                <a:lnTo>
                  <a:pt x="154" y="147"/>
                </a:lnTo>
                <a:cubicBezTo>
                  <a:pt x="155" y="146"/>
                  <a:pt x="155" y="145"/>
                  <a:pt x="156" y="143"/>
                </a:cubicBezTo>
                <a:lnTo>
                  <a:pt x="156" y="143"/>
                </a:lnTo>
                <a:cubicBezTo>
                  <a:pt x="157" y="142"/>
                  <a:pt x="157" y="141"/>
                  <a:pt x="157" y="139"/>
                </a:cubicBezTo>
                <a:lnTo>
                  <a:pt x="157" y="123"/>
                </a:lnTo>
                <a:lnTo>
                  <a:pt x="167" y="123"/>
                </a:lnTo>
                <a:lnTo>
                  <a:pt x="167" y="139"/>
                </a:lnTo>
                <a:lnTo>
                  <a:pt x="167" y="139"/>
                </a:lnTo>
                <a:cubicBezTo>
                  <a:pt x="167" y="143"/>
                  <a:pt x="166" y="147"/>
                  <a:pt x="164" y="150"/>
                </a:cubicBezTo>
                <a:lnTo>
                  <a:pt x="164" y="150"/>
                </a:lnTo>
                <a:cubicBezTo>
                  <a:pt x="164" y="151"/>
                  <a:pt x="163" y="153"/>
                  <a:pt x="161" y="154"/>
                </a:cubicBezTo>
                <a:lnTo>
                  <a:pt x="161" y="154"/>
                </a:lnTo>
                <a:cubicBezTo>
                  <a:pt x="160" y="155"/>
                  <a:pt x="158" y="156"/>
                  <a:pt x="157" y="157"/>
                </a:cubicBezTo>
                <a:lnTo>
                  <a:pt x="165" y="157"/>
                </a:lnTo>
                <a:lnTo>
                  <a:pt x="165" y="167"/>
                </a:lnTo>
                <a:lnTo>
                  <a:pt x="152" y="167"/>
                </a:lnTo>
                <a:lnTo>
                  <a:pt x="152" y="176"/>
                </a:lnTo>
                <a:lnTo>
                  <a:pt x="141" y="176"/>
                </a:lnTo>
                <a:lnTo>
                  <a:pt x="141" y="167"/>
                </a:lnTo>
                <a:lnTo>
                  <a:pt x="127" y="167"/>
                </a:lnTo>
                <a:lnTo>
                  <a:pt x="127" y="157"/>
                </a:lnTo>
                <a:lnTo>
                  <a:pt x="135" y="157"/>
                </a:lnTo>
                <a:close/>
                <a:moveTo>
                  <a:pt x="146" y="216"/>
                </a:moveTo>
                <a:lnTo>
                  <a:pt x="146" y="216"/>
                </a:lnTo>
                <a:cubicBezTo>
                  <a:pt x="87" y="216"/>
                  <a:pt x="57" y="145"/>
                  <a:pt x="99" y="103"/>
                </a:cubicBezTo>
                <a:lnTo>
                  <a:pt x="99" y="103"/>
                </a:lnTo>
                <a:cubicBezTo>
                  <a:pt x="141" y="61"/>
                  <a:pt x="213" y="91"/>
                  <a:pt x="213" y="150"/>
                </a:cubicBezTo>
                <a:lnTo>
                  <a:pt x="213" y="150"/>
                </a:lnTo>
                <a:cubicBezTo>
                  <a:pt x="212" y="186"/>
                  <a:pt x="183" y="216"/>
                  <a:pt x="146" y="216"/>
                </a:cubicBezTo>
                <a:close/>
                <a:moveTo>
                  <a:pt x="146" y="92"/>
                </a:moveTo>
                <a:lnTo>
                  <a:pt x="146" y="92"/>
                </a:lnTo>
                <a:cubicBezTo>
                  <a:pt x="94" y="92"/>
                  <a:pt x="69" y="154"/>
                  <a:pt x="105" y="191"/>
                </a:cubicBezTo>
                <a:lnTo>
                  <a:pt x="105" y="191"/>
                </a:lnTo>
                <a:cubicBezTo>
                  <a:pt x="142" y="228"/>
                  <a:pt x="204" y="201"/>
                  <a:pt x="204" y="150"/>
                </a:cubicBezTo>
                <a:lnTo>
                  <a:pt x="204" y="150"/>
                </a:lnTo>
                <a:cubicBezTo>
                  <a:pt x="204" y="118"/>
                  <a:pt x="178" y="92"/>
                  <a:pt x="146" y="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466227" y="1761121"/>
            <a:ext cx="616254" cy="456024"/>
            <a:chOff x="3273459" y="1568094"/>
            <a:chExt cx="290086" cy="214662"/>
          </a:xfrm>
          <a:solidFill>
            <a:schemeClr val="bg1"/>
          </a:solidFill>
        </p:grpSpPr>
        <p:sp>
          <p:nvSpPr>
            <p:cNvPr id="38" name="Freeform 128"/>
            <p:cNvSpPr>
              <a:spLocks noChangeArrowheads="1"/>
            </p:cNvSpPr>
            <p:nvPr/>
          </p:nvSpPr>
          <p:spPr bwMode="auto">
            <a:xfrm>
              <a:off x="3273459" y="1568094"/>
              <a:ext cx="290086" cy="214662"/>
            </a:xfrm>
            <a:custGeom>
              <a:avLst/>
              <a:gdLst>
                <a:gd name="T0" fmla="*/ 190 w 220"/>
                <a:gd name="T1" fmla="*/ 161 h 162"/>
                <a:gd name="T2" fmla="*/ 30 w 220"/>
                <a:gd name="T3" fmla="*/ 161 h 162"/>
                <a:gd name="T4" fmla="*/ 30 w 220"/>
                <a:gd name="T5" fmla="*/ 161 h 162"/>
                <a:gd name="T6" fmla="*/ 0 w 220"/>
                <a:gd name="T7" fmla="*/ 132 h 162"/>
                <a:gd name="T8" fmla="*/ 0 w 220"/>
                <a:gd name="T9" fmla="*/ 30 h 162"/>
                <a:gd name="T10" fmla="*/ 0 w 220"/>
                <a:gd name="T11" fmla="*/ 30 h 162"/>
                <a:gd name="T12" fmla="*/ 30 w 220"/>
                <a:gd name="T13" fmla="*/ 0 h 162"/>
                <a:gd name="T14" fmla="*/ 190 w 220"/>
                <a:gd name="T15" fmla="*/ 0 h 162"/>
                <a:gd name="T16" fmla="*/ 190 w 220"/>
                <a:gd name="T17" fmla="*/ 0 h 162"/>
                <a:gd name="T18" fmla="*/ 219 w 220"/>
                <a:gd name="T19" fmla="*/ 30 h 162"/>
                <a:gd name="T20" fmla="*/ 219 w 220"/>
                <a:gd name="T21" fmla="*/ 132 h 162"/>
                <a:gd name="T22" fmla="*/ 219 w 220"/>
                <a:gd name="T23" fmla="*/ 132 h 162"/>
                <a:gd name="T24" fmla="*/ 190 w 220"/>
                <a:gd name="T25" fmla="*/ 161 h 162"/>
                <a:gd name="T26" fmla="*/ 30 w 220"/>
                <a:gd name="T27" fmla="*/ 9 h 162"/>
                <a:gd name="T28" fmla="*/ 30 w 220"/>
                <a:gd name="T29" fmla="*/ 9 h 162"/>
                <a:gd name="T30" fmla="*/ 9 w 220"/>
                <a:gd name="T31" fmla="*/ 30 h 162"/>
                <a:gd name="T32" fmla="*/ 9 w 220"/>
                <a:gd name="T33" fmla="*/ 132 h 162"/>
                <a:gd name="T34" fmla="*/ 9 w 220"/>
                <a:gd name="T35" fmla="*/ 132 h 162"/>
                <a:gd name="T36" fmla="*/ 30 w 220"/>
                <a:gd name="T37" fmla="*/ 153 h 162"/>
                <a:gd name="T38" fmla="*/ 190 w 220"/>
                <a:gd name="T39" fmla="*/ 153 h 162"/>
                <a:gd name="T40" fmla="*/ 190 w 220"/>
                <a:gd name="T41" fmla="*/ 153 h 162"/>
                <a:gd name="T42" fmla="*/ 210 w 220"/>
                <a:gd name="T43" fmla="*/ 132 h 162"/>
                <a:gd name="T44" fmla="*/ 210 w 220"/>
                <a:gd name="T45" fmla="*/ 30 h 162"/>
                <a:gd name="T46" fmla="*/ 210 w 220"/>
                <a:gd name="T47" fmla="*/ 30 h 162"/>
                <a:gd name="T48" fmla="*/ 190 w 220"/>
                <a:gd name="T49" fmla="*/ 9 h 162"/>
                <a:gd name="T50" fmla="*/ 30 w 220"/>
                <a:gd name="T51" fmla="*/ 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0" h="162">
                  <a:moveTo>
                    <a:pt x="190" y="161"/>
                  </a:moveTo>
                  <a:lnTo>
                    <a:pt x="30" y="161"/>
                  </a:lnTo>
                  <a:lnTo>
                    <a:pt x="30" y="161"/>
                  </a:lnTo>
                  <a:cubicBezTo>
                    <a:pt x="14" y="161"/>
                    <a:pt x="0" y="148"/>
                    <a:pt x="0" y="132"/>
                  </a:cubicBezTo>
                  <a:lnTo>
                    <a:pt x="0" y="30"/>
                  </a:lnTo>
                  <a:lnTo>
                    <a:pt x="0" y="30"/>
                  </a:lnTo>
                  <a:cubicBezTo>
                    <a:pt x="0" y="14"/>
                    <a:pt x="14" y="0"/>
                    <a:pt x="30" y="0"/>
                  </a:cubicBezTo>
                  <a:lnTo>
                    <a:pt x="190" y="0"/>
                  </a:lnTo>
                  <a:lnTo>
                    <a:pt x="190" y="0"/>
                  </a:lnTo>
                  <a:cubicBezTo>
                    <a:pt x="206" y="0"/>
                    <a:pt x="219" y="14"/>
                    <a:pt x="219" y="30"/>
                  </a:cubicBezTo>
                  <a:lnTo>
                    <a:pt x="219" y="132"/>
                  </a:lnTo>
                  <a:lnTo>
                    <a:pt x="219" y="132"/>
                  </a:lnTo>
                  <a:cubicBezTo>
                    <a:pt x="219" y="148"/>
                    <a:pt x="206" y="161"/>
                    <a:pt x="190" y="161"/>
                  </a:cubicBezTo>
                  <a:close/>
                  <a:moveTo>
                    <a:pt x="30" y="9"/>
                  </a:moveTo>
                  <a:lnTo>
                    <a:pt x="30" y="9"/>
                  </a:lnTo>
                  <a:cubicBezTo>
                    <a:pt x="18" y="9"/>
                    <a:pt x="9" y="18"/>
                    <a:pt x="9" y="30"/>
                  </a:cubicBezTo>
                  <a:lnTo>
                    <a:pt x="9" y="132"/>
                  </a:lnTo>
                  <a:lnTo>
                    <a:pt x="9" y="132"/>
                  </a:lnTo>
                  <a:cubicBezTo>
                    <a:pt x="9" y="144"/>
                    <a:pt x="18" y="153"/>
                    <a:pt x="30" y="153"/>
                  </a:cubicBezTo>
                  <a:lnTo>
                    <a:pt x="190" y="153"/>
                  </a:lnTo>
                  <a:lnTo>
                    <a:pt x="190" y="153"/>
                  </a:lnTo>
                  <a:cubicBezTo>
                    <a:pt x="201" y="153"/>
                    <a:pt x="210" y="144"/>
                    <a:pt x="210" y="132"/>
                  </a:cubicBezTo>
                  <a:lnTo>
                    <a:pt x="210" y="30"/>
                  </a:lnTo>
                  <a:lnTo>
                    <a:pt x="210" y="30"/>
                  </a:lnTo>
                  <a:cubicBezTo>
                    <a:pt x="210" y="18"/>
                    <a:pt x="201" y="9"/>
                    <a:pt x="190" y="9"/>
                  </a:cubicBezTo>
                  <a:lnTo>
                    <a:pt x="30" y="9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" name="Freeform 129"/>
            <p:cNvSpPr>
              <a:spLocks noChangeArrowheads="1"/>
            </p:cNvSpPr>
            <p:nvPr/>
          </p:nvSpPr>
          <p:spPr bwMode="auto">
            <a:xfrm>
              <a:off x="3447511" y="1602904"/>
              <a:ext cx="52214" cy="52214"/>
            </a:xfrm>
            <a:custGeom>
              <a:avLst/>
              <a:gdLst>
                <a:gd name="T0" fmla="*/ 38 w 39"/>
                <a:gd name="T1" fmla="*/ 19 h 39"/>
                <a:gd name="T2" fmla="*/ 38 w 39"/>
                <a:gd name="T3" fmla="*/ 19 h 39"/>
                <a:gd name="T4" fmla="*/ 19 w 39"/>
                <a:gd name="T5" fmla="*/ 38 h 39"/>
                <a:gd name="T6" fmla="*/ 19 w 39"/>
                <a:gd name="T7" fmla="*/ 38 h 39"/>
                <a:gd name="T8" fmla="*/ 0 w 39"/>
                <a:gd name="T9" fmla="*/ 19 h 39"/>
                <a:gd name="T10" fmla="*/ 0 w 39"/>
                <a:gd name="T11" fmla="*/ 19 h 39"/>
                <a:gd name="T12" fmla="*/ 19 w 39"/>
                <a:gd name="T13" fmla="*/ 0 h 39"/>
                <a:gd name="T14" fmla="*/ 19 w 39"/>
                <a:gd name="T15" fmla="*/ 0 h 39"/>
                <a:gd name="T16" fmla="*/ 38 w 39"/>
                <a:gd name="T17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9">
                  <a:moveTo>
                    <a:pt x="38" y="19"/>
                  </a:moveTo>
                  <a:lnTo>
                    <a:pt x="38" y="19"/>
                  </a:lnTo>
                  <a:cubicBezTo>
                    <a:pt x="38" y="29"/>
                    <a:pt x="30" y="38"/>
                    <a:pt x="19" y="38"/>
                  </a:cubicBezTo>
                  <a:lnTo>
                    <a:pt x="19" y="38"/>
                  </a:lnTo>
                  <a:cubicBezTo>
                    <a:pt x="9" y="38"/>
                    <a:pt x="0" y="29"/>
                    <a:pt x="0" y="19"/>
                  </a:cubicBezTo>
                  <a:lnTo>
                    <a:pt x="0" y="19"/>
                  </a:lnTo>
                  <a:cubicBezTo>
                    <a:pt x="0" y="8"/>
                    <a:pt x="9" y="0"/>
                    <a:pt x="19" y="0"/>
                  </a:cubicBezTo>
                  <a:lnTo>
                    <a:pt x="19" y="0"/>
                  </a:lnTo>
                  <a:cubicBezTo>
                    <a:pt x="30" y="0"/>
                    <a:pt x="38" y="8"/>
                    <a:pt x="38" y="1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" name="Freeform 130"/>
            <p:cNvSpPr>
              <a:spLocks noChangeArrowheads="1"/>
            </p:cNvSpPr>
            <p:nvPr/>
          </p:nvSpPr>
          <p:spPr bwMode="auto">
            <a:xfrm>
              <a:off x="3482322" y="1602904"/>
              <a:ext cx="52214" cy="52214"/>
            </a:xfrm>
            <a:custGeom>
              <a:avLst/>
              <a:gdLst>
                <a:gd name="T0" fmla="*/ 37 w 38"/>
                <a:gd name="T1" fmla="*/ 19 h 39"/>
                <a:gd name="T2" fmla="*/ 37 w 38"/>
                <a:gd name="T3" fmla="*/ 19 h 39"/>
                <a:gd name="T4" fmla="*/ 18 w 38"/>
                <a:gd name="T5" fmla="*/ 38 h 39"/>
                <a:gd name="T6" fmla="*/ 18 w 38"/>
                <a:gd name="T7" fmla="*/ 38 h 39"/>
                <a:gd name="T8" fmla="*/ 0 w 38"/>
                <a:gd name="T9" fmla="*/ 19 h 39"/>
                <a:gd name="T10" fmla="*/ 0 w 38"/>
                <a:gd name="T11" fmla="*/ 19 h 39"/>
                <a:gd name="T12" fmla="*/ 18 w 38"/>
                <a:gd name="T13" fmla="*/ 0 h 39"/>
                <a:gd name="T14" fmla="*/ 18 w 38"/>
                <a:gd name="T15" fmla="*/ 0 h 39"/>
                <a:gd name="T16" fmla="*/ 37 w 38"/>
                <a:gd name="T17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37" y="19"/>
                  </a:moveTo>
                  <a:lnTo>
                    <a:pt x="37" y="19"/>
                  </a:lnTo>
                  <a:cubicBezTo>
                    <a:pt x="37" y="29"/>
                    <a:pt x="29" y="38"/>
                    <a:pt x="18" y="38"/>
                  </a:cubicBezTo>
                  <a:lnTo>
                    <a:pt x="18" y="38"/>
                  </a:lnTo>
                  <a:cubicBezTo>
                    <a:pt x="8" y="38"/>
                    <a:pt x="0" y="29"/>
                    <a:pt x="0" y="19"/>
                  </a:cubicBezTo>
                  <a:lnTo>
                    <a:pt x="0" y="19"/>
                  </a:lnTo>
                  <a:cubicBezTo>
                    <a:pt x="0" y="8"/>
                    <a:pt x="8" y="0"/>
                    <a:pt x="18" y="0"/>
                  </a:cubicBezTo>
                  <a:lnTo>
                    <a:pt x="18" y="0"/>
                  </a:lnTo>
                  <a:cubicBezTo>
                    <a:pt x="29" y="0"/>
                    <a:pt x="37" y="8"/>
                    <a:pt x="37" y="1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" name="Freeform 131"/>
            <p:cNvSpPr>
              <a:spLocks noChangeArrowheads="1"/>
            </p:cNvSpPr>
            <p:nvPr/>
          </p:nvSpPr>
          <p:spPr bwMode="auto">
            <a:xfrm>
              <a:off x="3302466" y="1718939"/>
              <a:ext cx="46414" cy="17403"/>
            </a:xfrm>
            <a:custGeom>
              <a:avLst/>
              <a:gdLst>
                <a:gd name="T0" fmla="*/ 0 w 36"/>
                <a:gd name="T1" fmla="*/ 0 h 13"/>
                <a:gd name="T2" fmla="*/ 35 w 36"/>
                <a:gd name="T3" fmla="*/ 0 h 13"/>
                <a:gd name="T4" fmla="*/ 35 w 36"/>
                <a:gd name="T5" fmla="*/ 12 h 13"/>
                <a:gd name="T6" fmla="*/ 0 w 36"/>
                <a:gd name="T7" fmla="*/ 12 h 13"/>
                <a:gd name="T8" fmla="*/ 0 w 36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3">
                  <a:moveTo>
                    <a:pt x="0" y="0"/>
                  </a:moveTo>
                  <a:lnTo>
                    <a:pt x="35" y="0"/>
                  </a:lnTo>
                  <a:lnTo>
                    <a:pt x="35" y="12"/>
                  </a:lnTo>
                  <a:lnTo>
                    <a:pt x="0" y="1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" name="Freeform 132"/>
            <p:cNvSpPr>
              <a:spLocks noChangeArrowheads="1"/>
            </p:cNvSpPr>
            <p:nvPr/>
          </p:nvSpPr>
          <p:spPr bwMode="auto">
            <a:xfrm>
              <a:off x="3366287" y="1718939"/>
              <a:ext cx="46414" cy="17403"/>
            </a:xfrm>
            <a:custGeom>
              <a:avLst/>
              <a:gdLst>
                <a:gd name="T0" fmla="*/ 0 w 36"/>
                <a:gd name="T1" fmla="*/ 0 h 13"/>
                <a:gd name="T2" fmla="*/ 35 w 36"/>
                <a:gd name="T3" fmla="*/ 0 h 13"/>
                <a:gd name="T4" fmla="*/ 35 w 36"/>
                <a:gd name="T5" fmla="*/ 12 h 13"/>
                <a:gd name="T6" fmla="*/ 0 w 36"/>
                <a:gd name="T7" fmla="*/ 12 h 13"/>
                <a:gd name="T8" fmla="*/ 0 w 36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3">
                  <a:moveTo>
                    <a:pt x="0" y="0"/>
                  </a:moveTo>
                  <a:lnTo>
                    <a:pt x="35" y="0"/>
                  </a:lnTo>
                  <a:lnTo>
                    <a:pt x="35" y="12"/>
                  </a:lnTo>
                  <a:lnTo>
                    <a:pt x="0" y="1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" name="Freeform 133"/>
            <p:cNvSpPr>
              <a:spLocks noChangeArrowheads="1"/>
            </p:cNvSpPr>
            <p:nvPr/>
          </p:nvSpPr>
          <p:spPr bwMode="auto">
            <a:xfrm>
              <a:off x="3424304" y="1718939"/>
              <a:ext cx="46414" cy="17403"/>
            </a:xfrm>
            <a:custGeom>
              <a:avLst/>
              <a:gdLst>
                <a:gd name="T0" fmla="*/ 0 w 36"/>
                <a:gd name="T1" fmla="*/ 0 h 13"/>
                <a:gd name="T2" fmla="*/ 35 w 36"/>
                <a:gd name="T3" fmla="*/ 0 h 13"/>
                <a:gd name="T4" fmla="*/ 35 w 36"/>
                <a:gd name="T5" fmla="*/ 12 h 13"/>
                <a:gd name="T6" fmla="*/ 0 w 36"/>
                <a:gd name="T7" fmla="*/ 12 h 13"/>
                <a:gd name="T8" fmla="*/ 0 w 36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3">
                  <a:moveTo>
                    <a:pt x="0" y="0"/>
                  </a:moveTo>
                  <a:lnTo>
                    <a:pt x="35" y="0"/>
                  </a:lnTo>
                  <a:lnTo>
                    <a:pt x="35" y="12"/>
                  </a:lnTo>
                  <a:lnTo>
                    <a:pt x="0" y="1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" name="Freeform 134"/>
            <p:cNvSpPr>
              <a:spLocks noChangeArrowheads="1"/>
            </p:cNvSpPr>
            <p:nvPr/>
          </p:nvSpPr>
          <p:spPr bwMode="auto">
            <a:xfrm>
              <a:off x="3488122" y="1718939"/>
              <a:ext cx="46414" cy="17403"/>
            </a:xfrm>
            <a:custGeom>
              <a:avLst/>
              <a:gdLst>
                <a:gd name="T0" fmla="*/ 0 w 35"/>
                <a:gd name="T1" fmla="*/ 0 h 13"/>
                <a:gd name="T2" fmla="*/ 34 w 35"/>
                <a:gd name="T3" fmla="*/ 0 h 13"/>
                <a:gd name="T4" fmla="*/ 34 w 35"/>
                <a:gd name="T5" fmla="*/ 12 h 13"/>
                <a:gd name="T6" fmla="*/ 0 w 35"/>
                <a:gd name="T7" fmla="*/ 12 h 13"/>
                <a:gd name="T8" fmla="*/ 0 w 3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3">
                  <a:moveTo>
                    <a:pt x="0" y="0"/>
                  </a:moveTo>
                  <a:lnTo>
                    <a:pt x="34" y="0"/>
                  </a:lnTo>
                  <a:lnTo>
                    <a:pt x="34" y="12"/>
                  </a:lnTo>
                  <a:lnTo>
                    <a:pt x="0" y="1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" name="Freeform 135"/>
            <p:cNvSpPr>
              <a:spLocks noChangeArrowheads="1"/>
            </p:cNvSpPr>
            <p:nvPr/>
          </p:nvSpPr>
          <p:spPr bwMode="auto">
            <a:xfrm>
              <a:off x="3302466" y="1602904"/>
              <a:ext cx="87028" cy="17403"/>
            </a:xfrm>
            <a:custGeom>
              <a:avLst/>
              <a:gdLst>
                <a:gd name="T0" fmla="*/ 0 w 67"/>
                <a:gd name="T1" fmla="*/ 0 h 13"/>
                <a:gd name="T2" fmla="*/ 66 w 67"/>
                <a:gd name="T3" fmla="*/ 0 h 13"/>
                <a:gd name="T4" fmla="*/ 66 w 67"/>
                <a:gd name="T5" fmla="*/ 12 h 13"/>
                <a:gd name="T6" fmla="*/ 0 w 67"/>
                <a:gd name="T7" fmla="*/ 12 h 13"/>
                <a:gd name="T8" fmla="*/ 0 w 67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13">
                  <a:moveTo>
                    <a:pt x="0" y="0"/>
                  </a:moveTo>
                  <a:lnTo>
                    <a:pt x="66" y="0"/>
                  </a:lnTo>
                  <a:lnTo>
                    <a:pt x="66" y="12"/>
                  </a:lnTo>
                  <a:lnTo>
                    <a:pt x="0" y="1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" name="Freeform 136"/>
            <p:cNvSpPr>
              <a:spLocks noChangeArrowheads="1"/>
            </p:cNvSpPr>
            <p:nvPr/>
          </p:nvSpPr>
          <p:spPr bwMode="auto">
            <a:xfrm>
              <a:off x="3302466" y="1637714"/>
              <a:ext cx="46414" cy="17403"/>
            </a:xfrm>
            <a:custGeom>
              <a:avLst/>
              <a:gdLst>
                <a:gd name="T0" fmla="*/ 0 w 36"/>
                <a:gd name="T1" fmla="*/ 0 h 13"/>
                <a:gd name="T2" fmla="*/ 35 w 36"/>
                <a:gd name="T3" fmla="*/ 0 h 13"/>
                <a:gd name="T4" fmla="*/ 35 w 36"/>
                <a:gd name="T5" fmla="*/ 12 h 13"/>
                <a:gd name="T6" fmla="*/ 0 w 36"/>
                <a:gd name="T7" fmla="*/ 12 h 13"/>
                <a:gd name="T8" fmla="*/ 0 w 36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3">
                  <a:moveTo>
                    <a:pt x="0" y="0"/>
                  </a:moveTo>
                  <a:lnTo>
                    <a:pt x="35" y="0"/>
                  </a:lnTo>
                  <a:lnTo>
                    <a:pt x="35" y="12"/>
                  </a:lnTo>
                  <a:lnTo>
                    <a:pt x="0" y="1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1" name="Freeform 149"/>
          <p:cNvSpPr>
            <a:spLocks noChangeArrowheads="1"/>
          </p:cNvSpPr>
          <p:nvPr/>
        </p:nvSpPr>
        <p:spPr bwMode="auto">
          <a:xfrm>
            <a:off x="6482830" y="3208529"/>
            <a:ext cx="591606" cy="505334"/>
          </a:xfrm>
          <a:custGeom>
            <a:avLst/>
            <a:gdLst>
              <a:gd name="T0" fmla="*/ 89 w 210"/>
              <a:gd name="T1" fmla="*/ 171 h 181"/>
              <a:gd name="T2" fmla="*/ 20 w 210"/>
              <a:gd name="T3" fmla="*/ 128 h 181"/>
              <a:gd name="T4" fmla="*/ 79 w 210"/>
              <a:gd name="T5" fmla="*/ 119 h 181"/>
              <a:gd name="T6" fmla="*/ 20 w 210"/>
              <a:gd name="T7" fmla="*/ 119 h 181"/>
              <a:gd name="T8" fmla="*/ 1 w 210"/>
              <a:gd name="T9" fmla="*/ 174 h 181"/>
              <a:gd name="T10" fmla="*/ 6 w 210"/>
              <a:gd name="T11" fmla="*/ 180 h 181"/>
              <a:gd name="T12" fmla="*/ 93 w 210"/>
              <a:gd name="T13" fmla="*/ 180 h 181"/>
              <a:gd name="T14" fmla="*/ 86 w 210"/>
              <a:gd name="T15" fmla="*/ 125 h 181"/>
              <a:gd name="T16" fmla="*/ 79 w 210"/>
              <a:gd name="T17" fmla="*/ 119 h 181"/>
              <a:gd name="T18" fmla="*/ 199 w 210"/>
              <a:gd name="T19" fmla="*/ 171 h 181"/>
              <a:gd name="T20" fmla="*/ 131 w 210"/>
              <a:gd name="T21" fmla="*/ 128 h 181"/>
              <a:gd name="T22" fmla="*/ 189 w 210"/>
              <a:gd name="T23" fmla="*/ 119 h 181"/>
              <a:gd name="T24" fmla="*/ 130 w 210"/>
              <a:gd name="T25" fmla="*/ 119 h 181"/>
              <a:gd name="T26" fmla="*/ 111 w 210"/>
              <a:gd name="T27" fmla="*/ 174 h 181"/>
              <a:gd name="T28" fmla="*/ 116 w 210"/>
              <a:gd name="T29" fmla="*/ 180 h 181"/>
              <a:gd name="T30" fmla="*/ 203 w 210"/>
              <a:gd name="T31" fmla="*/ 180 h 181"/>
              <a:gd name="T32" fmla="*/ 197 w 210"/>
              <a:gd name="T33" fmla="*/ 125 h 181"/>
              <a:gd name="T34" fmla="*/ 189 w 210"/>
              <a:gd name="T35" fmla="*/ 119 h 181"/>
              <a:gd name="T36" fmla="*/ 189 w 210"/>
              <a:gd name="T37" fmla="*/ 128 h 181"/>
              <a:gd name="T38" fmla="*/ 144 w 210"/>
              <a:gd name="T39" fmla="*/ 99 h 181"/>
              <a:gd name="T40" fmla="*/ 76 w 210"/>
              <a:gd name="T41" fmla="*/ 55 h 181"/>
              <a:gd name="T42" fmla="*/ 134 w 210"/>
              <a:gd name="T43" fmla="*/ 47 h 181"/>
              <a:gd name="T44" fmla="*/ 75 w 210"/>
              <a:gd name="T45" fmla="*/ 47 h 181"/>
              <a:gd name="T46" fmla="*/ 57 w 210"/>
              <a:gd name="T47" fmla="*/ 101 h 181"/>
              <a:gd name="T48" fmla="*/ 61 w 210"/>
              <a:gd name="T49" fmla="*/ 107 h 181"/>
              <a:gd name="T50" fmla="*/ 148 w 210"/>
              <a:gd name="T51" fmla="*/ 107 h 181"/>
              <a:gd name="T52" fmla="*/ 141 w 210"/>
              <a:gd name="T53" fmla="*/ 52 h 181"/>
              <a:gd name="T54" fmla="*/ 134 w 210"/>
              <a:gd name="T55" fmla="*/ 47 h 181"/>
              <a:gd name="T56" fmla="*/ 81 w 210"/>
              <a:gd name="T57" fmla="*/ 23 h 181"/>
              <a:gd name="T58" fmla="*/ 59 w 210"/>
              <a:gd name="T59" fmla="*/ 0 h 181"/>
              <a:gd name="T60" fmla="*/ 36 w 210"/>
              <a:gd name="T61" fmla="*/ 22 h 181"/>
              <a:gd name="T62" fmla="*/ 58 w 210"/>
              <a:gd name="T63" fmla="*/ 45 h 181"/>
              <a:gd name="T64" fmla="*/ 171 w 210"/>
              <a:gd name="T65" fmla="*/ 56 h 181"/>
              <a:gd name="T66" fmla="*/ 171 w 210"/>
              <a:gd name="T67" fmla="*/ 48 h 181"/>
              <a:gd name="T68" fmla="*/ 164 w 210"/>
              <a:gd name="T69" fmla="*/ 48 h 181"/>
              <a:gd name="T70" fmla="*/ 164 w 210"/>
              <a:gd name="T71" fmla="*/ 56 h 181"/>
              <a:gd name="T72" fmla="*/ 171 w 210"/>
              <a:gd name="T73" fmla="*/ 56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0" h="181">
                <a:moveTo>
                  <a:pt x="78" y="128"/>
                </a:moveTo>
                <a:lnTo>
                  <a:pt x="89" y="171"/>
                </a:lnTo>
                <a:lnTo>
                  <a:pt x="10" y="171"/>
                </a:lnTo>
                <a:lnTo>
                  <a:pt x="20" y="128"/>
                </a:lnTo>
                <a:lnTo>
                  <a:pt x="78" y="128"/>
                </a:lnTo>
                <a:close/>
                <a:moveTo>
                  <a:pt x="79" y="119"/>
                </a:moveTo>
                <a:lnTo>
                  <a:pt x="20" y="119"/>
                </a:lnTo>
                <a:lnTo>
                  <a:pt x="20" y="119"/>
                </a:lnTo>
                <a:cubicBezTo>
                  <a:pt x="16" y="120"/>
                  <a:pt x="13" y="122"/>
                  <a:pt x="12" y="125"/>
                </a:cubicBezTo>
                <a:lnTo>
                  <a:pt x="1" y="174"/>
                </a:lnTo>
                <a:lnTo>
                  <a:pt x="1" y="174"/>
                </a:lnTo>
                <a:cubicBezTo>
                  <a:pt x="0" y="177"/>
                  <a:pt x="3" y="180"/>
                  <a:pt x="6" y="180"/>
                </a:cubicBezTo>
                <a:lnTo>
                  <a:pt x="93" y="180"/>
                </a:lnTo>
                <a:lnTo>
                  <a:pt x="93" y="180"/>
                </a:lnTo>
                <a:cubicBezTo>
                  <a:pt x="96" y="180"/>
                  <a:pt x="99" y="177"/>
                  <a:pt x="98" y="174"/>
                </a:cubicBezTo>
                <a:lnTo>
                  <a:pt x="86" y="125"/>
                </a:lnTo>
                <a:lnTo>
                  <a:pt x="86" y="125"/>
                </a:lnTo>
                <a:cubicBezTo>
                  <a:pt x="86" y="122"/>
                  <a:pt x="83" y="120"/>
                  <a:pt x="79" y="119"/>
                </a:cubicBezTo>
                <a:close/>
                <a:moveTo>
                  <a:pt x="189" y="128"/>
                </a:moveTo>
                <a:lnTo>
                  <a:pt x="199" y="171"/>
                </a:lnTo>
                <a:lnTo>
                  <a:pt x="120" y="171"/>
                </a:lnTo>
                <a:lnTo>
                  <a:pt x="131" y="128"/>
                </a:lnTo>
                <a:lnTo>
                  <a:pt x="189" y="128"/>
                </a:lnTo>
                <a:lnTo>
                  <a:pt x="189" y="119"/>
                </a:lnTo>
                <a:lnTo>
                  <a:pt x="130" y="119"/>
                </a:lnTo>
                <a:lnTo>
                  <a:pt x="130" y="119"/>
                </a:lnTo>
                <a:cubicBezTo>
                  <a:pt x="126" y="120"/>
                  <a:pt x="123" y="122"/>
                  <a:pt x="123" y="125"/>
                </a:cubicBezTo>
                <a:lnTo>
                  <a:pt x="111" y="174"/>
                </a:lnTo>
                <a:lnTo>
                  <a:pt x="111" y="174"/>
                </a:lnTo>
                <a:cubicBezTo>
                  <a:pt x="110" y="177"/>
                  <a:pt x="112" y="180"/>
                  <a:pt x="116" y="180"/>
                </a:cubicBezTo>
                <a:lnTo>
                  <a:pt x="203" y="180"/>
                </a:lnTo>
                <a:lnTo>
                  <a:pt x="203" y="180"/>
                </a:lnTo>
                <a:cubicBezTo>
                  <a:pt x="206" y="180"/>
                  <a:pt x="209" y="177"/>
                  <a:pt x="208" y="174"/>
                </a:cubicBezTo>
                <a:lnTo>
                  <a:pt x="197" y="125"/>
                </a:lnTo>
                <a:lnTo>
                  <a:pt x="197" y="125"/>
                </a:lnTo>
                <a:cubicBezTo>
                  <a:pt x="196" y="122"/>
                  <a:pt x="193" y="120"/>
                  <a:pt x="189" y="119"/>
                </a:cubicBezTo>
                <a:lnTo>
                  <a:pt x="189" y="119"/>
                </a:lnTo>
                <a:lnTo>
                  <a:pt x="189" y="128"/>
                </a:lnTo>
                <a:close/>
                <a:moveTo>
                  <a:pt x="133" y="55"/>
                </a:moveTo>
                <a:lnTo>
                  <a:pt x="144" y="99"/>
                </a:lnTo>
                <a:lnTo>
                  <a:pt x="66" y="99"/>
                </a:lnTo>
                <a:lnTo>
                  <a:pt x="76" y="55"/>
                </a:lnTo>
                <a:lnTo>
                  <a:pt x="133" y="55"/>
                </a:lnTo>
                <a:close/>
                <a:moveTo>
                  <a:pt x="134" y="47"/>
                </a:moveTo>
                <a:lnTo>
                  <a:pt x="75" y="47"/>
                </a:lnTo>
                <a:lnTo>
                  <a:pt x="75" y="47"/>
                </a:lnTo>
                <a:cubicBezTo>
                  <a:pt x="72" y="47"/>
                  <a:pt x="69" y="49"/>
                  <a:pt x="68" y="52"/>
                </a:cubicBezTo>
                <a:lnTo>
                  <a:pt x="57" y="101"/>
                </a:lnTo>
                <a:lnTo>
                  <a:pt x="57" y="101"/>
                </a:lnTo>
                <a:cubicBezTo>
                  <a:pt x="56" y="104"/>
                  <a:pt x="58" y="107"/>
                  <a:pt x="61" y="107"/>
                </a:cubicBezTo>
                <a:lnTo>
                  <a:pt x="148" y="107"/>
                </a:lnTo>
                <a:lnTo>
                  <a:pt x="148" y="107"/>
                </a:lnTo>
                <a:cubicBezTo>
                  <a:pt x="151" y="107"/>
                  <a:pt x="154" y="104"/>
                  <a:pt x="153" y="101"/>
                </a:cubicBezTo>
                <a:lnTo>
                  <a:pt x="141" y="52"/>
                </a:lnTo>
                <a:lnTo>
                  <a:pt x="141" y="52"/>
                </a:lnTo>
                <a:cubicBezTo>
                  <a:pt x="141" y="49"/>
                  <a:pt x="138" y="47"/>
                  <a:pt x="134" y="47"/>
                </a:cubicBezTo>
                <a:close/>
                <a:moveTo>
                  <a:pt x="64" y="28"/>
                </a:moveTo>
                <a:lnTo>
                  <a:pt x="81" y="23"/>
                </a:lnTo>
                <a:lnTo>
                  <a:pt x="64" y="18"/>
                </a:lnTo>
                <a:lnTo>
                  <a:pt x="59" y="0"/>
                </a:lnTo>
                <a:lnTo>
                  <a:pt x="53" y="18"/>
                </a:lnTo>
                <a:lnTo>
                  <a:pt x="36" y="22"/>
                </a:lnTo>
                <a:lnTo>
                  <a:pt x="53" y="28"/>
                </a:lnTo>
                <a:lnTo>
                  <a:pt x="58" y="45"/>
                </a:lnTo>
                <a:lnTo>
                  <a:pt x="64" y="28"/>
                </a:lnTo>
                <a:close/>
                <a:moveTo>
                  <a:pt x="171" y="56"/>
                </a:moveTo>
                <a:lnTo>
                  <a:pt x="184" y="52"/>
                </a:lnTo>
                <a:lnTo>
                  <a:pt x="171" y="48"/>
                </a:lnTo>
                <a:lnTo>
                  <a:pt x="167" y="36"/>
                </a:lnTo>
                <a:lnTo>
                  <a:pt x="164" y="48"/>
                </a:lnTo>
                <a:lnTo>
                  <a:pt x="152" y="53"/>
                </a:lnTo>
                <a:lnTo>
                  <a:pt x="164" y="56"/>
                </a:lnTo>
                <a:lnTo>
                  <a:pt x="168" y="68"/>
                </a:lnTo>
                <a:lnTo>
                  <a:pt x="171" y="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矩形 57"/>
          <p:cNvSpPr>
            <a:spLocks noChangeArrowheads="1"/>
          </p:cNvSpPr>
          <p:nvPr/>
        </p:nvSpPr>
        <p:spPr bwMode="auto">
          <a:xfrm>
            <a:off x="7607631" y="1496690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3" name="文本框 40"/>
          <p:cNvSpPr txBox="1"/>
          <p:nvPr/>
        </p:nvSpPr>
        <p:spPr>
          <a:xfrm>
            <a:off x="7607631" y="1835244"/>
            <a:ext cx="3802602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34" name="矩形 57"/>
          <p:cNvSpPr>
            <a:spLocks noChangeArrowheads="1"/>
          </p:cNvSpPr>
          <p:nvPr/>
        </p:nvSpPr>
        <p:spPr bwMode="auto">
          <a:xfrm>
            <a:off x="7607631" y="2968753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5" name="文本框 40"/>
          <p:cNvSpPr txBox="1"/>
          <p:nvPr/>
        </p:nvSpPr>
        <p:spPr>
          <a:xfrm>
            <a:off x="7607631" y="3307307"/>
            <a:ext cx="3802602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36" name="矩形 57"/>
          <p:cNvSpPr>
            <a:spLocks noChangeArrowheads="1"/>
          </p:cNvSpPr>
          <p:nvPr/>
        </p:nvSpPr>
        <p:spPr bwMode="auto">
          <a:xfrm>
            <a:off x="7607631" y="4385738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7" name="文本框 40"/>
          <p:cNvSpPr txBox="1"/>
          <p:nvPr/>
        </p:nvSpPr>
        <p:spPr>
          <a:xfrm>
            <a:off x="7607631" y="4724292"/>
            <a:ext cx="3802602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</p:spTree>
    <p:extLst>
      <p:ext uri="{BB962C8B-B14F-4D97-AF65-F5344CB8AC3E}">
        <p14:creationId xmlns:p14="http://schemas.microsoft.com/office/powerpoint/2010/main" val="3077878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7" grpId="0" animBg="1"/>
      <p:bldP spid="49" grpId="0" animBg="1"/>
      <p:bldP spid="50" grpId="0" animBg="1"/>
      <p:bldP spid="22" grpId="0" animBg="1"/>
      <p:bldP spid="23" grpId="0" animBg="1"/>
      <p:bldP spid="16" grpId="0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4" grpId="0" animBg="1"/>
      <p:bldP spid="29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椭圆 41"/>
          <p:cNvSpPr/>
          <p:nvPr/>
        </p:nvSpPr>
        <p:spPr>
          <a:xfrm>
            <a:off x="-528014" y="5583074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7700331" y="-279924"/>
            <a:ext cx="1039735" cy="1039735"/>
          </a:xfrm>
          <a:prstGeom prst="ellipse">
            <a:avLst/>
          </a:prstGeom>
          <a:solidFill>
            <a:srgbClr val="DFF1F5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017591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326523" y="6204386"/>
            <a:ext cx="2030336" cy="20303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10233921" y="5669542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9508182" y="5187511"/>
            <a:ext cx="1039735" cy="1039735"/>
          </a:xfrm>
          <a:prstGeom prst="ellipse">
            <a:avLst/>
          </a:prstGeom>
          <a:solidFill>
            <a:schemeClr val="accent4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9" name="椭圆 48"/>
          <p:cNvSpPr/>
          <p:nvPr/>
        </p:nvSpPr>
        <p:spPr>
          <a:xfrm flipH="1">
            <a:off x="9125475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6825942" y="6204386"/>
            <a:ext cx="2030336" cy="2030336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-447332" y="941377"/>
            <a:ext cx="756614" cy="618482"/>
          </a:xfrm>
          <a:prstGeom prst="ellipse">
            <a:avLst/>
          </a:prstGeom>
          <a:solidFill>
            <a:schemeClr val="tx2">
              <a:lumMod val="20000"/>
              <a:lumOff val="8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-735891" y="-611345"/>
            <a:ext cx="1471782" cy="1482328"/>
          </a:xfrm>
          <a:prstGeom prst="ellipse">
            <a:avLst/>
          </a:prstGeom>
          <a:solidFill>
            <a:schemeClr val="tx2">
              <a:lumMod val="40000"/>
              <a:lumOff val="6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4785" y="43035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添加您宝贵的标题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735891" y="4510349"/>
            <a:ext cx="2186050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40"/>
          <p:cNvSpPr txBox="1"/>
          <p:nvPr/>
        </p:nvSpPr>
        <p:spPr>
          <a:xfrm>
            <a:off x="751077" y="4597320"/>
            <a:ext cx="532009" cy="27558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文本框 40"/>
          <p:cNvSpPr txBox="1"/>
          <p:nvPr/>
        </p:nvSpPr>
        <p:spPr>
          <a:xfrm>
            <a:off x="1156994" y="4597320"/>
            <a:ext cx="532009" cy="27558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40"/>
          <p:cNvSpPr txBox="1"/>
          <p:nvPr/>
        </p:nvSpPr>
        <p:spPr>
          <a:xfrm>
            <a:off x="1562911" y="4597320"/>
            <a:ext cx="532009" cy="27558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文本框 40"/>
          <p:cNvSpPr txBox="1"/>
          <p:nvPr/>
        </p:nvSpPr>
        <p:spPr>
          <a:xfrm>
            <a:off x="1968828" y="4597320"/>
            <a:ext cx="532009" cy="27558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2016</a:t>
            </a: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圆柱形 20"/>
          <p:cNvSpPr/>
          <p:nvPr/>
        </p:nvSpPr>
        <p:spPr>
          <a:xfrm>
            <a:off x="891228" y="2246477"/>
            <a:ext cx="251710" cy="2263872"/>
          </a:xfrm>
          <a:prstGeom prst="can">
            <a:avLst/>
          </a:prstGeom>
          <a:solidFill>
            <a:srgbClr val="338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圆柱形 23"/>
          <p:cNvSpPr/>
          <p:nvPr/>
        </p:nvSpPr>
        <p:spPr>
          <a:xfrm>
            <a:off x="1297145" y="2751991"/>
            <a:ext cx="251710" cy="1758358"/>
          </a:xfrm>
          <a:prstGeom prst="can">
            <a:avLst/>
          </a:prstGeom>
          <a:solidFill>
            <a:srgbClr val="4EB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圆柱形 24"/>
          <p:cNvSpPr/>
          <p:nvPr/>
        </p:nvSpPr>
        <p:spPr>
          <a:xfrm>
            <a:off x="1703062" y="3102248"/>
            <a:ext cx="251710" cy="1408101"/>
          </a:xfrm>
          <a:prstGeom prst="can">
            <a:avLst/>
          </a:prstGeom>
          <a:solidFill>
            <a:srgbClr val="338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圆柱形 25"/>
          <p:cNvSpPr/>
          <p:nvPr/>
        </p:nvSpPr>
        <p:spPr>
          <a:xfrm>
            <a:off x="2108979" y="2475641"/>
            <a:ext cx="251710" cy="2034708"/>
          </a:xfrm>
          <a:prstGeom prst="can">
            <a:avLst/>
          </a:prstGeom>
          <a:solidFill>
            <a:srgbClr val="4EB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圆柱形 26"/>
          <p:cNvSpPr/>
          <p:nvPr/>
        </p:nvSpPr>
        <p:spPr>
          <a:xfrm>
            <a:off x="2514897" y="3494280"/>
            <a:ext cx="251710" cy="1016069"/>
          </a:xfrm>
          <a:prstGeom prst="can">
            <a:avLst/>
          </a:prstGeom>
          <a:solidFill>
            <a:srgbClr val="338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文本框 40"/>
          <p:cNvSpPr txBox="1"/>
          <p:nvPr/>
        </p:nvSpPr>
        <p:spPr>
          <a:xfrm>
            <a:off x="2374746" y="4597320"/>
            <a:ext cx="532009" cy="27558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49407" y="1956873"/>
            <a:ext cx="335348" cy="24622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0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23</a:t>
            </a: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255324" y="1956873"/>
            <a:ext cx="335348" cy="24622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0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23</a:t>
            </a: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661241" y="1956873"/>
            <a:ext cx="335348" cy="24622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0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23</a:t>
            </a: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067158" y="1956873"/>
            <a:ext cx="335348" cy="24622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0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23</a:t>
            </a: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473075" y="1956873"/>
            <a:ext cx="335348" cy="24622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0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23</a:t>
            </a: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矩形 57"/>
          <p:cNvSpPr>
            <a:spLocks noChangeArrowheads="1"/>
          </p:cNvSpPr>
          <p:nvPr/>
        </p:nvSpPr>
        <p:spPr bwMode="auto">
          <a:xfrm>
            <a:off x="3979797" y="2062905"/>
            <a:ext cx="2044341" cy="38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5" name="文本框 2"/>
          <p:cNvSpPr txBox="1"/>
          <p:nvPr/>
        </p:nvSpPr>
        <p:spPr>
          <a:xfrm>
            <a:off x="3637577" y="2432237"/>
            <a:ext cx="3309535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  <a:endParaRPr kumimoji="0" lang="en-US" altLang="en-US" sz="12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8984650" y="2088399"/>
            <a:ext cx="906667" cy="387743"/>
            <a:chOff x="4373214" y="3995022"/>
            <a:chExt cx="906667" cy="387743"/>
          </a:xfrm>
        </p:grpSpPr>
        <p:grpSp>
          <p:nvGrpSpPr>
            <p:cNvPr id="107" name="Group 41"/>
            <p:cNvGrpSpPr/>
            <p:nvPr/>
          </p:nvGrpSpPr>
          <p:grpSpPr>
            <a:xfrm>
              <a:off x="4373214" y="3999549"/>
              <a:ext cx="150666" cy="383216"/>
              <a:chOff x="7364799" y="3816899"/>
              <a:chExt cx="150666" cy="383216"/>
            </a:xfrm>
            <a:solidFill>
              <a:schemeClr val="bg1">
                <a:lumMod val="85000"/>
              </a:schemeClr>
            </a:solidFill>
          </p:grpSpPr>
          <p:sp>
            <p:nvSpPr>
              <p:cNvPr id="120" name="Freeform 12"/>
              <p:cNvSpPr/>
              <p:nvPr/>
            </p:nvSpPr>
            <p:spPr bwMode="auto">
              <a:xfrm>
                <a:off x="7364799" y="3882406"/>
                <a:ext cx="150666" cy="317709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21" name="Oval 13"/>
              <p:cNvSpPr>
                <a:spLocks noChangeArrowheads="1"/>
              </p:cNvSpPr>
              <p:nvPr/>
            </p:nvSpPr>
            <p:spPr bwMode="auto">
              <a:xfrm>
                <a:off x="7410654" y="3816899"/>
                <a:ext cx="59775" cy="597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108" name="Group 42"/>
            <p:cNvGrpSpPr/>
            <p:nvPr/>
          </p:nvGrpSpPr>
          <p:grpSpPr>
            <a:xfrm>
              <a:off x="4562215" y="3999549"/>
              <a:ext cx="150666" cy="383216"/>
              <a:chOff x="7364799" y="3816899"/>
              <a:chExt cx="150666" cy="383216"/>
            </a:xfrm>
            <a:solidFill>
              <a:schemeClr val="bg1">
                <a:lumMod val="85000"/>
              </a:schemeClr>
            </a:solidFill>
          </p:grpSpPr>
          <p:sp>
            <p:nvSpPr>
              <p:cNvPr id="118" name="Freeform 12"/>
              <p:cNvSpPr/>
              <p:nvPr/>
            </p:nvSpPr>
            <p:spPr bwMode="auto">
              <a:xfrm>
                <a:off x="7364799" y="3882406"/>
                <a:ext cx="150666" cy="317709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19" name="Oval 13"/>
              <p:cNvSpPr>
                <a:spLocks noChangeArrowheads="1"/>
              </p:cNvSpPr>
              <p:nvPr/>
            </p:nvSpPr>
            <p:spPr bwMode="auto">
              <a:xfrm>
                <a:off x="7410654" y="3816899"/>
                <a:ext cx="59775" cy="597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109" name="Group 43"/>
            <p:cNvGrpSpPr/>
            <p:nvPr/>
          </p:nvGrpSpPr>
          <p:grpSpPr>
            <a:xfrm>
              <a:off x="4751216" y="3999549"/>
              <a:ext cx="150666" cy="383216"/>
              <a:chOff x="7364799" y="3816899"/>
              <a:chExt cx="150666" cy="383216"/>
            </a:xfrm>
            <a:solidFill>
              <a:schemeClr val="bg1">
                <a:lumMod val="85000"/>
              </a:schemeClr>
            </a:solidFill>
          </p:grpSpPr>
          <p:sp>
            <p:nvSpPr>
              <p:cNvPr id="116" name="Freeform 12"/>
              <p:cNvSpPr/>
              <p:nvPr/>
            </p:nvSpPr>
            <p:spPr bwMode="auto">
              <a:xfrm>
                <a:off x="7364799" y="3882406"/>
                <a:ext cx="150666" cy="317709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17" name="Oval 13"/>
              <p:cNvSpPr>
                <a:spLocks noChangeArrowheads="1"/>
              </p:cNvSpPr>
              <p:nvPr/>
            </p:nvSpPr>
            <p:spPr bwMode="auto">
              <a:xfrm>
                <a:off x="7410654" y="3816899"/>
                <a:ext cx="59775" cy="597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110" name="Group 44"/>
            <p:cNvGrpSpPr/>
            <p:nvPr/>
          </p:nvGrpSpPr>
          <p:grpSpPr>
            <a:xfrm>
              <a:off x="4940217" y="3999549"/>
              <a:ext cx="150666" cy="383216"/>
              <a:chOff x="7364799" y="3816899"/>
              <a:chExt cx="150666" cy="383216"/>
            </a:xfrm>
            <a:solidFill>
              <a:schemeClr val="bg1">
                <a:lumMod val="85000"/>
              </a:schemeClr>
            </a:solidFill>
          </p:grpSpPr>
          <p:sp>
            <p:nvSpPr>
              <p:cNvPr id="114" name="Freeform 12"/>
              <p:cNvSpPr/>
              <p:nvPr/>
            </p:nvSpPr>
            <p:spPr bwMode="auto">
              <a:xfrm>
                <a:off x="7364799" y="3882406"/>
                <a:ext cx="150666" cy="317709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15" name="Oval 13"/>
              <p:cNvSpPr>
                <a:spLocks noChangeArrowheads="1"/>
              </p:cNvSpPr>
              <p:nvPr/>
            </p:nvSpPr>
            <p:spPr bwMode="auto">
              <a:xfrm>
                <a:off x="7410654" y="3816899"/>
                <a:ext cx="59775" cy="597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111" name="Group 45"/>
            <p:cNvGrpSpPr/>
            <p:nvPr/>
          </p:nvGrpSpPr>
          <p:grpSpPr>
            <a:xfrm>
              <a:off x="5129215" y="3995022"/>
              <a:ext cx="150666" cy="383216"/>
              <a:chOff x="7364799" y="3816899"/>
              <a:chExt cx="150666" cy="383216"/>
            </a:xfrm>
            <a:solidFill>
              <a:schemeClr val="bg1">
                <a:lumMod val="85000"/>
              </a:schemeClr>
            </a:solidFill>
          </p:grpSpPr>
          <p:sp>
            <p:nvSpPr>
              <p:cNvPr id="112" name="Freeform 12"/>
              <p:cNvSpPr/>
              <p:nvPr/>
            </p:nvSpPr>
            <p:spPr bwMode="auto">
              <a:xfrm>
                <a:off x="7364799" y="3882406"/>
                <a:ext cx="150666" cy="317709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13" name="Oval 13"/>
              <p:cNvSpPr>
                <a:spLocks noChangeArrowheads="1"/>
              </p:cNvSpPr>
              <p:nvPr/>
            </p:nvSpPr>
            <p:spPr bwMode="auto">
              <a:xfrm>
                <a:off x="7410654" y="3816899"/>
                <a:ext cx="59775" cy="597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7850644" y="2094949"/>
            <a:ext cx="1095671" cy="383216"/>
            <a:chOff x="3239208" y="4001572"/>
            <a:chExt cx="1095671" cy="383216"/>
          </a:xfrm>
          <a:solidFill>
            <a:srgbClr val="4EB4B7"/>
          </a:solidFill>
        </p:grpSpPr>
        <p:grpSp>
          <p:nvGrpSpPr>
            <p:cNvPr id="89" name="Group 104"/>
            <p:cNvGrpSpPr/>
            <p:nvPr/>
          </p:nvGrpSpPr>
          <p:grpSpPr>
            <a:xfrm>
              <a:off x="3239208" y="4001572"/>
              <a:ext cx="150666" cy="383216"/>
              <a:chOff x="7364799" y="3816899"/>
              <a:chExt cx="150666" cy="383216"/>
            </a:xfrm>
            <a:grpFill/>
          </p:grpSpPr>
          <p:sp>
            <p:nvSpPr>
              <p:cNvPr id="105" name="Freeform 12"/>
              <p:cNvSpPr/>
              <p:nvPr/>
            </p:nvSpPr>
            <p:spPr bwMode="auto">
              <a:xfrm>
                <a:off x="7364799" y="3882406"/>
                <a:ext cx="150666" cy="317709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06" name="Oval 13"/>
              <p:cNvSpPr>
                <a:spLocks noChangeArrowheads="1"/>
              </p:cNvSpPr>
              <p:nvPr/>
            </p:nvSpPr>
            <p:spPr bwMode="auto">
              <a:xfrm>
                <a:off x="7410654" y="3816899"/>
                <a:ext cx="59775" cy="597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90" name="Group 105"/>
            <p:cNvGrpSpPr/>
            <p:nvPr/>
          </p:nvGrpSpPr>
          <p:grpSpPr>
            <a:xfrm>
              <a:off x="3428209" y="4001572"/>
              <a:ext cx="150666" cy="383216"/>
              <a:chOff x="7364799" y="3816899"/>
              <a:chExt cx="150666" cy="383216"/>
            </a:xfrm>
            <a:grpFill/>
          </p:grpSpPr>
          <p:sp>
            <p:nvSpPr>
              <p:cNvPr id="103" name="Freeform 12"/>
              <p:cNvSpPr/>
              <p:nvPr/>
            </p:nvSpPr>
            <p:spPr bwMode="auto">
              <a:xfrm>
                <a:off x="7364799" y="3882406"/>
                <a:ext cx="150666" cy="317709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04" name="Oval 13"/>
              <p:cNvSpPr>
                <a:spLocks noChangeArrowheads="1"/>
              </p:cNvSpPr>
              <p:nvPr/>
            </p:nvSpPr>
            <p:spPr bwMode="auto">
              <a:xfrm>
                <a:off x="7410654" y="3816899"/>
                <a:ext cx="59775" cy="597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91" name="Group 106"/>
            <p:cNvGrpSpPr/>
            <p:nvPr/>
          </p:nvGrpSpPr>
          <p:grpSpPr>
            <a:xfrm>
              <a:off x="3617210" y="4001572"/>
              <a:ext cx="150666" cy="383216"/>
              <a:chOff x="7364799" y="3816899"/>
              <a:chExt cx="150666" cy="383216"/>
            </a:xfrm>
            <a:grpFill/>
          </p:grpSpPr>
          <p:sp>
            <p:nvSpPr>
              <p:cNvPr id="101" name="Freeform 12"/>
              <p:cNvSpPr/>
              <p:nvPr/>
            </p:nvSpPr>
            <p:spPr bwMode="auto">
              <a:xfrm>
                <a:off x="7364799" y="3882406"/>
                <a:ext cx="150666" cy="317709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02" name="Oval 13"/>
              <p:cNvSpPr>
                <a:spLocks noChangeArrowheads="1"/>
              </p:cNvSpPr>
              <p:nvPr/>
            </p:nvSpPr>
            <p:spPr bwMode="auto">
              <a:xfrm>
                <a:off x="7410654" y="3816899"/>
                <a:ext cx="59775" cy="597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92" name="Group 107"/>
            <p:cNvGrpSpPr/>
            <p:nvPr/>
          </p:nvGrpSpPr>
          <p:grpSpPr>
            <a:xfrm>
              <a:off x="3806211" y="4001572"/>
              <a:ext cx="150666" cy="383216"/>
              <a:chOff x="7364799" y="3816899"/>
              <a:chExt cx="150666" cy="383216"/>
            </a:xfrm>
            <a:grpFill/>
          </p:grpSpPr>
          <p:sp>
            <p:nvSpPr>
              <p:cNvPr id="99" name="Freeform 12"/>
              <p:cNvSpPr/>
              <p:nvPr/>
            </p:nvSpPr>
            <p:spPr bwMode="auto">
              <a:xfrm>
                <a:off x="7364799" y="3882406"/>
                <a:ext cx="150666" cy="317709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00" name="Oval 13"/>
              <p:cNvSpPr>
                <a:spLocks noChangeArrowheads="1"/>
              </p:cNvSpPr>
              <p:nvPr/>
            </p:nvSpPr>
            <p:spPr bwMode="auto">
              <a:xfrm>
                <a:off x="7410654" y="3816899"/>
                <a:ext cx="59775" cy="597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93" name="Group 108"/>
            <p:cNvGrpSpPr/>
            <p:nvPr/>
          </p:nvGrpSpPr>
          <p:grpSpPr>
            <a:xfrm>
              <a:off x="3995212" y="4001572"/>
              <a:ext cx="150666" cy="383216"/>
              <a:chOff x="7364799" y="3816899"/>
              <a:chExt cx="150666" cy="383216"/>
            </a:xfrm>
            <a:grpFill/>
          </p:grpSpPr>
          <p:sp>
            <p:nvSpPr>
              <p:cNvPr id="97" name="Freeform 12"/>
              <p:cNvSpPr/>
              <p:nvPr/>
            </p:nvSpPr>
            <p:spPr bwMode="auto">
              <a:xfrm>
                <a:off x="7364799" y="3882406"/>
                <a:ext cx="150666" cy="317709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98" name="Oval 13"/>
              <p:cNvSpPr>
                <a:spLocks noChangeArrowheads="1"/>
              </p:cNvSpPr>
              <p:nvPr/>
            </p:nvSpPr>
            <p:spPr bwMode="auto">
              <a:xfrm>
                <a:off x="7410654" y="3816899"/>
                <a:ext cx="59775" cy="597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94" name="Group 109"/>
            <p:cNvGrpSpPr/>
            <p:nvPr/>
          </p:nvGrpSpPr>
          <p:grpSpPr>
            <a:xfrm>
              <a:off x="4184213" y="4001572"/>
              <a:ext cx="150666" cy="383216"/>
              <a:chOff x="7364799" y="3816899"/>
              <a:chExt cx="150666" cy="383216"/>
            </a:xfrm>
            <a:grpFill/>
          </p:grpSpPr>
          <p:sp>
            <p:nvSpPr>
              <p:cNvPr id="95" name="Freeform 12"/>
              <p:cNvSpPr/>
              <p:nvPr/>
            </p:nvSpPr>
            <p:spPr bwMode="auto">
              <a:xfrm>
                <a:off x="7364799" y="3882406"/>
                <a:ext cx="150666" cy="317709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96" name="Oval 13"/>
              <p:cNvSpPr>
                <a:spLocks noChangeArrowheads="1"/>
              </p:cNvSpPr>
              <p:nvPr/>
            </p:nvSpPr>
            <p:spPr bwMode="auto">
              <a:xfrm>
                <a:off x="7410654" y="3816899"/>
                <a:ext cx="59775" cy="597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7841946" y="2641501"/>
            <a:ext cx="738857" cy="371476"/>
            <a:chOff x="3230510" y="4548124"/>
            <a:chExt cx="738857" cy="371476"/>
          </a:xfrm>
          <a:solidFill>
            <a:srgbClr val="338699"/>
          </a:solidFill>
        </p:grpSpPr>
        <p:grpSp>
          <p:nvGrpSpPr>
            <p:cNvPr id="77" name="Group 123"/>
            <p:cNvGrpSpPr/>
            <p:nvPr/>
          </p:nvGrpSpPr>
          <p:grpSpPr>
            <a:xfrm>
              <a:off x="3230510" y="4548124"/>
              <a:ext cx="172244" cy="371476"/>
              <a:chOff x="6084168" y="3828473"/>
              <a:chExt cx="172244" cy="371476"/>
            </a:xfrm>
            <a:grpFill/>
          </p:grpSpPr>
          <p:sp>
            <p:nvSpPr>
              <p:cNvPr id="87" name="Oval 133"/>
              <p:cNvSpPr>
                <a:spLocks noChangeArrowheads="1"/>
              </p:cNvSpPr>
              <p:nvPr/>
            </p:nvSpPr>
            <p:spPr bwMode="auto">
              <a:xfrm>
                <a:off x="6142112" y="3828473"/>
                <a:ext cx="54769" cy="563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88" name="Freeform 7"/>
              <p:cNvSpPr/>
              <p:nvPr/>
            </p:nvSpPr>
            <p:spPr bwMode="auto">
              <a:xfrm>
                <a:off x="6084168" y="3895942"/>
                <a:ext cx="172244" cy="304007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78" name="Group 124"/>
            <p:cNvGrpSpPr/>
            <p:nvPr/>
          </p:nvGrpSpPr>
          <p:grpSpPr>
            <a:xfrm>
              <a:off x="3797123" y="4548124"/>
              <a:ext cx="172244" cy="371476"/>
              <a:chOff x="6084168" y="3828473"/>
              <a:chExt cx="172244" cy="371476"/>
            </a:xfrm>
            <a:grpFill/>
          </p:grpSpPr>
          <p:sp>
            <p:nvSpPr>
              <p:cNvPr id="85" name="Oval 131"/>
              <p:cNvSpPr>
                <a:spLocks noChangeArrowheads="1"/>
              </p:cNvSpPr>
              <p:nvPr/>
            </p:nvSpPr>
            <p:spPr bwMode="auto">
              <a:xfrm>
                <a:off x="6142112" y="3828473"/>
                <a:ext cx="54769" cy="563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86" name="Freeform 7"/>
              <p:cNvSpPr/>
              <p:nvPr/>
            </p:nvSpPr>
            <p:spPr bwMode="auto">
              <a:xfrm>
                <a:off x="6084168" y="3895942"/>
                <a:ext cx="172244" cy="304007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79" name="Group 125"/>
            <p:cNvGrpSpPr/>
            <p:nvPr/>
          </p:nvGrpSpPr>
          <p:grpSpPr>
            <a:xfrm>
              <a:off x="3608252" y="4548124"/>
              <a:ext cx="172244" cy="371476"/>
              <a:chOff x="6084168" y="3828473"/>
              <a:chExt cx="172244" cy="371476"/>
            </a:xfrm>
            <a:grpFill/>
          </p:grpSpPr>
          <p:sp>
            <p:nvSpPr>
              <p:cNvPr id="83" name="Oval 129"/>
              <p:cNvSpPr>
                <a:spLocks noChangeArrowheads="1"/>
              </p:cNvSpPr>
              <p:nvPr/>
            </p:nvSpPr>
            <p:spPr bwMode="auto">
              <a:xfrm>
                <a:off x="6142112" y="3828473"/>
                <a:ext cx="54769" cy="563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84" name="Freeform 7"/>
              <p:cNvSpPr/>
              <p:nvPr/>
            </p:nvSpPr>
            <p:spPr bwMode="auto">
              <a:xfrm>
                <a:off x="6084168" y="3895942"/>
                <a:ext cx="172244" cy="304007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80" name="Group 126"/>
            <p:cNvGrpSpPr/>
            <p:nvPr/>
          </p:nvGrpSpPr>
          <p:grpSpPr>
            <a:xfrm>
              <a:off x="3419381" y="4548124"/>
              <a:ext cx="172244" cy="371476"/>
              <a:chOff x="6084168" y="3828473"/>
              <a:chExt cx="172244" cy="371476"/>
            </a:xfrm>
            <a:grpFill/>
          </p:grpSpPr>
          <p:sp>
            <p:nvSpPr>
              <p:cNvPr id="81" name="Oval 127"/>
              <p:cNvSpPr>
                <a:spLocks noChangeArrowheads="1"/>
              </p:cNvSpPr>
              <p:nvPr/>
            </p:nvSpPr>
            <p:spPr bwMode="auto">
              <a:xfrm>
                <a:off x="6142112" y="3828473"/>
                <a:ext cx="54769" cy="563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82" name="Freeform 7"/>
              <p:cNvSpPr/>
              <p:nvPr/>
            </p:nvSpPr>
            <p:spPr bwMode="auto">
              <a:xfrm>
                <a:off x="6084168" y="3895942"/>
                <a:ext cx="172244" cy="304007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8597430" y="2641501"/>
            <a:ext cx="1305470" cy="371476"/>
            <a:chOff x="3985994" y="4548124"/>
            <a:chExt cx="1305470" cy="371476"/>
          </a:xfrm>
        </p:grpSpPr>
        <p:grpSp>
          <p:nvGrpSpPr>
            <p:cNvPr id="56" name="Group 68"/>
            <p:cNvGrpSpPr/>
            <p:nvPr/>
          </p:nvGrpSpPr>
          <p:grpSpPr>
            <a:xfrm>
              <a:off x="5119220" y="4548124"/>
              <a:ext cx="172244" cy="371476"/>
              <a:chOff x="6084168" y="3828473"/>
              <a:chExt cx="172244" cy="371476"/>
            </a:xfrm>
            <a:solidFill>
              <a:schemeClr val="bg1">
                <a:lumMod val="85000"/>
              </a:schemeClr>
            </a:solidFill>
          </p:grpSpPr>
          <p:sp>
            <p:nvSpPr>
              <p:cNvPr id="75" name="Oval 93"/>
              <p:cNvSpPr>
                <a:spLocks noChangeArrowheads="1"/>
              </p:cNvSpPr>
              <p:nvPr/>
            </p:nvSpPr>
            <p:spPr bwMode="auto">
              <a:xfrm>
                <a:off x="6142112" y="3828473"/>
                <a:ext cx="54769" cy="563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76" name="Freeform 7"/>
              <p:cNvSpPr/>
              <p:nvPr/>
            </p:nvSpPr>
            <p:spPr bwMode="auto">
              <a:xfrm>
                <a:off x="6084168" y="3895942"/>
                <a:ext cx="172244" cy="304007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57" name="Group 69"/>
            <p:cNvGrpSpPr/>
            <p:nvPr/>
          </p:nvGrpSpPr>
          <p:grpSpPr>
            <a:xfrm>
              <a:off x="4930349" y="4548124"/>
              <a:ext cx="172244" cy="371476"/>
              <a:chOff x="6084168" y="3828473"/>
              <a:chExt cx="172244" cy="371476"/>
            </a:xfrm>
            <a:solidFill>
              <a:schemeClr val="bg1">
                <a:lumMod val="85000"/>
              </a:schemeClr>
            </a:solidFill>
          </p:grpSpPr>
          <p:sp>
            <p:nvSpPr>
              <p:cNvPr id="73" name="Oval 91"/>
              <p:cNvSpPr>
                <a:spLocks noChangeArrowheads="1"/>
              </p:cNvSpPr>
              <p:nvPr/>
            </p:nvSpPr>
            <p:spPr bwMode="auto">
              <a:xfrm>
                <a:off x="6142112" y="3828473"/>
                <a:ext cx="54769" cy="563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74" name="Freeform 7"/>
              <p:cNvSpPr/>
              <p:nvPr/>
            </p:nvSpPr>
            <p:spPr bwMode="auto">
              <a:xfrm>
                <a:off x="6084168" y="3895942"/>
                <a:ext cx="172244" cy="304007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58" name="Group 70"/>
            <p:cNvGrpSpPr/>
            <p:nvPr/>
          </p:nvGrpSpPr>
          <p:grpSpPr>
            <a:xfrm>
              <a:off x="4741478" y="4548124"/>
              <a:ext cx="172244" cy="371476"/>
              <a:chOff x="6084168" y="3828473"/>
              <a:chExt cx="172244" cy="371476"/>
            </a:xfrm>
            <a:solidFill>
              <a:schemeClr val="bg1">
                <a:lumMod val="85000"/>
              </a:schemeClr>
            </a:solidFill>
          </p:grpSpPr>
          <p:sp>
            <p:nvSpPr>
              <p:cNvPr id="71" name="Oval 89"/>
              <p:cNvSpPr>
                <a:spLocks noChangeArrowheads="1"/>
              </p:cNvSpPr>
              <p:nvPr/>
            </p:nvSpPr>
            <p:spPr bwMode="auto">
              <a:xfrm>
                <a:off x="6142112" y="3828473"/>
                <a:ext cx="54769" cy="563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72" name="Freeform 7"/>
              <p:cNvSpPr/>
              <p:nvPr/>
            </p:nvSpPr>
            <p:spPr bwMode="auto">
              <a:xfrm>
                <a:off x="6084168" y="3895942"/>
                <a:ext cx="172244" cy="304007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59" name="Group 71"/>
            <p:cNvGrpSpPr/>
            <p:nvPr/>
          </p:nvGrpSpPr>
          <p:grpSpPr>
            <a:xfrm>
              <a:off x="4552607" y="4548124"/>
              <a:ext cx="172244" cy="371476"/>
              <a:chOff x="6084168" y="3828473"/>
              <a:chExt cx="172244" cy="371476"/>
            </a:xfrm>
            <a:solidFill>
              <a:schemeClr val="bg1">
                <a:lumMod val="85000"/>
              </a:schemeClr>
            </a:solidFill>
          </p:grpSpPr>
          <p:sp>
            <p:nvSpPr>
              <p:cNvPr id="69" name="Oval 87"/>
              <p:cNvSpPr>
                <a:spLocks noChangeArrowheads="1"/>
              </p:cNvSpPr>
              <p:nvPr/>
            </p:nvSpPr>
            <p:spPr bwMode="auto">
              <a:xfrm>
                <a:off x="6142112" y="3828473"/>
                <a:ext cx="54769" cy="563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70" name="Freeform 7"/>
              <p:cNvSpPr/>
              <p:nvPr/>
            </p:nvSpPr>
            <p:spPr bwMode="auto">
              <a:xfrm>
                <a:off x="6084168" y="3895942"/>
                <a:ext cx="172244" cy="304007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60" name="Group 72"/>
            <p:cNvGrpSpPr/>
            <p:nvPr/>
          </p:nvGrpSpPr>
          <p:grpSpPr>
            <a:xfrm>
              <a:off x="4363736" y="4548124"/>
              <a:ext cx="172244" cy="371476"/>
              <a:chOff x="6084168" y="3828473"/>
              <a:chExt cx="172244" cy="371476"/>
            </a:xfrm>
            <a:solidFill>
              <a:schemeClr val="bg1">
                <a:lumMod val="85000"/>
              </a:schemeClr>
            </a:solidFill>
          </p:grpSpPr>
          <p:sp>
            <p:nvSpPr>
              <p:cNvPr id="67" name="Oval 85"/>
              <p:cNvSpPr>
                <a:spLocks noChangeArrowheads="1"/>
              </p:cNvSpPr>
              <p:nvPr/>
            </p:nvSpPr>
            <p:spPr bwMode="auto">
              <a:xfrm>
                <a:off x="6142112" y="3828473"/>
                <a:ext cx="54769" cy="563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68" name="Freeform 7"/>
              <p:cNvSpPr/>
              <p:nvPr/>
            </p:nvSpPr>
            <p:spPr bwMode="auto">
              <a:xfrm>
                <a:off x="6084168" y="3895942"/>
                <a:ext cx="172244" cy="304007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61" name="Group 73"/>
            <p:cNvGrpSpPr/>
            <p:nvPr/>
          </p:nvGrpSpPr>
          <p:grpSpPr>
            <a:xfrm>
              <a:off x="4174865" y="4548124"/>
              <a:ext cx="172244" cy="371476"/>
              <a:chOff x="6084168" y="3828473"/>
              <a:chExt cx="172244" cy="371476"/>
            </a:xfrm>
            <a:solidFill>
              <a:schemeClr val="bg1">
                <a:lumMod val="85000"/>
              </a:schemeClr>
            </a:solidFill>
          </p:grpSpPr>
          <p:sp>
            <p:nvSpPr>
              <p:cNvPr id="65" name="Oval 83"/>
              <p:cNvSpPr>
                <a:spLocks noChangeArrowheads="1"/>
              </p:cNvSpPr>
              <p:nvPr/>
            </p:nvSpPr>
            <p:spPr bwMode="auto">
              <a:xfrm>
                <a:off x="6142112" y="3828473"/>
                <a:ext cx="54769" cy="563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66" name="Freeform 7"/>
              <p:cNvSpPr/>
              <p:nvPr/>
            </p:nvSpPr>
            <p:spPr bwMode="auto">
              <a:xfrm>
                <a:off x="6084168" y="3895942"/>
                <a:ext cx="172244" cy="304007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62" name="Group 73"/>
            <p:cNvGrpSpPr/>
            <p:nvPr/>
          </p:nvGrpSpPr>
          <p:grpSpPr>
            <a:xfrm>
              <a:off x="3985994" y="4548124"/>
              <a:ext cx="172244" cy="371476"/>
              <a:chOff x="6084168" y="3828473"/>
              <a:chExt cx="172244" cy="371476"/>
            </a:xfrm>
            <a:solidFill>
              <a:schemeClr val="bg1">
                <a:lumMod val="85000"/>
              </a:schemeClr>
            </a:solidFill>
          </p:grpSpPr>
          <p:sp>
            <p:nvSpPr>
              <p:cNvPr id="63" name="Oval 83"/>
              <p:cNvSpPr>
                <a:spLocks noChangeArrowheads="1"/>
              </p:cNvSpPr>
              <p:nvPr/>
            </p:nvSpPr>
            <p:spPr bwMode="auto">
              <a:xfrm>
                <a:off x="6142112" y="3828473"/>
                <a:ext cx="54769" cy="563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64" name="Freeform 7"/>
              <p:cNvSpPr/>
              <p:nvPr/>
            </p:nvSpPr>
            <p:spPr bwMode="auto">
              <a:xfrm>
                <a:off x="6084168" y="3895942"/>
                <a:ext cx="172244" cy="304007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</p:grpSp>
      <p:cxnSp>
        <p:nvCxnSpPr>
          <p:cNvPr id="40" name="Straight Connector 99"/>
          <p:cNvCxnSpPr/>
          <p:nvPr/>
        </p:nvCxnSpPr>
        <p:spPr>
          <a:xfrm>
            <a:off x="3327858" y="2094949"/>
            <a:ext cx="0" cy="2777959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57"/>
          <p:cNvSpPr>
            <a:spLocks noChangeArrowheads="1"/>
          </p:cNvSpPr>
          <p:nvPr/>
        </p:nvSpPr>
        <p:spPr bwMode="auto">
          <a:xfrm>
            <a:off x="3979797" y="3580246"/>
            <a:ext cx="2044341" cy="38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1" name="文本框 2"/>
          <p:cNvSpPr txBox="1"/>
          <p:nvPr/>
        </p:nvSpPr>
        <p:spPr>
          <a:xfrm>
            <a:off x="3637577" y="3949578"/>
            <a:ext cx="3309535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  <a:endParaRPr kumimoji="0" lang="en-US" altLang="en-US" sz="12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52" name="波形 51"/>
          <p:cNvSpPr/>
          <p:nvPr/>
        </p:nvSpPr>
        <p:spPr>
          <a:xfrm>
            <a:off x="3727790" y="2117309"/>
            <a:ext cx="260523" cy="260523"/>
          </a:xfrm>
          <a:prstGeom prst="wave">
            <a:avLst/>
          </a:prstGeom>
          <a:solidFill>
            <a:srgbClr val="4EB4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波形 52"/>
          <p:cNvSpPr/>
          <p:nvPr/>
        </p:nvSpPr>
        <p:spPr>
          <a:xfrm>
            <a:off x="3727790" y="3634651"/>
            <a:ext cx="260523" cy="260523"/>
          </a:xfrm>
          <a:prstGeom prst="wave">
            <a:avLst/>
          </a:prstGeom>
          <a:solidFill>
            <a:srgbClr val="338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4" name="Straight Connector 99"/>
          <p:cNvCxnSpPr/>
          <p:nvPr/>
        </p:nvCxnSpPr>
        <p:spPr>
          <a:xfrm>
            <a:off x="7384238" y="2094949"/>
            <a:ext cx="0" cy="2777959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 57"/>
          <p:cNvSpPr>
            <a:spLocks noChangeArrowheads="1"/>
          </p:cNvSpPr>
          <p:nvPr/>
        </p:nvSpPr>
        <p:spPr bwMode="auto">
          <a:xfrm>
            <a:off x="7761644" y="3395580"/>
            <a:ext cx="4163449" cy="1463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使用说明：图片均可以使用填充功能更换，文字只需要复制粘贴进入即可，内页有说明。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LEOPARD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千图网，追求精美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无止无尽，千图网，年度优秀设计师，提供精美模板，对画面的美感要求极高，而且可操作性非常强！在此感谢购买与使用，恭祝商祺！</a:t>
            </a:r>
          </a:p>
        </p:txBody>
      </p:sp>
    </p:spTree>
    <p:extLst>
      <p:ext uri="{BB962C8B-B14F-4D97-AF65-F5344CB8AC3E}">
        <p14:creationId xmlns:p14="http://schemas.microsoft.com/office/powerpoint/2010/main" val="3648553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8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4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0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3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4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0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3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7" grpId="0" animBg="1"/>
      <p:bldP spid="48" grpId="0" animBg="1"/>
      <p:bldP spid="49" grpId="0" animBg="1"/>
      <p:bldP spid="50" grpId="0" animBg="1"/>
      <p:bldP spid="22" grpId="0" animBg="1"/>
      <p:bldP spid="23" grpId="0" animBg="1"/>
      <p:bldP spid="16" grpId="0"/>
      <p:bldP spid="17" grpId="0"/>
      <p:bldP spid="18" grpId="0"/>
      <p:bldP spid="19" grpId="0"/>
      <p:bldP spid="20" grpId="0"/>
      <p:bldP spid="21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46" grpId="0"/>
      <p:bldP spid="51" grpId="0"/>
      <p:bldP spid="52" grpId="0" animBg="1"/>
      <p:bldP spid="53" grpId="0" animBg="1"/>
      <p:bldP spid="5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椭圆 40"/>
          <p:cNvSpPr/>
          <p:nvPr/>
        </p:nvSpPr>
        <p:spPr>
          <a:xfrm>
            <a:off x="-241214" y="4524969"/>
            <a:ext cx="987711" cy="987711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-528014" y="5583074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7700331" y="-279924"/>
            <a:ext cx="1039735" cy="1039735"/>
          </a:xfrm>
          <a:prstGeom prst="ellipse">
            <a:avLst/>
          </a:prstGeom>
          <a:solidFill>
            <a:srgbClr val="DFF1F5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017591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326523" y="6204386"/>
            <a:ext cx="2030336" cy="20303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10233921" y="5669542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9508182" y="5187511"/>
            <a:ext cx="1039735" cy="1039735"/>
          </a:xfrm>
          <a:prstGeom prst="ellipse">
            <a:avLst/>
          </a:prstGeom>
          <a:solidFill>
            <a:schemeClr val="accent4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9" name="椭圆 48"/>
          <p:cNvSpPr/>
          <p:nvPr/>
        </p:nvSpPr>
        <p:spPr>
          <a:xfrm flipH="1">
            <a:off x="9125475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6825942" y="6204386"/>
            <a:ext cx="2030336" cy="2030336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-447332" y="941377"/>
            <a:ext cx="756614" cy="618482"/>
          </a:xfrm>
          <a:prstGeom prst="ellipse">
            <a:avLst/>
          </a:prstGeom>
          <a:solidFill>
            <a:schemeClr val="tx2">
              <a:lumMod val="20000"/>
              <a:lumOff val="8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-735891" y="-611345"/>
            <a:ext cx="1471782" cy="1482328"/>
          </a:xfrm>
          <a:prstGeom prst="ellipse">
            <a:avLst/>
          </a:prstGeom>
          <a:solidFill>
            <a:schemeClr val="tx2">
              <a:lumMod val="40000"/>
              <a:lumOff val="6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4785" y="43035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添加您宝贵的标题</a:t>
            </a:r>
          </a:p>
        </p:txBody>
      </p:sp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val="640968230"/>
              </p:ext>
            </p:extLst>
          </p:nvPr>
        </p:nvGraphicFramePr>
        <p:xfrm>
          <a:off x="564785" y="2157724"/>
          <a:ext cx="1977350" cy="19819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7" name="直接箭头连接符 16"/>
          <p:cNvCxnSpPr/>
          <p:nvPr/>
        </p:nvCxnSpPr>
        <p:spPr>
          <a:xfrm>
            <a:off x="1550409" y="4139664"/>
            <a:ext cx="0" cy="460842"/>
          </a:xfrm>
          <a:prstGeom prst="straightConnector1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57"/>
          <p:cNvSpPr>
            <a:spLocks noChangeArrowheads="1"/>
          </p:cNvSpPr>
          <p:nvPr/>
        </p:nvSpPr>
        <p:spPr bwMode="auto">
          <a:xfrm>
            <a:off x="1012449" y="4692839"/>
            <a:ext cx="10759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2014</a:t>
            </a:r>
            <a:endParaRPr kumimoji="0" lang="en-US" altLang="en-US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9" name="矩形 57"/>
          <p:cNvSpPr>
            <a:spLocks noChangeArrowheads="1"/>
          </p:cNvSpPr>
          <p:nvPr/>
        </p:nvSpPr>
        <p:spPr bwMode="auto">
          <a:xfrm>
            <a:off x="1012449" y="2917862"/>
            <a:ext cx="107592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55%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矩形 57"/>
          <p:cNvSpPr>
            <a:spLocks noChangeArrowheads="1"/>
          </p:cNvSpPr>
          <p:nvPr/>
        </p:nvSpPr>
        <p:spPr bwMode="auto">
          <a:xfrm>
            <a:off x="3495861" y="2252168"/>
            <a:ext cx="2044341" cy="38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文本框 2"/>
          <p:cNvSpPr txBox="1"/>
          <p:nvPr/>
        </p:nvSpPr>
        <p:spPr>
          <a:xfrm>
            <a:off x="3153641" y="2621500"/>
            <a:ext cx="3309535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  <a:endParaRPr kumimoji="0" lang="en-US" altLang="en-US" sz="12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8500714" y="2277662"/>
            <a:ext cx="906667" cy="387743"/>
            <a:chOff x="4373214" y="3995022"/>
            <a:chExt cx="906667" cy="387743"/>
          </a:xfrm>
        </p:grpSpPr>
        <p:grpSp>
          <p:nvGrpSpPr>
            <p:cNvPr id="95" name="Group 41"/>
            <p:cNvGrpSpPr/>
            <p:nvPr/>
          </p:nvGrpSpPr>
          <p:grpSpPr>
            <a:xfrm>
              <a:off x="4373214" y="3999549"/>
              <a:ext cx="150666" cy="383216"/>
              <a:chOff x="7364799" y="3816899"/>
              <a:chExt cx="150666" cy="383216"/>
            </a:xfrm>
            <a:solidFill>
              <a:schemeClr val="bg1">
                <a:lumMod val="85000"/>
              </a:schemeClr>
            </a:solidFill>
          </p:grpSpPr>
          <p:sp>
            <p:nvSpPr>
              <p:cNvPr id="108" name="Freeform 12"/>
              <p:cNvSpPr/>
              <p:nvPr/>
            </p:nvSpPr>
            <p:spPr bwMode="auto">
              <a:xfrm>
                <a:off x="7364799" y="3882406"/>
                <a:ext cx="150666" cy="317709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09" name="Oval 13"/>
              <p:cNvSpPr>
                <a:spLocks noChangeArrowheads="1"/>
              </p:cNvSpPr>
              <p:nvPr/>
            </p:nvSpPr>
            <p:spPr bwMode="auto">
              <a:xfrm>
                <a:off x="7410654" y="3816899"/>
                <a:ext cx="59775" cy="597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96" name="Group 42"/>
            <p:cNvGrpSpPr/>
            <p:nvPr/>
          </p:nvGrpSpPr>
          <p:grpSpPr>
            <a:xfrm>
              <a:off x="4562215" y="3999549"/>
              <a:ext cx="150666" cy="383216"/>
              <a:chOff x="7364799" y="3816899"/>
              <a:chExt cx="150666" cy="383216"/>
            </a:xfrm>
            <a:solidFill>
              <a:schemeClr val="bg1">
                <a:lumMod val="85000"/>
              </a:schemeClr>
            </a:solidFill>
          </p:grpSpPr>
          <p:sp>
            <p:nvSpPr>
              <p:cNvPr id="106" name="Freeform 12"/>
              <p:cNvSpPr/>
              <p:nvPr/>
            </p:nvSpPr>
            <p:spPr bwMode="auto">
              <a:xfrm>
                <a:off x="7364799" y="3882406"/>
                <a:ext cx="150666" cy="317709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07" name="Oval 13"/>
              <p:cNvSpPr>
                <a:spLocks noChangeArrowheads="1"/>
              </p:cNvSpPr>
              <p:nvPr/>
            </p:nvSpPr>
            <p:spPr bwMode="auto">
              <a:xfrm>
                <a:off x="7410654" y="3816899"/>
                <a:ext cx="59775" cy="597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97" name="Group 43"/>
            <p:cNvGrpSpPr/>
            <p:nvPr/>
          </p:nvGrpSpPr>
          <p:grpSpPr>
            <a:xfrm>
              <a:off x="4751216" y="3999549"/>
              <a:ext cx="150666" cy="383216"/>
              <a:chOff x="7364799" y="3816899"/>
              <a:chExt cx="150666" cy="383216"/>
            </a:xfrm>
            <a:solidFill>
              <a:schemeClr val="bg1">
                <a:lumMod val="85000"/>
              </a:schemeClr>
            </a:solidFill>
          </p:grpSpPr>
          <p:sp>
            <p:nvSpPr>
              <p:cNvPr id="104" name="Freeform 12"/>
              <p:cNvSpPr/>
              <p:nvPr/>
            </p:nvSpPr>
            <p:spPr bwMode="auto">
              <a:xfrm>
                <a:off x="7364799" y="3882406"/>
                <a:ext cx="150666" cy="317709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05" name="Oval 13"/>
              <p:cNvSpPr>
                <a:spLocks noChangeArrowheads="1"/>
              </p:cNvSpPr>
              <p:nvPr/>
            </p:nvSpPr>
            <p:spPr bwMode="auto">
              <a:xfrm>
                <a:off x="7410654" y="3816899"/>
                <a:ext cx="59775" cy="597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98" name="Group 44"/>
            <p:cNvGrpSpPr/>
            <p:nvPr/>
          </p:nvGrpSpPr>
          <p:grpSpPr>
            <a:xfrm>
              <a:off x="4940217" y="3999549"/>
              <a:ext cx="150666" cy="383216"/>
              <a:chOff x="7364799" y="3816899"/>
              <a:chExt cx="150666" cy="383216"/>
            </a:xfrm>
            <a:solidFill>
              <a:schemeClr val="bg1">
                <a:lumMod val="85000"/>
              </a:schemeClr>
            </a:solidFill>
          </p:grpSpPr>
          <p:sp>
            <p:nvSpPr>
              <p:cNvPr id="102" name="Freeform 12"/>
              <p:cNvSpPr/>
              <p:nvPr/>
            </p:nvSpPr>
            <p:spPr bwMode="auto">
              <a:xfrm>
                <a:off x="7364799" y="3882406"/>
                <a:ext cx="150666" cy="317709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03" name="Oval 13"/>
              <p:cNvSpPr>
                <a:spLocks noChangeArrowheads="1"/>
              </p:cNvSpPr>
              <p:nvPr/>
            </p:nvSpPr>
            <p:spPr bwMode="auto">
              <a:xfrm>
                <a:off x="7410654" y="3816899"/>
                <a:ext cx="59775" cy="597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99" name="Group 45"/>
            <p:cNvGrpSpPr/>
            <p:nvPr/>
          </p:nvGrpSpPr>
          <p:grpSpPr>
            <a:xfrm>
              <a:off x="5129215" y="3995022"/>
              <a:ext cx="150666" cy="383216"/>
              <a:chOff x="7364799" y="3816899"/>
              <a:chExt cx="150666" cy="383216"/>
            </a:xfrm>
            <a:solidFill>
              <a:schemeClr val="bg1">
                <a:lumMod val="85000"/>
              </a:schemeClr>
            </a:solidFill>
          </p:grpSpPr>
          <p:sp>
            <p:nvSpPr>
              <p:cNvPr id="100" name="Freeform 12"/>
              <p:cNvSpPr/>
              <p:nvPr/>
            </p:nvSpPr>
            <p:spPr bwMode="auto">
              <a:xfrm>
                <a:off x="7364799" y="3882406"/>
                <a:ext cx="150666" cy="317709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01" name="Oval 13"/>
              <p:cNvSpPr>
                <a:spLocks noChangeArrowheads="1"/>
              </p:cNvSpPr>
              <p:nvPr/>
            </p:nvSpPr>
            <p:spPr bwMode="auto">
              <a:xfrm>
                <a:off x="7410654" y="3816899"/>
                <a:ext cx="59775" cy="597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7366708" y="2284212"/>
            <a:ext cx="1095671" cy="383216"/>
            <a:chOff x="3239208" y="4001572"/>
            <a:chExt cx="1095671" cy="383216"/>
          </a:xfrm>
          <a:solidFill>
            <a:srgbClr val="338699"/>
          </a:solidFill>
        </p:grpSpPr>
        <p:grpSp>
          <p:nvGrpSpPr>
            <p:cNvPr id="77" name="Group 104"/>
            <p:cNvGrpSpPr/>
            <p:nvPr/>
          </p:nvGrpSpPr>
          <p:grpSpPr>
            <a:xfrm>
              <a:off x="3239208" y="4001572"/>
              <a:ext cx="150666" cy="383216"/>
              <a:chOff x="7364799" y="3816899"/>
              <a:chExt cx="150666" cy="383216"/>
            </a:xfrm>
            <a:grpFill/>
          </p:grpSpPr>
          <p:sp>
            <p:nvSpPr>
              <p:cNvPr id="93" name="Freeform 12"/>
              <p:cNvSpPr/>
              <p:nvPr/>
            </p:nvSpPr>
            <p:spPr bwMode="auto">
              <a:xfrm>
                <a:off x="7364799" y="3882406"/>
                <a:ext cx="150666" cy="317709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94" name="Oval 13"/>
              <p:cNvSpPr>
                <a:spLocks noChangeArrowheads="1"/>
              </p:cNvSpPr>
              <p:nvPr/>
            </p:nvSpPr>
            <p:spPr bwMode="auto">
              <a:xfrm>
                <a:off x="7410654" y="3816899"/>
                <a:ext cx="59775" cy="597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78" name="Group 105"/>
            <p:cNvGrpSpPr/>
            <p:nvPr/>
          </p:nvGrpSpPr>
          <p:grpSpPr>
            <a:xfrm>
              <a:off x="3428209" y="4001572"/>
              <a:ext cx="150666" cy="383216"/>
              <a:chOff x="7364799" y="3816899"/>
              <a:chExt cx="150666" cy="383216"/>
            </a:xfrm>
            <a:grpFill/>
          </p:grpSpPr>
          <p:sp>
            <p:nvSpPr>
              <p:cNvPr id="91" name="Freeform 12"/>
              <p:cNvSpPr/>
              <p:nvPr/>
            </p:nvSpPr>
            <p:spPr bwMode="auto">
              <a:xfrm>
                <a:off x="7364799" y="3882406"/>
                <a:ext cx="150666" cy="317709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92" name="Oval 13"/>
              <p:cNvSpPr>
                <a:spLocks noChangeArrowheads="1"/>
              </p:cNvSpPr>
              <p:nvPr/>
            </p:nvSpPr>
            <p:spPr bwMode="auto">
              <a:xfrm>
                <a:off x="7410654" y="3816899"/>
                <a:ext cx="59775" cy="597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79" name="Group 106"/>
            <p:cNvGrpSpPr/>
            <p:nvPr/>
          </p:nvGrpSpPr>
          <p:grpSpPr>
            <a:xfrm>
              <a:off x="3617210" y="4001572"/>
              <a:ext cx="150666" cy="383216"/>
              <a:chOff x="7364799" y="3816899"/>
              <a:chExt cx="150666" cy="383216"/>
            </a:xfrm>
            <a:grpFill/>
          </p:grpSpPr>
          <p:sp>
            <p:nvSpPr>
              <p:cNvPr id="89" name="Freeform 12"/>
              <p:cNvSpPr/>
              <p:nvPr/>
            </p:nvSpPr>
            <p:spPr bwMode="auto">
              <a:xfrm>
                <a:off x="7364799" y="3882406"/>
                <a:ext cx="150666" cy="317709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90" name="Oval 13"/>
              <p:cNvSpPr>
                <a:spLocks noChangeArrowheads="1"/>
              </p:cNvSpPr>
              <p:nvPr/>
            </p:nvSpPr>
            <p:spPr bwMode="auto">
              <a:xfrm>
                <a:off x="7410654" y="3816899"/>
                <a:ext cx="59775" cy="597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80" name="Group 107"/>
            <p:cNvGrpSpPr/>
            <p:nvPr/>
          </p:nvGrpSpPr>
          <p:grpSpPr>
            <a:xfrm>
              <a:off x="3806211" y="4001572"/>
              <a:ext cx="150666" cy="383216"/>
              <a:chOff x="7364799" y="3816899"/>
              <a:chExt cx="150666" cy="383216"/>
            </a:xfrm>
            <a:grpFill/>
          </p:grpSpPr>
          <p:sp>
            <p:nvSpPr>
              <p:cNvPr id="87" name="Freeform 12"/>
              <p:cNvSpPr/>
              <p:nvPr/>
            </p:nvSpPr>
            <p:spPr bwMode="auto">
              <a:xfrm>
                <a:off x="7364799" y="3882406"/>
                <a:ext cx="150666" cy="317709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88" name="Oval 13"/>
              <p:cNvSpPr>
                <a:spLocks noChangeArrowheads="1"/>
              </p:cNvSpPr>
              <p:nvPr/>
            </p:nvSpPr>
            <p:spPr bwMode="auto">
              <a:xfrm>
                <a:off x="7410654" y="3816899"/>
                <a:ext cx="59775" cy="597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81" name="Group 108"/>
            <p:cNvGrpSpPr/>
            <p:nvPr/>
          </p:nvGrpSpPr>
          <p:grpSpPr>
            <a:xfrm>
              <a:off x="3995212" y="4001572"/>
              <a:ext cx="150666" cy="383216"/>
              <a:chOff x="7364799" y="3816899"/>
              <a:chExt cx="150666" cy="383216"/>
            </a:xfrm>
            <a:grpFill/>
          </p:grpSpPr>
          <p:sp>
            <p:nvSpPr>
              <p:cNvPr id="85" name="Freeform 12"/>
              <p:cNvSpPr/>
              <p:nvPr/>
            </p:nvSpPr>
            <p:spPr bwMode="auto">
              <a:xfrm>
                <a:off x="7364799" y="3882406"/>
                <a:ext cx="150666" cy="317709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86" name="Oval 13"/>
              <p:cNvSpPr>
                <a:spLocks noChangeArrowheads="1"/>
              </p:cNvSpPr>
              <p:nvPr/>
            </p:nvSpPr>
            <p:spPr bwMode="auto">
              <a:xfrm>
                <a:off x="7410654" y="3816899"/>
                <a:ext cx="59775" cy="597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82" name="Group 109"/>
            <p:cNvGrpSpPr/>
            <p:nvPr/>
          </p:nvGrpSpPr>
          <p:grpSpPr>
            <a:xfrm>
              <a:off x="4184213" y="4001572"/>
              <a:ext cx="150666" cy="383216"/>
              <a:chOff x="7364799" y="3816899"/>
              <a:chExt cx="150666" cy="383216"/>
            </a:xfrm>
            <a:grpFill/>
          </p:grpSpPr>
          <p:sp>
            <p:nvSpPr>
              <p:cNvPr id="83" name="Freeform 12"/>
              <p:cNvSpPr/>
              <p:nvPr/>
            </p:nvSpPr>
            <p:spPr bwMode="auto">
              <a:xfrm>
                <a:off x="7364799" y="3882406"/>
                <a:ext cx="150666" cy="317709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84" name="Oval 13"/>
              <p:cNvSpPr>
                <a:spLocks noChangeArrowheads="1"/>
              </p:cNvSpPr>
              <p:nvPr/>
            </p:nvSpPr>
            <p:spPr bwMode="auto">
              <a:xfrm>
                <a:off x="7410654" y="3816899"/>
                <a:ext cx="59775" cy="597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7358010" y="2830764"/>
            <a:ext cx="738857" cy="371476"/>
            <a:chOff x="3230510" y="4548124"/>
            <a:chExt cx="738857" cy="371476"/>
          </a:xfrm>
          <a:solidFill>
            <a:srgbClr val="B54B48"/>
          </a:solidFill>
        </p:grpSpPr>
        <p:grpSp>
          <p:nvGrpSpPr>
            <p:cNvPr id="65" name="Group 123"/>
            <p:cNvGrpSpPr/>
            <p:nvPr/>
          </p:nvGrpSpPr>
          <p:grpSpPr>
            <a:xfrm>
              <a:off x="3230510" y="4548124"/>
              <a:ext cx="172244" cy="371476"/>
              <a:chOff x="6084168" y="3828473"/>
              <a:chExt cx="172244" cy="371476"/>
            </a:xfrm>
            <a:grpFill/>
          </p:grpSpPr>
          <p:sp>
            <p:nvSpPr>
              <p:cNvPr id="75" name="Oval 133"/>
              <p:cNvSpPr>
                <a:spLocks noChangeArrowheads="1"/>
              </p:cNvSpPr>
              <p:nvPr/>
            </p:nvSpPr>
            <p:spPr bwMode="auto">
              <a:xfrm>
                <a:off x="6142112" y="3828473"/>
                <a:ext cx="54769" cy="563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76" name="Freeform 7"/>
              <p:cNvSpPr/>
              <p:nvPr/>
            </p:nvSpPr>
            <p:spPr bwMode="auto">
              <a:xfrm>
                <a:off x="6084168" y="3895942"/>
                <a:ext cx="172244" cy="304007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66" name="Group 124"/>
            <p:cNvGrpSpPr/>
            <p:nvPr/>
          </p:nvGrpSpPr>
          <p:grpSpPr>
            <a:xfrm>
              <a:off x="3797123" y="4548124"/>
              <a:ext cx="172244" cy="371476"/>
              <a:chOff x="6084168" y="3828473"/>
              <a:chExt cx="172244" cy="371476"/>
            </a:xfrm>
            <a:grpFill/>
          </p:grpSpPr>
          <p:sp>
            <p:nvSpPr>
              <p:cNvPr id="73" name="Oval 131"/>
              <p:cNvSpPr>
                <a:spLocks noChangeArrowheads="1"/>
              </p:cNvSpPr>
              <p:nvPr/>
            </p:nvSpPr>
            <p:spPr bwMode="auto">
              <a:xfrm>
                <a:off x="6142112" y="3828473"/>
                <a:ext cx="54769" cy="563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74" name="Freeform 7"/>
              <p:cNvSpPr/>
              <p:nvPr/>
            </p:nvSpPr>
            <p:spPr bwMode="auto">
              <a:xfrm>
                <a:off x="6084168" y="3895942"/>
                <a:ext cx="172244" cy="304007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67" name="Group 125"/>
            <p:cNvGrpSpPr/>
            <p:nvPr/>
          </p:nvGrpSpPr>
          <p:grpSpPr>
            <a:xfrm>
              <a:off x="3608252" y="4548124"/>
              <a:ext cx="172244" cy="371476"/>
              <a:chOff x="6084168" y="3828473"/>
              <a:chExt cx="172244" cy="371476"/>
            </a:xfrm>
            <a:grpFill/>
          </p:grpSpPr>
          <p:sp>
            <p:nvSpPr>
              <p:cNvPr id="71" name="Oval 129"/>
              <p:cNvSpPr>
                <a:spLocks noChangeArrowheads="1"/>
              </p:cNvSpPr>
              <p:nvPr/>
            </p:nvSpPr>
            <p:spPr bwMode="auto">
              <a:xfrm>
                <a:off x="6142112" y="3828473"/>
                <a:ext cx="54769" cy="563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72" name="Freeform 7"/>
              <p:cNvSpPr/>
              <p:nvPr/>
            </p:nvSpPr>
            <p:spPr bwMode="auto">
              <a:xfrm>
                <a:off x="6084168" y="3895942"/>
                <a:ext cx="172244" cy="304007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68" name="Group 126"/>
            <p:cNvGrpSpPr/>
            <p:nvPr/>
          </p:nvGrpSpPr>
          <p:grpSpPr>
            <a:xfrm>
              <a:off x="3419381" y="4548124"/>
              <a:ext cx="172244" cy="371476"/>
              <a:chOff x="6084168" y="3828473"/>
              <a:chExt cx="172244" cy="371476"/>
            </a:xfrm>
            <a:grpFill/>
          </p:grpSpPr>
          <p:sp>
            <p:nvSpPr>
              <p:cNvPr id="69" name="Oval 127"/>
              <p:cNvSpPr>
                <a:spLocks noChangeArrowheads="1"/>
              </p:cNvSpPr>
              <p:nvPr/>
            </p:nvSpPr>
            <p:spPr bwMode="auto">
              <a:xfrm>
                <a:off x="6142112" y="3828473"/>
                <a:ext cx="54769" cy="563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70" name="Freeform 7"/>
              <p:cNvSpPr/>
              <p:nvPr/>
            </p:nvSpPr>
            <p:spPr bwMode="auto">
              <a:xfrm>
                <a:off x="6084168" y="3895942"/>
                <a:ext cx="172244" cy="304007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8113494" y="2830764"/>
            <a:ext cx="1305470" cy="371476"/>
            <a:chOff x="3985994" y="4548124"/>
            <a:chExt cx="1305470" cy="371476"/>
          </a:xfrm>
        </p:grpSpPr>
        <p:grpSp>
          <p:nvGrpSpPr>
            <p:cNvPr id="35" name="Group 68"/>
            <p:cNvGrpSpPr/>
            <p:nvPr/>
          </p:nvGrpSpPr>
          <p:grpSpPr>
            <a:xfrm>
              <a:off x="5119220" y="4548124"/>
              <a:ext cx="172244" cy="371476"/>
              <a:chOff x="6084168" y="3828473"/>
              <a:chExt cx="172244" cy="371476"/>
            </a:xfrm>
            <a:solidFill>
              <a:schemeClr val="bg1">
                <a:lumMod val="85000"/>
              </a:schemeClr>
            </a:solidFill>
          </p:grpSpPr>
          <p:sp>
            <p:nvSpPr>
              <p:cNvPr id="63" name="Oval 93"/>
              <p:cNvSpPr>
                <a:spLocks noChangeArrowheads="1"/>
              </p:cNvSpPr>
              <p:nvPr/>
            </p:nvSpPr>
            <p:spPr bwMode="auto">
              <a:xfrm>
                <a:off x="6142112" y="3828473"/>
                <a:ext cx="54769" cy="563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64" name="Freeform 7"/>
              <p:cNvSpPr/>
              <p:nvPr/>
            </p:nvSpPr>
            <p:spPr bwMode="auto">
              <a:xfrm>
                <a:off x="6084168" y="3895942"/>
                <a:ext cx="172244" cy="304007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36" name="Group 69"/>
            <p:cNvGrpSpPr/>
            <p:nvPr/>
          </p:nvGrpSpPr>
          <p:grpSpPr>
            <a:xfrm>
              <a:off x="4930349" y="4548124"/>
              <a:ext cx="172244" cy="371476"/>
              <a:chOff x="6084168" y="3828473"/>
              <a:chExt cx="172244" cy="371476"/>
            </a:xfrm>
            <a:solidFill>
              <a:schemeClr val="bg1">
                <a:lumMod val="85000"/>
              </a:schemeClr>
            </a:solidFill>
          </p:grpSpPr>
          <p:sp>
            <p:nvSpPr>
              <p:cNvPr id="61" name="Oval 91"/>
              <p:cNvSpPr>
                <a:spLocks noChangeArrowheads="1"/>
              </p:cNvSpPr>
              <p:nvPr/>
            </p:nvSpPr>
            <p:spPr bwMode="auto">
              <a:xfrm>
                <a:off x="6142112" y="3828473"/>
                <a:ext cx="54769" cy="563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62" name="Freeform 7"/>
              <p:cNvSpPr/>
              <p:nvPr/>
            </p:nvSpPr>
            <p:spPr bwMode="auto">
              <a:xfrm>
                <a:off x="6084168" y="3895942"/>
                <a:ext cx="172244" cy="304007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37" name="Group 70"/>
            <p:cNvGrpSpPr/>
            <p:nvPr/>
          </p:nvGrpSpPr>
          <p:grpSpPr>
            <a:xfrm>
              <a:off x="4741478" y="4548124"/>
              <a:ext cx="172244" cy="371476"/>
              <a:chOff x="6084168" y="3828473"/>
              <a:chExt cx="172244" cy="371476"/>
            </a:xfrm>
            <a:solidFill>
              <a:schemeClr val="bg1">
                <a:lumMod val="85000"/>
              </a:schemeClr>
            </a:solidFill>
          </p:grpSpPr>
          <p:sp>
            <p:nvSpPr>
              <p:cNvPr id="59" name="Oval 89"/>
              <p:cNvSpPr>
                <a:spLocks noChangeArrowheads="1"/>
              </p:cNvSpPr>
              <p:nvPr/>
            </p:nvSpPr>
            <p:spPr bwMode="auto">
              <a:xfrm>
                <a:off x="6142112" y="3828473"/>
                <a:ext cx="54769" cy="563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60" name="Freeform 7"/>
              <p:cNvSpPr/>
              <p:nvPr/>
            </p:nvSpPr>
            <p:spPr bwMode="auto">
              <a:xfrm>
                <a:off x="6084168" y="3895942"/>
                <a:ext cx="172244" cy="304007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38" name="Group 71"/>
            <p:cNvGrpSpPr/>
            <p:nvPr/>
          </p:nvGrpSpPr>
          <p:grpSpPr>
            <a:xfrm>
              <a:off x="4552607" y="4548124"/>
              <a:ext cx="172244" cy="371476"/>
              <a:chOff x="6084168" y="3828473"/>
              <a:chExt cx="172244" cy="371476"/>
            </a:xfrm>
            <a:solidFill>
              <a:schemeClr val="bg1">
                <a:lumMod val="85000"/>
              </a:schemeClr>
            </a:solidFill>
          </p:grpSpPr>
          <p:sp>
            <p:nvSpPr>
              <p:cNvPr id="57" name="Oval 87"/>
              <p:cNvSpPr>
                <a:spLocks noChangeArrowheads="1"/>
              </p:cNvSpPr>
              <p:nvPr/>
            </p:nvSpPr>
            <p:spPr bwMode="auto">
              <a:xfrm>
                <a:off x="6142112" y="3828473"/>
                <a:ext cx="54769" cy="563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58" name="Freeform 7"/>
              <p:cNvSpPr/>
              <p:nvPr/>
            </p:nvSpPr>
            <p:spPr bwMode="auto">
              <a:xfrm>
                <a:off x="6084168" y="3895942"/>
                <a:ext cx="172244" cy="304007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39" name="Group 72"/>
            <p:cNvGrpSpPr/>
            <p:nvPr/>
          </p:nvGrpSpPr>
          <p:grpSpPr>
            <a:xfrm>
              <a:off x="4363736" y="4548124"/>
              <a:ext cx="172244" cy="371476"/>
              <a:chOff x="6084168" y="3828473"/>
              <a:chExt cx="172244" cy="371476"/>
            </a:xfrm>
            <a:solidFill>
              <a:schemeClr val="bg1">
                <a:lumMod val="85000"/>
              </a:schemeClr>
            </a:solidFill>
          </p:grpSpPr>
          <p:sp>
            <p:nvSpPr>
              <p:cNvPr id="55" name="Oval 85"/>
              <p:cNvSpPr>
                <a:spLocks noChangeArrowheads="1"/>
              </p:cNvSpPr>
              <p:nvPr/>
            </p:nvSpPr>
            <p:spPr bwMode="auto">
              <a:xfrm>
                <a:off x="6142112" y="3828473"/>
                <a:ext cx="54769" cy="563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56" name="Freeform 7"/>
              <p:cNvSpPr/>
              <p:nvPr/>
            </p:nvSpPr>
            <p:spPr bwMode="auto">
              <a:xfrm>
                <a:off x="6084168" y="3895942"/>
                <a:ext cx="172244" cy="304007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40" name="Group 73"/>
            <p:cNvGrpSpPr/>
            <p:nvPr/>
          </p:nvGrpSpPr>
          <p:grpSpPr>
            <a:xfrm>
              <a:off x="4174865" y="4548124"/>
              <a:ext cx="172244" cy="371476"/>
              <a:chOff x="6084168" y="3828473"/>
              <a:chExt cx="172244" cy="371476"/>
            </a:xfrm>
            <a:solidFill>
              <a:schemeClr val="bg1">
                <a:lumMod val="85000"/>
              </a:schemeClr>
            </a:solidFill>
          </p:grpSpPr>
          <p:sp>
            <p:nvSpPr>
              <p:cNvPr id="53" name="Oval 83"/>
              <p:cNvSpPr>
                <a:spLocks noChangeArrowheads="1"/>
              </p:cNvSpPr>
              <p:nvPr/>
            </p:nvSpPr>
            <p:spPr bwMode="auto">
              <a:xfrm>
                <a:off x="6142112" y="3828473"/>
                <a:ext cx="54769" cy="563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54" name="Freeform 7"/>
              <p:cNvSpPr/>
              <p:nvPr/>
            </p:nvSpPr>
            <p:spPr bwMode="auto">
              <a:xfrm>
                <a:off x="6084168" y="3895942"/>
                <a:ext cx="172244" cy="304007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46" name="Group 73"/>
            <p:cNvGrpSpPr/>
            <p:nvPr/>
          </p:nvGrpSpPr>
          <p:grpSpPr>
            <a:xfrm>
              <a:off x="3985994" y="4548124"/>
              <a:ext cx="172244" cy="371476"/>
              <a:chOff x="6084168" y="3828473"/>
              <a:chExt cx="172244" cy="371476"/>
            </a:xfrm>
            <a:solidFill>
              <a:schemeClr val="bg1">
                <a:lumMod val="85000"/>
              </a:schemeClr>
            </a:solidFill>
          </p:grpSpPr>
          <p:sp>
            <p:nvSpPr>
              <p:cNvPr id="51" name="Oval 83"/>
              <p:cNvSpPr>
                <a:spLocks noChangeArrowheads="1"/>
              </p:cNvSpPr>
              <p:nvPr/>
            </p:nvSpPr>
            <p:spPr bwMode="auto">
              <a:xfrm>
                <a:off x="6142112" y="3828473"/>
                <a:ext cx="54769" cy="5635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52" name="Freeform 7"/>
              <p:cNvSpPr/>
              <p:nvPr/>
            </p:nvSpPr>
            <p:spPr bwMode="auto">
              <a:xfrm>
                <a:off x="6084168" y="3895942"/>
                <a:ext cx="172244" cy="304007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</p:grpSp>
      <p:cxnSp>
        <p:nvCxnSpPr>
          <p:cNvPr id="28" name="Straight Connector 99"/>
          <p:cNvCxnSpPr/>
          <p:nvPr/>
        </p:nvCxnSpPr>
        <p:spPr>
          <a:xfrm>
            <a:off x="2843922" y="2284212"/>
            <a:ext cx="0" cy="2777959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57"/>
          <p:cNvSpPr>
            <a:spLocks noChangeArrowheads="1"/>
          </p:cNvSpPr>
          <p:nvPr/>
        </p:nvSpPr>
        <p:spPr bwMode="auto">
          <a:xfrm>
            <a:off x="3495861" y="3769509"/>
            <a:ext cx="2044341" cy="38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0" name="文本框 2"/>
          <p:cNvSpPr txBox="1"/>
          <p:nvPr/>
        </p:nvSpPr>
        <p:spPr>
          <a:xfrm>
            <a:off x="3153641" y="4138841"/>
            <a:ext cx="3309535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  <a:endParaRPr kumimoji="0" lang="en-US" altLang="en-US" sz="12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31" name="波形 30"/>
          <p:cNvSpPr/>
          <p:nvPr/>
        </p:nvSpPr>
        <p:spPr>
          <a:xfrm>
            <a:off x="3243854" y="2306572"/>
            <a:ext cx="260523" cy="260523"/>
          </a:xfrm>
          <a:prstGeom prst="wave">
            <a:avLst/>
          </a:prstGeom>
          <a:solidFill>
            <a:srgbClr val="338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波形 31"/>
          <p:cNvSpPr/>
          <p:nvPr/>
        </p:nvSpPr>
        <p:spPr>
          <a:xfrm>
            <a:off x="3243854" y="3823914"/>
            <a:ext cx="260523" cy="260523"/>
          </a:xfrm>
          <a:prstGeom prst="wave">
            <a:avLst/>
          </a:prstGeom>
          <a:solidFill>
            <a:srgbClr val="B54B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3" name="Straight Connector 99"/>
          <p:cNvCxnSpPr/>
          <p:nvPr/>
        </p:nvCxnSpPr>
        <p:spPr>
          <a:xfrm>
            <a:off x="6900302" y="2284212"/>
            <a:ext cx="0" cy="2777959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57"/>
          <p:cNvSpPr>
            <a:spLocks noChangeArrowheads="1"/>
          </p:cNvSpPr>
          <p:nvPr/>
        </p:nvSpPr>
        <p:spPr bwMode="auto">
          <a:xfrm>
            <a:off x="7277708" y="3584843"/>
            <a:ext cx="4163449" cy="1463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使用说明：图片均可以使用填充功能更换，文字只需要复制粘贴进入即可，内页有说明。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LEOPARD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千图网，追求精美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无止无尽，千图网，年度优秀设计师，提供精美模板，对画面的美感要求极高，而且可操作性非常强！在此感谢购买与使用，恭祝商祺！</a:t>
            </a:r>
          </a:p>
        </p:txBody>
      </p:sp>
    </p:spTree>
    <p:extLst>
      <p:ext uri="{BB962C8B-B14F-4D97-AF65-F5344CB8AC3E}">
        <p14:creationId xmlns:p14="http://schemas.microsoft.com/office/powerpoint/2010/main" val="369435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7" grpId="0" animBg="1"/>
      <p:bldP spid="48" grpId="0" animBg="1"/>
      <p:bldP spid="49" grpId="0" animBg="1"/>
      <p:bldP spid="50" grpId="0" animBg="1"/>
      <p:bldP spid="22" grpId="0" animBg="1"/>
      <p:bldP spid="23" grpId="0" animBg="1"/>
      <p:bldP spid="16" grpId="0"/>
      <p:bldP spid="18" grpId="0"/>
      <p:bldP spid="19" grpId="0"/>
      <p:bldP spid="20" grpId="0"/>
      <p:bldP spid="21" grpId="0"/>
      <p:bldP spid="29" grpId="0"/>
      <p:bldP spid="30" grpId="0"/>
      <p:bldP spid="31" grpId="0" animBg="1"/>
      <p:bldP spid="32" grpId="0" animBg="1"/>
      <p:bldP spid="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椭圆 40"/>
          <p:cNvSpPr/>
          <p:nvPr/>
        </p:nvSpPr>
        <p:spPr>
          <a:xfrm>
            <a:off x="-241214" y="4524969"/>
            <a:ext cx="987711" cy="987711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-528014" y="5583074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7700331" y="-279924"/>
            <a:ext cx="1039735" cy="1039735"/>
          </a:xfrm>
          <a:prstGeom prst="ellipse">
            <a:avLst/>
          </a:prstGeom>
          <a:solidFill>
            <a:srgbClr val="DFF1F5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017591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326523" y="6204386"/>
            <a:ext cx="2030336" cy="20303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10233921" y="5669542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9508182" y="5187511"/>
            <a:ext cx="1039735" cy="1039735"/>
          </a:xfrm>
          <a:prstGeom prst="ellipse">
            <a:avLst/>
          </a:prstGeom>
          <a:solidFill>
            <a:schemeClr val="accent4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9" name="椭圆 48"/>
          <p:cNvSpPr/>
          <p:nvPr/>
        </p:nvSpPr>
        <p:spPr>
          <a:xfrm flipH="1">
            <a:off x="9125475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6825942" y="6204386"/>
            <a:ext cx="2030336" cy="2030336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-447332" y="941377"/>
            <a:ext cx="756614" cy="618482"/>
          </a:xfrm>
          <a:prstGeom prst="ellipse">
            <a:avLst/>
          </a:prstGeom>
          <a:solidFill>
            <a:schemeClr val="tx2">
              <a:lumMod val="20000"/>
              <a:lumOff val="8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-735891" y="-611345"/>
            <a:ext cx="1471782" cy="1482328"/>
          </a:xfrm>
          <a:prstGeom prst="ellipse">
            <a:avLst/>
          </a:prstGeom>
          <a:solidFill>
            <a:schemeClr val="tx2">
              <a:lumMod val="40000"/>
              <a:lumOff val="6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4785" y="43035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添加您宝贵的标题</a:t>
            </a:r>
          </a:p>
        </p:txBody>
      </p:sp>
      <p:grpSp>
        <p:nvGrpSpPr>
          <p:cNvPr id="110" name="组合 109"/>
          <p:cNvGrpSpPr/>
          <p:nvPr/>
        </p:nvGrpSpPr>
        <p:grpSpPr>
          <a:xfrm>
            <a:off x="615274" y="1653951"/>
            <a:ext cx="10852825" cy="3290305"/>
            <a:chOff x="564785" y="2003308"/>
            <a:chExt cx="10852825" cy="3290305"/>
          </a:xfrm>
        </p:grpSpPr>
        <p:sp>
          <p:nvSpPr>
            <p:cNvPr id="111" name="椭圆 110"/>
            <p:cNvSpPr/>
            <p:nvPr/>
          </p:nvSpPr>
          <p:spPr>
            <a:xfrm>
              <a:off x="564785" y="2003308"/>
              <a:ext cx="1280572" cy="1275324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2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2" name="椭圆 111"/>
            <p:cNvSpPr/>
            <p:nvPr/>
          </p:nvSpPr>
          <p:spPr>
            <a:xfrm>
              <a:off x="685101" y="2121583"/>
              <a:ext cx="1039940" cy="1038774"/>
            </a:xfrm>
            <a:prstGeom prst="ellipse">
              <a:avLst/>
            </a:prstGeom>
            <a:noFill/>
            <a:ln w="63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3" name="椭圆 112"/>
            <p:cNvSpPr/>
            <p:nvPr/>
          </p:nvSpPr>
          <p:spPr>
            <a:xfrm>
              <a:off x="778369" y="2216017"/>
              <a:ext cx="853404" cy="849906"/>
            </a:xfrm>
            <a:prstGeom prst="ellipse">
              <a:avLst/>
            </a:prstGeom>
            <a:solidFill>
              <a:srgbClr val="4EB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2" charset="0"/>
                  <a:ea typeface="宋体" panose="02010600030101010101" pitchFamily="2" charset="-122"/>
                  <a:cs typeface="+mn-cs"/>
                </a:rPr>
                <a:t>15%</a:t>
              </a:r>
            </a:p>
          </p:txBody>
        </p:sp>
        <p:sp>
          <p:nvSpPr>
            <p:cNvPr id="114" name="矩形 57"/>
            <p:cNvSpPr>
              <a:spLocks noChangeArrowheads="1"/>
            </p:cNvSpPr>
            <p:nvPr/>
          </p:nvSpPr>
          <p:spPr bwMode="auto">
            <a:xfrm>
              <a:off x="1955290" y="2003308"/>
              <a:ext cx="2044341" cy="384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千图</a:t>
              </a:r>
              <a:r>
                <a:rPr kumimoji="0" lang="en-US" altLang="zh-CN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-</a:t>
              </a: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宝贵的标题</a:t>
              </a:r>
              <a:endParaRPr kumimoji="0" lang="en-US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15" name="文本框 2"/>
            <p:cNvSpPr txBox="1"/>
            <p:nvPr/>
          </p:nvSpPr>
          <p:spPr>
            <a:xfrm>
              <a:off x="1955290" y="2355302"/>
              <a:ext cx="3494534" cy="9233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en-US" sz="1200" b="0" i="0" u="none" strike="noStrike" kern="1200" cap="none" spc="0" normalizeH="0" baseline="0" noProof="1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此处文字通过TXT文档或者QQ聊天窗口复制进入，无需调整格式，简单快捷，LEOPARD祝愿您汇报顺利！</a:t>
              </a:r>
              <a:endParaRPr kumimoji="0" lang="en-US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16" name="椭圆 115"/>
            <p:cNvSpPr/>
            <p:nvPr/>
          </p:nvSpPr>
          <p:spPr>
            <a:xfrm>
              <a:off x="6549236" y="2003308"/>
              <a:ext cx="1280572" cy="1275324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2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7" name="椭圆 116"/>
            <p:cNvSpPr/>
            <p:nvPr/>
          </p:nvSpPr>
          <p:spPr>
            <a:xfrm>
              <a:off x="6669552" y="2121583"/>
              <a:ext cx="1039940" cy="1038774"/>
            </a:xfrm>
            <a:prstGeom prst="ellipse">
              <a:avLst/>
            </a:prstGeom>
            <a:noFill/>
            <a:ln w="63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8" name="椭圆 117"/>
            <p:cNvSpPr/>
            <p:nvPr/>
          </p:nvSpPr>
          <p:spPr>
            <a:xfrm>
              <a:off x="6762820" y="2216017"/>
              <a:ext cx="853404" cy="849906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dirty="0">
                  <a:solidFill>
                    <a:prstClr val="white"/>
                  </a:solidFill>
                  <a:latin typeface="Impact" panose="020B0806030902050204" pitchFamily="2" charset="0"/>
                  <a:ea typeface="宋体" panose="02010600030101010101" pitchFamily="2" charset="-122"/>
                </a:rPr>
                <a:t>2</a:t>
              </a:r>
              <a:r>
                <a:rPr kumimoji="0" lang="en-US" altLang="zh-CN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2" charset="0"/>
                  <a:ea typeface="宋体" panose="02010600030101010101" pitchFamily="2" charset="-122"/>
                  <a:cs typeface="+mn-cs"/>
                </a:rPr>
                <a:t>5%</a:t>
              </a:r>
            </a:p>
          </p:txBody>
        </p:sp>
        <p:sp>
          <p:nvSpPr>
            <p:cNvPr id="119" name="空心弧 118"/>
            <p:cNvSpPr/>
            <p:nvPr/>
          </p:nvSpPr>
          <p:spPr>
            <a:xfrm rot="9000000">
              <a:off x="6629913" y="2081361"/>
              <a:ext cx="1119218" cy="1119218"/>
            </a:xfrm>
            <a:prstGeom prst="blockArc">
              <a:avLst>
                <a:gd name="adj1" fmla="val 6423898"/>
                <a:gd name="adj2" fmla="val 14261531"/>
                <a:gd name="adj3" fmla="val 8185"/>
              </a:avLst>
            </a:prstGeom>
            <a:solidFill>
              <a:srgbClr val="4EB4B7"/>
            </a:solidFill>
            <a:ln>
              <a:solidFill>
                <a:srgbClr val="000000">
                  <a:alpha val="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0" name="矩形 57"/>
            <p:cNvSpPr>
              <a:spLocks noChangeArrowheads="1"/>
            </p:cNvSpPr>
            <p:nvPr/>
          </p:nvSpPr>
          <p:spPr bwMode="auto">
            <a:xfrm>
              <a:off x="7923076" y="2003308"/>
              <a:ext cx="2044341" cy="384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千图</a:t>
              </a:r>
              <a:r>
                <a:rPr kumimoji="0" lang="en-US" altLang="zh-CN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-</a:t>
              </a: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宝贵的标题</a:t>
              </a:r>
              <a:endParaRPr kumimoji="0" lang="en-US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1" name="文本框 2"/>
            <p:cNvSpPr txBox="1"/>
            <p:nvPr/>
          </p:nvSpPr>
          <p:spPr>
            <a:xfrm>
              <a:off x="7923076" y="2355302"/>
              <a:ext cx="3494534" cy="9233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en-US" sz="1200" b="0" i="0" u="none" strike="noStrike" kern="1200" cap="none" spc="0" normalizeH="0" baseline="0" noProof="1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此处文字通过TXT文档或者QQ聊天窗口复制进入，无需调整格式，简单快捷，LEOPARD祝愿您汇报顺利！</a:t>
              </a:r>
              <a:endParaRPr kumimoji="0" lang="en-US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22" name="椭圆 121"/>
            <p:cNvSpPr/>
            <p:nvPr/>
          </p:nvSpPr>
          <p:spPr>
            <a:xfrm>
              <a:off x="564785" y="4018289"/>
              <a:ext cx="1280572" cy="1275324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2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3" name="椭圆 122"/>
            <p:cNvSpPr/>
            <p:nvPr/>
          </p:nvSpPr>
          <p:spPr>
            <a:xfrm>
              <a:off x="685101" y="4136564"/>
              <a:ext cx="1039940" cy="1038774"/>
            </a:xfrm>
            <a:prstGeom prst="ellipse">
              <a:avLst/>
            </a:prstGeom>
            <a:noFill/>
            <a:ln w="63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4" name="椭圆 123"/>
            <p:cNvSpPr/>
            <p:nvPr/>
          </p:nvSpPr>
          <p:spPr>
            <a:xfrm>
              <a:off x="778369" y="4230998"/>
              <a:ext cx="853404" cy="849906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2" charset="0"/>
                  <a:ea typeface="宋体" panose="02010600030101010101" pitchFamily="2" charset="-122"/>
                  <a:cs typeface="+mn-cs"/>
                </a:rPr>
                <a:t>55%</a:t>
              </a:r>
            </a:p>
          </p:txBody>
        </p:sp>
        <p:sp>
          <p:nvSpPr>
            <p:cNvPr id="125" name="椭圆 124"/>
            <p:cNvSpPr/>
            <p:nvPr/>
          </p:nvSpPr>
          <p:spPr>
            <a:xfrm>
              <a:off x="6549236" y="4018289"/>
              <a:ext cx="1280572" cy="1275324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2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6" name="椭圆 125"/>
            <p:cNvSpPr/>
            <p:nvPr/>
          </p:nvSpPr>
          <p:spPr>
            <a:xfrm>
              <a:off x="6669552" y="4136564"/>
              <a:ext cx="1039940" cy="1038774"/>
            </a:xfrm>
            <a:prstGeom prst="ellipse">
              <a:avLst/>
            </a:prstGeom>
            <a:noFill/>
            <a:ln w="63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7" name="椭圆 126"/>
            <p:cNvSpPr/>
            <p:nvPr/>
          </p:nvSpPr>
          <p:spPr>
            <a:xfrm>
              <a:off x="6762820" y="4230998"/>
              <a:ext cx="853404" cy="849906"/>
            </a:xfrm>
            <a:prstGeom prst="ellipse">
              <a:avLst/>
            </a:prstGeom>
            <a:solidFill>
              <a:srgbClr val="4EB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2" charset="0"/>
                  <a:ea typeface="宋体" panose="02010600030101010101" pitchFamily="2" charset="-122"/>
                  <a:cs typeface="+mn-cs"/>
                </a:rPr>
                <a:t>75%</a:t>
              </a:r>
            </a:p>
          </p:txBody>
        </p:sp>
        <p:sp>
          <p:nvSpPr>
            <p:cNvPr id="128" name="空心弧 127"/>
            <p:cNvSpPr/>
            <p:nvPr/>
          </p:nvSpPr>
          <p:spPr>
            <a:xfrm rot="9000000">
              <a:off x="6629913" y="4096342"/>
              <a:ext cx="1119218" cy="1119218"/>
            </a:xfrm>
            <a:prstGeom prst="blockArc">
              <a:avLst>
                <a:gd name="adj1" fmla="val 20226625"/>
                <a:gd name="adj2" fmla="val 14261531"/>
                <a:gd name="adj3" fmla="val 8185"/>
              </a:avLst>
            </a:prstGeom>
            <a:solidFill>
              <a:schemeClr val="accent1">
                <a:lumMod val="75000"/>
              </a:schemeClr>
            </a:solidFill>
            <a:ln>
              <a:solidFill>
                <a:srgbClr val="000000">
                  <a:alpha val="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9" name="矩形 57"/>
            <p:cNvSpPr>
              <a:spLocks noChangeArrowheads="1"/>
            </p:cNvSpPr>
            <p:nvPr/>
          </p:nvSpPr>
          <p:spPr bwMode="auto">
            <a:xfrm>
              <a:off x="1955290" y="4018289"/>
              <a:ext cx="2044341" cy="384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千图</a:t>
              </a:r>
              <a:r>
                <a:rPr kumimoji="0" lang="en-US" altLang="zh-CN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-</a:t>
              </a: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宝贵的标题</a:t>
              </a:r>
              <a:endParaRPr kumimoji="0" lang="en-US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0" name="文本框 2"/>
            <p:cNvSpPr txBox="1"/>
            <p:nvPr/>
          </p:nvSpPr>
          <p:spPr>
            <a:xfrm>
              <a:off x="1955290" y="4370283"/>
              <a:ext cx="3494534" cy="9233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en-US" sz="1200" b="0" i="0" u="none" strike="noStrike" kern="1200" cap="none" spc="0" normalizeH="0" baseline="0" noProof="1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此处文字通过TXT文档或者QQ聊天窗口复制进入，无需调整格式，简单快捷，LEOPARD祝愿您汇报顺利！</a:t>
              </a:r>
              <a:endParaRPr kumimoji="0" lang="en-US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131" name="矩形 57"/>
            <p:cNvSpPr>
              <a:spLocks noChangeArrowheads="1"/>
            </p:cNvSpPr>
            <p:nvPr/>
          </p:nvSpPr>
          <p:spPr bwMode="auto">
            <a:xfrm>
              <a:off x="7923076" y="4018289"/>
              <a:ext cx="2044341" cy="384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千图</a:t>
              </a:r>
              <a:r>
                <a:rPr kumimoji="0" lang="en-US" altLang="zh-CN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-</a:t>
              </a: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宝贵的标题</a:t>
              </a:r>
              <a:endParaRPr kumimoji="0" lang="en-US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2" name="文本框 2"/>
            <p:cNvSpPr txBox="1"/>
            <p:nvPr/>
          </p:nvSpPr>
          <p:spPr>
            <a:xfrm>
              <a:off x="7923076" y="4370283"/>
              <a:ext cx="3494534" cy="9233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en-US" sz="1200" b="0" i="0" u="none" strike="noStrike" kern="1200" cap="none" spc="0" normalizeH="0" baseline="0" noProof="1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此处文字通过TXT文档或者QQ聊天窗口复制进入，无需调整格式，简单快捷，LEOPARD祝愿您汇报顺利！</a:t>
              </a:r>
              <a:endParaRPr kumimoji="0" lang="en-US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4625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7" grpId="0" animBg="1"/>
      <p:bldP spid="48" grpId="0" animBg="1"/>
      <p:bldP spid="49" grpId="0" animBg="1"/>
      <p:bldP spid="50" grpId="0" animBg="1"/>
      <p:bldP spid="22" grpId="0" animBg="1"/>
      <p:bldP spid="23" grpId="0" animBg="1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椭圆 41"/>
          <p:cNvSpPr/>
          <p:nvPr/>
        </p:nvSpPr>
        <p:spPr>
          <a:xfrm>
            <a:off x="-528014" y="5583074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7700331" y="-279924"/>
            <a:ext cx="1039735" cy="1039735"/>
          </a:xfrm>
          <a:prstGeom prst="ellipse">
            <a:avLst/>
          </a:prstGeom>
          <a:solidFill>
            <a:srgbClr val="DFF1F5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017591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326523" y="6204386"/>
            <a:ext cx="2030336" cy="20303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10233921" y="5669542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9" name="椭圆 48"/>
          <p:cNvSpPr/>
          <p:nvPr/>
        </p:nvSpPr>
        <p:spPr>
          <a:xfrm flipH="1">
            <a:off x="9125475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6825942" y="6204386"/>
            <a:ext cx="2030336" cy="2030336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-447332" y="941377"/>
            <a:ext cx="756614" cy="618482"/>
          </a:xfrm>
          <a:prstGeom prst="ellipse">
            <a:avLst/>
          </a:prstGeom>
          <a:solidFill>
            <a:schemeClr val="tx2">
              <a:lumMod val="20000"/>
              <a:lumOff val="8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-735891" y="-611345"/>
            <a:ext cx="1471782" cy="1482328"/>
          </a:xfrm>
          <a:prstGeom prst="ellipse">
            <a:avLst/>
          </a:prstGeom>
          <a:solidFill>
            <a:schemeClr val="tx2">
              <a:lumMod val="40000"/>
              <a:lumOff val="6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4785" y="43035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添加您宝贵的标题</a:t>
            </a:r>
          </a:p>
        </p:txBody>
      </p:sp>
      <p:sp>
        <p:nvSpPr>
          <p:cNvPr id="15" name="Rectangle 38"/>
          <p:cNvSpPr/>
          <p:nvPr/>
        </p:nvSpPr>
        <p:spPr>
          <a:xfrm>
            <a:off x="6529238" y="4179977"/>
            <a:ext cx="600407" cy="60040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7" name="Rectangle 49"/>
          <p:cNvSpPr/>
          <p:nvPr/>
        </p:nvSpPr>
        <p:spPr>
          <a:xfrm>
            <a:off x="6529238" y="2883071"/>
            <a:ext cx="600407" cy="600407"/>
          </a:xfrm>
          <a:prstGeom prst="wav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8" name="Rectangle 53"/>
          <p:cNvSpPr/>
          <p:nvPr/>
        </p:nvSpPr>
        <p:spPr>
          <a:xfrm>
            <a:off x="6529238" y="1595695"/>
            <a:ext cx="600407" cy="60040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9" name="Rectangle 61"/>
          <p:cNvSpPr/>
          <p:nvPr/>
        </p:nvSpPr>
        <p:spPr>
          <a:xfrm>
            <a:off x="735891" y="4191460"/>
            <a:ext cx="600407" cy="600407"/>
          </a:xfrm>
          <a:prstGeom prst="wav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0" name="Rectangle 65"/>
          <p:cNvSpPr/>
          <p:nvPr/>
        </p:nvSpPr>
        <p:spPr>
          <a:xfrm>
            <a:off x="735891" y="2883071"/>
            <a:ext cx="600407" cy="60040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1" name="Rectangle 69"/>
          <p:cNvSpPr/>
          <p:nvPr/>
        </p:nvSpPr>
        <p:spPr>
          <a:xfrm>
            <a:off x="735891" y="1593139"/>
            <a:ext cx="600407" cy="600407"/>
          </a:xfrm>
          <a:prstGeom prst="wav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4" name="Shape 2588"/>
          <p:cNvSpPr/>
          <p:nvPr/>
        </p:nvSpPr>
        <p:spPr>
          <a:xfrm>
            <a:off x="913783" y="1759744"/>
            <a:ext cx="268092" cy="243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2" y="12420"/>
                </a:moveTo>
                <a:cubicBezTo>
                  <a:pt x="16368" y="12420"/>
                  <a:pt x="15709" y="11694"/>
                  <a:pt x="15709" y="10800"/>
                </a:cubicBezTo>
                <a:cubicBezTo>
                  <a:pt x="15709" y="9906"/>
                  <a:pt x="16368" y="9180"/>
                  <a:pt x="17182" y="9180"/>
                </a:cubicBezTo>
                <a:cubicBezTo>
                  <a:pt x="17995" y="9180"/>
                  <a:pt x="18655" y="9906"/>
                  <a:pt x="18655" y="10800"/>
                </a:cubicBezTo>
                <a:cubicBezTo>
                  <a:pt x="18655" y="11694"/>
                  <a:pt x="17995" y="12420"/>
                  <a:pt x="17182" y="12420"/>
                </a:cubicBezTo>
                <a:moveTo>
                  <a:pt x="21109" y="10260"/>
                </a:moveTo>
                <a:lnTo>
                  <a:pt x="19587" y="10260"/>
                </a:lnTo>
                <a:cubicBezTo>
                  <a:pt x="19360" y="9028"/>
                  <a:pt x="18369" y="8100"/>
                  <a:pt x="17182" y="8100"/>
                </a:cubicBezTo>
                <a:cubicBezTo>
                  <a:pt x="15994" y="8100"/>
                  <a:pt x="15004" y="9028"/>
                  <a:pt x="14777" y="10260"/>
                </a:cubicBezTo>
                <a:lnTo>
                  <a:pt x="491" y="10260"/>
                </a:lnTo>
                <a:cubicBezTo>
                  <a:pt x="220" y="10260"/>
                  <a:pt x="0" y="10502"/>
                  <a:pt x="0" y="10800"/>
                </a:cubicBezTo>
                <a:cubicBezTo>
                  <a:pt x="0" y="11098"/>
                  <a:pt x="220" y="11340"/>
                  <a:pt x="491" y="11340"/>
                </a:cubicBezTo>
                <a:lnTo>
                  <a:pt x="14777" y="11340"/>
                </a:lnTo>
                <a:cubicBezTo>
                  <a:pt x="15004" y="12572"/>
                  <a:pt x="15994" y="13500"/>
                  <a:pt x="17182" y="13500"/>
                </a:cubicBezTo>
                <a:cubicBezTo>
                  <a:pt x="18369" y="13500"/>
                  <a:pt x="19360" y="12572"/>
                  <a:pt x="19587" y="11340"/>
                </a:cubicBezTo>
                <a:lnTo>
                  <a:pt x="21109" y="11340"/>
                </a:lnTo>
                <a:cubicBezTo>
                  <a:pt x="21380" y="11340"/>
                  <a:pt x="21600" y="11098"/>
                  <a:pt x="21600" y="10800"/>
                </a:cubicBezTo>
                <a:cubicBezTo>
                  <a:pt x="21600" y="10502"/>
                  <a:pt x="21380" y="10260"/>
                  <a:pt x="21109" y="10260"/>
                </a:cubicBezTo>
                <a:moveTo>
                  <a:pt x="5400" y="1080"/>
                </a:moveTo>
                <a:cubicBezTo>
                  <a:pt x="6214" y="1080"/>
                  <a:pt x="6873" y="1806"/>
                  <a:pt x="6873" y="2700"/>
                </a:cubicBezTo>
                <a:cubicBezTo>
                  <a:pt x="6873" y="3595"/>
                  <a:pt x="6214" y="4320"/>
                  <a:pt x="5400" y="4320"/>
                </a:cubicBezTo>
                <a:cubicBezTo>
                  <a:pt x="4586" y="4320"/>
                  <a:pt x="3927" y="3595"/>
                  <a:pt x="3927" y="2700"/>
                </a:cubicBezTo>
                <a:cubicBezTo>
                  <a:pt x="3927" y="1806"/>
                  <a:pt x="4586" y="1080"/>
                  <a:pt x="5400" y="1080"/>
                </a:cubicBezTo>
                <a:moveTo>
                  <a:pt x="491" y="3240"/>
                </a:moveTo>
                <a:lnTo>
                  <a:pt x="2995" y="3240"/>
                </a:lnTo>
                <a:cubicBezTo>
                  <a:pt x="3222" y="4472"/>
                  <a:pt x="4213" y="5400"/>
                  <a:pt x="5400" y="5400"/>
                </a:cubicBezTo>
                <a:cubicBezTo>
                  <a:pt x="6587" y="5400"/>
                  <a:pt x="7578" y="4472"/>
                  <a:pt x="7805" y="3240"/>
                </a:cubicBezTo>
                <a:lnTo>
                  <a:pt x="21109" y="3240"/>
                </a:lnTo>
                <a:cubicBezTo>
                  <a:pt x="21380" y="3240"/>
                  <a:pt x="21600" y="2999"/>
                  <a:pt x="21600" y="2700"/>
                </a:cubicBezTo>
                <a:cubicBezTo>
                  <a:pt x="21600" y="2402"/>
                  <a:pt x="21380" y="2160"/>
                  <a:pt x="21109" y="2160"/>
                </a:cubicBezTo>
                <a:lnTo>
                  <a:pt x="7805" y="2160"/>
                </a:lnTo>
                <a:cubicBezTo>
                  <a:pt x="7578" y="928"/>
                  <a:pt x="6587" y="0"/>
                  <a:pt x="5400" y="0"/>
                </a:cubicBezTo>
                <a:cubicBezTo>
                  <a:pt x="4213" y="0"/>
                  <a:pt x="3222" y="928"/>
                  <a:pt x="2995" y="2160"/>
                </a:cubicBezTo>
                <a:lnTo>
                  <a:pt x="491" y="2160"/>
                </a:lnTo>
                <a:cubicBezTo>
                  <a:pt x="220" y="2160"/>
                  <a:pt x="0" y="2402"/>
                  <a:pt x="0" y="2700"/>
                </a:cubicBezTo>
                <a:cubicBezTo>
                  <a:pt x="0" y="2999"/>
                  <a:pt x="220" y="3240"/>
                  <a:pt x="491" y="3240"/>
                </a:cubicBezTo>
                <a:moveTo>
                  <a:pt x="9327" y="20519"/>
                </a:moveTo>
                <a:cubicBezTo>
                  <a:pt x="8514" y="20519"/>
                  <a:pt x="7855" y="19794"/>
                  <a:pt x="7855" y="18899"/>
                </a:cubicBezTo>
                <a:cubicBezTo>
                  <a:pt x="7855" y="18005"/>
                  <a:pt x="8514" y="17279"/>
                  <a:pt x="9327" y="17279"/>
                </a:cubicBezTo>
                <a:cubicBezTo>
                  <a:pt x="10141" y="17279"/>
                  <a:pt x="10800" y="18005"/>
                  <a:pt x="10800" y="18899"/>
                </a:cubicBezTo>
                <a:cubicBezTo>
                  <a:pt x="10800" y="19794"/>
                  <a:pt x="10141" y="20519"/>
                  <a:pt x="9327" y="20519"/>
                </a:cubicBezTo>
                <a:moveTo>
                  <a:pt x="21109" y="18359"/>
                </a:moveTo>
                <a:lnTo>
                  <a:pt x="11732" y="18359"/>
                </a:lnTo>
                <a:cubicBezTo>
                  <a:pt x="11505" y="17127"/>
                  <a:pt x="10515" y="16199"/>
                  <a:pt x="9327" y="16199"/>
                </a:cubicBezTo>
                <a:cubicBezTo>
                  <a:pt x="8140" y="16199"/>
                  <a:pt x="7150" y="17127"/>
                  <a:pt x="6922" y="18359"/>
                </a:cubicBezTo>
                <a:lnTo>
                  <a:pt x="491" y="18359"/>
                </a:lnTo>
                <a:cubicBezTo>
                  <a:pt x="220" y="18359"/>
                  <a:pt x="0" y="18601"/>
                  <a:pt x="0" y="18899"/>
                </a:cubicBezTo>
                <a:cubicBezTo>
                  <a:pt x="0" y="19198"/>
                  <a:pt x="220" y="19439"/>
                  <a:pt x="491" y="19439"/>
                </a:cubicBezTo>
                <a:lnTo>
                  <a:pt x="6922" y="19439"/>
                </a:lnTo>
                <a:cubicBezTo>
                  <a:pt x="7150" y="20672"/>
                  <a:pt x="8140" y="21600"/>
                  <a:pt x="9327" y="21600"/>
                </a:cubicBezTo>
                <a:cubicBezTo>
                  <a:pt x="10515" y="21600"/>
                  <a:pt x="11505" y="20672"/>
                  <a:pt x="11732" y="19439"/>
                </a:cubicBezTo>
                <a:lnTo>
                  <a:pt x="21109" y="19439"/>
                </a:lnTo>
                <a:cubicBezTo>
                  <a:pt x="21380" y="19439"/>
                  <a:pt x="21600" y="19198"/>
                  <a:pt x="21600" y="18899"/>
                </a:cubicBezTo>
                <a:cubicBezTo>
                  <a:pt x="21600" y="18601"/>
                  <a:pt x="21380" y="18359"/>
                  <a:pt x="21109" y="18359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marL="0" marR="0" lvl="0" indent="0" algn="l" defTabSz="4565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3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25" name="Shape 2617"/>
          <p:cNvSpPr/>
          <p:nvPr/>
        </p:nvSpPr>
        <p:spPr>
          <a:xfrm>
            <a:off x="906900" y="3058923"/>
            <a:ext cx="268092" cy="2193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57" y="20400"/>
                </a:moveTo>
                <a:cubicBezTo>
                  <a:pt x="4686" y="18711"/>
                  <a:pt x="5897" y="18036"/>
                  <a:pt x="7134" y="17493"/>
                </a:cubicBezTo>
                <a:lnTo>
                  <a:pt x="7173" y="17477"/>
                </a:lnTo>
                <a:cubicBezTo>
                  <a:pt x="8055" y="17190"/>
                  <a:pt x="9626" y="16039"/>
                  <a:pt x="9626" y="13569"/>
                </a:cubicBezTo>
                <a:cubicBezTo>
                  <a:pt x="9626" y="11474"/>
                  <a:pt x="8932" y="10452"/>
                  <a:pt x="8558" y="9902"/>
                </a:cubicBezTo>
                <a:cubicBezTo>
                  <a:pt x="8484" y="9791"/>
                  <a:pt x="8394" y="9649"/>
                  <a:pt x="8414" y="9680"/>
                </a:cubicBezTo>
                <a:cubicBezTo>
                  <a:pt x="8384" y="9599"/>
                  <a:pt x="8237" y="9129"/>
                  <a:pt x="8449" y="8035"/>
                </a:cubicBezTo>
                <a:cubicBezTo>
                  <a:pt x="8549" y="7522"/>
                  <a:pt x="8380" y="7241"/>
                  <a:pt x="8380" y="7241"/>
                </a:cubicBezTo>
                <a:cubicBezTo>
                  <a:pt x="8112" y="6505"/>
                  <a:pt x="7614" y="5133"/>
                  <a:pt x="7988" y="4025"/>
                </a:cubicBezTo>
                <a:cubicBezTo>
                  <a:pt x="8490" y="2492"/>
                  <a:pt x="8935" y="2190"/>
                  <a:pt x="9741" y="1747"/>
                </a:cubicBezTo>
                <a:cubicBezTo>
                  <a:pt x="9788" y="1721"/>
                  <a:pt x="9834" y="1691"/>
                  <a:pt x="9877" y="1657"/>
                </a:cubicBezTo>
                <a:cubicBezTo>
                  <a:pt x="10029" y="1535"/>
                  <a:pt x="10674" y="1200"/>
                  <a:pt x="11403" y="1200"/>
                </a:cubicBezTo>
                <a:cubicBezTo>
                  <a:pt x="11768" y="1200"/>
                  <a:pt x="12075" y="1285"/>
                  <a:pt x="12318" y="1454"/>
                </a:cubicBezTo>
                <a:cubicBezTo>
                  <a:pt x="12610" y="1655"/>
                  <a:pt x="12890" y="2039"/>
                  <a:pt x="13313" y="3271"/>
                </a:cubicBezTo>
                <a:cubicBezTo>
                  <a:pt x="14101" y="5469"/>
                  <a:pt x="13602" y="6698"/>
                  <a:pt x="13350" y="7124"/>
                </a:cubicBezTo>
                <a:cubicBezTo>
                  <a:pt x="13183" y="7407"/>
                  <a:pt x="13126" y="7764"/>
                  <a:pt x="13191" y="8102"/>
                </a:cubicBezTo>
                <a:cubicBezTo>
                  <a:pt x="13386" y="9109"/>
                  <a:pt x="13260" y="9534"/>
                  <a:pt x="13227" y="9619"/>
                </a:cubicBezTo>
                <a:cubicBezTo>
                  <a:pt x="13219" y="9631"/>
                  <a:pt x="13101" y="9814"/>
                  <a:pt x="13041" y="9902"/>
                </a:cubicBezTo>
                <a:cubicBezTo>
                  <a:pt x="12668" y="10452"/>
                  <a:pt x="11973" y="11474"/>
                  <a:pt x="11973" y="13569"/>
                </a:cubicBezTo>
                <a:cubicBezTo>
                  <a:pt x="11973" y="16039"/>
                  <a:pt x="13545" y="17190"/>
                  <a:pt x="14427" y="17477"/>
                </a:cubicBezTo>
                <a:lnTo>
                  <a:pt x="14466" y="17493"/>
                </a:lnTo>
                <a:cubicBezTo>
                  <a:pt x="15703" y="18036"/>
                  <a:pt x="16914" y="18711"/>
                  <a:pt x="17143" y="20400"/>
                </a:cubicBezTo>
                <a:cubicBezTo>
                  <a:pt x="17143" y="20400"/>
                  <a:pt x="4457" y="20400"/>
                  <a:pt x="4457" y="20400"/>
                </a:cubicBezTo>
                <a:close/>
                <a:moveTo>
                  <a:pt x="14715" y="16328"/>
                </a:moveTo>
                <a:cubicBezTo>
                  <a:pt x="14715" y="16328"/>
                  <a:pt x="12955" y="15815"/>
                  <a:pt x="12955" y="13569"/>
                </a:cubicBezTo>
                <a:cubicBezTo>
                  <a:pt x="12955" y="11596"/>
                  <a:pt x="13678" y="10901"/>
                  <a:pt x="13957" y="10421"/>
                </a:cubicBezTo>
                <a:cubicBezTo>
                  <a:pt x="13957" y="10421"/>
                  <a:pt x="14531" y="9807"/>
                  <a:pt x="14146" y="7826"/>
                </a:cubicBezTo>
                <a:cubicBezTo>
                  <a:pt x="14787" y="6740"/>
                  <a:pt x="14995" y="4972"/>
                  <a:pt x="14211" y="2789"/>
                </a:cubicBezTo>
                <a:cubicBezTo>
                  <a:pt x="13774" y="1514"/>
                  <a:pt x="13389" y="815"/>
                  <a:pt x="12801" y="409"/>
                </a:cubicBezTo>
                <a:cubicBezTo>
                  <a:pt x="12370" y="110"/>
                  <a:pt x="11880" y="0"/>
                  <a:pt x="11403" y="0"/>
                </a:cubicBezTo>
                <a:cubicBezTo>
                  <a:pt x="10516" y="0"/>
                  <a:pt x="9675" y="384"/>
                  <a:pt x="9339" y="653"/>
                </a:cubicBezTo>
                <a:cubicBezTo>
                  <a:pt x="8357" y="1192"/>
                  <a:pt x="7697" y="1688"/>
                  <a:pt x="7077" y="3579"/>
                </a:cubicBezTo>
                <a:cubicBezTo>
                  <a:pt x="6540" y="5168"/>
                  <a:pt x="7179" y="6892"/>
                  <a:pt x="7494" y="7758"/>
                </a:cubicBezTo>
                <a:cubicBezTo>
                  <a:pt x="7110" y="9740"/>
                  <a:pt x="7642" y="10421"/>
                  <a:pt x="7642" y="10421"/>
                </a:cubicBezTo>
                <a:cubicBezTo>
                  <a:pt x="7922" y="10901"/>
                  <a:pt x="8644" y="11596"/>
                  <a:pt x="8644" y="13569"/>
                </a:cubicBezTo>
                <a:cubicBezTo>
                  <a:pt x="8644" y="15815"/>
                  <a:pt x="6885" y="16328"/>
                  <a:pt x="6885" y="16328"/>
                </a:cubicBezTo>
                <a:cubicBezTo>
                  <a:pt x="5768" y="16819"/>
                  <a:pt x="3436" y="17760"/>
                  <a:pt x="3436" y="21000"/>
                </a:cubicBezTo>
                <a:cubicBezTo>
                  <a:pt x="3436" y="21000"/>
                  <a:pt x="3436" y="21600"/>
                  <a:pt x="3927" y="21600"/>
                </a:cubicBezTo>
                <a:lnTo>
                  <a:pt x="17673" y="21600"/>
                </a:lnTo>
                <a:cubicBezTo>
                  <a:pt x="18164" y="21600"/>
                  <a:pt x="18164" y="21000"/>
                  <a:pt x="18164" y="21000"/>
                </a:cubicBezTo>
                <a:cubicBezTo>
                  <a:pt x="18164" y="17760"/>
                  <a:pt x="15832" y="16819"/>
                  <a:pt x="14715" y="16328"/>
                </a:cubicBezTo>
                <a:moveTo>
                  <a:pt x="19516" y="15006"/>
                </a:moveTo>
                <a:cubicBezTo>
                  <a:pt x="19516" y="15006"/>
                  <a:pt x="18416" y="14701"/>
                  <a:pt x="18416" y="12954"/>
                </a:cubicBezTo>
                <a:cubicBezTo>
                  <a:pt x="18416" y="11419"/>
                  <a:pt x="18794" y="10879"/>
                  <a:pt x="19017" y="10506"/>
                </a:cubicBezTo>
                <a:cubicBezTo>
                  <a:pt x="19017" y="10506"/>
                  <a:pt x="19443" y="9975"/>
                  <a:pt x="19136" y="8435"/>
                </a:cubicBezTo>
                <a:cubicBezTo>
                  <a:pt x="19388" y="7760"/>
                  <a:pt x="19900" y="6419"/>
                  <a:pt x="19470" y="5184"/>
                </a:cubicBezTo>
                <a:cubicBezTo>
                  <a:pt x="18974" y="3714"/>
                  <a:pt x="18645" y="3327"/>
                  <a:pt x="17860" y="2908"/>
                </a:cubicBezTo>
                <a:cubicBezTo>
                  <a:pt x="17591" y="2699"/>
                  <a:pt x="16918" y="2400"/>
                  <a:pt x="16208" y="2400"/>
                </a:cubicBezTo>
                <a:cubicBezTo>
                  <a:pt x="15873" y="2400"/>
                  <a:pt x="15531" y="2473"/>
                  <a:pt x="15218" y="2647"/>
                </a:cubicBezTo>
                <a:cubicBezTo>
                  <a:pt x="15343" y="3035"/>
                  <a:pt x="15449" y="3420"/>
                  <a:pt x="15525" y="3799"/>
                </a:cubicBezTo>
                <a:cubicBezTo>
                  <a:pt x="15537" y="3790"/>
                  <a:pt x="15550" y="3779"/>
                  <a:pt x="15563" y="3770"/>
                </a:cubicBezTo>
                <a:cubicBezTo>
                  <a:pt x="15730" y="3657"/>
                  <a:pt x="15948" y="3600"/>
                  <a:pt x="16208" y="3600"/>
                </a:cubicBezTo>
                <a:cubicBezTo>
                  <a:pt x="16716" y="3600"/>
                  <a:pt x="17211" y="3825"/>
                  <a:pt x="17332" y="3919"/>
                </a:cubicBezTo>
                <a:cubicBezTo>
                  <a:pt x="17375" y="3953"/>
                  <a:pt x="17421" y="3983"/>
                  <a:pt x="17467" y="4008"/>
                </a:cubicBezTo>
                <a:cubicBezTo>
                  <a:pt x="17950" y="4265"/>
                  <a:pt x="18131" y="4362"/>
                  <a:pt x="18562" y="5641"/>
                </a:cubicBezTo>
                <a:cubicBezTo>
                  <a:pt x="18822" y="6387"/>
                  <a:pt x="18452" y="7378"/>
                  <a:pt x="18253" y="7911"/>
                </a:cubicBezTo>
                <a:cubicBezTo>
                  <a:pt x="18161" y="8156"/>
                  <a:pt x="18130" y="8457"/>
                  <a:pt x="18182" y="8718"/>
                </a:cubicBezTo>
                <a:cubicBezTo>
                  <a:pt x="18316" y="9392"/>
                  <a:pt x="18254" y="9706"/>
                  <a:pt x="18232" y="9784"/>
                </a:cubicBezTo>
                <a:cubicBezTo>
                  <a:pt x="18230" y="9788"/>
                  <a:pt x="18227" y="9793"/>
                  <a:pt x="18224" y="9798"/>
                </a:cubicBezTo>
                <a:lnTo>
                  <a:pt x="18191" y="9853"/>
                </a:lnTo>
                <a:cubicBezTo>
                  <a:pt x="17926" y="10290"/>
                  <a:pt x="17434" y="11106"/>
                  <a:pt x="17434" y="12954"/>
                </a:cubicBezTo>
                <a:cubicBezTo>
                  <a:pt x="17434" y="15019"/>
                  <a:pt x="18570" y="15933"/>
                  <a:pt x="19229" y="16155"/>
                </a:cubicBezTo>
                <a:cubicBezTo>
                  <a:pt x="19856" y="16429"/>
                  <a:pt x="20435" y="16859"/>
                  <a:pt x="20582" y="17999"/>
                </a:cubicBezTo>
                <a:lnTo>
                  <a:pt x="18459" y="18000"/>
                </a:lnTo>
                <a:cubicBezTo>
                  <a:pt x="18647" y="18353"/>
                  <a:pt x="18802" y="18755"/>
                  <a:pt x="18920" y="19200"/>
                </a:cubicBezTo>
                <a:lnTo>
                  <a:pt x="21109" y="19199"/>
                </a:lnTo>
                <a:cubicBezTo>
                  <a:pt x="21600" y="19199"/>
                  <a:pt x="21600" y="18599"/>
                  <a:pt x="21600" y="18599"/>
                </a:cubicBezTo>
                <a:cubicBezTo>
                  <a:pt x="21600" y="16199"/>
                  <a:pt x="20410" y="15388"/>
                  <a:pt x="19516" y="15006"/>
                </a:cubicBezTo>
                <a:moveTo>
                  <a:pt x="2371" y="16155"/>
                </a:moveTo>
                <a:cubicBezTo>
                  <a:pt x="3030" y="15933"/>
                  <a:pt x="4166" y="15019"/>
                  <a:pt x="4166" y="12954"/>
                </a:cubicBezTo>
                <a:cubicBezTo>
                  <a:pt x="4166" y="11106"/>
                  <a:pt x="3673" y="10290"/>
                  <a:pt x="3409" y="9853"/>
                </a:cubicBezTo>
                <a:lnTo>
                  <a:pt x="3376" y="9798"/>
                </a:lnTo>
                <a:cubicBezTo>
                  <a:pt x="3373" y="9793"/>
                  <a:pt x="3370" y="9788"/>
                  <a:pt x="3367" y="9784"/>
                </a:cubicBezTo>
                <a:cubicBezTo>
                  <a:pt x="3346" y="9706"/>
                  <a:pt x="3283" y="9392"/>
                  <a:pt x="3418" y="8718"/>
                </a:cubicBezTo>
                <a:cubicBezTo>
                  <a:pt x="3470" y="8457"/>
                  <a:pt x="3439" y="8156"/>
                  <a:pt x="3347" y="7911"/>
                </a:cubicBezTo>
                <a:cubicBezTo>
                  <a:pt x="3148" y="7378"/>
                  <a:pt x="2778" y="6387"/>
                  <a:pt x="3038" y="5641"/>
                </a:cubicBezTo>
                <a:cubicBezTo>
                  <a:pt x="3469" y="4362"/>
                  <a:pt x="3649" y="4265"/>
                  <a:pt x="4133" y="4008"/>
                </a:cubicBezTo>
                <a:cubicBezTo>
                  <a:pt x="4180" y="3983"/>
                  <a:pt x="4225" y="3953"/>
                  <a:pt x="4268" y="3919"/>
                </a:cubicBezTo>
                <a:cubicBezTo>
                  <a:pt x="4389" y="3825"/>
                  <a:pt x="4884" y="3600"/>
                  <a:pt x="5392" y="3600"/>
                </a:cubicBezTo>
                <a:cubicBezTo>
                  <a:pt x="5636" y="3600"/>
                  <a:pt x="5839" y="3655"/>
                  <a:pt x="6002" y="3755"/>
                </a:cubicBezTo>
                <a:cubicBezTo>
                  <a:pt x="6045" y="3548"/>
                  <a:pt x="6096" y="3341"/>
                  <a:pt x="6165" y="3134"/>
                </a:cubicBezTo>
                <a:cubicBezTo>
                  <a:pt x="6225" y="2950"/>
                  <a:pt x="6289" y="2793"/>
                  <a:pt x="6351" y="2630"/>
                </a:cubicBezTo>
                <a:cubicBezTo>
                  <a:pt x="6046" y="2468"/>
                  <a:pt x="5716" y="2400"/>
                  <a:pt x="5392" y="2400"/>
                </a:cubicBezTo>
                <a:cubicBezTo>
                  <a:pt x="4682" y="2400"/>
                  <a:pt x="4009" y="2699"/>
                  <a:pt x="3740" y="2908"/>
                </a:cubicBezTo>
                <a:cubicBezTo>
                  <a:pt x="2955" y="3327"/>
                  <a:pt x="2625" y="3714"/>
                  <a:pt x="2130" y="5184"/>
                </a:cubicBezTo>
                <a:cubicBezTo>
                  <a:pt x="1700" y="6419"/>
                  <a:pt x="2212" y="7760"/>
                  <a:pt x="2464" y="8435"/>
                </a:cubicBezTo>
                <a:cubicBezTo>
                  <a:pt x="2156" y="9975"/>
                  <a:pt x="2583" y="10506"/>
                  <a:pt x="2583" y="10506"/>
                </a:cubicBezTo>
                <a:cubicBezTo>
                  <a:pt x="2806" y="10879"/>
                  <a:pt x="3185" y="11419"/>
                  <a:pt x="3185" y="12954"/>
                </a:cubicBezTo>
                <a:cubicBezTo>
                  <a:pt x="3185" y="14701"/>
                  <a:pt x="2084" y="15006"/>
                  <a:pt x="2084" y="15006"/>
                </a:cubicBezTo>
                <a:cubicBezTo>
                  <a:pt x="1191" y="15388"/>
                  <a:pt x="0" y="16199"/>
                  <a:pt x="0" y="18599"/>
                </a:cubicBezTo>
                <a:cubicBezTo>
                  <a:pt x="0" y="18599"/>
                  <a:pt x="0" y="19199"/>
                  <a:pt x="491" y="19199"/>
                </a:cubicBezTo>
                <a:lnTo>
                  <a:pt x="2680" y="19200"/>
                </a:lnTo>
                <a:cubicBezTo>
                  <a:pt x="2798" y="18755"/>
                  <a:pt x="2952" y="18353"/>
                  <a:pt x="3141" y="18000"/>
                </a:cubicBezTo>
                <a:lnTo>
                  <a:pt x="1018" y="17999"/>
                </a:lnTo>
                <a:cubicBezTo>
                  <a:pt x="1165" y="16859"/>
                  <a:pt x="1744" y="16429"/>
                  <a:pt x="2371" y="1615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marL="0" marR="0" lvl="0" indent="0" algn="l" defTabSz="4565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3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26" name="Shape 2621"/>
          <p:cNvSpPr/>
          <p:nvPr/>
        </p:nvSpPr>
        <p:spPr>
          <a:xfrm>
            <a:off x="6707130" y="3107691"/>
            <a:ext cx="268092" cy="1706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057"/>
                </a:moveTo>
                <a:cubicBezTo>
                  <a:pt x="5378" y="20057"/>
                  <a:pt x="982" y="13445"/>
                  <a:pt x="982" y="10800"/>
                </a:cubicBezTo>
                <a:cubicBezTo>
                  <a:pt x="982" y="8155"/>
                  <a:pt x="5378" y="1543"/>
                  <a:pt x="10800" y="1543"/>
                </a:cubicBezTo>
                <a:cubicBezTo>
                  <a:pt x="16223" y="1543"/>
                  <a:pt x="20618" y="8155"/>
                  <a:pt x="20618" y="10800"/>
                </a:cubicBezTo>
                <a:cubicBezTo>
                  <a:pt x="20618" y="13445"/>
                  <a:pt x="16223" y="20057"/>
                  <a:pt x="10800" y="20057"/>
                </a:cubicBezTo>
                <a:moveTo>
                  <a:pt x="10800" y="0"/>
                </a:moveTo>
                <a:cubicBezTo>
                  <a:pt x="4835" y="0"/>
                  <a:pt x="0" y="7714"/>
                  <a:pt x="0" y="10800"/>
                </a:cubicBezTo>
                <a:cubicBezTo>
                  <a:pt x="0" y="13886"/>
                  <a:pt x="4835" y="21600"/>
                  <a:pt x="10800" y="21600"/>
                </a:cubicBezTo>
                <a:cubicBezTo>
                  <a:pt x="16765" y="21600"/>
                  <a:pt x="21600" y="13886"/>
                  <a:pt x="21600" y="10800"/>
                </a:cubicBezTo>
                <a:cubicBezTo>
                  <a:pt x="21600" y="7714"/>
                  <a:pt x="16765" y="0"/>
                  <a:pt x="10800" y="0"/>
                </a:cubicBezTo>
                <a:moveTo>
                  <a:pt x="10800" y="16971"/>
                </a:moveTo>
                <a:cubicBezTo>
                  <a:pt x="8631" y="16971"/>
                  <a:pt x="6873" y="14209"/>
                  <a:pt x="6873" y="10800"/>
                </a:cubicBezTo>
                <a:cubicBezTo>
                  <a:pt x="6873" y="7392"/>
                  <a:pt x="8631" y="4629"/>
                  <a:pt x="10800" y="4629"/>
                </a:cubicBezTo>
                <a:cubicBezTo>
                  <a:pt x="12969" y="4629"/>
                  <a:pt x="14727" y="7392"/>
                  <a:pt x="14727" y="10800"/>
                </a:cubicBezTo>
                <a:cubicBezTo>
                  <a:pt x="14727" y="14209"/>
                  <a:pt x="12969" y="16971"/>
                  <a:pt x="10800" y="16971"/>
                </a:cubicBezTo>
                <a:moveTo>
                  <a:pt x="10800" y="3087"/>
                </a:moveTo>
                <a:cubicBezTo>
                  <a:pt x="8088" y="3087"/>
                  <a:pt x="5891" y="6540"/>
                  <a:pt x="5891" y="10800"/>
                </a:cubicBezTo>
                <a:cubicBezTo>
                  <a:pt x="5891" y="15061"/>
                  <a:pt x="8088" y="18514"/>
                  <a:pt x="10800" y="18514"/>
                </a:cubicBezTo>
                <a:cubicBezTo>
                  <a:pt x="13512" y="18514"/>
                  <a:pt x="15709" y="15061"/>
                  <a:pt x="15709" y="10800"/>
                </a:cubicBezTo>
                <a:cubicBezTo>
                  <a:pt x="15709" y="6540"/>
                  <a:pt x="13512" y="3087"/>
                  <a:pt x="10800" y="3087"/>
                </a:cubicBezTo>
                <a:moveTo>
                  <a:pt x="10800" y="8486"/>
                </a:moveTo>
                <a:cubicBezTo>
                  <a:pt x="9987" y="8486"/>
                  <a:pt x="9327" y="9523"/>
                  <a:pt x="9327" y="10800"/>
                </a:cubicBezTo>
                <a:cubicBezTo>
                  <a:pt x="9327" y="12078"/>
                  <a:pt x="9987" y="13114"/>
                  <a:pt x="10800" y="13114"/>
                </a:cubicBezTo>
                <a:cubicBezTo>
                  <a:pt x="11613" y="13114"/>
                  <a:pt x="12273" y="12078"/>
                  <a:pt x="12273" y="10800"/>
                </a:cubicBezTo>
                <a:cubicBezTo>
                  <a:pt x="12273" y="9523"/>
                  <a:pt x="11613" y="8486"/>
                  <a:pt x="10800" y="8486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marL="0" marR="0" lvl="0" indent="0" algn="l" defTabSz="4565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3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27" name="Shape 2628"/>
          <p:cNvSpPr/>
          <p:nvPr/>
        </p:nvSpPr>
        <p:spPr>
          <a:xfrm>
            <a:off x="913783" y="4370343"/>
            <a:ext cx="268092" cy="2680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5" y="20618"/>
                </a:moveTo>
                <a:cubicBezTo>
                  <a:pt x="15830" y="20618"/>
                  <a:pt x="15230" y="20482"/>
                  <a:pt x="14664" y="20214"/>
                </a:cubicBezTo>
                <a:cubicBezTo>
                  <a:pt x="14611" y="20189"/>
                  <a:pt x="14556" y="20170"/>
                  <a:pt x="14501" y="20155"/>
                </a:cubicBezTo>
                <a:cubicBezTo>
                  <a:pt x="8920" y="17308"/>
                  <a:pt x="4296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8" y="6369"/>
                  <a:pt x="982" y="5770"/>
                  <a:pt x="982" y="5155"/>
                </a:cubicBezTo>
                <a:cubicBezTo>
                  <a:pt x="982" y="2774"/>
                  <a:pt x="3067" y="982"/>
                  <a:pt x="4418" y="982"/>
                </a:cubicBezTo>
                <a:cubicBezTo>
                  <a:pt x="4595" y="982"/>
                  <a:pt x="4712" y="1072"/>
                  <a:pt x="4765" y="1126"/>
                </a:cubicBezTo>
                <a:cubicBezTo>
                  <a:pt x="4777" y="1139"/>
                  <a:pt x="4800" y="1164"/>
                  <a:pt x="4832" y="1216"/>
                </a:cubicBezTo>
                <a:cubicBezTo>
                  <a:pt x="4849" y="1244"/>
                  <a:pt x="4868" y="1271"/>
                  <a:pt x="4888" y="1297"/>
                </a:cubicBezTo>
                <a:lnTo>
                  <a:pt x="8121" y="5453"/>
                </a:lnTo>
                <a:cubicBezTo>
                  <a:pt x="8146" y="5485"/>
                  <a:pt x="8173" y="5515"/>
                  <a:pt x="8202" y="5544"/>
                </a:cubicBezTo>
                <a:cubicBezTo>
                  <a:pt x="8255" y="5598"/>
                  <a:pt x="8345" y="5715"/>
                  <a:pt x="8345" y="5891"/>
                </a:cubicBezTo>
                <a:cubicBezTo>
                  <a:pt x="8345" y="5978"/>
                  <a:pt x="8321" y="6060"/>
                  <a:pt x="8274" y="6135"/>
                </a:cubicBezTo>
                <a:lnTo>
                  <a:pt x="7180" y="7221"/>
                </a:lnTo>
                <a:cubicBezTo>
                  <a:pt x="7175" y="7226"/>
                  <a:pt x="7170" y="7231"/>
                  <a:pt x="7165" y="7236"/>
                </a:cubicBezTo>
                <a:cubicBezTo>
                  <a:pt x="6769" y="7609"/>
                  <a:pt x="6543" y="8126"/>
                  <a:pt x="6543" y="8668"/>
                </a:cubicBezTo>
                <a:cubicBezTo>
                  <a:pt x="6543" y="9175"/>
                  <a:pt x="6740" y="9658"/>
                  <a:pt x="7082" y="10020"/>
                </a:cubicBezTo>
                <a:cubicBezTo>
                  <a:pt x="7094" y="10040"/>
                  <a:pt x="7107" y="10059"/>
                  <a:pt x="7121" y="10078"/>
                </a:cubicBezTo>
                <a:cubicBezTo>
                  <a:pt x="8327" y="11745"/>
                  <a:pt x="9810" y="13222"/>
                  <a:pt x="11528" y="14469"/>
                </a:cubicBezTo>
                <a:cubicBezTo>
                  <a:pt x="11541" y="14478"/>
                  <a:pt x="11555" y="14487"/>
                  <a:pt x="11568" y="14496"/>
                </a:cubicBezTo>
                <a:cubicBezTo>
                  <a:pt x="11931" y="14844"/>
                  <a:pt x="12418" y="15045"/>
                  <a:pt x="12928" y="15045"/>
                </a:cubicBezTo>
                <a:cubicBezTo>
                  <a:pt x="13440" y="15045"/>
                  <a:pt x="13934" y="14840"/>
                  <a:pt x="14301" y="14479"/>
                </a:cubicBezTo>
                <a:cubicBezTo>
                  <a:pt x="14320" y="14463"/>
                  <a:pt x="14338" y="14446"/>
                  <a:pt x="14356" y="14427"/>
                </a:cubicBezTo>
                <a:lnTo>
                  <a:pt x="15456" y="13320"/>
                </a:lnTo>
                <a:cubicBezTo>
                  <a:pt x="15533" y="13271"/>
                  <a:pt x="15615" y="13247"/>
                  <a:pt x="15701" y="13247"/>
                </a:cubicBezTo>
                <a:cubicBezTo>
                  <a:pt x="15878" y="13247"/>
                  <a:pt x="15995" y="13337"/>
                  <a:pt x="16048" y="13391"/>
                </a:cubicBezTo>
                <a:cubicBezTo>
                  <a:pt x="16077" y="13420"/>
                  <a:pt x="16108" y="13447"/>
                  <a:pt x="16140" y="13472"/>
                </a:cubicBezTo>
                <a:lnTo>
                  <a:pt x="20296" y="16704"/>
                </a:lnTo>
                <a:cubicBezTo>
                  <a:pt x="20323" y="16725"/>
                  <a:pt x="20351" y="16744"/>
                  <a:pt x="20379" y="16762"/>
                </a:cubicBezTo>
                <a:cubicBezTo>
                  <a:pt x="20431" y="16795"/>
                  <a:pt x="20455" y="16816"/>
                  <a:pt x="20466" y="16827"/>
                </a:cubicBezTo>
                <a:cubicBezTo>
                  <a:pt x="20520" y="16881"/>
                  <a:pt x="20610" y="16997"/>
                  <a:pt x="20610" y="17174"/>
                </a:cubicBezTo>
                <a:cubicBezTo>
                  <a:pt x="20610" y="17207"/>
                  <a:pt x="20612" y="17240"/>
                  <a:pt x="20616" y="17273"/>
                </a:cubicBezTo>
                <a:cubicBezTo>
                  <a:pt x="20539" y="18625"/>
                  <a:pt x="18774" y="20618"/>
                  <a:pt x="16445" y="20618"/>
                </a:cubicBezTo>
                <a:moveTo>
                  <a:pt x="21600" y="17174"/>
                </a:moveTo>
                <a:lnTo>
                  <a:pt x="21592" y="17174"/>
                </a:lnTo>
                <a:cubicBezTo>
                  <a:pt x="21592" y="16768"/>
                  <a:pt x="21427" y="16399"/>
                  <a:pt x="21161" y="16133"/>
                </a:cubicBezTo>
                <a:cubicBezTo>
                  <a:pt x="21082" y="16054"/>
                  <a:pt x="20994" y="15988"/>
                  <a:pt x="20899" y="15929"/>
                </a:cubicBezTo>
                <a:lnTo>
                  <a:pt x="16743" y="12697"/>
                </a:lnTo>
                <a:cubicBezTo>
                  <a:pt x="16476" y="12430"/>
                  <a:pt x="16108" y="12265"/>
                  <a:pt x="15701" y="12265"/>
                </a:cubicBezTo>
                <a:cubicBezTo>
                  <a:pt x="15368" y="12265"/>
                  <a:pt x="15065" y="12380"/>
                  <a:pt x="14819" y="12567"/>
                </a:cubicBezTo>
                <a:lnTo>
                  <a:pt x="13659" y="13736"/>
                </a:lnTo>
                <a:lnTo>
                  <a:pt x="13656" y="13733"/>
                </a:lnTo>
                <a:cubicBezTo>
                  <a:pt x="13477" y="13934"/>
                  <a:pt x="13218" y="14063"/>
                  <a:pt x="12928" y="14063"/>
                </a:cubicBezTo>
                <a:cubicBezTo>
                  <a:pt x="12595" y="14063"/>
                  <a:pt x="12303" y="13897"/>
                  <a:pt x="12125" y="13645"/>
                </a:cubicBezTo>
                <a:cubicBezTo>
                  <a:pt x="12119" y="13654"/>
                  <a:pt x="12111" y="13663"/>
                  <a:pt x="12104" y="13674"/>
                </a:cubicBezTo>
                <a:cubicBezTo>
                  <a:pt x="10500" y="12510"/>
                  <a:pt x="9078" y="11108"/>
                  <a:pt x="7916" y="9502"/>
                </a:cubicBezTo>
                <a:cubicBezTo>
                  <a:pt x="7927" y="9495"/>
                  <a:pt x="7937" y="9486"/>
                  <a:pt x="7949" y="9479"/>
                </a:cubicBezTo>
                <a:cubicBezTo>
                  <a:pt x="7693" y="9299"/>
                  <a:pt x="7525" y="9004"/>
                  <a:pt x="7525" y="8668"/>
                </a:cubicBezTo>
                <a:cubicBezTo>
                  <a:pt x="7525" y="8367"/>
                  <a:pt x="7662" y="8101"/>
                  <a:pt x="7873" y="7920"/>
                </a:cubicBezTo>
                <a:lnTo>
                  <a:pt x="7872" y="7918"/>
                </a:lnTo>
                <a:lnTo>
                  <a:pt x="9026" y="6773"/>
                </a:lnTo>
                <a:cubicBezTo>
                  <a:pt x="9213" y="6528"/>
                  <a:pt x="9327" y="6224"/>
                  <a:pt x="9327" y="5891"/>
                </a:cubicBezTo>
                <a:cubicBezTo>
                  <a:pt x="9327" y="5485"/>
                  <a:pt x="9162" y="5116"/>
                  <a:pt x="8896" y="4850"/>
                </a:cubicBezTo>
                <a:lnTo>
                  <a:pt x="5663" y="693"/>
                </a:lnTo>
                <a:cubicBezTo>
                  <a:pt x="5604" y="599"/>
                  <a:pt x="5538" y="510"/>
                  <a:pt x="5459" y="432"/>
                </a:cubicBezTo>
                <a:cubicBezTo>
                  <a:pt x="5193" y="165"/>
                  <a:pt x="4825" y="0"/>
                  <a:pt x="4418" y="0"/>
                </a:cubicBezTo>
                <a:cubicBezTo>
                  <a:pt x="2455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3" y="7373"/>
                </a:lnTo>
                <a:cubicBezTo>
                  <a:pt x="3436" y="13255"/>
                  <a:pt x="8345" y="18164"/>
                  <a:pt x="14228" y="21117"/>
                </a:cubicBezTo>
                <a:lnTo>
                  <a:pt x="14244" y="21101"/>
                </a:lnTo>
                <a:cubicBezTo>
                  <a:pt x="14912" y="21418"/>
                  <a:pt x="15657" y="21600"/>
                  <a:pt x="16445" y="21600"/>
                </a:cubicBezTo>
                <a:cubicBezTo>
                  <a:pt x="19292" y="21600"/>
                  <a:pt x="21600" y="19145"/>
                  <a:pt x="21600" y="17182"/>
                </a:cubicBezTo>
                <a:cubicBezTo>
                  <a:pt x="21600" y="17179"/>
                  <a:pt x="21600" y="17177"/>
                  <a:pt x="21600" y="17174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marL="0" marR="0" lvl="0" indent="0" algn="l" defTabSz="4565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3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28" name="Shape 2633"/>
          <p:cNvSpPr/>
          <p:nvPr/>
        </p:nvSpPr>
        <p:spPr>
          <a:xfrm>
            <a:off x="6707130" y="4369111"/>
            <a:ext cx="268092" cy="2680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3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3"/>
                  <a:pt x="10800" y="19403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5" y="6093"/>
                </a:cubicBezTo>
                <a:lnTo>
                  <a:pt x="21502" y="6088"/>
                </a:lnTo>
                <a:lnTo>
                  <a:pt x="21471" y="6057"/>
                </a:lnTo>
                <a:cubicBezTo>
                  <a:pt x="21459" y="6044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4"/>
                  <a:pt x="129" y="6057"/>
                </a:cubicBezTo>
                <a:lnTo>
                  <a:pt x="98" y="6088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2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3" y="6602"/>
                  <a:pt x="21600" y="6499"/>
                  <a:pt x="21600" y="63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marL="0" marR="0" lvl="0" indent="0" algn="l" defTabSz="4565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3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29" name="Shape 2634"/>
          <p:cNvSpPr/>
          <p:nvPr/>
        </p:nvSpPr>
        <p:spPr>
          <a:xfrm>
            <a:off x="6707130" y="1774578"/>
            <a:ext cx="268092" cy="2680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4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800" y="3145"/>
                </a:lnTo>
                <a:lnTo>
                  <a:pt x="11480" y="2491"/>
                </a:lnTo>
                <a:cubicBezTo>
                  <a:pt x="12493" y="1518"/>
                  <a:pt x="13820" y="982"/>
                  <a:pt x="15218" y="982"/>
                </a:cubicBezTo>
                <a:cubicBezTo>
                  <a:pt x="18196" y="982"/>
                  <a:pt x="20618" y="3404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4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marL="0" marR="0" lvl="0" indent="0" algn="l" defTabSz="4565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3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30" name="矩形 57"/>
          <p:cNvSpPr>
            <a:spLocks noChangeArrowheads="1"/>
          </p:cNvSpPr>
          <p:nvPr/>
        </p:nvSpPr>
        <p:spPr bwMode="auto">
          <a:xfrm>
            <a:off x="7307537" y="1593139"/>
            <a:ext cx="2044341" cy="38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1" name="文本框 2"/>
          <p:cNvSpPr txBox="1"/>
          <p:nvPr/>
        </p:nvSpPr>
        <p:spPr>
          <a:xfrm>
            <a:off x="7307537" y="2003473"/>
            <a:ext cx="4001397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  <a:endParaRPr kumimoji="0" lang="en-US" altLang="en-US" sz="12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32" name="矩形 57"/>
          <p:cNvSpPr>
            <a:spLocks noChangeArrowheads="1"/>
          </p:cNvSpPr>
          <p:nvPr/>
        </p:nvSpPr>
        <p:spPr bwMode="auto">
          <a:xfrm>
            <a:off x="7307537" y="2883071"/>
            <a:ext cx="2044341" cy="38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3" name="文本框 2"/>
          <p:cNvSpPr txBox="1"/>
          <p:nvPr/>
        </p:nvSpPr>
        <p:spPr>
          <a:xfrm>
            <a:off x="7307537" y="3293405"/>
            <a:ext cx="4001397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  <a:endParaRPr kumimoji="0" lang="en-US" altLang="en-US" sz="12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34" name="矩形 57"/>
          <p:cNvSpPr>
            <a:spLocks noChangeArrowheads="1"/>
          </p:cNvSpPr>
          <p:nvPr/>
        </p:nvSpPr>
        <p:spPr bwMode="auto">
          <a:xfrm>
            <a:off x="7307537" y="4179977"/>
            <a:ext cx="2044341" cy="38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5" name="文本框 2"/>
          <p:cNvSpPr txBox="1"/>
          <p:nvPr/>
        </p:nvSpPr>
        <p:spPr>
          <a:xfrm>
            <a:off x="7307537" y="4590311"/>
            <a:ext cx="4001397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  <a:endParaRPr kumimoji="0" lang="en-US" altLang="en-US" sz="12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36" name="矩形 57"/>
          <p:cNvSpPr>
            <a:spLocks noChangeArrowheads="1"/>
          </p:cNvSpPr>
          <p:nvPr/>
        </p:nvSpPr>
        <p:spPr bwMode="auto">
          <a:xfrm>
            <a:off x="1514190" y="1593139"/>
            <a:ext cx="2044341" cy="38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7" name="文本框 2"/>
          <p:cNvSpPr txBox="1"/>
          <p:nvPr/>
        </p:nvSpPr>
        <p:spPr>
          <a:xfrm>
            <a:off x="1514190" y="2003473"/>
            <a:ext cx="4001397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  <a:endParaRPr kumimoji="0" lang="en-US" altLang="en-US" sz="12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38" name="矩形 57"/>
          <p:cNvSpPr>
            <a:spLocks noChangeArrowheads="1"/>
          </p:cNvSpPr>
          <p:nvPr/>
        </p:nvSpPr>
        <p:spPr bwMode="auto">
          <a:xfrm>
            <a:off x="1514190" y="2883071"/>
            <a:ext cx="2044341" cy="38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9" name="文本框 2"/>
          <p:cNvSpPr txBox="1"/>
          <p:nvPr/>
        </p:nvSpPr>
        <p:spPr>
          <a:xfrm>
            <a:off x="1514190" y="3293405"/>
            <a:ext cx="4001397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  <a:endParaRPr kumimoji="0" lang="en-US" altLang="en-US" sz="12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0" name="矩形 57"/>
          <p:cNvSpPr>
            <a:spLocks noChangeArrowheads="1"/>
          </p:cNvSpPr>
          <p:nvPr/>
        </p:nvSpPr>
        <p:spPr bwMode="auto">
          <a:xfrm>
            <a:off x="1514190" y="4179977"/>
            <a:ext cx="2044341" cy="38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6" name="文本框 2"/>
          <p:cNvSpPr txBox="1"/>
          <p:nvPr/>
        </p:nvSpPr>
        <p:spPr>
          <a:xfrm>
            <a:off x="1514190" y="4590311"/>
            <a:ext cx="4001397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  <a:endParaRPr kumimoji="0" lang="en-US" altLang="en-US" sz="12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243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1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4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7" grpId="0" animBg="1"/>
      <p:bldP spid="49" grpId="0" animBg="1"/>
      <p:bldP spid="50" grpId="0" animBg="1"/>
      <p:bldP spid="22" grpId="0" animBg="1"/>
      <p:bldP spid="23" grpId="0" animBg="1"/>
      <p:bldP spid="16" grpId="0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椭圆 40"/>
          <p:cNvSpPr/>
          <p:nvPr/>
        </p:nvSpPr>
        <p:spPr>
          <a:xfrm>
            <a:off x="-241214" y="4524969"/>
            <a:ext cx="987711" cy="987711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-528014" y="5583074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7700331" y="-279924"/>
            <a:ext cx="1039735" cy="1039735"/>
          </a:xfrm>
          <a:prstGeom prst="ellipse">
            <a:avLst/>
          </a:prstGeom>
          <a:solidFill>
            <a:srgbClr val="DFF1F5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017591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326523" y="6204386"/>
            <a:ext cx="2030336" cy="20303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10233921" y="5669542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9" name="椭圆 48"/>
          <p:cNvSpPr/>
          <p:nvPr/>
        </p:nvSpPr>
        <p:spPr>
          <a:xfrm flipH="1">
            <a:off x="9125475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6825942" y="6204386"/>
            <a:ext cx="2030336" cy="2030336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-447332" y="941377"/>
            <a:ext cx="756614" cy="618482"/>
          </a:xfrm>
          <a:prstGeom prst="ellipse">
            <a:avLst/>
          </a:prstGeom>
          <a:solidFill>
            <a:schemeClr val="tx2">
              <a:lumMod val="20000"/>
              <a:lumOff val="8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-735891" y="-611345"/>
            <a:ext cx="1471782" cy="1482328"/>
          </a:xfrm>
          <a:prstGeom prst="ellipse">
            <a:avLst/>
          </a:prstGeom>
          <a:solidFill>
            <a:schemeClr val="tx2">
              <a:lumMod val="40000"/>
              <a:lumOff val="6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4785" y="43035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添加您宝贵的标题</a:t>
            </a:r>
          </a:p>
        </p:txBody>
      </p:sp>
      <p:sp>
        <p:nvSpPr>
          <p:cNvPr id="15" name="Freeform 86"/>
          <p:cNvSpPr>
            <a:spLocks noChangeArrowheads="1"/>
          </p:cNvSpPr>
          <p:nvPr/>
        </p:nvSpPr>
        <p:spPr bwMode="auto">
          <a:xfrm>
            <a:off x="1360359" y="1631098"/>
            <a:ext cx="181514" cy="181526"/>
          </a:xfrm>
          <a:prstGeom prst="wave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9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7" name="Freeform 86"/>
          <p:cNvSpPr>
            <a:spLocks noChangeArrowheads="1"/>
          </p:cNvSpPr>
          <p:nvPr/>
        </p:nvSpPr>
        <p:spPr bwMode="auto">
          <a:xfrm>
            <a:off x="1360359" y="3837007"/>
            <a:ext cx="181514" cy="18152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9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8" name="Freeform 86"/>
          <p:cNvSpPr>
            <a:spLocks noChangeArrowheads="1"/>
          </p:cNvSpPr>
          <p:nvPr/>
        </p:nvSpPr>
        <p:spPr bwMode="auto">
          <a:xfrm>
            <a:off x="6470951" y="1752758"/>
            <a:ext cx="181514" cy="18152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9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9" name="Freeform 86"/>
          <p:cNvSpPr>
            <a:spLocks noChangeArrowheads="1"/>
          </p:cNvSpPr>
          <p:nvPr/>
        </p:nvSpPr>
        <p:spPr bwMode="auto">
          <a:xfrm>
            <a:off x="6470951" y="3746244"/>
            <a:ext cx="181514" cy="181526"/>
          </a:xfrm>
          <a:prstGeom prst="wave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9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0" name="文本框 2"/>
          <p:cNvSpPr txBox="1"/>
          <p:nvPr/>
        </p:nvSpPr>
        <p:spPr>
          <a:xfrm>
            <a:off x="2223647" y="2835678"/>
            <a:ext cx="2205752" cy="6136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此处文字通过TXT文档或者QQ聊天窗口复制进入！</a:t>
            </a:r>
            <a:endParaRPr kumimoji="0" lang="en-US" altLang="en-US" sz="12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1" name="文本框 2"/>
          <p:cNvSpPr txBox="1"/>
          <p:nvPr/>
        </p:nvSpPr>
        <p:spPr>
          <a:xfrm>
            <a:off x="7302430" y="2729580"/>
            <a:ext cx="2205752" cy="6136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此处文字通过TXT文档或者QQ聊天窗口复制进入！</a:t>
            </a:r>
            <a:endParaRPr kumimoji="0" lang="en-US" altLang="en-US" sz="12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4" name="文本框 2"/>
          <p:cNvSpPr txBox="1"/>
          <p:nvPr/>
        </p:nvSpPr>
        <p:spPr>
          <a:xfrm>
            <a:off x="2298593" y="5400531"/>
            <a:ext cx="2205752" cy="6136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此处文字通过TXT文档或者QQ聊天窗口复制进入！</a:t>
            </a:r>
            <a:endParaRPr kumimoji="0" lang="en-US" altLang="en-US" sz="12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5" name="文本框 2"/>
          <p:cNvSpPr txBox="1"/>
          <p:nvPr/>
        </p:nvSpPr>
        <p:spPr>
          <a:xfrm>
            <a:off x="7439590" y="5400531"/>
            <a:ext cx="2205752" cy="6136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此处文字通过TXT文档或者QQ聊天窗口复制进入！</a:t>
            </a:r>
            <a:endParaRPr kumimoji="0" lang="en-US" altLang="en-US" sz="12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107" y="1258392"/>
            <a:ext cx="2846832" cy="15420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342" y="3797765"/>
            <a:ext cx="2862256" cy="153971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9723" y="1258392"/>
            <a:ext cx="2595495" cy="147118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980824" y="3797764"/>
            <a:ext cx="2679987" cy="1539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99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7" grpId="0" animBg="1"/>
      <p:bldP spid="49" grpId="0" animBg="1"/>
      <p:bldP spid="50" grpId="0" animBg="1"/>
      <p:bldP spid="22" grpId="0" animBg="1"/>
      <p:bldP spid="23" grpId="0" animBg="1"/>
      <p:bldP spid="16" grpId="0"/>
      <p:bldP spid="15" grpId="0" animBg="1"/>
      <p:bldP spid="17" grpId="0" animBg="1"/>
      <p:bldP spid="18" grpId="0" animBg="1"/>
      <p:bldP spid="19" grpId="0" animBg="1"/>
      <p:bldP spid="20" grpId="0"/>
      <p:bldP spid="21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椭圆 40"/>
          <p:cNvSpPr/>
          <p:nvPr/>
        </p:nvSpPr>
        <p:spPr>
          <a:xfrm>
            <a:off x="-241214" y="4524969"/>
            <a:ext cx="987711" cy="987711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-528014" y="5583074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7700331" y="-279924"/>
            <a:ext cx="1039735" cy="1039735"/>
          </a:xfrm>
          <a:prstGeom prst="ellipse">
            <a:avLst/>
          </a:prstGeom>
          <a:solidFill>
            <a:srgbClr val="DFF1F5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017591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326523" y="6204386"/>
            <a:ext cx="2030336" cy="20303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10233921" y="5669542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9508182" y="5187511"/>
            <a:ext cx="1039735" cy="1039735"/>
          </a:xfrm>
          <a:prstGeom prst="ellipse">
            <a:avLst/>
          </a:prstGeom>
          <a:solidFill>
            <a:schemeClr val="accent4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9" name="椭圆 48"/>
          <p:cNvSpPr/>
          <p:nvPr/>
        </p:nvSpPr>
        <p:spPr>
          <a:xfrm flipH="1">
            <a:off x="9125475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6825942" y="6204386"/>
            <a:ext cx="2030336" cy="2030336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-447332" y="941377"/>
            <a:ext cx="756614" cy="618482"/>
          </a:xfrm>
          <a:prstGeom prst="ellipse">
            <a:avLst/>
          </a:prstGeom>
          <a:solidFill>
            <a:schemeClr val="tx2">
              <a:lumMod val="20000"/>
              <a:lumOff val="8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-735891" y="-611345"/>
            <a:ext cx="1471782" cy="1482328"/>
          </a:xfrm>
          <a:prstGeom prst="ellipse">
            <a:avLst/>
          </a:prstGeom>
          <a:solidFill>
            <a:schemeClr val="tx2">
              <a:lumMod val="40000"/>
              <a:lumOff val="6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4785" y="43035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添加您宝贵的标题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703" y="1806367"/>
            <a:ext cx="1978445" cy="232722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4548" y="1806367"/>
            <a:ext cx="1763052" cy="232722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557" y="1806367"/>
            <a:ext cx="2212885" cy="2327229"/>
          </a:xfrm>
          <a:prstGeom prst="rect">
            <a:avLst/>
          </a:prstGeom>
        </p:spPr>
      </p:pic>
      <p:sp>
        <p:nvSpPr>
          <p:cNvPr id="19" name="矩形 57"/>
          <p:cNvSpPr>
            <a:spLocks noChangeArrowheads="1"/>
          </p:cNvSpPr>
          <p:nvPr/>
        </p:nvSpPr>
        <p:spPr bwMode="auto">
          <a:xfrm>
            <a:off x="1766031" y="4284221"/>
            <a:ext cx="2044341" cy="38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文本框 2"/>
          <p:cNvSpPr txBox="1"/>
          <p:nvPr/>
        </p:nvSpPr>
        <p:spPr>
          <a:xfrm>
            <a:off x="1319647" y="4717561"/>
            <a:ext cx="2932557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  <a:endParaRPr kumimoji="0" lang="en-US" altLang="en-US" sz="12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1" name="矩形 57"/>
          <p:cNvSpPr>
            <a:spLocks noChangeArrowheads="1"/>
          </p:cNvSpPr>
          <p:nvPr/>
        </p:nvSpPr>
        <p:spPr bwMode="auto">
          <a:xfrm>
            <a:off x="5073829" y="4284221"/>
            <a:ext cx="2044341" cy="38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4" name="文本框 2"/>
          <p:cNvSpPr txBox="1"/>
          <p:nvPr/>
        </p:nvSpPr>
        <p:spPr>
          <a:xfrm>
            <a:off x="4627445" y="4717561"/>
            <a:ext cx="2932557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  <a:endParaRPr kumimoji="0" lang="en-US" altLang="en-US" sz="12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5" name="矩形 57"/>
          <p:cNvSpPr>
            <a:spLocks noChangeArrowheads="1"/>
          </p:cNvSpPr>
          <p:nvPr/>
        </p:nvSpPr>
        <p:spPr bwMode="auto">
          <a:xfrm>
            <a:off x="8381627" y="4284221"/>
            <a:ext cx="2044341" cy="38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6" name="文本框 2"/>
          <p:cNvSpPr txBox="1"/>
          <p:nvPr/>
        </p:nvSpPr>
        <p:spPr>
          <a:xfrm>
            <a:off x="7935243" y="4717561"/>
            <a:ext cx="2932557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  <a:endParaRPr kumimoji="0" lang="en-US" altLang="en-US" sz="12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8493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7" grpId="0" animBg="1"/>
      <p:bldP spid="48" grpId="0" animBg="1"/>
      <p:bldP spid="49" grpId="0" animBg="1"/>
      <p:bldP spid="50" grpId="0" animBg="1"/>
      <p:bldP spid="22" grpId="0" animBg="1"/>
      <p:bldP spid="23" grpId="0" animBg="1"/>
      <p:bldP spid="16" grpId="0"/>
      <p:bldP spid="19" grpId="0"/>
      <p:bldP spid="20" grpId="0"/>
      <p:bldP spid="21" grpId="0"/>
      <p:bldP spid="24" grpId="0"/>
      <p:bldP spid="25" grpId="0"/>
      <p:bldP spid="2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椭圆 40"/>
          <p:cNvSpPr/>
          <p:nvPr/>
        </p:nvSpPr>
        <p:spPr>
          <a:xfrm>
            <a:off x="-241214" y="4524969"/>
            <a:ext cx="987711" cy="987711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-528014" y="5583074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7700331" y="-279924"/>
            <a:ext cx="1039735" cy="1039735"/>
          </a:xfrm>
          <a:prstGeom prst="ellipse">
            <a:avLst/>
          </a:prstGeom>
          <a:solidFill>
            <a:srgbClr val="DFF1F5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017591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326523" y="6204386"/>
            <a:ext cx="2030336" cy="20303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10233921" y="5669542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9508182" y="5187511"/>
            <a:ext cx="1039735" cy="1039735"/>
          </a:xfrm>
          <a:prstGeom prst="ellipse">
            <a:avLst/>
          </a:prstGeom>
          <a:solidFill>
            <a:schemeClr val="accent4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9" name="椭圆 48"/>
          <p:cNvSpPr/>
          <p:nvPr/>
        </p:nvSpPr>
        <p:spPr>
          <a:xfrm flipH="1">
            <a:off x="9125475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6825942" y="6204386"/>
            <a:ext cx="2030336" cy="2030336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-447332" y="941377"/>
            <a:ext cx="756614" cy="618482"/>
          </a:xfrm>
          <a:prstGeom prst="ellipse">
            <a:avLst/>
          </a:prstGeom>
          <a:solidFill>
            <a:schemeClr val="tx2">
              <a:lumMod val="20000"/>
              <a:lumOff val="8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-735891" y="-611345"/>
            <a:ext cx="1471782" cy="1482328"/>
          </a:xfrm>
          <a:prstGeom prst="ellipse">
            <a:avLst/>
          </a:prstGeom>
          <a:solidFill>
            <a:schemeClr val="tx2">
              <a:lumMod val="40000"/>
              <a:lumOff val="6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4785" y="43035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添加您宝贵的标题</a:t>
            </a:r>
          </a:p>
        </p:txBody>
      </p:sp>
      <p:sp>
        <p:nvSpPr>
          <p:cNvPr id="14" name="矩形 57"/>
          <p:cNvSpPr>
            <a:spLocks noChangeArrowheads="1"/>
          </p:cNvSpPr>
          <p:nvPr/>
        </p:nvSpPr>
        <p:spPr bwMode="auto">
          <a:xfrm>
            <a:off x="1941577" y="4869260"/>
            <a:ext cx="8308846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为什么千图网如此受欢迎，因为我们拒绝浮夸设计，讲究实战实用，每一套模板都是经过精心逻辑搭配，</a:t>
            </a:r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还有超值图标大礼包在尾页，感谢您的预览和选购。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401" y="1187079"/>
            <a:ext cx="4454777" cy="3426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663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7" grpId="0" animBg="1"/>
      <p:bldP spid="48" grpId="0" animBg="1"/>
      <p:bldP spid="49" grpId="0" animBg="1"/>
      <p:bldP spid="50" grpId="0" animBg="1"/>
      <p:bldP spid="22" grpId="0" animBg="1"/>
      <p:bldP spid="23" grpId="0" animBg="1"/>
      <p:bldP spid="16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椭圆 40"/>
          <p:cNvSpPr/>
          <p:nvPr/>
        </p:nvSpPr>
        <p:spPr>
          <a:xfrm>
            <a:off x="-241214" y="4524969"/>
            <a:ext cx="987711" cy="987711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-528014" y="5583074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7700331" y="-279924"/>
            <a:ext cx="1039735" cy="1039735"/>
          </a:xfrm>
          <a:prstGeom prst="ellipse">
            <a:avLst/>
          </a:prstGeom>
          <a:solidFill>
            <a:srgbClr val="DFF1F5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017591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326523" y="6204386"/>
            <a:ext cx="2030336" cy="20303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10233921" y="5669542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9508182" y="5187511"/>
            <a:ext cx="1039735" cy="1039735"/>
          </a:xfrm>
          <a:prstGeom prst="ellipse">
            <a:avLst/>
          </a:prstGeom>
          <a:solidFill>
            <a:schemeClr val="accent4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9" name="椭圆 48"/>
          <p:cNvSpPr/>
          <p:nvPr/>
        </p:nvSpPr>
        <p:spPr>
          <a:xfrm flipH="1">
            <a:off x="9125475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6825942" y="6204386"/>
            <a:ext cx="2030336" cy="2030336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-447332" y="941377"/>
            <a:ext cx="756614" cy="618482"/>
          </a:xfrm>
          <a:prstGeom prst="ellipse">
            <a:avLst/>
          </a:prstGeom>
          <a:solidFill>
            <a:schemeClr val="tx2">
              <a:lumMod val="20000"/>
              <a:lumOff val="8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-735891" y="-611345"/>
            <a:ext cx="1471782" cy="1482328"/>
          </a:xfrm>
          <a:prstGeom prst="ellipse">
            <a:avLst/>
          </a:prstGeom>
          <a:solidFill>
            <a:schemeClr val="tx2">
              <a:lumMod val="40000"/>
              <a:lumOff val="6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4785" y="43035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添加您宝贵的标题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1343058" y="2157724"/>
            <a:ext cx="9960876" cy="2812325"/>
            <a:chOff x="1343058" y="2157724"/>
            <a:chExt cx="9960876" cy="2812325"/>
          </a:xfrm>
        </p:grpSpPr>
        <p:sp>
          <p:nvSpPr>
            <p:cNvPr id="18" name="矩形 57"/>
            <p:cNvSpPr>
              <a:spLocks noChangeArrowheads="1"/>
            </p:cNvSpPr>
            <p:nvPr/>
          </p:nvSpPr>
          <p:spPr bwMode="auto">
            <a:xfrm>
              <a:off x="4495775" y="2157724"/>
              <a:ext cx="3337560" cy="22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使用说明：图片均可以使用填充功能更换，文字只需要复制粘贴进入即可，内页有说明。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LEOPARD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千图网，追求精美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·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无止无尽，内页均采用最合理逻辑，用户可根据自行需要修改顺序，或者添加内页。千图网，年度优秀设计师，提供精美模板，对画面的美感要求极高，而且可操作性非常强！在此感谢购买与使用，恭祝商祺！</a:t>
              </a: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3058" y="2157724"/>
              <a:ext cx="2728689" cy="2802304"/>
            </a:xfrm>
            <a:prstGeom prst="rect">
              <a:avLst/>
            </a:prstGeom>
          </p:spPr>
        </p:pic>
        <p:sp>
          <p:nvSpPr>
            <p:cNvPr id="20" name="文本框 40"/>
            <p:cNvSpPr txBox="1"/>
            <p:nvPr/>
          </p:nvSpPr>
          <p:spPr>
            <a:xfrm>
              <a:off x="4495775" y="4683029"/>
              <a:ext cx="1509693" cy="2870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di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千图</a:t>
              </a:r>
              <a:r>
                <a:rPr kumimoji="0" lang="en-US" altLang="zh-CN" sz="1200" b="0" i="0" u="none" strike="noStrike" kern="1200" cap="none" spc="0" normalizeH="0" baseline="0" noProof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-</a:t>
              </a:r>
              <a:r>
                <a:rPr kumimoji="0" lang="zh-CN" altLang="en-US" sz="1200" b="0" i="0" u="none" strike="noStrike" kern="1200" cap="none" spc="0" normalizeH="0" baseline="0" noProof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宝贵的标题</a:t>
              </a:r>
            </a:p>
          </p:txBody>
        </p:sp>
        <p:sp>
          <p:nvSpPr>
            <p:cNvPr id="21" name="矩形 57"/>
            <p:cNvSpPr>
              <a:spLocks noChangeArrowheads="1"/>
            </p:cNvSpPr>
            <p:nvPr/>
          </p:nvSpPr>
          <p:spPr bwMode="auto">
            <a:xfrm>
              <a:off x="7966374" y="2157724"/>
              <a:ext cx="3337560" cy="22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使用说明：图片均可以使用填充功能更换，文字只需要复制粘贴进入即可，内页有说明。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LEOPARD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千图网，追求精美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·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无止无尽，内页均采用最合理逻辑，用户可根据自行需要修改顺序，或者添加内页。千图网，年度优秀设计师，提供精美模板，对画面的美感要求极高，而且可操作性非常强！在此感谢购买与使用，恭祝商祺！</a:t>
              </a:r>
            </a:p>
          </p:txBody>
        </p:sp>
        <p:sp>
          <p:nvSpPr>
            <p:cNvPr id="24" name="文本框 40"/>
            <p:cNvSpPr txBox="1"/>
            <p:nvPr/>
          </p:nvSpPr>
          <p:spPr>
            <a:xfrm>
              <a:off x="7966374" y="4683029"/>
              <a:ext cx="1509693" cy="2870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di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千图</a:t>
              </a:r>
              <a:r>
                <a:rPr kumimoji="0" lang="en-US" altLang="zh-CN" sz="1200" b="0" i="0" u="none" strike="noStrike" kern="1200" cap="none" spc="0" normalizeH="0" baseline="0" noProof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-</a:t>
              </a:r>
              <a:r>
                <a:rPr kumimoji="0" lang="zh-CN" altLang="en-US" sz="1200" b="0" i="0" u="none" strike="noStrike" kern="1200" cap="none" spc="0" normalizeH="0" baseline="0" noProof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宝贵的标题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7244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7" grpId="0" animBg="1"/>
      <p:bldP spid="48" grpId="0" animBg="1"/>
      <p:bldP spid="49" grpId="0" animBg="1"/>
      <p:bldP spid="50" grpId="0" animBg="1"/>
      <p:bldP spid="22" grpId="0" animBg="1"/>
      <p:bldP spid="23" grpId="0" animBg="1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椭圆 38"/>
          <p:cNvSpPr/>
          <p:nvPr/>
        </p:nvSpPr>
        <p:spPr>
          <a:xfrm>
            <a:off x="-685632" y="2167312"/>
            <a:ext cx="2159876" cy="2159876"/>
          </a:xfrm>
          <a:prstGeom prst="ellipse">
            <a:avLst/>
          </a:prstGeom>
          <a:solidFill>
            <a:srgbClr val="B1DEE8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 flipH="1">
            <a:off x="10662217" y="1842988"/>
            <a:ext cx="2159876" cy="215987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-241214" y="4524969"/>
            <a:ext cx="987711" cy="987711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-528014" y="5583074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7700331" y="-279924"/>
            <a:ext cx="1039735" cy="1039735"/>
          </a:xfrm>
          <a:prstGeom prst="ellipse">
            <a:avLst/>
          </a:prstGeom>
          <a:solidFill>
            <a:srgbClr val="DFF1F5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017591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326523" y="6204386"/>
            <a:ext cx="2030336" cy="20303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6" name="椭圆 45"/>
          <p:cNvSpPr/>
          <p:nvPr/>
        </p:nvSpPr>
        <p:spPr>
          <a:xfrm flipH="1">
            <a:off x="11336981" y="4353908"/>
            <a:ext cx="987711" cy="987711"/>
          </a:xfrm>
          <a:prstGeom prst="ellipse">
            <a:avLst/>
          </a:prstGeom>
          <a:solidFill>
            <a:schemeClr val="accent4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10233921" y="5669542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9508182" y="5187511"/>
            <a:ext cx="1039735" cy="1039735"/>
          </a:xfrm>
          <a:prstGeom prst="ellipse">
            <a:avLst/>
          </a:prstGeom>
          <a:solidFill>
            <a:schemeClr val="accent4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9" name="椭圆 48"/>
          <p:cNvSpPr/>
          <p:nvPr/>
        </p:nvSpPr>
        <p:spPr>
          <a:xfrm flipH="1">
            <a:off x="9125475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6825942" y="6204386"/>
            <a:ext cx="2030336" cy="2030336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3675614" y="-170721"/>
            <a:ext cx="1039735" cy="1039735"/>
          </a:xfrm>
          <a:prstGeom prst="ellipse">
            <a:avLst/>
          </a:prstGeom>
          <a:solidFill>
            <a:schemeClr val="tx2">
              <a:lumMod val="20000"/>
              <a:lumOff val="8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321435" y="-354898"/>
            <a:ext cx="1471782" cy="1482328"/>
          </a:xfrm>
          <a:prstGeom prst="ellipse">
            <a:avLst/>
          </a:prstGeom>
          <a:solidFill>
            <a:schemeClr val="tx2">
              <a:lumMod val="40000"/>
              <a:lumOff val="6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512794" y="2891672"/>
            <a:ext cx="24480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ONE</a:t>
            </a:r>
            <a:endParaRPr lang="zh-CN" altLang="en-US" sz="3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954693" y="1398179"/>
            <a:ext cx="3564243" cy="3473015"/>
          </a:xfrm>
          <a:prstGeom prst="ellipse">
            <a:avLst/>
          </a:prstGeom>
          <a:solidFill>
            <a:srgbClr val="798AB7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2871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22" grpId="0" animBg="1"/>
      <p:bldP spid="23" grpId="0" animBg="1"/>
      <p:bldP spid="2" grpId="0"/>
      <p:bldP spid="2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椭圆 40"/>
          <p:cNvSpPr/>
          <p:nvPr/>
        </p:nvSpPr>
        <p:spPr>
          <a:xfrm>
            <a:off x="-241214" y="4524969"/>
            <a:ext cx="987711" cy="987711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-528014" y="5583074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7700331" y="-279924"/>
            <a:ext cx="1039735" cy="1039735"/>
          </a:xfrm>
          <a:prstGeom prst="ellipse">
            <a:avLst/>
          </a:prstGeom>
          <a:solidFill>
            <a:srgbClr val="DFF1F5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017591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326523" y="6204386"/>
            <a:ext cx="2030336" cy="20303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10233921" y="5669542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9508182" y="5187511"/>
            <a:ext cx="1039735" cy="1039735"/>
          </a:xfrm>
          <a:prstGeom prst="ellipse">
            <a:avLst/>
          </a:prstGeom>
          <a:solidFill>
            <a:schemeClr val="accent4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9" name="椭圆 48"/>
          <p:cNvSpPr/>
          <p:nvPr/>
        </p:nvSpPr>
        <p:spPr>
          <a:xfrm flipH="1">
            <a:off x="9125475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6825942" y="6204386"/>
            <a:ext cx="2030336" cy="2030336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-447332" y="941377"/>
            <a:ext cx="756614" cy="618482"/>
          </a:xfrm>
          <a:prstGeom prst="ellipse">
            <a:avLst/>
          </a:prstGeom>
          <a:solidFill>
            <a:schemeClr val="tx2">
              <a:lumMod val="20000"/>
              <a:lumOff val="8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-735891" y="-611345"/>
            <a:ext cx="1471782" cy="1482328"/>
          </a:xfrm>
          <a:prstGeom prst="ellipse">
            <a:avLst/>
          </a:prstGeom>
          <a:solidFill>
            <a:schemeClr val="tx2">
              <a:lumMod val="40000"/>
              <a:lumOff val="6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4785" y="43035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添加您宝贵的标题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778653" y="2003308"/>
            <a:ext cx="10529749" cy="3274222"/>
            <a:chOff x="778653" y="2003308"/>
            <a:chExt cx="10529749" cy="3274222"/>
          </a:xfrm>
        </p:grpSpPr>
        <p:sp>
          <p:nvSpPr>
            <p:cNvPr id="26" name="Freeform 222"/>
            <p:cNvSpPr>
              <a:spLocks noChangeArrowheads="1"/>
            </p:cNvSpPr>
            <p:nvPr/>
          </p:nvSpPr>
          <p:spPr bwMode="auto">
            <a:xfrm>
              <a:off x="9045057" y="2003309"/>
              <a:ext cx="383131" cy="375309"/>
            </a:xfrm>
            <a:custGeom>
              <a:avLst/>
              <a:gdLst>
                <a:gd name="T0" fmla="*/ 186 w 216"/>
                <a:gd name="T1" fmla="*/ 0 h 210"/>
                <a:gd name="T2" fmla="*/ 29 w 216"/>
                <a:gd name="T3" fmla="*/ 0 h 210"/>
                <a:gd name="T4" fmla="*/ 29 w 216"/>
                <a:gd name="T5" fmla="*/ 0 h 210"/>
                <a:gd name="T6" fmla="*/ 0 w 216"/>
                <a:gd name="T7" fmla="*/ 29 h 210"/>
                <a:gd name="T8" fmla="*/ 0 w 216"/>
                <a:gd name="T9" fmla="*/ 136 h 210"/>
                <a:gd name="T10" fmla="*/ 0 w 216"/>
                <a:gd name="T11" fmla="*/ 136 h 210"/>
                <a:gd name="T12" fmla="*/ 29 w 216"/>
                <a:gd name="T13" fmla="*/ 165 h 210"/>
                <a:gd name="T14" fmla="*/ 32 w 216"/>
                <a:gd name="T15" fmla="*/ 165 h 210"/>
                <a:gd name="T16" fmla="*/ 32 w 216"/>
                <a:gd name="T17" fmla="*/ 209 h 210"/>
                <a:gd name="T18" fmla="*/ 96 w 216"/>
                <a:gd name="T19" fmla="*/ 165 h 210"/>
                <a:gd name="T20" fmla="*/ 186 w 216"/>
                <a:gd name="T21" fmla="*/ 165 h 210"/>
                <a:gd name="T22" fmla="*/ 186 w 216"/>
                <a:gd name="T23" fmla="*/ 165 h 210"/>
                <a:gd name="T24" fmla="*/ 215 w 216"/>
                <a:gd name="T25" fmla="*/ 136 h 210"/>
                <a:gd name="T26" fmla="*/ 215 w 216"/>
                <a:gd name="T27" fmla="*/ 29 h 210"/>
                <a:gd name="T28" fmla="*/ 215 w 216"/>
                <a:gd name="T29" fmla="*/ 29 h 210"/>
                <a:gd name="T30" fmla="*/ 186 w 216"/>
                <a:gd name="T31" fmla="*/ 0 h 210"/>
                <a:gd name="T32" fmla="*/ 207 w 216"/>
                <a:gd name="T33" fmla="*/ 136 h 210"/>
                <a:gd name="T34" fmla="*/ 207 w 216"/>
                <a:gd name="T35" fmla="*/ 136 h 210"/>
                <a:gd name="T36" fmla="*/ 186 w 216"/>
                <a:gd name="T37" fmla="*/ 157 h 210"/>
                <a:gd name="T38" fmla="*/ 93 w 216"/>
                <a:gd name="T39" fmla="*/ 157 h 210"/>
                <a:gd name="T40" fmla="*/ 40 w 216"/>
                <a:gd name="T41" fmla="*/ 193 h 210"/>
                <a:gd name="T42" fmla="*/ 41 w 216"/>
                <a:gd name="T43" fmla="*/ 157 h 210"/>
                <a:gd name="T44" fmla="*/ 29 w 216"/>
                <a:gd name="T45" fmla="*/ 157 h 210"/>
                <a:gd name="T46" fmla="*/ 29 w 216"/>
                <a:gd name="T47" fmla="*/ 157 h 210"/>
                <a:gd name="T48" fmla="*/ 8 w 216"/>
                <a:gd name="T49" fmla="*/ 136 h 210"/>
                <a:gd name="T50" fmla="*/ 8 w 216"/>
                <a:gd name="T51" fmla="*/ 29 h 210"/>
                <a:gd name="T52" fmla="*/ 8 w 216"/>
                <a:gd name="T53" fmla="*/ 29 h 210"/>
                <a:gd name="T54" fmla="*/ 29 w 216"/>
                <a:gd name="T55" fmla="*/ 8 h 210"/>
                <a:gd name="T56" fmla="*/ 186 w 216"/>
                <a:gd name="T57" fmla="*/ 8 h 210"/>
                <a:gd name="T58" fmla="*/ 186 w 216"/>
                <a:gd name="T59" fmla="*/ 8 h 210"/>
                <a:gd name="T60" fmla="*/ 207 w 216"/>
                <a:gd name="T61" fmla="*/ 29 h 210"/>
                <a:gd name="T62" fmla="*/ 207 w 216"/>
                <a:gd name="T63" fmla="*/ 136 h 210"/>
                <a:gd name="T64" fmla="*/ 78 w 216"/>
                <a:gd name="T65" fmla="*/ 80 h 210"/>
                <a:gd name="T66" fmla="*/ 78 w 216"/>
                <a:gd name="T67" fmla="*/ 80 h 210"/>
                <a:gd name="T68" fmla="*/ 57 w 216"/>
                <a:gd name="T69" fmla="*/ 88 h 210"/>
                <a:gd name="T70" fmla="*/ 57 w 216"/>
                <a:gd name="T71" fmla="*/ 88 h 210"/>
                <a:gd name="T72" fmla="*/ 65 w 216"/>
                <a:gd name="T73" fmla="*/ 67 h 210"/>
                <a:gd name="T74" fmla="*/ 65 w 216"/>
                <a:gd name="T75" fmla="*/ 67 h 210"/>
                <a:gd name="T76" fmla="*/ 78 w 216"/>
                <a:gd name="T77" fmla="*/ 80 h 210"/>
                <a:gd name="T78" fmla="*/ 120 w 216"/>
                <a:gd name="T79" fmla="*/ 80 h 210"/>
                <a:gd name="T80" fmla="*/ 120 w 216"/>
                <a:gd name="T81" fmla="*/ 80 h 210"/>
                <a:gd name="T82" fmla="*/ 99 w 216"/>
                <a:gd name="T83" fmla="*/ 88 h 210"/>
                <a:gd name="T84" fmla="*/ 99 w 216"/>
                <a:gd name="T85" fmla="*/ 88 h 210"/>
                <a:gd name="T86" fmla="*/ 108 w 216"/>
                <a:gd name="T87" fmla="*/ 67 h 210"/>
                <a:gd name="T88" fmla="*/ 108 w 216"/>
                <a:gd name="T89" fmla="*/ 67 h 210"/>
                <a:gd name="T90" fmla="*/ 120 w 216"/>
                <a:gd name="T91" fmla="*/ 80 h 210"/>
                <a:gd name="T92" fmla="*/ 162 w 216"/>
                <a:gd name="T93" fmla="*/ 81 h 210"/>
                <a:gd name="T94" fmla="*/ 162 w 216"/>
                <a:gd name="T95" fmla="*/ 81 h 210"/>
                <a:gd name="T96" fmla="*/ 141 w 216"/>
                <a:gd name="T97" fmla="*/ 90 h 210"/>
                <a:gd name="T98" fmla="*/ 141 w 216"/>
                <a:gd name="T99" fmla="*/ 90 h 210"/>
                <a:gd name="T100" fmla="*/ 150 w 216"/>
                <a:gd name="T101" fmla="*/ 69 h 210"/>
                <a:gd name="T102" fmla="*/ 150 w 216"/>
                <a:gd name="T103" fmla="*/ 69 h 210"/>
                <a:gd name="T104" fmla="*/ 162 w 216"/>
                <a:gd name="T105" fmla="*/ 8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6" h="210">
                  <a:moveTo>
                    <a:pt x="186" y="0"/>
                  </a:moveTo>
                  <a:lnTo>
                    <a:pt x="29" y="0"/>
                  </a:lnTo>
                  <a:lnTo>
                    <a:pt x="29" y="0"/>
                  </a:lnTo>
                  <a:cubicBezTo>
                    <a:pt x="13" y="0"/>
                    <a:pt x="0" y="13"/>
                    <a:pt x="0" y="29"/>
                  </a:cubicBezTo>
                  <a:lnTo>
                    <a:pt x="0" y="136"/>
                  </a:lnTo>
                  <a:lnTo>
                    <a:pt x="0" y="136"/>
                  </a:lnTo>
                  <a:cubicBezTo>
                    <a:pt x="0" y="152"/>
                    <a:pt x="13" y="165"/>
                    <a:pt x="29" y="165"/>
                  </a:cubicBezTo>
                  <a:lnTo>
                    <a:pt x="32" y="165"/>
                  </a:lnTo>
                  <a:lnTo>
                    <a:pt x="32" y="209"/>
                  </a:lnTo>
                  <a:lnTo>
                    <a:pt x="96" y="165"/>
                  </a:lnTo>
                  <a:lnTo>
                    <a:pt x="186" y="165"/>
                  </a:lnTo>
                  <a:lnTo>
                    <a:pt x="186" y="165"/>
                  </a:lnTo>
                  <a:cubicBezTo>
                    <a:pt x="202" y="165"/>
                    <a:pt x="215" y="152"/>
                    <a:pt x="215" y="136"/>
                  </a:cubicBezTo>
                  <a:lnTo>
                    <a:pt x="215" y="29"/>
                  </a:lnTo>
                  <a:lnTo>
                    <a:pt x="215" y="29"/>
                  </a:lnTo>
                  <a:cubicBezTo>
                    <a:pt x="215" y="13"/>
                    <a:pt x="202" y="0"/>
                    <a:pt x="186" y="0"/>
                  </a:cubicBezTo>
                  <a:close/>
                  <a:moveTo>
                    <a:pt x="207" y="136"/>
                  </a:moveTo>
                  <a:lnTo>
                    <a:pt x="207" y="136"/>
                  </a:lnTo>
                  <a:cubicBezTo>
                    <a:pt x="207" y="147"/>
                    <a:pt x="198" y="157"/>
                    <a:pt x="186" y="157"/>
                  </a:cubicBezTo>
                  <a:lnTo>
                    <a:pt x="93" y="157"/>
                  </a:lnTo>
                  <a:lnTo>
                    <a:pt x="40" y="193"/>
                  </a:lnTo>
                  <a:lnTo>
                    <a:pt x="41" y="157"/>
                  </a:lnTo>
                  <a:lnTo>
                    <a:pt x="29" y="157"/>
                  </a:lnTo>
                  <a:lnTo>
                    <a:pt x="29" y="157"/>
                  </a:lnTo>
                  <a:cubicBezTo>
                    <a:pt x="17" y="157"/>
                    <a:pt x="8" y="147"/>
                    <a:pt x="8" y="136"/>
                  </a:cubicBezTo>
                  <a:lnTo>
                    <a:pt x="8" y="29"/>
                  </a:lnTo>
                  <a:lnTo>
                    <a:pt x="8" y="29"/>
                  </a:lnTo>
                  <a:cubicBezTo>
                    <a:pt x="8" y="17"/>
                    <a:pt x="17" y="8"/>
                    <a:pt x="29" y="8"/>
                  </a:cubicBezTo>
                  <a:lnTo>
                    <a:pt x="186" y="8"/>
                  </a:lnTo>
                  <a:lnTo>
                    <a:pt x="186" y="8"/>
                  </a:lnTo>
                  <a:cubicBezTo>
                    <a:pt x="198" y="8"/>
                    <a:pt x="207" y="17"/>
                    <a:pt x="207" y="29"/>
                  </a:cubicBezTo>
                  <a:lnTo>
                    <a:pt x="207" y="136"/>
                  </a:lnTo>
                  <a:close/>
                  <a:moveTo>
                    <a:pt x="78" y="80"/>
                  </a:moveTo>
                  <a:lnTo>
                    <a:pt x="78" y="80"/>
                  </a:lnTo>
                  <a:cubicBezTo>
                    <a:pt x="78" y="91"/>
                    <a:pt x="65" y="97"/>
                    <a:pt x="57" y="88"/>
                  </a:cubicBezTo>
                  <a:lnTo>
                    <a:pt x="57" y="88"/>
                  </a:lnTo>
                  <a:cubicBezTo>
                    <a:pt x="49" y="81"/>
                    <a:pt x="54" y="67"/>
                    <a:pt x="65" y="67"/>
                  </a:cubicBezTo>
                  <a:lnTo>
                    <a:pt x="65" y="67"/>
                  </a:lnTo>
                  <a:cubicBezTo>
                    <a:pt x="72" y="67"/>
                    <a:pt x="78" y="73"/>
                    <a:pt x="78" y="80"/>
                  </a:cubicBezTo>
                  <a:close/>
                  <a:moveTo>
                    <a:pt x="120" y="80"/>
                  </a:moveTo>
                  <a:lnTo>
                    <a:pt x="120" y="80"/>
                  </a:lnTo>
                  <a:cubicBezTo>
                    <a:pt x="120" y="91"/>
                    <a:pt x="107" y="97"/>
                    <a:pt x="99" y="88"/>
                  </a:cubicBezTo>
                  <a:lnTo>
                    <a:pt x="99" y="88"/>
                  </a:lnTo>
                  <a:cubicBezTo>
                    <a:pt x="91" y="81"/>
                    <a:pt x="97" y="67"/>
                    <a:pt x="108" y="67"/>
                  </a:cubicBezTo>
                  <a:lnTo>
                    <a:pt x="108" y="67"/>
                  </a:lnTo>
                  <a:cubicBezTo>
                    <a:pt x="114" y="67"/>
                    <a:pt x="120" y="73"/>
                    <a:pt x="120" y="80"/>
                  </a:cubicBezTo>
                  <a:close/>
                  <a:moveTo>
                    <a:pt x="162" y="81"/>
                  </a:moveTo>
                  <a:lnTo>
                    <a:pt x="162" y="81"/>
                  </a:lnTo>
                  <a:cubicBezTo>
                    <a:pt x="162" y="93"/>
                    <a:pt x="149" y="98"/>
                    <a:pt x="141" y="90"/>
                  </a:cubicBezTo>
                  <a:lnTo>
                    <a:pt x="141" y="90"/>
                  </a:lnTo>
                  <a:cubicBezTo>
                    <a:pt x="133" y="82"/>
                    <a:pt x="138" y="69"/>
                    <a:pt x="150" y="69"/>
                  </a:cubicBezTo>
                  <a:lnTo>
                    <a:pt x="150" y="69"/>
                  </a:lnTo>
                  <a:cubicBezTo>
                    <a:pt x="156" y="69"/>
                    <a:pt x="162" y="74"/>
                    <a:pt x="162" y="8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Freeform 160"/>
            <p:cNvSpPr>
              <a:spLocks noChangeArrowheads="1"/>
            </p:cNvSpPr>
            <p:nvPr/>
          </p:nvSpPr>
          <p:spPr bwMode="auto">
            <a:xfrm>
              <a:off x="9052877" y="3760625"/>
              <a:ext cx="367491" cy="312757"/>
            </a:xfrm>
            <a:custGeom>
              <a:avLst/>
              <a:gdLst>
                <a:gd name="T0" fmla="*/ 0 w 209"/>
                <a:gd name="T1" fmla="*/ 175 h 176"/>
                <a:gd name="T2" fmla="*/ 39 w 209"/>
                <a:gd name="T3" fmla="*/ 175 h 176"/>
                <a:gd name="T4" fmla="*/ 39 w 209"/>
                <a:gd name="T5" fmla="*/ 103 h 176"/>
                <a:gd name="T6" fmla="*/ 0 w 209"/>
                <a:gd name="T7" fmla="*/ 103 h 176"/>
                <a:gd name="T8" fmla="*/ 0 w 209"/>
                <a:gd name="T9" fmla="*/ 175 h 176"/>
                <a:gd name="T10" fmla="*/ 9 w 209"/>
                <a:gd name="T11" fmla="*/ 112 h 176"/>
                <a:gd name="T12" fmla="*/ 31 w 209"/>
                <a:gd name="T13" fmla="*/ 112 h 176"/>
                <a:gd name="T14" fmla="*/ 31 w 209"/>
                <a:gd name="T15" fmla="*/ 166 h 176"/>
                <a:gd name="T16" fmla="*/ 9 w 209"/>
                <a:gd name="T17" fmla="*/ 166 h 176"/>
                <a:gd name="T18" fmla="*/ 9 w 209"/>
                <a:gd name="T19" fmla="*/ 112 h 176"/>
                <a:gd name="T20" fmla="*/ 57 w 209"/>
                <a:gd name="T21" fmla="*/ 175 h 176"/>
                <a:gd name="T22" fmla="*/ 96 w 209"/>
                <a:gd name="T23" fmla="*/ 175 h 176"/>
                <a:gd name="T24" fmla="*/ 96 w 209"/>
                <a:gd name="T25" fmla="*/ 38 h 176"/>
                <a:gd name="T26" fmla="*/ 57 w 209"/>
                <a:gd name="T27" fmla="*/ 38 h 176"/>
                <a:gd name="T28" fmla="*/ 57 w 209"/>
                <a:gd name="T29" fmla="*/ 175 h 176"/>
                <a:gd name="T30" fmla="*/ 65 w 209"/>
                <a:gd name="T31" fmla="*/ 47 h 176"/>
                <a:gd name="T32" fmla="*/ 87 w 209"/>
                <a:gd name="T33" fmla="*/ 47 h 176"/>
                <a:gd name="T34" fmla="*/ 87 w 209"/>
                <a:gd name="T35" fmla="*/ 166 h 176"/>
                <a:gd name="T36" fmla="*/ 65 w 209"/>
                <a:gd name="T37" fmla="*/ 166 h 176"/>
                <a:gd name="T38" fmla="*/ 65 w 209"/>
                <a:gd name="T39" fmla="*/ 47 h 176"/>
                <a:gd name="T40" fmla="*/ 169 w 209"/>
                <a:gd name="T41" fmla="*/ 69 h 176"/>
                <a:gd name="T42" fmla="*/ 169 w 209"/>
                <a:gd name="T43" fmla="*/ 175 h 176"/>
                <a:gd name="T44" fmla="*/ 208 w 209"/>
                <a:gd name="T45" fmla="*/ 175 h 176"/>
                <a:gd name="T46" fmla="*/ 208 w 209"/>
                <a:gd name="T47" fmla="*/ 69 h 176"/>
                <a:gd name="T48" fmla="*/ 169 w 209"/>
                <a:gd name="T49" fmla="*/ 69 h 176"/>
                <a:gd name="T50" fmla="*/ 200 w 209"/>
                <a:gd name="T51" fmla="*/ 166 h 176"/>
                <a:gd name="T52" fmla="*/ 177 w 209"/>
                <a:gd name="T53" fmla="*/ 166 h 176"/>
                <a:gd name="T54" fmla="*/ 177 w 209"/>
                <a:gd name="T55" fmla="*/ 77 h 176"/>
                <a:gd name="T56" fmla="*/ 200 w 209"/>
                <a:gd name="T57" fmla="*/ 77 h 176"/>
                <a:gd name="T58" fmla="*/ 200 w 209"/>
                <a:gd name="T59" fmla="*/ 166 h 176"/>
                <a:gd name="T60" fmla="*/ 113 w 209"/>
                <a:gd name="T61" fmla="*/ 175 h 176"/>
                <a:gd name="T62" fmla="*/ 152 w 209"/>
                <a:gd name="T63" fmla="*/ 175 h 176"/>
                <a:gd name="T64" fmla="*/ 152 w 209"/>
                <a:gd name="T65" fmla="*/ 0 h 176"/>
                <a:gd name="T66" fmla="*/ 113 w 209"/>
                <a:gd name="T67" fmla="*/ 0 h 176"/>
                <a:gd name="T68" fmla="*/ 113 w 209"/>
                <a:gd name="T69" fmla="*/ 175 h 176"/>
                <a:gd name="T70" fmla="*/ 121 w 209"/>
                <a:gd name="T71" fmla="*/ 8 h 176"/>
                <a:gd name="T72" fmla="*/ 144 w 209"/>
                <a:gd name="T73" fmla="*/ 8 h 176"/>
                <a:gd name="T74" fmla="*/ 144 w 209"/>
                <a:gd name="T75" fmla="*/ 166 h 176"/>
                <a:gd name="T76" fmla="*/ 121 w 209"/>
                <a:gd name="T77" fmla="*/ 166 h 176"/>
                <a:gd name="T78" fmla="*/ 121 w 209"/>
                <a:gd name="T79" fmla="*/ 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9" h="176">
                  <a:moveTo>
                    <a:pt x="0" y="175"/>
                  </a:moveTo>
                  <a:lnTo>
                    <a:pt x="39" y="175"/>
                  </a:lnTo>
                  <a:lnTo>
                    <a:pt x="39" y="103"/>
                  </a:lnTo>
                  <a:lnTo>
                    <a:pt x="0" y="103"/>
                  </a:lnTo>
                  <a:lnTo>
                    <a:pt x="0" y="175"/>
                  </a:lnTo>
                  <a:close/>
                  <a:moveTo>
                    <a:pt x="9" y="112"/>
                  </a:moveTo>
                  <a:lnTo>
                    <a:pt x="31" y="112"/>
                  </a:lnTo>
                  <a:lnTo>
                    <a:pt x="31" y="166"/>
                  </a:lnTo>
                  <a:lnTo>
                    <a:pt x="9" y="166"/>
                  </a:lnTo>
                  <a:lnTo>
                    <a:pt x="9" y="112"/>
                  </a:lnTo>
                  <a:close/>
                  <a:moveTo>
                    <a:pt x="57" y="175"/>
                  </a:moveTo>
                  <a:lnTo>
                    <a:pt x="96" y="175"/>
                  </a:lnTo>
                  <a:lnTo>
                    <a:pt x="96" y="38"/>
                  </a:lnTo>
                  <a:lnTo>
                    <a:pt x="57" y="38"/>
                  </a:lnTo>
                  <a:lnTo>
                    <a:pt x="57" y="175"/>
                  </a:lnTo>
                  <a:close/>
                  <a:moveTo>
                    <a:pt x="65" y="47"/>
                  </a:moveTo>
                  <a:lnTo>
                    <a:pt x="87" y="47"/>
                  </a:lnTo>
                  <a:lnTo>
                    <a:pt x="87" y="166"/>
                  </a:lnTo>
                  <a:lnTo>
                    <a:pt x="65" y="166"/>
                  </a:lnTo>
                  <a:lnTo>
                    <a:pt x="65" y="47"/>
                  </a:lnTo>
                  <a:close/>
                  <a:moveTo>
                    <a:pt x="169" y="69"/>
                  </a:moveTo>
                  <a:lnTo>
                    <a:pt x="169" y="175"/>
                  </a:lnTo>
                  <a:lnTo>
                    <a:pt x="208" y="175"/>
                  </a:lnTo>
                  <a:lnTo>
                    <a:pt x="208" y="69"/>
                  </a:lnTo>
                  <a:lnTo>
                    <a:pt x="169" y="69"/>
                  </a:lnTo>
                  <a:close/>
                  <a:moveTo>
                    <a:pt x="200" y="166"/>
                  </a:moveTo>
                  <a:lnTo>
                    <a:pt x="177" y="166"/>
                  </a:lnTo>
                  <a:lnTo>
                    <a:pt x="177" y="77"/>
                  </a:lnTo>
                  <a:lnTo>
                    <a:pt x="200" y="77"/>
                  </a:lnTo>
                  <a:lnTo>
                    <a:pt x="200" y="166"/>
                  </a:lnTo>
                  <a:close/>
                  <a:moveTo>
                    <a:pt x="113" y="175"/>
                  </a:moveTo>
                  <a:lnTo>
                    <a:pt x="152" y="175"/>
                  </a:lnTo>
                  <a:lnTo>
                    <a:pt x="152" y="0"/>
                  </a:lnTo>
                  <a:lnTo>
                    <a:pt x="113" y="0"/>
                  </a:lnTo>
                  <a:lnTo>
                    <a:pt x="113" y="175"/>
                  </a:lnTo>
                  <a:close/>
                  <a:moveTo>
                    <a:pt x="121" y="8"/>
                  </a:moveTo>
                  <a:lnTo>
                    <a:pt x="144" y="8"/>
                  </a:lnTo>
                  <a:lnTo>
                    <a:pt x="144" y="166"/>
                  </a:lnTo>
                  <a:lnTo>
                    <a:pt x="121" y="166"/>
                  </a:lnTo>
                  <a:lnTo>
                    <a:pt x="121" y="8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" name="矩形 57"/>
            <p:cNvSpPr>
              <a:spLocks noChangeArrowheads="1"/>
            </p:cNvSpPr>
            <p:nvPr/>
          </p:nvSpPr>
          <p:spPr bwMode="auto">
            <a:xfrm>
              <a:off x="8335716" y="2532586"/>
              <a:ext cx="1801813" cy="352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千图</a:t>
              </a: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-</a:t>
              </a: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宝贵的标题</a:t>
              </a:r>
              <a:endPara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9" name="文本框 40"/>
            <p:cNvSpPr txBox="1"/>
            <p:nvPr/>
          </p:nvSpPr>
          <p:spPr>
            <a:xfrm>
              <a:off x="7164843" y="2901248"/>
              <a:ext cx="4143559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此处文字通过</a:t>
              </a:r>
              <a:r>
                <a:rPr kumimoji="0" lang="en-US" altLang="zh-CN" sz="12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TXT</a:t>
              </a:r>
              <a:r>
                <a:rPr kumimoji="0" lang="zh-CN" altLang="en-US" sz="12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文档或者</a:t>
              </a:r>
              <a:r>
                <a:rPr kumimoji="0" lang="en-US" altLang="zh-CN" sz="12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QQ</a:t>
              </a:r>
              <a:r>
                <a:rPr kumimoji="0" lang="zh-CN" altLang="en-US" sz="12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聊天窗口复制进入，无需调整格式，简单快捷，</a:t>
              </a:r>
              <a:r>
                <a:rPr kumimoji="0" lang="en-US" altLang="zh-CN" sz="12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LEOPARD</a:t>
              </a:r>
              <a:r>
                <a:rPr kumimoji="0" lang="zh-CN" altLang="en-US" sz="12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祝愿您汇报顺利！</a:t>
              </a:r>
            </a:p>
          </p:txBody>
        </p:sp>
        <p:sp>
          <p:nvSpPr>
            <p:cNvPr id="30" name="矩形 57"/>
            <p:cNvSpPr>
              <a:spLocks noChangeArrowheads="1"/>
            </p:cNvSpPr>
            <p:nvPr/>
          </p:nvSpPr>
          <p:spPr bwMode="auto">
            <a:xfrm>
              <a:off x="8335716" y="4262537"/>
              <a:ext cx="1801813" cy="352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千图</a:t>
              </a: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-</a:t>
              </a: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宝贵的标题</a:t>
              </a:r>
              <a:endPara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1" name="文本框 40"/>
            <p:cNvSpPr txBox="1"/>
            <p:nvPr/>
          </p:nvSpPr>
          <p:spPr>
            <a:xfrm>
              <a:off x="7164843" y="4631199"/>
              <a:ext cx="4143559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此处文字通过</a:t>
              </a:r>
              <a:r>
                <a:rPr kumimoji="0" lang="en-US" altLang="zh-CN" sz="12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TXT</a:t>
              </a:r>
              <a:r>
                <a:rPr kumimoji="0" lang="zh-CN" altLang="en-US" sz="12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文档或者</a:t>
              </a:r>
              <a:r>
                <a:rPr kumimoji="0" lang="en-US" altLang="zh-CN" sz="12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QQ</a:t>
              </a:r>
              <a:r>
                <a:rPr kumimoji="0" lang="zh-CN" altLang="en-US" sz="12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聊天窗口复制进入，无需调整格式，简单快捷，</a:t>
              </a:r>
              <a:r>
                <a:rPr kumimoji="0" lang="en-US" altLang="zh-CN" sz="12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LEOPARD</a:t>
              </a:r>
              <a:r>
                <a:rPr kumimoji="0" lang="zh-CN" altLang="en-US" sz="12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祝愿您汇报顺利！</a:t>
              </a:r>
            </a:p>
          </p:txBody>
        </p:sp>
        <p:grpSp>
          <p:nvGrpSpPr>
            <p:cNvPr id="32" name="Group 4"/>
            <p:cNvGrpSpPr/>
            <p:nvPr/>
          </p:nvGrpSpPr>
          <p:grpSpPr>
            <a:xfrm>
              <a:off x="778653" y="2003308"/>
              <a:ext cx="5716191" cy="3274221"/>
              <a:chOff x="2007321" y="1438226"/>
              <a:chExt cx="8493758" cy="4865206"/>
            </a:xfrm>
          </p:grpSpPr>
          <p:sp>
            <p:nvSpPr>
              <p:cNvPr id="34" name="Freeform 5"/>
              <p:cNvSpPr/>
              <p:nvPr/>
            </p:nvSpPr>
            <p:spPr bwMode="auto">
              <a:xfrm>
                <a:off x="2007321" y="6114631"/>
                <a:ext cx="4278336" cy="188801"/>
              </a:xfrm>
              <a:custGeom>
                <a:avLst/>
                <a:gdLst>
                  <a:gd name="T0" fmla="*/ 0 w 885"/>
                  <a:gd name="T1" fmla="*/ 16 h 39"/>
                  <a:gd name="T2" fmla="*/ 78 w 885"/>
                  <a:gd name="T3" fmla="*/ 39 h 39"/>
                  <a:gd name="T4" fmla="*/ 885 w 885"/>
                  <a:gd name="T5" fmla="*/ 39 h 39"/>
                  <a:gd name="T6" fmla="*/ 885 w 885"/>
                  <a:gd name="T7" fmla="*/ 0 h 39"/>
                  <a:gd name="T8" fmla="*/ 0 w 885"/>
                  <a:gd name="T9" fmla="*/ 0 h 39"/>
                  <a:gd name="T10" fmla="*/ 0 w 885"/>
                  <a:gd name="T11" fmla="*/ 1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85" h="39">
                    <a:moveTo>
                      <a:pt x="0" y="16"/>
                    </a:moveTo>
                    <a:cubicBezTo>
                      <a:pt x="0" y="23"/>
                      <a:pt x="30" y="39"/>
                      <a:pt x="78" y="39"/>
                    </a:cubicBezTo>
                    <a:cubicBezTo>
                      <a:pt x="126" y="39"/>
                      <a:pt x="885" y="39"/>
                      <a:pt x="885" y="39"/>
                    </a:cubicBezTo>
                    <a:cubicBezTo>
                      <a:pt x="885" y="0"/>
                      <a:pt x="885" y="0"/>
                      <a:pt x="885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B3B4B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 Light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5" name="Freeform 6"/>
              <p:cNvSpPr/>
              <p:nvPr/>
            </p:nvSpPr>
            <p:spPr bwMode="auto">
              <a:xfrm>
                <a:off x="6222740" y="6114631"/>
                <a:ext cx="4278336" cy="188801"/>
              </a:xfrm>
              <a:custGeom>
                <a:avLst/>
                <a:gdLst>
                  <a:gd name="T0" fmla="*/ 884 w 884"/>
                  <a:gd name="T1" fmla="*/ 16 h 39"/>
                  <a:gd name="T2" fmla="*/ 806 w 884"/>
                  <a:gd name="T3" fmla="*/ 39 h 39"/>
                  <a:gd name="T4" fmla="*/ 0 w 884"/>
                  <a:gd name="T5" fmla="*/ 39 h 39"/>
                  <a:gd name="T6" fmla="*/ 0 w 884"/>
                  <a:gd name="T7" fmla="*/ 0 h 39"/>
                  <a:gd name="T8" fmla="*/ 884 w 884"/>
                  <a:gd name="T9" fmla="*/ 0 h 39"/>
                  <a:gd name="T10" fmla="*/ 884 w 884"/>
                  <a:gd name="T11" fmla="*/ 1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84" h="39">
                    <a:moveTo>
                      <a:pt x="884" y="16"/>
                    </a:moveTo>
                    <a:cubicBezTo>
                      <a:pt x="884" y="23"/>
                      <a:pt x="854" y="39"/>
                      <a:pt x="806" y="39"/>
                    </a:cubicBezTo>
                    <a:cubicBezTo>
                      <a:pt x="758" y="39"/>
                      <a:pt x="0" y="39"/>
                      <a:pt x="0" y="3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84" y="0"/>
                      <a:pt x="884" y="0"/>
                      <a:pt x="884" y="0"/>
                    </a:cubicBezTo>
                    <a:lnTo>
                      <a:pt x="884" y="16"/>
                    </a:lnTo>
                    <a:close/>
                  </a:path>
                </a:pathLst>
              </a:custGeom>
              <a:solidFill>
                <a:srgbClr val="B3B4B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 Light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6" name="Freeform 7"/>
              <p:cNvSpPr/>
              <p:nvPr/>
            </p:nvSpPr>
            <p:spPr bwMode="auto">
              <a:xfrm>
                <a:off x="2641322" y="1438226"/>
                <a:ext cx="6838568" cy="4666723"/>
              </a:xfrm>
              <a:custGeom>
                <a:avLst/>
                <a:gdLst>
                  <a:gd name="T0" fmla="*/ 40 w 1414"/>
                  <a:gd name="T1" fmla="*/ 964 h 964"/>
                  <a:gd name="T2" fmla="*/ 0 w 1414"/>
                  <a:gd name="T3" fmla="*/ 924 h 964"/>
                  <a:gd name="T4" fmla="*/ 0 w 1414"/>
                  <a:gd name="T5" fmla="*/ 40 h 964"/>
                  <a:gd name="T6" fmla="*/ 40 w 1414"/>
                  <a:gd name="T7" fmla="*/ 0 h 964"/>
                  <a:gd name="T8" fmla="*/ 1373 w 1414"/>
                  <a:gd name="T9" fmla="*/ 0 h 964"/>
                  <a:gd name="T10" fmla="*/ 1414 w 1414"/>
                  <a:gd name="T11" fmla="*/ 40 h 964"/>
                  <a:gd name="T12" fmla="*/ 1414 w 1414"/>
                  <a:gd name="T13" fmla="*/ 924 h 964"/>
                  <a:gd name="T14" fmla="*/ 1373 w 1414"/>
                  <a:gd name="T15" fmla="*/ 964 h 964"/>
                  <a:gd name="T16" fmla="*/ 40 w 1414"/>
                  <a:gd name="T17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4" h="964">
                    <a:moveTo>
                      <a:pt x="40" y="964"/>
                    </a:moveTo>
                    <a:cubicBezTo>
                      <a:pt x="18" y="964"/>
                      <a:pt x="0" y="946"/>
                      <a:pt x="0" y="924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1373" y="0"/>
                      <a:pt x="1373" y="0"/>
                      <a:pt x="1373" y="0"/>
                    </a:cubicBezTo>
                    <a:cubicBezTo>
                      <a:pt x="1396" y="0"/>
                      <a:pt x="1414" y="18"/>
                      <a:pt x="1414" y="40"/>
                    </a:cubicBezTo>
                    <a:cubicBezTo>
                      <a:pt x="1414" y="924"/>
                      <a:pt x="1414" y="924"/>
                      <a:pt x="1414" y="924"/>
                    </a:cubicBezTo>
                    <a:cubicBezTo>
                      <a:pt x="1414" y="946"/>
                      <a:pt x="1396" y="964"/>
                      <a:pt x="1373" y="964"/>
                    </a:cubicBezTo>
                    <a:lnTo>
                      <a:pt x="40" y="96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31750">
                <a:solidFill>
                  <a:schemeClr val="bg1">
                    <a:lumMod val="7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 Light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7" name="Rectangle 8"/>
              <p:cNvSpPr>
                <a:spLocks noChangeArrowheads="1"/>
              </p:cNvSpPr>
              <p:nvPr/>
            </p:nvSpPr>
            <p:spPr bwMode="auto">
              <a:xfrm>
                <a:off x="2007321" y="6037175"/>
                <a:ext cx="8493758" cy="15491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 Light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8" name="Freeform 9"/>
              <p:cNvSpPr/>
              <p:nvPr/>
            </p:nvSpPr>
            <p:spPr bwMode="auto">
              <a:xfrm>
                <a:off x="5641969" y="6037175"/>
                <a:ext cx="1219616" cy="87138"/>
              </a:xfrm>
              <a:custGeom>
                <a:avLst/>
                <a:gdLst>
                  <a:gd name="T0" fmla="*/ 0 w 252"/>
                  <a:gd name="T1" fmla="*/ 0 h 18"/>
                  <a:gd name="T2" fmla="*/ 22 w 252"/>
                  <a:gd name="T3" fmla="*/ 18 h 18"/>
                  <a:gd name="T4" fmla="*/ 230 w 252"/>
                  <a:gd name="T5" fmla="*/ 18 h 18"/>
                  <a:gd name="T6" fmla="*/ 252 w 252"/>
                  <a:gd name="T7" fmla="*/ 0 h 18"/>
                  <a:gd name="T8" fmla="*/ 0 w 252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18">
                    <a:moveTo>
                      <a:pt x="0" y="0"/>
                    </a:moveTo>
                    <a:cubicBezTo>
                      <a:pt x="2" y="10"/>
                      <a:pt x="11" y="18"/>
                      <a:pt x="22" y="18"/>
                    </a:cubicBezTo>
                    <a:cubicBezTo>
                      <a:pt x="230" y="18"/>
                      <a:pt x="230" y="18"/>
                      <a:pt x="230" y="18"/>
                    </a:cubicBezTo>
                    <a:cubicBezTo>
                      <a:pt x="241" y="18"/>
                      <a:pt x="250" y="10"/>
                      <a:pt x="25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3B4B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 Light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9" name="Oval 11"/>
              <p:cNvSpPr/>
              <p:nvPr/>
            </p:nvSpPr>
            <p:spPr>
              <a:xfrm>
                <a:off x="6022125" y="1603747"/>
                <a:ext cx="79086" cy="7908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6496" y="2270525"/>
              <a:ext cx="4177480" cy="26750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53860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7" grpId="0" animBg="1"/>
      <p:bldP spid="48" grpId="0" animBg="1"/>
      <p:bldP spid="49" grpId="0" animBg="1"/>
      <p:bldP spid="50" grpId="0" animBg="1"/>
      <p:bldP spid="22" grpId="0" animBg="1"/>
      <p:bldP spid="23" grpId="0" animBg="1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椭圆 41"/>
          <p:cNvSpPr/>
          <p:nvPr/>
        </p:nvSpPr>
        <p:spPr>
          <a:xfrm>
            <a:off x="-528014" y="5583074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7700331" y="-279924"/>
            <a:ext cx="1039735" cy="1039735"/>
          </a:xfrm>
          <a:prstGeom prst="ellipse">
            <a:avLst/>
          </a:prstGeom>
          <a:solidFill>
            <a:srgbClr val="DFF1F5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017591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326523" y="6204386"/>
            <a:ext cx="2030336" cy="20303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10233921" y="5669542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9" name="椭圆 48"/>
          <p:cNvSpPr/>
          <p:nvPr/>
        </p:nvSpPr>
        <p:spPr>
          <a:xfrm flipH="1">
            <a:off x="9125475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6825942" y="6204386"/>
            <a:ext cx="2030336" cy="2030336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-447332" y="941377"/>
            <a:ext cx="756614" cy="618482"/>
          </a:xfrm>
          <a:prstGeom prst="ellipse">
            <a:avLst/>
          </a:prstGeom>
          <a:solidFill>
            <a:schemeClr val="tx2">
              <a:lumMod val="20000"/>
              <a:lumOff val="8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-735891" y="-611345"/>
            <a:ext cx="1471782" cy="1482328"/>
          </a:xfrm>
          <a:prstGeom prst="ellipse">
            <a:avLst/>
          </a:prstGeom>
          <a:solidFill>
            <a:schemeClr val="tx2">
              <a:lumMod val="40000"/>
              <a:lumOff val="6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4785" y="43035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添加您宝贵的标题</a:t>
            </a:r>
          </a:p>
        </p:txBody>
      </p:sp>
      <p:sp>
        <p:nvSpPr>
          <p:cNvPr id="17" name="Freeform 193"/>
          <p:cNvSpPr>
            <a:spLocks noChangeArrowheads="1"/>
          </p:cNvSpPr>
          <p:nvPr/>
        </p:nvSpPr>
        <p:spPr bwMode="auto">
          <a:xfrm>
            <a:off x="2779424" y="2127895"/>
            <a:ext cx="414405" cy="351849"/>
          </a:xfrm>
          <a:prstGeom prst="quad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Freeform 217"/>
          <p:cNvSpPr>
            <a:spLocks noChangeArrowheads="1"/>
          </p:cNvSpPr>
          <p:nvPr/>
        </p:nvSpPr>
        <p:spPr bwMode="auto">
          <a:xfrm>
            <a:off x="2795060" y="4096550"/>
            <a:ext cx="383131" cy="304935"/>
          </a:xfrm>
          <a:custGeom>
            <a:avLst/>
            <a:gdLst>
              <a:gd name="T0" fmla="*/ 25 w 216"/>
              <a:gd name="T1" fmla="*/ 171 h 172"/>
              <a:gd name="T2" fmla="*/ 0 w 216"/>
              <a:gd name="T3" fmla="*/ 146 h 172"/>
              <a:gd name="T4" fmla="*/ 0 w 216"/>
              <a:gd name="T5" fmla="*/ 44 h 172"/>
              <a:gd name="T6" fmla="*/ 59 w 216"/>
              <a:gd name="T7" fmla="*/ 19 h 172"/>
              <a:gd name="T8" fmla="*/ 62 w 216"/>
              <a:gd name="T9" fmla="*/ 9 h 172"/>
              <a:gd name="T10" fmla="*/ 141 w 216"/>
              <a:gd name="T11" fmla="*/ 0 h 172"/>
              <a:gd name="T12" fmla="*/ 153 w 216"/>
              <a:gd name="T13" fmla="*/ 9 h 172"/>
              <a:gd name="T14" fmla="*/ 156 w 216"/>
              <a:gd name="T15" fmla="*/ 19 h 172"/>
              <a:gd name="T16" fmla="*/ 190 w 216"/>
              <a:gd name="T17" fmla="*/ 19 h 172"/>
              <a:gd name="T18" fmla="*/ 215 w 216"/>
              <a:gd name="T19" fmla="*/ 146 h 172"/>
              <a:gd name="T20" fmla="*/ 190 w 216"/>
              <a:gd name="T21" fmla="*/ 171 h 172"/>
              <a:gd name="T22" fmla="*/ 25 w 216"/>
              <a:gd name="T23" fmla="*/ 28 h 172"/>
              <a:gd name="T24" fmla="*/ 8 w 216"/>
              <a:gd name="T25" fmla="*/ 146 h 172"/>
              <a:gd name="T26" fmla="*/ 25 w 216"/>
              <a:gd name="T27" fmla="*/ 163 h 172"/>
              <a:gd name="T28" fmla="*/ 190 w 216"/>
              <a:gd name="T29" fmla="*/ 163 h 172"/>
              <a:gd name="T30" fmla="*/ 207 w 216"/>
              <a:gd name="T31" fmla="*/ 44 h 172"/>
              <a:gd name="T32" fmla="*/ 190 w 216"/>
              <a:gd name="T33" fmla="*/ 28 h 172"/>
              <a:gd name="T34" fmla="*/ 145 w 216"/>
              <a:gd name="T35" fmla="*/ 11 h 172"/>
              <a:gd name="T36" fmla="*/ 141 w 216"/>
              <a:gd name="T37" fmla="*/ 8 h 172"/>
              <a:gd name="T38" fmla="*/ 74 w 216"/>
              <a:gd name="T39" fmla="*/ 8 h 172"/>
              <a:gd name="T40" fmla="*/ 65 w 216"/>
              <a:gd name="T41" fmla="*/ 28 h 172"/>
              <a:gd name="T42" fmla="*/ 108 w 216"/>
              <a:gd name="T43" fmla="*/ 146 h 172"/>
              <a:gd name="T44" fmla="*/ 70 w 216"/>
              <a:gd name="T45" fmla="*/ 55 h 172"/>
              <a:gd name="T46" fmla="*/ 160 w 216"/>
              <a:gd name="T47" fmla="*/ 93 h 172"/>
              <a:gd name="T48" fmla="*/ 108 w 216"/>
              <a:gd name="T49" fmla="*/ 146 h 172"/>
              <a:gd name="T50" fmla="*/ 108 w 216"/>
              <a:gd name="T51" fmla="*/ 48 h 172"/>
              <a:gd name="T52" fmla="*/ 76 w 216"/>
              <a:gd name="T53" fmla="*/ 124 h 172"/>
              <a:gd name="T54" fmla="*/ 152 w 216"/>
              <a:gd name="T55" fmla="*/ 93 h 172"/>
              <a:gd name="T56" fmla="*/ 185 w 216"/>
              <a:gd name="T57" fmla="*/ 43 h 172"/>
              <a:gd name="T58" fmla="*/ 180 w 216"/>
              <a:gd name="T59" fmla="*/ 56 h 172"/>
              <a:gd name="T60" fmla="*/ 193 w 216"/>
              <a:gd name="T61" fmla="*/ 51 h 172"/>
              <a:gd name="T62" fmla="*/ 185 w 216"/>
              <a:gd name="T63" fmla="*/ 43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16" h="172">
                <a:moveTo>
                  <a:pt x="190" y="171"/>
                </a:moveTo>
                <a:lnTo>
                  <a:pt x="25" y="171"/>
                </a:lnTo>
                <a:lnTo>
                  <a:pt x="25" y="171"/>
                </a:lnTo>
                <a:cubicBezTo>
                  <a:pt x="11" y="171"/>
                  <a:pt x="0" y="160"/>
                  <a:pt x="0" y="146"/>
                </a:cubicBezTo>
                <a:lnTo>
                  <a:pt x="0" y="44"/>
                </a:lnTo>
                <a:lnTo>
                  <a:pt x="0" y="44"/>
                </a:lnTo>
                <a:cubicBezTo>
                  <a:pt x="0" y="31"/>
                  <a:pt x="11" y="19"/>
                  <a:pt x="25" y="19"/>
                </a:cubicBezTo>
                <a:lnTo>
                  <a:pt x="59" y="19"/>
                </a:lnTo>
                <a:lnTo>
                  <a:pt x="62" y="9"/>
                </a:lnTo>
                <a:lnTo>
                  <a:pt x="62" y="9"/>
                </a:lnTo>
                <a:cubicBezTo>
                  <a:pt x="63" y="4"/>
                  <a:pt x="68" y="0"/>
                  <a:pt x="74" y="0"/>
                </a:cubicBezTo>
                <a:lnTo>
                  <a:pt x="141" y="0"/>
                </a:lnTo>
                <a:lnTo>
                  <a:pt x="141" y="0"/>
                </a:lnTo>
                <a:cubicBezTo>
                  <a:pt x="147" y="0"/>
                  <a:pt x="152" y="4"/>
                  <a:pt x="153" y="9"/>
                </a:cubicBezTo>
                <a:lnTo>
                  <a:pt x="154" y="10"/>
                </a:lnTo>
                <a:lnTo>
                  <a:pt x="156" y="19"/>
                </a:lnTo>
                <a:lnTo>
                  <a:pt x="190" y="19"/>
                </a:lnTo>
                <a:lnTo>
                  <a:pt x="190" y="19"/>
                </a:lnTo>
                <a:cubicBezTo>
                  <a:pt x="204" y="19"/>
                  <a:pt x="215" y="31"/>
                  <a:pt x="215" y="44"/>
                </a:cubicBezTo>
                <a:lnTo>
                  <a:pt x="215" y="146"/>
                </a:lnTo>
                <a:lnTo>
                  <a:pt x="215" y="146"/>
                </a:lnTo>
                <a:cubicBezTo>
                  <a:pt x="215" y="160"/>
                  <a:pt x="204" y="171"/>
                  <a:pt x="190" y="171"/>
                </a:cubicBezTo>
                <a:close/>
                <a:moveTo>
                  <a:pt x="25" y="28"/>
                </a:moveTo>
                <a:lnTo>
                  <a:pt x="25" y="28"/>
                </a:lnTo>
                <a:cubicBezTo>
                  <a:pt x="15" y="28"/>
                  <a:pt x="8" y="35"/>
                  <a:pt x="8" y="44"/>
                </a:cubicBezTo>
                <a:lnTo>
                  <a:pt x="8" y="146"/>
                </a:lnTo>
                <a:lnTo>
                  <a:pt x="8" y="146"/>
                </a:lnTo>
                <a:cubicBezTo>
                  <a:pt x="8" y="155"/>
                  <a:pt x="15" y="163"/>
                  <a:pt x="25" y="163"/>
                </a:cubicBezTo>
                <a:lnTo>
                  <a:pt x="190" y="163"/>
                </a:lnTo>
                <a:lnTo>
                  <a:pt x="190" y="163"/>
                </a:lnTo>
                <a:cubicBezTo>
                  <a:pt x="200" y="163"/>
                  <a:pt x="207" y="155"/>
                  <a:pt x="207" y="146"/>
                </a:cubicBezTo>
                <a:lnTo>
                  <a:pt x="207" y="44"/>
                </a:lnTo>
                <a:lnTo>
                  <a:pt x="207" y="44"/>
                </a:lnTo>
                <a:cubicBezTo>
                  <a:pt x="207" y="35"/>
                  <a:pt x="200" y="28"/>
                  <a:pt x="190" y="28"/>
                </a:cubicBezTo>
                <a:lnTo>
                  <a:pt x="150" y="28"/>
                </a:lnTo>
                <a:lnTo>
                  <a:pt x="145" y="11"/>
                </a:lnTo>
                <a:lnTo>
                  <a:pt x="145" y="11"/>
                </a:lnTo>
                <a:cubicBezTo>
                  <a:pt x="145" y="9"/>
                  <a:pt x="143" y="8"/>
                  <a:pt x="141" y="8"/>
                </a:cubicBezTo>
                <a:lnTo>
                  <a:pt x="74" y="8"/>
                </a:lnTo>
                <a:lnTo>
                  <a:pt x="74" y="8"/>
                </a:lnTo>
                <a:cubicBezTo>
                  <a:pt x="72" y="8"/>
                  <a:pt x="70" y="9"/>
                  <a:pt x="70" y="11"/>
                </a:cubicBezTo>
                <a:lnTo>
                  <a:pt x="65" y="28"/>
                </a:lnTo>
                <a:lnTo>
                  <a:pt x="25" y="28"/>
                </a:lnTo>
                <a:close/>
                <a:moveTo>
                  <a:pt x="108" y="146"/>
                </a:moveTo>
                <a:lnTo>
                  <a:pt x="108" y="146"/>
                </a:lnTo>
                <a:cubicBezTo>
                  <a:pt x="61" y="146"/>
                  <a:pt x="37" y="89"/>
                  <a:pt x="70" y="55"/>
                </a:cubicBezTo>
                <a:lnTo>
                  <a:pt x="70" y="55"/>
                </a:lnTo>
                <a:cubicBezTo>
                  <a:pt x="104" y="22"/>
                  <a:pt x="160" y="46"/>
                  <a:pt x="160" y="93"/>
                </a:cubicBezTo>
                <a:lnTo>
                  <a:pt x="160" y="93"/>
                </a:lnTo>
                <a:cubicBezTo>
                  <a:pt x="160" y="122"/>
                  <a:pt x="136" y="146"/>
                  <a:pt x="108" y="146"/>
                </a:cubicBezTo>
                <a:close/>
                <a:moveTo>
                  <a:pt x="108" y="48"/>
                </a:moveTo>
                <a:lnTo>
                  <a:pt x="108" y="48"/>
                </a:lnTo>
                <a:cubicBezTo>
                  <a:pt x="68" y="48"/>
                  <a:pt x="48" y="96"/>
                  <a:pt x="76" y="124"/>
                </a:cubicBezTo>
                <a:lnTo>
                  <a:pt x="76" y="124"/>
                </a:lnTo>
                <a:cubicBezTo>
                  <a:pt x="104" y="152"/>
                  <a:pt x="152" y="133"/>
                  <a:pt x="152" y="93"/>
                </a:cubicBezTo>
                <a:lnTo>
                  <a:pt x="152" y="93"/>
                </a:lnTo>
                <a:cubicBezTo>
                  <a:pt x="152" y="68"/>
                  <a:pt x="132" y="48"/>
                  <a:pt x="108" y="48"/>
                </a:cubicBezTo>
                <a:close/>
                <a:moveTo>
                  <a:pt x="185" y="43"/>
                </a:moveTo>
                <a:lnTo>
                  <a:pt x="185" y="43"/>
                </a:lnTo>
                <a:cubicBezTo>
                  <a:pt x="178" y="43"/>
                  <a:pt x="175" y="52"/>
                  <a:pt x="180" y="56"/>
                </a:cubicBezTo>
                <a:lnTo>
                  <a:pt x="180" y="56"/>
                </a:lnTo>
                <a:cubicBezTo>
                  <a:pt x="184" y="61"/>
                  <a:pt x="193" y="58"/>
                  <a:pt x="193" y="51"/>
                </a:cubicBezTo>
                <a:lnTo>
                  <a:pt x="193" y="51"/>
                </a:lnTo>
                <a:cubicBezTo>
                  <a:pt x="193" y="46"/>
                  <a:pt x="189" y="43"/>
                  <a:pt x="185" y="4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Freeform 222"/>
          <p:cNvSpPr>
            <a:spLocks noChangeArrowheads="1"/>
          </p:cNvSpPr>
          <p:nvPr/>
        </p:nvSpPr>
        <p:spPr bwMode="auto">
          <a:xfrm>
            <a:off x="8998171" y="2116164"/>
            <a:ext cx="383131" cy="375309"/>
          </a:xfrm>
          <a:custGeom>
            <a:avLst/>
            <a:gdLst>
              <a:gd name="T0" fmla="*/ 186 w 216"/>
              <a:gd name="T1" fmla="*/ 0 h 210"/>
              <a:gd name="T2" fmla="*/ 29 w 216"/>
              <a:gd name="T3" fmla="*/ 0 h 210"/>
              <a:gd name="T4" fmla="*/ 29 w 216"/>
              <a:gd name="T5" fmla="*/ 0 h 210"/>
              <a:gd name="T6" fmla="*/ 0 w 216"/>
              <a:gd name="T7" fmla="*/ 29 h 210"/>
              <a:gd name="T8" fmla="*/ 0 w 216"/>
              <a:gd name="T9" fmla="*/ 136 h 210"/>
              <a:gd name="T10" fmla="*/ 0 w 216"/>
              <a:gd name="T11" fmla="*/ 136 h 210"/>
              <a:gd name="T12" fmla="*/ 29 w 216"/>
              <a:gd name="T13" fmla="*/ 165 h 210"/>
              <a:gd name="T14" fmla="*/ 32 w 216"/>
              <a:gd name="T15" fmla="*/ 165 h 210"/>
              <a:gd name="T16" fmla="*/ 32 w 216"/>
              <a:gd name="T17" fmla="*/ 209 h 210"/>
              <a:gd name="T18" fmla="*/ 96 w 216"/>
              <a:gd name="T19" fmla="*/ 165 h 210"/>
              <a:gd name="T20" fmla="*/ 186 w 216"/>
              <a:gd name="T21" fmla="*/ 165 h 210"/>
              <a:gd name="T22" fmla="*/ 186 w 216"/>
              <a:gd name="T23" fmla="*/ 165 h 210"/>
              <a:gd name="T24" fmla="*/ 215 w 216"/>
              <a:gd name="T25" fmla="*/ 136 h 210"/>
              <a:gd name="T26" fmla="*/ 215 w 216"/>
              <a:gd name="T27" fmla="*/ 29 h 210"/>
              <a:gd name="T28" fmla="*/ 215 w 216"/>
              <a:gd name="T29" fmla="*/ 29 h 210"/>
              <a:gd name="T30" fmla="*/ 186 w 216"/>
              <a:gd name="T31" fmla="*/ 0 h 210"/>
              <a:gd name="T32" fmla="*/ 207 w 216"/>
              <a:gd name="T33" fmla="*/ 136 h 210"/>
              <a:gd name="T34" fmla="*/ 207 w 216"/>
              <a:gd name="T35" fmla="*/ 136 h 210"/>
              <a:gd name="T36" fmla="*/ 186 w 216"/>
              <a:gd name="T37" fmla="*/ 157 h 210"/>
              <a:gd name="T38" fmla="*/ 93 w 216"/>
              <a:gd name="T39" fmla="*/ 157 h 210"/>
              <a:gd name="T40" fmla="*/ 40 w 216"/>
              <a:gd name="T41" fmla="*/ 193 h 210"/>
              <a:gd name="T42" fmla="*/ 41 w 216"/>
              <a:gd name="T43" fmla="*/ 157 h 210"/>
              <a:gd name="T44" fmla="*/ 29 w 216"/>
              <a:gd name="T45" fmla="*/ 157 h 210"/>
              <a:gd name="T46" fmla="*/ 29 w 216"/>
              <a:gd name="T47" fmla="*/ 157 h 210"/>
              <a:gd name="T48" fmla="*/ 8 w 216"/>
              <a:gd name="T49" fmla="*/ 136 h 210"/>
              <a:gd name="T50" fmla="*/ 8 w 216"/>
              <a:gd name="T51" fmla="*/ 29 h 210"/>
              <a:gd name="T52" fmla="*/ 8 w 216"/>
              <a:gd name="T53" fmla="*/ 29 h 210"/>
              <a:gd name="T54" fmla="*/ 29 w 216"/>
              <a:gd name="T55" fmla="*/ 8 h 210"/>
              <a:gd name="T56" fmla="*/ 186 w 216"/>
              <a:gd name="T57" fmla="*/ 8 h 210"/>
              <a:gd name="T58" fmla="*/ 186 w 216"/>
              <a:gd name="T59" fmla="*/ 8 h 210"/>
              <a:gd name="T60" fmla="*/ 207 w 216"/>
              <a:gd name="T61" fmla="*/ 29 h 210"/>
              <a:gd name="T62" fmla="*/ 207 w 216"/>
              <a:gd name="T63" fmla="*/ 136 h 210"/>
              <a:gd name="T64" fmla="*/ 78 w 216"/>
              <a:gd name="T65" fmla="*/ 80 h 210"/>
              <a:gd name="T66" fmla="*/ 78 w 216"/>
              <a:gd name="T67" fmla="*/ 80 h 210"/>
              <a:gd name="T68" fmla="*/ 57 w 216"/>
              <a:gd name="T69" fmla="*/ 88 h 210"/>
              <a:gd name="T70" fmla="*/ 57 w 216"/>
              <a:gd name="T71" fmla="*/ 88 h 210"/>
              <a:gd name="T72" fmla="*/ 65 w 216"/>
              <a:gd name="T73" fmla="*/ 67 h 210"/>
              <a:gd name="T74" fmla="*/ 65 w 216"/>
              <a:gd name="T75" fmla="*/ 67 h 210"/>
              <a:gd name="T76" fmla="*/ 78 w 216"/>
              <a:gd name="T77" fmla="*/ 80 h 210"/>
              <a:gd name="T78" fmla="*/ 120 w 216"/>
              <a:gd name="T79" fmla="*/ 80 h 210"/>
              <a:gd name="T80" fmla="*/ 120 w 216"/>
              <a:gd name="T81" fmla="*/ 80 h 210"/>
              <a:gd name="T82" fmla="*/ 99 w 216"/>
              <a:gd name="T83" fmla="*/ 88 h 210"/>
              <a:gd name="T84" fmla="*/ 99 w 216"/>
              <a:gd name="T85" fmla="*/ 88 h 210"/>
              <a:gd name="T86" fmla="*/ 108 w 216"/>
              <a:gd name="T87" fmla="*/ 67 h 210"/>
              <a:gd name="T88" fmla="*/ 108 w 216"/>
              <a:gd name="T89" fmla="*/ 67 h 210"/>
              <a:gd name="T90" fmla="*/ 120 w 216"/>
              <a:gd name="T91" fmla="*/ 80 h 210"/>
              <a:gd name="T92" fmla="*/ 162 w 216"/>
              <a:gd name="T93" fmla="*/ 81 h 210"/>
              <a:gd name="T94" fmla="*/ 162 w 216"/>
              <a:gd name="T95" fmla="*/ 81 h 210"/>
              <a:gd name="T96" fmla="*/ 141 w 216"/>
              <a:gd name="T97" fmla="*/ 90 h 210"/>
              <a:gd name="T98" fmla="*/ 141 w 216"/>
              <a:gd name="T99" fmla="*/ 90 h 210"/>
              <a:gd name="T100" fmla="*/ 150 w 216"/>
              <a:gd name="T101" fmla="*/ 69 h 210"/>
              <a:gd name="T102" fmla="*/ 150 w 216"/>
              <a:gd name="T103" fmla="*/ 69 h 210"/>
              <a:gd name="T104" fmla="*/ 162 w 216"/>
              <a:gd name="T105" fmla="*/ 8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16" h="210">
                <a:moveTo>
                  <a:pt x="186" y="0"/>
                </a:moveTo>
                <a:lnTo>
                  <a:pt x="29" y="0"/>
                </a:lnTo>
                <a:lnTo>
                  <a:pt x="29" y="0"/>
                </a:lnTo>
                <a:cubicBezTo>
                  <a:pt x="13" y="0"/>
                  <a:pt x="0" y="13"/>
                  <a:pt x="0" y="29"/>
                </a:cubicBezTo>
                <a:lnTo>
                  <a:pt x="0" y="136"/>
                </a:lnTo>
                <a:lnTo>
                  <a:pt x="0" y="136"/>
                </a:lnTo>
                <a:cubicBezTo>
                  <a:pt x="0" y="152"/>
                  <a:pt x="13" y="165"/>
                  <a:pt x="29" y="165"/>
                </a:cubicBezTo>
                <a:lnTo>
                  <a:pt x="32" y="165"/>
                </a:lnTo>
                <a:lnTo>
                  <a:pt x="32" y="209"/>
                </a:lnTo>
                <a:lnTo>
                  <a:pt x="96" y="165"/>
                </a:lnTo>
                <a:lnTo>
                  <a:pt x="186" y="165"/>
                </a:lnTo>
                <a:lnTo>
                  <a:pt x="186" y="165"/>
                </a:lnTo>
                <a:cubicBezTo>
                  <a:pt x="202" y="165"/>
                  <a:pt x="215" y="152"/>
                  <a:pt x="215" y="136"/>
                </a:cubicBezTo>
                <a:lnTo>
                  <a:pt x="215" y="29"/>
                </a:lnTo>
                <a:lnTo>
                  <a:pt x="215" y="29"/>
                </a:lnTo>
                <a:cubicBezTo>
                  <a:pt x="215" y="13"/>
                  <a:pt x="202" y="0"/>
                  <a:pt x="186" y="0"/>
                </a:cubicBezTo>
                <a:close/>
                <a:moveTo>
                  <a:pt x="207" y="136"/>
                </a:moveTo>
                <a:lnTo>
                  <a:pt x="207" y="136"/>
                </a:lnTo>
                <a:cubicBezTo>
                  <a:pt x="207" y="147"/>
                  <a:pt x="198" y="157"/>
                  <a:pt x="186" y="157"/>
                </a:cubicBezTo>
                <a:lnTo>
                  <a:pt x="93" y="157"/>
                </a:lnTo>
                <a:lnTo>
                  <a:pt x="40" y="193"/>
                </a:lnTo>
                <a:lnTo>
                  <a:pt x="41" y="157"/>
                </a:lnTo>
                <a:lnTo>
                  <a:pt x="29" y="157"/>
                </a:lnTo>
                <a:lnTo>
                  <a:pt x="29" y="157"/>
                </a:lnTo>
                <a:cubicBezTo>
                  <a:pt x="17" y="157"/>
                  <a:pt x="8" y="147"/>
                  <a:pt x="8" y="136"/>
                </a:cubicBezTo>
                <a:lnTo>
                  <a:pt x="8" y="29"/>
                </a:lnTo>
                <a:lnTo>
                  <a:pt x="8" y="29"/>
                </a:lnTo>
                <a:cubicBezTo>
                  <a:pt x="8" y="17"/>
                  <a:pt x="17" y="8"/>
                  <a:pt x="29" y="8"/>
                </a:cubicBezTo>
                <a:lnTo>
                  <a:pt x="186" y="8"/>
                </a:lnTo>
                <a:lnTo>
                  <a:pt x="186" y="8"/>
                </a:lnTo>
                <a:cubicBezTo>
                  <a:pt x="198" y="8"/>
                  <a:pt x="207" y="17"/>
                  <a:pt x="207" y="29"/>
                </a:cubicBezTo>
                <a:lnTo>
                  <a:pt x="207" y="136"/>
                </a:lnTo>
                <a:close/>
                <a:moveTo>
                  <a:pt x="78" y="80"/>
                </a:moveTo>
                <a:lnTo>
                  <a:pt x="78" y="80"/>
                </a:lnTo>
                <a:cubicBezTo>
                  <a:pt x="78" y="91"/>
                  <a:pt x="65" y="97"/>
                  <a:pt x="57" y="88"/>
                </a:cubicBezTo>
                <a:lnTo>
                  <a:pt x="57" y="88"/>
                </a:lnTo>
                <a:cubicBezTo>
                  <a:pt x="49" y="81"/>
                  <a:pt x="54" y="67"/>
                  <a:pt x="65" y="67"/>
                </a:cubicBezTo>
                <a:lnTo>
                  <a:pt x="65" y="67"/>
                </a:lnTo>
                <a:cubicBezTo>
                  <a:pt x="72" y="67"/>
                  <a:pt x="78" y="73"/>
                  <a:pt x="78" y="80"/>
                </a:cubicBezTo>
                <a:close/>
                <a:moveTo>
                  <a:pt x="120" y="80"/>
                </a:moveTo>
                <a:lnTo>
                  <a:pt x="120" y="80"/>
                </a:lnTo>
                <a:cubicBezTo>
                  <a:pt x="120" y="91"/>
                  <a:pt x="107" y="97"/>
                  <a:pt x="99" y="88"/>
                </a:cubicBezTo>
                <a:lnTo>
                  <a:pt x="99" y="88"/>
                </a:lnTo>
                <a:cubicBezTo>
                  <a:pt x="91" y="81"/>
                  <a:pt x="97" y="67"/>
                  <a:pt x="108" y="67"/>
                </a:cubicBezTo>
                <a:lnTo>
                  <a:pt x="108" y="67"/>
                </a:lnTo>
                <a:cubicBezTo>
                  <a:pt x="114" y="67"/>
                  <a:pt x="120" y="73"/>
                  <a:pt x="120" y="80"/>
                </a:cubicBezTo>
                <a:close/>
                <a:moveTo>
                  <a:pt x="162" y="81"/>
                </a:moveTo>
                <a:lnTo>
                  <a:pt x="162" y="81"/>
                </a:lnTo>
                <a:cubicBezTo>
                  <a:pt x="162" y="93"/>
                  <a:pt x="149" y="98"/>
                  <a:pt x="141" y="90"/>
                </a:cubicBezTo>
                <a:lnTo>
                  <a:pt x="141" y="90"/>
                </a:lnTo>
                <a:cubicBezTo>
                  <a:pt x="133" y="82"/>
                  <a:pt x="138" y="69"/>
                  <a:pt x="150" y="69"/>
                </a:cubicBezTo>
                <a:lnTo>
                  <a:pt x="150" y="69"/>
                </a:lnTo>
                <a:cubicBezTo>
                  <a:pt x="156" y="69"/>
                  <a:pt x="162" y="74"/>
                  <a:pt x="162" y="8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Freeform 160"/>
          <p:cNvSpPr>
            <a:spLocks noChangeArrowheads="1"/>
          </p:cNvSpPr>
          <p:nvPr/>
        </p:nvSpPr>
        <p:spPr bwMode="auto">
          <a:xfrm>
            <a:off x="9005988" y="4088728"/>
            <a:ext cx="367491" cy="312757"/>
          </a:xfrm>
          <a:custGeom>
            <a:avLst/>
            <a:gdLst>
              <a:gd name="T0" fmla="*/ 0 w 209"/>
              <a:gd name="T1" fmla="*/ 175 h 176"/>
              <a:gd name="T2" fmla="*/ 39 w 209"/>
              <a:gd name="T3" fmla="*/ 175 h 176"/>
              <a:gd name="T4" fmla="*/ 39 w 209"/>
              <a:gd name="T5" fmla="*/ 103 h 176"/>
              <a:gd name="T6" fmla="*/ 0 w 209"/>
              <a:gd name="T7" fmla="*/ 103 h 176"/>
              <a:gd name="T8" fmla="*/ 0 w 209"/>
              <a:gd name="T9" fmla="*/ 175 h 176"/>
              <a:gd name="T10" fmla="*/ 9 w 209"/>
              <a:gd name="T11" fmla="*/ 112 h 176"/>
              <a:gd name="T12" fmla="*/ 31 w 209"/>
              <a:gd name="T13" fmla="*/ 112 h 176"/>
              <a:gd name="T14" fmla="*/ 31 w 209"/>
              <a:gd name="T15" fmla="*/ 166 h 176"/>
              <a:gd name="T16" fmla="*/ 9 w 209"/>
              <a:gd name="T17" fmla="*/ 166 h 176"/>
              <a:gd name="T18" fmla="*/ 9 w 209"/>
              <a:gd name="T19" fmla="*/ 112 h 176"/>
              <a:gd name="T20" fmla="*/ 57 w 209"/>
              <a:gd name="T21" fmla="*/ 175 h 176"/>
              <a:gd name="T22" fmla="*/ 96 w 209"/>
              <a:gd name="T23" fmla="*/ 175 h 176"/>
              <a:gd name="T24" fmla="*/ 96 w 209"/>
              <a:gd name="T25" fmla="*/ 38 h 176"/>
              <a:gd name="T26" fmla="*/ 57 w 209"/>
              <a:gd name="T27" fmla="*/ 38 h 176"/>
              <a:gd name="T28" fmla="*/ 57 w 209"/>
              <a:gd name="T29" fmla="*/ 175 h 176"/>
              <a:gd name="T30" fmla="*/ 65 w 209"/>
              <a:gd name="T31" fmla="*/ 47 h 176"/>
              <a:gd name="T32" fmla="*/ 87 w 209"/>
              <a:gd name="T33" fmla="*/ 47 h 176"/>
              <a:gd name="T34" fmla="*/ 87 w 209"/>
              <a:gd name="T35" fmla="*/ 166 h 176"/>
              <a:gd name="T36" fmla="*/ 65 w 209"/>
              <a:gd name="T37" fmla="*/ 166 h 176"/>
              <a:gd name="T38" fmla="*/ 65 w 209"/>
              <a:gd name="T39" fmla="*/ 47 h 176"/>
              <a:gd name="T40" fmla="*/ 169 w 209"/>
              <a:gd name="T41" fmla="*/ 69 h 176"/>
              <a:gd name="T42" fmla="*/ 169 w 209"/>
              <a:gd name="T43" fmla="*/ 175 h 176"/>
              <a:gd name="T44" fmla="*/ 208 w 209"/>
              <a:gd name="T45" fmla="*/ 175 h 176"/>
              <a:gd name="T46" fmla="*/ 208 w 209"/>
              <a:gd name="T47" fmla="*/ 69 h 176"/>
              <a:gd name="T48" fmla="*/ 169 w 209"/>
              <a:gd name="T49" fmla="*/ 69 h 176"/>
              <a:gd name="T50" fmla="*/ 200 w 209"/>
              <a:gd name="T51" fmla="*/ 166 h 176"/>
              <a:gd name="T52" fmla="*/ 177 w 209"/>
              <a:gd name="T53" fmla="*/ 166 h 176"/>
              <a:gd name="T54" fmla="*/ 177 w 209"/>
              <a:gd name="T55" fmla="*/ 77 h 176"/>
              <a:gd name="T56" fmla="*/ 200 w 209"/>
              <a:gd name="T57" fmla="*/ 77 h 176"/>
              <a:gd name="T58" fmla="*/ 200 w 209"/>
              <a:gd name="T59" fmla="*/ 166 h 176"/>
              <a:gd name="T60" fmla="*/ 113 w 209"/>
              <a:gd name="T61" fmla="*/ 175 h 176"/>
              <a:gd name="T62" fmla="*/ 152 w 209"/>
              <a:gd name="T63" fmla="*/ 175 h 176"/>
              <a:gd name="T64" fmla="*/ 152 w 209"/>
              <a:gd name="T65" fmla="*/ 0 h 176"/>
              <a:gd name="T66" fmla="*/ 113 w 209"/>
              <a:gd name="T67" fmla="*/ 0 h 176"/>
              <a:gd name="T68" fmla="*/ 113 w 209"/>
              <a:gd name="T69" fmla="*/ 175 h 176"/>
              <a:gd name="T70" fmla="*/ 121 w 209"/>
              <a:gd name="T71" fmla="*/ 8 h 176"/>
              <a:gd name="T72" fmla="*/ 144 w 209"/>
              <a:gd name="T73" fmla="*/ 8 h 176"/>
              <a:gd name="T74" fmla="*/ 144 w 209"/>
              <a:gd name="T75" fmla="*/ 166 h 176"/>
              <a:gd name="T76" fmla="*/ 121 w 209"/>
              <a:gd name="T77" fmla="*/ 166 h 176"/>
              <a:gd name="T78" fmla="*/ 121 w 209"/>
              <a:gd name="T79" fmla="*/ 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09" h="176">
                <a:moveTo>
                  <a:pt x="0" y="175"/>
                </a:moveTo>
                <a:lnTo>
                  <a:pt x="39" y="175"/>
                </a:lnTo>
                <a:lnTo>
                  <a:pt x="39" y="103"/>
                </a:lnTo>
                <a:lnTo>
                  <a:pt x="0" y="103"/>
                </a:lnTo>
                <a:lnTo>
                  <a:pt x="0" y="175"/>
                </a:lnTo>
                <a:close/>
                <a:moveTo>
                  <a:pt x="9" y="112"/>
                </a:moveTo>
                <a:lnTo>
                  <a:pt x="31" y="112"/>
                </a:lnTo>
                <a:lnTo>
                  <a:pt x="31" y="166"/>
                </a:lnTo>
                <a:lnTo>
                  <a:pt x="9" y="166"/>
                </a:lnTo>
                <a:lnTo>
                  <a:pt x="9" y="112"/>
                </a:lnTo>
                <a:close/>
                <a:moveTo>
                  <a:pt x="57" y="175"/>
                </a:moveTo>
                <a:lnTo>
                  <a:pt x="96" y="175"/>
                </a:lnTo>
                <a:lnTo>
                  <a:pt x="96" y="38"/>
                </a:lnTo>
                <a:lnTo>
                  <a:pt x="57" y="38"/>
                </a:lnTo>
                <a:lnTo>
                  <a:pt x="57" y="175"/>
                </a:lnTo>
                <a:close/>
                <a:moveTo>
                  <a:pt x="65" y="47"/>
                </a:moveTo>
                <a:lnTo>
                  <a:pt x="87" y="47"/>
                </a:lnTo>
                <a:lnTo>
                  <a:pt x="87" y="166"/>
                </a:lnTo>
                <a:lnTo>
                  <a:pt x="65" y="166"/>
                </a:lnTo>
                <a:lnTo>
                  <a:pt x="65" y="47"/>
                </a:lnTo>
                <a:close/>
                <a:moveTo>
                  <a:pt x="169" y="69"/>
                </a:moveTo>
                <a:lnTo>
                  <a:pt x="169" y="175"/>
                </a:lnTo>
                <a:lnTo>
                  <a:pt x="208" y="175"/>
                </a:lnTo>
                <a:lnTo>
                  <a:pt x="208" y="69"/>
                </a:lnTo>
                <a:lnTo>
                  <a:pt x="169" y="69"/>
                </a:lnTo>
                <a:close/>
                <a:moveTo>
                  <a:pt x="200" y="166"/>
                </a:moveTo>
                <a:lnTo>
                  <a:pt x="177" y="166"/>
                </a:lnTo>
                <a:lnTo>
                  <a:pt x="177" y="77"/>
                </a:lnTo>
                <a:lnTo>
                  <a:pt x="200" y="77"/>
                </a:lnTo>
                <a:lnTo>
                  <a:pt x="200" y="166"/>
                </a:lnTo>
                <a:close/>
                <a:moveTo>
                  <a:pt x="113" y="175"/>
                </a:moveTo>
                <a:lnTo>
                  <a:pt x="152" y="175"/>
                </a:lnTo>
                <a:lnTo>
                  <a:pt x="152" y="0"/>
                </a:lnTo>
                <a:lnTo>
                  <a:pt x="113" y="0"/>
                </a:lnTo>
                <a:lnTo>
                  <a:pt x="113" y="175"/>
                </a:lnTo>
                <a:close/>
                <a:moveTo>
                  <a:pt x="121" y="8"/>
                </a:moveTo>
                <a:lnTo>
                  <a:pt x="144" y="8"/>
                </a:lnTo>
                <a:lnTo>
                  <a:pt x="144" y="166"/>
                </a:lnTo>
                <a:lnTo>
                  <a:pt x="121" y="166"/>
                </a:lnTo>
                <a:lnTo>
                  <a:pt x="121" y="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57"/>
          <p:cNvSpPr>
            <a:spLocks noChangeArrowheads="1"/>
          </p:cNvSpPr>
          <p:nvPr/>
        </p:nvSpPr>
        <p:spPr bwMode="auto">
          <a:xfrm>
            <a:off x="9470237" y="2109985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4" name="文本框 40"/>
          <p:cNvSpPr txBox="1"/>
          <p:nvPr/>
        </p:nvSpPr>
        <p:spPr>
          <a:xfrm>
            <a:off x="8982533" y="2478647"/>
            <a:ext cx="2804134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25" name="矩形 57"/>
          <p:cNvSpPr>
            <a:spLocks noChangeArrowheads="1"/>
          </p:cNvSpPr>
          <p:nvPr/>
        </p:nvSpPr>
        <p:spPr bwMode="auto">
          <a:xfrm>
            <a:off x="9470237" y="4096550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6" name="文本框 40"/>
          <p:cNvSpPr txBox="1"/>
          <p:nvPr/>
        </p:nvSpPr>
        <p:spPr>
          <a:xfrm>
            <a:off x="8982533" y="4465212"/>
            <a:ext cx="2804134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27" name="矩形 57"/>
          <p:cNvSpPr>
            <a:spLocks noChangeArrowheads="1"/>
          </p:cNvSpPr>
          <p:nvPr/>
        </p:nvSpPr>
        <p:spPr bwMode="auto">
          <a:xfrm>
            <a:off x="856084" y="2109985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8" name="文本框 40"/>
          <p:cNvSpPr txBox="1"/>
          <p:nvPr/>
        </p:nvSpPr>
        <p:spPr>
          <a:xfrm>
            <a:off x="368380" y="2478647"/>
            <a:ext cx="2804134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29" name="矩形 57"/>
          <p:cNvSpPr>
            <a:spLocks noChangeArrowheads="1"/>
          </p:cNvSpPr>
          <p:nvPr/>
        </p:nvSpPr>
        <p:spPr bwMode="auto">
          <a:xfrm>
            <a:off x="856084" y="4096550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0" name="文本框 40"/>
          <p:cNvSpPr txBox="1"/>
          <p:nvPr/>
        </p:nvSpPr>
        <p:spPr>
          <a:xfrm>
            <a:off x="368380" y="4465212"/>
            <a:ext cx="2804134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grpSp>
        <p:nvGrpSpPr>
          <p:cNvPr id="31" name="Group 1"/>
          <p:cNvGrpSpPr/>
          <p:nvPr/>
        </p:nvGrpSpPr>
        <p:grpSpPr>
          <a:xfrm rot="5400000">
            <a:off x="4284227" y="1025803"/>
            <a:ext cx="3623546" cy="5387310"/>
            <a:chOff x="6355326" y="926967"/>
            <a:chExt cx="3439883" cy="5114251"/>
          </a:xfrm>
        </p:grpSpPr>
        <p:sp>
          <p:nvSpPr>
            <p:cNvPr id="33" name="Freeform 416"/>
            <p:cNvSpPr>
              <a:spLocks noChangeArrowheads="1"/>
            </p:cNvSpPr>
            <p:nvPr/>
          </p:nvSpPr>
          <p:spPr bwMode="auto">
            <a:xfrm>
              <a:off x="6355326" y="926967"/>
              <a:ext cx="3439883" cy="5114251"/>
            </a:xfrm>
            <a:custGeom>
              <a:avLst/>
              <a:gdLst>
                <a:gd name="T0" fmla="*/ 8359 w 8992"/>
                <a:gd name="T1" fmla="*/ 0 h 13368"/>
                <a:gd name="T2" fmla="*/ 8991 w 8992"/>
                <a:gd name="T3" fmla="*/ 639 h 13368"/>
                <a:gd name="T4" fmla="*/ 8991 w 8992"/>
                <a:gd name="T5" fmla="*/ 12734 h 13368"/>
                <a:gd name="T6" fmla="*/ 8353 w 8992"/>
                <a:gd name="T7" fmla="*/ 13367 h 13368"/>
                <a:gd name="T8" fmla="*/ 633 w 8992"/>
                <a:gd name="T9" fmla="*/ 13361 h 13368"/>
                <a:gd name="T10" fmla="*/ 0 w 8992"/>
                <a:gd name="T11" fmla="*/ 12728 h 13368"/>
                <a:gd name="T12" fmla="*/ 0 w 8992"/>
                <a:gd name="T13" fmla="*/ 633 h 13368"/>
                <a:gd name="T14" fmla="*/ 639 w 8992"/>
                <a:gd name="T15" fmla="*/ 0 h 13368"/>
                <a:gd name="T16" fmla="*/ 8359 w 8992"/>
                <a:gd name="T17" fmla="*/ 0 h 13368"/>
                <a:gd name="T18" fmla="*/ 8359 w 8992"/>
                <a:gd name="T19" fmla="*/ 0 h 13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92" h="13368">
                  <a:moveTo>
                    <a:pt x="8359" y="0"/>
                  </a:moveTo>
                  <a:cubicBezTo>
                    <a:pt x="8710" y="0"/>
                    <a:pt x="8991" y="287"/>
                    <a:pt x="8991" y="639"/>
                  </a:cubicBezTo>
                  <a:cubicBezTo>
                    <a:pt x="8991" y="639"/>
                    <a:pt x="8991" y="639"/>
                    <a:pt x="8991" y="12734"/>
                  </a:cubicBezTo>
                  <a:cubicBezTo>
                    <a:pt x="8991" y="13081"/>
                    <a:pt x="8704" y="13367"/>
                    <a:pt x="8353" y="13367"/>
                  </a:cubicBezTo>
                  <a:cubicBezTo>
                    <a:pt x="8353" y="13367"/>
                    <a:pt x="8353" y="13367"/>
                    <a:pt x="633" y="13361"/>
                  </a:cubicBezTo>
                  <a:cubicBezTo>
                    <a:pt x="281" y="13361"/>
                    <a:pt x="0" y="13081"/>
                    <a:pt x="0" y="12728"/>
                  </a:cubicBezTo>
                  <a:cubicBezTo>
                    <a:pt x="0" y="12728"/>
                    <a:pt x="0" y="12728"/>
                    <a:pt x="0" y="633"/>
                  </a:cubicBezTo>
                  <a:cubicBezTo>
                    <a:pt x="6" y="287"/>
                    <a:pt x="286" y="0"/>
                    <a:pt x="639" y="0"/>
                  </a:cubicBezTo>
                  <a:cubicBezTo>
                    <a:pt x="639" y="0"/>
                    <a:pt x="639" y="0"/>
                    <a:pt x="8359" y="0"/>
                  </a:cubicBezTo>
                  <a:lnTo>
                    <a:pt x="8359" y="0"/>
                  </a:ln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1750" cap="flat">
              <a:solidFill>
                <a:schemeClr val="bg1">
                  <a:lumMod val="75000"/>
                </a:schemeClr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Oval 4"/>
            <p:cNvSpPr/>
            <p:nvPr/>
          </p:nvSpPr>
          <p:spPr>
            <a:xfrm>
              <a:off x="8034810" y="1164249"/>
              <a:ext cx="80914" cy="8091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" name="Oval 5"/>
            <p:cNvSpPr/>
            <p:nvPr/>
          </p:nvSpPr>
          <p:spPr>
            <a:xfrm>
              <a:off x="7962565" y="5676920"/>
              <a:ext cx="225405" cy="225405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32" name="图片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2852" y="2150677"/>
            <a:ext cx="4474859" cy="3144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326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7" grpId="0" animBg="1"/>
      <p:bldP spid="49" grpId="0" animBg="1"/>
      <p:bldP spid="50" grpId="0" animBg="1"/>
      <p:bldP spid="22" grpId="0" animBg="1"/>
      <p:bldP spid="23" grpId="0" animBg="1"/>
      <p:bldP spid="16" grpId="0"/>
      <p:bldP spid="17" grpId="0" animBg="1"/>
      <p:bldP spid="18" grpId="0" animBg="1"/>
      <p:bldP spid="19" grpId="0" animBg="1"/>
      <p:bldP spid="20" grpId="0" animBg="1"/>
      <p:bldP spid="21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椭圆 40"/>
          <p:cNvSpPr/>
          <p:nvPr/>
        </p:nvSpPr>
        <p:spPr>
          <a:xfrm>
            <a:off x="-241214" y="4524969"/>
            <a:ext cx="987711" cy="987711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-528014" y="5583074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7700331" y="-279924"/>
            <a:ext cx="1039735" cy="1039735"/>
          </a:xfrm>
          <a:prstGeom prst="ellipse">
            <a:avLst/>
          </a:prstGeom>
          <a:solidFill>
            <a:srgbClr val="DFF1F5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017591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326523" y="6204386"/>
            <a:ext cx="2030336" cy="20303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10233921" y="5669542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9508182" y="5187511"/>
            <a:ext cx="1039735" cy="1039735"/>
          </a:xfrm>
          <a:prstGeom prst="ellipse">
            <a:avLst/>
          </a:prstGeom>
          <a:solidFill>
            <a:schemeClr val="accent4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9" name="椭圆 48"/>
          <p:cNvSpPr/>
          <p:nvPr/>
        </p:nvSpPr>
        <p:spPr>
          <a:xfrm flipH="1">
            <a:off x="9125475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6825942" y="6204386"/>
            <a:ext cx="2030336" cy="2030336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-447332" y="941377"/>
            <a:ext cx="756614" cy="618482"/>
          </a:xfrm>
          <a:prstGeom prst="ellipse">
            <a:avLst/>
          </a:prstGeom>
          <a:solidFill>
            <a:schemeClr val="tx2">
              <a:lumMod val="20000"/>
              <a:lumOff val="8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-735891" y="-611345"/>
            <a:ext cx="1471782" cy="1482328"/>
          </a:xfrm>
          <a:prstGeom prst="ellipse">
            <a:avLst/>
          </a:prstGeom>
          <a:solidFill>
            <a:schemeClr val="tx2">
              <a:lumMod val="40000"/>
              <a:lumOff val="6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4785" y="43035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添加您宝贵的标题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924672" y="2080314"/>
            <a:ext cx="10355299" cy="3292190"/>
            <a:chOff x="924672" y="2080314"/>
            <a:chExt cx="10355299" cy="3292190"/>
          </a:xfrm>
        </p:grpSpPr>
        <p:sp>
          <p:nvSpPr>
            <p:cNvPr id="15" name="椭圆 14"/>
            <p:cNvSpPr/>
            <p:nvPr/>
          </p:nvSpPr>
          <p:spPr>
            <a:xfrm>
              <a:off x="1588446" y="2080314"/>
              <a:ext cx="1743710" cy="1736564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2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752276" y="2241365"/>
              <a:ext cx="1416050" cy="1414462"/>
            </a:xfrm>
            <a:prstGeom prst="ellipse">
              <a:avLst/>
            </a:prstGeom>
            <a:noFill/>
            <a:ln w="63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879276" y="2369953"/>
              <a:ext cx="1162050" cy="115728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2" charset="0"/>
                  <a:ea typeface="宋体" panose="02010600030101010101" pitchFamily="2" charset="-122"/>
                  <a:cs typeface="+mn-cs"/>
                </a:rPr>
                <a:t>15%</a:t>
              </a:r>
            </a:p>
          </p:txBody>
        </p:sp>
        <p:sp>
          <p:nvSpPr>
            <p:cNvPr id="19" name="空心弧 18"/>
            <p:cNvSpPr/>
            <p:nvPr/>
          </p:nvSpPr>
          <p:spPr>
            <a:xfrm rot="9000000">
              <a:off x="1698301" y="2186596"/>
              <a:ext cx="1524000" cy="1524000"/>
            </a:xfrm>
            <a:prstGeom prst="blockArc">
              <a:avLst>
                <a:gd name="adj1" fmla="val 10800000"/>
                <a:gd name="adj2" fmla="val 14261531"/>
                <a:gd name="adj3" fmla="val 8185"/>
              </a:avLst>
            </a:prstGeom>
            <a:solidFill>
              <a:schemeClr val="accent1">
                <a:lumMod val="75000"/>
              </a:schemeClr>
            </a:solidFill>
            <a:ln>
              <a:solidFill>
                <a:srgbClr val="000000">
                  <a:alpha val="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5225669" y="2080314"/>
              <a:ext cx="1743710" cy="1736564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2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5389499" y="2241365"/>
              <a:ext cx="1416050" cy="1414462"/>
            </a:xfrm>
            <a:prstGeom prst="ellipse">
              <a:avLst/>
            </a:prstGeom>
            <a:noFill/>
            <a:ln w="63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5516499" y="2369953"/>
              <a:ext cx="1162050" cy="115728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2" charset="0"/>
                  <a:ea typeface="宋体" panose="02010600030101010101" pitchFamily="2" charset="-122"/>
                  <a:cs typeface="+mn-cs"/>
                </a:rPr>
                <a:t>50%</a:t>
              </a:r>
            </a:p>
          </p:txBody>
        </p:sp>
        <p:sp>
          <p:nvSpPr>
            <p:cNvPr id="25" name="空心弧 24"/>
            <p:cNvSpPr/>
            <p:nvPr/>
          </p:nvSpPr>
          <p:spPr>
            <a:xfrm rot="9000000">
              <a:off x="5335524" y="2186596"/>
              <a:ext cx="1524000" cy="1524000"/>
            </a:xfrm>
            <a:prstGeom prst="blockArc">
              <a:avLst>
                <a:gd name="adj1" fmla="val 3083979"/>
                <a:gd name="adj2" fmla="val 14261531"/>
                <a:gd name="adj3" fmla="val 8185"/>
              </a:avLst>
            </a:prstGeom>
            <a:solidFill>
              <a:schemeClr val="accent1">
                <a:lumMod val="50000"/>
              </a:schemeClr>
            </a:solidFill>
            <a:ln>
              <a:solidFill>
                <a:srgbClr val="000000">
                  <a:alpha val="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8862891" y="2080314"/>
              <a:ext cx="1743710" cy="1736564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2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9026721" y="2241365"/>
              <a:ext cx="1416050" cy="1414462"/>
            </a:xfrm>
            <a:prstGeom prst="ellipse">
              <a:avLst/>
            </a:prstGeom>
            <a:noFill/>
            <a:ln w="63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9153721" y="2369953"/>
              <a:ext cx="1162050" cy="115728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2" charset="0"/>
                  <a:ea typeface="宋体" panose="02010600030101010101" pitchFamily="2" charset="-122"/>
                  <a:cs typeface="+mn-cs"/>
                </a:rPr>
                <a:t>75%</a:t>
              </a:r>
            </a:p>
          </p:txBody>
        </p:sp>
        <p:sp>
          <p:nvSpPr>
            <p:cNvPr id="29" name="空心弧 28"/>
            <p:cNvSpPr/>
            <p:nvPr/>
          </p:nvSpPr>
          <p:spPr>
            <a:xfrm rot="9000000">
              <a:off x="8972746" y="2186596"/>
              <a:ext cx="1524000" cy="1524000"/>
            </a:xfrm>
            <a:prstGeom prst="blockArc">
              <a:avLst>
                <a:gd name="adj1" fmla="val 20469158"/>
                <a:gd name="adj2" fmla="val 14261531"/>
                <a:gd name="adj3" fmla="val 8185"/>
              </a:avLst>
            </a:prstGeom>
            <a:solidFill>
              <a:srgbClr val="1B67E3"/>
            </a:solidFill>
            <a:ln>
              <a:solidFill>
                <a:srgbClr val="000000">
                  <a:alpha val="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矩形 57"/>
            <p:cNvSpPr>
              <a:spLocks noChangeArrowheads="1"/>
            </p:cNvSpPr>
            <p:nvPr/>
          </p:nvSpPr>
          <p:spPr bwMode="auto">
            <a:xfrm>
              <a:off x="1438130" y="3989508"/>
              <a:ext cx="2044341" cy="384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千图</a:t>
              </a:r>
              <a:r>
                <a:rPr kumimoji="0" lang="en-US" altLang="zh-CN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-</a:t>
              </a: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宝贵的标题</a:t>
              </a:r>
              <a:endParaRPr kumimoji="0" lang="en-US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1" name="文本框 2"/>
            <p:cNvSpPr txBox="1"/>
            <p:nvPr/>
          </p:nvSpPr>
          <p:spPr>
            <a:xfrm>
              <a:off x="924672" y="4449174"/>
              <a:ext cx="3071256" cy="9233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en-US" sz="1200" b="0" i="0" u="none" strike="noStrike" kern="1200" cap="none" spc="0" normalizeH="0" baseline="0" noProof="1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此处文字通过TXT文档或者QQ聊天窗口复制进入，无需调整格式，简单快捷，LEOPARD祝愿您汇报顺利！</a:t>
              </a:r>
              <a:endParaRPr kumimoji="0" lang="en-US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32" name="矩形 57"/>
            <p:cNvSpPr>
              <a:spLocks noChangeArrowheads="1"/>
            </p:cNvSpPr>
            <p:nvPr/>
          </p:nvSpPr>
          <p:spPr bwMode="auto">
            <a:xfrm>
              <a:off x="5075580" y="3989508"/>
              <a:ext cx="2044341" cy="384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千图</a:t>
              </a:r>
              <a:r>
                <a:rPr kumimoji="0" lang="en-US" altLang="zh-CN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-</a:t>
              </a: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宝贵的标题</a:t>
              </a:r>
              <a:endParaRPr kumimoji="0" lang="en-US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3" name="文本框 2"/>
            <p:cNvSpPr txBox="1"/>
            <p:nvPr/>
          </p:nvSpPr>
          <p:spPr>
            <a:xfrm>
              <a:off x="4562122" y="4449174"/>
              <a:ext cx="3071256" cy="9233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en-US" sz="1200" b="0" i="0" u="none" strike="noStrike" kern="1200" cap="none" spc="0" normalizeH="0" baseline="0" noProof="1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此处文字通过TXT文档或者QQ聊天窗口复制进入，无需调整格式，简单快捷，LEOPARD祝愿您汇报顺利！</a:t>
              </a:r>
              <a:endParaRPr kumimoji="0" lang="en-US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34" name="矩形 57"/>
            <p:cNvSpPr>
              <a:spLocks noChangeArrowheads="1"/>
            </p:cNvSpPr>
            <p:nvPr/>
          </p:nvSpPr>
          <p:spPr bwMode="auto">
            <a:xfrm>
              <a:off x="8722173" y="3989508"/>
              <a:ext cx="2044341" cy="384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千图</a:t>
              </a:r>
              <a:r>
                <a:rPr kumimoji="0" lang="en-US" altLang="zh-CN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-</a:t>
              </a: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宝贵的标题</a:t>
              </a:r>
              <a:endParaRPr kumimoji="0" lang="en-US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5" name="文本框 2"/>
            <p:cNvSpPr txBox="1"/>
            <p:nvPr/>
          </p:nvSpPr>
          <p:spPr>
            <a:xfrm>
              <a:off x="8208715" y="4449174"/>
              <a:ext cx="3071256" cy="9233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en-US" sz="1200" b="0" i="0" u="none" strike="noStrike" kern="1200" cap="none" spc="0" normalizeH="0" baseline="0" noProof="1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此处文字通过TXT文档或者QQ聊天窗口复制进入，无需调整格式，简单快捷，LEOPARD祝愿您汇报顺利！</a:t>
              </a:r>
              <a:endParaRPr kumimoji="0" lang="en-US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8253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7" grpId="0" animBg="1"/>
      <p:bldP spid="48" grpId="0" animBg="1"/>
      <p:bldP spid="49" grpId="0" animBg="1"/>
      <p:bldP spid="50" grpId="0" animBg="1"/>
      <p:bldP spid="22" grpId="0" animBg="1"/>
      <p:bldP spid="23" grpId="0" animBg="1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椭圆 40"/>
          <p:cNvSpPr/>
          <p:nvPr/>
        </p:nvSpPr>
        <p:spPr>
          <a:xfrm>
            <a:off x="-241214" y="4524969"/>
            <a:ext cx="987711" cy="987711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-528014" y="5583074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7700331" y="-279924"/>
            <a:ext cx="1039735" cy="1039735"/>
          </a:xfrm>
          <a:prstGeom prst="ellipse">
            <a:avLst/>
          </a:prstGeom>
          <a:solidFill>
            <a:srgbClr val="DFF1F5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017591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326523" y="6204386"/>
            <a:ext cx="2030336" cy="20303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10233921" y="5669542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9508182" y="5187511"/>
            <a:ext cx="1039735" cy="1039735"/>
          </a:xfrm>
          <a:prstGeom prst="ellipse">
            <a:avLst/>
          </a:prstGeom>
          <a:solidFill>
            <a:schemeClr val="accent4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9" name="椭圆 48"/>
          <p:cNvSpPr/>
          <p:nvPr/>
        </p:nvSpPr>
        <p:spPr>
          <a:xfrm flipH="1">
            <a:off x="9125475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6825942" y="6204386"/>
            <a:ext cx="2030336" cy="2030336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-447332" y="941377"/>
            <a:ext cx="756614" cy="618482"/>
          </a:xfrm>
          <a:prstGeom prst="ellipse">
            <a:avLst/>
          </a:prstGeom>
          <a:solidFill>
            <a:schemeClr val="tx2">
              <a:lumMod val="20000"/>
              <a:lumOff val="8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-735891" y="-611345"/>
            <a:ext cx="1471782" cy="1482328"/>
          </a:xfrm>
          <a:prstGeom prst="ellipse">
            <a:avLst/>
          </a:prstGeom>
          <a:solidFill>
            <a:schemeClr val="tx2">
              <a:lumMod val="40000"/>
              <a:lumOff val="6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4785" y="43035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添加您宝贵的标题</a:t>
            </a:r>
          </a:p>
        </p:txBody>
      </p:sp>
      <p:sp>
        <p:nvSpPr>
          <p:cNvPr id="15" name="椭圆 14"/>
          <p:cNvSpPr/>
          <p:nvPr/>
        </p:nvSpPr>
        <p:spPr>
          <a:xfrm>
            <a:off x="5457695" y="2627823"/>
            <a:ext cx="1256290" cy="1256290"/>
          </a:xfrm>
          <a:prstGeom prst="ellipse">
            <a:avLst/>
          </a:prstGeom>
          <a:noFill/>
          <a:ln w="12700">
            <a:solidFill>
              <a:schemeClr val="tx1">
                <a:lumMod val="85000"/>
                <a:lumOff val="15000"/>
              </a:schemeClr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梯形 16"/>
          <p:cNvSpPr/>
          <p:nvPr/>
        </p:nvSpPr>
        <p:spPr>
          <a:xfrm rot="7200000">
            <a:off x="4985917" y="2966276"/>
            <a:ext cx="1584530" cy="263144"/>
          </a:xfrm>
          <a:prstGeom prst="trapezoid">
            <a:avLst>
              <a:gd name="adj" fmla="val 16934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梯形 17"/>
          <p:cNvSpPr/>
          <p:nvPr/>
        </p:nvSpPr>
        <p:spPr>
          <a:xfrm rot="14400000">
            <a:off x="5621392" y="2966394"/>
            <a:ext cx="1584742" cy="263034"/>
          </a:xfrm>
          <a:prstGeom prst="trapezoid">
            <a:avLst>
              <a:gd name="adj" fmla="val 16934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梯形 18"/>
          <p:cNvSpPr/>
          <p:nvPr/>
        </p:nvSpPr>
        <p:spPr>
          <a:xfrm>
            <a:off x="5303627" y="3494843"/>
            <a:ext cx="1584746" cy="263852"/>
          </a:xfrm>
          <a:prstGeom prst="trapezoid">
            <a:avLst>
              <a:gd name="adj" fmla="val 16934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等腰三角形 19"/>
          <p:cNvSpPr/>
          <p:nvPr/>
        </p:nvSpPr>
        <p:spPr>
          <a:xfrm>
            <a:off x="5784895" y="2911276"/>
            <a:ext cx="622210" cy="535942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57"/>
          <p:cNvSpPr>
            <a:spLocks noChangeArrowheads="1"/>
          </p:cNvSpPr>
          <p:nvPr/>
        </p:nvSpPr>
        <p:spPr bwMode="auto">
          <a:xfrm>
            <a:off x="7301621" y="2496808"/>
            <a:ext cx="1801812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301621" y="2881149"/>
            <a:ext cx="3957637" cy="61369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  <a:endParaRPr kumimoji="0" lang="en-US" altLang="en-US" sz="120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5" name="矩形 57"/>
          <p:cNvSpPr>
            <a:spLocks noChangeArrowheads="1"/>
          </p:cNvSpPr>
          <p:nvPr/>
        </p:nvSpPr>
        <p:spPr bwMode="auto">
          <a:xfrm>
            <a:off x="5195093" y="4284308"/>
            <a:ext cx="1801812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6" name="文本框 9"/>
          <p:cNvSpPr txBox="1"/>
          <p:nvPr/>
        </p:nvSpPr>
        <p:spPr>
          <a:xfrm>
            <a:off x="4117181" y="4668649"/>
            <a:ext cx="3957637" cy="61369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  <a:endParaRPr kumimoji="0" lang="en-US" altLang="en-US" sz="120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7" name="矩形 57"/>
          <p:cNvSpPr>
            <a:spLocks noChangeArrowheads="1"/>
          </p:cNvSpPr>
          <p:nvPr/>
        </p:nvSpPr>
        <p:spPr bwMode="auto">
          <a:xfrm>
            <a:off x="3088517" y="2496808"/>
            <a:ext cx="1801812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8" name="文本框 9"/>
          <p:cNvSpPr txBox="1"/>
          <p:nvPr/>
        </p:nvSpPr>
        <p:spPr>
          <a:xfrm>
            <a:off x="932692" y="2881149"/>
            <a:ext cx="3957637" cy="61369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  <a:endParaRPr kumimoji="0" lang="en-US" altLang="en-US" sz="120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5326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7" grpId="0" animBg="1"/>
      <p:bldP spid="48" grpId="0" animBg="1"/>
      <p:bldP spid="49" grpId="0" animBg="1"/>
      <p:bldP spid="50" grpId="0" animBg="1"/>
      <p:bldP spid="22" grpId="0" animBg="1"/>
      <p:bldP spid="23" grpId="0" animBg="1"/>
      <p:bldP spid="16" grpId="0"/>
      <p:bldP spid="15" grpId="0" animBg="1"/>
      <p:bldP spid="17" grpId="0" animBg="1"/>
      <p:bldP spid="18" grpId="0" animBg="1"/>
      <p:bldP spid="19" grpId="0" animBg="1"/>
      <p:bldP spid="20" grpId="0" animBg="1"/>
      <p:bldP spid="21" grpId="0"/>
      <p:bldP spid="24" grpId="0"/>
      <p:bldP spid="25" grpId="0"/>
      <p:bldP spid="26" grpId="0"/>
      <p:bldP spid="27" grpId="0"/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椭圆 41"/>
          <p:cNvSpPr/>
          <p:nvPr/>
        </p:nvSpPr>
        <p:spPr>
          <a:xfrm>
            <a:off x="-528014" y="5583074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7700331" y="-279924"/>
            <a:ext cx="1039735" cy="1039735"/>
          </a:xfrm>
          <a:prstGeom prst="ellipse">
            <a:avLst/>
          </a:prstGeom>
          <a:solidFill>
            <a:srgbClr val="DFF1F5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017591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326523" y="6204386"/>
            <a:ext cx="2030336" cy="20303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10233921" y="5669542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9" name="椭圆 48"/>
          <p:cNvSpPr/>
          <p:nvPr/>
        </p:nvSpPr>
        <p:spPr>
          <a:xfrm flipH="1">
            <a:off x="9125475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6825942" y="6204386"/>
            <a:ext cx="2030336" cy="2030336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-447332" y="941377"/>
            <a:ext cx="756614" cy="618482"/>
          </a:xfrm>
          <a:prstGeom prst="ellipse">
            <a:avLst/>
          </a:prstGeom>
          <a:solidFill>
            <a:schemeClr val="tx2">
              <a:lumMod val="20000"/>
              <a:lumOff val="8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-735891" y="-611345"/>
            <a:ext cx="1471782" cy="1482328"/>
          </a:xfrm>
          <a:prstGeom prst="ellipse">
            <a:avLst/>
          </a:prstGeom>
          <a:solidFill>
            <a:schemeClr val="tx2">
              <a:lumMod val="40000"/>
              <a:lumOff val="6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4785" y="43035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添加您宝贵的标题</a:t>
            </a:r>
          </a:p>
        </p:txBody>
      </p:sp>
      <p:sp>
        <p:nvSpPr>
          <p:cNvPr id="15" name="矩形 57"/>
          <p:cNvSpPr>
            <a:spLocks noChangeArrowheads="1"/>
          </p:cNvSpPr>
          <p:nvPr/>
        </p:nvSpPr>
        <p:spPr bwMode="auto">
          <a:xfrm>
            <a:off x="7559735" y="1457005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文本框 2"/>
          <p:cNvSpPr txBox="1"/>
          <p:nvPr/>
        </p:nvSpPr>
        <p:spPr>
          <a:xfrm>
            <a:off x="7559736" y="1847213"/>
            <a:ext cx="4085204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  <a:endParaRPr kumimoji="0" lang="en-US" altLang="en-US" sz="12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8" name="矩形 57"/>
          <p:cNvSpPr>
            <a:spLocks noChangeArrowheads="1"/>
          </p:cNvSpPr>
          <p:nvPr/>
        </p:nvSpPr>
        <p:spPr bwMode="auto">
          <a:xfrm>
            <a:off x="7559735" y="2912007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9" name="文本框 2"/>
          <p:cNvSpPr txBox="1"/>
          <p:nvPr/>
        </p:nvSpPr>
        <p:spPr>
          <a:xfrm>
            <a:off x="7559736" y="3302215"/>
            <a:ext cx="4085204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  <a:endParaRPr kumimoji="0" lang="en-US" altLang="en-US" sz="12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0" name="矩形 57"/>
          <p:cNvSpPr>
            <a:spLocks noChangeArrowheads="1"/>
          </p:cNvSpPr>
          <p:nvPr/>
        </p:nvSpPr>
        <p:spPr bwMode="auto">
          <a:xfrm>
            <a:off x="7559735" y="4363076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文本框 2"/>
          <p:cNvSpPr txBox="1"/>
          <p:nvPr/>
        </p:nvSpPr>
        <p:spPr>
          <a:xfrm>
            <a:off x="7559736" y="4753284"/>
            <a:ext cx="4085204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  <a:endParaRPr kumimoji="0" lang="en-US" altLang="en-US" sz="12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84" y="1510161"/>
            <a:ext cx="3453485" cy="388945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779" y="1488157"/>
            <a:ext cx="3911458" cy="3911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325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7" grpId="0" animBg="1"/>
      <p:bldP spid="49" grpId="0" animBg="1"/>
      <p:bldP spid="50" grpId="0" animBg="1"/>
      <p:bldP spid="22" grpId="0" animBg="1"/>
      <p:bldP spid="23" grpId="0" animBg="1"/>
      <p:bldP spid="16" grpId="0"/>
      <p:bldP spid="15" grpId="0"/>
      <p:bldP spid="17" grpId="0"/>
      <p:bldP spid="18" grpId="0"/>
      <p:bldP spid="19" grpId="0"/>
      <p:bldP spid="20" grpId="0"/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椭圆 40"/>
          <p:cNvSpPr/>
          <p:nvPr/>
        </p:nvSpPr>
        <p:spPr>
          <a:xfrm>
            <a:off x="-241214" y="4524969"/>
            <a:ext cx="987711" cy="987711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-528014" y="5583074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7700331" y="-279924"/>
            <a:ext cx="1039735" cy="1039735"/>
          </a:xfrm>
          <a:prstGeom prst="ellipse">
            <a:avLst/>
          </a:prstGeom>
          <a:solidFill>
            <a:srgbClr val="DFF1F5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017591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326523" y="6204386"/>
            <a:ext cx="2030336" cy="20303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10233921" y="5669542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9508182" y="5187511"/>
            <a:ext cx="1039735" cy="1039735"/>
          </a:xfrm>
          <a:prstGeom prst="ellipse">
            <a:avLst/>
          </a:prstGeom>
          <a:solidFill>
            <a:schemeClr val="accent4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9" name="椭圆 48"/>
          <p:cNvSpPr/>
          <p:nvPr/>
        </p:nvSpPr>
        <p:spPr>
          <a:xfrm flipH="1">
            <a:off x="9125475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6825942" y="6204386"/>
            <a:ext cx="2030336" cy="2030336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-447332" y="941377"/>
            <a:ext cx="756614" cy="618482"/>
          </a:xfrm>
          <a:prstGeom prst="ellipse">
            <a:avLst/>
          </a:prstGeom>
          <a:solidFill>
            <a:schemeClr val="tx2">
              <a:lumMod val="20000"/>
              <a:lumOff val="8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-735891" y="-611345"/>
            <a:ext cx="1471782" cy="1482328"/>
          </a:xfrm>
          <a:prstGeom prst="ellipse">
            <a:avLst/>
          </a:prstGeom>
          <a:solidFill>
            <a:schemeClr val="tx2">
              <a:lumMod val="40000"/>
              <a:lumOff val="6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4785" y="43035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添加您宝贵的标题</a:t>
            </a:r>
          </a:p>
        </p:txBody>
      </p:sp>
      <p:sp>
        <p:nvSpPr>
          <p:cNvPr id="15" name="椭圆 14"/>
          <p:cNvSpPr/>
          <p:nvPr/>
        </p:nvSpPr>
        <p:spPr>
          <a:xfrm>
            <a:off x="1415958" y="1814488"/>
            <a:ext cx="1246954" cy="1246954"/>
          </a:xfrm>
          <a:prstGeom prst="ellipse">
            <a:avLst/>
          </a:prstGeom>
          <a:noFill/>
          <a:ln w="19050">
            <a:solidFill>
              <a:srgbClr val="B54B48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MH_Other_2"/>
          <p:cNvSpPr/>
          <p:nvPr/>
        </p:nvSpPr>
        <p:spPr>
          <a:xfrm>
            <a:off x="1502067" y="1907685"/>
            <a:ext cx="1074737" cy="1074737"/>
          </a:xfrm>
          <a:prstGeom prst="ellipse">
            <a:avLst/>
          </a:prstGeom>
          <a:solidFill>
            <a:srgbClr val="B54B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9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2" charset="0"/>
                <a:ea typeface="微软雅黑" panose="020B0503020204020204" pitchFamily="34" charset="-122"/>
                <a:cs typeface="+mn-cs"/>
              </a:rPr>
              <a:t>2012</a:t>
            </a:r>
          </a:p>
        </p:txBody>
      </p:sp>
      <p:sp>
        <p:nvSpPr>
          <p:cNvPr id="18" name="MH_Other_4"/>
          <p:cNvSpPr/>
          <p:nvPr/>
        </p:nvSpPr>
        <p:spPr>
          <a:xfrm>
            <a:off x="3529781" y="1907685"/>
            <a:ext cx="1074737" cy="1074737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9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2" charset="0"/>
                <a:ea typeface="微软雅黑" panose="020B0503020204020204" pitchFamily="34" charset="-122"/>
                <a:cs typeface="+mn-cs"/>
              </a:rPr>
              <a:t>2013</a:t>
            </a:r>
          </a:p>
        </p:txBody>
      </p:sp>
      <p:sp>
        <p:nvSpPr>
          <p:cNvPr id="19" name="MH_Other_6"/>
          <p:cNvSpPr/>
          <p:nvPr/>
        </p:nvSpPr>
        <p:spPr>
          <a:xfrm>
            <a:off x="5557495" y="1907685"/>
            <a:ext cx="1077913" cy="1074737"/>
          </a:xfrm>
          <a:prstGeom prst="ellipse">
            <a:avLst/>
          </a:prstGeom>
          <a:solidFill>
            <a:srgbClr val="B54B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9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2" charset="0"/>
                <a:ea typeface="微软雅黑" panose="020B0503020204020204" pitchFamily="34" charset="-122"/>
                <a:cs typeface="+mn-cs"/>
              </a:rPr>
              <a:t>2014</a:t>
            </a:r>
          </a:p>
        </p:txBody>
      </p:sp>
      <p:sp>
        <p:nvSpPr>
          <p:cNvPr id="20" name="MH_Other_8"/>
          <p:cNvSpPr/>
          <p:nvPr/>
        </p:nvSpPr>
        <p:spPr>
          <a:xfrm>
            <a:off x="7588385" y="1907685"/>
            <a:ext cx="1074738" cy="1074737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9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2" charset="0"/>
                <a:ea typeface="微软雅黑" panose="020B0503020204020204" pitchFamily="34" charset="-122"/>
                <a:cs typeface="+mn-cs"/>
              </a:rPr>
              <a:t>2015</a:t>
            </a:r>
          </a:p>
        </p:txBody>
      </p:sp>
      <p:sp>
        <p:nvSpPr>
          <p:cNvPr id="21" name="MH_Other_9"/>
          <p:cNvSpPr/>
          <p:nvPr/>
        </p:nvSpPr>
        <p:spPr>
          <a:xfrm>
            <a:off x="9616101" y="1907685"/>
            <a:ext cx="1076325" cy="1074737"/>
          </a:xfrm>
          <a:prstGeom prst="ellipse">
            <a:avLst/>
          </a:prstGeom>
          <a:solidFill>
            <a:srgbClr val="B54B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9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2" charset="0"/>
                <a:ea typeface="微软雅黑" panose="020B0503020204020204" pitchFamily="34" charset="-122"/>
                <a:cs typeface="+mn-cs"/>
              </a:rPr>
              <a:t>2016</a:t>
            </a:r>
          </a:p>
        </p:txBody>
      </p:sp>
      <p:sp>
        <p:nvSpPr>
          <p:cNvPr id="24" name="等腰三角形 23"/>
          <p:cNvSpPr/>
          <p:nvPr/>
        </p:nvSpPr>
        <p:spPr>
          <a:xfrm rot="10800000">
            <a:off x="1935454" y="3179272"/>
            <a:ext cx="220663" cy="188913"/>
          </a:xfrm>
          <a:prstGeom prst="triangle">
            <a:avLst/>
          </a:prstGeom>
          <a:solidFill>
            <a:srgbClr val="B54B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等腰三角形 24"/>
          <p:cNvSpPr/>
          <p:nvPr/>
        </p:nvSpPr>
        <p:spPr>
          <a:xfrm rot="10800000">
            <a:off x="3965153" y="3179272"/>
            <a:ext cx="220663" cy="188913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等腰三角形 25"/>
          <p:cNvSpPr/>
          <p:nvPr/>
        </p:nvSpPr>
        <p:spPr>
          <a:xfrm rot="10800000">
            <a:off x="5994852" y="3179272"/>
            <a:ext cx="220663" cy="188913"/>
          </a:xfrm>
          <a:prstGeom prst="triangle">
            <a:avLst/>
          </a:prstGeom>
          <a:solidFill>
            <a:srgbClr val="B54B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等腰三角形 26"/>
          <p:cNvSpPr/>
          <p:nvPr/>
        </p:nvSpPr>
        <p:spPr>
          <a:xfrm rot="10800000">
            <a:off x="8024551" y="3179272"/>
            <a:ext cx="220663" cy="188913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等腰三角形 27"/>
          <p:cNvSpPr/>
          <p:nvPr/>
        </p:nvSpPr>
        <p:spPr>
          <a:xfrm rot="10800000">
            <a:off x="10054251" y="3179272"/>
            <a:ext cx="220663" cy="188913"/>
          </a:xfrm>
          <a:prstGeom prst="triangle">
            <a:avLst/>
          </a:prstGeom>
          <a:solidFill>
            <a:srgbClr val="B54B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矩形 57"/>
          <p:cNvSpPr>
            <a:spLocks noChangeArrowheads="1"/>
          </p:cNvSpPr>
          <p:nvPr/>
        </p:nvSpPr>
        <p:spPr bwMode="auto">
          <a:xfrm>
            <a:off x="1140845" y="3603847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0" name="文本框 40"/>
          <p:cNvSpPr txBox="1"/>
          <p:nvPr/>
        </p:nvSpPr>
        <p:spPr>
          <a:xfrm>
            <a:off x="1140846" y="4030670"/>
            <a:ext cx="1801812" cy="14773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31" name="矩形 57"/>
          <p:cNvSpPr>
            <a:spLocks noChangeArrowheads="1"/>
          </p:cNvSpPr>
          <p:nvPr/>
        </p:nvSpPr>
        <p:spPr bwMode="auto">
          <a:xfrm>
            <a:off x="3172528" y="3603847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2" name="文本框 40"/>
          <p:cNvSpPr txBox="1"/>
          <p:nvPr/>
        </p:nvSpPr>
        <p:spPr>
          <a:xfrm>
            <a:off x="3172529" y="4030670"/>
            <a:ext cx="1801812" cy="14773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33" name="矩形 57"/>
          <p:cNvSpPr>
            <a:spLocks noChangeArrowheads="1"/>
          </p:cNvSpPr>
          <p:nvPr/>
        </p:nvSpPr>
        <p:spPr bwMode="auto">
          <a:xfrm>
            <a:off x="5204211" y="3603847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4" name="文本框 40"/>
          <p:cNvSpPr txBox="1"/>
          <p:nvPr/>
        </p:nvSpPr>
        <p:spPr>
          <a:xfrm>
            <a:off x="5204212" y="4030670"/>
            <a:ext cx="1801812" cy="14773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35" name="矩形 57"/>
          <p:cNvSpPr>
            <a:spLocks noChangeArrowheads="1"/>
          </p:cNvSpPr>
          <p:nvPr/>
        </p:nvSpPr>
        <p:spPr bwMode="auto">
          <a:xfrm>
            <a:off x="7235894" y="3603847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6" name="文本框 40"/>
          <p:cNvSpPr txBox="1"/>
          <p:nvPr/>
        </p:nvSpPr>
        <p:spPr>
          <a:xfrm>
            <a:off x="7235895" y="4030670"/>
            <a:ext cx="1801812" cy="14773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37" name="矩形 57"/>
          <p:cNvSpPr>
            <a:spLocks noChangeArrowheads="1"/>
          </p:cNvSpPr>
          <p:nvPr/>
        </p:nvSpPr>
        <p:spPr bwMode="auto">
          <a:xfrm>
            <a:off x="9267575" y="3603847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8" name="文本框 40"/>
          <p:cNvSpPr txBox="1"/>
          <p:nvPr/>
        </p:nvSpPr>
        <p:spPr>
          <a:xfrm>
            <a:off x="9267576" y="4030670"/>
            <a:ext cx="1801812" cy="14773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39" name="椭圆 38"/>
          <p:cNvSpPr/>
          <p:nvPr/>
        </p:nvSpPr>
        <p:spPr>
          <a:xfrm>
            <a:off x="3443672" y="1814488"/>
            <a:ext cx="1246954" cy="1246954"/>
          </a:xfrm>
          <a:prstGeom prst="ellipse">
            <a:avLst/>
          </a:prstGeom>
          <a:noFill/>
          <a:ln w="19050">
            <a:solidFill>
              <a:schemeClr val="tx1">
                <a:lumMod val="85000"/>
                <a:lumOff val="15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5471386" y="1814488"/>
            <a:ext cx="1246954" cy="1246954"/>
          </a:xfrm>
          <a:prstGeom prst="ellipse">
            <a:avLst/>
          </a:prstGeom>
          <a:noFill/>
          <a:ln w="19050">
            <a:solidFill>
              <a:srgbClr val="B54B48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7499100" y="1814488"/>
            <a:ext cx="1246954" cy="1246954"/>
          </a:xfrm>
          <a:prstGeom prst="ellipse">
            <a:avLst/>
          </a:prstGeom>
          <a:noFill/>
          <a:ln w="19050">
            <a:solidFill>
              <a:schemeClr val="tx1">
                <a:lumMod val="85000"/>
                <a:lumOff val="15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9526814" y="1814488"/>
            <a:ext cx="1246954" cy="1246954"/>
          </a:xfrm>
          <a:prstGeom prst="ellipse">
            <a:avLst/>
          </a:prstGeom>
          <a:noFill/>
          <a:ln w="19050">
            <a:solidFill>
              <a:srgbClr val="B54B48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421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7" grpId="0" animBg="1"/>
      <p:bldP spid="48" grpId="0" animBg="1"/>
      <p:bldP spid="49" grpId="0" animBg="1"/>
      <p:bldP spid="50" grpId="0" animBg="1"/>
      <p:bldP spid="22" grpId="0" animBg="1"/>
      <p:bldP spid="23" grpId="0" animBg="1"/>
      <p:bldP spid="16" grpId="0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 animBg="1"/>
      <p:bldP spid="40" grpId="0" animBg="1"/>
      <p:bldP spid="46" grpId="0" animBg="1"/>
      <p:bldP spid="5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椭圆 40"/>
          <p:cNvSpPr/>
          <p:nvPr/>
        </p:nvSpPr>
        <p:spPr>
          <a:xfrm>
            <a:off x="-241214" y="4524969"/>
            <a:ext cx="987711" cy="987711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-528014" y="5583074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7700331" y="-279924"/>
            <a:ext cx="1039735" cy="1039735"/>
          </a:xfrm>
          <a:prstGeom prst="ellipse">
            <a:avLst/>
          </a:prstGeom>
          <a:solidFill>
            <a:srgbClr val="DFF1F5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017591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326523" y="6204386"/>
            <a:ext cx="2030336" cy="20303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10233921" y="5669542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9508182" y="5187511"/>
            <a:ext cx="1039735" cy="1039735"/>
          </a:xfrm>
          <a:prstGeom prst="ellipse">
            <a:avLst/>
          </a:prstGeom>
          <a:solidFill>
            <a:schemeClr val="accent4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9" name="椭圆 48"/>
          <p:cNvSpPr/>
          <p:nvPr/>
        </p:nvSpPr>
        <p:spPr>
          <a:xfrm flipH="1">
            <a:off x="9125475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6825942" y="6204386"/>
            <a:ext cx="2030336" cy="2030336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-447332" y="941377"/>
            <a:ext cx="756614" cy="618482"/>
          </a:xfrm>
          <a:prstGeom prst="ellipse">
            <a:avLst/>
          </a:prstGeom>
          <a:solidFill>
            <a:schemeClr val="tx2">
              <a:lumMod val="20000"/>
              <a:lumOff val="8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-735891" y="-611345"/>
            <a:ext cx="1471782" cy="1482328"/>
          </a:xfrm>
          <a:prstGeom prst="ellipse">
            <a:avLst/>
          </a:prstGeom>
          <a:solidFill>
            <a:schemeClr val="tx2">
              <a:lumMod val="40000"/>
              <a:lumOff val="6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4785" y="43035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添加您宝贵的标题</a:t>
            </a:r>
          </a:p>
        </p:txBody>
      </p:sp>
      <p:sp>
        <p:nvSpPr>
          <p:cNvPr id="15" name="矩形 14"/>
          <p:cNvSpPr/>
          <p:nvPr/>
        </p:nvSpPr>
        <p:spPr>
          <a:xfrm>
            <a:off x="1504950" y="2071888"/>
            <a:ext cx="2729563" cy="77319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504950" y="2845082"/>
            <a:ext cx="2729563" cy="208167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18" name="矩形 17"/>
          <p:cNvSpPr/>
          <p:nvPr/>
        </p:nvSpPr>
        <p:spPr>
          <a:xfrm>
            <a:off x="4607473" y="2003308"/>
            <a:ext cx="2977054" cy="8433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607473" y="2846608"/>
            <a:ext cx="2977054" cy="22704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20" name="矩形 19"/>
          <p:cNvSpPr/>
          <p:nvPr/>
        </p:nvSpPr>
        <p:spPr>
          <a:xfrm>
            <a:off x="7957487" y="2071888"/>
            <a:ext cx="2729563" cy="77319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957487" y="2845082"/>
            <a:ext cx="2729563" cy="208167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24" name="矩形 23"/>
          <p:cNvSpPr/>
          <p:nvPr/>
        </p:nvSpPr>
        <p:spPr>
          <a:xfrm>
            <a:off x="1504950" y="4926756"/>
            <a:ext cx="2729563" cy="10180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607474" y="5117030"/>
            <a:ext cx="2977054" cy="10180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957486" y="4926756"/>
            <a:ext cx="2729563" cy="10180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784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7" grpId="0" animBg="1"/>
      <p:bldP spid="48" grpId="0" animBg="1"/>
      <p:bldP spid="49" grpId="0" animBg="1"/>
      <p:bldP spid="50" grpId="0" animBg="1"/>
      <p:bldP spid="22" grpId="0" animBg="1"/>
      <p:bldP spid="23" grpId="0" animBg="1"/>
      <p:bldP spid="16" grpId="0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4" grpId="0" animBg="1"/>
      <p:bldP spid="25" grpId="0" animBg="1"/>
      <p:bldP spid="2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椭圆 38"/>
          <p:cNvSpPr/>
          <p:nvPr/>
        </p:nvSpPr>
        <p:spPr>
          <a:xfrm>
            <a:off x="-685632" y="2167312"/>
            <a:ext cx="2159876" cy="2159876"/>
          </a:xfrm>
          <a:prstGeom prst="ellipse">
            <a:avLst/>
          </a:prstGeom>
          <a:solidFill>
            <a:srgbClr val="B1DEE8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0" name="椭圆 39"/>
          <p:cNvSpPr/>
          <p:nvPr/>
        </p:nvSpPr>
        <p:spPr>
          <a:xfrm flipH="1">
            <a:off x="10662217" y="1842988"/>
            <a:ext cx="2159876" cy="215987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-241214" y="4524969"/>
            <a:ext cx="987711" cy="987711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-528014" y="5583074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7700331" y="-279924"/>
            <a:ext cx="1039735" cy="1039735"/>
          </a:xfrm>
          <a:prstGeom prst="ellipse">
            <a:avLst/>
          </a:prstGeom>
          <a:solidFill>
            <a:srgbClr val="DFF1F5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017591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326523" y="6204386"/>
            <a:ext cx="2030336" cy="20303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6" name="椭圆 45"/>
          <p:cNvSpPr/>
          <p:nvPr/>
        </p:nvSpPr>
        <p:spPr>
          <a:xfrm flipH="1">
            <a:off x="11336981" y="4353908"/>
            <a:ext cx="987711" cy="987711"/>
          </a:xfrm>
          <a:prstGeom prst="ellipse">
            <a:avLst/>
          </a:prstGeom>
          <a:solidFill>
            <a:schemeClr val="accent4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10233921" y="5669542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9508182" y="5187511"/>
            <a:ext cx="1039735" cy="1039735"/>
          </a:xfrm>
          <a:prstGeom prst="ellipse">
            <a:avLst/>
          </a:prstGeom>
          <a:solidFill>
            <a:schemeClr val="accent4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9" name="椭圆 48"/>
          <p:cNvSpPr/>
          <p:nvPr/>
        </p:nvSpPr>
        <p:spPr>
          <a:xfrm flipH="1">
            <a:off x="9125475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6825942" y="6204386"/>
            <a:ext cx="2030336" cy="2030336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2670020" y="2258962"/>
            <a:ext cx="6842761" cy="1286742"/>
            <a:chOff x="2670020" y="1992784"/>
            <a:chExt cx="6842761" cy="1286742"/>
          </a:xfrm>
        </p:grpSpPr>
        <p:grpSp>
          <p:nvGrpSpPr>
            <p:cNvPr id="73" name="组合 72"/>
            <p:cNvGrpSpPr/>
            <p:nvPr/>
          </p:nvGrpSpPr>
          <p:grpSpPr>
            <a:xfrm>
              <a:off x="2670020" y="1992784"/>
              <a:ext cx="6842761" cy="1286742"/>
              <a:chOff x="2670020" y="2507465"/>
              <a:chExt cx="6842761" cy="1286742"/>
            </a:xfrm>
          </p:grpSpPr>
          <p:sp>
            <p:nvSpPr>
              <p:cNvPr id="68" name="矩形 67"/>
              <p:cNvSpPr/>
              <p:nvPr/>
            </p:nvSpPr>
            <p:spPr>
              <a:xfrm>
                <a:off x="2679219" y="2507465"/>
                <a:ext cx="6833562" cy="83092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>
                  <a:defRPr/>
                </a:pPr>
                <a:endParaRPr lang="zh-CN" altLang="en-US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  <p:sp>
            <p:nvSpPr>
              <p:cNvPr id="70" name="文本框 69"/>
              <p:cNvSpPr txBox="1"/>
              <p:nvPr/>
            </p:nvSpPr>
            <p:spPr>
              <a:xfrm>
                <a:off x="2670020" y="2593878"/>
                <a:ext cx="6833563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457200">
                  <a:defRPr/>
                </a:pPr>
                <a:r>
                  <a:rPr lang="zh-CN" altLang="en-US" sz="3600" spc="300" dirty="0">
                    <a:solidFill>
                      <a:srgbClr val="FFFFFF"/>
                    </a:solidFill>
                    <a:latin typeface="微软雅黑"/>
                    <a:ea typeface="微软雅黑"/>
                  </a:rPr>
                  <a:t>非常感谢您的聆听</a:t>
                </a:r>
              </a:p>
              <a:p>
                <a:pPr algn="ctr" defTabSz="457200">
                  <a:defRPr/>
                </a:pPr>
                <a:endParaRPr lang="zh-CN" altLang="en-US" sz="3600" spc="300" dirty="0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</p:grpSp>
        <p:cxnSp>
          <p:nvCxnSpPr>
            <p:cNvPr id="75" name="直接连接符 74"/>
            <p:cNvCxnSpPr/>
            <p:nvPr/>
          </p:nvCxnSpPr>
          <p:spPr>
            <a:xfrm>
              <a:off x="2670020" y="3032760"/>
              <a:ext cx="682436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矩形 57"/>
          <p:cNvSpPr>
            <a:spLocks noChangeArrowheads="1"/>
          </p:cNvSpPr>
          <p:nvPr/>
        </p:nvSpPr>
        <p:spPr bwMode="auto">
          <a:xfrm>
            <a:off x="2901696" y="3411529"/>
            <a:ext cx="6388608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为什么千图网如此受欢迎，因为我们拒绝浮夸设计，讲究实战实用，每一套模板都是经过精心逻辑搭配，还有超值图标大礼包在尾页，感谢您的预览和选购。</a:t>
            </a:r>
          </a:p>
        </p:txBody>
      </p:sp>
      <p:sp>
        <p:nvSpPr>
          <p:cNvPr id="22" name="椭圆 21"/>
          <p:cNvSpPr/>
          <p:nvPr/>
        </p:nvSpPr>
        <p:spPr>
          <a:xfrm>
            <a:off x="3675614" y="-170721"/>
            <a:ext cx="1039735" cy="1039735"/>
          </a:xfrm>
          <a:prstGeom prst="ellipse">
            <a:avLst/>
          </a:prstGeom>
          <a:solidFill>
            <a:schemeClr val="tx2">
              <a:lumMod val="20000"/>
              <a:lumOff val="8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321435" y="-354898"/>
            <a:ext cx="1471782" cy="1482328"/>
          </a:xfrm>
          <a:prstGeom prst="ellipse">
            <a:avLst/>
          </a:prstGeom>
          <a:solidFill>
            <a:schemeClr val="tx2">
              <a:lumMod val="40000"/>
              <a:lumOff val="6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748995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21" grpId="0"/>
      <p:bldP spid="22" grpId="0" animBg="1"/>
      <p:bldP spid="2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064441" y="648296"/>
            <a:ext cx="4060768" cy="431780"/>
          </a:xfrm>
        </p:spPr>
        <p:txBody>
          <a:bodyPr/>
          <a:lstStyle/>
          <a:p>
            <a:r>
              <a:rPr lang="en-US" b="0" dirty="0">
                <a:latin typeface="+mn-lt"/>
                <a:cs typeface="+mn-ea"/>
                <a:sym typeface="+mn-lt"/>
              </a:rPr>
              <a:t>版权声明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700621" y="1379220"/>
            <a:ext cx="4789932" cy="228600"/>
          </a:xfrm>
        </p:spPr>
        <p:txBody>
          <a:bodyPr/>
          <a:lstStyle/>
          <a:p>
            <a:r>
              <a:rPr lang="en-US" dirty="0" err="1">
                <a:latin typeface="+mn-lt"/>
                <a:cs typeface="+mn-ea"/>
                <a:sym typeface="+mn-lt"/>
              </a:rPr>
              <a:t>感谢您支持原创设计事业，支持设计版权产</a:t>
            </a:r>
            <a:r>
              <a:rPr lang="en-US" dirty="0">
                <a:latin typeface="+mn-lt"/>
                <a:cs typeface="+mn-ea"/>
                <a:sym typeface="+mn-lt"/>
              </a:rPr>
              <a:t>！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1786858" y="1960626"/>
            <a:ext cx="8617458" cy="4012692"/>
          </a:xfrm>
        </p:spPr>
        <p:txBody>
          <a:bodyPr/>
          <a:lstStyle/>
          <a:p>
            <a:pPr algn="l"/>
            <a:r>
              <a:rPr lang="en-US">
                <a:solidFill>
                  <a:schemeClr val="bg1">
                    <a:lumMod val="95000"/>
                  </a:schemeClr>
                </a:solidFill>
                <a:latin typeface="+mn-lt"/>
                <a:cs typeface="+mn-ea"/>
                <a:sym typeface="+mn-lt"/>
              </a:rPr>
              <a:t>       感谢您下载PPT千图网平台上提供的产品，为了您和千图网以及原创作者的利益，请勿复制、传播、销售，否则将承担法律责任！千图网将对作品进行维权，按照传播下载次数的十倍进行索取赔偿！</a:t>
            </a:r>
          </a:p>
          <a:p>
            <a:pPr algn="l"/>
            <a:r>
              <a:rPr lang="en-US">
                <a:solidFill>
                  <a:schemeClr val="bg1">
                    <a:lumMod val="95000"/>
                  </a:schemeClr>
                </a:solidFill>
                <a:latin typeface="+mn-lt"/>
                <a:cs typeface="+mn-ea"/>
                <a:sym typeface="+mn-lt"/>
              </a:rPr>
              <a:t>1、千图网网站出售的PPT模版是免版税类（RF：Royalty-free）正版受《中华人民共和国著作法》和</a:t>
            </a:r>
          </a:p>
          <a:p>
            <a:pPr algn="l"/>
            <a:r>
              <a:rPr lang="en-US">
                <a:solidFill>
                  <a:schemeClr val="bg1">
                    <a:lumMod val="95000"/>
                  </a:schemeClr>
                </a:solidFill>
                <a:latin typeface="+mn-lt"/>
                <a:cs typeface="+mn-ea"/>
                <a:sym typeface="+mn-lt"/>
              </a:rPr>
              <a:t>《世界版权公约》的保护，作品的所有权、版权和著作权归千图网所有，您下载的是PPT模版素材使用权。</a:t>
            </a:r>
          </a:p>
          <a:p>
            <a:pPr algn="l"/>
            <a:r>
              <a:rPr lang="en-US">
                <a:solidFill>
                  <a:schemeClr val="bg1">
                    <a:lumMod val="95000"/>
                  </a:schemeClr>
                </a:solidFill>
                <a:latin typeface="+mn-lt"/>
                <a:cs typeface="+mn-ea"/>
                <a:sym typeface="+mn-lt"/>
              </a:rPr>
              <a:t>2、不得将千图网的PPT模版、PPT素材，本身用于再出售，或者出租、出借、转让、分销、发布或者作为</a:t>
            </a:r>
          </a:p>
          <a:p>
            <a:pPr algn="l"/>
            <a:r>
              <a:rPr lang="en-US">
                <a:solidFill>
                  <a:schemeClr val="bg1">
                    <a:lumMod val="95000"/>
                  </a:schemeClr>
                </a:solidFill>
                <a:latin typeface="+mn-lt"/>
                <a:cs typeface="+mn-ea"/>
                <a:sym typeface="+mn-lt"/>
              </a:rPr>
              <a:t>礼物供他人使用，不得转授权、出卖、转让本协议或本协议中的权利。</a:t>
            </a:r>
          </a:p>
          <a:p>
            <a:pPr algn="l"/>
            <a:r>
              <a:rPr lang="en-US">
                <a:solidFill>
                  <a:schemeClr val="bg1">
                    <a:lumMod val="95000"/>
                  </a:schemeClr>
                </a:solidFill>
                <a:latin typeface="+mn-lt"/>
                <a:cs typeface="+mn-ea"/>
                <a:sym typeface="+mn-lt"/>
              </a:rPr>
              <a:t>3、禁止把作品纳入商标或服务标记。</a:t>
            </a:r>
          </a:p>
          <a:p>
            <a:pPr algn="l"/>
            <a:r>
              <a:rPr lang="en-US">
                <a:solidFill>
                  <a:schemeClr val="bg1">
                    <a:lumMod val="95000"/>
                  </a:schemeClr>
                </a:solidFill>
                <a:latin typeface="+mn-lt"/>
                <a:cs typeface="+mn-ea"/>
                <a:sym typeface="+mn-lt"/>
              </a:rPr>
              <a:t>4、禁止用户用下载格式在网上传播作品。或者作品可以让第三方单独付费或共享免费下载、或通过转移电</a:t>
            </a:r>
          </a:p>
          <a:p>
            <a:pPr algn="l"/>
            <a:r>
              <a:rPr lang="en-US">
                <a:solidFill>
                  <a:schemeClr val="bg1">
                    <a:lumMod val="95000"/>
                  </a:schemeClr>
                </a:solidFill>
                <a:latin typeface="+mn-lt"/>
                <a:cs typeface="+mn-ea"/>
                <a:sym typeface="+mn-lt"/>
              </a:rPr>
              <a:t>话服务系统传播。</a:t>
            </a:r>
          </a:p>
        </p:txBody>
      </p:sp>
    </p:spTree>
    <p:extLst>
      <p:ext uri="{BB962C8B-B14F-4D97-AF65-F5344CB8AC3E}">
        <p14:creationId xmlns:p14="http://schemas.microsoft.com/office/powerpoint/2010/main" val="4186024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椭圆 40"/>
          <p:cNvSpPr/>
          <p:nvPr/>
        </p:nvSpPr>
        <p:spPr>
          <a:xfrm>
            <a:off x="-241214" y="4524969"/>
            <a:ext cx="987711" cy="987711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-685670" y="5707378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-503972" y="1200730"/>
            <a:ext cx="947726" cy="843224"/>
          </a:xfrm>
          <a:prstGeom prst="ellipse">
            <a:avLst/>
          </a:prstGeom>
          <a:solidFill>
            <a:srgbClr val="DFF1F5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017591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326523" y="6204386"/>
            <a:ext cx="2030336" cy="20303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6" name="椭圆 45"/>
          <p:cNvSpPr/>
          <p:nvPr/>
        </p:nvSpPr>
        <p:spPr>
          <a:xfrm flipH="1">
            <a:off x="11336981" y="4353908"/>
            <a:ext cx="987711" cy="987711"/>
          </a:xfrm>
          <a:prstGeom prst="ellipse">
            <a:avLst/>
          </a:prstGeom>
          <a:solidFill>
            <a:schemeClr val="accent4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10233921" y="5669542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9645342" y="5066140"/>
            <a:ext cx="1039735" cy="1039735"/>
          </a:xfrm>
          <a:prstGeom prst="ellipse">
            <a:avLst/>
          </a:prstGeom>
          <a:solidFill>
            <a:schemeClr val="accent4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9" name="椭圆 48"/>
          <p:cNvSpPr/>
          <p:nvPr/>
        </p:nvSpPr>
        <p:spPr>
          <a:xfrm flipH="1">
            <a:off x="9125475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6825942" y="6204386"/>
            <a:ext cx="2030336" cy="2030336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193321" y="-420191"/>
            <a:ext cx="824270" cy="863944"/>
          </a:xfrm>
          <a:prstGeom prst="ellipse">
            <a:avLst/>
          </a:prstGeom>
          <a:solidFill>
            <a:schemeClr val="tx2">
              <a:lumMod val="20000"/>
              <a:lumOff val="8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-483250" y="-420191"/>
            <a:ext cx="1471782" cy="1482328"/>
          </a:xfrm>
          <a:prstGeom prst="ellipse">
            <a:avLst/>
          </a:prstGeom>
          <a:solidFill>
            <a:schemeClr val="tx2">
              <a:lumMod val="40000"/>
              <a:lumOff val="6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03650" y="68993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添加您宝贵的标题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1605456" y="1412330"/>
            <a:ext cx="9668435" cy="754899"/>
            <a:chOff x="2670020" y="2507465"/>
            <a:chExt cx="6842761" cy="830921"/>
          </a:xfrm>
        </p:grpSpPr>
        <p:sp>
          <p:nvSpPr>
            <p:cNvPr id="24" name="矩形 23"/>
            <p:cNvSpPr/>
            <p:nvPr/>
          </p:nvSpPr>
          <p:spPr>
            <a:xfrm>
              <a:off x="2679219" y="2507465"/>
              <a:ext cx="6833562" cy="8309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2670020" y="2593878"/>
              <a:ext cx="683356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6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2715479" y="1461269"/>
            <a:ext cx="75184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为什么千图网如此受欢迎，因为我们拒绝浮夸设计，讲究实战实用，每一套模板都是经过精心逻辑搭配，</a:t>
            </a:r>
            <a:endParaRPr lang="en-US" altLang="zh-CN" sz="12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>
              <a:lnSpc>
                <a:spcPct val="150000"/>
              </a:lnSpc>
            </a:pPr>
            <a:r>
              <a:rPr lang="zh-CN" altLang="en-US" sz="1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还有超值图标大礼包在尾页，感谢您的预览和选购。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1" b="9019"/>
          <a:stretch/>
        </p:blipFill>
        <p:spPr>
          <a:xfrm>
            <a:off x="1792688" y="2283318"/>
            <a:ext cx="2596351" cy="375191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850" y="2276713"/>
            <a:ext cx="1981200" cy="198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099" y="4314181"/>
            <a:ext cx="1968951" cy="1692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" name="矩形 57"/>
          <p:cNvSpPr>
            <a:spLocks noChangeArrowheads="1"/>
          </p:cNvSpPr>
          <p:nvPr/>
        </p:nvSpPr>
        <p:spPr bwMode="auto">
          <a:xfrm>
            <a:off x="7006410" y="2444912"/>
            <a:ext cx="3199307" cy="3383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使用说明：图片均可以使用填充功能更换，文字只需要复制粘贴进入即可，内页有说明。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LEOPARD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千图网，追求精美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无止无尽，内页均采用最合理逻辑，用户可根据自行需要修改顺序，或者添加内页。使用说明：图片均可以使用填充功能更换，文字只需要复制粘贴进入即可，内页有说明。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LEOPARD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千图网，追求精美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无止无尽，内页均采用最合理逻辑，用户可根据自行需要修改顺序，或者添加内页。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使用说明：图片均可以使用填充功能更换，文字只需要复制粘贴进入即可。</a:t>
            </a:r>
          </a:p>
        </p:txBody>
      </p:sp>
    </p:spTree>
    <p:extLst>
      <p:ext uri="{BB962C8B-B14F-4D97-AF65-F5344CB8AC3E}">
        <p14:creationId xmlns:p14="http://schemas.microsoft.com/office/powerpoint/2010/main" val="3355393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22" grpId="0" animBg="1"/>
      <p:bldP spid="23" grpId="0" animBg="1"/>
      <p:bldP spid="16" grpId="0"/>
      <p:bldP spid="2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椭圆 39"/>
          <p:cNvSpPr/>
          <p:nvPr/>
        </p:nvSpPr>
        <p:spPr>
          <a:xfrm flipH="1">
            <a:off x="10662217" y="1842988"/>
            <a:ext cx="2159876" cy="215987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-241214" y="4524969"/>
            <a:ext cx="987711" cy="987711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-528014" y="5912200"/>
            <a:ext cx="2276408" cy="2139229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1191954" y="-449819"/>
            <a:ext cx="932681" cy="907020"/>
          </a:xfrm>
          <a:prstGeom prst="ellipse">
            <a:avLst/>
          </a:prstGeom>
          <a:solidFill>
            <a:srgbClr val="DFF1F5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017591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326523" y="6204386"/>
            <a:ext cx="2030336" cy="20303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6" name="椭圆 45"/>
          <p:cNvSpPr/>
          <p:nvPr/>
        </p:nvSpPr>
        <p:spPr>
          <a:xfrm flipH="1">
            <a:off x="11336981" y="4353908"/>
            <a:ext cx="987711" cy="987711"/>
          </a:xfrm>
          <a:prstGeom prst="ellipse">
            <a:avLst/>
          </a:prstGeom>
          <a:solidFill>
            <a:schemeClr val="accent4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10233921" y="5669542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9" name="椭圆 48"/>
          <p:cNvSpPr/>
          <p:nvPr/>
        </p:nvSpPr>
        <p:spPr>
          <a:xfrm flipH="1">
            <a:off x="9125475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6825942" y="6204386"/>
            <a:ext cx="2030336" cy="2030336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-446717" y="1024202"/>
            <a:ext cx="823235" cy="697022"/>
          </a:xfrm>
          <a:prstGeom prst="ellipse">
            <a:avLst/>
          </a:prstGeom>
          <a:solidFill>
            <a:schemeClr val="tx2">
              <a:lumMod val="20000"/>
              <a:lumOff val="8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-528014" y="-646822"/>
            <a:ext cx="1471782" cy="1482328"/>
          </a:xfrm>
          <a:prstGeom prst="ellipse">
            <a:avLst/>
          </a:prstGeom>
          <a:solidFill>
            <a:schemeClr val="tx2">
              <a:lumMod val="40000"/>
              <a:lumOff val="6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46497" y="625112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添加您宝贵的标题</a:t>
            </a:r>
          </a:p>
        </p:txBody>
      </p:sp>
      <p:sp>
        <p:nvSpPr>
          <p:cNvPr id="17" name="矩形 57"/>
          <p:cNvSpPr>
            <a:spLocks noChangeArrowheads="1"/>
          </p:cNvSpPr>
          <p:nvPr/>
        </p:nvSpPr>
        <p:spPr bwMode="auto">
          <a:xfrm>
            <a:off x="1087036" y="1975442"/>
            <a:ext cx="5323951" cy="118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使用说明：图片均可以使用填充功能更换，文字只需要复制粘贴进入即可，内页有说明。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LEOPARD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千图网，追求精美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无止无尽，内页均采用最合理逻辑，用户可根据自行需要修改顺序，或者添加内页。使用说明：图片均可以使用填充功能更换，文字只需要复制粘贴进入即可，内页有说明。</a:t>
            </a:r>
          </a:p>
        </p:txBody>
      </p:sp>
      <p:sp>
        <p:nvSpPr>
          <p:cNvPr id="18" name="矩形 57"/>
          <p:cNvSpPr>
            <a:spLocks noChangeArrowheads="1"/>
          </p:cNvSpPr>
          <p:nvPr/>
        </p:nvSpPr>
        <p:spPr bwMode="auto">
          <a:xfrm>
            <a:off x="1127724" y="3900521"/>
            <a:ext cx="5323951" cy="2011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使用说明：图片均可以使用填充功能更换，文字只需要复制粘贴进入即可，内页有说明。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LEOPARD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千图网，追求精美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无止无尽，内页均采用最合理逻辑，用户可根据自行需要修改顺序，或者添加内页。使用说明：图片均可以使用填充功能更换，文字只需要复制粘贴进入即可，内页有说明。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LEOPARD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千图网，追求精美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无止无尽，内页均采用最合理逻辑，用户可根据自行需要修改顺序，或者添加内页。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使用说明：图片均可以使用填充功能更换，文字只需要复制粘贴进入即可。</a:t>
            </a:r>
          </a:p>
        </p:txBody>
      </p:sp>
      <p:sp>
        <p:nvSpPr>
          <p:cNvPr id="19" name="Freeform 145"/>
          <p:cNvSpPr/>
          <p:nvPr/>
        </p:nvSpPr>
        <p:spPr bwMode="auto">
          <a:xfrm>
            <a:off x="1190275" y="1420596"/>
            <a:ext cx="498558" cy="429917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13754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665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806971" y="1431110"/>
            <a:ext cx="2742779" cy="4088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Freeform 54"/>
          <p:cNvSpPr>
            <a:spLocks noEditPoints="1"/>
          </p:cNvSpPr>
          <p:nvPr/>
        </p:nvSpPr>
        <p:spPr bwMode="auto">
          <a:xfrm>
            <a:off x="1190275" y="3325073"/>
            <a:ext cx="499229" cy="370176"/>
          </a:xfrm>
          <a:custGeom>
            <a:avLst/>
            <a:gdLst/>
            <a:ahLst/>
            <a:cxnLst>
              <a:cxn ang="0">
                <a:pos x="55" y="50"/>
              </a:cxn>
              <a:cxn ang="0">
                <a:pos x="16" y="50"/>
              </a:cxn>
              <a:cxn ang="0">
                <a:pos x="0" y="34"/>
              </a:cxn>
              <a:cxn ang="0">
                <a:pos x="9" y="20"/>
              </a:cxn>
              <a:cxn ang="0">
                <a:pos x="9" y="18"/>
              </a:cxn>
              <a:cxn ang="0">
                <a:pos x="27" y="0"/>
              </a:cxn>
              <a:cxn ang="0">
                <a:pos x="44" y="11"/>
              </a:cxn>
              <a:cxn ang="0">
                <a:pos x="50" y="9"/>
              </a:cxn>
              <a:cxn ang="0">
                <a:pos x="59" y="18"/>
              </a:cxn>
              <a:cxn ang="0">
                <a:pos x="58" y="23"/>
              </a:cxn>
              <a:cxn ang="0">
                <a:pos x="68" y="36"/>
              </a:cxn>
              <a:cxn ang="0">
                <a:pos x="55" y="50"/>
              </a:cxn>
              <a:cxn ang="0">
                <a:pos x="45" y="25"/>
              </a:cxn>
              <a:cxn ang="0">
                <a:pos x="33" y="13"/>
              </a:cxn>
              <a:cxn ang="0">
                <a:pos x="32" y="12"/>
              </a:cxn>
              <a:cxn ang="0">
                <a:pos x="31" y="13"/>
              </a:cxn>
              <a:cxn ang="0">
                <a:pos x="18" y="25"/>
              </a:cxn>
              <a:cxn ang="0">
                <a:pos x="18" y="26"/>
              </a:cxn>
              <a:cxn ang="0">
                <a:pos x="19" y="27"/>
              </a:cxn>
              <a:cxn ang="0">
                <a:pos x="27" y="27"/>
              </a:cxn>
              <a:cxn ang="0">
                <a:pos x="27" y="40"/>
              </a:cxn>
              <a:cxn ang="0">
                <a:pos x="28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27"/>
              </a:cxn>
              <a:cxn ang="0">
                <a:pos x="44" y="27"/>
              </a:cxn>
              <a:cxn ang="0">
                <a:pos x="45" y="26"/>
              </a:cxn>
              <a:cxn ang="0">
                <a:pos x="45" y="25"/>
              </a:cxn>
            </a:cxnLst>
            <a:rect l="0" t="0" r="r" b="b"/>
            <a:pathLst>
              <a:path w="68" h="50">
                <a:moveTo>
                  <a:pt x="55" y="50"/>
                </a:moveTo>
                <a:cubicBezTo>
                  <a:pt x="16" y="50"/>
                  <a:pt x="16" y="50"/>
                  <a:pt x="16" y="50"/>
                </a:cubicBezTo>
                <a:cubicBezTo>
                  <a:pt x="7" y="50"/>
                  <a:pt x="0" y="43"/>
                  <a:pt x="0" y="34"/>
                </a:cubicBezTo>
                <a:cubicBezTo>
                  <a:pt x="0" y="28"/>
                  <a:pt x="3" y="22"/>
                  <a:pt x="9" y="20"/>
                </a:cubicBezTo>
                <a:cubicBezTo>
                  <a:pt x="9" y="19"/>
                  <a:pt x="9" y="19"/>
                  <a:pt x="9" y="18"/>
                </a:cubicBezTo>
                <a:cubicBezTo>
                  <a:pt x="9" y="8"/>
                  <a:pt x="17" y="0"/>
                  <a:pt x="27" y="0"/>
                </a:cubicBezTo>
                <a:cubicBezTo>
                  <a:pt x="35" y="0"/>
                  <a:pt x="41" y="4"/>
                  <a:pt x="44" y="11"/>
                </a:cubicBezTo>
                <a:cubicBezTo>
                  <a:pt x="46" y="10"/>
                  <a:pt x="48" y="9"/>
                  <a:pt x="50" y="9"/>
                </a:cubicBezTo>
                <a:cubicBezTo>
                  <a:pt x="55" y="9"/>
                  <a:pt x="59" y="13"/>
                  <a:pt x="59" y="18"/>
                </a:cubicBezTo>
                <a:cubicBezTo>
                  <a:pt x="59" y="20"/>
                  <a:pt x="59" y="22"/>
                  <a:pt x="58" y="23"/>
                </a:cubicBezTo>
                <a:cubicBezTo>
                  <a:pt x="64" y="25"/>
                  <a:pt x="68" y="30"/>
                  <a:pt x="68" y="36"/>
                </a:cubicBezTo>
                <a:cubicBezTo>
                  <a:pt x="68" y="44"/>
                  <a:pt x="62" y="50"/>
                  <a:pt x="55" y="50"/>
                </a:cubicBezTo>
                <a:close/>
                <a:moveTo>
                  <a:pt x="45" y="25"/>
                </a:moveTo>
                <a:cubicBezTo>
                  <a:pt x="33" y="13"/>
                  <a:pt x="33" y="13"/>
                  <a:pt x="33" y="13"/>
                </a:cubicBezTo>
                <a:cubicBezTo>
                  <a:pt x="32" y="13"/>
                  <a:pt x="32" y="12"/>
                  <a:pt x="32" y="12"/>
                </a:cubicBezTo>
                <a:cubicBezTo>
                  <a:pt x="31" y="12"/>
                  <a:pt x="31" y="13"/>
                  <a:pt x="31" y="13"/>
                </a:cubicBezTo>
                <a:cubicBezTo>
                  <a:pt x="18" y="25"/>
                  <a:pt x="18" y="25"/>
                  <a:pt x="18" y="25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7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40"/>
                  <a:pt x="27" y="40"/>
                  <a:pt x="27" y="40"/>
                </a:cubicBezTo>
                <a:cubicBezTo>
                  <a:pt x="27" y="41"/>
                  <a:pt x="28" y="41"/>
                  <a:pt x="28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1"/>
                  <a:pt x="36" y="40"/>
                </a:cubicBezTo>
                <a:cubicBezTo>
                  <a:pt x="36" y="27"/>
                  <a:pt x="36" y="27"/>
                  <a:pt x="36" y="27"/>
                </a:cubicBezTo>
                <a:cubicBezTo>
                  <a:pt x="44" y="27"/>
                  <a:pt x="44" y="27"/>
                  <a:pt x="44" y="27"/>
                </a:cubicBezTo>
                <a:cubicBezTo>
                  <a:pt x="45" y="27"/>
                  <a:pt x="45" y="27"/>
                  <a:pt x="45" y="26"/>
                </a:cubicBezTo>
                <a:cubicBezTo>
                  <a:pt x="45" y="26"/>
                  <a:pt x="45" y="26"/>
                  <a:pt x="45" y="25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13754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665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940342" y="3386210"/>
            <a:ext cx="2742779" cy="4088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531" y="835506"/>
            <a:ext cx="3603980" cy="52673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087017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9" grpId="0" animBg="1"/>
      <p:bldP spid="50" grpId="0" animBg="1"/>
      <p:bldP spid="22" grpId="0" animBg="1"/>
      <p:bldP spid="23" grpId="0" animBg="1"/>
      <p:bldP spid="16" grpId="0"/>
      <p:bldP spid="17" grpId="0"/>
      <p:bldP spid="18" grpId="0"/>
      <p:bldP spid="19" grpId="0" animBg="1"/>
      <p:bldP spid="20" grpId="0"/>
      <p:bldP spid="21" grpId="0" animBg="1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椭圆 39"/>
          <p:cNvSpPr/>
          <p:nvPr/>
        </p:nvSpPr>
        <p:spPr>
          <a:xfrm flipH="1">
            <a:off x="11468099" y="1278211"/>
            <a:ext cx="2159876" cy="215987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-241214" y="4524969"/>
            <a:ext cx="987711" cy="987711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-528014" y="5583074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-685632" y="1015133"/>
            <a:ext cx="1039735" cy="1039735"/>
          </a:xfrm>
          <a:prstGeom prst="ellipse">
            <a:avLst/>
          </a:prstGeom>
          <a:solidFill>
            <a:srgbClr val="DFF1F5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017591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326523" y="6204386"/>
            <a:ext cx="2030336" cy="20303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6" name="椭圆 45"/>
          <p:cNvSpPr/>
          <p:nvPr/>
        </p:nvSpPr>
        <p:spPr>
          <a:xfrm flipH="1">
            <a:off x="11336981" y="4353908"/>
            <a:ext cx="987711" cy="987711"/>
          </a:xfrm>
          <a:prstGeom prst="ellipse">
            <a:avLst/>
          </a:prstGeom>
          <a:solidFill>
            <a:schemeClr val="accent4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10233921" y="5669542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6825942" y="6204386"/>
            <a:ext cx="2030336" cy="2030336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-685632" y="-684123"/>
            <a:ext cx="1471782" cy="1482328"/>
          </a:xfrm>
          <a:prstGeom prst="ellipse">
            <a:avLst/>
          </a:prstGeom>
          <a:solidFill>
            <a:schemeClr val="tx2">
              <a:lumMod val="40000"/>
              <a:lumOff val="6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4785" y="43035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添加您宝贵的标题</a:t>
            </a:r>
          </a:p>
        </p:txBody>
      </p:sp>
      <p:sp>
        <p:nvSpPr>
          <p:cNvPr id="18" name="Freeform 187"/>
          <p:cNvSpPr>
            <a:spLocks noEditPoints="1"/>
          </p:cNvSpPr>
          <p:nvPr/>
        </p:nvSpPr>
        <p:spPr bwMode="auto">
          <a:xfrm>
            <a:off x="4061920" y="3954913"/>
            <a:ext cx="508820" cy="328829"/>
          </a:xfrm>
          <a:custGeom>
            <a:avLst/>
            <a:gdLst/>
            <a:ahLst/>
            <a:cxnLst>
              <a:cxn ang="0">
                <a:pos x="68" y="25"/>
              </a:cxn>
              <a:cxn ang="0">
                <a:pos x="34" y="44"/>
              </a:cxn>
              <a:cxn ang="0">
                <a:pos x="1" y="25"/>
              </a:cxn>
              <a:cxn ang="0">
                <a:pos x="0" y="22"/>
              </a:cxn>
              <a:cxn ang="0">
                <a:pos x="1" y="20"/>
              </a:cxn>
              <a:cxn ang="0">
                <a:pos x="34" y="0"/>
              </a:cxn>
              <a:cxn ang="0">
                <a:pos x="68" y="20"/>
              </a:cxn>
              <a:cxn ang="0">
                <a:pos x="68" y="22"/>
              </a:cxn>
              <a:cxn ang="0">
                <a:pos x="68" y="25"/>
              </a:cxn>
              <a:cxn ang="0">
                <a:pos x="49" y="9"/>
              </a:cxn>
              <a:cxn ang="0">
                <a:pos x="51" y="17"/>
              </a:cxn>
              <a:cxn ang="0">
                <a:pos x="34" y="34"/>
              </a:cxn>
              <a:cxn ang="0">
                <a:pos x="17" y="17"/>
              </a:cxn>
              <a:cxn ang="0">
                <a:pos x="20" y="9"/>
              </a:cxn>
              <a:cxn ang="0">
                <a:pos x="5" y="22"/>
              </a:cxn>
              <a:cxn ang="0">
                <a:pos x="34" y="39"/>
              </a:cxn>
              <a:cxn ang="0">
                <a:pos x="64" y="22"/>
              </a:cxn>
              <a:cxn ang="0">
                <a:pos x="49" y="9"/>
              </a:cxn>
              <a:cxn ang="0">
                <a:pos x="34" y="6"/>
              </a:cxn>
              <a:cxn ang="0">
                <a:pos x="23" y="17"/>
              </a:cxn>
              <a:cxn ang="0">
                <a:pos x="25" y="19"/>
              </a:cxn>
              <a:cxn ang="0">
                <a:pos x="27" y="17"/>
              </a:cxn>
              <a:cxn ang="0">
                <a:pos x="34" y="9"/>
              </a:cxn>
              <a:cxn ang="0">
                <a:pos x="36" y="8"/>
              </a:cxn>
              <a:cxn ang="0">
                <a:pos x="34" y="6"/>
              </a:cxn>
            </a:cxnLst>
            <a:rect l="0" t="0" r="r" b="b"/>
            <a:pathLst>
              <a:path w="68" h="44">
                <a:moveTo>
                  <a:pt x="68" y="25"/>
                </a:moveTo>
                <a:cubicBezTo>
                  <a:pt x="61" y="36"/>
                  <a:pt x="48" y="44"/>
                  <a:pt x="34" y="44"/>
                </a:cubicBezTo>
                <a:cubicBezTo>
                  <a:pt x="21" y="44"/>
                  <a:pt x="8" y="36"/>
                  <a:pt x="1" y="25"/>
                </a:cubicBezTo>
                <a:cubicBezTo>
                  <a:pt x="1" y="24"/>
                  <a:pt x="0" y="23"/>
                  <a:pt x="0" y="22"/>
                </a:cubicBezTo>
                <a:cubicBezTo>
                  <a:pt x="0" y="21"/>
                  <a:pt x="1" y="20"/>
                  <a:pt x="1" y="20"/>
                </a:cubicBezTo>
                <a:cubicBezTo>
                  <a:pt x="8" y="8"/>
                  <a:pt x="21" y="0"/>
                  <a:pt x="34" y="0"/>
                </a:cubicBezTo>
                <a:cubicBezTo>
                  <a:pt x="48" y="0"/>
                  <a:pt x="61" y="8"/>
                  <a:pt x="68" y="20"/>
                </a:cubicBezTo>
                <a:cubicBezTo>
                  <a:pt x="68" y="20"/>
                  <a:pt x="68" y="21"/>
                  <a:pt x="68" y="22"/>
                </a:cubicBezTo>
                <a:cubicBezTo>
                  <a:pt x="68" y="23"/>
                  <a:pt x="68" y="24"/>
                  <a:pt x="68" y="25"/>
                </a:cubicBezTo>
                <a:close/>
                <a:moveTo>
                  <a:pt x="49" y="9"/>
                </a:moveTo>
                <a:cubicBezTo>
                  <a:pt x="51" y="11"/>
                  <a:pt x="51" y="14"/>
                  <a:pt x="51" y="17"/>
                </a:cubicBezTo>
                <a:cubicBezTo>
                  <a:pt x="51" y="27"/>
                  <a:pt x="44" y="34"/>
                  <a:pt x="34" y="34"/>
                </a:cubicBezTo>
                <a:cubicBezTo>
                  <a:pt x="25" y="34"/>
                  <a:pt x="17" y="27"/>
                  <a:pt x="17" y="17"/>
                </a:cubicBezTo>
                <a:cubicBezTo>
                  <a:pt x="17" y="14"/>
                  <a:pt x="18" y="11"/>
                  <a:pt x="20" y="9"/>
                </a:cubicBezTo>
                <a:cubicBezTo>
                  <a:pt x="14" y="12"/>
                  <a:pt x="9" y="17"/>
                  <a:pt x="5" y="22"/>
                </a:cubicBezTo>
                <a:cubicBezTo>
                  <a:pt x="12" y="32"/>
                  <a:pt x="22" y="39"/>
                  <a:pt x="34" y="39"/>
                </a:cubicBezTo>
                <a:cubicBezTo>
                  <a:pt x="47" y="39"/>
                  <a:pt x="57" y="32"/>
                  <a:pt x="64" y="22"/>
                </a:cubicBezTo>
                <a:cubicBezTo>
                  <a:pt x="60" y="17"/>
                  <a:pt x="55" y="12"/>
                  <a:pt x="49" y="9"/>
                </a:cubicBezTo>
                <a:close/>
                <a:moveTo>
                  <a:pt x="34" y="6"/>
                </a:moveTo>
                <a:cubicBezTo>
                  <a:pt x="28" y="6"/>
                  <a:pt x="23" y="11"/>
                  <a:pt x="23" y="17"/>
                </a:cubicBezTo>
                <a:cubicBezTo>
                  <a:pt x="23" y="18"/>
                  <a:pt x="24" y="19"/>
                  <a:pt x="25" y="19"/>
                </a:cubicBezTo>
                <a:cubicBezTo>
                  <a:pt x="26" y="19"/>
                  <a:pt x="27" y="18"/>
                  <a:pt x="27" y="17"/>
                </a:cubicBezTo>
                <a:cubicBezTo>
                  <a:pt x="27" y="13"/>
                  <a:pt x="30" y="9"/>
                  <a:pt x="34" y="9"/>
                </a:cubicBezTo>
                <a:cubicBezTo>
                  <a:pt x="35" y="9"/>
                  <a:pt x="36" y="9"/>
                  <a:pt x="36" y="8"/>
                </a:cubicBezTo>
                <a:cubicBezTo>
                  <a:pt x="36" y="7"/>
                  <a:pt x="35" y="6"/>
                  <a:pt x="34" y="6"/>
                </a:cubicBezTo>
                <a:close/>
              </a:path>
            </a:pathLst>
          </a:custGeom>
          <a:solidFill>
            <a:srgbClr val="B54B48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13754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Freeform 52"/>
          <p:cNvSpPr>
            <a:spLocks noEditPoints="1"/>
          </p:cNvSpPr>
          <p:nvPr/>
        </p:nvSpPr>
        <p:spPr bwMode="auto">
          <a:xfrm>
            <a:off x="607125" y="3298161"/>
            <a:ext cx="489642" cy="489642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rgbClr val="4EB4B7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13754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Freeform 51"/>
          <p:cNvSpPr>
            <a:spLocks noEditPoints="1"/>
          </p:cNvSpPr>
          <p:nvPr/>
        </p:nvSpPr>
        <p:spPr bwMode="auto">
          <a:xfrm>
            <a:off x="4106090" y="2145900"/>
            <a:ext cx="422194" cy="597712"/>
          </a:xfrm>
          <a:custGeom>
            <a:avLst/>
            <a:gdLst/>
            <a:ahLst/>
            <a:cxnLst>
              <a:cxn ang="0">
                <a:pos x="30" y="24"/>
              </a:cxn>
              <a:cxn ang="0">
                <a:pos x="30" y="54"/>
              </a:cxn>
              <a:cxn ang="0">
                <a:pos x="26" y="58"/>
              </a:cxn>
              <a:cxn ang="0">
                <a:pos x="22" y="54"/>
              </a:cxn>
              <a:cxn ang="0">
                <a:pos x="22" y="40"/>
              </a:cxn>
              <a:cxn ang="0">
                <a:pos x="19" y="40"/>
              </a:cxn>
              <a:cxn ang="0">
                <a:pos x="19" y="54"/>
              </a:cxn>
              <a:cxn ang="0">
                <a:pos x="15" y="58"/>
              </a:cxn>
              <a:cxn ang="0">
                <a:pos x="11" y="54"/>
              </a:cxn>
              <a:cxn ang="0">
                <a:pos x="11" y="24"/>
              </a:cxn>
              <a:cxn ang="0">
                <a:pos x="1" y="14"/>
              </a:cxn>
              <a:cxn ang="0">
                <a:pos x="1" y="9"/>
              </a:cxn>
              <a:cxn ang="0">
                <a:pos x="6" y="9"/>
              </a:cxn>
              <a:cxn ang="0">
                <a:pos x="14" y="17"/>
              </a:cxn>
              <a:cxn ang="0">
                <a:pos x="27" y="17"/>
              </a:cxn>
              <a:cxn ang="0">
                <a:pos x="35" y="9"/>
              </a:cxn>
              <a:cxn ang="0">
                <a:pos x="40" y="9"/>
              </a:cxn>
              <a:cxn ang="0">
                <a:pos x="40" y="14"/>
              </a:cxn>
              <a:cxn ang="0">
                <a:pos x="30" y="24"/>
              </a:cxn>
              <a:cxn ang="0">
                <a:pos x="21" y="16"/>
              </a:cxn>
              <a:cxn ang="0">
                <a:pos x="13" y="8"/>
              </a:cxn>
              <a:cxn ang="0">
                <a:pos x="21" y="0"/>
              </a:cxn>
              <a:cxn ang="0">
                <a:pos x="29" y="8"/>
              </a:cxn>
              <a:cxn ang="0">
                <a:pos x="21" y="16"/>
              </a:cxn>
            </a:cxnLst>
            <a:rect l="0" t="0" r="r" b="b"/>
            <a:pathLst>
              <a:path w="41" h="58">
                <a:moveTo>
                  <a:pt x="30" y="24"/>
                </a:moveTo>
                <a:cubicBezTo>
                  <a:pt x="30" y="54"/>
                  <a:pt x="30" y="54"/>
                  <a:pt x="30" y="54"/>
                </a:cubicBezTo>
                <a:cubicBezTo>
                  <a:pt x="30" y="56"/>
                  <a:pt x="28" y="58"/>
                  <a:pt x="26" y="58"/>
                </a:cubicBezTo>
                <a:cubicBezTo>
                  <a:pt x="24" y="58"/>
                  <a:pt x="22" y="56"/>
                  <a:pt x="22" y="54"/>
                </a:cubicBezTo>
                <a:cubicBezTo>
                  <a:pt x="22" y="40"/>
                  <a:pt x="22" y="40"/>
                  <a:pt x="22" y="40"/>
                </a:cubicBezTo>
                <a:cubicBezTo>
                  <a:pt x="19" y="40"/>
                  <a:pt x="19" y="40"/>
                  <a:pt x="19" y="40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6"/>
                  <a:pt x="18" y="58"/>
                  <a:pt x="15" y="58"/>
                </a:cubicBezTo>
                <a:cubicBezTo>
                  <a:pt x="13" y="58"/>
                  <a:pt x="11" y="56"/>
                  <a:pt x="11" y="54"/>
                </a:cubicBezTo>
                <a:cubicBezTo>
                  <a:pt x="11" y="24"/>
                  <a:pt x="11" y="24"/>
                  <a:pt x="11" y="24"/>
                </a:cubicBezTo>
                <a:cubicBezTo>
                  <a:pt x="1" y="14"/>
                  <a:pt x="1" y="14"/>
                  <a:pt x="1" y="14"/>
                </a:cubicBezTo>
                <a:cubicBezTo>
                  <a:pt x="0" y="13"/>
                  <a:pt x="0" y="10"/>
                  <a:pt x="1" y="9"/>
                </a:cubicBezTo>
                <a:cubicBezTo>
                  <a:pt x="2" y="8"/>
                  <a:pt x="5" y="8"/>
                  <a:pt x="6" y="9"/>
                </a:cubicBezTo>
                <a:cubicBezTo>
                  <a:pt x="14" y="17"/>
                  <a:pt x="14" y="17"/>
                  <a:pt x="14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35" y="9"/>
                  <a:pt x="35" y="9"/>
                  <a:pt x="35" y="9"/>
                </a:cubicBezTo>
                <a:cubicBezTo>
                  <a:pt x="37" y="8"/>
                  <a:pt x="39" y="8"/>
                  <a:pt x="40" y="9"/>
                </a:cubicBezTo>
                <a:cubicBezTo>
                  <a:pt x="41" y="10"/>
                  <a:pt x="41" y="13"/>
                  <a:pt x="40" y="14"/>
                </a:cubicBezTo>
                <a:lnTo>
                  <a:pt x="30" y="24"/>
                </a:lnTo>
                <a:close/>
                <a:moveTo>
                  <a:pt x="21" y="16"/>
                </a:moveTo>
                <a:cubicBezTo>
                  <a:pt x="16" y="16"/>
                  <a:pt x="13" y="12"/>
                  <a:pt x="13" y="8"/>
                </a:cubicBezTo>
                <a:cubicBezTo>
                  <a:pt x="13" y="4"/>
                  <a:pt x="16" y="0"/>
                  <a:pt x="21" y="0"/>
                </a:cubicBezTo>
                <a:cubicBezTo>
                  <a:pt x="25" y="0"/>
                  <a:pt x="29" y="4"/>
                  <a:pt x="29" y="8"/>
                </a:cubicBezTo>
                <a:cubicBezTo>
                  <a:pt x="29" y="12"/>
                  <a:pt x="25" y="16"/>
                  <a:pt x="21" y="16"/>
                </a:cubicBezTo>
                <a:close/>
              </a:path>
            </a:pathLst>
          </a:custGeom>
          <a:solidFill>
            <a:srgbClr val="4EB4B7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13754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Freeform 152"/>
          <p:cNvSpPr>
            <a:spLocks noEditPoints="1"/>
          </p:cNvSpPr>
          <p:nvPr/>
        </p:nvSpPr>
        <p:spPr bwMode="auto">
          <a:xfrm>
            <a:off x="619905" y="1606457"/>
            <a:ext cx="464083" cy="428875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rgbClr val="4EB4B7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13754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1198960" y="1697871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5" name="文本框 40"/>
          <p:cNvSpPr txBox="1"/>
          <p:nvPr/>
        </p:nvSpPr>
        <p:spPr>
          <a:xfrm>
            <a:off x="529130" y="2089344"/>
            <a:ext cx="2847435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4693009" y="2395069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7" name="文本框 40"/>
          <p:cNvSpPr txBox="1"/>
          <p:nvPr/>
        </p:nvSpPr>
        <p:spPr>
          <a:xfrm>
            <a:off x="4023179" y="2786542"/>
            <a:ext cx="2847435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1198960" y="3390975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9" name="文本框 40"/>
          <p:cNvSpPr txBox="1"/>
          <p:nvPr/>
        </p:nvSpPr>
        <p:spPr>
          <a:xfrm>
            <a:off x="529130" y="3782448"/>
            <a:ext cx="2847435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4693009" y="3954913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1" name="文本框 40"/>
          <p:cNvSpPr txBox="1"/>
          <p:nvPr/>
        </p:nvSpPr>
        <p:spPr>
          <a:xfrm>
            <a:off x="4023179" y="4346386"/>
            <a:ext cx="2847435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33" name="Freeform 11"/>
          <p:cNvSpPr/>
          <p:nvPr/>
        </p:nvSpPr>
        <p:spPr bwMode="auto">
          <a:xfrm>
            <a:off x="8920915" y="4322952"/>
            <a:ext cx="1914265" cy="2535048"/>
          </a:xfrm>
          <a:custGeom>
            <a:avLst/>
            <a:gdLst/>
            <a:ahLst/>
            <a:cxnLst>
              <a:cxn ang="0">
                <a:pos x="885" y="361"/>
              </a:cxn>
              <a:cxn ang="0">
                <a:pos x="840" y="315"/>
              </a:cxn>
              <a:cxn ang="0">
                <a:pos x="379" y="777"/>
              </a:cxn>
              <a:cxn ang="0">
                <a:pos x="379" y="1172"/>
              </a:cxn>
              <a:cxn ang="0">
                <a:pos x="0" y="1172"/>
              </a:cxn>
              <a:cxn ang="0">
                <a:pos x="0" y="620"/>
              </a:cxn>
              <a:cxn ang="0">
                <a:pos x="572" y="49"/>
              </a:cxn>
              <a:cxn ang="0">
                <a:pos x="523" y="0"/>
              </a:cxn>
              <a:cxn ang="0">
                <a:pos x="885" y="0"/>
              </a:cxn>
              <a:cxn ang="0">
                <a:pos x="885" y="361"/>
              </a:cxn>
            </a:cxnLst>
            <a:rect l="0" t="0" r="r" b="b"/>
            <a:pathLst>
              <a:path w="885" h="1172">
                <a:moveTo>
                  <a:pt x="885" y="361"/>
                </a:moveTo>
                <a:lnTo>
                  <a:pt x="840" y="315"/>
                </a:lnTo>
                <a:lnTo>
                  <a:pt x="379" y="777"/>
                </a:lnTo>
                <a:lnTo>
                  <a:pt x="379" y="1172"/>
                </a:lnTo>
                <a:lnTo>
                  <a:pt x="0" y="1172"/>
                </a:lnTo>
                <a:lnTo>
                  <a:pt x="0" y="620"/>
                </a:lnTo>
                <a:lnTo>
                  <a:pt x="572" y="49"/>
                </a:lnTo>
                <a:lnTo>
                  <a:pt x="523" y="0"/>
                </a:lnTo>
                <a:lnTo>
                  <a:pt x="885" y="0"/>
                </a:lnTo>
                <a:lnTo>
                  <a:pt x="885" y="361"/>
                </a:lnTo>
                <a:close/>
              </a:path>
            </a:pathLst>
          </a:custGeom>
          <a:solidFill>
            <a:srgbClr val="AECEEA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13754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Freeform 12"/>
          <p:cNvSpPr/>
          <p:nvPr/>
        </p:nvSpPr>
        <p:spPr bwMode="auto">
          <a:xfrm>
            <a:off x="8486150" y="1348814"/>
            <a:ext cx="1574671" cy="1626583"/>
          </a:xfrm>
          <a:custGeom>
            <a:avLst/>
            <a:gdLst/>
            <a:ahLst/>
            <a:cxnLst>
              <a:cxn ang="0">
                <a:pos x="313" y="41"/>
              </a:cxn>
              <a:cxn ang="0">
                <a:pos x="709" y="437"/>
              </a:cxn>
              <a:cxn ang="0">
                <a:pos x="682" y="463"/>
              </a:cxn>
              <a:cxn ang="0">
                <a:pos x="728" y="509"/>
              </a:cxn>
              <a:cxn ang="0">
                <a:pos x="483" y="752"/>
              </a:cxn>
              <a:cxn ang="0">
                <a:pos x="41" y="312"/>
              </a:cxn>
              <a:cxn ang="0">
                <a:pos x="0" y="352"/>
              </a:cxn>
              <a:cxn ang="0">
                <a:pos x="0" y="0"/>
              </a:cxn>
              <a:cxn ang="0">
                <a:pos x="349" y="0"/>
              </a:cxn>
              <a:cxn ang="0">
                <a:pos x="313" y="41"/>
              </a:cxn>
            </a:cxnLst>
            <a:rect l="0" t="0" r="r" b="b"/>
            <a:pathLst>
              <a:path w="728" h="752">
                <a:moveTo>
                  <a:pt x="313" y="41"/>
                </a:moveTo>
                <a:lnTo>
                  <a:pt x="709" y="437"/>
                </a:lnTo>
                <a:lnTo>
                  <a:pt x="682" y="463"/>
                </a:lnTo>
                <a:lnTo>
                  <a:pt x="728" y="509"/>
                </a:lnTo>
                <a:lnTo>
                  <a:pt x="483" y="752"/>
                </a:lnTo>
                <a:lnTo>
                  <a:pt x="41" y="312"/>
                </a:lnTo>
                <a:lnTo>
                  <a:pt x="0" y="352"/>
                </a:lnTo>
                <a:lnTo>
                  <a:pt x="0" y="0"/>
                </a:lnTo>
                <a:lnTo>
                  <a:pt x="349" y="0"/>
                </a:lnTo>
                <a:lnTo>
                  <a:pt x="313" y="41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13754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Freeform 13"/>
          <p:cNvSpPr/>
          <p:nvPr/>
        </p:nvSpPr>
        <p:spPr bwMode="auto">
          <a:xfrm>
            <a:off x="8481825" y="3332295"/>
            <a:ext cx="1589814" cy="1639561"/>
          </a:xfrm>
          <a:custGeom>
            <a:avLst/>
            <a:gdLst/>
            <a:ahLst/>
            <a:cxnLst>
              <a:cxn ang="0">
                <a:pos x="316" y="49"/>
              </a:cxn>
              <a:cxn ang="0">
                <a:pos x="711" y="442"/>
              </a:cxn>
              <a:cxn ang="0">
                <a:pos x="686" y="465"/>
              </a:cxn>
              <a:cxn ang="0">
                <a:pos x="735" y="514"/>
              </a:cxn>
              <a:cxn ang="0">
                <a:pos x="493" y="758"/>
              </a:cxn>
              <a:cxn ang="0">
                <a:pos x="49" y="316"/>
              </a:cxn>
              <a:cxn ang="0">
                <a:pos x="0" y="363"/>
              </a:cxn>
              <a:cxn ang="0">
                <a:pos x="0" y="0"/>
              </a:cxn>
              <a:cxn ang="0">
                <a:pos x="364" y="0"/>
              </a:cxn>
              <a:cxn ang="0">
                <a:pos x="316" y="49"/>
              </a:cxn>
            </a:cxnLst>
            <a:rect l="0" t="0" r="r" b="b"/>
            <a:pathLst>
              <a:path w="735" h="758">
                <a:moveTo>
                  <a:pt x="316" y="49"/>
                </a:moveTo>
                <a:lnTo>
                  <a:pt x="711" y="442"/>
                </a:lnTo>
                <a:lnTo>
                  <a:pt x="686" y="465"/>
                </a:lnTo>
                <a:lnTo>
                  <a:pt x="735" y="514"/>
                </a:lnTo>
                <a:lnTo>
                  <a:pt x="493" y="758"/>
                </a:lnTo>
                <a:lnTo>
                  <a:pt x="49" y="316"/>
                </a:lnTo>
                <a:lnTo>
                  <a:pt x="0" y="363"/>
                </a:lnTo>
                <a:lnTo>
                  <a:pt x="0" y="0"/>
                </a:lnTo>
                <a:lnTo>
                  <a:pt x="364" y="0"/>
                </a:lnTo>
                <a:lnTo>
                  <a:pt x="316" y="49"/>
                </a:lnTo>
                <a:close/>
              </a:path>
            </a:pathLst>
          </a:custGeom>
          <a:solidFill>
            <a:srgbClr val="4EB4B7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13754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Freeform 14"/>
          <p:cNvSpPr/>
          <p:nvPr/>
        </p:nvSpPr>
        <p:spPr bwMode="auto">
          <a:xfrm>
            <a:off x="9260508" y="2350287"/>
            <a:ext cx="1574671" cy="1615767"/>
          </a:xfrm>
          <a:custGeom>
            <a:avLst/>
            <a:gdLst/>
            <a:ahLst/>
            <a:cxnLst>
              <a:cxn ang="0">
                <a:pos x="728" y="350"/>
              </a:cxn>
              <a:cxn ang="0">
                <a:pos x="684" y="306"/>
              </a:cxn>
              <a:cxn ang="0">
                <a:pos x="241" y="747"/>
              </a:cxn>
              <a:cxn ang="0">
                <a:pos x="0" y="507"/>
              </a:cxn>
              <a:cxn ang="0">
                <a:pos x="42" y="460"/>
              </a:cxn>
              <a:cxn ang="0">
                <a:pos x="21" y="439"/>
              </a:cxn>
              <a:cxn ang="0">
                <a:pos x="419" y="42"/>
              </a:cxn>
              <a:cxn ang="0">
                <a:pos x="377" y="0"/>
              </a:cxn>
              <a:cxn ang="0">
                <a:pos x="728" y="0"/>
              </a:cxn>
              <a:cxn ang="0">
                <a:pos x="728" y="350"/>
              </a:cxn>
            </a:cxnLst>
            <a:rect l="0" t="0" r="r" b="b"/>
            <a:pathLst>
              <a:path w="728" h="747">
                <a:moveTo>
                  <a:pt x="728" y="350"/>
                </a:moveTo>
                <a:lnTo>
                  <a:pt x="684" y="306"/>
                </a:lnTo>
                <a:lnTo>
                  <a:pt x="241" y="747"/>
                </a:lnTo>
                <a:lnTo>
                  <a:pt x="0" y="507"/>
                </a:lnTo>
                <a:lnTo>
                  <a:pt x="42" y="460"/>
                </a:lnTo>
                <a:lnTo>
                  <a:pt x="21" y="439"/>
                </a:lnTo>
                <a:lnTo>
                  <a:pt x="419" y="42"/>
                </a:lnTo>
                <a:lnTo>
                  <a:pt x="377" y="0"/>
                </a:lnTo>
                <a:lnTo>
                  <a:pt x="728" y="0"/>
                </a:lnTo>
                <a:lnTo>
                  <a:pt x="728" y="35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13754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 Placeholder 3"/>
          <p:cNvSpPr txBox="1"/>
          <p:nvPr/>
        </p:nvSpPr>
        <p:spPr>
          <a:xfrm rot="19086412">
            <a:off x="10205140" y="4571296"/>
            <a:ext cx="378309" cy="369331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38" name="Text Placeholder 3"/>
          <p:cNvSpPr txBox="1"/>
          <p:nvPr/>
        </p:nvSpPr>
        <p:spPr>
          <a:xfrm rot="2817072">
            <a:off x="8700611" y="3538433"/>
            <a:ext cx="378309" cy="369331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51" name="Text Placeholder 3"/>
          <p:cNvSpPr txBox="1"/>
          <p:nvPr/>
        </p:nvSpPr>
        <p:spPr>
          <a:xfrm rot="18997969">
            <a:off x="10184955" y="2584843"/>
            <a:ext cx="378309" cy="369331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52" name="Text Placeholder 3"/>
          <p:cNvSpPr txBox="1"/>
          <p:nvPr/>
        </p:nvSpPr>
        <p:spPr>
          <a:xfrm rot="2817072">
            <a:off x="8721378" y="1590311"/>
            <a:ext cx="378309" cy="369331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21856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53" name="Rectangle 23"/>
          <p:cNvSpPr/>
          <p:nvPr/>
        </p:nvSpPr>
        <p:spPr>
          <a:xfrm rot="18897855">
            <a:off x="9540991" y="3190947"/>
            <a:ext cx="735265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r" defTabSz="13754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LEOPARD</a:t>
            </a:r>
          </a:p>
        </p:txBody>
      </p:sp>
      <p:sp>
        <p:nvSpPr>
          <p:cNvPr id="54" name="Rectangle 26"/>
          <p:cNvSpPr/>
          <p:nvPr/>
        </p:nvSpPr>
        <p:spPr>
          <a:xfrm rot="2726022">
            <a:off x="9031618" y="2185006"/>
            <a:ext cx="735265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defTabSz="13754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LEOPARD</a:t>
            </a:r>
          </a:p>
        </p:txBody>
      </p:sp>
      <p:sp>
        <p:nvSpPr>
          <p:cNvPr id="55" name="Rectangle 27"/>
          <p:cNvSpPr/>
          <p:nvPr/>
        </p:nvSpPr>
        <p:spPr>
          <a:xfrm rot="2786029">
            <a:off x="9017618" y="4164542"/>
            <a:ext cx="735265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defTabSz="13754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LEOPARD</a:t>
            </a:r>
          </a:p>
        </p:txBody>
      </p:sp>
      <p:sp>
        <p:nvSpPr>
          <p:cNvPr id="56" name="Rectangle 28"/>
          <p:cNvSpPr/>
          <p:nvPr/>
        </p:nvSpPr>
        <p:spPr>
          <a:xfrm rot="18897855">
            <a:off x="9553969" y="5153223"/>
            <a:ext cx="735265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r" defTabSz="13754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LEOPARD</a:t>
            </a:r>
          </a:p>
        </p:txBody>
      </p:sp>
      <p:sp>
        <p:nvSpPr>
          <p:cNvPr id="57" name="Freeform 100"/>
          <p:cNvSpPr>
            <a:spLocks noEditPoints="1"/>
          </p:cNvSpPr>
          <p:nvPr/>
        </p:nvSpPr>
        <p:spPr bwMode="auto">
          <a:xfrm>
            <a:off x="9071090" y="6226790"/>
            <a:ext cx="522919" cy="501280"/>
          </a:xfrm>
          <a:custGeom>
            <a:avLst/>
            <a:gdLst/>
            <a:ahLst/>
            <a:cxnLst>
              <a:cxn ang="0">
                <a:pos x="63" y="49"/>
              </a:cxn>
              <a:cxn ang="0">
                <a:pos x="58" y="44"/>
              </a:cxn>
              <a:cxn ang="0">
                <a:pos x="54" y="48"/>
              </a:cxn>
              <a:cxn ang="0">
                <a:pos x="63" y="57"/>
              </a:cxn>
              <a:cxn ang="0">
                <a:pos x="64" y="60"/>
              </a:cxn>
              <a:cxn ang="0">
                <a:pos x="59" y="64"/>
              </a:cxn>
              <a:cxn ang="0">
                <a:pos x="56" y="63"/>
              </a:cxn>
              <a:cxn ang="0">
                <a:pos x="29" y="36"/>
              </a:cxn>
              <a:cxn ang="0">
                <a:pos x="15" y="42"/>
              </a:cxn>
              <a:cxn ang="0">
                <a:pos x="0" y="27"/>
              </a:cxn>
              <a:cxn ang="0">
                <a:pos x="26" y="0"/>
              </a:cxn>
              <a:cxn ang="0">
                <a:pos x="41" y="15"/>
              </a:cxn>
              <a:cxn ang="0">
                <a:pos x="36" y="30"/>
              </a:cxn>
              <a:cxn ang="0">
                <a:pos x="50" y="44"/>
              </a:cxn>
              <a:cxn ang="0">
                <a:pos x="54" y="40"/>
              </a:cxn>
              <a:cxn ang="0">
                <a:pos x="49" y="35"/>
              </a:cxn>
              <a:cxn ang="0">
                <a:pos x="54" y="31"/>
              </a:cxn>
              <a:cxn ang="0">
                <a:pos x="55" y="31"/>
              </a:cxn>
              <a:cxn ang="0">
                <a:pos x="67" y="44"/>
              </a:cxn>
              <a:cxn ang="0">
                <a:pos x="63" y="49"/>
              </a:cxn>
              <a:cxn ang="0">
                <a:pos x="25" y="8"/>
              </a:cxn>
              <a:cxn ang="0">
                <a:pos x="18" y="16"/>
              </a:cxn>
              <a:cxn ang="0">
                <a:pos x="19" y="19"/>
              </a:cxn>
              <a:cxn ang="0">
                <a:pos x="15" y="18"/>
              </a:cxn>
              <a:cxn ang="0">
                <a:pos x="7" y="26"/>
              </a:cxn>
              <a:cxn ang="0">
                <a:pos x="15" y="34"/>
              </a:cxn>
              <a:cxn ang="0">
                <a:pos x="23" y="26"/>
              </a:cxn>
              <a:cxn ang="0">
                <a:pos x="22" y="23"/>
              </a:cxn>
              <a:cxn ang="0">
                <a:pos x="25" y="24"/>
              </a:cxn>
              <a:cxn ang="0">
                <a:pos x="33" y="16"/>
              </a:cxn>
              <a:cxn ang="0">
                <a:pos x="25" y="8"/>
              </a:cxn>
            </a:cxnLst>
            <a:rect l="0" t="0" r="r" b="b"/>
            <a:pathLst>
              <a:path w="67" h="64">
                <a:moveTo>
                  <a:pt x="63" y="49"/>
                </a:moveTo>
                <a:cubicBezTo>
                  <a:pt x="62" y="49"/>
                  <a:pt x="58" y="45"/>
                  <a:pt x="58" y="44"/>
                </a:cubicBezTo>
                <a:cubicBezTo>
                  <a:pt x="54" y="48"/>
                  <a:pt x="54" y="48"/>
                  <a:pt x="54" y="48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8"/>
                  <a:pt x="64" y="59"/>
                  <a:pt x="64" y="60"/>
                </a:cubicBezTo>
                <a:cubicBezTo>
                  <a:pt x="64" y="62"/>
                  <a:pt x="61" y="64"/>
                  <a:pt x="59" y="64"/>
                </a:cubicBezTo>
                <a:cubicBezTo>
                  <a:pt x="58" y="64"/>
                  <a:pt x="57" y="64"/>
                  <a:pt x="56" y="63"/>
                </a:cubicBezTo>
                <a:cubicBezTo>
                  <a:pt x="29" y="36"/>
                  <a:pt x="29" y="36"/>
                  <a:pt x="29" y="36"/>
                </a:cubicBezTo>
                <a:cubicBezTo>
                  <a:pt x="25" y="39"/>
                  <a:pt x="20" y="42"/>
                  <a:pt x="15" y="42"/>
                </a:cubicBezTo>
                <a:cubicBezTo>
                  <a:pt x="6" y="42"/>
                  <a:pt x="0" y="36"/>
                  <a:pt x="0" y="27"/>
                </a:cubicBezTo>
                <a:cubicBezTo>
                  <a:pt x="0" y="14"/>
                  <a:pt x="13" y="0"/>
                  <a:pt x="26" y="0"/>
                </a:cubicBezTo>
                <a:cubicBezTo>
                  <a:pt x="35" y="0"/>
                  <a:pt x="41" y="6"/>
                  <a:pt x="41" y="15"/>
                </a:cubicBezTo>
                <a:cubicBezTo>
                  <a:pt x="41" y="21"/>
                  <a:pt x="39" y="26"/>
                  <a:pt x="36" y="30"/>
                </a:cubicBezTo>
                <a:cubicBezTo>
                  <a:pt x="50" y="44"/>
                  <a:pt x="50" y="44"/>
                  <a:pt x="50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3" y="39"/>
                  <a:pt x="49" y="36"/>
                  <a:pt x="49" y="35"/>
                </a:cubicBezTo>
                <a:cubicBezTo>
                  <a:pt x="49" y="34"/>
                  <a:pt x="53" y="31"/>
                  <a:pt x="54" y="31"/>
                </a:cubicBezTo>
                <a:cubicBezTo>
                  <a:pt x="54" y="31"/>
                  <a:pt x="54" y="31"/>
                  <a:pt x="55" y="31"/>
                </a:cubicBezTo>
                <a:cubicBezTo>
                  <a:pt x="56" y="32"/>
                  <a:pt x="67" y="43"/>
                  <a:pt x="67" y="44"/>
                </a:cubicBezTo>
                <a:cubicBezTo>
                  <a:pt x="67" y="45"/>
                  <a:pt x="64" y="49"/>
                  <a:pt x="63" y="49"/>
                </a:cubicBezTo>
                <a:close/>
                <a:moveTo>
                  <a:pt x="25" y="8"/>
                </a:moveTo>
                <a:cubicBezTo>
                  <a:pt x="21" y="8"/>
                  <a:pt x="18" y="12"/>
                  <a:pt x="18" y="16"/>
                </a:cubicBezTo>
                <a:cubicBezTo>
                  <a:pt x="18" y="17"/>
                  <a:pt x="18" y="18"/>
                  <a:pt x="19" y="19"/>
                </a:cubicBezTo>
                <a:cubicBezTo>
                  <a:pt x="17" y="19"/>
                  <a:pt x="16" y="18"/>
                  <a:pt x="15" y="18"/>
                </a:cubicBezTo>
                <a:cubicBezTo>
                  <a:pt x="11" y="18"/>
                  <a:pt x="7" y="22"/>
                  <a:pt x="7" y="26"/>
                </a:cubicBezTo>
                <a:cubicBezTo>
                  <a:pt x="7" y="30"/>
                  <a:pt x="11" y="34"/>
                  <a:pt x="15" y="34"/>
                </a:cubicBezTo>
                <a:cubicBezTo>
                  <a:pt x="19" y="34"/>
                  <a:pt x="23" y="30"/>
                  <a:pt x="23" y="26"/>
                </a:cubicBezTo>
                <a:cubicBezTo>
                  <a:pt x="23" y="25"/>
                  <a:pt x="23" y="24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30" y="24"/>
                  <a:pt x="33" y="20"/>
                  <a:pt x="33" y="16"/>
                </a:cubicBezTo>
                <a:cubicBezTo>
                  <a:pt x="33" y="12"/>
                  <a:pt x="30" y="8"/>
                  <a:pt x="25" y="8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13754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Freeform 52"/>
          <p:cNvSpPr>
            <a:spLocks noEditPoints="1"/>
          </p:cNvSpPr>
          <p:nvPr/>
        </p:nvSpPr>
        <p:spPr bwMode="auto">
          <a:xfrm>
            <a:off x="7831972" y="3382506"/>
            <a:ext cx="570674" cy="57067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rgbClr val="4EB4B7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13754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Freeform 152"/>
          <p:cNvSpPr>
            <a:spLocks noEditPoints="1"/>
          </p:cNvSpPr>
          <p:nvPr/>
        </p:nvSpPr>
        <p:spPr bwMode="auto">
          <a:xfrm>
            <a:off x="7811266" y="1410839"/>
            <a:ext cx="540885" cy="499850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13754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3500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50" grpId="0" animBg="1"/>
      <p:bldP spid="23" grpId="0" animBg="1"/>
      <p:bldP spid="16" grpId="0"/>
      <p:bldP spid="18" grpId="0" animBg="1"/>
      <p:bldP spid="19" grpId="0" animBg="1"/>
      <p:bldP spid="20" grpId="0" animBg="1"/>
      <p:bldP spid="21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3" grpId="0" animBg="1"/>
      <p:bldP spid="34" grpId="0" animBg="1"/>
      <p:bldP spid="35" grpId="0" animBg="1"/>
      <p:bldP spid="36" grpId="0" animBg="1"/>
      <p:bldP spid="37" grpId="0"/>
      <p:bldP spid="38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  <p:bldP spid="58" grpId="0" animBg="1"/>
      <p:bldP spid="5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椭圆 38"/>
          <p:cNvSpPr/>
          <p:nvPr/>
        </p:nvSpPr>
        <p:spPr>
          <a:xfrm>
            <a:off x="-685632" y="2167312"/>
            <a:ext cx="2159876" cy="2159876"/>
          </a:xfrm>
          <a:prstGeom prst="ellipse">
            <a:avLst/>
          </a:prstGeom>
          <a:solidFill>
            <a:srgbClr val="B1DEE8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0" name="椭圆 39"/>
          <p:cNvSpPr/>
          <p:nvPr/>
        </p:nvSpPr>
        <p:spPr>
          <a:xfrm flipH="1">
            <a:off x="10662217" y="1842988"/>
            <a:ext cx="2159876" cy="215987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-241214" y="4524969"/>
            <a:ext cx="987711" cy="987711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-528014" y="5583074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7700331" y="-279924"/>
            <a:ext cx="1039735" cy="1039735"/>
          </a:xfrm>
          <a:prstGeom prst="ellipse">
            <a:avLst/>
          </a:prstGeom>
          <a:solidFill>
            <a:srgbClr val="DFF1F5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017591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326523" y="6204386"/>
            <a:ext cx="2030336" cy="20303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6" name="椭圆 45"/>
          <p:cNvSpPr/>
          <p:nvPr/>
        </p:nvSpPr>
        <p:spPr>
          <a:xfrm flipH="1">
            <a:off x="11336981" y="4353908"/>
            <a:ext cx="987711" cy="987711"/>
          </a:xfrm>
          <a:prstGeom prst="ellipse">
            <a:avLst/>
          </a:prstGeom>
          <a:solidFill>
            <a:schemeClr val="accent4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10233921" y="5669542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9508182" y="5187511"/>
            <a:ext cx="1039735" cy="1039735"/>
          </a:xfrm>
          <a:prstGeom prst="ellipse">
            <a:avLst/>
          </a:prstGeom>
          <a:solidFill>
            <a:schemeClr val="accent4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9" name="椭圆 48"/>
          <p:cNvSpPr/>
          <p:nvPr/>
        </p:nvSpPr>
        <p:spPr>
          <a:xfrm flipH="1">
            <a:off x="9125475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6825942" y="6204386"/>
            <a:ext cx="2030336" cy="2030336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900608" y="-452543"/>
            <a:ext cx="793722" cy="802168"/>
          </a:xfrm>
          <a:prstGeom prst="ellipse">
            <a:avLst/>
          </a:prstGeom>
          <a:solidFill>
            <a:schemeClr val="tx2">
              <a:lumMod val="20000"/>
              <a:lumOff val="8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-685632" y="-613314"/>
            <a:ext cx="1471782" cy="1482328"/>
          </a:xfrm>
          <a:prstGeom prst="ellipse">
            <a:avLst/>
          </a:prstGeom>
          <a:solidFill>
            <a:schemeClr val="tx2">
              <a:lumMod val="40000"/>
              <a:lumOff val="6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44867" y="647020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添加您宝贵的标题</a:t>
            </a:r>
          </a:p>
        </p:txBody>
      </p:sp>
      <p:sp>
        <p:nvSpPr>
          <p:cNvPr id="18" name="箭头"/>
          <p:cNvSpPr/>
          <p:nvPr/>
        </p:nvSpPr>
        <p:spPr bwMode="auto">
          <a:xfrm>
            <a:off x="6434349" y="3877745"/>
            <a:ext cx="420156" cy="246546"/>
          </a:xfrm>
          <a:custGeom>
            <a:avLst/>
            <a:gdLst>
              <a:gd name="T0" fmla="*/ 2156354 w 3019426"/>
              <a:gd name="T1" fmla="*/ 1446894 h 1601787"/>
              <a:gd name="T2" fmla="*/ 1892300 w 3019426"/>
              <a:gd name="T3" fmla="*/ 1511300 h 1601787"/>
              <a:gd name="T4" fmla="*/ 1681845 w 3019426"/>
              <a:gd name="T5" fmla="*/ 1575173 h 1601787"/>
              <a:gd name="T6" fmla="*/ 1509978 w 3019426"/>
              <a:gd name="T7" fmla="*/ 1601787 h 1601787"/>
              <a:gd name="T8" fmla="*/ 863072 w 3019426"/>
              <a:gd name="T9" fmla="*/ 1575173 h 1601787"/>
              <a:gd name="T10" fmla="*/ 652463 w 3019426"/>
              <a:gd name="T11" fmla="*/ 1511300 h 1601787"/>
              <a:gd name="T12" fmla="*/ 389623 w 3019426"/>
              <a:gd name="T13" fmla="*/ 1446894 h 1601787"/>
              <a:gd name="T14" fmla="*/ 89429 w 3019426"/>
              <a:gd name="T15" fmla="*/ 1420812 h 1601787"/>
              <a:gd name="T16" fmla="*/ 32279 w 3019426"/>
              <a:gd name="T17" fmla="*/ 1441571 h 1601787"/>
              <a:gd name="T18" fmla="*/ 2366963 w 3019426"/>
              <a:gd name="T19" fmla="*/ 1265475 h 1601787"/>
              <a:gd name="T20" fmla="*/ 2155237 w 3019426"/>
              <a:gd name="T21" fmla="*/ 1331815 h 1601787"/>
              <a:gd name="T22" fmla="*/ 1973739 w 3019426"/>
              <a:gd name="T23" fmla="*/ 1364189 h 1601787"/>
              <a:gd name="T24" fmla="*/ 1803737 w 3019426"/>
              <a:gd name="T25" fmla="*/ 1344021 h 1601787"/>
              <a:gd name="T26" fmla="*/ 1125009 w 3019426"/>
              <a:gd name="T27" fmla="*/ 1284050 h 1601787"/>
              <a:gd name="T28" fmla="*/ 873714 w 3019426"/>
              <a:gd name="T29" fmla="*/ 1217180 h 1601787"/>
              <a:gd name="T30" fmla="*/ 571975 w 3019426"/>
              <a:gd name="T31" fmla="*/ 1184806 h 1601787"/>
              <a:gd name="T32" fmla="*/ 512530 w 3019426"/>
              <a:gd name="T33" fmla="*/ 1200197 h 1601787"/>
              <a:gd name="T34" fmla="*/ 238116 w 3019426"/>
              <a:gd name="T35" fmla="*/ 1256453 h 1601787"/>
              <a:gd name="T36" fmla="*/ 2624077 w 3019426"/>
              <a:gd name="T37" fmla="*/ 1094317 h 1601787"/>
              <a:gd name="T38" fmla="*/ 2446868 w 3019426"/>
              <a:gd name="T39" fmla="*/ 1126596 h 1601787"/>
              <a:gd name="T40" fmla="*/ 2281337 w 3019426"/>
              <a:gd name="T41" fmla="*/ 1106488 h 1601787"/>
              <a:gd name="T42" fmla="*/ 2073275 w 3019426"/>
              <a:gd name="T43" fmla="*/ 1046162 h 1601787"/>
              <a:gd name="T44" fmla="*/ 1341439 w 3019426"/>
              <a:gd name="T45" fmla="*/ 980016 h 1601787"/>
              <a:gd name="T46" fmla="*/ 1045105 w 3019426"/>
              <a:gd name="T47" fmla="*/ 947737 h 1601787"/>
              <a:gd name="T48" fmla="*/ 985309 w 3019426"/>
              <a:gd name="T49" fmla="*/ 962554 h 1601787"/>
              <a:gd name="T50" fmla="*/ 716486 w 3019426"/>
              <a:gd name="T51" fmla="*/ 1019175 h 1601787"/>
              <a:gd name="T52" fmla="*/ 488331 w 3019426"/>
              <a:gd name="T53" fmla="*/ 1087438 h 1601787"/>
              <a:gd name="T54" fmla="*/ 2903166 w 3019426"/>
              <a:gd name="T55" fmla="*/ 887413 h 1601787"/>
              <a:gd name="T56" fmla="*/ 2736458 w 3019426"/>
              <a:gd name="T57" fmla="*/ 880005 h 1601787"/>
              <a:gd name="T58" fmla="*/ 2542118 w 3019426"/>
              <a:gd name="T59" fmla="*/ 827617 h 1601787"/>
              <a:gd name="T60" fmla="*/ 2299230 w 3019426"/>
              <a:gd name="T61" fmla="*/ 758296 h 1601787"/>
              <a:gd name="T62" fmla="*/ 1536514 w 3019426"/>
              <a:gd name="T63" fmla="*/ 714904 h 1601787"/>
              <a:gd name="T64" fmla="*/ 1474951 w 3019426"/>
              <a:gd name="T65" fmla="*/ 718079 h 1601787"/>
              <a:gd name="T66" fmla="*/ 1189567 w 3019426"/>
              <a:gd name="T67" fmla="*/ 766234 h 1601787"/>
              <a:gd name="T68" fmla="*/ 952500 w 3019426"/>
              <a:gd name="T69" fmla="*/ 836084 h 1601787"/>
              <a:gd name="T70" fmla="*/ 764647 w 3019426"/>
              <a:gd name="T71" fmla="*/ 884238 h 1601787"/>
              <a:gd name="T72" fmla="*/ 2728544 w 3019426"/>
              <a:gd name="T73" fmla="*/ 647191 h 1601787"/>
              <a:gd name="T74" fmla="*/ 2538943 w 3019426"/>
              <a:gd name="T75" fmla="*/ 599179 h 1601787"/>
              <a:gd name="T76" fmla="*/ 2303463 w 3019426"/>
              <a:gd name="T77" fmla="*/ 529534 h 1601787"/>
              <a:gd name="T78" fmla="*/ 2017918 w 3019426"/>
              <a:gd name="T79" fmla="*/ 482049 h 1601787"/>
              <a:gd name="T80" fmla="*/ 1956174 w 3019426"/>
              <a:gd name="T81" fmla="*/ 478883 h 1601787"/>
              <a:gd name="T82" fmla="*/ 1193272 w 3019426"/>
              <a:gd name="T83" fmla="*/ 521620 h 1601787"/>
              <a:gd name="T84" fmla="*/ 949325 w 3019426"/>
              <a:gd name="T85" fmla="*/ 591264 h 1601787"/>
              <a:gd name="T86" fmla="*/ 756709 w 3019426"/>
              <a:gd name="T87" fmla="*/ 643498 h 1601787"/>
              <a:gd name="T88" fmla="*/ 589335 w 3019426"/>
              <a:gd name="T89" fmla="*/ 650357 h 1601787"/>
              <a:gd name="T90" fmla="*/ 2535238 w 3019426"/>
              <a:gd name="T91" fmla="*/ 370556 h 1601787"/>
              <a:gd name="T92" fmla="*/ 2306109 w 3019426"/>
              <a:gd name="T93" fmla="*/ 301439 h 1601787"/>
              <a:gd name="T94" fmla="*/ 2025902 w 3019426"/>
              <a:gd name="T95" fmla="*/ 249205 h 1601787"/>
              <a:gd name="T96" fmla="*/ 1964690 w 3019426"/>
              <a:gd name="T97" fmla="*/ 239708 h 1601787"/>
              <a:gd name="T98" fmla="*/ 1671199 w 3019426"/>
              <a:gd name="T99" fmla="*/ 277696 h 1601787"/>
              <a:gd name="T100" fmla="*/ 947738 w 3019426"/>
              <a:gd name="T101" fmla="*/ 346286 h 1601787"/>
              <a:gd name="T102" fmla="*/ 749301 w 3019426"/>
              <a:gd name="T103" fmla="*/ 402212 h 1601787"/>
              <a:gd name="T104" fmla="*/ 580918 w 3019426"/>
              <a:gd name="T105" fmla="*/ 415930 h 1601787"/>
              <a:gd name="T106" fmla="*/ 400670 w 3019426"/>
              <a:gd name="T107" fmla="*/ 378470 h 1601787"/>
              <a:gd name="T108" fmla="*/ 2308226 w 3019426"/>
              <a:gd name="T109" fmla="*/ 72178 h 1601787"/>
              <a:gd name="T110" fmla="*/ 2033354 w 3019426"/>
              <a:gd name="T111" fmla="*/ 15922 h 1601787"/>
              <a:gd name="T112" fmla="*/ 1973739 w 3019426"/>
              <a:gd name="T113" fmla="*/ 531 h 1601787"/>
              <a:gd name="T114" fmla="*/ 1676522 w 3019426"/>
              <a:gd name="T115" fmla="*/ 32905 h 1601787"/>
              <a:gd name="T116" fmla="*/ 1420287 w 3019426"/>
              <a:gd name="T117" fmla="*/ 99775 h 1601787"/>
              <a:gd name="T118" fmla="*/ 742422 w 3019426"/>
              <a:gd name="T119" fmla="*/ 160277 h 1601787"/>
              <a:gd name="T120" fmla="*/ 571975 w 3019426"/>
              <a:gd name="T121" fmla="*/ 180444 h 1601787"/>
              <a:gd name="T122" fmla="*/ 394883 w 3019426"/>
              <a:gd name="T123" fmla="*/ 148071 h 1601787"/>
              <a:gd name="T124" fmla="*/ 178859 w 3019426"/>
              <a:gd name="T125" fmla="*/ 81200 h 1601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19426" h="1601787">
                <a:moveTo>
                  <a:pt x="2220384" y="1420812"/>
                </a:moveTo>
                <a:lnTo>
                  <a:pt x="2229909" y="1421344"/>
                </a:lnTo>
                <a:lnTo>
                  <a:pt x="2238376" y="1422409"/>
                </a:lnTo>
                <a:lnTo>
                  <a:pt x="2246842" y="1425070"/>
                </a:lnTo>
                <a:lnTo>
                  <a:pt x="2255309" y="1427732"/>
                </a:lnTo>
                <a:lnTo>
                  <a:pt x="2263246" y="1431458"/>
                </a:lnTo>
                <a:lnTo>
                  <a:pt x="2270655" y="1435716"/>
                </a:lnTo>
                <a:lnTo>
                  <a:pt x="2277005" y="1441571"/>
                </a:lnTo>
                <a:lnTo>
                  <a:pt x="2283884" y="1446894"/>
                </a:lnTo>
                <a:lnTo>
                  <a:pt x="2289705" y="1453813"/>
                </a:lnTo>
                <a:lnTo>
                  <a:pt x="2294997" y="1460201"/>
                </a:lnTo>
                <a:lnTo>
                  <a:pt x="2299230" y="1468185"/>
                </a:lnTo>
                <a:lnTo>
                  <a:pt x="2303463" y="1475637"/>
                </a:lnTo>
                <a:lnTo>
                  <a:pt x="2306109" y="1484153"/>
                </a:lnTo>
                <a:lnTo>
                  <a:pt x="2308226" y="1492670"/>
                </a:lnTo>
                <a:lnTo>
                  <a:pt x="2309284" y="1502251"/>
                </a:lnTo>
                <a:lnTo>
                  <a:pt x="2309813" y="1511300"/>
                </a:lnTo>
                <a:lnTo>
                  <a:pt x="2309284" y="1520348"/>
                </a:lnTo>
                <a:lnTo>
                  <a:pt x="2308226" y="1529397"/>
                </a:lnTo>
                <a:lnTo>
                  <a:pt x="2306109" y="1537914"/>
                </a:lnTo>
                <a:lnTo>
                  <a:pt x="2303463" y="1545898"/>
                </a:lnTo>
                <a:lnTo>
                  <a:pt x="2299230" y="1553882"/>
                </a:lnTo>
                <a:lnTo>
                  <a:pt x="2294997" y="1561866"/>
                </a:lnTo>
                <a:lnTo>
                  <a:pt x="2289705" y="1568786"/>
                </a:lnTo>
                <a:lnTo>
                  <a:pt x="2283884" y="1575173"/>
                </a:lnTo>
                <a:lnTo>
                  <a:pt x="2277005" y="1581028"/>
                </a:lnTo>
                <a:lnTo>
                  <a:pt x="2270655" y="1585819"/>
                </a:lnTo>
                <a:lnTo>
                  <a:pt x="2263246" y="1590609"/>
                </a:lnTo>
                <a:lnTo>
                  <a:pt x="2255309" y="1594335"/>
                </a:lnTo>
                <a:lnTo>
                  <a:pt x="2246842" y="1597529"/>
                </a:lnTo>
                <a:lnTo>
                  <a:pt x="2238376" y="1600190"/>
                </a:lnTo>
                <a:lnTo>
                  <a:pt x="2229909" y="1601255"/>
                </a:lnTo>
                <a:lnTo>
                  <a:pt x="2220384" y="1601787"/>
                </a:lnTo>
                <a:lnTo>
                  <a:pt x="2210859" y="1601255"/>
                </a:lnTo>
                <a:lnTo>
                  <a:pt x="2202392" y="1600190"/>
                </a:lnTo>
                <a:lnTo>
                  <a:pt x="2193925" y="1597529"/>
                </a:lnTo>
                <a:lnTo>
                  <a:pt x="2185459" y="1594335"/>
                </a:lnTo>
                <a:lnTo>
                  <a:pt x="2177521" y="1590609"/>
                </a:lnTo>
                <a:lnTo>
                  <a:pt x="2170113" y="1585819"/>
                </a:lnTo>
                <a:lnTo>
                  <a:pt x="2163234" y="1581028"/>
                </a:lnTo>
                <a:lnTo>
                  <a:pt x="2156354" y="1575173"/>
                </a:lnTo>
                <a:lnTo>
                  <a:pt x="2151063" y="1568786"/>
                </a:lnTo>
                <a:lnTo>
                  <a:pt x="2145771" y="1561866"/>
                </a:lnTo>
                <a:lnTo>
                  <a:pt x="2141538" y="1553882"/>
                </a:lnTo>
                <a:lnTo>
                  <a:pt x="2137304" y="1545898"/>
                </a:lnTo>
                <a:lnTo>
                  <a:pt x="2134129" y="1537914"/>
                </a:lnTo>
                <a:lnTo>
                  <a:pt x="2132013" y="1529397"/>
                </a:lnTo>
                <a:lnTo>
                  <a:pt x="2130954" y="1520348"/>
                </a:lnTo>
                <a:lnTo>
                  <a:pt x="2130425" y="1511300"/>
                </a:lnTo>
                <a:lnTo>
                  <a:pt x="2130954" y="1502251"/>
                </a:lnTo>
                <a:lnTo>
                  <a:pt x="2132013" y="1492670"/>
                </a:lnTo>
                <a:lnTo>
                  <a:pt x="2134129" y="1484153"/>
                </a:lnTo>
                <a:lnTo>
                  <a:pt x="2137304" y="1475637"/>
                </a:lnTo>
                <a:lnTo>
                  <a:pt x="2141538" y="1468185"/>
                </a:lnTo>
                <a:lnTo>
                  <a:pt x="2145771" y="1460201"/>
                </a:lnTo>
                <a:lnTo>
                  <a:pt x="2151063" y="1453813"/>
                </a:lnTo>
                <a:lnTo>
                  <a:pt x="2156354" y="1446894"/>
                </a:lnTo>
                <a:lnTo>
                  <a:pt x="2163234" y="1441571"/>
                </a:lnTo>
                <a:lnTo>
                  <a:pt x="2170113" y="1435716"/>
                </a:lnTo>
                <a:lnTo>
                  <a:pt x="2177521" y="1431458"/>
                </a:lnTo>
                <a:lnTo>
                  <a:pt x="2185459" y="1427732"/>
                </a:lnTo>
                <a:lnTo>
                  <a:pt x="2193925" y="1425070"/>
                </a:lnTo>
                <a:lnTo>
                  <a:pt x="2202392" y="1422409"/>
                </a:lnTo>
                <a:lnTo>
                  <a:pt x="2210859" y="1421344"/>
                </a:lnTo>
                <a:lnTo>
                  <a:pt x="2220384" y="1420812"/>
                </a:lnTo>
                <a:close/>
                <a:moveTo>
                  <a:pt x="1983320" y="1420812"/>
                </a:moveTo>
                <a:lnTo>
                  <a:pt x="1992369" y="1421344"/>
                </a:lnTo>
                <a:lnTo>
                  <a:pt x="2001418" y="1422409"/>
                </a:lnTo>
                <a:lnTo>
                  <a:pt x="2009934" y="1425070"/>
                </a:lnTo>
                <a:lnTo>
                  <a:pt x="2017918" y="1427732"/>
                </a:lnTo>
                <a:lnTo>
                  <a:pt x="2025902" y="1431458"/>
                </a:lnTo>
                <a:lnTo>
                  <a:pt x="2033354" y="1435716"/>
                </a:lnTo>
                <a:lnTo>
                  <a:pt x="2040806" y="1441571"/>
                </a:lnTo>
                <a:lnTo>
                  <a:pt x="2046661" y="1446894"/>
                </a:lnTo>
                <a:lnTo>
                  <a:pt x="2053049" y="1453813"/>
                </a:lnTo>
                <a:lnTo>
                  <a:pt x="2057839" y="1460201"/>
                </a:lnTo>
                <a:lnTo>
                  <a:pt x="2062630" y="1468185"/>
                </a:lnTo>
                <a:lnTo>
                  <a:pt x="2066356" y="1475637"/>
                </a:lnTo>
                <a:lnTo>
                  <a:pt x="2069549" y="1484153"/>
                </a:lnTo>
                <a:lnTo>
                  <a:pt x="2071146" y="1492670"/>
                </a:lnTo>
                <a:lnTo>
                  <a:pt x="2073275" y="1502251"/>
                </a:lnTo>
                <a:lnTo>
                  <a:pt x="2073275" y="1511300"/>
                </a:lnTo>
                <a:lnTo>
                  <a:pt x="2073275" y="1520348"/>
                </a:lnTo>
                <a:lnTo>
                  <a:pt x="2071146" y="1529397"/>
                </a:lnTo>
                <a:lnTo>
                  <a:pt x="2069549" y="1537914"/>
                </a:lnTo>
                <a:lnTo>
                  <a:pt x="2066356" y="1545898"/>
                </a:lnTo>
                <a:lnTo>
                  <a:pt x="2062630" y="1553882"/>
                </a:lnTo>
                <a:lnTo>
                  <a:pt x="2057839" y="1561866"/>
                </a:lnTo>
                <a:lnTo>
                  <a:pt x="2053049" y="1568786"/>
                </a:lnTo>
                <a:lnTo>
                  <a:pt x="2046661" y="1575173"/>
                </a:lnTo>
                <a:lnTo>
                  <a:pt x="2040806" y="1581028"/>
                </a:lnTo>
                <a:lnTo>
                  <a:pt x="2033354" y="1585819"/>
                </a:lnTo>
                <a:lnTo>
                  <a:pt x="2025902" y="1590609"/>
                </a:lnTo>
                <a:lnTo>
                  <a:pt x="2017918" y="1594335"/>
                </a:lnTo>
                <a:lnTo>
                  <a:pt x="2009934" y="1597529"/>
                </a:lnTo>
                <a:lnTo>
                  <a:pt x="2001418" y="1600190"/>
                </a:lnTo>
                <a:lnTo>
                  <a:pt x="1992369" y="1601255"/>
                </a:lnTo>
                <a:lnTo>
                  <a:pt x="1983320" y="1601787"/>
                </a:lnTo>
                <a:lnTo>
                  <a:pt x="1973739" y="1601255"/>
                </a:lnTo>
                <a:lnTo>
                  <a:pt x="1964690" y="1600190"/>
                </a:lnTo>
                <a:lnTo>
                  <a:pt x="1956174" y="1597529"/>
                </a:lnTo>
                <a:lnTo>
                  <a:pt x="1947657" y="1594335"/>
                </a:lnTo>
                <a:lnTo>
                  <a:pt x="1939673" y="1590609"/>
                </a:lnTo>
                <a:lnTo>
                  <a:pt x="1932221" y="1585819"/>
                </a:lnTo>
                <a:lnTo>
                  <a:pt x="1925834" y="1581028"/>
                </a:lnTo>
                <a:lnTo>
                  <a:pt x="1918914" y="1575173"/>
                </a:lnTo>
                <a:lnTo>
                  <a:pt x="1913591" y="1568786"/>
                </a:lnTo>
                <a:lnTo>
                  <a:pt x="1907736" y="1561866"/>
                </a:lnTo>
                <a:lnTo>
                  <a:pt x="1903478" y="1553882"/>
                </a:lnTo>
                <a:lnTo>
                  <a:pt x="1899752" y="1545898"/>
                </a:lnTo>
                <a:lnTo>
                  <a:pt x="1897091" y="1537914"/>
                </a:lnTo>
                <a:lnTo>
                  <a:pt x="1894429" y="1529397"/>
                </a:lnTo>
                <a:lnTo>
                  <a:pt x="1893365" y="1520348"/>
                </a:lnTo>
                <a:lnTo>
                  <a:pt x="1892300" y="1511300"/>
                </a:lnTo>
                <a:lnTo>
                  <a:pt x="1893365" y="1502251"/>
                </a:lnTo>
                <a:lnTo>
                  <a:pt x="1894429" y="1492670"/>
                </a:lnTo>
                <a:lnTo>
                  <a:pt x="1897091" y="1484153"/>
                </a:lnTo>
                <a:lnTo>
                  <a:pt x="1899752" y="1475637"/>
                </a:lnTo>
                <a:lnTo>
                  <a:pt x="1903478" y="1468185"/>
                </a:lnTo>
                <a:lnTo>
                  <a:pt x="1907736" y="1460201"/>
                </a:lnTo>
                <a:lnTo>
                  <a:pt x="1913591" y="1453813"/>
                </a:lnTo>
                <a:lnTo>
                  <a:pt x="1918914" y="1446894"/>
                </a:lnTo>
                <a:lnTo>
                  <a:pt x="1925834" y="1441571"/>
                </a:lnTo>
                <a:lnTo>
                  <a:pt x="1932221" y="1435716"/>
                </a:lnTo>
                <a:lnTo>
                  <a:pt x="1939673" y="1431458"/>
                </a:lnTo>
                <a:lnTo>
                  <a:pt x="1947657" y="1427732"/>
                </a:lnTo>
                <a:lnTo>
                  <a:pt x="1956174" y="1425070"/>
                </a:lnTo>
                <a:lnTo>
                  <a:pt x="1964690" y="1422409"/>
                </a:lnTo>
                <a:lnTo>
                  <a:pt x="1973739" y="1421344"/>
                </a:lnTo>
                <a:lnTo>
                  <a:pt x="1983320" y="1420812"/>
                </a:lnTo>
                <a:close/>
                <a:moveTo>
                  <a:pt x="1746251" y="1420812"/>
                </a:moveTo>
                <a:lnTo>
                  <a:pt x="1755299" y="1421344"/>
                </a:lnTo>
                <a:lnTo>
                  <a:pt x="1764881" y="1422409"/>
                </a:lnTo>
                <a:lnTo>
                  <a:pt x="1773397" y="1425070"/>
                </a:lnTo>
                <a:lnTo>
                  <a:pt x="1781381" y="1427732"/>
                </a:lnTo>
                <a:lnTo>
                  <a:pt x="1789365" y="1431458"/>
                </a:lnTo>
                <a:lnTo>
                  <a:pt x="1797350" y="1435716"/>
                </a:lnTo>
                <a:lnTo>
                  <a:pt x="1803737" y="1441571"/>
                </a:lnTo>
                <a:lnTo>
                  <a:pt x="1810124" y="1446894"/>
                </a:lnTo>
                <a:lnTo>
                  <a:pt x="1815979" y="1453813"/>
                </a:lnTo>
                <a:lnTo>
                  <a:pt x="1821302" y="1460201"/>
                </a:lnTo>
                <a:lnTo>
                  <a:pt x="1826093" y="1468185"/>
                </a:lnTo>
                <a:lnTo>
                  <a:pt x="1829819" y="1475637"/>
                </a:lnTo>
                <a:lnTo>
                  <a:pt x="1832480" y="1484153"/>
                </a:lnTo>
                <a:lnTo>
                  <a:pt x="1835141" y="1492670"/>
                </a:lnTo>
                <a:lnTo>
                  <a:pt x="1836206" y="1502251"/>
                </a:lnTo>
                <a:lnTo>
                  <a:pt x="1836738" y="1511300"/>
                </a:lnTo>
                <a:lnTo>
                  <a:pt x="1836206" y="1520348"/>
                </a:lnTo>
                <a:lnTo>
                  <a:pt x="1835141" y="1529397"/>
                </a:lnTo>
                <a:lnTo>
                  <a:pt x="1832480" y="1537914"/>
                </a:lnTo>
                <a:lnTo>
                  <a:pt x="1829819" y="1545898"/>
                </a:lnTo>
                <a:lnTo>
                  <a:pt x="1826093" y="1553882"/>
                </a:lnTo>
                <a:lnTo>
                  <a:pt x="1821302" y="1561866"/>
                </a:lnTo>
                <a:lnTo>
                  <a:pt x="1815979" y="1568786"/>
                </a:lnTo>
                <a:lnTo>
                  <a:pt x="1810124" y="1575173"/>
                </a:lnTo>
                <a:lnTo>
                  <a:pt x="1803737" y="1581028"/>
                </a:lnTo>
                <a:lnTo>
                  <a:pt x="1797350" y="1585819"/>
                </a:lnTo>
                <a:lnTo>
                  <a:pt x="1789365" y="1590609"/>
                </a:lnTo>
                <a:lnTo>
                  <a:pt x="1781381" y="1594335"/>
                </a:lnTo>
                <a:lnTo>
                  <a:pt x="1773397" y="1597529"/>
                </a:lnTo>
                <a:lnTo>
                  <a:pt x="1764881" y="1600190"/>
                </a:lnTo>
                <a:lnTo>
                  <a:pt x="1755299" y="1601255"/>
                </a:lnTo>
                <a:lnTo>
                  <a:pt x="1746251" y="1601787"/>
                </a:lnTo>
                <a:lnTo>
                  <a:pt x="1737202" y="1601255"/>
                </a:lnTo>
                <a:lnTo>
                  <a:pt x="1728153" y="1600190"/>
                </a:lnTo>
                <a:lnTo>
                  <a:pt x="1719637" y="1597529"/>
                </a:lnTo>
                <a:lnTo>
                  <a:pt x="1711120" y="1594335"/>
                </a:lnTo>
                <a:lnTo>
                  <a:pt x="1703668" y="1590609"/>
                </a:lnTo>
                <a:lnTo>
                  <a:pt x="1695684" y="1585819"/>
                </a:lnTo>
                <a:lnTo>
                  <a:pt x="1688765" y="1581028"/>
                </a:lnTo>
                <a:lnTo>
                  <a:pt x="1681845" y="1575173"/>
                </a:lnTo>
                <a:lnTo>
                  <a:pt x="1676522" y="1568786"/>
                </a:lnTo>
                <a:lnTo>
                  <a:pt x="1671199" y="1561866"/>
                </a:lnTo>
                <a:lnTo>
                  <a:pt x="1666941" y="1553882"/>
                </a:lnTo>
                <a:lnTo>
                  <a:pt x="1663215" y="1545898"/>
                </a:lnTo>
                <a:lnTo>
                  <a:pt x="1660021" y="1537914"/>
                </a:lnTo>
                <a:lnTo>
                  <a:pt x="1657360" y="1529397"/>
                </a:lnTo>
                <a:lnTo>
                  <a:pt x="1656296" y="1520348"/>
                </a:lnTo>
                <a:lnTo>
                  <a:pt x="1655763" y="1511300"/>
                </a:lnTo>
                <a:lnTo>
                  <a:pt x="1656296" y="1502251"/>
                </a:lnTo>
                <a:lnTo>
                  <a:pt x="1657360" y="1492670"/>
                </a:lnTo>
                <a:lnTo>
                  <a:pt x="1660021" y="1484153"/>
                </a:lnTo>
                <a:lnTo>
                  <a:pt x="1663215" y="1475637"/>
                </a:lnTo>
                <a:lnTo>
                  <a:pt x="1666941" y="1468185"/>
                </a:lnTo>
                <a:lnTo>
                  <a:pt x="1671199" y="1460201"/>
                </a:lnTo>
                <a:lnTo>
                  <a:pt x="1676522" y="1453813"/>
                </a:lnTo>
                <a:lnTo>
                  <a:pt x="1681845" y="1446894"/>
                </a:lnTo>
                <a:lnTo>
                  <a:pt x="1688765" y="1441571"/>
                </a:lnTo>
                <a:lnTo>
                  <a:pt x="1695684" y="1435716"/>
                </a:lnTo>
                <a:lnTo>
                  <a:pt x="1703668" y="1431458"/>
                </a:lnTo>
                <a:lnTo>
                  <a:pt x="1711120" y="1427732"/>
                </a:lnTo>
                <a:lnTo>
                  <a:pt x="1719637" y="1425070"/>
                </a:lnTo>
                <a:lnTo>
                  <a:pt x="1728153" y="1422409"/>
                </a:lnTo>
                <a:lnTo>
                  <a:pt x="1737202" y="1421344"/>
                </a:lnTo>
                <a:lnTo>
                  <a:pt x="1746251" y="1420812"/>
                </a:lnTo>
                <a:close/>
                <a:moveTo>
                  <a:pt x="1509978" y="1420812"/>
                </a:moveTo>
                <a:lnTo>
                  <a:pt x="1519000" y="1421344"/>
                </a:lnTo>
                <a:lnTo>
                  <a:pt x="1528023" y="1422409"/>
                </a:lnTo>
                <a:lnTo>
                  <a:pt x="1536514" y="1425070"/>
                </a:lnTo>
                <a:lnTo>
                  <a:pt x="1545006" y="1427732"/>
                </a:lnTo>
                <a:lnTo>
                  <a:pt x="1552966" y="1431458"/>
                </a:lnTo>
                <a:lnTo>
                  <a:pt x="1560396" y="1435716"/>
                </a:lnTo>
                <a:lnTo>
                  <a:pt x="1567296" y="1441571"/>
                </a:lnTo>
                <a:lnTo>
                  <a:pt x="1574195" y="1446894"/>
                </a:lnTo>
                <a:lnTo>
                  <a:pt x="1579502" y="1453813"/>
                </a:lnTo>
                <a:lnTo>
                  <a:pt x="1584809" y="1460201"/>
                </a:lnTo>
                <a:lnTo>
                  <a:pt x="1589055" y="1468185"/>
                </a:lnTo>
                <a:lnTo>
                  <a:pt x="1592770" y="1475637"/>
                </a:lnTo>
                <a:lnTo>
                  <a:pt x="1595954" y="1484153"/>
                </a:lnTo>
                <a:lnTo>
                  <a:pt x="1598608" y="1492670"/>
                </a:lnTo>
                <a:lnTo>
                  <a:pt x="1599670" y="1502251"/>
                </a:lnTo>
                <a:lnTo>
                  <a:pt x="1600200" y="1511300"/>
                </a:lnTo>
                <a:lnTo>
                  <a:pt x="1599670" y="1520348"/>
                </a:lnTo>
                <a:lnTo>
                  <a:pt x="1598608" y="1529397"/>
                </a:lnTo>
                <a:lnTo>
                  <a:pt x="1595954" y="1537914"/>
                </a:lnTo>
                <a:lnTo>
                  <a:pt x="1592770" y="1545898"/>
                </a:lnTo>
                <a:lnTo>
                  <a:pt x="1589055" y="1553882"/>
                </a:lnTo>
                <a:lnTo>
                  <a:pt x="1584809" y="1561866"/>
                </a:lnTo>
                <a:lnTo>
                  <a:pt x="1579502" y="1568786"/>
                </a:lnTo>
                <a:lnTo>
                  <a:pt x="1574195" y="1575173"/>
                </a:lnTo>
                <a:lnTo>
                  <a:pt x="1567296" y="1581028"/>
                </a:lnTo>
                <a:lnTo>
                  <a:pt x="1560396" y="1585819"/>
                </a:lnTo>
                <a:lnTo>
                  <a:pt x="1552966" y="1590609"/>
                </a:lnTo>
                <a:lnTo>
                  <a:pt x="1545006" y="1594335"/>
                </a:lnTo>
                <a:lnTo>
                  <a:pt x="1536514" y="1597529"/>
                </a:lnTo>
                <a:lnTo>
                  <a:pt x="1528023" y="1600190"/>
                </a:lnTo>
                <a:lnTo>
                  <a:pt x="1519000" y="1601255"/>
                </a:lnTo>
                <a:lnTo>
                  <a:pt x="1509978" y="1601787"/>
                </a:lnTo>
                <a:lnTo>
                  <a:pt x="1500425" y="1601255"/>
                </a:lnTo>
                <a:lnTo>
                  <a:pt x="1491403" y="1600190"/>
                </a:lnTo>
                <a:lnTo>
                  <a:pt x="1482911" y="1597529"/>
                </a:lnTo>
                <a:lnTo>
                  <a:pt x="1474951" y="1594335"/>
                </a:lnTo>
                <a:lnTo>
                  <a:pt x="1466990" y="1590609"/>
                </a:lnTo>
                <a:lnTo>
                  <a:pt x="1459560" y="1585819"/>
                </a:lnTo>
                <a:lnTo>
                  <a:pt x="1452661" y="1581028"/>
                </a:lnTo>
                <a:lnTo>
                  <a:pt x="1446292" y="1575173"/>
                </a:lnTo>
                <a:lnTo>
                  <a:pt x="1440454" y="1568786"/>
                </a:lnTo>
                <a:lnTo>
                  <a:pt x="1435147" y="1561866"/>
                </a:lnTo>
                <a:lnTo>
                  <a:pt x="1430370" y="1553882"/>
                </a:lnTo>
                <a:lnTo>
                  <a:pt x="1426655" y="1545898"/>
                </a:lnTo>
                <a:lnTo>
                  <a:pt x="1423471" y="1537914"/>
                </a:lnTo>
                <a:lnTo>
                  <a:pt x="1421348" y="1529397"/>
                </a:lnTo>
                <a:lnTo>
                  <a:pt x="1420287" y="1520348"/>
                </a:lnTo>
                <a:lnTo>
                  <a:pt x="1419225" y="1511300"/>
                </a:lnTo>
                <a:lnTo>
                  <a:pt x="1420287" y="1502251"/>
                </a:lnTo>
                <a:lnTo>
                  <a:pt x="1421348" y="1492670"/>
                </a:lnTo>
                <a:lnTo>
                  <a:pt x="1423471" y="1484153"/>
                </a:lnTo>
                <a:lnTo>
                  <a:pt x="1426655" y="1475637"/>
                </a:lnTo>
                <a:lnTo>
                  <a:pt x="1430370" y="1468185"/>
                </a:lnTo>
                <a:lnTo>
                  <a:pt x="1435147" y="1460201"/>
                </a:lnTo>
                <a:lnTo>
                  <a:pt x="1440454" y="1453813"/>
                </a:lnTo>
                <a:lnTo>
                  <a:pt x="1446292" y="1446894"/>
                </a:lnTo>
                <a:lnTo>
                  <a:pt x="1452661" y="1441571"/>
                </a:lnTo>
                <a:lnTo>
                  <a:pt x="1459560" y="1435716"/>
                </a:lnTo>
                <a:lnTo>
                  <a:pt x="1466990" y="1431458"/>
                </a:lnTo>
                <a:lnTo>
                  <a:pt x="1474951" y="1427732"/>
                </a:lnTo>
                <a:lnTo>
                  <a:pt x="1482911" y="1425070"/>
                </a:lnTo>
                <a:lnTo>
                  <a:pt x="1491403" y="1422409"/>
                </a:lnTo>
                <a:lnTo>
                  <a:pt x="1500425" y="1421344"/>
                </a:lnTo>
                <a:lnTo>
                  <a:pt x="1509978" y="1420812"/>
                </a:lnTo>
                <a:close/>
                <a:moveTo>
                  <a:pt x="799572" y="1420812"/>
                </a:moveTo>
                <a:lnTo>
                  <a:pt x="809097" y="1421344"/>
                </a:lnTo>
                <a:lnTo>
                  <a:pt x="817564" y="1422409"/>
                </a:lnTo>
                <a:lnTo>
                  <a:pt x="826559" y="1425070"/>
                </a:lnTo>
                <a:lnTo>
                  <a:pt x="834497" y="1427732"/>
                </a:lnTo>
                <a:lnTo>
                  <a:pt x="842434" y="1431458"/>
                </a:lnTo>
                <a:lnTo>
                  <a:pt x="849843" y="1435716"/>
                </a:lnTo>
                <a:lnTo>
                  <a:pt x="856722" y="1441571"/>
                </a:lnTo>
                <a:lnTo>
                  <a:pt x="863072" y="1446894"/>
                </a:lnTo>
                <a:lnTo>
                  <a:pt x="868893" y="1453813"/>
                </a:lnTo>
                <a:lnTo>
                  <a:pt x="874185" y="1460201"/>
                </a:lnTo>
                <a:lnTo>
                  <a:pt x="878947" y="1468185"/>
                </a:lnTo>
                <a:lnTo>
                  <a:pt x="882651" y="1475637"/>
                </a:lnTo>
                <a:lnTo>
                  <a:pt x="885826" y="1484153"/>
                </a:lnTo>
                <a:lnTo>
                  <a:pt x="887414" y="1492670"/>
                </a:lnTo>
                <a:lnTo>
                  <a:pt x="889001" y="1502251"/>
                </a:lnTo>
                <a:lnTo>
                  <a:pt x="889001" y="1511300"/>
                </a:lnTo>
                <a:lnTo>
                  <a:pt x="889001" y="1520348"/>
                </a:lnTo>
                <a:lnTo>
                  <a:pt x="887414" y="1529397"/>
                </a:lnTo>
                <a:lnTo>
                  <a:pt x="885826" y="1537914"/>
                </a:lnTo>
                <a:lnTo>
                  <a:pt x="882651" y="1545898"/>
                </a:lnTo>
                <a:lnTo>
                  <a:pt x="878947" y="1553882"/>
                </a:lnTo>
                <a:lnTo>
                  <a:pt x="874185" y="1561866"/>
                </a:lnTo>
                <a:lnTo>
                  <a:pt x="868893" y="1568786"/>
                </a:lnTo>
                <a:lnTo>
                  <a:pt x="863072" y="1575173"/>
                </a:lnTo>
                <a:lnTo>
                  <a:pt x="856722" y="1581028"/>
                </a:lnTo>
                <a:lnTo>
                  <a:pt x="849843" y="1585819"/>
                </a:lnTo>
                <a:lnTo>
                  <a:pt x="842434" y="1590609"/>
                </a:lnTo>
                <a:lnTo>
                  <a:pt x="834497" y="1594335"/>
                </a:lnTo>
                <a:lnTo>
                  <a:pt x="826559" y="1597529"/>
                </a:lnTo>
                <a:lnTo>
                  <a:pt x="817564" y="1600190"/>
                </a:lnTo>
                <a:lnTo>
                  <a:pt x="809097" y="1601255"/>
                </a:lnTo>
                <a:lnTo>
                  <a:pt x="799572" y="1601787"/>
                </a:lnTo>
                <a:lnTo>
                  <a:pt x="790576" y="1601255"/>
                </a:lnTo>
                <a:lnTo>
                  <a:pt x="781580" y="1600190"/>
                </a:lnTo>
                <a:lnTo>
                  <a:pt x="773113" y="1597529"/>
                </a:lnTo>
                <a:lnTo>
                  <a:pt x="764647" y="1594335"/>
                </a:lnTo>
                <a:lnTo>
                  <a:pt x="756709" y="1590609"/>
                </a:lnTo>
                <a:lnTo>
                  <a:pt x="749301" y="1585819"/>
                </a:lnTo>
                <a:lnTo>
                  <a:pt x="742422" y="1581028"/>
                </a:lnTo>
                <a:lnTo>
                  <a:pt x="735542" y="1575173"/>
                </a:lnTo>
                <a:lnTo>
                  <a:pt x="730251" y="1568786"/>
                </a:lnTo>
                <a:lnTo>
                  <a:pt x="724959" y="1561866"/>
                </a:lnTo>
                <a:lnTo>
                  <a:pt x="720726" y="1553882"/>
                </a:lnTo>
                <a:lnTo>
                  <a:pt x="717022" y="1545898"/>
                </a:lnTo>
                <a:lnTo>
                  <a:pt x="713847" y="1537914"/>
                </a:lnTo>
                <a:lnTo>
                  <a:pt x="711201" y="1529397"/>
                </a:lnTo>
                <a:lnTo>
                  <a:pt x="710142" y="1520348"/>
                </a:lnTo>
                <a:lnTo>
                  <a:pt x="709613" y="1511300"/>
                </a:lnTo>
                <a:lnTo>
                  <a:pt x="710142" y="1502251"/>
                </a:lnTo>
                <a:lnTo>
                  <a:pt x="711201" y="1492670"/>
                </a:lnTo>
                <a:lnTo>
                  <a:pt x="713847" y="1484153"/>
                </a:lnTo>
                <a:lnTo>
                  <a:pt x="717022" y="1475637"/>
                </a:lnTo>
                <a:lnTo>
                  <a:pt x="720726" y="1468185"/>
                </a:lnTo>
                <a:lnTo>
                  <a:pt x="724959" y="1460201"/>
                </a:lnTo>
                <a:lnTo>
                  <a:pt x="730251" y="1453813"/>
                </a:lnTo>
                <a:lnTo>
                  <a:pt x="735542" y="1446894"/>
                </a:lnTo>
                <a:lnTo>
                  <a:pt x="742422" y="1441571"/>
                </a:lnTo>
                <a:lnTo>
                  <a:pt x="749301" y="1435716"/>
                </a:lnTo>
                <a:lnTo>
                  <a:pt x="756709" y="1431458"/>
                </a:lnTo>
                <a:lnTo>
                  <a:pt x="764647" y="1427732"/>
                </a:lnTo>
                <a:lnTo>
                  <a:pt x="773113" y="1425070"/>
                </a:lnTo>
                <a:lnTo>
                  <a:pt x="781580" y="1422409"/>
                </a:lnTo>
                <a:lnTo>
                  <a:pt x="790576" y="1421344"/>
                </a:lnTo>
                <a:lnTo>
                  <a:pt x="799572" y="1420812"/>
                </a:lnTo>
                <a:close/>
                <a:moveTo>
                  <a:pt x="563032" y="1420812"/>
                </a:moveTo>
                <a:lnTo>
                  <a:pt x="571975" y="1421344"/>
                </a:lnTo>
                <a:lnTo>
                  <a:pt x="580918" y="1422409"/>
                </a:lnTo>
                <a:lnTo>
                  <a:pt x="589335" y="1425070"/>
                </a:lnTo>
                <a:lnTo>
                  <a:pt x="597226" y="1427732"/>
                </a:lnTo>
                <a:lnTo>
                  <a:pt x="605117" y="1431458"/>
                </a:lnTo>
                <a:lnTo>
                  <a:pt x="613008" y="1435716"/>
                </a:lnTo>
                <a:lnTo>
                  <a:pt x="619847" y="1441571"/>
                </a:lnTo>
                <a:lnTo>
                  <a:pt x="625633" y="1446894"/>
                </a:lnTo>
                <a:lnTo>
                  <a:pt x="631946" y="1453813"/>
                </a:lnTo>
                <a:lnTo>
                  <a:pt x="636681" y="1460201"/>
                </a:lnTo>
                <a:lnTo>
                  <a:pt x="641415" y="1468185"/>
                </a:lnTo>
                <a:lnTo>
                  <a:pt x="645098" y="1475637"/>
                </a:lnTo>
                <a:lnTo>
                  <a:pt x="648254" y="1484153"/>
                </a:lnTo>
                <a:lnTo>
                  <a:pt x="650885" y="1492670"/>
                </a:lnTo>
                <a:lnTo>
                  <a:pt x="651937" y="1502251"/>
                </a:lnTo>
                <a:lnTo>
                  <a:pt x="652463" y="1511300"/>
                </a:lnTo>
                <a:lnTo>
                  <a:pt x="651937" y="1520348"/>
                </a:lnTo>
                <a:lnTo>
                  <a:pt x="650885" y="1529397"/>
                </a:lnTo>
                <a:lnTo>
                  <a:pt x="648254" y="1537914"/>
                </a:lnTo>
                <a:lnTo>
                  <a:pt x="645098" y="1545898"/>
                </a:lnTo>
                <a:lnTo>
                  <a:pt x="641415" y="1553882"/>
                </a:lnTo>
                <a:lnTo>
                  <a:pt x="636681" y="1561866"/>
                </a:lnTo>
                <a:lnTo>
                  <a:pt x="631946" y="1568786"/>
                </a:lnTo>
                <a:lnTo>
                  <a:pt x="625633" y="1575173"/>
                </a:lnTo>
                <a:lnTo>
                  <a:pt x="619847" y="1581028"/>
                </a:lnTo>
                <a:lnTo>
                  <a:pt x="613008" y="1585819"/>
                </a:lnTo>
                <a:lnTo>
                  <a:pt x="605117" y="1590609"/>
                </a:lnTo>
                <a:lnTo>
                  <a:pt x="597226" y="1594335"/>
                </a:lnTo>
                <a:lnTo>
                  <a:pt x="589335" y="1597529"/>
                </a:lnTo>
                <a:lnTo>
                  <a:pt x="580918" y="1600190"/>
                </a:lnTo>
                <a:lnTo>
                  <a:pt x="571975" y="1601255"/>
                </a:lnTo>
                <a:lnTo>
                  <a:pt x="563032" y="1601787"/>
                </a:lnTo>
                <a:lnTo>
                  <a:pt x="554089" y="1601255"/>
                </a:lnTo>
                <a:lnTo>
                  <a:pt x="544620" y="1600190"/>
                </a:lnTo>
                <a:lnTo>
                  <a:pt x="536202" y="1597529"/>
                </a:lnTo>
                <a:lnTo>
                  <a:pt x="527785" y="1594335"/>
                </a:lnTo>
                <a:lnTo>
                  <a:pt x="519894" y="1590609"/>
                </a:lnTo>
                <a:lnTo>
                  <a:pt x="512530" y="1585819"/>
                </a:lnTo>
                <a:lnTo>
                  <a:pt x="506217" y="1581028"/>
                </a:lnTo>
                <a:lnTo>
                  <a:pt x="499378" y="1575173"/>
                </a:lnTo>
                <a:lnTo>
                  <a:pt x="494117" y="1568786"/>
                </a:lnTo>
                <a:lnTo>
                  <a:pt x="488331" y="1561866"/>
                </a:lnTo>
                <a:lnTo>
                  <a:pt x="484122" y="1553882"/>
                </a:lnTo>
                <a:lnTo>
                  <a:pt x="480440" y="1545898"/>
                </a:lnTo>
                <a:lnTo>
                  <a:pt x="477809" y="1537914"/>
                </a:lnTo>
                <a:lnTo>
                  <a:pt x="475179" y="1529397"/>
                </a:lnTo>
                <a:lnTo>
                  <a:pt x="474127" y="1520348"/>
                </a:lnTo>
                <a:lnTo>
                  <a:pt x="473075" y="1511300"/>
                </a:lnTo>
                <a:lnTo>
                  <a:pt x="474127" y="1502251"/>
                </a:lnTo>
                <a:lnTo>
                  <a:pt x="475179" y="1492670"/>
                </a:lnTo>
                <a:lnTo>
                  <a:pt x="477809" y="1484153"/>
                </a:lnTo>
                <a:lnTo>
                  <a:pt x="480440" y="1475637"/>
                </a:lnTo>
                <a:lnTo>
                  <a:pt x="484122" y="1468185"/>
                </a:lnTo>
                <a:lnTo>
                  <a:pt x="488331" y="1460201"/>
                </a:lnTo>
                <a:lnTo>
                  <a:pt x="494117" y="1453813"/>
                </a:lnTo>
                <a:lnTo>
                  <a:pt x="499378" y="1446894"/>
                </a:lnTo>
                <a:lnTo>
                  <a:pt x="506217" y="1441571"/>
                </a:lnTo>
                <a:lnTo>
                  <a:pt x="512530" y="1435716"/>
                </a:lnTo>
                <a:lnTo>
                  <a:pt x="519894" y="1431458"/>
                </a:lnTo>
                <a:lnTo>
                  <a:pt x="527785" y="1427732"/>
                </a:lnTo>
                <a:lnTo>
                  <a:pt x="536202" y="1425070"/>
                </a:lnTo>
                <a:lnTo>
                  <a:pt x="544620" y="1422409"/>
                </a:lnTo>
                <a:lnTo>
                  <a:pt x="554089" y="1421344"/>
                </a:lnTo>
                <a:lnTo>
                  <a:pt x="563032" y="1420812"/>
                </a:lnTo>
                <a:close/>
                <a:moveTo>
                  <a:pt x="325969" y="1420812"/>
                </a:moveTo>
                <a:lnTo>
                  <a:pt x="334912" y="1421344"/>
                </a:lnTo>
                <a:lnTo>
                  <a:pt x="344381" y="1422409"/>
                </a:lnTo>
                <a:lnTo>
                  <a:pt x="352798" y="1425070"/>
                </a:lnTo>
                <a:lnTo>
                  <a:pt x="361215" y="1427732"/>
                </a:lnTo>
                <a:lnTo>
                  <a:pt x="369106" y="1431458"/>
                </a:lnTo>
                <a:lnTo>
                  <a:pt x="376471" y="1435716"/>
                </a:lnTo>
                <a:lnTo>
                  <a:pt x="382784" y="1441571"/>
                </a:lnTo>
                <a:lnTo>
                  <a:pt x="389623" y="1446894"/>
                </a:lnTo>
                <a:lnTo>
                  <a:pt x="394883" y="1453813"/>
                </a:lnTo>
                <a:lnTo>
                  <a:pt x="400670" y="1460201"/>
                </a:lnTo>
                <a:lnTo>
                  <a:pt x="404878" y="1468185"/>
                </a:lnTo>
                <a:lnTo>
                  <a:pt x="408561" y="1475637"/>
                </a:lnTo>
                <a:lnTo>
                  <a:pt x="411191" y="1484153"/>
                </a:lnTo>
                <a:lnTo>
                  <a:pt x="413821" y="1492670"/>
                </a:lnTo>
                <a:lnTo>
                  <a:pt x="414874" y="1502251"/>
                </a:lnTo>
                <a:lnTo>
                  <a:pt x="415926" y="1511300"/>
                </a:lnTo>
                <a:lnTo>
                  <a:pt x="414874" y="1520348"/>
                </a:lnTo>
                <a:lnTo>
                  <a:pt x="413821" y="1529397"/>
                </a:lnTo>
                <a:lnTo>
                  <a:pt x="411191" y="1537914"/>
                </a:lnTo>
                <a:lnTo>
                  <a:pt x="408561" y="1545898"/>
                </a:lnTo>
                <a:lnTo>
                  <a:pt x="404878" y="1553882"/>
                </a:lnTo>
                <a:lnTo>
                  <a:pt x="400670" y="1561866"/>
                </a:lnTo>
                <a:lnTo>
                  <a:pt x="394883" y="1568786"/>
                </a:lnTo>
                <a:lnTo>
                  <a:pt x="389623" y="1575173"/>
                </a:lnTo>
                <a:lnTo>
                  <a:pt x="382784" y="1581028"/>
                </a:lnTo>
                <a:lnTo>
                  <a:pt x="376471" y="1585819"/>
                </a:lnTo>
                <a:lnTo>
                  <a:pt x="369106" y="1590609"/>
                </a:lnTo>
                <a:lnTo>
                  <a:pt x="361215" y="1594335"/>
                </a:lnTo>
                <a:lnTo>
                  <a:pt x="352798" y="1597529"/>
                </a:lnTo>
                <a:lnTo>
                  <a:pt x="344381" y="1600190"/>
                </a:lnTo>
                <a:lnTo>
                  <a:pt x="334912" y="1601255"/>
                </a:lnTo>
                <a:lnTo>
                  <a:pt x="325969" y="1601787"/>
                </a:lnTo>
                <a:lnTo>
                  <a:pt x="317026" y="1601255"/>
                </a:lnTo>
                <a:lnTo>
                  <a:pt x="308083" y="1600190"/>
                </a:lnTo>
                <a:lnTo>
                  <a:pt x="299665" y="1597529"/>
                </a:lnTo>
                <a:lnTo>
                  <a:pt x="291775" y="1594335"/>
                </a:lnTo>
                <a:lnTo>
                  <a:pt x="283884" y="1590609"/>
                </a:lnTo>
                <a:lnTo>
                  <a:pt x="276519" y="1585819"/>
                </a:lnTo>
                <a:lnTo>
                  <a:pt x="269154" y="1581028"/>
                </a:lnTo>
                <a:lnTo>
                  <a:pt x="263367" y="1575173"/>
                </a:lnTo>
                <a:lnTo>
                  <a:pt x="257054" y="1568786"/>
                </a:lnTo>
                <a:lnTo>
                  <a:pt x="252320" y="1561866"/>
                </a:lnTo>
                <a:lnTo>
                  <a:pt x="247585" y="1553882"/>
                </a:lnTo>
                <a:lnTo>
                  <a:pt x="243903" y="1545898"/>
                </a:lnTo>
                <a:lnTo>
                  <a:pt x="240746" y="1537914"/>
                </a:lnTo>
                <a:lnTo>
                  <a:pt x="238116" y="1529397"/>
                </a:lnTo>
                <a:lnTo>
                  <a:pt x="237064" y="1520348"/>
                </a:lnTo>
                <a:lnTo>
                  <a:pt x="236538" y="1511300"/>
                </a:lnTo>
                <a:lnTo>
                  <a:pt x="237064" y="1502251"/>
                </a:lnTo>
                <a:lnTo>
                  <a:pt x="238116" y="1492670"/>
                </a:lnTo>
                <a:lnTo>
                  <a:pt x="240746" y="1484153"/>
                </a:lnTo>
                <a:lnTo>
                  <a:pt x="243903" y="1475637"/>
                </a:lnTo>
                <a:lnTo>
                  <a:pt x="247585" y="1468185"/>
                </a:lnTo>
                <a:lnTo>
                  <a:pt x="252320" y="1460201"/>
                </a:lnTo>
                <a:lnTo>
                  <a:pt x="257054" y="1453813"/>
                </a:lnTo>
                <a:lnTo>
                  <a:pt x="263367" y="1446894"/>
                </a:lnTo>
                <a:lnTo>
                  <a:pt x="269154" y="1441571"/>
                </a:lnTo>
                <a:lnTo>
                  <a:pt x="276519" y="1435716"/>
                </a:lnTo>
                <a:lnTo>
                  <a:pt x="283884" y="1431458"/>
                </a:lnTo>
                <a:lnTo>
                  <a:pt x="291775" y="1427732"/>
                </a:lnTo>
                <a:lnTo>
                  <a:pt x="299665" y="1425070"/>
                </a:lnTo>
                <a:lnTo>
                  <a:pt x="308083" y="1422409"/>
                </a:lnTo>
                <a:lnTo>
                  <a:pt x="317026" y="1421344"/>
                </a:lnTo>
                <a:lnTo>
                  <a:pt x="325969" y="1420812"/>
                </a:lnTo>
                <a:close/>
                <a:moveTo>
                  <a:pt x="89429" y="1420812"/>
                </a:moveTo>
                <a:lnTo>
                  <a:pt x="98425" y="1421344"/>
                </a:lnTo>
                <a:lnTo>
                  <a:pt x="107421" y="1422409"/>
                </a:lnTo>
                <a:lnTo>
                  <a:pt x="115888" y="1425070"/>
                </a:lnTo>
                <a:lnTo>
                  <a:pt x="124354" y="1427732"/>
                </a:lnTo>
                <a:lnTo>
                  <a:pt x="132292" y="1431458"/>
                </a:lnTo>
                <a:lnTo>
                  <a:pt x="139700" y="1435716"/>
                </a:lnTo>
                <a:lnTo>
                  <a:pt x="146579" y="1441571"/>
                </a:lnTo>
                <a:lnTo>
                  <a:pt x="153459" y="1446894"/>
                </a:lnTo>
                <a:lnTo>
                  <a:pt x="158750" y="1453813"/>
                </a:lnTo>
                <a:lnTo>
                  <a:pt x="164042" y="1460201"/>
                </a:lnTo>
                <a:lnTo>
                  <a:pt x="168275" y="1468185"/>
                </a:lnTo>
                <a:lnTo>
                  <a:pt x="171979" y="1475637"/>
                </a:lnTo>
                <a:lnTo>
                  <a:pt x="175154" y="1484153"/>
                </a:lnTo>
                <a:lnTo>
                  <a:pt x="177800" y="1492670"/>
                </a:lnTo>
                <a:lnTo>
                  <a:pt x="178859" y="1502251"/>
                </a:lnTo>
                <a:lnTo>
                  <a:pt x="179388" y="1511300"/>
                </a:lnTo>
                <a:lnTo>
                  <a:pt x="178859" y="1520348"/>
                </a:lnTo>
                <a:lnTo>
                  <a:pt x="177800" y="1529397"/>
                </a:lnTo>
                <a:lnTo>
                  <a:pt x="175154" y="1537914"/>
                </a:lnTo>
                <a:lnTo>
                  <a:pt x="171979" y="1545898"/>
                </a:lnTo>
                <a:lnTo>
                  <a:pt x="168275" y="1553882"/>
                </a:lnTo>
                <a:lnTo>
                  <a:pt x="164042" y="1561866"/>
                </a:lnTo>
                <a:lnTo>
                  <a:pt x="158750" y="1568786"/>
                </a:lnTo>
                <a:lnTo>
                  <a:pt x="153459" y="1575173"/>
                </a:lnTo>
                <a:lnTo>
                  <a:pt x="146579" y="1581028"/>
                </a:lnTo>
                <a:lnTo>
                  <a:pt x="139700" y="1585819"/>
                </a:lnTo>
                <a:lnTo>
                  <a:pt x="132292" y="1590609"/>
                </a:lnTo>
                <a:lnTo>
                  <a:pt x="124354" y="1594335"/>
                </a:lnTo>
                <a:lnTo>
                  <a:pt x="115888" y="1597529"/>
                </a:lnTo>
                <a:lnTo>
                  <a:pt x="107421" y="1600190"/>
                </a:lnTo>
                <a:lnTo>
                  <a:pt x="98425" y="1601255"/>
                </a:lnTo>
                <a:lnTo>
                  <a:pt x="89429" y="1601787"/>
                </a:lnTo>
                <a:lnTo>
                  <a:pt x="79904" y="1601255"/>
                </a:lnTo>
                <a:lnTo>
                  <a:pt x="71437" y="1600190"/>
                </a:lnTo>
                <a:lnTo>
                  <a:pt x="62442" y="1597529"/>
                </a:lnTo>
                <a:lnTo>
                  <a:pt x="54504" y="1594335"/>
                </a:lnTo>
                <a:lnTo>
                  <a:pt x="46567" y="1590609"/>
                </a:lnTo>
                <a:lnTo>
                  <a:pt x="39158" y="1585819"/>
                </a:lnTo>
                <a:lnTo>
                  <a:pt x="32279" y="1581028"/>
                </a:lnTo>
                <a:lnTo>
                  <a:pt x="25929" y="1575173"/>
                </a:lnTo>
                <a:lnTo>
                  <a:pt x="20108" y="1568786"/>
                </a:lnTo>
                <a:lnTo>
                  <a:pt x="14816" y="1561866"/>
                </a:lnTo>
                <a:lnTo>
                  <a:pt x="10054" y="1553882"/>
                </a:lnTo>
                <a:lnTo>
                  <a:pt x="6350" y="1545898"/>
                </a:lnTo>
                <a:lnTo>
                  <a:pt x="3704" y="1537914"/>
                </a:lnTo>
                <a:lnTo>
                  <a:pt x="1587" y="1529397"/>
                </a:lnTo>
                <a:lnTo>
                  <a:pt x="0" y="1520348"/>
                </a:lnTo>
                <a:lnTo>
                  <a:pt x="0" y="1511300"/>
                </a:lnTo>
                <a:lnTo>
                  <a:pt x="0" y="1502251"/>
                </a:lnTo>
                <a:lnTo>
                  <a:pt x="1587" y="1492670"/>
                </a:lnTo>
                <a:lnTo>
                  <a:pt x="3704" y="1484153"/>
                </a:lnTo>
                <a:lnTo>
                  <a:pt x="6350" y="1475637"/>
                </a:lnTo>
                <a:lnTo>
                  <a:pt x="10054" y="1468185"/>
                </a:lnTo>
                <a:lnTo>
                  <a:pt x="14816" y="1460201"/>
                </a:lnTo>
                <a:lnTo>
                  <a:pt x="20108" y="1453813"/>
                </a:lnTo>
                <a:lnTo>
                  <a:pt x="25929" y="1446894"/>
                </a:lnTo>
                <a:lnTo>
                  <a:pt x="32279" y="1441571"/>
                </a:lnTo>
                <a:lnTo>
                  <a:pt x="39158" y="1435716"/>
                </a:lnTo>
                <a:lnTo>
                  <a:pt x="46567" y="1431458"/>
                </a:lnTo>
                <a:lnTo>
                  <a:pt x="54504" y="1427732"/>
                </a:lnTo>
                <a:lnTo>
                  <a:pt x="62442" y="1425070"/>
                </a:lnTo>
                <a:lnTo>
                  <a:pt x="71437" y="1422409"/>
                </a:lnTo>
                <a:lnTo>
                  <a:pt x="79904" y="1421344"/>
                </a:lnTo>
                <a:lnTo>
                  <a:pt x="89429" y="1420812"/>
                </a:lnTo>
                <a:close/>
                <a:moveTo>
                  <a:pt x="2456393" y="1184275"/>
                </a:moveTo>
                <a:lnTo>
                  <a:pt x="2465389" y="1184806"/>
                </a:lnTo>
                <a:lnTo>
                  <a:pt x="2474384" y="1185867"/>
                </a:lnTo>
                <a:lnTo>
                  <a:pt x="2482851" y="1188521"/>
                </a:lnTo>
                <a:lnTo>
                  <a:pt x="2491318" y="1191705"/>
                </a:lnTo>
                <a:lnTo>
                  <a:pt x="2499255" y="1195420"/>
                </a:lnTo>
                <a:lnTo>
                  <a:pt x="2506664" y="1200197"/>
                </a:lnTo>
                <a:lnTo>
                  <a:pt x="2513543" y="1204973"/>
                </a:lnTo>
                <a:lnTo>
                  <a:pt x="2519893" y="1211342"/>
                </a:lnTo>
                <a:lnTo>
                  <a:pt x="2525714" y="1217180"/>
                </a:lnTo>
                <a:lnTo>
                  <a:pt x="2531005" y="1224610"/>
                </a:lnTo>
                <a:lnTo>
                  <a:pt x="2535238" y="1232040"/>
                </a:lnTo>
                <a:lnTo>
                  <a:pt x="2538943" y="1240001"/>
                </a:lnTo>
                <a:lnTo>
                  <a:pt x="2542118" y="1247961"/>
                </a:lnTo>
                <a:lnTo>
                  <a:pt x="2544234" y="1256453"/>
                </a:lnTo>
                <a:lnTo>
                  <a:pt x="2545822" y="1265475"/>
                </a:lnTo>
                <a:lnTo>
                  <a:pt x="2546351" y="1274497"/>
                </a:lnTo>
                <a:lnTo>
                  <a:pt x="2545822" y="1284050"/>
                </a:lnTo>
                <a:lnTo>
                  <a:pt x="2544234" y="1293072"/>
                </a:lnTo>
                <a:lnTo>
                  <a:pt x="2542118" y="1301564"/>
                </a:lnTo>
                <a:lnTo>
                  <a:pt x="2538943" y="1310055"/>
                </a:lnTo>
                <a:lnTo>
                  <a:pt x="2535238" y="1318016"/>
                </a:lnTo>
                <a:lnTo>
                  <a:pt x="2531005" y="1325446"/>
                </a:lnTo>
                <a:lnTo>
                  <a:pt x="2525714" y="1331815"/>
                </a:lnTo>
                <a:lnTo>
                  <a:pt x="2519893" y="1338714"/>
                </a:lnTo>
                <a:lnTo>
                  <a:pt x="2513543" y="1344021"/>
                </a:lnTo>
                <a:lnTo>
                  <a:pt x="2506664" y="1349859"/>
                </a:lnTo>
                <a:lnTo>
                  <a:pt x="2499255" y="1354105"/>
                </a:lnTo>
                <a:lnTo>
                  <a:pt x="2491318" y="1357820"/>
                </a:lnTo>
                <a:lnTo>
                  <a:pt x="2482851" y="1361004"/>
                </a:lnTo>
                <a:lnTo>
                  <a:pt x="2474384" y="1363127"/>
                </a:lnTo>
                <a:lnTo>
                  <a:pt x="2465389" y="1364189"/>
                </a:lnTo>
                <a:lnTo>
                  <a:pt x="2456393" y="1365250"/>
                </a:lnTo>
                <a:lnTo>
                  <a:pt x="2446868" y="1364189"/>
                </a:lnTo>
                <a:lnTo>
                  <a:pt x="2438401" y="1363127"/>
                </a:lnTo>
                <a:lnTo>
                  <a:pt x="2429405" y="1361004"/>
                </a:lnTo>
                <a:lnTo>
                  <a:pt x="2421468" y="1357820"/>
                </a:lnTo>
                <a:lnTo>
                  <a:pt x="2413530" y="1354105"/>
                </a:lnTo>
                <a:lnTo>
                  <a:pt x="2406122" y="1349859"/>
                </a:lnTo>
                <a:lnTo>
                  <a:pt x="2399243" y="1344021"/>
                </a:lnTo>
                <a:lnTo>
                  <a:pt x="2392892" y="1338714"/>
                </a:lnTo>
                <a:lnTo>
                  <a:pt x="2387072" y="1331815"/>
                </a:lnTo>
                <a:lnTo>
                  <a:pt x="2381780" y="1325446"/>
                </a:lnTo>
                <a:lnTo>
                  <a:pt x="2377017" y="1318016"/>
                </a:lnTo>
                <a:lnTo>
                  <a:pt x="2373313" y="1310055"/>
                </a:lnTo>
                <a:lnTo>
                  <a:pt x="2370138" y="1301564"/>
                </a:lnTo>
                <a:lnTo>
                  <a:pt x="2368551" y="1293072"/>
                </a:lnTo>
                <a:lnTo>
                  <a:pt x="2366963" y="1284050"/>
                </a:lnTo>
                <a:lnTo>
                  <a:pt x="2366963" y="1274497"/>
                </a:lnTo>
                <a:lnTo>
                  <a:pt x="2366963" y="1265475"/>
                </a:lnTo>
                <a:lnTo>
                  <a:pt x="2368551" y="1256453"/>
                </a:lnTo>
                <a:lnTo>
                  <a:pt x="2370138" y="1247961"/>
                </a:lnTo>
                <a:lnTo>
                  <a:pt x="2373313" y="1240001"/>
                </a:lnTo>
                <a:lnTo>
                  <a:pt x="2377017" y="1232040"/>
                </a:lnTo>
                <a:lnTo>
                  <a:pt x="2381780" y="1224610"/>
                </a:lnTo>
                <a:lnTo>
                  <a:pt x="2387072" y="1217180"/>
                </a:lnTo>
                <a:lnTo>
                  <a:pt x="2392892" y="1211342"/>
                </a:lnTo>
                <a:lnTo>
                  <a:pt x="2399243" y="1204973"/>
                </a:lnTo>
                <a:lnTo>
                  <a:pt x="2406122" y="1200197"/>
                </a:lnTo>
                <a:lnTo>
                  <a:pt x="2413530" y="1195420"/>
                </a:lnTo>
                <a:lnTo>
                  <a:pt x="2421468" y="1191705"/>
                </a:lnTo>
                <a:lnTo>
                  <a:pt x="2429405" y="1188521"/>
                </a:lnTo>
                <a:lnTo>
                  <a:pt x="2438401" y="1185867"/>
                </a:lnTo>
                <a:lnTo>
                  <a:pt x="2446868" y="1184806"/>
                </a:lnTo>
                <a:lnTo>
                  <a:pt x="2456393" y="1184275"/>
                </a:lnTo>
                <a:close/>
                <a:moveTo>
                  <a:pt x="2224355" y="1184275"/>
                </a:moveTo>
                <a:lnTo>
                  <a:pt x="2233852" y="1184806"/>
                </a:lnTo>
                <a:lnTo>
                  <a:pt x="2242821" y="1185867"/>
                </a:lnTo>
                <a:lnTo>
                  <a:pt x="2251263" y="1188521"/>
                </a:lnTo>
                <a:lnTo>
                  <a:pt x="2259705" y="1191705"/>
                </a:lnTo>
                <a:lnTo>
                  <a:pt x="2267619" y="1195420"/>
                </a:lnTo>
                <a:lnTo>
                  <a:pt x="2275005" y="1200197"/>
                </a:lnTo>
                <a:lnTo>
                  <a:pt x="2281337" y="1204973"/>
                </a:lnTo>
                <a:lnTo>
                  <a:pt x="2288196" y="1211342"/>
                </a:lnTo>
                <a:lnTo>
                  <a:pt x="2293472" y="1217180"/>
                </a:lnTo>
                <a:lnTo>
                  <a:pt x="2299276" y="1224610"/>
                </a:lnTo>
                <a:lnTo>
                  <a:pt x="2303496" y="1232040"/>
                </a:lnTo>
                <a:lnTo>
                  <a:pt x="2307190" y="1240001"/>
                </a:lnTo>
                <a:lnTo>
                  <a:pt x="2310355" y="1247961"/>
                </a:lnTo>
                <a:lnTo>
                  <a:pt x="2312466" y="1256453"/>
                </a:lnTo>
                <a:lnTo>
                  <a:pt x="2313521" y="1265475"/>
                </a:lnTo>
                <a:lnTo>
                  <a:pt x="2314576" y="1274497"/>
                </a:lnTo>
                <a:lnTo>
                  <a:pt x="2313521" y="1284050"/>
                </a:lnTo>
                <a:lnTo>
                  <a:pt x="2312466" y="1293072"/>
                </a:lnTo>
                <a:lnTo>
                  <a:pt x="2310355" y="1301564"/>
                </a:lnTo>
                <a:lnTo>
                  <a:pt x="2307190" y="1310055"/>
                </a:lnTo>
                <a:lnTo>
                  <a:pt x="2303496" y="1318016"/>
                </a:lnTo>
                <a:lnTo>
                  <a:pt x="2299276" y="1325446"/>
                </a:lnTo>
                <a:lnTo>
                  <a:pt x="2293472" y="1331815"/>
                </a:lnTo>
                <a:lnTo>
                  <a:pt x="2288196" y="1338714"/>
                </a:lnTo>
                <a:lnTo>
                  <a:pt x="2281337" y="1344021"/>
                </a:lnTo>
                <a:lnTo>
                  <a:pt x="2275005" y="1349859"/>
                </a:lnTo>
                <a:lnTo>
                  <a:pt x="2267619" y="1354105"/>
                </a:lnTo>
                <a:lnTo>
                  <a:pt x="2259705" y="1357820"/>
                </a:lnTo>
                <a:lnTo>
                  <a:pt x="2251263" y="1361004"/>
                </a:lnTo>
                <a:lnTo>
                  <a:pt x="2242821" y="1363127"/>
                </a:lnTo>
                <a:lnTo>
                  <a:pt x="2233852" y="1364189"/>
                </a:lnTo>
                <a:lnTo>
                  <a:pt x="2224355" y="1365250"/>
                </a:lnTo>
                <a:lnTo>
                  <a:pt x="2215385" y="1364189"/>
                </a:lnTo>
                <a:lnTo>
                  <a:pt x="2206416" y="1363127"/>
                </a:lnTo>
                <a:lnTo>
                  <a:pt x="2197974" y="1361004"/>
                </a:lnTo>
                <a:lnTo>
                  <a:pt x="2190060" y="1357820"/>
                </a:lnTo>
                <a:lnTo>
                  <a:pt x="2182146" y="1354105"/>
                </a:lnTo>
                <a:lnTo>
                  <a:pt x="2174759" y="1349859"/>
                </a:lnTo>
                <a:lnTo>
                  <a:pt x="2167373" y="1344021"/>
                </a:lnTo>
                <a:lnTo>
                  <a:pt x="2161569" y="1338714"/>
                </a:lnTo>
                <a:lnTo>
                  <a:pt x="2155237" y="1331815"/>
                </a:lnTo>
                <a:lnTo>
                  <a:pt x="2150489" y="1325446"/>
                </a:lnTo>
                <a:lnTo>
                  <a:pt x="2145740" y="1318016"/>
                </a:lnTo>
                <a:lnTo>
                  <a:pt x="2142047" y="1310055"/>
                </a:lnTo>
                <a:lnTo>
                  <a:pt x="2138882" y="1301564"/>
                </a:lnTo>
                <a:lnTo>
                  <a:pt x="2137299" y="1293072"/>
                </a:lnTo>
                <a:lnTo>
                  <a:pt x="2135188" y="1284050"/>
                </a:lnTo>
                <a:lnTo>
                  <a:pt x="2135188" y="1274497"/>
                </a:lnTo>
                <a:lnTo>
                  <a:pt x="2135188" y="1265475"/>
                </a:lnTo>
                <a:lnTo>
                  <a:pt x="2137299" y="1256453"/>
                </a:lnTo>
                <a:lnTo>
                  <a:pt x="2138882" y="1247961"/>
                </a:lnTo>
                <a:lnTo>
                  <a:pt x="2142047" y="1240001"/>
                </a:lnTo>
                <a:lnTo>
                  <a:pt x="2145740" y="1232040"/>
                </a:lnTo>
                <a:lnTo>
                  <a:pt x="2150489" y="1224610"/>
                </a:lnTo>
                <a:lnTo>
                  <a:pt x="2155237" y="1217180"/>
                </a:lnTo>
                <a:lnTo>
                  <a:pt x="2161569" y="1211342"/>
                </a:lnTo>
                <a:lnTo>
                  <a:pt x="2167373" y="1204973"/>
                </a:lnTo>
                <a:lnTo>
                  <a:pt x="2174759" y="1200197"/>
                </a:lnTo>
                <a:lnTo>
                  <a:pt x="2182146" y="1195420"/>
                </a:lnTo>
                <a:lnTo>
                  <a:pt x="2190060" y="1191705"/>
                </a:lnTo>
                <a:lnTo>
                  <a:pt x="2197974" y="1188521"/>
                </a:lnTo>
                <a:lnTo>
                  <a:pt x="2206416" y="1185867"/>
                </a:lnTo>
                <a:lnTo>
                  <a:pt x="2215385" y="1184806"/>
                </a:lnTo>
                <a:lnTo>
                  <a:pt x="2224355" y="1184275"/>
                </a:lnTo>
                <a:close/>
                <a:moveTo>
                  <a:pt x="1983320" y="1184275"/>
                </a:moveTo>
                <a:lnTo>
                  <a:pt x="1992369" y="1184806"/>
                </a:lnTo>
                <a:lnTo>
                  <a:pt x="2001418" y="1185867"/>
                </a:lnTo>
                <a:lnTo>
                  <a:pt x="2009934" y="1188521"/>
                </a:lnTo>
                <a:lnTo>
                  <a:pt x="2017918" y="1191705"/>
                </a:lnTo>
                <a:lnTo>
                  <a:pt x="2025902" y="1195420"/>
                </a:lnTo>
                <a:lnTo>
                  <a:pt x="2033354" y="1200197"/>
                </a:lnTo>
                <a:lnTo>
                  <a:pt x="2040806" y="1204973"/>
                </a:lnTo>
                <a:lnTo>
                  <a:pt x="2046661" y="1211342"/>
                </a:lnTo>
                <a:lnTo>
                  <a:pt x="2053049" y="1217180"/>
                </a:lnTo>
                <a:lnTo>
                  <a:pt x="2057839" y="1224610"/>
                </a:lnTo>
                <a:lnTo>
                  <a:pt x="2062630" y="1232040"/>
                </a:lnTo>
                <a:lnTo>
                  <a:pt x="2066356" y="1240001"/>
                </a:lnTo>
                <a:lnTo>
                  <a:pt x="2069549" y="1247961"/>
                </a:lnTo>
                <a:lnTo>
                  <a:pt x="2071146" y="1256453"/>
                </a:lnTo>
                <a:lnTo>
                  <a:pt x="2073275" y="1265475"/>
                </a:lnTo>
                <a:lnTo>
                  <a:pt x="2073275" y="1274497"/>
                </a:lnTo>
                <a:lnTo>
                  <a:pt x="2073275" y="1284050"/>
                </a:lnTo>
                <a:lnTo>
                  <a:pt x="2071146" y="1293072"/>
                </a:lnTo>
                <a:lnTo>
                  <a:pt x="2069549" y="1301564"/>
                </a:lnTo>
                <a:lnTo>
                  <a:pt x="2066356" y="1310055"/>
                </a:lnTo>
                <a:lnTo>
                  <a:pt x="2062630" y="1318016"/>
                </a:lnTo>
                <a:lnTo>
                  <a:pt x="2057839" y="1325446"/>
                </a:lnTo>
                <a:lnTo>
                  <a:pt x="2053049" y="1331815"/>
                </a:lnTo>
                <a:lnTo>
                  <a:pt x="2046661" y="1338714"/>
                </a:lnTo>
                <a:lnTo>
                  <a:pt x="2040806" y="1344021"/>
                </a:lnTo>
                <a:lnTo>
                  <a:pt x="2033354" y="1349859"/>
                </a:lnTo>
                <a:lnTo>
                  <a:pt x="2025902" y="1354105"/>
                </a:lnTo>
                <a:lnTo>
                  <a:pt x="2017918" y="1357820"/>
                </a:lnTo>
                <a:lnTo>
                  <a:pt x="2009934" y="1361004"/>
                </a:lnTo>
                <a:lnTo>
                  <a:pt x="2001418" y="1363127"/>
                </a:lnTo>
                <a:lnTo>
                  <a:pt x="1992369" y="1364189"/>
                </a:lnTo>
                <a:lnTo>
                  <a:pt x="1983320" y="1365250"/>
                </a:lnTo>
                <a:lnTo>
                  <a:pt x="1973739" y="1364189"/>
                </a:lnTo>
                <a:lnTo>
                  <a:pt x="1964690" y="1363127"/>
                </a:lnTo>
                <a:lnTo>
                  <a:pt x="1956174" y="1361004"/>
                </a:lnTo>
                <a:lnTo>
                  <a:pt x="1947657" y="1357820"/>
                </a:lnTo>
                <a:lnTo>
                  <a:pt x="1939673" y="1354105"/>
                </a:lnTo>
                <a:lnTo>
                  <a:pt x="1932221" y="1349859"/>
                </a:lnTo>
                <a:lnTo>
                  <a:pt x="1925834" y="1344021"/>
                </a:lnTo>
                <a:lnTo>
                  <a:pt x="1918914" y="1338714"/>
                </a:lnTo>
                <a:lnTo>
                  <a:pt x="1913591" y="1331815"/>
                </a:lnTo>
                <a:lnTo>
                  <a:pt x="1907736" y="1325446"/>
                </a:lnTo>
                <a:lnTo>
                  <a:pt x="1903478" y="1318016"/>
                </a:lnTo>
                <a:lnTo>
                  <a:pt x="1899752" y="1310055"/>
                </a:lnTo>
                <a:lnTo>
                  <a:pt x="1897091" y="1301564"/>
                </a:lnTo>
                <a:lnTo>
                  <a:pt x="1894429" y="1293072"/>
                </a:lnTo>
                <a:lnTo>
                  <a:pt x="1893365" y="1284050"/>
                </a:lnTo>
                <a:lnTo>
                  <a:pt x="1892300" y="1274497"/>
                </a:lnTo>
                <a:lnTo>
                  <a:pt x="1893365" y="1265475"/>
                </a:lnTo>
                <a:lnTo>
                  <a:pt x="1894429" y="1256453"/>
                </a:lnTo>
                <a:lnTo>
                  <a:pt x="1897091" y="1247961"/>
                </a:lnTo>
                <a:lnTo>
                  <a:pt x="1899752" y="1240001"/>
                </a:lnTo>
                <a:lnTo>
                  <a:pt x="1903478" y="1232040"/>
                </a:lnTo>
                <a:lnTo>
                  <a:pt x="1907736" y="1224610"/>
                </a:lnTo>
                <a:lnTo>
                  <a:pt x="1913591" y="1217180"/>
                </a:lnTo>
                <a:lnTo>
                  <a:pt x="1918914" y="1211342"/>
                </a:lnTo>
                <a:lnTo>
                  <a:pt x="1925834" y="1204973"/>
                </a:lnTo>
                <a:lnTo>
                  <a:pt x="1932221" y="1200197"/>
                </a:lnTo>
                <a:lnTo>
                  <a:pt x="1939673" y="1195420"/>
                </a:lnTo>
                <a:lnTo>
                  <a:pt x="1947657" y="1191705"/>
                </a:lnTo>
                <a:lnTo>
                  <a:pt x="1956174" y="1188521"/>
                </a:lnTo>
                <a:lnTo>
                  <a:pt x="1964690" y="1185867"/>
                </a:lnTo>
                <a:lnTo>
                  <a:pt x="1973739" y="1184806"/>
                </a:lnTo>
                <a:lnTo>
                  <a:pt x="1983320" y="1184275"/>
                </a:lnTo>
                <a:close/>
                <a:moveTo>
                  <a:pt x="1746251" y="1184275"/>
                </a:moveTo>
                <a:lnTo>
                  <a:pt x="1755299" y="1184806"/>
                </a:lnTo>
                <a:lnTo>
                  <a:pt x="1764881" y="1185867"/>
                </a:lnTo>
                <a:lnTo>
                  <a:pt x="1773397" y="1188521"/>
                </a:lnTo>
                <a:lnTo>
                  <a:pt x="1781381" y="1191705"/>
                </a:lnTo>
                <a:lnTo>
                  <a:pt x="1789365" y="1195420"/>
                </a:lnTo>
                <a:lnTo>
                  <a:pt x="1797350" y="1200197"/>
                </a:lnTo>
                <a:lnTo>
                  <a:pt x="1803737" y="1204973"/>
                </a:lnTo>
                <a:lnTo>
                  <a:pt x="1810124" y="1211342"/>
                </a:lnTo>
                <a:lnTo>
                  <a:pt x="1815979" y="1217180"/>
                </a:lnTo>
                <a:lnTo>
                  <a:pt x="1821302" y="1224610"/>
                </a:lnTo>
                <a:lnTo>
                  <a:pt x="1826093" y="1232040"/>
                </a:lnTo>
                <a:lnTo>
                  <a:pt x="1829819" y="1240001"/>
                </a:lnTo>
                <a:lnTo>
                  <a:pt x="1832480" y="1247961"/>
                </a:lnTo>
                <a:lnTo>
                  <a:pt x="1835141" y="1256453"/>
                </a:lnTo>
                <a:lnTo>
                  <a:pt x="1836206" y="1265475"/>
                </a:lnTo>
                <a:lnTo>
                  <a:pt x="1836738" y="1274497"/>
                </a:lnTo>
                <a:lnTo>
                  <a:pt x="1836206" y="1284050"/>
                </a:lnTo>
                <a:lnTo>
                  <a:pt x="1835141" y="1293072"/>
                </a:lnTo>
                <a:lnTo>
                  <a:pt x="1832480" y="1301564"/>
                </a:lnTo>
                <a:lnTo>
                  <a:pt x="1829819" y="1310055"/>
                </a:lnTo>
                <a:lnTo>
                  <a:pt x="1826093" y="1318016"/>
                </a:lnTo>
                <a:lnTo>
                  <a:pt x="1821302" y="1325446"/>
                </a:lnTo>
                <a:lnTo>
                  <a:pt x="1815979" y="1331815"/>
                </a:lnTo>
                <a:lnTo>
                  <a:pt x="1810124" y="1338714"/>
                </a:lnTo>
                <a:lnTo>
                  <a:pt x="1803737" y="1344021"/>
                </a:lnTo>
                <a:lnTo>
                  <a:pt x="1797350" y="1349859"/>
                </a:lnTo>
                <a:lnTo>
                  <a:pt x="1789365" y="1354105"/>
                </a:lnTo>
                <a:lnTo>
                  <a:pt x="1781381" y="1357820"/>
                </a:lnTo>
                <a:lnTo>
                  <a:pt x="1773397" y="1361004"/>
                </a:lnTo>
                <a:lnTo>
                  <a:pt x="1764881" y="1363127"/>
                </a:lnTo>
                <a:lnTo>
                  <a:pt x="1755299" y="1364189"/>
                </a:lnTo>
                <a:lnTo>
                  <a:pt x="1746251" y="1365250"/>
                </a:lnTo>
                <a:lnTo>
                  <a:pt x="1737202" y="1364189"/>
                </a:lnTo>
                <a:lnTo>
                  <a:pt x="1728153" y="1363127"/>
                </a:lnTo>
                <a:lnTo>
                  <a:pt x="1719637" y="1361004"/>
                </a:lnTo>
                <a:lnTo>
                  <a:pt x="1711120" y="1357820"/>
                </a:lnTo>
                <a:lnTo>
                  <a:pt x="1703668" y="1354105"/>
                </a:lnTo>
                <a:lnTo>
                  <a:pt x="1695684" y="1349859"/>
                </a:lnTo>
                <a:lnTo>
                  <a:pt x="1688765" y="1344021"/>
                </a:lnTo>
                <a:lnTo>
                  <a:pt x="1681845" y="1338714"/>
                </a:lnTo>
                <a:lnTo>
                  <a:pt x="1676522" y="1331815"/>
                </a:lnTo>
                <a:lnTo>
                  <a:pt x="1671199" y="1325446"/>
                </a:lnTo>
                <a:lnTo>
                  <a:pt x="1666941" y="1318016"/>
                </a:lnTo>
                <a:lnTo>
                  <a:pt x="1663215" y="1310055"/>
                </a:lnTo>
                <a:lnTo>
                  <a:pt x="1660021" y="1301564"/>
                </a:lnTo>
                <a:lnTo>
                  <a:pt x="1657360" y="1293072"/>
                </a:lnTo>
                <a:lnTo>
                  <a:pt x="1656296" y="1284050"/>
                </a:lnTo>
                <a:lnTo>
                  <a:pt x="1655763" y="1274497"/>
                </a:lnTo>
                <a:lnTo>
                  <a:pt x="1656296" y="1265475"/>
                </a:lnTo>
                <a:lnTo>
                  <a:pt x="1657360" y="1256453"/>
                </a:lnTo>
                <a:lnTo>
                  <a:pt x="1660021" y="1247961"/>
                </a:lnTo>
                <a:lnTo>
                  <a:pt x="1663215" y="1240001"/>
                </a:lnTo>
                <a:lnTo>
                  <a:pt x="1666941" y="1232040"/>
                </a:lnTo>
                <a:lnTo>
                  <a:pt x="1671199" y="1224610"/>
                </a:lnTo>
                <a:lnTo>
                  <a:pt x="1676522" y="1217180"/>
                </a:lnTo>
                <a:lnTo>
                  <a:pt x="1681845" y="1211342"/>
                </a:lnTo>
                <a:lnTo>
                  <a:pt x="1688765" y="1204973"/>
                </a:lnTo>
                <a:lnTo>
                  <a:pt x="1695684" y="1200197"/>
                </a:lnTo>
                <a:lnTo>
                  <a:pt x="1703668" y="1195420"/>
                </a:lnTo>
                <a:lnTo>
                  <a:pt x="1711120" y="1191705"/>
                </a:lnTo>
                <a:lnTo>
                  <a:pt x="1719637" y="1188521"/>
                </a:lnTo>
                <a:lnTo>
                  <a:pt x="1728153" y="1185867"/>
                </a:lnTo>
                <a:lnTo>
                  <a:pt x="1737202" y="1184806"/>
                </a:lnTo>
                <a:lnTo>
                  <a:pt x="1746251" y="1184275"/>
                </a:lnTo>
                <a:close/>
                <a:moveTo>
                  <a:pt x="1036109" y="1184275"/>
                </a:moveTo>
                <a:lnTo>
                  <a:pt x="1045105" y="1184806"/>
                </a:lnTo>
                <a:lnTo>
                  <a:pt x="1053571" y="1185867"/>
                </a:lnTo>
                <a:lnTo>
                  <a:pt x="1062038" y="1188521"/>
                </a:lnTo>
                <a:lnTo>
                  <a:pt x="1070505" y="1191705"/>
                </a:lnTo>
                <a:lnTo>
                  <a:pt x="1078442" y="1195420"/>
                </a:lnTo>
                <a:lnTo>
                  <a:pt x="1085851" y="1200197"/>
                </a:lnTo>
                <a:lnTo>
                  <a:pt x="1092730" y="1204973"/>
                </a:lnTo>
                <a:lnTo>
                  <a:pt x="1099080" y="1211342"/>
                </a:lnTo>
                <a:lnTo>
                  <a:pt x="1105430" y="1217180"/>
                </a:lnTo>
                <a:lnTo>
                  <a:pt x="1110192" y="1224610"/>
                </a:lnTo>
                <a:lnTo>
                  <a:pt x="1114426" y="1232040"/>
                </a:lnTo>
                <a:lnTo>
                  <a:pt x="1118659" y="1240001"/>
                </a:lnTo>
                <a:lnTo>
                  <a:pt x="1121834" y="1247961"/>
                </a:lnTo>
                <a:lnTo>
                  <a:pt x="1123422" y="1256453"/>
                </a:lnTo>
                <a:lnTo>
                  <a:pt x="1125009" y="1265475"/>
                </a:lnTo>
                <a:lnTo>
                  <a:pt x="1125538" y="1274497"/>
                </a:lnTo>
                <a:lnTo>
                  <a:pt x="1125009" y="1284050"/>
                </a:lnTo>
                <a:lnTo>
                  <a:pt x="1123422" y="1293072"/>
                </a:lnTo>
                <a:lnTo>
                  <a:pt x="1121834" y="1301564"/>
                </a:lnTo>
                <a:lnTo>
                  <a:pt x="1118659" y="1310055"/>
                </a:lnTo>
                <a:lnTo>
                  <a:pt x="1114426" y="1318016"/>
                </a:lnTo>
                <a:lnTo>
                  <a:pt x="1110192" y="1325446"/>
                </a:lnTo>
                <a:lnTo>
                  <a:pt x="1105430" y="1331815"/>
                </a:lnTo>
                <a:lnTo>
                  <a:pt x="1099080" y="1338714"/>
                </a:lnTo>
                <a:lnTo>
                  <a:pt x="1092730" y="1344021"/>
                </a:lnTo>
                <a:lnTo>
                  <a:pt x="1085851" y="1349859"/>
                </a:lnTo>
                <a:lnTo>
                  <a:pt x="1078442" y="1354105"/>
                </a:lnTo>
                <a:lnTo>
                  <a:pt x="1070505" y="1357820"/>
                </a:lnTo>
                <a:lnTo>
                  <a:pt x="1062038" y="1361004"/>
                </a:lnTo>
                <a:lnTo>
                  <a:pt x="1053571" y="1363127"/>
                </a:lnTo>
                <a:lnTo>
                  <a:pt x="1045105" y="1364189"/>
                </a:lnTo>
                <a:lnTo>
                  <a:pt x="1036109" y="1365250"/>
                </a:lnTo>
                <a:lnTo>
                  <a:pt x="1026055" y="1364189"/>
                </a:lnTo>
                <a:lnTo>
                  <a:pt x="1017588" y="1363127"/>
                </a:lnTo>
                <a:lnTo>
                  <a:pt x="1009121" y="1361004"/>
                </a:lnTo>
                <a:lnTo>
                  <a:pt x="1000655" y="1357820"/>
                </a:lnTo>
                <a:lnTo>
                  <a:pt x="992717" y="1354105"/>
                </a:lnTo>
                <a:lnTo>
                  <a:pt x="985309" y="1349859"/>
                </a:lnTo>
                <a:lnTo>
                  <a:pt x="978959" y="1344021"/>
                </a:lnTo>
                <a:lnTo>
                  <a:pt x="972079" y="1338714"/>
                </a:lnTo>
                <a:lnTo>
                  <a:pt x="966259" y="1331815"/>
                </a:lnTo>
                <a:lnTo>
                  <a:pt x="960967" y="1325446"/>
                </a:lnTo>
                <a:lnTo>
                  <a:pt x="956734" y="1318016"/>
                </a:lnTo>
                <a:lnTo>
                  <a:pt x="952500" y="1310055"/>
                </a:lnTo>
                <a:lnTo>
                  <a:pt x="949325" y="1301564"/>
                </a:lnTo>
                <a:lnTo>
                  <a:pt x="947738" y="1293072"/>
                </a:lnTo>
                <a:lnTo>
                  <a:pt x="946679" y="1284050"/>
                </a:lnTo>
                <a:lnTo>
                  <a:pt x="946150" y="1274497"/>
                </a:lnTo>
                <a:lnTo>
                  <a:pt x="946679" y="1265475"/>
                </a:lnTo>
                <a:lnTo>
                  <a:pt x="947738" y="1256453"/>
                </a:lnTo>
                <a:lnTo>
                  <a:pt x="949325" y="1247961"/>
                </a:lnTo>
                <a:lnTo>
                  <a:pt x="952500" y="1240001"/>
                </a:lnTo>
                <a:lnTo>
                  <a:pt x="956734" y="1232040"/>
                </a:lnTo>
                <a:lnTo>
                  <a:pt x="960967" y="1224610"/>
                </a:lnTo>
                <a:lnTo>
                  <a:pt x="966259" y="1217180"/>
                </a:lnTo>
                <a:lnTo>
                  <a:pt x="972079" y="1211342"/>
                </a:lnTo>
                <a:lnTo>
                  <a:pt x="978959" y="1204973"/>
                </a:lnTo>
                <a:lnTo>
                  <a:pt x="985309" y="1200197"/>
                </a:lnTo>
                <a:lnTo>
                  <a:pt x="992717" y="1195420"/>
                </a:lnTo>
                <a:lnTo>
                  <a:pt x="1000655" y="1191705"/>
                </a:lnTo>
                <a:lnTo>
                  <a:pt x="1009121" y="1188521"/>
                </a:lnTo>
                <a:lnTo>
                  <a:pt x="1017588" y="1185867"/>
                </a:lnTo>
                <a:lnTo>
                  <a:pt x="1026055" y="1184806"/>
                </a:lnTo>
                <a:lnTo>
                  <a:pt x="1036109" y="1184275"/>
                </a:lnTo>
                <a:close/>
                <a:moveTo>
                  <a:pt x="804069" y="1184275"/>
                </a:moveTo>
                <a:lnTo>
                  <a:pt x="813566" y="1184806"/>
                </a:lnTo>
                <a:lnTo>
                  <a:pt x="822008" y="1185867"/>
                </a:lnTo>
                <a:lnTo>
                  <a:pt x="830450" y="1188521"/>
                </a:lnTo>
                <a:lnTo>
                  <a:pt x="838892" y="1191705"/>
                </a:lnTo>
                <a:lnTo>
                  <a:pt x="846806" y="1195420"/>
                </a:lnTo>
                <a:lnTo>
                  <a:pt x="854192" y="1200197"/>
                </a:lnTo>
                <a:lnTo>
                  <a:pt x="860524" y="1204973"/>
                </a:lnTo>
                <a:lnTo>
                  <a:pt x="867383" y="1211342"/>
                </a:lnTo>
                <a:lnTo>
                  <a:pt x="873714" y="1217180"/>
                </a:lnTo>
                <a:lnTo>
                  <a:pt x="878463" y="1224610"/>
                </a:lnTo>
                <a:lnTo>
                  <a:pt x="882683" y="1232040"/>
                </a:lnTo>
                <a:lnTo>
                  <a:pt x="886904" y="1240001"/>
                </a:lnTo>
                <a:lnTo>
                  <a:pt x="890070" y="1247961"/>
                </a:lnTo>
                <a:lnTo>
                  <a:pt x="891653" y="1256453"/>
                </a:lnTo>
                <a:lnTo>
                  <a:pt x="892708" y="1265475"/>
                </a:lnTo>
                <a:lnTo>
                  <a:pt x="893763" y="1274497"/>
                </a:lnTo>
                <a:lnTo>
                  <a:pt x="892708" y="1284050"/>
                </a:lnTo>
                <a:lnTo>
                  <a:pt x="891653" y="1293072"/>
                </a:lnTo>
                <a:lnTo>
                  <a:pt x="890070" y="1301564"/>
                </a:lnTo>
                <a:lnTo>
                  <a:pt x="886904" y="1310055"/>
                </a:lnTo>
                <a:lnTo>
                  <a:pt x="882683" y="1318016"/>
                </a:lnTo>
                <a:lnTo>
                  <a:pt x="878463" y="1325446"/>
                </a:lnTo>
                <a:lnTo>
                  <a:pt x="873714" y="1331815"/>
                </a:lnTo>
                <a:lnTo>
                  <a:pt x="867383" y="1338714"/>
                </a:lnTo>
                <a:lnTo>
                  <a:pt x="860524" y="1344021"/>
                </a:lnTo>
                <a:lnTo>
                  <a:pt x="854192" y="1349859"/>
                </a:lnTo>
                <a:lnTo>
                  <a:pt x="846806" y="1354105"/>
                </a:lnTo>
                <a:lnTo>
                  <a:pt x="838892" y="1357820"/>
                </a:lnTo>
                <a:lnTo>
                  <a:pt x="830450" y="1361004"/>
                </a:lnTo>
                <a:lnTo>
                  <a:pt x="822008" y="1363127"/>
                </a:lnTo>
                <a:lnTo>
                  <a:pt x="813566" y="1364189"/>
                </a:lnTo>
                <a:lnTo>
                  <a:pt x="804069" y="1365250"/>
                </a:lnTo>
                <a:lnTo>
                  <a:pt x="794572" y="1364189"/>
                </a:lnTo>
                <a:lnTo>
                  <a:pt x="786130" y="1363127"/>
                </a:lnTo>
                <a:lnTo>
                  <a:pt x="777689" y="1361004"/>
                </a:lnTo>
                <a:lnTo>
                  <a:pt x="769247" y="1357820"/>
                </a:lnTo>
                <a:lnTo>
                  <a:pt x="761333" y="1354105"/>
                </a:lnTo>
                <a:lnTo>
                  <a:pt x="753946" y="1349859"/>
                </a:lnTo>
                <a:lnTo>
                  <a:pt x="747087" y="1344021"/>
                </a:lnTo>
                <a:lnTo>
                  <a:pt x="740756" y="1338714"/>
                </a:lnTo>
                <a:lnTo>
                  <a:pt x="734424" y="1331815"/>
                </a:lnTo>
                <a:lnTo>
                  <a:pt x="729676" y="1325446"/>
                </a:lnTo>
                <a:lnTo>
                  <a:pt x="725455" y="1318016"/>
                </a:lnTo>
                <a:lnTo>
                  <a:pt x="721234" y="1310055"/>
                </a:lnTo>
                <a:lnTo>
                  <a:pt x="718069" y="1301564"/>
                </a:lnTo>
                <a:lnTo>
                  <a:pt x="716486" y="1293072"/>
                </a:lnTo>
                <a:lnTo>
                  <a:pt x="714903" y="1284050"/>
                </a:lnTo>
                <a:lnTo>
                  <a:pt x="714375" y="1274497"/>
                </a:lnTo>
                <a:lnTo>
                  <a:pt x="714903" y="1265475"/>
                </a:lnTo>
                <a:lnTo>
                  <a:pt x="716486" y="1256453"/>
                </a:lnTo>
                <a:lnTo>
                  <a:pt x="718069" y="1247961"/>
                </a:lnTo>
                <a:lnTo>
                  <a:pt x="721234" y="1240001"/>
                </a:lnTo>
                <a:lnTo>
                  <a:pt x="725455" y="1232040"/>
                </a:lnTo>
                <a:lnTo>
                  <a:pt x="729676" y="1224610"/>
                </a:lnTo>
                <a:lnTo>
                  <a:pt x="734424" y="1217180"/>
                </a:lnTo>
                <a:lnTo>
                  <a:pt x="740756" y="1211342"/>
                </a:lnTo>
                <a:lnTo>
                  <a:pt x="747087" y="1204973"/>
                </a:lnTo>
                <a:lnTo>
                  <a:pt x="753946" y="1200197"/>
                </a:lnTo>
                <a:lnTo>
                  <a:pt x="761333" y="1195420"/>
                </a:lnTo>
                <a:lnTo>
                  <a:pt x="769247" y="1191705"/>
                </a:lnTo>
                <a:lnTo>
                  <a:pt x="777689" y="1188521"/>
                </a:lnTo>
                <a:lnTo>
                  <a:pt x="786130" y="1185867"/>
                </a:lnTo>
                <a:lnTo>
                  <a:pt x="794572" y="1184806"/>
                </a:lnTo>
                <a:lnTo>
                  <a:pt x="804069" y="1184275"/>
                </a:lnTo>
                <a:close/>
                <a:moveTo>
                  <a:pt x="563032" y="1184275"/>
                </a:moveTo>
                <a:lnTo>
                  <a:pt x="571975" y="1184806"/>
                </a:lnTo>
                <a:lnTo>
                  <a:pt x="580918" y="1185867"/>
                </a:lnTo>
                <a:lnTo>
                  <a:pt x="589335" y="1188521"/>
                </a:lnTo>
                <a:lnTo>
                  <a:pt x="597226" y="1191705"/>
                </a:lnTo>
                <a:lnTo>
                  <a:pt x="605117" y="1195420"/>
                </a:lnTo>
                <a:lnTo>
                  <a:pt x="613008" y="1200197"/>
                </a:lnTo>
                <a:lnTo>
                  <a:pt x="619847" y="1204973"/>
                </a:lnTo>
                <a:lnTo>
                  <a:pt x="625633" y="1211342"/>
                </a:lnTo>
                <a:lnTo>
                  <a:pt x="631946" y="1217180"/>
                </a:lnTo>
                <a:lnTo>
                  <a:pt x="636681" y="1224610"/>
                </a:lnTo>
                <a:lnTo>
                  <a:pt x="641415" y="1232040"/>
                </a:lnTo>
                <a:lnTo>
                  <a:pt x="645098" y="1240001"/>
                </a:lnTo>
                <a:lnTo>
                  <a:pt x="648254" y="1247961"/>
                </a:lnTo>
                <a:lnTo>
                  <a:pt x="650885" y="1256453"/>
                </a:lnTo>
                <a:lnTo>
                  <a:pt x="651937" y="1265475"/>
                </a:lnTo>
                <a:lnTo>
                  <a:pt x="652463" y="1274497"/>
                </a:lnTo>
                <a:lnTo>
                  <a:pt x="651937" y="1284050"/>
                </a:lnTo>
                <a:lnTo>
                  <a:pt x="650885" y="1293072"/>
                </a:lnTo>
                <a:lnTo>
                  <a:pt x="648254" y="1301564"/>
                </a:lnTo>
                <a:lnTo>
                  <a:pt x="645098" y="1310055"/>
                </a:lnTo>
                <a:lnTo>
                  <a:pt x="641415" y="1318016"/>
                </a:lnTo>
                <a:lnTo>
                  <a:pt x="636681" y="1325446"/>
                </a:lnTo>
                <a:lnTo>
                  <a:pt x="631946" y="1331815"/>
                </a:lnTo>
                <a:lnTo>
                  <a:pt x="625633" y="1338714"/>
                </a:lnTo>
                <a:lnTo>
                  <a:pt x="619847" y="1344021"/>
                </a:lnTo>
                <a:lnTo>
                  <a:pt x="613008" y="1349859"/>
                </a:lnTo>
                <a:lnTo>
                  <a:pt x="605117" y="1354105"/>
                </a:lnTo>
                <a:lnTo>
                  <a:pt x="597226" y="1357820"/>
                </a:lnTo>
                <a:lnTo>
                  <a:pt x="589335" y="1361004"/>
                </a:lnTo>
                <a:lnTo>
                  <a:pt x="580918" y="1363127"/>
                </a:lnTo>
                <a:lnTo>
                  <a:pt x="571975" y="1364189"/>
                </a:lnTo>
                <a:lnTo>
                  <a:pt x="563032" y="1365250"/>
                </a:lnTo>
                <a:lnTo>
                  <a:pt x="554089" y="1364189"/>
                </a:lnTo>
                <a:lnTo>
                  <a:pt x="544620" y="1363127"/>
                </a:lnTo>
                <a:lnTo>
                  <a:pt x="536202" y="1361004"/>
                </a:lnTo>
                <a:lnTo>
                  <a:pt x="527785" y="1357820"/>
                </a:lnTo>
                <a:lnTo>
                  <a:pt x="519894" y="1354105"/>
                </a:lnTo>
                <a:lnTo>
                  <a:pt x="512530" y="1349859"/>
                </a:lnTo>
                <a:lnTo>
                  <a:pt x="506217" y="1344021"/>
                </a:lnTo>
                <a:lnTo>
                  <a:pt x="499378" y="1338714"/>
                </a:lnTo>
                <a:lnTo>
                  <a:pt x="494117" y="1331815"/>
                </a:lnTo>
                <a:lnTo>
                  <a:pt x="488331" y="1325446"/>
                </a:lnTo>
                <a:lnTo>
                  <a:pt x="484122" y="1318016"/>
                </a:lnTo>
                <a:lnTo>
                  <a:pt x="480440" y="1310055"/>
                </a:lnTo>
                <a:lnTo>
                  <a:pt x="477809" y="1301564"/>
                </a:lnTo>
                <a:lnTo>
                  <a:pt x="475179" y="1293072"/>
                </a:lnTo>
                <a:lnTo>
                  <a:pt x="474127" y="1284050"/>
                </a:lnTo>
                <a:lnTo>
                  <a:pt x="473075" y="1274497"/>
                </a:lnTo>
                <a:lnTo>
                  <a:pt x="474127" y="1265475"/>
                </a:lnTo>
                <a:lnTo>
                  <a:pt x="475179" y="1256453"/>
                </a:lnTo>
                <a:lnTo>
                  <a:pt x="477809" y="1247961"/>
                </a:lnTo>
                <a:lnTo>
                  <a:pt x="480440" y="1240001"/>
                </a:lnTo>
                <a:lnTo>
                  <a:pt x="484122" y="1232040"/>
                </a:lnTo>
                <a:lnTo>
                  <a:pt x="488331" y="1224610"/>
                </a:lnTo>
                <a:lnTo>
                  <a:pt x="494117" y="1217180"/>
                </a:lnTo>
                <a:lnTo>
                  <a:pt x="499378" y="1211342"/>
                </a:lnTo>
                <a:lnTo>
                  <a:pt x="506217" y="1204973"/>
                </a:lnTo>
                <a:lnTo>
                  <a:pt x="512530" y="1200197"/>
                </a:lnTo>
                <a:lnTo>
                  <a:pt x="519894" y="1195420"/>
                </a:lnTo>
                <a:lnTo>
                  <a:pt x="527785" y="1191705"/>
                </a:lnTo>
                <a:lnTo>
                  <a:pt x="536202" y="1188521"/>
                </a:lnTo>
                <a:lnTo>
                  <a:pt x="544620" y="1185867"/>
                </a:lnTo>
                <a:lnTo>
                  <a:pt x="554089" y="1184806"/>
                </a:lnTo>
                <a:lnTo>
                  <a:pt x="563032" y="1184275"/>
                </a:lnTo>
                <a:close/>
                <a:moveTo>
                  <a:pt x="325969" y="1184275"/>
                </a:moveTo>
                <a:lnTo>
                  <a:pt x="334912" y="1184806"/>
                </a:lnTo>
                <a:lnTo>
                  <a:pt x="344381" y="1185867"/>
                </a:lnTo>
                <a:lnTo>
                  <a:pt x="352798" y="1188521"/>
                </a:lnTo>
                <a:lnTo>
                  <a:pt x="361215" y="1191705"/>
                </a:lnTo>
                <a:lnTo>
                  <a:pt x="369106" y="1195420"/>
                </a:lnTo>
                <a:lnTo>
                  <a:pt x="376471" y="1200197"/>
                </a:lnTo>
                <a:lnTo>
                  <a:pt x="382784" y="1204973"/>
                </a:lnTo>
                <a:lnTo>
                  <a:pt x="389623" y="1211342"/>
                </a:lnTo>
                <a:lnTo>
                  <a:pt x="394883" y="1217180"/>
                </a:lnTo>
                <a:lnTo>
                  <a:pt x="400670" y="1224610"/>
                </a:lnTo>
                <a:lnTo>
                  <a:pt x="404878" y="1232040"/>
                </a:lnTo>
                <a:lnTo>
                  <a:pt x="408561" y="1240001"/>
                </a:lnTo>
                <a:lnTo>
                  <a:pt x="411191" y="1247961"/>
                </a:lnTo>
                <a:lnTo>
                  <a:pt x="413821" y="1256453"/>
                </a:lnTo>
                <a:lnTo>
                  <a:pt x="414874" y="1265475"/>
                </a:lnTo>
                <a:lnTo>
                  <a:pt x="415926" y="1274497"/>
                </a:lnTo>
                <a:lnTo>
                  <a:pt x="414874" y="1284050"/>
                </a:lnTo>
                <a:lnTo>
                  <a:pt x="413821" y="1293072"/>
                </a:lnTo>
                <a:lnTo>
                  <a:pt x="411191" y="1301564"/>
                </a:lnTo>
                <a:lnTo>
                  <a:pt x="408561" y="1310055"/>
                </a:lnTo>
                <a:lnTo>
                  <a:pt x="404878" y="1318016"/>
                </a:lnTo>
                <a:lnTo>
                  <a:pt x="400670" y="1325446"/>
                </a:lnTo>
                <a:lnTo>
                  <a:pt x="394883" y="1331815"/>
                </a:lnTo>
                <a:lnTo>
                  <a:pt x="389623" y="1338714"/>
                </a:lnTo>
                <a:lnTo>
                  <a:pt x="382784" y="1344021"/>
                </a:lnTo>
                <a:lnTo>
                  <a:pt x="376471" y="1349859"/>
                </a:lnTo>
                <a:lnTo>
                  <a:pt x="369106" y="1354105"/>
                </a:lnTo>
                <a:lnTo>
                  <a:pt x="361215" y="1357820"/>
                </a:lnTo>
                <a:lnTo>
                  <a:pt x="352798" y="1361004"/>
                </a:lnTo>
                <a:lnTo>
                  <a:pt x="344381" y="1363127"/>
                </a:lnTo>
                <a:lnTo>
                  <a:pt x="334912" y="1364189"/>
                </a:lnTo>
                <a:lnTo>
                  <a:pt x="325969" y="1365250"/>
                </a:lnTo>
                <a:lnTo>
                  <a:pt x="317026" y="1364189"/>
                </a:lnTo>
                <a:lnTo>
                  <a:pt x="308083" y="1363127"/>
                </a:lnTo>
                <a:lnTo>
                  <a:pt x="299665" y="1361004"/>
                </a:lnTo>
                <a:lnTo>
                  <a:pt x="291775" y="1357820"/>
                </a:lnTo>
                <a:lnTo>
                  <a:pt x="283884" y="1354105"/>
                </a:lnTo>
                <a:lnTo>
                  <a:pt x="276519" y="1349859"/>
                </a:lnTo>
                <a:lnTo>
                  <a:pt x="269154" y="1344021"/>
                </a:lnTo>
                <a:lnTo>
                  <a:pt x="263367" y="1338714"/>
                </a:lnTo>
                <a:lnTo>
                  <a:pt x="257054" y="1331815"/>
                </a:lnTo>
                <a:lnTo>
                  <a:pt x="252320" y="1325446"/>
                </a:lnTo>
                <a:lnTo>
                  <a:pt x="247585" y="1318016"/>
                </a:lnTo>
                <a:lnTo>
                  <a:pt x="243903" y="1310055"/>
                </a:lnTo>
                <a:lnTo>
                  <a:pt x="240746" y="1301564"/>
                </a:lnTo>
                <a:lnTo>
                  <a:pt x="238116" y="1293072"/>
                </a:lnTo>
                <a:lnTo>
                  <a:pt x="237064" y="1284050"/>
                </a:lnTo>
                <a:lnTo>
                  <a:pt x="236538" y="1274497"/>
                </a:lnTo>
                <a:lnTo>
                  <a:pt x="237064" y="1265475"/>
                </a:lnTo>
                <a:lnTo>
                  <a:pt x="238116" y="1256453"/>
                </a:lnTo>
                <a:lnTo>
                  <a:pt x="240746" y="1247961"/>
                </a:lnTo>
                <a:lnTo>
                  <a:pt x="243903" y="1240001"/>
                </a:lnTo>
                <a:lnTo>
                  <a:pt x="247585" y="1232040"/>
                </a:lnTo>
                <a:lnTo>
                  <a:pt x="252320" y="1224610"/>
                </a:lnTo>
                <a:lnTo>
                  <a:pt x="257054" y="1217180"/>
                </a:lnTo>
                <a:lnTo>
                  <a:pt x="263367" y="1211342"/>
                </a:lnTo>
                <a:lnTo>
                  <a:pt x="269154" y="1204973"/>
                </a:lnTo>
                <a:lnTo>
                  <a:pt x="276519" y="1200197"/>
                </a:lnTo>
                <a:lnTo>
                  <a:pt x="283884" y="1195420"/>
                </a:lnTo>
                <a:lnTo>
                  <a:pt x="291775" y="1191705"/>
                </a:lnTo>
                <a:lnTo>
                  <a:pt x="299665" y="1188521"/>
                </a:lnTo>
                <a:lnTo>
                  <a:pt x="308083" y="1185867"/>
                </a:lnTo>
                <a:lnTo>
                  <a:pt x="317026" y="1184806"/>
                </a:lnTo>
                <a:lnTo>
                  <a:pt x="325969" y="1184275"/>
                </a:lnTo>
                <a:close/>
                <a:moveTo>
                  <a:pt x="2684225" y="947737"/>
                </a:moveTo>
                <a:lnTo>
                  <a:pt x="2693194" y="947737"/>
                </a:lnTo>
                <a:lnTo>
                  <a:pt x="2702163" y="947737"/>
                </a:lnTo>
                <a:lnTo>
                  <a:pt x="2711660" y="949325"/>
                </a:lnTo>
                <a:lnTo>
                  <a:pt x="2720102" y="950912"/>
                </a:lnTo>
                <a:lnTo>
                  <a:pt x="2728544" y="954087"/>
                </a:lnTo>
                <a:lnTo>
                  <a:pt x="2736458" y="957791"/>
                </a:lnTo>
                <a:lnTo>
                  <a:pt x="2743845" y="962554"/>
                </a:lnTo>
                <a:lnTo>
                  <a:pt x="2750176" y="967846"/>
                </a:lnTo>
                <a:lnTo>
                  <a:pt x="2757035" y="973666"/>
                </a:lnTo>
                <a:lnTo>
                  <a:pt x="2762311" y="980016"/>
                </a:lnTo>
                <a:lnTo>
                  <a:pt x="2768115" y="986896"/>
                </a:lnTo>
                <a:lnTo>
                  <a:pt x="2772336" y="994304"/>
                </a:lnTo>
                <a:lnTo>
                  <a:pt x="2776029" y="1002241"/>
                </a:lnTo>
                <a:lnTo>
                  <a:pt x="2778667" y="1010179"/>
                </a:lnTo>
                <a:lnTo>
                  <a:pt x="2781305" y="1019175"/>
                </a:lnTo>
                <a:lnTo>
                  <a:pt x="2782360" y="1027642"/>
                </a:lnTo>
                <a:lnTo>
                  <a:pt x="2782888" y="1037167"/>
                </a:lnTo>
                <a:lnTo>
                  <a:pt x="2782360" y="1046162"/>
                </a:lnTo>
                <a:lnTo>
                  <a:pt x="2781305" y="1055158"/>
                </a:lnTo>
                <a:lnTo>
                  <a:pt x="2778667" y="1063625"/>
                </a:lnTo>
                <a:lnTo>
                  <a:pt x="2776029" y="1072092"/>
                </a:lnTo>
                <a:lnTo>
                  <a:pt x="2772336" y="1080029"/>
                </a:lnTo>
                <a:lnTo>
                  <a:pt x="2768115" y="1087438"/>
                </a:lnTo>
                <a:lnTo>
                  <a:pt x="2762311" y="1094317"/>
                </a:lnTo>
                <a:lnTo>
                  <a:pt x="2757035" y="1101196"/>
                </a:lnTo>
                <a:lnTo>
                  <a:pt x="2750176" y="1106488"/>
                </a:lnTo>
                <a:lnTo>
                  <a:pt x="2743845" y="1111779"/>
                </a:lnTo>
                <a:lnTo>
                  <a:pt x="2736458" y="1116013"/>
                </a:lnTo>
                <a:lnTo>
                  <a:pt x="2728544" y="1119717"/>
                </a:lnTo>
                <a:lnTo>
                  <a:pt x="2720102" y="1122892"/>
                </a:lnTo>
                <a:lnTo>
                  <a:pt x="2711660" y="1125538"/>
                </a:lnTo>
                <a:lnTo>
                  <a:pt x="2702163" y="1126596"/>
                </a:lnTo>
                <a:lnTo>
                  <a:pt x="2693194" y="1127125"/>
                </a:lnTo>
                <a:lnTo>
                  <a:pt x="2684225" y="1126596"/>
                </a:lnTo>
                <a:lnTo>
                  <a:pt x="2675255" y="1125538"/>
                </a:lnTo>
                <a:lnTo>
                  <a:pt x="2666813" y="1122892"/>
                </a:lnTo>
                <a:lnTo>
                  <a:pt x="2658899" y="1119717"/>
                </a:lnTo>
                <a:lnTo>
                  <a:pt x="2650985" y="1116013"/>
                </a:lnTo>
                <a:lnTo>
                  <a:pt x="2643598" y="1111779"/>
                </a:lnTo>
                <a:lnTo>
                  <a:pt x="2636212" y="1106488"/>
                </a:lnTo>
                <a:lnTo>
                  <a:pt x="2630408" y="1101196"/>
                </a:lnTo>
                <a:lnTo>
                  <a:pt x="2624077" y="1094317"/>
                </a:lnTo>
                <a:lnTo>
                  <a:pt x="2619328" y="1087438"/>
                </a:lnTo>
                <a:lnTo>
                  <a:pt x="2614580" y="1080029"/>
                </a:lnTo>
                <a:lnTo>
                  <a:pt x="2610887" y="1072092"/>
                </a:lnTo>
                <a:lnTo>
                  <a:pt x="2607721" y="1063625"/>
                </a:lnTo>
                <a:lnTo>
                  <a:pt x="2605083" y="1055158"/>
                </a:lnTo>
                <a:lnTo>
                  <a:pt x="2604028" y="1046162"/>
                </a:lnTo>
                <a:lnTo>
                  <a:pt x="2603500" y="1037167"/>
                </a:lnTo>
                <a:lnTo>
                  <a:pt x="2604028" y="1027642"/>
                </a:lnTo>
                <a:lnTo>
                  <a:pt x="2605083" y="1019175"/>
                </a:lnTo>
                <a:lnTo>
                  <a:pt x="2607721" y="1010179"/>
                </a:lnTo>
                <a:lnTo>
                  <a:pt x="2610887" y="1002241"/>
                </a:lnTo>
                <a:lnTo>
                  <a:pt x="2614580" y="994304"/>
                </a:lnTo>
                <a:lnTo>
                  <a:pt x="2619328" y="986896"/>
                </a:lnTo>
                <a:lnTo>
                  <a:pt x="2624077" y="980016"/>
                </a:lnTo>
                <a:lnTo>
                  <a:pt x="2630408" y="973666"/>
                </a:lnTo>
                <a:lnTo>
                  <a:pt x="2636212" y="967846"/>
                </a:lnTo>
                <a:lnTo>
                  <a:pt x="2643598" y="962554"/>
                </a:lnTo>
                <a:lnTo>
                  <a:pt x="2650985" y="957791"/>
                </a:lnTo>
                <a:lnTo>
                  <a:pt x="2658899" y="954087"/>
                </a:lnTo>
                <a:lnTo>
                  <a:pt x="2666813" y="950912"/>
                </a:lnTo>
                <a:lnTo>
                  <a:pt x="2675255" y="949325"/>
                </a:lnTo>
                <a:lnTo>
                  <a:pt x="2684225" y="947737"/>
                </a:lnTo>
                <a:close/>
                <a:moveTo>
                  <a:pt x="2446868" y="947737"/>
                </a:moveTo>
                <a:lnTo>
                  <a:pt x="2456393" y="947737"/>
                </a:lnTo>
                <a:lnTo>
                  <a:pt x="2465389" y="947737"/>
                </a:lnTo>
                <a:lnTo>
                  <a:pt x="2474384" y="949325"/>
                </a:lnTo>
                <a:lnTo>
                  <a:pt x="2482851" y="950912"/>
                </a:lnTo>
                <a:lnTo>
                  <a:pt x="2491318" y="954087"/>
                </a:lnTo>
                <a:lnTo>
                  <a:pt x="2499255" y="957791"/>
                </a:lnTo>
                <a:lnTo>
                  <a:pt x="2506664" y="962554"/>
                </a:lnTo>
                <a:lnTo>
                  <a:pt x="2513543" y="967846"/>
                </a:lnTo>
                <a:lnTo>
                  <a:pt x="2519893" y="973666"/>
                </a:lnTo>
                <a:lnTo>
                  <a:pt x="2525714" y="980016"/>
                </a:lnTo>
                <a:lnTo>
                  <a:pt x="2531005" y="986896"/>
                </a:lnTo>
                <a:lnTo>
                  <a:pt x="2535238" y="994304"/>
                </a:lnTo>
                <a:lnTo>
                  <a:pt x="2538943" y="1002241"/>
                </a:lnTo>
                <a:lnTo>
                  <a:pt x="2542118" y="1010179"/>
                </a:lnTo>
                <a:lnTo>
                  <a:pt x="2544234" y="1019175"/>
                </a:lnTo>
                <a:lnTo>
                  <a:pt x="2545822" y="1027642"/>
                </a:lnTo>
                <a:lnTo>
                  <a:pt x="2546351" y="1037167"/>
                </a:lnTo>
                <a:lnTo>
                  <a:pt x="2545822" y="1046162"/>
                </a:lnTo>
                <a:lnTo>
                  <a:pt x="2544234" y="1055158"/>
                </a:lnTo>
                <a:lnTo>
                  <a:pt x="2542118" y="1063625"/>
                </a:lnTo>
                <a:lnTo>
                  <a:pt x="2538943" y="1072092"/>
                </a:lnTo>
                <a:lnTo>
                  <a:pt x="2535238" y="1080029"/>
                </a:lnTo>
                <a:lnTo>
                  <a:pt x="2531005" y="1087438"/>
                </a:lnTo>
                <a:lnTo>
                  <a:pt x="2525714" y="1094317"/>
                </a:lnTo>
                <a:lnTo>
                  <a:pt x="2519893" y="1101196"/>
                </a:lnTo>
                <a:lnTo>
                  <a:pt x="2513543" y="1106488"/>
                </a:lnTo>
                <a:lnTo>
                  <a:pt x="2506664" y="1111779"/>
                </a:lnTo>
                <a:lnTo>
                  <a:pt x="2499255" y="1116013"/>
                </a:lnTo>
                <a:lnTo>
                  <a:pt x="2491318" y="1119717"/>
                </a:lnTo>
                <a:lnTo>
                  <a:pt x="2482851" y="1122892"/>
                </a:lnTo>
                <a:lnTo>
                  <a:pt x="2474384" y="1125538"/>
                </a:lnTo>
                <a:lnTo>
                  <a:pt x="2465389" y="1126596"/>
                </a:lnTo>
                <a:lnTo>
                  <a:pt x="2456393" y="1127125"/>
                </a:lnTo>
                <a:lnTo>
                  <a:pt x="2446868" y="1126596"/>
                </a:lnTo>
                <a:lnTo>
                  <a:pt x="2438401" y="1125538"/>
                </a:lnTo>
                <a:lnTo>
                  <a:pt x="2429405" y="1122892"/>
                </a:lnTo>
                <a:lnTo>
                  <a:pt x="2421468" y="1119717"/>
                </a:lnTo>
                <a:lnTo>
                  <a:pt x="2413530" y="1116013"/>
                </a:lnTo>
                <a:lnTo>
                  <a:pt x="2406122" y="1111779"/>
                </a:lnTo>
                <a:lnTo>
                  <a:pt x="2399243" y="1106488"/>
                </a:lnTo>
                <a:lnTo>
                  <a:pt x="2392892" y="1101196"/>
                </a:lnTo>
                <a:lnTo>
                  <a:pt x="2387072" y="1094317"/>
                </a:lnTo>
                <a:lnTo>
                  <a:pt x="2381780" y="1087438"/>
                </a:lnTo>
                <a:lnTo>
                  <a:pt x="2377017" y="1080029"/>
                </a:lnTo>
                <a:lnTo>
                  <a:pt x="2373313" y="1072092"/>
                </a:lnTo>
                <a:lnTo>
                  <a:pt x="2370138" y="1063625"/>
                </a:lnTo>
                <a:lnTo>
                  <a:pt x="2368551" y="1055158"/>
                </a:lnTo>
                <a:lnTo>
                  <a:pt x="2366963" y="1046162"/>
                </a:lnTo>
                <a:lnTo>
                  <a:pt x="2366963" y="1037167"/>
                </a:lnTo>
                <a:lnTo>
                  <a:pt x="2366963" y="1027642"/>
                </a:lnTo>
                <a:lnTo>
                  <a:pt x="2368551" y="1019175"/>
                </a:lnTo>
                <a:lnTo>
                  <a:pt x="2370138" y="1010179"/>
                </a:lnTo>
                <a:lnTo>
                  <a:pt x="2373313" y="1002241"/>
                </a:lnTo>
                <a:lnTo>
                  <a:pt x="2377017" y="994304"/>
                </a:lnTo>
                <a:lnTo>
                  <a:pt x="2381780" y="986896"/>
                </a:lnTo>
                <a:lnTo>
                  <a:pt x="2387072" y="980016"/>
                </a:lnTo>
                <a:lnTo>
                  <a:pt x="2392892" y="973666"/>
                </a:lnTo>
                <a:lnTo>
                  <a:pt x="2399243" y="967846"/>
                </a:lnTo>
                <a:lnTo>
                  <a:pt x="2406122" y="962554"/>
                </a:lnTo>
                <a:lnTo>
                  <a:pt x="2413530" y="957791"/>
                </a:lnTo>
                <a:lnTo>
                  <a:pt x="2421468" y="954087"/>
                </a:lnTo>
                <a:lnTo>
                  <a:pt x="2429405" y="950912"/>
                </a:lnTo>
                <a:lnTo>
                  <a:pt x="2438401" y="949325"/>
                </a:lnTo>
                <a:lnTo>
                  <a:pt x="2446868" y="947737"/>
                </a:lnTo>
                <a:close/>
                <a:moveTo>
                  <a:pt x="2215385" y="947737"/>
                </a:moveTo>
                <a:lnTo>
                  <a:pt x="2224355" y="947737"/>
                </a:lnTo>
                <a:lnTo>
                  <a:pt x="2233852" y="947737"/>
                </a:lnTo>
                <a:lnTo>
                  <a:pt x="2242821" y="949325"/>
                </a:lnTo>
                <a:lnTo>
                  <a:pt x="2251263" y="950912"/>
                </a:lnTo>
                <a:lnTo>
                  <a:pt x="2259705" y="954087"/>
                </a:lnTo>
                <a:lnTo>
                  <a:pt x="2267619" y="957791"/>
                </a:lnTo>
                <a:lnTo>
                  <a:pt x="2275005" y="962554"/>
                </a:lnTo>
                <a:lnTo>
                  <a:pt x="2281337" y="967846"/>
                </a:lnTo>
                <a:lnTo>
                  <a:pt x="2288196" y="973666"/>
                </a:lnTo>
                <a:lnTo>
                  <a:pt x="2293472" y="980016"/>
                </a:lnTo>
                <a:lnTo>
                  <a:pt x="2299276" y="986896"/>
                </a:lnTo>
                <a:lnTo>
                  <a:pt x="2303496" y="994304"/>
                </a:lnTo>
                <a:lnTo>
                  <a:pt x="2307190" y="1002241"/>
                </a:lnTo>
                <a:lnTo>
                  <a:pt x="2310355" y="1010179"/>
                </a:lnTo>
                <a:lnTo>
                  <a:pt x="2312466" y="1019175"/>
                </a:lnTo>
                <a:lnTo>
                  <a:pt x="2313521" y="1027642"/>
                </a:lnTo>
                <a:lnTo>
                  <a:pt x="2314576" y="1037167"/>
                </a:lnTo>
                <a:lnTo>
                  <a:pt x="2313521" y="1046162"/>
                </a:lnTo>
                <a:lnTo>
                  <a:pt x="2312466" y="1055158"/>
                </a:lnTo>
                <a:lnTo>
                  <a:pt x="2310355" y="1063625"/>
                </a:lnTo>
                <a:lnTo>
                  <a:pt x="2307190" y="1072092"/>
                </a:lnTo>
                <a:lnTo>
                  <a:pt x="2303496" y="1080029"/>
                </a:lnTo>
                <a:lnTo>
                  <a:pt x="2299276" y="1087438"/>
                </a:lnTo>
                <a:lnTo>
                  <a:pt x="2293472" y="1094317"/>
                </a:lnTo>
                <a:lnTo>
                  <a:pt x="2288196" y="1101196"/>
                </a:lnTo>
                <a:lnTo>
                  <a:pt x="2281337" y="1106488"/>
                </a:lnTo>
                <a:lnTo>
                  <a:pt x="2275005" y="1111779"/>
                </a:lnTo>
                <a:lnTo>
                  <a:pt x="2267619" y="1116013"/>
                </a:lnTo>
                <a:lnTo>
                  <a:pt x="2259705" y="1119717"/>
                </a:lnTo>
                <a:lnTo>
                  <a:pt x="2251263" y="1122892"/>
                </a:lnTo>
                <a:lnTo>
                  <a:pt x="2242821" y="1125538"/>
                </a:lnTo>
                <a:lnTo>
                  <a:pt x="2233852" y="1126596"/>
                </a:lnTo>
                <a:lnTo>
                  <a:pt x="2224355" y="1127125"/>
                </a:lnTo>
                <a:lnTo>
                  <a:pt x="2215385" y="1126596"/>
                </a:lnTo>
                <a:lnTo>
                  <a:pt x="2206416" y="1125538"/>
                </a:lnTo>
                <a:lnTo>
                  <a:pt x="2197974" y="1122892"/>
                </a:lnTo>
                <a:lnTo>
                  <a:pt x="2190060" y="1119717"/>
                </a:lnTo>
                <a:lnTo>
                  <a:pt x="2182146" y="1116013"/>
                </a:lnTo>
                <a:lnTo>
                  <a:pt x="2174759" y="1111779"/>
                </a:lnTo>
                <a:lnTo>
                  <a:pt x="2167373" y="1106488"/>
                </a:lnTo>
                <a:lnTo>
                  <a:pt x="2161569" y="1101196"/>
                </a:lnTo>
                <a:lnTo>
                  <a:pt x="2155237" y="1094317"/>
                </a:lnTo>
                <a:lnTo>
                  <a:pt x="2150489" y="1087438"/>
                </a:lnTo>
                <a:lnTo>
                  <a:pt x="2145740" y="1080029"/>
                </a:lnTo>
                <a:lnTo>
                  <a:pt x="2142047" y="1072092"/>
                </a:lnTo>
                <a:lnTo>
                  <a:pt x="2138882" y="1063625"/>
                </a:lnTo>
                <a:lnTo>
                  <a:pt x="2137299" y="1055158"/>
                </a:lnTo>
                <a:lnTo>
                  <a:pt x="2135188" y="1046162"/>
                </a:lnTo>
                <a:lnTo>
                  <a:pt x="2135188" y="1037167"/>
                </a:lnTo>
                <a:lnTo>
                  <a:pt x="2135188" y="1027642"/>
                </a:lnTo>
                <a:lnTo>
                  <a:pt x="2137299" y="1019175"/>
                </a:lnTo>
                <a:lnTo>
                  <a:pt x="2138882" y="1010179"/>
                </a:lnTo>
                <a:lnTo>
                  <a:pt x="2142047" y="1002241"/>
                </a:lnTo>
                <a:lnTo>
                  <a:pt x="2145740" y="994304"/>
                </a:lnTo>
                <a:lnTo>
                  <a:pt x="2150489" y="986896"/>
                </a:lnTo>
                <a:lnTo>
                  <a:pt x="2155237" y="980016"/>
                </a:lnTo>
                <a:lnTo>
                  <a:pt x="2161569" y="973666"/>
                </a:lnTo>
                <a:lnTo>
                  <a:pt x="2167373" y="967846"/>
                </a:lnTo>
                <a:lnTo>
                  <a:pt x="2174759" y="962554"/>
                </a:lnTo>
                <a:lnTo>
                  <a:pt x="2182146" y="957791"/>
                </a:lnTo>
                <a:lnTo>
                  <a:pt x="2190060" y="954087"/>
                </a:lnTo>
                <a:lnTo>
                  <a:pt x="2197974" y="950912"/>
                </a:lnTo>
                <a:lnTo>
                  <a:pt x="2206416" y="949325"/>
                </a:lnTo>
                <a:lnTo>
                  <a:pt x="2215385" y="947737"/>
                </a:lnTo>
                <a:close/>
                <a:moveTo>
                  <a:pt x="1973739" y="947737"/>
                </a:moveTo>
                <a:lnTo>
                  <a:pt x="1983320" y="947737"/>
                </a:lnTo>
                <a:lnTo>
                  <a:pt x="1992369" y="947737"/>
                </a:lnTo>
                <a:lnTo>
                  <a:pt x="2001418" y="949325"/>
                </a:lnTo>
                <a:lnTo>
                  <a:pt x="2009934" y="950912"/>
                </a:lnTo>
                <a:lnTo>
                  <a:pt x="2017918" y="954087"/>
                </a:lnTo>
                <a:lnTo>
                  <a:pt x="2025902" y="957791"/>
                </a:lnTo>
                <a:lnTo>
                  <a:pt x="2033354" y="962554"/>
                </a:lnTo>
                <a:lnTo>
                  <a:pt x="2040806" y="967846"/>
                </a:lnTo>
                <a:lnTo>
                  <a:pt x="2046661" y="973666"/>
                </a:lnTo>
                <a:lnTo>
                  <a:pt x="2053049" y="980016"/>
                </a:lnTo>
                <a:lnTo>
                  <a:pt x="2057839" y="986896"/>
                </a:lnTo>
                <a:lnTo>
                  <a:pt x="2062630" y="994304"/>
                </a:lnTo>
                <a:lnTo>
                  <a:pt x="2066356" y="1002241"/>
                </a:lnTo>
                <a:lnTo>
                  <a:pt x="2069549" y="1010179"/>
                </a:lnTo>
                <a:lnTo>
                  <a:pt x="2071146" y="1019175"/>
                </a:lnTo>
                <a:lnTo>
                  <a:pt x="2073275" y="1027642"/>
                </a:lnTo>
                <a:lnTo>
                  <a:pt x="2073275" y="1037167"/>
                </a:lnTo>
                <a:lnTo>
                  <a:pt x="2073275" y="1046162"/>
                </a:lnTo>
                <a:lnTo>
                  <a:pt x="2071146" y="1055158"/>
                </a:lnTo>
                <a:lnTo>
                  <a:pt x="2069549" y="1063625"/>
                </a:lnTo>
                <a:lnTo>
                  <a:pt x="2066356" y="1072092"/>
                </a:lnTo>
                <a:lnTo>
                  <a:pt x="2062630" y="1080029"/>
                </a:lnTo>
                <a:lnTo>
                  <a:pt x="2057839" y="1087438"/>
                </a:lnTo>
                <a:lnTo>
                  <a:pt x="2053049" y="1094317"/>
                </a:lnTo>
                <a:lnTo>
                  <a:pt x="2046661" y="1101196"/>
                </a:lnTo>
                <a:lnTo>
                  <a:pt x="2040806" y="1106488"/>
                </a:lnTo>
                <a:lnTo>
                  <a:pt x="2033354" y="1111779"/>
                </a:lnTo>
                <a:lnTo>
                  <a:pt x="2025902" y="1116013"/>
                </a:lnTo>
                <a:lnTo>
                  <a:pt x="2017918" y="1119717"/>
                </a:lnTo>
                <a:lnTo>
                  <a:pt x="2009934" y="1122892"/>
                </a:lnTo>
                <a:lnTo>
                  <a:pt x="2001418" y="1125538"/>
                </a:lnTo>
                <a:lnTo>
                  <a:pt x="1992369" y="1126596"/>
                </a:lnTo>
                <a:lnTo>
                  <a:pt x="1983320" y="1127125"/>
                </a:lnTo>
                <a:lnTo>
                  <a:pt x="1973739" y="1126596"/>
                </a:lnTo>
                <a:lnTo>
                  <a:pt x="1964690" y="1125538"/>
                </a:lnTo>
                <a:lnTo>
                  <a:pt x="1956174" y="1122892"/>
                </a:lnTo>
                <a:lnTo>
                  <a:pt x="1947657" y="1119717"/>
                </a:lnTo>
                <a:lnTo>
                  <a:pt x="1939673" y="1116013"/>
                </a:lnTo>
                <a:lnTo>
                  <a:pt x="1932221" y="1111779"/>
                </a:lnTo>
                <a:lnTo>
                  <a:pt x="1925834" y="1106488"/>
                </a:lnTo>
                <a:lnTo>
                  <a:pt x="1918914" y="1101196"/>
                </a:lnTo>
                <a:lnTo>
                  <a:pt x="1913591" y="1094317"/>
                </a:lnTo>
                <a:lnTo>
                  <a:pt x="1907736" y="1087438"/>
                </a:lnTo>
                <a:lnTo>
                  <a:pt x="1903478" y="1080029"/>
                </a:lnTo>
                <a:lnTo>
                  <a:pt x="1899752" y="1072092"/>
                </a:lnTo>
                <a:lnTo>
                  <a:pt x="1897091" y="1063625"/>
                </a:lnTo>
                <a:lnTo>
                  <a:pt x="1894429" y="1055158"/>
                </a:lnTo>
                <a:lnTo>
                  <a:pt x="1893365" y="1046162"/>
                </a:lnTo>
                <a:lnTo>
                  <a:pt x="1892300" y="1037167"/>
                </a:lnTo>
                <a:lnTo>
                  <a:pt x="1893365" y="1027642"/>
                </a:lnTo>
                <a:lnTo>
                  <a:pt x="1894429" y="1019175"/>
                </a:lnTo>
                <a:lnTo>
                  <a:pt x="1897091" y="1010179"/>
                </a:lnTo>
                <a:lnTo>
                  <a:pt x="1899752" y="1002241"/>
                </a:lnTo>
                <a:lnTo>
                  <a:pt x="1903478" y="994304"/>
                </a:lnTo>
                <a:lnTo>
                  <a:pt x="1907736" y="986896"/>
                </a:lnTo>
                <a:lnTo>
                  <a:pt x="1913591" y="980016"/>
                </a:lnTo>
                <a:lnTo>
                  <a:pt x="1918914" y="973666"/>
                </a:lnTo>
                <a:lnTo>
                  <a:pt x="1925834" y="967846"/>
                </a:lnTo>
                <a:lnTo>
                  <a:pt x="1932221" y="962554"/>
                </a:lnTo>
                <a:lnTo>
                  <a:pt x="1939673" y="957791"/>
                </a:lnTo>
                <a:lnTo>
                  <a:pt x="1947657" y="954087"/>
                </a:lnTo>
                <a:lnTo>
                  <a:pt x="1956174" y="950912"/>
                </a:lnTo>
                <a:lnTo>
                  <a:pt x="1964690" y="949325"/>
                </a:lnTo>
                <a:lnTo>
                  <a:pt x="1973739" y="947737"/>
                </a:lnTo>
                <a:close/>
                <a:moveTo>
                  <a:pt x="1263122" y="947737"/>
                </a:moveTo>
                <a:lnTo>
                  <a:pt x="1272118" y="947737"/>
                </a:lnTo>
                <a:lnTo>
                  <a:pt x="1281114" y="947737"/>
                </a:lnTo>
                <a:lnTo>
                  <a:pt x="1290639" y="949325"/>
                </a:lnTo>
                <a:lnTo>
                  <a:pt x="1299105" y="950912"/>
                </a:lnTo>
                <a:lnTo>
                  <a:pt x="1307572" y="954087"/>
                </a:lnTo>
                <a:lnTo>
                  <a:pt x="1315509" y="957791"/>
                </a:lnTo>
                <a:lnTo>
                  <a:pt x="1322918" y="962554"/>
                </a:lnTo>
                <a:lnTo>
                  <a:pt x="1329268" y="967846"/>
                </a:lnTo>
                <a:lnTo>
                  <a:pt x="1336147" y="973666"/>
                </a:lnTo>
                <a:lnTo>
                  <a:pt x="1341439" y="980016"/>
                </a:lnTo>
                <a:lnTo>
                  <a:pt x="1347260" y="986896"/>
                </a:lnTo>
                <a:lnTo>
                  <a:pt x="1351493" y="994304"/>
                </a:lnTo>
                <a:lnTo>
                  <a:pt x="1355197" y="1002241"/>
                </a:lnTo>
                <a:lnTo>
                  <a:pt x="1357843" y="1010179"/>
                </a:lnTo>
                <a:lnTo>
                  <a:pt x="1360489" y="1019175"/>
                </a:lnTo>
                <a:lnTo>
                  <a:pt x="1361547" y="1027642"/>
                </a:lnTo>
                <a:lnTo>
                  <a:pt x="1362076" y="1037167"/>
                </a:lnTo>
                <a:lnTo>
                  <a:pt x="1361547" y="1046162"/>
                </a:lnTo>
                <a:lnTo>
                  <a:pt x="1360489" y="1055158"/>
                </a:lnTo>
                <a:lnTo>
                  <a:pt x="1357843" y="1063625"/>
                </a:lnTo>
                <a:lnTo>
                  <a:pt x="1355197" y="1072092"/>
                </a:lnTo>
                <a:lnTo>
                  <a:pt x="1351493" y="1080029"/>
                </a:lnTo>
                <a:lnTo>
                  <a:pt x="1347260" y="1087438"/>
                </a:lnTo>
                <a:lnTo>
                  <a:pt x="1341439" y="1094317"/>
                </a:lnTo>
                <a:lnTo>
                  <a:pt x="1336147" y="1101196"/>
                </a:lnTo>
                <a:lnTo>
                  <a:pt x="1329268" y="1106488"/>
                </a:lnTo>
                <a:lnTo>
                  <a:pt x="1322918" y="1111779"/>
                </a:lnTo>
                <a:lnTo>
                  <a:pt x="1315509" y="1116013"/>
                </a:lnTo>
                <a:lnTo>
                  <a:pt x="1307572" y="1119717"/>
                </a:lnTo>
                <a:lnTo>
                  <a:pt x="1299105" y="1122892"/>
                </a:lnTo>
                <a:lnTo>
                  <a:pt x="1290639" y="1125538"/>
                </a:lnTo>
                <a:lnTo>
                  <a:pt x="1281114" y="1126596"/>
                </a:lnTo>
                <a:lnTo>
                  <a:pt x="1272118" y="1127125"/>
                </a:lnTo>
                <a:lnTo>
                  <a:pt x="1263122" y="1126596"/>
                </a:lnTo>
                <a:lnTo>
                  <a:pt x="1254655" y="1125538"/>
                </a:lnTo>
                <a:lnTo>
                  <a:pt x="1245659" y="1122892"/>
                </a:lnTo>
                <a:lnTo>
                  <a:pt x="1237722" y="1119717"/>
                </a:lnTo>
                <a:lnTo>
                  <a:pt x="1229784" y="1116013"/>
                </a:lnTo>
                <a:lnTo>
                  <a:pt x="1222376" y="1111779"/>
                </a:lnTo>
                <a:lnTo>
                  <a:pt x="1214968" y="1106488"/>
                </a:lnTo>
                <a:lnTo>
                  <a:pt x="1209147" y="1101196"/>
                </a:lnTo>
                <a:lnTo>
                  <a:pt x="1202797" y="1094317"/>
                </a:lnTo>
                <a:lnTo>
                  <a:pt x="1198034" y="1087438"/>
                </a:lnTo>
                <a:lnTo>
                  <a:pt x="1193272" y="1080029"/>
                </a:lnTo>
                <a:lnTo>
                  <a:pt x="1189567" y="1072092"/>
                </a:lnTo>
                <a:lnTo>
                  <a:pt x="1186392" y="1063625"/>
                </a:lnTo>
                <a:lnTo>
                  <a:pt x="1184805" y="1055158"/>
                </a:lnTo>
                <a:lnTo>
                  <a:pt x="1182688" y="1046162"/>
                </a:lnTo>
                <a:lnTo>
                  <a:pt x="1182688" y="1037167"/>
                </a:lnTo>
                <a:lnTo>
                  <a:pt x="1182688" y="1027642"/>
                </a:lnTo>
                <a:lnTo>
                  <a:pt x="1184805" y="1019175"/>
                </a:lnTo>
                <a:lnTo>
                  <a:pt x="1186392" y="1010179"/>
                </a:lnTo>
                <a:lnTo>
                  <a:pt x="1189567" y="1002241"/>
                </a:lnTo>
                <a:lnTo>
                  <a:pt x="1193272" y="994304"/>
                </a:lnTo>
                <a:lnTo>
                  <a:pt x="1198034" y="986896"/>
                </a:lnTo>
                <a:lnTo>
                  <a:pt x="1202797" y="980016"/>
                </a:lnTo>
                <a:lnTo>
                  <a:pt x="1209147" y="973666"/>
                </a:lnTo>
                <a:lnTo>
                  <a:pt x="1214968" y="967846"/>
                </a:lnTo>
                <a:lnTo>
                  <a:pt x="1222376" y="962554"/>
                </a:lnTo>
                <a:lnTo>
                  <a:pt x="1229784" y="957791"/>
                </a:lnTo>
                <a:lnTo>
                  <a:pt x="1237722" y="954087"/>
                </a:lnTo>
                <a:lnTo>
                  <a:pt x="1245659" y="950912"/>
                </a:lnTo>
                <a:lnTo>
                  <a:pt x="1254655" y="949325"/>
                </a:lnTo>
                <a:lnTo>
                  <a:pt x="1263122" y="947737"/>
                </a:lnTo>
                <a:close/>
                <a:moveTo>
                  <a:pt x="1026055" y="947737"/>
                </a:moveTo>
                <a:lnTo>
                  <a:pt x="1036109" y="947737"/>
                </a:lnTo>
                <a:lnTo>
                  <a:pt x="1045105" y="947737"/>
                </a:lnTo>
                <a:lnTo>
                  <a:pt x="1053571" y="949325"/>
                </a:lnTo>
                <a:lnTo>
                  <a:pt x="1062038" y="950912"/>
                </a:lnTo>
                <a:lnTo>
                  <a:pt x="1070505" y="954087"/>
                </a:lnTo>
                <a:lnTo>
                  <a:pt x="1078442" y="957791"/>
                </a:lnTo>
                <a:lnTo>
                  <a:pt x="1085851" y="962554"/>
                </a:lnTo>
                <a:lnTo>
                  <a:pt x="1092730" y="967846"/>
                </a:lnTo>
                <a:lnTo>
                  <a:pt x="1099080" y="973666"/>
                </a:lnTo>
                <a:lnTo>
                  <a:pt x="1105430" y="980016"/>
                </a:lnTo>
                <a:lnTo>
                  <a:pt x="1110192" y="986896"/>
                </a:lnTo>
                <a:lnTo>
                  <a:pt x="1114426" y="994304"/>
                </a:lnTo>
                <a:lnTo>
                  <a:pt x="1118659" y="1002241"/>
                </a:lnTo>
                <a:lnTo>
                  <a:pt x="1121834" y="1010179"/>
                </a:lnTo>
                <a:lnTo>
                  <a:pt x="1123422" y="1019175"/>
                </a:lnTo>
                <a:lnTo>
                  <a:pt x="1125009" y="1027642"/>
                </a:lnTo>
                <a:lnTo>
                  <a:pt x="1125538" y="1037167"/>
                </a:lnTo>
                <a:lnTo>
                  <a:pt x="1125009" y="1046162"/>
                </a:lnTo>
                <a:lnTo>
                  <a:pt x="1123422" y="1055158"/>
                </a:lnTo>
                <a:lnTo>
                  <a:pt x="1121834" y="1063625"/>
                </a:lnTo>
                <a:lnTo>
                  <a:pt x="1118659" y="1072092"/>
                </a:lnTo>
                <a:lnTo>
                  <a:pt x="1114426" y="1080029"/>
                </a:lnTo>
                <a:lnTo>
                  <a:pt x="1110192" y="1087438"/>
                </a:lnTo>
                <a:lnTo>
                  <a:pt x="1105430" y="1094317"/>
                </a:lnTo>
                <a:lnTo>
                  <a:pt x="1099080" y="1101196"/>
                </a:lnTo>
                <a:lnTo>
                  <a:pt x="1092730" y="1106488"/>
                </a:lnTo>
                <a:lnTo>
                  <a:pt x="1085851" y="1111779"/>
                </a:lnTo>
                <a:lnTo>
                  <a:pt x="1078442" y="1116013"/>
                </a:lnTo>
                <a:lnTo>
                  <a:pt x="1070505" y="1119717"/>
                </a:lnTo>
                <a:lnTo>
                  <a:pt x="1062038" y="1122892"/>
                </a:lnTo>
                <a:lnTo>
                  <a:pt x="1053571" y="1125538"/>
                </a:lnTo>
                <a:lnTo>
                  <a:pt x="1045105" y="1126596"/>
                </a:lnTo>
                <a:lnTo>
                  <a:pt x="1036109" y="1127125"/>
                </a:lnTo>
                <a:lnTo>
                  <a:pt x="1026055" y="1126596"/>
                </a:lnTo>
                <a:lnTo>
                  <a:pt x="1017588" y="1125538"/>
                </a:lnTo>
                <a:lnTo>
                  <a:pt x="1009121" y="1122892"/>
                </a:lnTo>
                <a:lnTo>
                  <a:pt x="1000655" y="1119717"/>
                </a:lnTo>
                <a:lnTo>
                  <a:pt x="992717" y="1116013"/>
                </a:lnTo>
                <a:lnTo>
                  <a:pt x="985309" y="1111779"/>
                </a:lnTo>
                <a:lnTo>
                  <a:pt x="978959" y="1106488"/>
                </a:lnTo>
                <a:lnTo>
                  <a:pt x="972079" y="1101196"/>
                </a:lnTo>
                <a:lnTo>
                  <a:pt x="966259" y="1094317"/>
                </a:lnTo>
                <a:lnTo>
                  <a:pt x="960967" y="1087438"/>
                </a:lnTo>
                <a:lnTo>
                  <a:pt x="956734" y="1080029"/>
                </a:lnTo>
                <a:lnTo>
                  <a:pt x="952500" y="1072092"/>
                </a:lnTo>
                <a:lnTo>
                  <a:pt x="949325" y="1063625"/>
                </a:lnTo>
                <a:lnTo>
                  <a:pt x="947738" y="1055158"/>
                </a:lnTo>
                <a:lnTo>
                  <a:pt x="946679" y="1046162"/>
                </a:lnTo>
                <a:lnTo>
                  <a:pt x="946150" y="1037167"/>
                </a:lnTo>
                <a:lnTo>
                  <a:pt x="946679" y="1027642"/>
                </a:lnTo>
                <a:lnTo>
                  <a:pt x="947738" y="1019175"/>
                </a:lnTo>
                <a:lnTo>
                  <a:pt x="949325" y="1010179"/>
                </a:lnTo>
                <a:lnTo>
                  <a:pt x="952500" y="1002241"/>
                </a:lnTo>
                <a:lnTo>
                  <a:pt x="956734" y="994304"/>
                </a:lnTo>
                <a:lnTo>
                  <a:pt x="960967" y="986896"/>
                </a:lnTo>
                <a:lnTo>
                  <a:pt x="966259" y="980016"/>
                </a:lnTo>
                <a:lnTo>
                  <a:pt x="972079" y="973666"/>
                </a:lnTo>
                <a:lnTo>
                  <a:pt x="978959" y="967846"/>
                </a:lnTo>
                <a:lnTo>
                  <a:pt x="985309" y="962554"/>
                </a:lnTo>
                <a:lnTo>
                  <a:pt x="992717" y="957791"/>
                </a:lnTo>
                <a:lnTo>
                  <a:pt x="1000655" y="954087"/>
                </a:lnTo>
                <a:lnTo>
                  <a:pt x="1009121" y="950912"/>
                </a:lnTo>
                <a:lnTo>
                  <a:pt x="1017588" y="949325"/>
                </a:lnTo>
                <a:lnTo>
                  <a:pt x="1026055" y="947737"/>
                </a:lnTo>
                <a:close/>
                <a:moveTo>
                  <a:pt x="794572" y="947737"/>
                </a:moveTo>
                <a:lnTo>
                  <a:pt x="804069" y="947737"/>
                </a:lnTo>
                <a:lnTo>
                  <a:pt x="813566" y="947737"/>
                </a:lnTo>
                <a:lnTo>
                  <a:pt x="822008" y="949325"/>
                </a:lnTo>
                <a:lnTo>
                  <a:pt x="830450" y="950912"/>
                </a:lnTo>
                <a:lnTo>
                  <a:pt x="838892" y="954087"/>
                </a:lnTo>
                <a:lnTo>
                  <a:pt x="846806" y="957791"/>
                </a:lnTo>
                <a:lnTo>
                  <a:pt x="854192" y="962554"/>
                </a:lnTo>
                <a:lnTo>
                  <a:pt x="860524" y="967846"/>
                </a:lnTo>
                <a:lnTo>
                  <a:pt x="867383" y="973666"/>
                </a:lnTo>
                <a:lnTo>
                  <a:pt x="873714" y="980016"/>
                </a:lnTo>
                <a:lnTo>
                  <a:pt x="878463" y="986896"/>
                </a:lnTo>
                <a:lnTo>
                  <a:pt x="882683" y="994304"/>
                </a:lnTo>
                <a:lnTo>
                  <a:pt x="886904" y="1002241"/>
                </a:lnTo>
                <a:lnTo>
                  <a:pt x="890070" y="1010179"/>
                </a:lnTo>
                <a:lnTo>
                  <a:pt x="891653" y="1019175"/>
                </a:lnTo>
                <a:lnTo>
                  <a:pt x="892708" y="1027642"/>
                </a:lnTo>
                <a:lnTo>
                  <a:pt x="893763" y="1037167"/>
                </a:lnTo>
                <a:lnTo>
                  <a:pt x="892708" y="1046162"/>
                </a:lnTo>
                <a:lnTo>
                  <a:pt x="891653" y="1055158"/>
                </a:lnTo>
                <a:lnTo>
                  <a:pt x="890070" y="1063625"/>
                </a:lnTo>
                <a:lnTo>
                  <a:pt x="886904" y="1072092"/>
                </a:lnTo>
                <a:lnTo>
                  <a:pt x="882683" y="1080029"/>
                </a:lnTo>
                <a:lnTo>
                  <a:pt x="878463" y="1087438"/>
                </a:lnTo>
                <a:lnTo>
                  <a:pt x="873714" y="1094317"/>
                </a:lnTo>
                <a:lnTo>
                  <a:pt x="867383" y="1101196"/>
                </a:lnTo>
                <a:lnTo>
                  <a:pt x="860524" y="1106488"/>
                </a:lnTo>
                <a:lnTo>
                  <a:pt x="854192" y="1111779"/>
                </a:lnTo>
                <a:lnTo>
                  <a:pt x="846806" y="1116013"/>
                </a:lnTo>
                <a:lnTo>
                  <a:pt x="838892" y="1119717"/>
                </a:lnTo>
                <a:lnTo>
                  <a:pt x="830450" y="1122892"/>
                </a:lnTo>
                <a:lnTo>
                  <a:pt x="822008" y="1125538"/>
                </a:lnTo>
                <a:lnTo>
                  <a:pt x="813566" y="1126596"/>
                </a:lnTo>
                <a:lnTo>
                  <a:pt x="804069" y="1127125"/>
                </a:lnTo>
                <a:lnTo>
                  <a:pt x="794572" y="1126596"/>
                </a:lnTo>
                <a:lnTo>
                  <a:pt x="786130" y="1125538"/>
                </a:lnTo>
                <a:lnTo>
                  <a:pt x="777689" y="1122892"/>
                </a:lnTo>
                <a:lnTo>
                  <a:pt x="769247" y="1119717"/>
                </a:lnTo>
                <a:lnTo>
                  <a:pt x="761333" y="1116013"/>
                </a:lnTo>
                <a:lnTo>
                  <a:pt x="753946" y="1111779"/>
                </a:lnTo>
                <a:lnTo>
                  <a:pt x="747087" y="1106488"/>
                </a:lnTo>
                <a:lnTo>
                  <a:pt x="740756" y="1101196"/>
                </a:lnTo>
                <a:lnTo>
                  <a:pt x="734424" y="1094317"/>
                </a:lnTo>
                <a:lnTo>
                  <a:pt x="729676" y="1087438"/>
                </a:lnTo>
                <a:lnTo>
                  <a:pt x="725455" y="1080029"/>
                </a:lnTo>
                <a:lnTo>
                  <a:pt x="721234" y="1072092"/>
                </a:lnTo>
                <a:lnTo>
                  <a:pt x="718069" y="1063625"/>
                </a:lnTo>
                <a:lnTo>
                  <a:pt x="716486" y="1055158"/>
                </a:lnTo>
                <a:lnTo>
                  <a:pt x="714903" y="1046162"/>
                </a:lnTo>
                <a:lnTo>
                  <a:pt x="714375" y="1037167"/>
                </a:lnTo>
                <a:lnTo>
                  <a:pt x="714903" y="1027642"/>
                </a:lnTo>
                <a:lnTo>
                  <a:pt x="716486" y="1019175"/>
                </a:lnTo>
                <a:lnTo>
                  <a:pt x="718069" y="1010179"/>
                </a:lnTo>
                <a:lnTo>
                  <a:pt x="721234" y="1002241"/>
                </a:lnTo>
                <a:lnTo>
                  <a:pt x="725455" y="994304"/>
                </a:lnTo>
                <a:lnTo>
                  <a:pt x="729676" y="986896"/>
                </a:lnTo>
                <a:lnTo>
                  <a:pt x="734424" y="980016"/>
                </a:lnTo>
                <a:lnTo>
                  <a:pt x="740756" y="973666"/>
                </a:lnTo>
                <a:lnTo>
                  <a:pt x="747087" y="967846"/>
                </a:lnTo>
                <a:lnTo>
                  <a:pt x="753946" y="962554"/>
                </a:lnTo>
                <a:lnTo>
                  <a:pt x="761333" y="957791"/>
                </a:lnTo>
                <a:lnTo>
                  <a:pt x="769247" y="954087"/>
                </a:lnTo>
                <a:lnTo>
                  <a:pt x="777689" y="950912"/>
                </a:lnTo>
                <a:lnTo>
                  <a:pt x="786130" y="949325"/>
                </a:lnTo>
                <a:lnTo>
                  <a:pt x="794572" y="947737"/>
                </a:lnTo>
                <a:close/>
                <a:moveTo>
                  <a:pt x="554089" y="947737"/>
                </a:moveTo>
                <a:lnTo>
                  <a:pt x="563032" y="947737"/>
                </a:lnTo>
                <a:lnTo>
                  <a:pt x="571975" y="947737"/>
                </a:lnTo>
                <a:lnTo>
                  <a:pt x="580918" y="949325"/>
                </a:lnTo>
                <a:lnTo>
                  <a:pt x="589335" y="950912"/>
                </a:lnTo>
                <a:lnTo>
                  <a:pt x="597226" y="954087"/>
                </a:lnTo>
                <a:lnTo>
                  <a:pt x="605117" y="957791"/>
                </a:lnTo>
                <a:lnTo>
                  <a:pt x="613008" y="962554"/>
                </a:lnTo>
                <a:lnTo>
                  <a:pt x="619847" y="967846"/>
                </a:lnTo>
                <a:lnTo>
                  <a:pt x="625633" y="973666"/>
                </a:lnTo>
                <a:lnTo>
                  <a:pt x="631946" y="980016"/>
                </a:lnTo>
                <a:lnTo>
                  <a:pt x="636681" y="986896"/>
                </a:lnTo>
                <a:lnTo>
                  <a:pt x="641415" y="994304"/>
                </a:lnTo>
                <a:lnTo>
                  <a:pt x="645098" y="1002241"/>
                </a:lnTo>
                <a:lnTo>
                  <a:pt x="648254" y="1010179"/>
                </a:lnTo>
                <a:lnTo>
                  <a:pt x="650885" y="1019175"/>
                </a:lnTo>
                <a:lnTo>
                  <a:pt x="651937" y="1027642"/>
                </a:lnTo>
                <a:lnTo>
                  <a:pt x="652463" y="1037167"/>
                </a:lnTo>
                <a:lnTo>
                  <a:pt x="651937" y="1046162"/>
                </a:lnTo>
                <a:lnTo>
                  <a:pt x="650885" y="1055158"/>
                </a:lnTo>
                <a:lnTo>
                  <a:pt x="648254" y="1063625"/>
                </a:lnTo>
                <a:lnTo>
                  <a:pt x="645098" y="1072092"/>
                </a:lnTo>
                <a:lnTo>
                  <a:pt x="641415" y="1080029"/>
                </a:lnTo>
                <a:lnTo>
                  <a:pt x="636681" y="1087438"/>
                </a:lnTo>
                <a:lnTo>
                  <a:pt x="631946" y="1094317"/>
                </a:lnTo>
                <a:lnTo>
                  <a:pt x="625633" y="1101196"/>
                </a:lnTo>
                <a:lnTo>
                  <a:pt x="619847" y="1106488"/>
                </a:lnTo>
                <a:lnTo>
                  <a:pt x="613008" y="1111779"/>
                </a:lnTo>
                <a:lnTo>
                  <a:pt x="605117" y="1116013"/>
                </a:lnTo>
                <a:lnTo>
                  <a:pt x="597226" y="1119717"/>
                </a:lnTo>
                <a:lnTo>
                  <a:pt x="589335" y="1122892"/>
                </a:lnTo>
                <a:lnTo>
                  <a:pt x="580918" y="1125538"/>
                </a:lnTo>
                <a:lnTo>
                  <a:pt x="571975" y="1126596"/>
                </a:lnTo>
                <a:lnTo>
                  <a:pt x="563032" y="1127125"/>
                </a:lnTo>
                <a:lnTo>
                  <a:pt x="554089" y="1126596"/>
                </a:lnTo>
                <a:lnTo>
                  <a:pt x="544620" y="1125538"/>
                </a:lnTo>
                <a:lnTo>
                  <a:pt x="536202" y="1122892"/>
                </a:lnTo>
                <a:lnTo>
                  <a:pt x="527785" y="1119717"/>
                </a:lnTo>
                <a:lnTo>
                  <a:pt x="519894" y="1116013"/>
                </a:lnTo>
                <a:lnTo>
                  <a:pt x="512530" y="1111779"/>
                </a:lnTo>
                <a:lnTo>
                  <a:pt x="506217" y="1106488"/>
                </a:lnTo>
                <a:lnTo>
                  <a:pt x="499378" y="1101196"/>
                </a:lnTo>
                <a:lnTo>
                  <a:pt x="494117" y="1094317"/>
                </a:lnTo>
                <a:lnTo>
                  <a:pt x="488331" y="1087438"/>
                </a:lnTo>
                <a:lnTo>
                  <a:pt x="484122" y="1080029"/>
                </a:lnTo>
                <a:lnTo>
                  <a:pt x="480440" y="1072092"/>
                </a:lnTo>
                <a:lnTo>
                  <a:pt x="477809" y="1063625"/>
                </a:lnTo>
                <a:lnTo>
                  <a:pt x="475179" y="1055158"/>
                </a:lnTo>
                <a:lnTo>
                  <a:pt x="474127" y="1046162"/>
                </a:lnTo>
                <a:lnTo>
                  <a:pt x="473075" y="1037167"/>
                </a:lnTo>
                <a:lnTo>
                  <a:pt x="474127" y="1027642"/>
                </a:lnTo>
                <a:lnTo>
                  <a:pt x="475179" y="1019175"/>
                </a:lnTo>
                <a:lnTo>
                  <a:pt x="477809" y="1010179"/>
                </a:lnTo>
                <a:lnTo>
                  <a:pt x="480440" y="1002241"/>
                </a:lnTo>
                <a:lnTo>
                  <a:pt x="484122" y="994304"/>
                </a:lnTo>
                <a:lnTo>
                  <a:pt x="488331" y="986896"/>
                </a:lnTo>
                <a:lnTo>
                  <a:pt x="494117" y="980016"/>
                </a:lnTo>
                <a:lnTo>
                  <a:pt x="499378" y="973666"/>
                </a:lnTo>
                <a:lnTo>
                  <a:pt x="506217" y="967846"/>
                </a:lnTo>
                <a:lnTo>
                  <a:pt x="512530" y="962554"/>
                </a:lnTo>
                <a:lnTo>
                  <a:pt x="519894" y="957791"/>
                </a:lnTo>
                <a:lnTo>
                  <a:pt x="527785" y="954087"/>
                </a:lnTo>
                <a:lnTo>
                  <a:pt x="536202" y="950912"/>
                </a:lnTo>
                <a:lnTo>
                  <a:pt x="544620" y="949325"/>
                </a:lnTo>
                <a:lnTo>
                  <a:pt x="554089" y="947737"/>
                </a:lnTo>
                <a:close/>
                <a:moveTo>
                  <a:pt x="2929995" y="711200"/>
                </a:moveTo>
                <a:lnTo>
                  <a:pt x="2938938" y="711729"/>
                </a:lnTo>
                <a:lnTo>
                  <a:pt x="2947881" y="712788"/>
                </a:lnTo>
                <a:lnTo>
                  <a:pt x="2956298" y="714904"/>
                </a:lnTo>
                <a:lnTo>
                  <a:pt x="2964189" y="718079"/>
                </a:lnTo>
                <a:lnTo>
                  <a:pt x="2972080" y="722313"/>
                </a:lnTo>
                <a:lnTo>
                  <a:pt x="2979971" y="726546"/>
                </a:lnTo>
                <a:lnTo>
                  <a:pt x="2986810" y="731838"/>
                </a:lnTo>
                <a:lnTo>
                  <a:pt x="2992597" y="737129"/>
                </a:lnTo>
                <a:lnTo>
                  <a:pt x="2998909" y="744009"/>
                </a:lnTo>
                <a:lnTo>
                  <a:pt x="3003644" y="750888"/>
                </a:lnTo>
                <a:lnTo>
                  <a:pt x="3008379" y="758296"/>
                </a:lnTo>
                <a:lnTo>
                  <a:pt x="3012061" y="766234"/>
                </a:lnTo>
                <a:lnTo>
                  <a:pt x="3015217" y="774700"/>
                </a:lnTo>
                <a:lnTo>
                  <a:pt x="3017848" y="783167"/>
                </a:lnTo>
                <a:lnTo>
                  <a:pt x="3018900" y="791634"/>
                </a:lnTo>
                <a:lnTo>
                  <a:pt x="3019426" y="801159"/>
                </a:lnTo>
                <a:lnTo>
                  <a:pt x="3018900" y="810684"/>
                </a:lnTo>
                <a:lnTo>
                  <a:pt x="3017848" y="819150"/>
                </a:lnTo>
                <a:lnTo>
                  <a:pt x="3015217" y="827617"/>
                </a:lnTo>
                <a:lnTo>
                  <a:pt x="3012061" y="836084"/>
                </a:lnTo>
                <a:lnTo>
                  <a:pt x="3008379" y="844021"/>
                </a:lnTo>
                <a:lnTo>
                  <a:pt x="3003644" y="851430"/>
                </a:lnTo>
                <a:lnTo>
                  <a:pt x="2998909" y="858309"/>
                </a:lnTo>
                <a:lnTo>
                  <a:pt x="2992597" y="864659"/>
                </a:lnTo>
                <a:lnTo>
                  <a:pt x="2986810" y="870480"/>
                </a:lnTo>
                <a:lnTo>
                  <a:pt x="2979971" y="875771"/>
                </a:lnTo>
                <a:lnTo>
                  <a:pt x="2972080" y="880005"/>
                </a:lnTo>
                <a:lnTo>
                  <a:pt x="2964189" y="884238"/>
                </a:lnTo>
                <a:lnTo>
                  <a:pt x="2956298" y="887413"/>
                </a:lnTo>
                <a:lnTo>
                  <a:pt x="2947881" y="889001"/>
                </a:lnTo>
                <a:lnTo>
                  <a:pt x="2938938" y="890588"/>
                </a:lnTo>
                <a:lnTo>
                  <a:pt x="2929995" y="890588"/>
                </a:lnTo>
                <a:lnTo>
                  <a:pt x="2920526" y="890588"/>
                </a:lnTo>
                <a:lnTo>
                  <a:pt x="2911583" y="889001"/>
                </a:lnTo>
                <a:lnTo>
                  <a:pt x="2903166" y="887413"/>
                </a:lnTo>
                <a:lnTo>
                  <a:pt x="2894749" y="884238"/>
                </a:lnTo>
                <a:lnTo>
                  <a:pt x="2887384" y="880005"/>
                </a:lnTo>
                <a:lnTo>
                  <a:pt x="2879493" y="875771"/>
                </a:lnTo>
                <a:lnTo>
                  <a:pt x="2873180" y="870480"/>
                </a:lnTo>
                <a:lnTo>
                  <a:pt x="2866341" y="864659"/>
                </a:lnTo>
                <a:lnTo>
                  <a:pt x="2861081" y="858309"/>
                </a:lnTo>
                <a:lnTo>
                  <a:pt x="2855294" y="851430"/>
                </a:lnTo>
                <a:lnTo>
                  <a:pt x="2851085" y="844021"/>
                </a:lnTo>
                <a:lnTo>
                  <a:pt x="2847403" y="836084"/>
                </a:lnTo>
                <a:lnTo>
                  <a:pt x="2844247" y="827617"/>
                </a:lnTo>
                <a:lnTo>
                  <a:pt x="2842142" y="819150"/>
                </a:lnTo>
                <a:lnTo>
                  <a:pt x="2841090" y="810684"/>
                </a:lnTo>
                <a:lnTo>
                  <a:pt x="2840038" y="801159"/>
                </a:lnTo>
                <a:lnTo>
                  <a:pt x="2841090" y="791634"/>
                </a:lnTo>
                <a:lnTo>
                  <a:pt x="2842142" y="783167"/>
                </a:lnTo>
                <a:lnTo>
                  <a:pt x="2844247" y="774700"/>
                </a:lnTo>
                <a:lnTo>
                  <a:pt x="2847403" y="766234"/>
                </a:lnTo>
                <a:lnTo>
                  <a:pt x="2851085" y="758296"/>
                </a:lnTo>
                <a:lnTo>
                  <a:pt x="2855294" y="750888"/>
                </a:lnTo>
                <a:lnTo>
                  <a:pt x="2861081" y="744009"/>
                </a:lnTo>
                <a:lnTo>
                  <a:pt x="2866341" y="737129"/>
                </a:lnTo>
                <a:lnTo>
                  <a:pt x="2873180" y="731838"/>
                </a:lnTo>
                <a:lnTo>
                  <a:pt x="2879493" y="726546"/>
                </a:lnTo>
                <a:lnTo>
                  <a:pt x="2887384" y="722313"/>
                </a:lnTo>
                <a:lnTo>
                  <a:pt x="2894749" y="718079"/>
                </a:lnTo>
                <a:lnTo>
                  <a:pt x="2903166" y="714904"/>
                </a:lnTo>
                <a:lnTo>
                  <a:pt x="2911583" y="712788"/>
                </a:lnTo>
                <a:lnTo>
                  <a:pt x="2920526" y="711729"/>
                </a:lnTo>
                <a:lnTo>
                  <a:pt x="2929995" y="711200"/>
                </a:lnTo>
                <a:close/>
                <a:moveTo>
                  <a:pt x="2693194" y="711200"/>
                </a:moveTo>
                <a:lnTo>
                  <a:pt x="2702163" y="711729"/>
                </a:lnTo>
                <a:lnTo>
                  <a:pt x="2711660" y="712788"/>
                </a:lnTo>
                <a:lnTo>
                  <a:pt x="2720102" y="714904"/>
                </a:lnTo>
                <a:lnTo>
                  <a:pt x="2728544" y="718079"/>
                </a:lnTo>
                <a:lnTo>
                  <a:pt x="2736458" y="722313"/>
                </a:lnTo>
                <a:lnTo>
                  <a:pt x="2743845" y="726546"/>
                </a:lnTo>
                <a:lnTo>
                  <a:pt x="2750176" y="731838"/>
                </a:lnTo>
                <a:lnTo>
                  <a:pt x="2757035" y="737129"/>
                </a:lnTo>
                <a:lnTo>
                  <a:pt x="2762311" y="744009"/>
                </a:lnTo>
                <a:lnTo>
                  <a:pt x="2768115" y="750888"/>
                </a:lnTo>
                <a:lnTo>
                  <a:pt x="2772336" y="758296"/>
                </a:lnTo>
                <a:lnTo>
                  <a:pt x="2776029" y="766234"/>
                </a:lnTo>
                <a:lnTo>
                  <a:pt x="2778667" y="774700"/>
                </a:lnTo>
                <a:lnTo>
                  <a:pt x="2781305" y="783167"/>
                </a:lnTo>
                <a:lnTo>
                  <a:pt x="2782360" y="791634"/>
                </a:lnTo>
                <a:lnTo>
                  <a:pt x="2782888" y="801159"/>
                </a:lnTo>
                <a:lnTo>
                  <a:pt x="2782360" y="810684"/>
                </a:lnTo>
                <a:lnTo>
                  <a:pt x="2781305" y="819150"/>
                </a:lnTo>
                <a:lnTo>
                  <a:pt x="2778667" y="827617"/>
                </a:lnTo>
                <a:lnTo>
                  <a:pt x="2776029" y="836084"/>
                </a:lnTo>
                <a:lnTo>
                  <a:pt x="2772336" y="844021"/>
                </a:lnTo>
                <a:lnTo>
                  <a:pt x="2768115" y="851430"/>
                </a:lnTo>
                <a:lnTo>
                  <a:pt x="2762311" y="858309"/>
                </a:lnTo>
                <a:lnTo>
                  <a:pt x="2757035" y="864659"/>
                </a:lnTo>
                <a:lnTo>
                  <a:pt x="2750176" y="870480"/>
                </a:lnTo>
                <a:lnTo>
                  <a:pt x="2743845" y="875771"/>
                </a:lnTo>
                <a:lnTo>
                  <a:pt x="2736458" y="880005"/>
                </a:lnTo>
                <a:lnTo>
                  <a:pt x="2728544" y="884238"/>
                </a:lnTo>
                <a:lnTo>
                  <a:pt x="2720102" y="887413"/>
                </a:lnTo>
                <a:lnTo>
                  <a:pt x="2711660" y="889001"/>
                </a:lnTo>
                <a:lnTo>
                  <a:pt x="2702163" y="890588"/>
                </a:lnTo>
                <a:lnTo>
                  <a:pt x="2693194" y="890588"/>
                </a:lnTo>
                <a:lnTo>
                  <a:pt x="2684225" y="890588"/>
                </a:lnTo>
                <a:lnTo>
                  <a:pt x="2675255" y="889001"/>
                </a:lnTo>
                <a:lnTo>
                  <a:pt x="2666813" y="887413"/>
                </a:lnTo>
                <a:lnTo>
                  <a:pt x="2658899" y="884238"/>
                </a:lnTo>
                <a:lnTo>
                  <a:pt x="2650985" y="880005"/>
                </a:lnTo>
                <a:lnTo>
                  <a:pt x="2643598" y="875771"/>
                </a:lnTo>
                <a:lnTo>
                  <a:pt x="2636212" y="870480"/>
                </a:lnTo>
                <a:lnTo>
                  <a:pt x="2630408" y="864659"/>
                </a:lnTo>
                <a:lnTo>
                  <a:pt x="2624077" y="858309"/>
                </a:lnTo>
                <a:lnTo>
                  <a:pt x="2619328" y="851430"/>
                </a:lnTo>
                <a:lnTo>
                  <a:pt x="2614580" y="844021"/>
                </a:lnTo>
                <a:lnTo>
                  <a:pt x="2610887" y="836084"/>
                </a:lnTo>
                <a:lnTo>
                  <a:pt x="2607721" y="827617"/>
                </a:lnTo>
                <a:lnTo>
                  <a:pt x="2605083" y="819150"/>
                </a:lnTo>
                <a:lnTo>
                  <a:pt x="2604028" y="810684"/>
                </a:lnTo>
                <a:lnTo>
                  <a:pt x="2603500" y="801159"/>
                </a:lnTo>
                <a:lnTo>
                  <a:pt x="2604028" y="791634"/>
                </a:lnTo>
                <a:lnTo>
                  <a:pt x="2605083" y="783167"/>
                </a:lnTo>
                <a:lnTo>
                  <a:pt x="2607721" y="774700"/>
                </a:lnTo>
                <a:lnTo>
                  <a:pt x="2610887" y="766234"/>
                </a:lnTo>
                <a:lnTo>
                  <a:pt x="2614580" y="758296"/>
                </a:lnTo>
                <a:lnTo>
                  <a:pt x="2619328" y="750888"/>
                </a:lnTo>
                <a:lnTo>
                  <a:pt x="2624077" y="744009"/>
                </a:lnTo>
                <a:lnTo>
                  <a:pt x="2630408" y="737129"/>
                </a:lnTo>
                <a:lnTo>
                  <a:pt x="2636212" y="731838"/>
                </a:lnTo>
                <a:lnTo>
                  <a:pt x="2643598" y="726546"/>
                </a:lnTo>
                <a:lnTo>
                  <a:pt x="2650985" y="722313"/>
                </a:lnTo>
                <a:lnTo>
                  <a:pt x="2658899" y="718079"/>
                </a:lnTo>
                <a:lnTo>
                  <a:pt x="2666813" y="714904"/>
                </a:lnTo>
                <a:lnTo>
                  <a:pt x="2675255" y="712788"/>
                </a:lnTo>
                <a:lnTo>
                  <a:pt x="2684225" y="711729"/>
                </a:lnTo>
                <a:lnTo>
                  <a:pt x="2693194" y="711200"/>
                </a:lnTo>
                <a:close/>
                <a:moveTo>
                  <a:pt x="2456393" y="711200"/>
                </a:moveTo>
                <a:lnTo>
                  <a:pt x="2465389" y="711729"/>
                </a:lnTo>
                <a:lnTo>
                  <a:pt x="2474384" y="712788"/>
                </a:lnTo>
                <a:lnTo>
                  <a:pt x="2482851" y="714904"/>
                </a:lnTo>
                <a:lnTo>
                  <a:pt x="2491318" y="718079"/>
                </a:lnTo>
                <a:lnTo>
                  <a:pt x="2499255" y="722313"/>
                </a:lnTo>
                <a:lnTo>
                  <a:pt x="2506664" y="726546"/>
                </a:lnTo>
                <a:lnTo>
                  <a:pt x="2513543" y="731838"/>
                </a:lnTo>
                <a:lnTo>
                  <a:pt x="2519893" y="737129"/>
                </a:lnTo>
                <a:lnTo>
                  <a:pt x="2525714" y="744009"/>
                </a:lnTo>
                <a:lnTo>
                  <a:pt x="2531005" y="750888"/>
                </a:lnTo>
                <a:lnTo>
                  <a:pt x="2535238" y="758296"/>
                </a:lnTo>
                <a:lnTo>
                  <a:pt x="2538943" y="766234"/>
                </a:lnTo>
                <a:lnTo>
                  <a:pt x="2542118" y="774700"/>
                </a:lnTo>
                <a:lnTo>
                  <a:pt x="2544234" y="783167"/>
                </a:lnTo>
                <a:lnTo>
                  <a:pt x="2545822" y="791634"/>
                </a:lnTo>
                <a:lnTo>
                  <a:pt x="2546351" y="801159"/>
                </a:lnTo>
                <a:lnTo>
                  <a:pt x="2545822" y="810684"/>
                </a:lnTo>
                <a:lnTo>
                  <a:pt x="2544234" y="819150"/>
                </a:lnTo>
                <a:lnTo>
                  <a:pt x="2542118" y="827617"/>
                </a:lnTo>
                <a:lnTo>
                  <a:pt x="2538943" y="836084"/>
                </a:lnTo>
                <a:lnTo>
                  <a:pt x="2535238" y="844021"/>
                </a:lnTo>
                <a:lnTo>
                  <a:pt x="2531005" y="851430"/>
                </a:lnTo>
                <a:lnTo>
                  <a:pt x="2525714" y="858309"/>
                </a:lnTo>
                <a:lnTo>
                  <a:pt x="2519893" y="864659"/>
                </a:lnTo>
                <a:lnTo>
                  <a:pt x="2513543" y="870480"/>
                </a:lnTo>
                <a:lnTo>
                  <a:pt x="2506664" y="875771"/>
                </a:lnTo>
                <a:lnTo>
                  <a:pt x="2499255" y="880005"/>
                </a:lnTo>
                <a:lnTo>
                  <a:pt x="2491318" y="884238"/>
                </a:lnTo>
                <a:lnTo>
                  <a:pt x="2482851" y="887413"/>
                </a:lnTo>
                <a:lnTo>
                  <a:pt x="2474384" y="889001"/>
                </a:lnTo>
                <a:lnTo>
                  <a:pt x="2465389" y="890588"/>
                </a:lnTo>
                <a:lnTo>
                  <a:pt x="2456393" y="890588"/>
                </a:lnTo>
                <a:lnTo>
                  <a:pt x="2446868" y="890588"/>
                </a:lnTo>
                <a:lnTo>
                  <a:pt x="2438401" y="889001"/>
                </a:lnTo>
                <a:lnTo>
                  <a:pt x="2429405" y="887413"/>
                </a:lnTo>
                <a:lnTo>
                  <a:pt x="2421468" y="884238"/>
                </a:lnTo>
                <a:lnTo>
                  <a:pt x="2413530" y="880005"/>
                </a:lnTo>
                <a:lnTo>
                  <a:pt x="2406122" y="875771"/>
                </a:lnTo>
                <a:lnTo>
                  <a:pt x="2399243" y="870480"/>
                </a:lnTo>
                <a:lnTo>
                  <a:pt x="2392892" y="864659"/>
                </a:lnTo>
                <a:lnTo>
                  <a:pt x="2387072" y="858309"/>
                </a:lnTo>
                <a:lnTo>
                  <a:pt x="2381780" y="851430"/>
                </a:lnTo>
                <a:lnTo>
                  <a:pt x="2377017" y="844021"/>
                </a:lnTo>
                <a:lnTo>
                  <a:pt x="2373313" y="836084"/>
                </a:lnTo>
                <a:lnTo>
                  <a:pt x="2370138" y="827617"/>
                </a:lnTo>
                <a:lnTo>
                  <a:pt x="2368551" y="819150"/>
                </a:lnTo>
                <a:lnTo>
                  <a:pt x="2366963" y="810684"/>
                </a:lnTo>
                <a:lnTo>
                  <a:pt x="2366963" y="801159"/>
                </a:lnTo>
                <a:lnTo>
                  <a:pt x="2366963" y="791634"/>
                </a:lnTo>
                <a:lnTo>
                  <a:pt x="2368551" y="783167"/>
                </a:lnTo>
                <a:lnTo>
                  <a:pt x="2370138" y="774700"/>
                </a:lnTo>
                <a:lnTo>
                  <a:pt x="2373313" y="766234"/>
                </a:lnTo>
                <a:lnTo>
                  <a:pt x="2377017" y="758296"/>
                </a:lnTo>
                <a:lnTo>
                  <a:pt x="2381780" y="750888"/>
                </a:lnTo>
                <a:lnTo>
                  <a:pt x="2387072" y="744009"/>
                </a:lnTo>
                <a:lnTo>
                  <a:pt x="2392892" y="737129"/>
                </a:lnTo>
                <a:lnTo>
                  <a:pt x="2399243" y="731838"/>
                </a:lnTo>
                <a:lnTo>
                  <a:pt x="2406122" y="726546"/>
                </a:lnTo>
                <a:lnTo>
                  <a:pt x="2413530" y="722313"/>
                </a:lnTo>
                <a:lnTo>
                  <a:pt x="2421468" y="718079"/>
                </a:lnTo>
                <a:lnTo>
                  <a:pt x="2429405" y="714904"/>
                </a:lnTo>
                <a:lnTo>
                  <a:pt x="2438401" y="712788"/>
                </a:lnTo>
                <a:lnTo>
                  <a:pt x="2446868" y="711729"/>
                </a:lnTo>
                <a:lnTo>
                  <a:pt x="2456393" y="711200"/>
                </a:lnTo>
                <a:close/>
                <a:moveTo>
                  <a:pt x="2220384" y="711200"/>
                </a:moveTo>
                <a:lnTo>
                  <a:pt x="2229909" y="711729"/>
                </a:lnTo>
                <a:lnTo>
                  <a:pt x="2238376" y="712788"/>
                </a:lnTo>
                <a:lnTo>
                  <a:pt x="2246842" y="714904"/>
                </a:lnTo>
                <a:lnTo>
                  <a:pt x="2255309" y="718079"/>
                </a:lnTo>
                <a:lnTo>
                  <a:pt x="2263246" y="722313"/>
                </a:lnTo>
                <a:lnTo>
                  <a:pt x="2270655" y="726546"/>
                </a:lnTo>
                <a:lnTo>
                  <a:pt x="2277005" y="731838"/>
                </a:lnTo>
                <a:lnTo>
                  <a:pt x="2283884" y="737129"/>
                </a:lnTo>
                <a:lnTo>
                  <a:pt x="2289705" y="744009"/>
                </a:lnTo>
                <a:lnTo>
                  <a:pt x="2294997" y="750888"/>
                </a:lnTo>
                <a:lnTo>
                  <a:pt x="2299230" y="758296"/>
                </a:lnTo>
                <a:lnTo>
                  <a:pt x="2303463" y="766234"/>
                </a:lnTo>
                <a:lnTo>
                  <a:pt x="2306109" y="774700"/>
                </a:lnTo>
                <a:lnTo>
                  <a:pt x="2308226" y="783167"/>
                </a:lnTo>
                <a:lnTo>
                  <a:pt x="2309284" y="791634"/>
                </a:lnTo>
                <a:lnTo>
                  <a:pt x="2309813" y="801159"/>
                </a:lnTo>
                <a:lnTo>
                  <a:pt x="2309284" y="810684"/>
                </a:lnTo>
                <a:lnTo>
                  <a:pt x="2308226" y="819150"/>
                </a:lnTo>
                <a:lnTo>
                  <a:pt x="2306109" y="827617"/>
                </a:lnTo>
                <a:lnTo>
                  <a:pt x="2303463" y="836084"/>
                </a:lnTo>
                <a:lnTo>
                  <a:pt x="2299230" y="844021"/>
                </a:lnTo>
                <a:lnTo>
                  <a:pt x="2294997" y="851430"/>
                </a:lnTo>
                <a:lnTo>
                  <a:pt x="2289705" y="858309"/>
                </a:lnTo>
                <a:lnTo>
                  <a:pt x="2283884" y="864659"/>
                </a:lnTo>
                <a:lnTo>
                  <a:pt x="2277005" y="870480"/>
                </a:lnTo>
                <a:lnTo>
                  <a:pt x="2270655" y="875771"/>
                </a:lnTo>
                <a:lnTo>
                  <a:pt x="2263246" y="880005"/>
                </a:lnTo>
                <a:lnTo>
                  <a:pt x="2255309" y="884238"/>
                </a:lnTo>
                <a:lnTo>
                  <a:pt x="2246842" y="887413"/>
                </a:lnTo>
                <a:lnTo>
                  <a:pt x="2238376" y="889001"/>
                </a:lnTo>
                <a:lnTo>
                  <a:pt x="2229909" y="890588"/>
                </a:lnTo>
                <a:lnTo>
                  <a:pt x="2220384" y="890588"/>
                </a:lnTo>
                <a:lnTo>
                  <a:pt x="2210859" y="890588"/>
                </a:lnTo>
                <a:lnTo>
                  <a:pt x="2202392" y="889001"/>
                </a:lnTo>
                <a:lnTo>
                  <a:pt x="2193925" y="887413"/>
                </a:lnTo>
                <a:lnTo>
                  <a:pt x="2185459" y="884238"/>
                </a:lnTo>
                <a:lnTo>
                  <a:pt x="2177521" y="880005"/>
                </a:lnTo>
                <a:lnTo>
                  <a:pt x="2170113" y="875771"/>
                </a:lnTo>
                <a:lnTo>
                  <a:pt x="2163234" y="870480"/>
                </a:lnTo>
                <a:lnTo>
                  <a:pt x="2156354" y="864659"/>
                </a:lnTo>
                <a:lnTo>
                  <a:pt x="2151063" y="858309"/>
                </a:lnTo>
                <a:lnTo>
                  <a:pt x="2145771" y="851430"/>
                </a:lnTo>
                <a:lnTo>
                  <a:pt x="2141538" y="844021"/>
                </a:lnTo>
                <a:lnTo>
                  <a:pt x="2137304" y="836084"/>
                </a:lnTo>
                <a:lnTo>
                  <a:pt x="2134129" y="827617"/>
                </a:lnTo>
                <a:lnTo>
                  <a:pt x="2132013" y="819150"/>
                </a:lnTo>
                <a:lnTo>
                  <a:pt x="2130954" y="810684"/>
                </a:lnTo>
                <a:lnTo>
                  <a:pt x="2130425" y="801159"/>
                </a:lnTo>
                <a:lnTo>
                  <a:pt x="2130954" y="791634"/>
                </a:lnTo>
                <a:lnTo>
                  <a:pt x="2132013" y="783167"/>
                </a:lnTo>
                <a:lnTo>
                  <a:pt x="2134129" y="774700"/>
                </a:lnTo>
                <a:lnTo>
                  <a:pt x="2137304" y="766234"/>
                </a:lnTo>
                <a:lnTo>
                  <a:pt x="2141538" y="758296"/>
                </a:lnTo>
                <a:lnTo>
                  <a:pt x="2145771" y="750888"/>
                </a:lnTo>
                <a:lnTo>
                  <a:pt x="2151063" y="744009"/>
                </a:lnTo>
                <a:lnTo>
                  <a:pt x="2156354" y="737129"/>
                </a:lnTo>
                <a:lnTo>
                  <a:pt x="2163234" y="731838"/>
                </a:lnTo>
                <a:lnTo>
                  <a:pt x="2170113" y="726546"/>
                </a:lnTo>
                <a:lnTo>
                  <a:pt x="2177521" y="722313"/>
                </a:lnTo>
                <a:lnTo>
                  <a:pt x="2185459" y="718079"/>
                </a:lnTo>
                <a:lnTo>
                  <a:pt x="2193925" y="714904"/>
                </a:lnTo>
                <a:lnTo>
                  <a:pt x="2202392" y="712788"/>
                </a:lnTo>
                <a:lnTo>
                  <a:pt x="2210859" y="711729"/>
                </a:lnTo>
                <a:lnTo>
                  <a:pt x="2220384" y="711200"/>
                </a:lnTo>
                <a:close/>
                <a:moveTo>
                  <a:pt x="1509978" y="711200"/>
                </a:moveTo>
                <a:lnTo>
                  <a:pt x="1519000" y="711729"/>
                </a:lnTo>
                <a:lnTo>
                  <a:pt x="1528023" y="712788"/>
                </a:lnTo>
                <a:lnTo>
                  <a:pt x="1536514" y="714904"/>
                </a:lnTo>
                <a:lnTo>
                  <a:pt x="1545006" y="718079"/>
                </a:lnTo>
                <a:lnTo>
                  <a:pt x="1552966" y="722313"/>
                </a:lnTo>
                <a:lnTo>
                  <a:pt x="1560396" y="726546"/>
                </a:lnTo>
                <a:lnTo>
                  <a:pt x="1567296" y="731838"/>
                </a:lnTo>
                <a:lnTo>
                  <a:pt x="1574195" y="737129"/>
                </a:lnTo>
                <a:lnTo>
                  <a:pt x="1579502" y="744009"/>
                </a:lnTo>
                <a:lnTo>
                  <a:pt x="1584809" y="750888"/>
                </a:lnTo>
                <a:lnTo>
                  <a:pt x="1589055" y="758296"/>
                </a:lnTo>
                <a:lnTo>
                  <a:pt x="1592770" y="766234"/>
                </a:lnTo>
                <a:lnTo>
                  <a:pt x="1595954" y="774700"/>
                </a:lnTo>
                <a:lnTo>
                  <a:pt x="1598608" y="783167"/>
                </a:lnTo>
                <a:lnTo>
                  <a:pt x="1599670" y="791634"/>
                </a:lnTo>
                <a:lnTo>
                  <a:pt x="1600200" y="801159"/>
                </a:lnTo>
                <a:lnTo>
                  <a:pt x="1599670" y="810684"/>
                </a:lnTo>
                <a:lnTo>
                  <a:pt x="1598608" y="819150"/>
                </a:lnTo>
                <a:lnTo>
                  <a:pt x="1595954" y="827617"/>
                </a:lnTo>
                <a:lnTo>
                  <a:pt x="1592770" y="836084"/>
                </a:lnTo>
                <a:lnTo>
                  <a:pt x="1589055" y="844021"/>
                </a:lnTo>
                <a:lnTo>
                  <a:pt x="1584809" y="851430"/>
                </a:lnTo>
                <a:lnTo>
                  <a:pt x="1579502" y="858309"/>
                </a:lnTo>
                <a:lnTo>
                  <a:pt x="1574195" y="864659"/>
                </a:lnTo>
                <a:lnTo>
                  <a:pt x="1567296" y="870480"/>
                </a:lnTo>
                <a:lnTo>
                  <a:pt x="1560396" y="875771"/>
                </a:lnTo>
                <a:lnTo>
                  <a:pt x="1552966" y="880005"/>
                </a:lnTo>
                <a:lnTo>
                  <a:pt x="1545006" y="884238"/>
                </a:lnTo>
                <a:lnTo>
                  <a:pt x="1536514" y="887413"/>
                </a:lnTo>
                <a:lnTo>
                  <a:pt x="1528023" y="889001"/>
                </a:lnTo>
                <a:lnTo>
                  <a:pt x="1519000" y="890588"/>
                </a:lnTo>
                <a:lnTo>
                  <a:pt x="1509978" y="890588"/>
                </a:lnTo>
                <a:lnTo>
                  <a:pt x="1500425" y="890588"/>
                </a:lnTo>
                <a:lnTo>
                  <a:pt x="1491403" y="889001"/>
                </a:lnTo>
                <a:lnTo>
                  <a:pt x="1482911" y="887413"/>
                </a:lnTo>
                <a:lnTo>
                  <a:pt x="1474951" y="884238"/>
                </a:lnTo>
                <a:lnTo>
                  <a:pt x="1466990" y="880005"/>
                </a:lnTo>
                <a:lnTo>
                  <a:pt x="1459560" y="875771"/>
                </a:lnTo>
                <a:lnTo>
                  <a:pt x="1452661" y="870480"/>
                </a:lnTo>
                <a:lnTo>
                  <a:pt x="1446292" y="864659"/>
                </a:lnTo>
                <a:lnTo>
                  <a:pt x="1440454" y="858309"/>
                </a:lnTo>
                <a:lnTo>
                  <a:pt x="1435147" y="851430"/>
                </a:lnTo>
                <a:lnTo>
                  <a:pt x="1430370" y="844021"/>
                </a:lnTo>
                <a:lnTo>
                  <a:pt x="1426655" y="836084"/>
                </a:lnTo>
                <a:lnTo>
                  <a:pt x="1423471" y="827617"/>
                </a:lnTo>
                <a:lnTo>
                  <a:pt x="1421348" y="819150"/>
                </a:lnTo>
                <a:lnTo>
                  <a:pt x="1420287" y="810684"/>
                </a:lnTo>
                <a:lnTo>
                  <a:pt x="1419225" y="801159"/>
                </a:lnTo>
                <a:lnTo>
                  <a:pt x="1420287" y="791634"/>
                </a:lnTo>
                <a:lnTo>
                  <a:pt x="1421348" y="783167"/>
                </a:lnTo>
                <a:lnTo>
                  <a:pt x="1423471" y="774700"/>
                </a:lnTo>
                <a:lnTo>
                  <a:pt x="1426655" y="766234"/>
                </a:lnTo>
                <a:lnTo>
                  <a:pt x="1430370" y="758296"/>
                </a:lnTo>
                <a:lnTo>
                  <a:pt x="1435147" y="750888"/>
                </a:lnTo>
                <a:lnTo>
                  <a:pt x="1440454" y="744009"/>
                </a:lnTo>
                <a:lnTo>
                  <a:pt x="1446292" y="737129"/>
                </a:lnTo>
                <a:lnTo>
                  <a:pt x="1452661" y="731838"/>
                </a:lnTo>
                <a:lnTo>
                  <a:pt x="1459560" y="726546"/>
                </a:lnTo>
                <a:lnTo>
                  <a:pt x="1466990" y="722313"/>
                </a:lnTo>
                <a:lnTo>
                  <a:pt x="1474951" y="718079"/>
                </a:lnTo>
                <a:lnTo>
                  <a:pt x="1482911" y="714904"/>
                </a:lnTo>
                <a:lnTo>
                  <a:pt x="1491403" y="712788"/>
                </a:lnTo>
                <a:lnTo>
                  <a:pt x="1500425" y="711729"/>
                </a:lnTo>
                <a:lnTo>
                  <a:pt x="1509978" y="711200"/>
                </a:lnTo>
                <a:close/>
                <a:moveTo>
                  <a:pt x="1272118" y="711200"/>
                </a:moveTo>
                <a:lnTo>
                  <a:pt x="1281114" y="711729"/>
                </a:lnTo>
                <a:lnTo>
                  <a:pt x="1290639" y="712788"/>
                </a:lnTo>
                <a:lnTo>
                  <a:pt x="1299105" y="714904"/>
                </a:lnTo>
                <a:lnTo>
                  <a:pt x="1307572" y="718079"/>
                </a:lnTo>
                <a:lnTo>
                  <a:pt x="1315509" y="722313"/>
                </a:lnTo>
                <a:lnTo>
                  <a:pt x="1322918" y="726546"/>
                </a:lnTo>
                <a:lnTo>
                  <a:pt x="1329268" y="731838"/>
                </a:lnTo>
                <a:lnTo>
                  <a:pt x="1336147" y="737129"/>
                </a:lnTo>
                <a:lnTo>
                  <a:pt x="1341439" y="744009"/>
                </a:lnTo>
                <a:lnTo>
                  <a:pt x="1347260" y="750888"/>
                </a:lnTo>
                <a:lnTo>
                  <a:pt x="1351493" y="758296"/>
                </a:lnTo>
                <a:lnTo>
                  <a:pt x="1355197" y="766234"/>
                </a:lnTo>
                <a:lnTo>
                  <a:pt x="1357843" y="774700"/>
                </a:lnTo>
                <a:lnTo>
                  <a:pt x="1360489" y="783167"/>
                </a:lnTo>
                <a:lnTo>
                  <a:pt x="1361547" y="791634"/>
                </a:lnTo>
                <a:lnTo>
                  <a:pt x="1362076" y="801159"/>
                </a:lnTo>
                <a:lnTo>
                  <a:pt x="1361547" y="810684"/>
                </a:lnTo>
                <a:lnTo>
                  <a:pt x="1360489" y="819150"/>
                </a:lnTo>
                <a:lnTo>
                  <a:pt x="1357843" y="827617"/>
                </a:lnTo>
                <a:lnTo>
                  <a:pt x="1355197" y="836084"/>
                </a:lnTo>
                <a:lnTo>
                  <a:pt x="1351493" y="844021"/>
                </a:lnTo>
                <a:lnTo>
                  <a:pt x="1347260" y="851430"/>
                </a:lnTo>
                <a:lnTo>
                  <a:pt x="1341439" y="858309"/>
                </a:lnTo>
                <a:lnTo>
                  <a:pt x="1336147" y="864659"/>
                </a:lnTo>
                <a:lnTo>
                  <a:pt x="1329268" y="870480"/>
                </a:lnTo>
                <a:lnTo>
                  <a:pt x="1322918" y="875771"/>
                </a:lnTo>
                <a:lnTo>
                  <a:pt x="1315509" y="880005"/>
                </a:lnTo>
                <a:lnTo>
                  <a:pt x="1307572" y="884238"/>
                </a:lnTo>
                <a:lnTo>
                  <a:pt x="1299105" y="887413"/>
                </a:lnTo>
                <a:lnTo>
                  <a:pt x="1290639" y="889001"/>
                </a:lnTo>
                <a:lnTo>
                  <a:pt x="1281114" y="890588"/>
                </a:lnTo>
                <a:lnTo>
                  <a:pt x="1272118" y="890588"/>
                </a:lnTo>
                <a:lnTo>
                  <a:pt x="1263122" y="890588"/>
                </a:lnTo>
                <a:lnTo>
                  <a:pt x="1254655" y="889001"/>
                </a:lnTo>
                <a:lnTo>
                  <a:pt x="1245659" y="887413"/>
                </a:lnTo>
                <a:lnTo>
                  <a:pt x="1237722" y="884238"/>
                </a:lnTo>
                <a:lnTo>
                  <a:pt x="1229784" y="880005"/>
                </a:lnTo>
                <a:lnTo>
                  <a:pt x="1222376" y="875771"/>
                </a:lnTo>
                <a:lnTo>
                  <a:pt x="1214968" y="870480"/>
                </a:lnTo>
                <a:lnTo>
                  <a:pt x="1209147" y="864659"/>
                </a:lnTo>
                <a:lnTo>
                  <a:pt x="1202797" y="858309"/>
                </a:lnTo>
                <a:lnTo>
                  <a:pt x="1198034" y="851430"/>
                </a:lnTo>
                <a:lnTo>
                  <a:pt x="1193272" y="844021"/>
                </a:lnTo>
                <a:lnTo>
                  <a:pt x="1189567" y="836084"/>
                </a:lnTo>
                <a:lnTo>
                  <a:pt x="1186392" y="827617"/>
                </a:lnTo>
                <a:lnTo>
                  <a:pt x="1184805" y="819150"/>
                </a:lnTo>
                <a:lnTo>
                  <a:pt x="1182688" y="810684"/>
                </a:lnTo>
                <a:lnTo>
                  <a:pt x="1182688" y="801159"/>
                </a:lnTo>
                <a:lnTo>
                  <a:pt x="1182688" y="791634"/>
                </a:lnTo>
                <a:lnTo>
                  <a:pt x="1184805" y="783167"/>
                </a:lnTo>
                <a:lnTo>
                  <a:pt x="1186392" y="774700"/>
                </a:lnTo>
                <a:lnTo>
                  <a:pt x="1189567" y="766234"/>
                </a:lnTo>
                <a:lnTo>
                  <a:pt x="1193272" y="758296"/>
                </a:lnTo>
                <a:lnTo>
                  <a:pt x="1198034" y="750888"/>
                </a:lnTo>
                <a:lnTo>
                  <a:pt x="1202797" y="744009"/>
                </a:lnTo>
                <a:lnTo>
                  <a:pt x="1209147" y="737129"/>
                </a:lnTo>
                <a:lnTo>
                  <a:pt x="1214968" y="731838"/>
                </a:lnTo>
                <a:lnTo>
                  <a:pt x="1222376" y="726546"/>
                </a:lnTo>
                <a:lnTo>
                  <a:pt x="1229784" y="722313"/>
                </a:lnTo>
                <a:lnTo>
                  <a:pt x="1237722" y="718079"/>
                </a:lnTo>
                <a:lnTo>
                  <a:pt x="1245659" y="714904"/>
                </a:lnTo>
                <a:lnTo>
                  <a:pt x="1254655" y="712788"/>
                </a:lnTo>
                <a:lnTo>
                  <a:pt x="1263122" y="711729"/>
                </a:lnTo>
                <a:lnTo>
                  <a:pt x="1272118" y="711200"/>
                </a:lnTo>
                <a:close/>
                <a:moveTo>
                  <a:pt x="1036109" y="711200"/>
                </a:moveTo>
                <a:lnTo>
                  <a:pt x="1045105" y="711729"/>
                </a:lnTo>
                <a:lnTo>
                  <a:pt x="1053571" y="712788"/>
                </a:lnTo>
                <a:lnTo>
                  <a:pt x="1062038" y="714904"/>
                </a:lnTo>
                <a:lnTo>
                  <a:pt x="1070505" y="718079"/>
                </a:lnTo>
                <a:lnTo>
                  <a:pt x="1078442" y="722313"/>
                </a:lnTo>
                <a:lnTo>
                  <a:pt x="1085851" y="726546"/>
                </a:lnTo>
                <a:lnTo>
                  <a:pt x="1092730" y="731838"/>
                </a:lnTo>
                <a:lnTo>
                  <a:pt x="1099080" y="737129"/>
                </a:lnTo>
                <a:lnTo>
                  <a:pt x="1105430" y="744009"/>
                </a:lnTo>
                <a:lnTo>
                  <a:pt x="1110192" y="750888"/>
                </a:lnTo>
                <a:lnTo>
                  <a:pt x="1114426" y="758296"/>
                </a:lnTo>
                <a:lnTo>
                  <a:pt x="1118659" y="766234"/>
                </a:lnTo>
                <a:lnTo>
                  <a:pt x="1121834" y="774700"/>
                </a:lnTo>
                <a:lnTo>
                  <a:pt x="1123422" y="783167"/>
                </a:lnTo>
                <a:lnTo>
                  <a:pt x="1125009" y="791634"/>
                </a:lnTo>
                <a:lnTo>
                  <a:pt x="1125538" y="801159"/>
                </a:lnTo>
                <a:lnTo>
                  <a:pt x="1125009" y="810684"/>
                </a:lnTo>
                <a:lnTo>
                  <a:pt x="1123422" y="819150"/>
                </a:lnTo>
                <a:lnTo>
                  <a:pt x="1121834" y="827617"/>
                </a:lnTo>
                <a:lnTo>
                  <a:pt x="1118659" y="836084"/>
                </a:lnTo>
                <a:lnTo>
                  <a:pt x="1114426" y="844021"/>
                </a:lnTo>
                <a:lnTo>
                  <a:pt x="1110192" y="851430"/>
                </a:lnTo>
                <a:lnTo>
                  <a:pt x="1105430" y="858309"/>
                </a:lnTo>
                <a:lnTo>
                  <a:pt x="1099080" y="864659"/>
                </a:lnTo>
                <a:lnTo>
                  <a:pt x="1092730" y="870480"/>
                </a:lnTo>
                <a:lnTo>
                  <a:pt x="1085851" y="875771"/>
                </a:lnTo>
                <a:lnTo>
                  <a:pt x="1078442" y="880005"/>
                </a:lnTo>
                <a:lnTo>
                  <a:pt x="1070505" y="884238"/>
                </a:lnTo>
                <a:lnTo>
                  <a:pt x="1062038" y="887413"/>
                </a:lnTo>
                <a:lnTo>
                  <a:pt x="1053571" y="889001"/>
                </a:lnTo>
                <a:lnTo>
                  <a:pt x="1045105" y="890588"/>
                </a:lnTo>
                <a:lnTo>
                  <a:pt x="1036109" y="890588"/>
                </a:lnTo>
                <a:lnTo>
                  <a:pt x="1026055" y="890588"/>
                </a:lnTo>
                <a:lnTo>
                  <a:pt x="1017588" y="889001"/>
                </a:lnTo>
                <a:lnTo>
                  <a:pt x="1009121" y="887413"/>
                </a:lnTo>
                <a:lnTo>
                  <a:pt x="1000655" y="884238"/>
                </a:lnTo>
                <a:lnTo>
                  <a:pt x="992717" y="880005"/>
                </a:lnTo>
                <a:lnTo>
                  <a:pt x="985309" y="875771"/>
                </a:lnTo>
                <a:lnTo>
                  <a:pt x="978959" y="870480"/>
                </a:lnTo>
                <a:lnTo>
                  <a:pt x="972079" y="864659"/>
                </a:lnTo>
                <a:lnTo>
                  <a:pt x="966259" y="858309"/>
                </a:lnTo>
                <a:lnTo>
                  <a:pt x="960967" y="851430"/>
                </a:lnTo>
                <a:lnTo>
                  <a:pt x="956734" y="844021"/>
                </a:lnTo>
                <a:lnTo>
                  <a:pt x="952500" y="836084"/>
                </a:lnTo>
                <a:lnTo>
                  <a:pt x="949325" y="827617"/>
                </a:lnTo>
                <a:lnTo>
                  <a:pt x="947738" y="819150"/>
                </a:lnTo>
                <a:lnTo>
                  <a:pt x="946679" y="810684"/>
                </a:lnTo>
                <a:lnTo>
                  <a:pt x="946150" y="801159"/>
                </a:lnTo>
                <a:lnTo>
                  <a:pt x="946679" y="791634"/>
                </a:lnTo>
                <a:lnTo>
                  <a:pt x="947738" y="783167"/>
                </a:lnTo>
                <a:lnTo>
                  <a:pt x="949325" y="774700"/>
                </a:lnTo>
                <a:lnTo>
                  <a:pt x="952500" y="766234"/>
                </a:lnTo>
                <a:lnTo>
                  <a:pt x="956734" y="758296"/>
                </a:lnTo>
                <a:lnTo>
                  <a:pt x="960967" y="750888"/>
                </a:lnTo>
                <a:lnTo>
                  <a:pt x="966259" y="744009"/>
                </a:lnTo>
                <a:lnTo>
                  <a:pt x="972079" y="737129"/>
                </a:lnTo>
                <a:lnTo>
                  <a:pt x="978959" y="731838"/>
                </a:lnTo>
                <a:lnTo>
                  <a:pt x="985309" y="726546"/>
                </a:lnTo>
                <a:lnTo>
                  <a:pt x="992717" y="722313"/>
                </a:lnTo>
                <a:lnTo>
                  <a:pt x="1000655" y="718079"/>
                </a:lnTo>
                <a:lnTo>
                  <a:pt x="1009121" y="714904"/>
                </a:lnTo>
                <a:lnTo>
                  <a:pt x="1017588" y="712788"/>
                </a:lnTo>
                <a:lnTo>
                  <a:pt x="1026055" y="711729"/>
                </a:lnTo>
                <a:lnTo>
                  <a:pt x="1036109" y="711200"/>
                </a:lnTo>
                <a:close/>
                <a:moveTo>
                  <a:pt x="799572" y="711200"/>
                </a:moveTo>
                <a:lnTo>
                  <a:pt x="809097" y="711729"/>
                </a:lnTo>
                <a:lnTo>
                  <a:pt x="817564" y="712788"/>
                </a:lnTo>
                <a:lnTo>
                  <a:pt x="826559" y="714904"/>
                </a:lnTo>
                <a:lnTo>
                  <a:pt x="834497" y="718079"/>
                </a:lnTo>
                <a:lnTo>
                  <a:pt x="842434" y="722313"/>
                </a:lnTo>
                <a:lnTo>
                  <a:pt x="849843" y="726546"/>
                </a:lnTo>
                <a:lnTo>
                  <a:pt x="856722" y="731838"/>
                </a:lnTo>
                <a:lnTo>
                  <a:pt x="863072" y="737129"/>
                </a:lnTo>
                <a:lnTo>
                  <a:pt x="868893" y="744009"/>
                </a:lnTo>
                <a:lnTo>
                  <a:pt x="874185" y="750888"/>
                </a:lnTo>
                <a:lnTo>
                  <a:pt x="878947" y="758296"/>
                </a:lnTo>
                <a:lnTo>
                  <a:pt x="882651" y="766234"/>
                </a:lnTo>
                <a:lnTo>
                  <a:pt x="885826" y="774700"/>
                </a:lnTo>
                <a:lnTo>
                  <a:pt x="887414" y="783167"/>
                </a:lnTo>
                <a:lnTo>
                  <a:pt x="889001" y="791634"/>
                </a:lnTo>
                <a:lnTo>
                  <a:pt x="889001" y="801159"/>
                </a:lnTo>
                <a:lnTo>
                  <a:pt x="889001" y="810684"/>
                </a:lnTo>
                <a:lnTo>
                  <a:pt x="887414" y="819150"/>
                </a:lnTo>
                <a:lnTo>
                  <a:pt x="885826" y="827617"/>
                </a:lnTo>
                <a:lnTo>
                  <a:pt x="882651" y="836084"/>
                </a:lnTo>
                <a:lnTo>
                  <a:pt x="878947" y="844021"/>
                </a:lnTo>
                <a:lnTo>
                  <a:pt x="874185" y="851430"/>
                </a:lnTo>
                <a:lnTo>
                  <a:pt x="868893" y="858309"/>
                </a:lnTo>
                <a:lnTo>
                  <a:pt x="863072" y="864659"/>
                </a:lnTo>
                <a:lnTo>
                  <a:pt x="856722" y="870480"/>
                </a:lnTo>
                <a:lnTo>
                  <a:pt x="849843" y="875771"/>
                </a:lnTo>
                <a:lnTo>
                  <a:pt x="842434" y="880005"/>
                </a:lnTo>
                <a:lnTo>
                  <a:pt x="834497" y="884238"/>
                </a:lnTo>
                <a:lnTo>
                  <a:pt x="826559" y="887413"/>
                </a:lnTo>
                <a:lnTo>
                  <a:pt x="817564" y="889001"/>
                </a:lnTo>
                <a:lnTo>
                  <a:pt x="809097" y="890588"/>
                </a:lnTo>
                <a:lnTo>
                  <a:pt x="799572" y="890588"/>
                </a:lnTo>
                <a:lnTo>
                  <a:pt x="790576" y="890588"/>
                </a:lnTo>
                <a:lnTo>
                  <a:pt x="781580" y="889001"/>
                </a:lnTo>
                <a:lnTo>
                  <a:pt x="773113" y="887413"/>
                </a:lnTo>
                <a:lnTo>
                  <a:pt x="764647" y="884238"/>
                </a:lnTo>
                <a:lnTo>
                  <a:pt x="756709" y="880005"/>
                </a:lnTo>
                <a:lnTo>
                  <a:pt x="749301" y="875771"/>
                </a:lnTo>
                <a:lnTo>
                  <a:pt x="742422" y="870480"/>
                </a:lnTo>
                <a:lnTo>
                  <a:pt x="735542" y="864659"/>
                </a:lnTo>
                <a:lnTo>
                  <a:pt x="730251" y="858309"/>
                </a:lnTo>
                <a:lnTo>
                  <a:pt x="724959" y="851430"/>
                </a:lnTo>
                <a:lnTo>
                  <a:pt x="720726" y="844021"/>
                </a:lnTo>
                <a:lnTo>
                  <a:pt x="717022" y="836084"/>
                </a:lnTo>
                <a:lnTo>
                  <a:pt x="713847" y="827617"/>
                </a:lnTo>
                <a:lnTo>
                  <a:pt x="711201" y="819150"/>
                </a:lnTo>
                <a:lnTo>
                  <a:pt x="710142" y="810684"/>
                </a:lnTo>
                <a:lnTo>
                  <a:pt x="709613" y="801159"/>
                </a:lnTo>
                <a:lnTo>
                  <a:pt x="710142" y="791634"/>
                </a:lnTo>
                <a:lnTo>
                  <a:pt x="711201" y="783167"/>
                </a:lnTo>
                <a:lnTo>
                  <a:pt x="713847" y="774700"/>
                </a:lnTo>
                <a:lnTo>
                  <a:pt x="717022" y="766234"/>
                </a:lnTo>
                <a:lnTo>
                  <a:pt x="720726" y="758296"/>
                </a:lnTo>
                <a:lnTo>
                  <a:pt x="724959" y="750888"/>
                </a:lnTo>
                <a:lnTo>
                  <a:pt x="730251" y="744009"/>
                </a:lnTo>
                <a:lnTo>
                  <a:pt x="735542" y="737129"/>
                </a:lnTo>
                <a:lnTo>
                  <a:pt x="742422" y="731838"/>
                </a:lnTo>
                <a:lnTo>
                  <a:pt x="749301" y="726546"/>
                </a:lnTo>
                <a:lnTo>
                  <a:pt x="756709" y="722313"/>
                </a:lnTo>
                <a:lnTo>
                  <a:pt x="764647" y="718079"/>
                </a:lnTo>
                <a:lnTo>
                  <a:pt x="773113" y="714904"/>
                </a:lnTo>
                <a:lnTo>
                  <a:pt x="781580" y="712788"/>
                </a:lnTo>
                <a:lnTo>
                  <a:pt x="790576" y="711729"/>
                </a:lnTo>
                <a:lnTo>
                  <a:pt x="799572" y="711200"/>
                </a:lnTo>
                <a:close/>
                <a:moveTo>
                  <a:pt x="2693194" y="474662"/>
                </a:moveTo>
                <a:lnTo>
                  <a:pt x="2702163" y="475717"/>
                </a:lnTo>
                <a:lnTo>
                  <a:pt x="2711660" y="476773"/>
                </a:lnTo>
                <a:lnTo>
                  <a:pt x="2720102" y="478883"/>
                </a:lnTo>
                <a:lnTo>
                  <a:pt x="2728544" y="482049"/>
                </a:lnTo>
                <a:lnTo>
                  <a:pt x="2736458" y="485742"/>
                </a:lnTo>
                <a:lnTo>
                  <a:pt x="2743845" y="489963"/>
                </a:lnTo>
                <a:lnTo>
                  <a:pt x="2750176" y="495767"/>
                </a:lnTo>
                <a:lnTo>
                  <a:pt x="2757035" y="501043"/>
                </a:lnTo>
                <a:lnTo>
                  <a:pt x="2762311" y="507902"/>
                </a:lnTo>
                <a:lnTo>
                  <a:pt x="2768115" y="514233"/>
                </a:lnTo>
                <a:lnTo>
                  <a:pt x="2772336" y="521620"/>
                </a:lnTo>
                <a:lnTo>
                  <a:pt x="2776029" y="529534"/>
                </a:lnTo>
                <a:lnTo>
                  <a:pt x="2778667" y="537976"/>
                </a:lnTo>
                <a:lnTo>
                  <a:pt x="2781305" y="546417"/>
                </a:lnTo>
                <a:lnTo>
                  <a:pt x="2782360" y="555387"/>
                </a:lnTo>
                <a:lnTo>
                  <a:pt x="2782888" y="564884"/>
                </a:lnTo>
                <a:lnTo>
                  <a:pt x="2782360" y="573853"/>
                </a:lnTo>
                <a:lnTo>
                  <a:pt x="2781305" y="582295"/>
                </a:lnTo>
                <a:lnTo>
                  <a:pt x="2778667" y="591264"/>
                </a:lnTo>
                <a:lnTo>
                  <a:pt x="2776029" y="599179"/>
                </a:lnTo>
                <a:lnTo>
                  <a:pt x="2772336" y="607093"/>
                </a:lnTo>
                <a:lnTo>
                  <a:pt x="2768115" y="614479"/>
                </a:lnTo>
                <a:lnTo>
                  <a:pt x="2762311" y="621866"/>
                </a:lnTo>
                <a:lnTo>
                  <a:pt x="2757035" y="627670"/>
                </a:lnTo>
                <a:lnTo>
                  <a:pt x="2750176" y="634001"/>
                </a:lnTo>
                <a:lnTo>
                  <a:pt x="2743845" y="638749"/>
                </a:lnTo>
                <a:lnTo>
                  <a:pt x="2736458" y="643498"/>
                </a:lnTo>
                <a:lnTo>
                  <a:pt x="2728544" y="647191"/>
                </a:lnTo>
                <a:lnTo>
                  <a:pt x="2720102" y="650357"/>
                </a:lnTo>
                <a:lnTo>
                  <a:pt x="2711660" y="651940"/>
                </a:lnTo>
                <a:lnTo>
                  <a:pt x="2702163" y="654050"/>
                </a:lnTo>
                <a:lnTo>
                  <a:pt x="2693194" y="654050"/>
                </a:lnTo>
                <a:lnTo>
                  <a:pt x="2684225" y="654050"/>
                </a:lnTo>
                <a:lnTo>
                  <a:pt x="2675255" y="651940"/>
                </a:lnTo>
                <a:lnTo>
                  <a:pt x="2666813" y="650357"/>
                </a:lnTo>
                <a:lnTo>
                  <a:pt x="2658899" y="647191"/>
                </a:lnTo>
                <a:lnTo>
                  <a:pt x="2650985" y="643498"/>
                </a:lnTo>
                <a:lnTo>
                  <a:pt x="2643598" y="638749"/>
                </a:lnTo>
                <a:lnTo>
                  <a:pt x="2636212" y="634001"/>
                </a:lnTo>
                <a:lnTo>
                  <a:pt x="2630408" y="627670"/>
                </a:lnTo>
                <a:lnTo>
                  <a:pt x="2624077" y="621866"/>
                </a:lnTo>
                <a:lnTo>
                  <a:pt x="2619328" y="614479"/>
                </a:lnTo>
                <a:lnTo>
                  <a:pt x="2614580" y="607093"/>
                </a:lnTo>
                <a:lnTo>
                  <a:pt x="2610887" y="599179"/>
                </a:lnTo>
                <a:lnTo>
                  <a:pt x="2607721" y="591264"/>
                </a:lnTo>
                <a:lnTo>
                  <a:pt x="2605083" y="582295"/>
                </a:lnTo>
                <a:lnTo>
                  <a:pt x="2604028" y="573853"/>
                </a:lnTo>
                <a:lnTo>
                  <a:pt x="2603500" y="564884"/>
                </a:lnTo>
                <a:lnTo>
                  <a:pt x="2604028" y="555387"/>
                </a:lnTo>
                <a:lnTo>
                  <a:pt x="2605083" y="546417"/>
                </a:lnTo>
                <a:lnTo>
                  <a:pt x="2607721" y="537976"/>
                </a:lnTo>
                <a:lnTo>
                  <a:pt x="2610887" y="529534"/>
                </a:lnTo>
                <a:lnTo>
                  <a:pt x="2614580" y="521620"/>
                </a:lnTo>
                <a:lnTo>
                  <a:pt x="2619328" y="514233"/>
                </a:lnTo>
                <a:lnTo>
                  <a:pt x="2624077" y="507902"/>
                </a:lnTo>
                <a:lnTo>
                  <a:pt x="2630408" y="501043"/>
                </a:lnTo>
                <a:lnTo>
                  <a:pt x="2636212" y="495767"/>
                </a:lnTo>
                <a:lnTo>
                  <a:pt x="2643598" y="489963"/>
                </a:lnTo>
                <a:lnTo>
                  <a:pt x="2650985" y="485742"/>
                </a:lnTo>
                <a:lnTo>
                  <a:pt x="2658899" y="482049"/>
                </a:lnTo>
                <a:lnTo>
                  <a:pt x="2666813" y="478883"/>
                </a:lnTo>
                <a:lnTo>
                  <a:pt x="2675255" y="476773"/>
                </a:lnTo>
                <a:lnTo>
                  <a:pt x="2684225" y="475717"/>
                </a:lnTo>
                <a:lnTo>
                  <a:pt x="2693194" y="474662"/>
                </a:lnTo>
                <a:close/>
                <a:moveTo>
                  <a:pt x="2456393" y="474662"/>
                </a:moveTo>
                <a:lnTo>
                  <a:pt x="2465389" y="475717"/>
                </a:lnTo>
                <a:lnTo>
                  <a:pt x="2474384" y="476773"/>
                </a:lnTo>
                <a:lnTo>
                  <a:pt x="2482851" y="478883"/>
                </a:lnTo>
                <a:lnTo>
                  <a:pt x="2491318" y="482049"/>
                </a:lnTo>
                <a:lnTo>
                  <a:pt x="2499255" y="485742"/>
                </a:lnTo>
                <a:lnTo>
                  <a:pt x="2506664" y="489963"/>
                </a:lnTo>
                <a:lnTo>
                  <a:pt x="2513543" y="495767"/>
                </a:lnTo>
                <a:lnTo>
                  <a:pt x="2519893" y="501043"/>
                </a:lnTo>
                <a:lnTo>
                  <a:pt x="2525714" y="507902"/>
                </a:lnTo>
                <a:lnTo>
                  <a:pt x="2531005" y="514233"/>
                </a:lnTo>
                <a:lnTo>
                  <a:pt x="2535238" y="521620"/>
                </a:lnTo>
                <a:lnTo>
                  <a:pt x="2538943" y="529534"/>
                </a:lnTo>
                <a:lnTo>
                  <a:pt x="2542118" y="537976"/>
                </a:lnTo>
                <a:lnTo>
                  <a:pt x="2544234" y="546417"/>
                </a:lnTo>
                <a:lnTo>
                  <a:pt x="2545822" y="555387"/>
                </a:lnTo>
                <a:lnTo>
                  <a:pt x="2546351" y="564884"/>
                </a:lnTo>
                <a:lnTo>
                  <a:pt x="2545822" y="573853"/>
                </a:lnTo>
                <a:lnTo>
                  <a:pt x="2544234" y="582295"/>
                </a:lnTo>
                <a:lnTo>
                  <a:pt x="2542118" y="591264"/>
                </a:lnTo>
                <a:lnTo>
                  <a:pt x="2538943" y="599179"/>
                </a:lnTo>
                <a:lnTo>
                  <a:pt x="2535238" y="607093"/>
                </a:lnTo>
                <a:lnTo>
                  <a:pt x="2531005" y="614479"/>
                </a:lnTo>
                <a:lnTo>
                  <a:pt x="2525714" y="621866"/>
                </a:lnTo>
                <a:lnTo>
                  <a:pt x="2519893" y="627670"/>
                </a:lnTo>
                <a:lnTo>
                  <a:pt x="2513543" y="634001"/>
                </a:lnTo>
                <a:lnTo>
                  <a:pt x="2506664" y="638749"/>
                </a:lnTo>
                <a:lnTo>
                  <a:pt x="2499255" y="643498"/>
                </a:lnTo>
                <a:lnTo>
                  <a:pt x="2491318" y="647191"/>
                </a:lnTo>
                <a:lnTo>
                  <a:pt x="2482851" y="650357"/>
                </a:lnTo>
                <a:lnTo>
                  <a:pt x="2474384" y="651940"/>
                </a:lnTo>
                <a:lnTo>
                  <a:pt x="2465389" y="654050"/>
                </a:lnTo>
                <a:lnTo>
                  <a:pt x="2456393" y="654050"/>
                </a:lnTo>
                <a:lnTo>
                  <a:pt x="2446868" y="654050"/>
                </a:lnTo>
                <a:lnTo>
                  <a:pt x="2438401" y="651940"/>
                </a:lnTo>
                <a:lnTo>
                  <a:pt x="2429405" y="650357"/>
                </a:lnTo>
                <a:lnTo>
                  <a:pt x="2421468" y="647191"/>
                </a:lnTo>
                <a:lnTo>
                  <a:pt x="2413530" y="643498"/>
                </a:lnTo>
                <a:lnTo>
                  <a:pt x="2406122" y="638749"/>
                </a:lnTo>
                <a:lnTo>
                  <a:pt x="2399243" y="634001"/>
                </a:lnTo>
                <a:lnTo>
                  <a:pt x="2392892" y="627670"/>
                </a:lnTo>
                <a:lnTo>
                  <a:pt x="2387072" y="621866"/>
                </a:lnTo>
                <a:lnTo>
                  <a:pt x="2381780" y="614479"/>
                </a:lnTo>
                <a:lnTo>
                  <a:pt x="2377017" y="607093"/>
                </a:lnTo>
                <a:lnTo>
                  <a:pt x="2373313" y="599179"/>
                </a:lnTo>
                <a:lnTo>
                  <a:pt x="2370138" y="591264"/>
                </a:lnTo>
                <a:lnTo>
                  <a:pt x="2368551" y="582295"/>
                </a:lnTo>
                <a:lnTo>
                  <a:pt x="2366963" y="573853"/>
                </a:lnTo>
                <a:lnTo>
                  <a:pt x="2366963" y="564884"/>
                </a:lnTo>
                <a:lnTo>
                  <a:pt x="2366963" y="555387"/>
                </a:lnTo>
                <a:lnTo>
                  <a:pt x="2368551" y="546417"/>
                </a:lnTo>
                <a:lnTo>
                  <a:pt x="2370138" y="537976"/>
                </a:lnTo>
                <a:lnTo>
                  <a:pt x="2373313" y="529534"/>
                </a:lnTo>
                <a:lnTo>
                  <a:pt x="2377017" y="521620"/>
                </a:lnTo>
                <a:lnTo>
                  <a:pt x="2381780" y="514233"/>
                </a:lnTo>
                <a:lnTo>
                  <a:pt x="2387072" y="507902"/>
                </a:lnTo>
                <a:lnTo>
                  <a:pt x="2392892" y="501043"/>
                </a:lnTo>
                <a:lnTo>
                  <a:pt x="2399243" y="495767"/>
                </a:lnTo>
                <a:lnTo>
                  <a:pt x="2406122" y="489963"/>
                </a:lnTo>
                <a:lnTo>
                  <a:pt x="2413530" y="485742"/>
                </a:lnTo>
                <a:lnTo>
                  <a:pt x="2421468" y="482049"/>
                </a:lnTo>
                <a:lnTo>
                  <a:pt x="2429405" y="478883"/>
                </a:lnTo>
                <a:lnTo>
                  <a:pt x="2438401" y="476773"/>
                </a:lnTo>
                <a:lnTo>
                  <a:pt x="2446868" y="475717"/>
                </a:lnTo>
                <a:lnTo>
                  <a:pt x="2456393" y="474662"/>
                </a:lnTo>
                <a:close/>
                <a:moveTo>
                  <a:pt x="2220384" y="474662"/>
                </a:moveTo>
                <a:lnTo>
                  <a:pt x="2229909" y="475717"/>
                </a:lnTo>
                <a:lnTo>
                  <a:pt x="2238376" y="476773"/>
                </a:lnTo>
                <a:lnTo>
                  <a:pt x="2246842" y="478883"/>
                </a:lnTo>
                <a:lnTo>
                  <a:pt x="2255309" y="482049"/>
                </a:lnTo>
                <a:lnTo>
                  <a:pt x="2263246" y="485742"/>
                </a:lnTo>
                <a:lnTo>
                  <a:pt x="2270655" y="489963"/>
                </a:lnTo>
                <a:lnTo>
                  <a:pt x="2277005" y="495767"/>
                </a:lnTo>
                <a:lnTo>
                  <a:pt x="2283884" y="501043"/>
                </a:lnTo>
                <a:lnTo>
                  <a:pt x="2289705" y="507902"/>
                </a:lnTo>
                <a:lnTo>
                  <a:pt x="2294997" y="514233"/>
                </a:lnTo>
                <a:lnTo>
                  <a:pt x="2299230" y="521620"/>
                </a:lnTo>
                <a:lnTo>
                  <a:pt x="2303463" y="529534"/>
                </a:lnTo>
                <a:lnTo>
                  <a:pt x="2306109" y="537976"/>
                </a:lnTo>
                <a:lnTo>
                  <a:pt x="2308226" y="546417"/>
                </a:lnTo>
                <a:lnTo>
                  <a:pt x="2309284" y="555387"/>
                </a:lnTo>
                <a:lnTo>
                  <a:pt x="2309813" y="564884"/>
                </a:lnTo>
                <a:lnTo>
                  <a:pt x="2309284" y="573853"/>
                </a:lnTo>
                <a:lnTo>
                  <a:pt x="2308226" y="582295"/>
                </a:lnTo>
                <a:lnTo>
                  <a:pt x="2306109" y="591264"/>
                </a:lnTo>
                <a:lnTo>
                  <a:pt x="2303463" y="599179"/>
                </a:lnTo>
                <a:lnTo>
                  <a:pt x="2299230" y="607093"/>
                </a:lnTo>
                <a:lnTo>
                  <a:pt x="2294997" y="614479"/>
                </a:lnTo>
                <a:lnTo>
                  <a:pt x="2289705" y="621866"/>
                </a:lnTo>
                <a:lnTo>
                  <a:pt x="2283884" y="627670"/>
                </a:lnTo>
                <a:lnTo>
                  <a:pt x="2277005" y="634001"/>
                </a:lnTo>
                <a:lnTo>
                  <a:pt x="2270655" y="638749"/>
                </a:lnTo>
                <a:lnTo>
                  <a:pt x="2263246" y="643498"/>
                </a:lnTo>
                <a:lnTo>
                  <a:pt x="2255309" y="647191"/>
                </a:lnTo>
                <a:lnTo>
                  <a:pt x="2246842" y="650357"/>
                </a:lnTo>
                <a:lnTo>
                  <a:pt x="2238376" y="651940"/>
                </a:lnTo>
                <a:lnTo>
                  <a:pt x="2229909" y="654050"/>
                </a:lnTo>
                <a:lnTo>
                  <a:pt x="2220384" y="654050"/>
                </a:lnTo>
                <a:lnTo>
                  <a:pt x="2210859" y="654050"/>
                </a:lnTo>
                <a:lnTo>
                  <a:pt x="2202392" y="651940"/>
                </a:lnTo>
                <a:lnTo>
                  <a:pt x="2193925" y="650357"/>
                </a:lnTo>
                <a:lnTo>
                  <a:pt x="2185459" y="647191"/>
                </a:lnTo>
                <a:lnTo>
                  <a:pt x="2177521" y="643498"/>
                </a:lnTo>
                <a:lnTo>
                  <a:pt x="2170113" y="638749"/>
                </a:lnTo>
                <a:lnTo>
                  <a:pt x="2163234" y="634001"/>
                </a:lnTo>
                <a:lnTo>
                  <a:pt x="2156354" y="627670"/>
                </a:lnTo>
                <a:lnTo>
                  <a:pt x="2151063" y="621866"/>
                </a:lnTo>
                <a:lnTo>
                  <a:pt x="2145771" y="614479"/>
                </a:lnTo>
                <a:lnTo>
                  <a:pt x="2141538" y="607093"/>
                </a:lnTo>
                <a:lnTo>
                  <a:pt x="2137304" y="599179"/>
                </a:lnTo>
                <a:lnTo>
                  <a:pt x="2134129" y="591264"/>
                </a:lnTo>
                <a:lnTo>
                  <a:pt x="2132013" y="582295"/>
                </a:lnTo>
                <a:lnTo>
                  <a:pt x="2130954" y="573853"/>
                </a:lnTo>
                <a:lnTo>
                  <a:pt x="2130425" y="564884"/>
                </a:lnTo>
                <a:lnTo>
                  <a:pt x="2130954" y="555387"/>
                </a:lnTo>
                <a:lnTo>
                  <a:pt x="2132013" y="546417"/>
                </a:lnTo>
                <a:lnTo>
                  <a:pt x="2134129" y="537976"/>
                </a:lnTo>
                <a:lnTo>
                  <a:pt x="2137304" y="529534"/>
                </a:lnTo>
                <a:lnTo>
                  <a:pt x="2141538" y="521620"/>
                </a:lnTo>
                <a:lnTo>
                  <a:pt x="2145771" y="514233"/>
                </a:lnTo>
                <a:lnTo>
                  <a:pt x="2151063" y="507902"/>
                </a:lnTo>
                <a:lnTo>
                  <a:pt x="2156354" y="501043"/>
                </a:lnTo>
                <a:lnTo>
                  <a:pt x="2163234" y="495767"/>
                </a:lnTo>
                <a:lnTo>
                  <a:pt x="2170113" y="489963"/>
                </a:lnTo>
                <a:lnTo>
                  <a:pt x="2177521" y="485742"/>
                </a:lnTo>
                <a:lnTo>
                  <a:pt x="2185459" y="482049"/>
                </a:lnTo>
                <a:lnTo>
                  <a:pt x="2193925" y="478883"/>
                </a:lnTo>
                <a:lnTo>
                  <a:pt x="2202392" y="476773"/>
                </a:lnTo>
                <a:lnTo>
                  <a:pt x="2210859" y="475717"/>
                </a:lnTo>
                <a:lnTo>
                  <a:pt x="2220384" y="474662"/>
                </a:lnTo>
                <a:close/>
                <a:moveTo>
                  <a:pt x="1983320" y="474662"/>
                </a:moveTo>
                <a:lnTo>
                  <a:pt x="1992369" y="475717"/>
                </a:lnTo>
                <a:lnTo>
                  <a:pt x="2001418" y="476773"/>
                </a:lnTo>
                <a:lnTo>
                  <a:pt x="2009934" y="478883"/>
                </a:lnTo>
                <a:lnTo>
                  <a:pt x="2017918" y="482049"/>
                </a:lnTo>
                <a:lnTo>
                  <a:pt x="2025902" y="485742"/>
                </a:lnTo>
                <a:lnTo>
                  <a:pt x="2033354" y="489963"/>
                </a:lnTo>
                <a:lnTo>
                  <a:pt x="2040806" y="495767"/>
                </a:lnTo>
                <a:lnTo>
                  <a:pt x="2046661" y="501043"/>
                </a:lnTo>
                <a:lnTo>
                  <a:pt x="2053049" y="507902"/>
                </a:lnTo>
                <a:lnTo>
                  <a:pt x="2057839" y="514233"/>
                </a:lnTo>
                <a:lnTo>
                  <a:pt x="2062630" y="521620"/>
                </a:lnTo>
                <a:lnTo>
                  <a:pt x="2066356" y="529534"/>
                </a:lnTo>
                <a:lnTo>
                  <a:pt x="2069549" y="537976"/>
                </a:lnTo>
                <a:lnTo>
                  <a:pt x="2071146" y="546417"/>
                </a:lnTo>
                <a:lnTo>
                  <a:pt x="2073275" y="555387"/>
                </a:lnTo>
                <a:lnTo>
                  <a:pt x="2073275" y="564884"/>
                </a:lnTo>
                <a:lnTo>
                  <a:pt x="2073275" y="573853"/>
                </a:lnTo>
                <a:lnTo>
                  <a:pt x="2071146" y="582295"/>
                </a:lnTo>
                <a:lnTo>
                  <a:pt x="2069549" y="591264"/>
                </a:lnTo>
                <a:lnTo>
                  <a:pt x="2066356" y="599179"/>
                </a:lnTo>
                <a:lnTo>
                  <a:pt x="2062630" y="607093"/>
                </a:lnTo>
                <a:lnTo>
                  <a:pt x="2057839" y="614479"/>
                </a:lnTo>
                <a:lnTo>
                  <a:pt x="2053049" y="621866"/>
                </a:lnTo>
                <a:lnTo>
                  <a:pt x="2046661" y="627670"/>
                </a:lnTo>
                <a:lnTo>
                  <a:pt x="2040806" y="634001"/>
                </a:lnTo>
                <a:lnTo>
                  <a:pt x="2033354" y="638749"/>
                </a:lnTo>
                <a:lnTo>
                  <a:pt x="2025902" y="643498"/>
                </a:lnTo>
                <a:lnTo>
                  <a:pt x="2017918" y="647191"/>
                </a:lnTo>
                <a:lnTo>
                  <a:pt x="2009934" y="650357"/>
                </a:lnTo>
                <a:lnTo>
                  <a:pt x="2001418" y="651940"/>
                </a:lnTo>
                <a:lnTo>
                  <a:pt x="1992369" y="654050"/>
                </a:lnTo>
                <a:lnTo>
                  <a:pt x="1983320" y="654050"/>
                </a:lnTo>
                <a:lnTo>
                  <a:pt x="1973739" y="654050"/>
                </a:lnTo>
                <a:lnTo>
                  <a:pt x="1964690" y="651940"/>
                </a:lnTo>
                <a:lnTo>
                  <a:pt x="1956174" y="650357"/>
                </a:lnTo>
                <a:lnTo>
                  <a:pt x="1947657" y="647191"/>
                </a:lnTo>
                <a:lnTo>
                  <a:pt x="1939673" y="643498"/>
                </a:lnTo>
                <a:lnTo>
                  <a:pt x="1932221" y="638749"/>
                </a:lnTo>
                <a:lnTo>
                  <a:pt x="1925834" y="634001"/>
                </a:lnTo>
                <a:lnTo>
                  <a:pt x="1918914" y="627670"/>
                </a:lnTo>
                <a:lnTo>
                  <a:pt x="1913591" y="621866"/>
                </a:lnTo>
                <a:lnTo>
                  <a:pt x="1907736" y="614479"/>
                </a:lnTo>
                <a:lnTo>
                  <a:pt x="1903478" y="607093"/>
                </a:lnTo>
                <a:lnTo>
                  <a:pt x="1899752" y="599179"/>
                </a:lnTo>
                <a:lnTo>
                  <a:pt x="1897091" y="591264"/>
                </a:lnTo>
                <a:lnTo>
                  <a:pt x="1894429" y="582295"/>
                </a:lnTo>
                <a:lnTo>
                  <a:pt x="1893365" y="573853"/>
                </a:lnTo>
                <a:lnTo>
                  <a:pt x="1892300" y="564884"/>
                </a:lnTo>
                <a:lnTo>
                  <a:pt x="1893365" y="555387"/>
                </a:lnTo>
                <a:lnTo>
                  <a:pt x="1894429" y="546417"/>
                </a:lnTo>
                <a:lnTo>
                  <a:pt x="1897091" y="537976"/>
                </a:lnTo>
                <a:lnTo>
                  <a:pt x="1899752" y="529534"/>
                </a:lnTo>
                <a:lnTo>
                  <a:pt x="1903478" y="521620"/>
                </a:lnTo>
                <a:lnTo>
                  <a:pt x="1907736" y="514233"/>
                </a:lnTo>
                <a:lnTo>
                  <a:pt x="1913591" y="507902"/>
                </a:lnTo>
                <a:lnTo>
                  <a:pt x="1918914" y="501043"/>
                </a:lnTo>
                <a:lnTo>
                  <a:pt x="1925834" y="495767"/>
                </a:lnTo>
                <a:lnTo>
                  <a:pt x="1932221" y="489963"/>
                </a:lnTo>
                <a:lnTo>
                  <a:pt x="1939673" y="485742"/>
                </a:lnTo>
                <a:lnTo>
                  <a:pt x="1947657" y="482049"/>
                </a:lnTo>
                <a:lnTo>
                  <a:pt x="1956174" y="478883"/>
                </a:lnTo>
                <a:lnTo>
                  <a:pt x="1964690" y="476773"/>
                </a:lnTo>
                <a:lnTo>
                  <a:pt x="1973739" y="475717"/>
                </a:lnTo>
                <a:lnTo>
                  <a:pt x="1983320" y="474662"/>
                </a:lnTo>
                <a:close/>
                <a:moveTo>
                  <a:pt x="1272118" y="474662"/>
                </a:moveTo>
                <a:lnTo>
                  <a:pt x="1281114" y="475717"/>
                </a:lnTo>
                <a:lnTo>
                  <a:pt x="1290639" y="476773"/>
                </a:lnTo>
                <a:lnTo>
                  <a:pt x="1299105" y="478883"/>
                </a:lnTo>
                <a:lnTo>
                  <a:pt x="1307572" y="482049"/>
                </a:lnTo>
                <a:lnTo>
                  <a:pt x="1315509" y="485742"/>
                </a:lnTo>
                <a:lnTo>
                  <a:pt x="1322918" y="489963"/>
                </a:lnTo>
                <a:lnTo>
                  <a:pt x="1329268" y="495767"/>
                </a:lnTo>
                <a:lnTo>
                  <a:pt x="1336147" y="501043"/>
                </a:lnTo>
                <a:lnTo>
                  <a:pt x="1341439" y="507902"/>
                </a:lnTo>
                <a:lnTo>
                  <a:pt x="1347260" y="514233"/>
                </a:lnTo>
                <a:lnTo>
                  <a:pt x="1351493" y="521620"/>
                </a:lnTo>
                <a:lnTo>
                  <a:pt x="1355197" y="529534"/>
                </a:lnTo>
                <a:lnTo>
                  <a:pt x="1357843" y="537976"/>
                </a:lnTo>
                <a:lnTo>
                  <a:pt x="1360489" y="546417"/>
                </a:lnTo>
                <a:lnTo>
                  <a:pt x="1361547" y="555387"/>
                </a:lnTo>
                <a:lnTo>
                  <a:pt x="1362076" y="564884"/>
                </a:lnTo>
                <a:lnTo>
                  <a:pt x="1361547" y="573853"/>
                </a:lnTo>
                <a:lnTo>
                  <a:pt x="1360489" y="582295"/>
                </a:lnTo>
                <a:lnTo>
                  <a:pt x="1357843" y="591264"/>
                </a:lnTo>
                <a:lnTo>
                  <a:pt x="1355197" y="599179"/>
                </a:lnTo>
                <a:lnTo>
                  <a:pt x="1351493" y="607093"/>
                </a:lnTo>
                <a:lnTo>
                  <a:pt x="1347260" y="614479"/>
                </a:lnTo>
                <a:lnTo>
                  <a:pt x="1341439" y="621866"/>
                </a:lnTo>
                <a:lnTo>
                  <a:pt x="1336147" y="627670"/>
                </a:lnTo>
                <a:lnTo>
                  <a:pt x="1329268" y="634001"/>
                </a:lnTo>
                <a:lnTo>
                  <a:pt x="1322918" y="638749"/>
                </a:lnTo>
                <a:lnTo>
                  <a:pt x="1315509" y="643498"/>
                </a:lnTo>
                <a:lnTo>
                  <a:pt x="1307572" y="647191"/>
                </a:lnTo>
                <a:lnTo>
                  <a:pt x="1299105" y="650357"/>
                </a:lnTo>
                <a:lnTo>
                  <a:pt x="1290639" y="651940"/>
                </a:lnTo>
                <a:lnTo>
                  <a:pt x="1281114" y="654050"/>
                </a:lnTo>
                <a:lnTo>
                  <a:pt x="1272118" y="654050"/>
                </a:lnTo>
                <a:lnTo>
                  <a:pt x="1263122" y="654050"/>
                </a:lnTo>
                <a:lnTo>
                  <a:pt x="1254655" y="651940"/>
                </a:lnTo>
                <a:lnTo>
                  <a:pt x="1245659" y="650357"/>
                </a:lnTo>
                <a:lnTo>
                  <a:pt x="1237722" y="647191"/>
                </a:lnTo>
                <a:lnTo>
                  <a:pt x="1229784" y="643498"/>
                </a:lnTo>
                <a:lnTo>
                  <a:pt x="1222376" y="638749"/>
                </a:lnTo>
                <a:lnTo>
                  <a:pt x="1214968" y="634001"/>
                </a:lnTo>
                <a:lnTo>
                  <a:pt x="1209147" y="627670"/>
                </a:lnTo>
                <a:lnTo>
                  <a:pt x="1202797" y="621866"/>
                </a:lnTo>
                <a:lnTo>
                  <a:pt x="1198034" y="614479"/>
                </a:lnTo>
                <a:lnTo>
                  <a:pt x="1193272" y="607093"/>
                </a:lnTo>
                <a:lnTo>
                  <a:pt x="1189567" y="599179"/>
                </a:lnTo>
                <a:lnTo>
                  <a:pt x="1186392" y="591264"/>
                </a:lnTo>
                <a:lnTo>
                  <a:pt x="1184805" y="582295"/>
                </a:lnTo>
                <a:lnTo>
                  <a:pt x="1182688" y="573853"/>
                </a:lnTo>
                <a:lnTo>
                  <a:pt x="1182688" y="564884"/>
                </a:lnTo>
                <a:lnTo>
                  <a:pt x="1182688" y="555387"/>
                </a:lnTo>
                <a:lnTo>
                  <a:pt x="1184805" y="546417"/>
                </a:lnTo>
                <a:lnTo>
                  <a:pt x="1186392" y="537976"/>
                </a:lnTo>
                <a:lnTo>
                  <a:pt x="1189567" y="529534"/>
                </a:lnTo>
                <a:lnTo>
                  <a:pt x="1193272" y="521620"/>
                </a:lnTo>
                <a:lnTo>
                  <a:pt x="1198034" y="514233"/>
                </a:lnTo>
                <a:lnTo>
                  <a:pt x="1202797" y="507902"/>
                </a:lnTo>
                <a:lnTo>
                  <a:pt x="1209147" y="501043"/>
                </a:lnTo>
                <a:lnTo>
                  <a:pt x="1214968" y="495767"/>
                </a:lnTo>
                <a:lnTo>
                  <a:pt x="1222376" y="489963"/>
                </a:lnTo>
                <a:lnTo>
                  <a:pt x="1229784" y="485742"/>
                </a:lnTo>
                <a:lnTo>
                  <a:pt x="1237722" y="482049"/>
                </a:lnTo>
                <a:lnTo>
                  <a:pt x="1245659" y="478883"/>
                </a:lnTo>
                <a:lnTo>
                  <a:pt x="1254655" y="476773"/>
                </a:lnTo>
                <a:lnTo>
                  <a:pt x="1263122" y="475717"/>
                </a:lnTo>
                <a:lnTo>
                  <a:pt x="1272118" y="474662"/>
                </a:lnTo>
                <a:close/>
                <a:moveTo>
                  <a:pt x="1036109" y="474662"/>
                </a:moveTo>
                <a:lnTo>
                  <a:pt x="1045105" y="475717"/>
                </a:lnTo>
                <a:lnTo>
                  <a:pt x="1053571" y="476773"/>
                </a:lnTo>
                <a:lnTo>
                  <a:pt x="1062038" y="478883"/>
                </a:lnTo>
                <a:lnTo>
                  <a:pt x="1070505" y="482049"/>
                </a:lnTo>
                <a:lnTo>
                  <a:pt x="1078442" y="485742"/>
                </a:lnTo>
                <a:lnTo>
                  <a:pt x="1085851" y="489963"/>
                </a:lnTo>
                <a:lnTo>
                  <a:pt x="1092730" y="495767"/>
                </a:lnTo>
                <a:lnTo>
                  <a:pt x="1099080" y="501043"/>
                </a:lnTo>
                <a:lnTo>
                  <a:pt x="1105430" y="507902"/>
                </a:lnTo>
                <a:lnTo>
                  <a:pt x="1110192" y="514233"/>
                </a:lnTo>
                <a:lnTo>
                  <a:pt x="1114426" y="521620"/>
                </a:lnTo>
                <a:lnTo>
                  <a:pt x="1118659" y="529534"/>
                </a:lnTo>
                <a:lnTo>
                  <a:pt x="1121834" y="537976"/>
                </a:lnTo>
                <a:lnTo>
                  <a:pt x="1123422" y="546417"/>
                </a:lnTo>
                <a:lnTo>
                  <a:pt x="1125009" y="555387"/>
                </a:lnTo>
                <a:lnTo>
                  <a:pt x="1125538" y="564884"/>
                </a:lnTo>
                <a:lnTo>
                  <a:pt x="1125009" y="573853"/>
                </a:lnTo>
                <a:lnTo>
                  <a:pt x="1123422" y="582295"/>
                </a:lnTo>
                <a:lnTo>
                  <a:pt x="1121834" y="591264"/>
                </a:lnTo>
                <a:lnTo>
                  <a:pt x="1118659" y="599179"/>
                </a:lnTo>
                <a:lnTo>
                  <a:pt x="1114426" y="607093"/>
                </a:lnTo>
                <a:lnTo>
                  <a:pt x="1110192" y="614479"/>
                </a:lnTo>
                <a:lnTo>
                  <a:pt x="1105430" y="621866"/>
                </a:lnTo>
                <a:lnTo>
                  <a:pt x="1099080" y="627670"/>
                </a:lnTo>
                <a:lnTo>
                  <a:pt x="1092730" y="634001"/>
                </a:lnTo>
                <a:lnTo>
                  <a:pt x="1085851" y="638749"/>
                </a:lnTo>
                <a:lnTo>
                  <a:pt x="1078442" y="643498"/>
                </a:lnTo>
                <a:lnTo>
                  <a:pt x="1070505" y="647191"/>
                </a:lnTo>
                <a:lnTo>
                  <a:pt x="1062038" y="650357"/>
                </a:lnTo>
                <a:lnTo>
                  <a:pt x="1053571" y="651940"/>
                </a:lnTo>
                <a:lnTo>
                  <a:pt x="1045105" y="654050"/>
                </a:lnTo>
                <a:lnTo>
                  <a:pt x="1036109" y="654050"/>
                </a:lnTo>
                <a:lnTo>
                  <a:pt x="1026055" y="654050"/>
                </a:lnTo>
                <a:lnTo>
                  <a:pt x="1017588" y="651940"/>
                </a:lnTo>
                <a:lnTo>
                  <a:pt x="1009121" y="650357"/>
                </a:lnTo>
                <a:lnTo>
                  <a:pt x="1000655" y="647191"/>
                </a:lnTo>
                <a:lnTo>
                  <a:pt x="992717" y="643498"/>
                </a:lnTo>
                <a:lnTo>
                  <a:pt x="985309" y="638749"/>
                </a:lnTo>
                <a:lnTo>
                  <a:pt x="978959" y="634001"/>
                </a:lnTo>
                <a:lnTo>
                  <a:pt x="972079" y="627670"/>
                </a:lnTo>
                <a:lnTo>
                  <a:pt x="966259" y="621866"/>
                </a:lnTo>
                <a:lnTo>
                  <a:pt x="960967" y="614479"/>
                </a:lnTo>
                <a:lnTo>
                  <a:pt x="956734" y="607093"/>
                </a:lnTo>
                <a:lnTo>
                  <a:pt x="952500" y="599179"/>
                </a:lnTo>
                <a:lnTo>
                  <a:pt x="949325" y="591264"/>
                </a:lnTo>
                <a:lnTo>
                  <a:pt x="947738" y="582295"/>
                </a:lnTo>
                <a:lnTo>
                  <a:pt x="946679" y="573853"/>
                </a:lnTo>
                <a:lnTo>
                  <a:pt x="946150" y="564884"/>
                </a:lnTo>
                <a:lnTo>
                  <a:pt x="946679" y="555387"/>
                </a:lnTo>
                <a:lnTo>
                  <a:pt x="947738" y="546417"/>
                </a:lnTo>
                <a:lnTo>
                  <a:pt x="949325" y="537976"/>
                </a:lnTo>
                <a:lnTo>
                  <a:pt x="952500" y="529534"/>
                </a:lnTo>
                <a:lnTo>
                  <a:pt x="956734" y="521620"/>
                </a:lnTo>
                <a:lnTo>
                  <a:pt x="960967" y="514233"/>
                </a:lnTo>
                <a:lnTo>
                  <a:pt x="966259" y="507902"/>
                </a:lnTo>
                <a:lnTo>
                  <a:pt x="972079" y="501043"/>
                </a:lnTo>
                <a:lnTo>
                  <a:pt x="978959" y="495767"/>
                </a:lnTo>
                <a:lnTo>
                  <a:pt x="985309" y="489963"/>
                </a:lnTo>
                <a:lnTo>
                  <a:pt x="992717" y="485742"/>
                </a:lnTo>
                <a:lnTo>
                  <a:pt x="1000655" y="482049"/>
                </a:lnTo>
                <a:lnTo>
                  <a:pt x="1009121" y="478883"/>
                </a:lnTo>
                <a:lnTo>
                  <a:pt x="1017588" y="476773"/>
                </a:lnTo>
                <a:lnTo>
                  <a:pt x="1026055" y="475717"/>
                </a:lnTo>
                <a:lnTo>
                  <a:pt x="1036109" y="474662"/>
                </a:lnTo>
                <a:close/>
                <a:moveTo>
                  <a:pt x="799572" y="474662"/>
                </a:moveTo>
                <a:lnTo>
                  <a:pt x="809097" y="475717"/>
                </a:lnTo>
                <a:lnTo>
                  <a:pt x="817564" y="476773"/>
                </a:lnTo>
                <a:lnTo>
                  <a:pt x="826559" y="478883"/>
                </a:lnTo>
                <a:lnTo>
                  <a:pt x="834497" y="482049"/>
                </a:lnTo>
                <a:lnTo>
                  <a:pt x="842434" y="485742"/>
                </a:lnTo>
                <a:lnTo>
                  <a:pt x="849843" y="489963"/>
                </a:lnTo>
                <a:lnTo>
                  <a:pt x="856722" y="495767"/>
                </a:lnTo>
                <a:lnTo>
                  <a:pt x="863072" y="501043"/>
                </a:lnTo>
                <a:lnTo>
                  <a:pt x="868893" y="507902"/>
                </a:lnTo>
                <a:lnTo>
                  <a:pt x="874185" y="514233"/>
                </a:lnTo>
                <a:lnTo>
                  <a:pt x="878947" y="521620"/>
                </a:lnTo>
                <a:lnTo>
                  <a:pt x="882651" y="529534"/>
                </a:lnTo>
                <a:lnTo>
                  <a:pt x="885826" y="537976"/>
                </a:lnTo>
                <a:lnTo>
                  <a:pt x="887414" y="546417"/>
                </a:lnTo>
                <a:lnTo>
                  <a:pt x="889001" y="555387"/>
                </a:lnTo>
                <a:lnTo>
                  <a:pt x="889001" y="564884"/>
                </a:lnTo>
                <a:lnTo>
                  <a:pt x="889001" y="573853"/>
                </a:lnTo>
                <a:lnTo>
                  <a:pt x="887414" y="582295"/>
                </a:lnTo>
                <a:lnTo>
                  <a:pt x="885826" y="591264"/>
                </a:lnTo>
                <a:lnTo>
                  <a:pt x="882651" y="599179"/>
                </a:lnTo>
                <a:lnTo>
                  <a:pt x="878947" y="607093"/>
                </a:lnTo>
                <a:lnTo>
                  <a:pt x="874185" y="614479"/>
                </a:lnTo>
                <a:lnTo>
                  <a:pt x="868893" y="621866"/>
                </a:lnTo>
                <a:lnTo>
                  <a:pt x="863072" y="627670"/>
                </a:lnTo>
                <a:lnTo>
                  <a:pt x="856722" y="634001"/>
                </a:lnTo>
                <a:lnTo>
                  <a:pt x="849843" y="638749"/>
                </a:lnTo>
                <a:lnTo>
                  <a:pt x="842434" y="643498"/>
                </a:lnTo>
                <a:lnTo>
                  <a:pt x="834497" y="647191"/>
                </a:lnTo>
                <a:lnTo>
                  <a:pt x="826559" y="650357"/>
                </a:lnTo>
                <a:lnTo>
                  <a:pt x="817564" y="651940"/>
                </a:lnTo>
                <a:lnTo>
                  <a:pt x="809097" y="654050"/>
                </a:lnTo>
                <a:lnTo>
                  <a:pt x="799572" y="654050"/>
                </a:lnTo>
                <a:lnTo>
                  <a:pt x="790576" y="654050"/>
                </a:lnTo>
                <a:lnTo>
                  <a:pt x="781580" y="651940"/>
                </a:lnTo>
                <a:lnTo>
                  <a:pt x="773113" y="650357"/>
                </a:lnTo>
                <a:lnTo>
                  <a:pt x="764647" y="647191"/>
                </a:lnTo>
                <a:lnTo>
                  <a:pt x="756709" y="643498"/>
                </a:lnTo>
                <a:lnTo>
                  <a:pt x="749301" y="638749"/>
                </a:lnTo>
                <a:lnTo>
                  <a:pt x="742422" y="634001"/>
                </a:lnTo>
                <a:lnTo>
                  <a:pt x="735542" y="627670"/>
                </a:lnTo>
                <a:lnTo>
                  <a:pt x="730251" y="621866"/>
                </a:lnTo>
                <a:lnTo>
                  <a:pt x="724959" y="614479"/>
                </a:lnTo>
                <a:lnTo>
                  <a:pt x="720726" y="607093"/>
                </a:lnTo>
                <a:lnTo>
                  <a:pt x="717022" y="599179"/>
                </a:lnTo>
                <a:lnTo>
                  <a:pt x="713847" y="591264"/>
                </a:lnTo>
                <a:lnTo>
                  <a:pt x="711201" y="582295"/>
                </a:lnTo>
                <a:lnTo>
                  <a:pt x="710142" y="573853"/>
                </a:lnTo>
                <a:lnTo>
                  <a:pt x="709613" y="564884"/>
                </a:lnTo>
                <a:lnTo>
                  <a:pt x="710142" y="555387"/>
                </a:lnTo>
                <a:lnTo>
                  <a:pt x="711201" y="546417"/>
                </a:lnTo>
                <a:lnTo>
                  <a:pt x="713847" y="537976"/>
                </a:lnTo>
                <a:lnTo>
                  <a:pt x="717022" y="529534"/>
                </a:lnTo>
                <a:lnTo>
                  <a:pt x="720726" y="521620"/>
                </a:lnTo>
                <a:lnTo>
                  <a:pt x="724959" y="514233"/>
                </a:lnTo>
                <a:lnTo>
                  <a:pt x="730251" y="507902"/>
                </a:lnTo>
                <a:lnTo>
                  <a:pt x="735542" y="501043"/>
                </a:lnTo>
                <a:lnTo>
                  <a:pt x="742422" y="495767"/>
                </a:lnTo>
                <a:lnTo>
                  <a:pt x="749301" y="489963"/>
                </a:lnTo>
                <a:lnTo>
                  <a:pt x="756709" y="485742"/>
                </a:lnTo>
                <a:lnTo>
                  <a:pt x="764647" y="482049"/>
                </a:lnTo>
                <a:lnTo>
                  <a:pt x="773113" y="478883"/>
                </a:lnTo>
                <a:lnTo>
                  <a:pt x="781580" y="476773"/>
                </a:lnTo>
                <a:lnTo>
                  <a:pt x="790576" y="475717"/>
                </a:lnTo>
                <a:lnTo>
                  <a:pt x="799572" y="474662"/>
                </a:lnTo>
                <a:close/>
                <a:moveTo>
                  <a:pt x="563032" y="474662"/>
                </a:moveTo>
                <a:lnTo>
                  <a:pt x="571975" y="475717"/>
                </a:lnTo>
                <a:lnTo>
                  <a:pt x="580918" y="476773"/>
                </a:lnTo>
                <a:lnTo>
                  <a:pt x="589335" y="478883"/>
                </a:lnTo>
                <a:lnTo>
                  <a:pt x="597226" y="482049"/>
                </a:lnTo>
                <a:lnTo>
                  <a:pt x="605117" y="485742"/>
                </a:lnTo>
                <a:lnTo>
                  <a:pt x="613008" y="489963"/>
                </a:lnTo>
                <a:lnTo>
                  <a:pt x="619847" y="495767"/>
                </a:lnTo>
                <a:lnTo>
                  <a:pt x="625633" y="501043"/>
                </a:lnTo>
                <a:lnTo>
                  <a:pt x="631946" y="507902"/>
                </a:lnTo>
                <a:lnTo>
                  <a:pt x="636681" y="514233"/>
                </a:lnTo>
                <a:lnTo>
                  <a:pt x="641415" y="521620"/>
                </a:lnTo>
                <a:lnTo>
                  <a:pt x="645098" y="529534"/>
                </a:lnTo>
                <a:lnTo>
                  <a:pt x="648254" y="537976"/>
                </a:lnTo>
                <a:lnTo>
                  <a:pt x="650885" y="546417"/>
                </a:lnTo>
                <a:lnTo>
                  <a:pt x="651937" y="555387"/>
                </a:lnTo>
                <a:lnTo>
                  <a:pt x="652463" y="564884"/>
                </a:lnTo>
                <a:lnTo>
                  <a:pt x="651937" y="573853"/>
                </a:lnTo>
                <a:lnTo>
                  <a:pt x="650885" y="582295"/>
                </a:lnTo>
                <a:lnTo>
                  <a:pt x="648254" y="591264"/>
                </a:lnTo>
                <a:lnTo>
                  <a:pt x="645098" y="599179"/>
                </a:lnTo>
                <a:lnTo>
                  <a:pt x="641415" y="607093"/>
                </a:lnTo>
                <a:lnTo>
                  <a:pt x="636681" y="614479"/>
                </a:lnTo>
                <a:lnTo>
                  <a:pt x="631946" y="621866"/>
                </a:lnTo>
                <a:lnTo>
                  <a:pt x="625633" y="627670"/>
                </a:lnTo>
                <a:lnTo>
                  <a:pt x="619847" y="634001"/>
                </a:lnTo>
                <a:lnTo>
                  <a:pt x="613008" y="638749"/>
                </a:lnTo>
                <a:lnTo>
                  <a:pt x="605117" y="643498"/>
                </a:lnTo>
                <a:lnTo>
                  <a:pt x="597226" y="647191"/>
                </a:lnTo>
                <a:lnTo>
                  <a:pt x="589335" y="650357"/>
                </a:lnTo>
                <a:lnTo>
                  <a:pt x="580918" y="651940"/>
                </a:lnTo>
                <a:lnTo>
                  <a:pt x="571975" y="654050"/>
                </a:lnTo>
                <a:lnTo>
                  <a:pt x="563032" y="654050"/>
                </a:lnTo>
                <a:lnTo>
                  <a:pt x="554089" y="654050"/>
                </a:lnTo>
                <a:lnTo>
                  <a:pt x="544620" y="651940"/>
                </a:lnTo>
                <a:lnTo>
                  <a:pt x="536202" y="650357"/>
                </a:lnTo>
                <a:lnTo>
                  <a:pt x="527785" y="647191"/>
                </a:lnTo>
                <a:lnTo>
                  <a:pt x="519894" y="643498"/>
                </a:lnTo>
                <a:lnTo>
                  <a:pt x="512530" y="638749"/>
                </a:lnTo>
                <a:lnTo>
                  <a:pt x="506217" y="634001"/>
                </a:lnTo>
                <a:lnTo>
                  <a:pt x="499378" y="627670"/>
                </a:lnTo>
                <a:lnTo>
                  <a:pt x="494117" y="621866"/>
                </a:lnTo>
                <a:lnTo>
                  <a:pt x="488331" y="614479"/>
                </a:lnTo>
                <a:lnTo>
                  <a:pt x="484122" y="607093"/>
                </a:lnTo>
                <a:lnTo>
                  <a:pt x="480440" y="599179"/>
                </a:lnTo>
                <a:lnTo>
                  <a:pt x="477809" y="591264"/>
                </a:lnTo>
                <a:lnTo>
                  <a:pt x="475179" y="582295"/>
                </a:lnTo>
                <a:lnTo>
                  <a:pt x="474127" y="573853"/>
                </a:lnTo>
                <a:lnTo>
                  <a:pt x="473075" y="564884"/>
                </a:lnTo>
                <a:lnTo>
                  <a:pt x="474127" y="555387"/>
                </a:lnTo>
                <a:lnTo>
                  <a:pt x="475179" y="546417"/>
                </a:lnTo>
                <a:lnTo>
                  <a:pt x="477809" y="537976"/>
                </a:lnTo>
                <a:lnTo>
                  <a:pt x="480440" y="529534"/>
                </a:lnTo>
                <a:lnTo>
                  <a:pt x="484122" y="521620"/>
                </a:lnTo>
                <a:lnTo>
                  <a:pt x="488331" y="514233"/>
                </a:lnTo>
                <a:lnTo>
                  <a:pt x="494117" y="507902"/>
                </a:lnTo>
                <a:lnTo>
                  <a:pt x="499378" y="501043"/>
                </a:lnTo>
                <a:lnTo>
                  <a:pt x="506217" y="495767"/>
                </a:lnTo>
                <a:lnTo>
                  <a:pt x="512530" y="489963"/>
                </a:lnTo>
                <a:lnTo>
                  <a:pt x="519894" y="485742"/>
                </a:lnTo>
                <a:lnTo>
                  <a:pt x="527785" y="482049"/>
                </a:lnTo>
                <a:lnTo>
                  <a:pt x="536202" y="478883"/>
                </a:lnTo>
                <a:lnTo>
                  <a:pt x="544620" y="476773"/>
                </a:lnTo>
                <a:lnTo>
                  <a:pt x="554089" y="475717"/>
                </a:lnTo>
                <a:lnTo>
                  <a:pt x="563032" y="474662"/>
                </a:lnTo>
                <a:close/>
                <a:moveTo>
                  <a:pt x="2456393" y="238125"/>
                </a:moveTo>
                <a:lnTo>
                  <a:pt x="2465389" y="238653"/>
                </a:lnTo>
                <a:lnTo>
                  <a:pt x="2474384" y="239708"/>
                </a:lnTo>
                <a:lnTo>
                  <a:pt x="2482851" y="242346"/>
                </a:lnTo>
                <a:lnTo>
                  <a:pt x="2491318" y="245512"/>
                </a:lnTo>
                <a:lnTo>
                  <a:pt x="2499255" y="249205"/>
                </a:lnTo>
                <a:lnTo>
                  <a:pt x="2506664" y="253426"/>
                </a:lnTo>
                <a:lnTo>
                  <a:pt x="2513543" y="258702"/>
                </a:lnTo>
                <a:lnTo>
                  <a:pt x="2519893" y="263978"/>
                </a:lnTo>
                <a:lnTo>
                  <a:pt x="2525714" y="270837"/>
                </a:lnTo>
                <a:lnTo>
                  <a:pt x="2531005" y="277696"/>
                </a:lnTo>
                <a:lnTo>
                  <a:pt x="2535238" y="285610"/>
                </a:lnTo>
                <a:lnTo>
                  <a:pt x="2538943" y="292469"/>
                </a:lnTo>
                <a:lnTo>
                  <a:pt x="2542118" y="301439"/>
                </a:lnTo>
                <a:lnTo>
                  <a:pt x="2544234" y="309880"/>
                </a:lnTo>
                <a:lnTo>
                  <a:pt x="2545822" y="318850"/>
                </a:lnTo>
                <a:lnTo>
                  <a:pt x="2546351" y="327819"/>
                </a:lnTo>
                <a:lnTo>
                  <a:pt x="2545822" y="336789"/>
                </a:lnTo>
                <a:lnTo>
                  <a:pt x="2544234" y="346286"/>
                </a:lnTo>
                <a:lnTo>
                  <a:pt x="2542118" y="354727"/>
                </a:lnTo>
                <a:lnTo>
                  <a:pt x="2538943" y="362642"/>
                </a:lnTo>
                <a:lnTo>
                  <a:pt x="2535238" y="370556"/>
                </a:lnTo>
                <a:lnTo>
                  <a:pt x="2531005" y="378470"/>
                </a:lnTo>
                <a:lnTo>
                  <a:pt x="2525714" y="384801"/>
                </a:lnTo>
                <a:lnTo>
                  <a:pt x="2519893" y="391133"/>
                </a:lnTo>
                <a:lnTo>
                  <a:pt x="2513543" y="396936"/>
                </a:lnTo>
                <a:lnTo>
                  <a:pt x="2506664" y="402212"/>
                </a:lnTo>
                <a:lnTo>
                  <a:pt x="2499255" y="406961"/>
                </a:lnTo>
                <a:lnTo>
                  <a:pt x="2491318" y="410654"/>
                </a:lnTo>
                <a:lnTo>
                  <a:pt x="2482851" y="413292"/>
                </a:lnTo>
                <a:lnTo>
                  <a:pt x="2474384" y="415930"/>
                </a:lnTo>
                <a:lnTo>
                  <a:pt x="2465389" y="416986"/>
                </a:lnTo>
                <a:lnTo>
                  <a:pt x="2456393" y="417513"/>
                </a:lnTo>
                <a:lnTo>
                  <a:pt x="2446868" y="416986"/>
                </a:lnTo>
                <a:lnTo>
                  <a:pt x="2438401" y="415930"/>
                </a:lnTo>
                <a:lnTo>
                  <a:pt x="2429405" y="413292"/>
                </a:lnTo>
                <a:lnTo>
                  <a:pt x="2421468" y="410654"/>
                </a:lnTo>
                <a:lnTo>
                  <a:pt x="2413530" y="406961"/>
                </a:lnTo>
                <a:lnTo>
                  <a:pt x="2406122" y="402212"/>
                </a:lnTo>
                <a:lnTo>
                  <a:pt x="2399243" y="396936"/>
                </a:lnTo>
                <a:lnTo>
                  <a:pt x="2392892" y="391133"/>
                </a:lnTo>
                <a:lnTo>
                  <a:pt x="2387072" y="384801"/>
                </a:lnTo>
                <a:lnTo>
                  <a:pt x="2381780" y="378470"/>
                </a:lnTo>
                <a:lnTo>
                  <a:pt x="2377017" y="370556"/>
                </a:lnTo>
                <a:lnTo>
                  <a:pt x="2373313" y="362642"/>
                </a:lnTo>
                <a:lnTo>
                  <a:pt x="2370138" y="354727"/>
                </a:lnTo>
                <a:lnTo>
                  <a:pt x="2368551" y="346286"/>
                </a:lnTo>
                <a:lnTo>
                  <a:pt x="2366963" y="336789"/>
                </a:lnTo>
                <a:lnTo>
                  <a:pt x="2366963" y="327819"/>
                </a:lnTo>
                <a:lnTo>
                  <a:pt x="2366963" y="318850"/>
                </a:lnTo>
                <a:lnTo>
                  <a:pt x="2368551" y="309880"/>
                </a:lnTo>
                <a:lnTo>
                  <a:pt x="2370138" y="301439"/>
                </a:lnTo>
                <a:lnTo>
                  <a:pt x="2373313" y="292469"/>
                </a:lnTo>
                <a:lnTo>
                  <a:pt x="2377017" y="285610"/>
                </a:lnTo>
                <a:lnTo>
                  <a:pt x="2381780" y="277696"/>
                </a:lnTo>
                <a:lnTo>
                  <a:pt x="2387072" y="270837"/>
                </a:lnTo>
                <a:lnTo>
                  <a:pt x="2392892" y="263978"/>
                </a:lnTo>
                <a:lnTo>
                  <a:pt x="2399243" y="258702"/>
                </a:lnTo>
                <a:lnTo>
                  <a:pt x="2406122" y="253426"/>
                </a:lnTo>
                <a:lnTo>
                  <a:pt x="2413530" y="249205"/>
                </a:lnTo>
                <a:lnTo>
                  <a:pt x="2421468" y="245512"/>
                </a:lnTo>
                <a:lnTo>
                  <a:pt x="2429405" y="242346"/>
                </a:lnTo>
                <a:lnTo>
                  <a:pt x="2438401" y="239708"/>
                </a:lnTo>
                <a:lnTo>
                  <a:pt x="2446868" y="238653"/>
                </a:lnTo>
                <a:lnTo>
                  <a:pt x="2456393" y="238125"/>
                </a:lnTo>
                <a:close/>
                <a:moveTo>
                  <a:pt x="2220384" y="238125"/>
                </a:moveTo>
                <a:lnTo>
                  <a:pt x="2229909" y="238653"/>
                </a:lnTo>
                <a:lnTo>
                  <a:pt x="2238376" y="239708"/>
                </a:lnTo>
                <a:lnTo>
                  <a:pt x="2246842" y="242346"/>
                </a:lnTo>
                <a:lnTo>
                  <a:pt x="2255309" y="245512"/>
                </a:lnTo>
                <a:lnTo>
                  <a:pt x="2263246" y="249205"/>
                </a:lnTo>
                <a:lnTo>
                  <a:pt x="2270655" y="253426"/>
                </a:lnTo>
                <a:lnTo>
                  <a:pt x="2277005" y="258702"/>
                </a:lnTo>
                <a:lnTo>
                  <a:pt x="2283884" y="263978"/>
                </a:lnTo>
                <a:lnTo>
                  <a:pt x="2289705" y="270837"/>
                </a:lnTo>
                <a:lnTo>
                  <a:pt x="2294997" y="277696"/>
                </a:lnTo>
                <a:lnTo>
                  <a:pt x="2299230" y="285610"/>
                </a:lnTo>
                <a:lnTo>
                  <a:pt x="2303463" y="292469"/>
                </a:lnTo>
                <a:lnTo>
                  <a:pt x="2306109" y="301439"/>
                </a:lnTo>
                <a:lnTo>
                  <a:pt x="2308226" y="309880"/>
                </a:lnTo>
                <a:lnTo>
                  <a:pt x="2309284" y="318850"/>
                </a:lnTo>
                <a:lnTo>
                  <a:pt x="2309813" y="327819"/>
                </a:lnTo>
                <a:lnTo>
                  <a:pt x="2309284" y="336789"/>
                </a:lnTo>
                <a:lnTo>
                  <a:pt x="2308226" y="346286"/>
                </a:lnTo>
                <a:lnTo>
                  <a:pt x="2306109" y="354727"/>
                </a:lnTo>
                <a:lnTo>
                  <a:pt x="2303463" y="362642"/>
                </a:lnTo>
                <a:lnTo>
                  <a:pt x="2299230" y="370556"/>
                </a:lnTo>
                <a:lnTo>
                  <a:pt x="2294997" y="378470"/>
                </a:lnTo>
                <a:lnTo>
                  <a:pt x="2289705" y="384801"/>
                </a:lnTo>
                <a:lnTo>
                  <a:pt x="2283884" y="391133"/>
                </a:lnTo>
                <a:lnTo>
                  <a:pt x="2277005" y="396936"/>
                </a:lnTo>
                <a:lnTo>
                  <a:pt x="2270655" y="402212"/>
                </a:lnTo>
                <a:lnTo>
                  <a:pt x="2263246" y="406961"/>
                </a:lnTo>
                <a:lnTo>
                  <a:pt x="2255309" y="410654"/>
                </a:lnTo>
                <a:lnTo>
                  <a:pt x="2246842" y="413292"/>
                </a:lnTo>
                <a:lnTo>
                  <a:pt x="2238376" y="415930"/>
                </a:lnTo>
                <a:lnTo>
                  <a:pt x="2229909" y="416986"/>
                </a:lnTo>
                <a:lnTo>
                  <a:pt x="2220384" y="417513"/>
                </a:lnTo>
                <a:lnTo>
                  <a:pt x="2210859" y="416986"/>
                </a:lnTo>
                <a:lnTo>
                  <a:pt x="2202392" y="415930"/>
                </a:lnTo>
                <a:lnTo>
                  <a:pt x="2193925" y="413292"/>
                </a:lnTo>
                <a:lnTo>
                  <a:pt x="2185459" y="410654"/>
                </a:lnTo>
                <a:lnTo>
                  <a:pt x="2177521" y="406961"/>
                </a:lnTo>
                <a:lnTo>
                  <a:pt x="2170113" y="402212"/>
                </a:lnTo>
                <a:lnTo>
                  <a:pt x="2163234" y="396936"/>
                </a:lnTo>
                <a:lnTo>
                  <a:pt x="2156354" y="391133"/>
                </a:lnTo>
                <a:lnTo>
                  <a:pt x="2151063" y="384801"/>
                </a:lnTo>
                <a:lnTo>
                  <a:pt x="2145771" y="378470"/>
                </a:lnTo>
                <a:lnTo>
                  <a:pt x="2141538" y="370556"/>
                </a:lnTo>
                <a:lnTo>
                  <a:pt x="2137304" y="362642"/>
                </a:lnTo>
                <a:lnTo>
                  <a:pt x="2134129" y="354727"/>
                </a:lnTo>
                <a:lnTo>
                  <a:pt x="2132013" y="346286"/>
                </a:lnTo>
                <a:lnTo>
                  <a:pt x="2130954" y="336789"/>
                </a:lnTo>
                <a:lnTo>
                  <a:pt x="2130425" y="327819"/>
                </a:lnTo>
                <a:lnTo>
                  <a:pt x="2130954" y="318850"/>
                </a:lnTo>
                <a:lnTo>
                  <a:pt x="2132013" y="309880"/>
                </a:lnTo>
                <a:lnTo>
                  <a:pt x="2134129" y="301439"/>
                </a:lnTo>
                <a:lnTo>
                  <a:pt x="2137304" y="292469"/>
                </a:lnTo>
                <a:lnTo>
                  <a:pt x="2141538" y="285610"/>
                </a:lnTo>
                <a:lnTo>
                  <a:pt x="2145771" y="277696"/>
                </a:lnTo>
                <a:lnTo>
                  <a:pt x="2151063" y="270837"/>
                </a:lnTo>
                <a:lnTo>
                  <a:pt x="2156354" y="263978"/>
                </a:lnTo>
                <a:lnTo>
                  <a:pt x="2163234" y="258702"/>
                </a:lnTo>
                <a:lnTo>
                  <a:pt x="2170113" y="253426"/>
                </a:lnTo>
                <a:lnTo>
                  <a:pt x="2177521" y="249205"/>
                </a:lnTo>
                <a:lnTo>
                  <a:pt x="2185459" y="245512"/>
                </a:lnTo>
                <a:lnTo>
                  <a:pt x="2193925" y="242346"/>
                </a:lnTo>
                <a:lnTo>
                  <a:pt x="2202392" y="239708"/>
                </a:lnTo>
                <a:lnTo>
                  <a:pt x="2210859" y="238653"/>
                </a:lnTo>
                <a:lnTo>
                  <a:pt x="2220384" y="238125"/>
                </a:lnTo>
                <a:close/>
                <a:moveTo>
                  <a:pt x="1983320" y="238125"/>
                </a:moveTo>
                <a:lnTo>
                  <a:pt x="1992369" y="238653"/>
                </a:lnTo>
                <a:lnTo>
                  <a:pt x="2001418" y="239708"/>
                </a:lnTo>
                <a:lnTo>
                  <a:pt x="2009934" y="242346"/>
                </a:lnTo>
                <a:lnTo>
                  <a:pt x="2017918" y="245512"/>
                </a:lnTo>
                <a:lnTo>
                  <a:pt x="2025902" y="249205"/>
                </a:lnTo>
                <a:lnTo>
                  <a:pt x="2033354" y="253426"/>
                </a:lnTo>
                <a:lnTo>
                  <a:pt x="2040806" y="258702"/>
                </a:lnTo>
                <a:lnTo>
                  <a:pt x="2046661" y="263978"/>
                </a:lnTo>
                <a:lnTo>
                  <a:pt x="2053049" y="270837"/>
                </a:lnTo>
                <a:lnTo>
                  <a:pt x="2057839" y="277696"/>
                </a:lnTo>
                <a:lnTo>
                  <a:pt x="2062630" y="285610"/>
                </a:lnTo>
                <a:lnTo>
                  <a:pt x="2066356" y="292469"/>
                </a:lnTo>
                <a:lnTo>
                  <a:pt x="2069549" y="301439"/>
                </a:lnTo>
                <a:lnTo>
                  <a:pt x="2071146" y="309880"/>
                </a:lnTo>
                <a:lnTo>
                  <a:pt x="2073275" y="318850"/>
                </a:lnTo>
                <a:lnTo>
                  <a:pt x="2073275" y="327819"/>
                </a:lnTo>
                <a:lnTo>
                  <a:pt x="2073275" y="336789"/>
                </a:lnTo>
                <a:lnTo>
                  <a:pt x="2071146" y="346286"/>
                </a:lnTo>
                <a:lnTo>
                  <a:pt x="2069549" y="354727"/>
                </a:lnTo>
                <a:lnTo>
                  <a:pt x="2066356" y="362642"/>
                </a:lnTo>
                <a:lnTo>
                  <a:pt x="2062630" y="370556"/>
                </a:lnTo>
                <a:lnTo>
                  <a:pt x="2057839" y="378470"/>
                </a:lnTo>
                <a:lnTo>
                  <a:pt x="2053049" y="384801"/>
                </a:lnTo>
                <a:lnTo>
                  <a:pt x="2046661" y="391133"/>
                </a:lnTo>
                <a:lnTo>
                  <a:pt x="2040806" y="396936"/>
                </a:lnTo>
                <a:lnTo>
                  <a:pt x="2033354" y="402212"/>
                </a:lnTo>
                <a:lnTo>
                  <a:pt x="2025902" y="406961"/>
                </a:lnTo>
                <a:lnTo>
                  <a:pt x="2017918" y="410654"/>
                </a:lnTo>
                <a:lnTo>
                  <a:pt x="2009934" y="413292"/>
                </a:lnTo>
                <a:lnTo>
                  <a:pt x="2001418" y="415930"/>
                </a:lnTo>
                <a:lnTo>
                  <a:pt x="1992369" y="416986"/>
                </a:lnTo>
                <a:lnTo>
                  <a:pt x="1983320" y="417513"/>
                </a:lnTo>
                <a:lnTo>
                  <a:pt x="1973739" y="416986"/>
                </a:lnTo>
                <a:lnTo>
                  <a:pt x="1964690" y="415930"/>
                </a:lnTo>
                <a:lnTo>
                  <a:pt x="1956174" y="413292"/>
                </a:lnTo>
                <a:lnTo>
                  <a:pt x="1947657" y="410654"/>
                </a:lnTo>
                <a:lnTo>
                  <a:pt x="1939673" y="406961"/>
                </a:lnTo>
                <a:lnTo>
                  <a:pt x="1932221" y="402212"/>
                </a:lnTo>
                <a:lnTo>
                  <a:pt x="1925834" y="396936"/>
                </a:lnTo>
                <a:lnTo>
                  <a:pt x="1918914" y="391133"/>
                </a:lnTo>
                <a:lnTo>
                  <a:pt x="1913591" y="384801"/>
                </a:lnTo>
                <a:lnTo>
                  <a:pt x="1907736" y="378470"/>
                </a:lnTo>
                <a:lnTo>
                  <a:pt x="1903478" y="370556"/>
                </a:lnTo>
                <a:lnTo>
                  <a:pt x="1899752" y="362642"/>
                </a:lnTo>
                <a:lnTo>
                  <a:pt x="1897091" y="354727"/>
                </a:lnTo>
                <a:lnTo>
                  <a:pt x="1894429" y="346286"/>
                </a:lnTo>
                <a:lnTo>
                  <a:pt x="1893365" y="336789"/>
                </a:lnTo>
                <a:lnTo>
                  <a:pt x="1892300" y="327819"/>
                </a:lnTo>
                <a:lnTo>
                  <a:pt x="1893365" y="318850"/>
                </a:lnTo>
                <a:lnTo>
                  <a:pt x="1894429" y="309880"/>
                </a:lnTo>
                <a:lnTo>
                  <a:pt x="1897091" y="301439"/>
                </a:lnTo>
                <a:lnTo>
                  <a:pt x="1899752" y="292469"/>
                </a:lnTo>
                <a:lnTo>
                  <a:pt x="1903478" y="285610"/>
                </a:lnTo>
                <a:lnTo>
                  <a:pt x="1907736" y="277696"/>
                </a:lnTo>
                <a:lnTo>
                  <a:pt x="1913591" y="270837"/>
                </a:lnTo>
                <a:lnTo>
                  <a:pt x="1918914" y="263978"/>
                </a:lnTo>
                <a:lnTo>
                  <a:pt x="1925834" y="258702"/>
                </a:lnTo>
                <a:lnTo>
                  <a:pt x="1932221" y="253426"/>
                </a:lnTo>
                <a:lnTo>
                  <a:pt x="1939673" y="249205"/>
                </a:lnTo>
                <a:lnTo>
                  <a:pt x="1947657" y="245512"/>
                </a:lnTo>
                <a:lnTo>
                  <a:pt x="1956174" y="242346"/>
                </a:lnTo>
                <a:lnTo>
                  <a:pt x="1964690" y="239708"/>
                </a:lnTo>
                <a:lnTo>
                  <a:pt x="1973739" y="238653"/>
                </a:lnTo>
                <a:lnTo>
                  <a:pt x="1983320" y="238125"/>
                </a:lnTo>
                <a:close/>
                <a:moveTo>
                  <a:pt x="1746251" y="238125"/>
                </a:moveTo>
                <a:lnTo>
                  <a:pt x="1755299" y="238653"/>
                </a:lnTo>
                <a:lnTo>
                  <a:pt x="1764881" y="239708"/>
                </a:lnTo>
                <a:lnTo>
                  <a:pt x="1773397" y="242346"/>
                </a:lnTo>
                <a:lnTo>
                  <a:pt x="1781381" y="245512"/>
                </a:lnTo>
                <a:lnTo>
                  <a:pt x="1789365" y="249205"/>
                </a:lnTo>
                <a:lnTo>
                  <a:pt x="1797350" y="253426"/>
                </a:lnTo>
                <a:lnTo>
                  <a:pt x="1803737" y="258702"/>
                </a:lnTo>
                <a:lnTo>
                  <a:pt x="1810124" y="263978"/>
                </a:lnTo>
                <a:lnTo>
                  <a:pt x="1815979" y="270837"/>
                </a:lnTo>
                <a:lnTo>
                  <a:pt x="1821302" y="277696"/>
                </a:lnTo>
                <a:lnTo>
                  <a:pt x="1826093" y="285610"/>
                </a:lnTo>
                <a:lnTo>
                  <a:pt x="1829819" y="292469"/>
                </a:lnTo>
                <a:lnTo>
                  <a:pt x="1832480" y="301439"/>
                </a:lnTo>
                <a:lnTo>
                  <a:pt x="1835141" y="309880"/>
                </a:lnTo>
                <a:lnTo>
                  <a:pt x="1836206" y="318850"/>
                </a:lnTo>
                <a:lnTo>
                  <a:pt x="1836738" y="327819"/>
                </a:lnTo>
                <a:lnTo>
                  <a:pt x="1836206" y="336789"/>
                </a:lnTo>
                <a:lnTo>
                  <a:pt x="1835141" y="346286"/>
                </a:lnTo>
                <a:lnTo>
                  <a:pt x="1832480" y="354727"/>
                </a:lnTo>
                <a:lnTo>
                  <a:pt x="1829819" y="362642"/>
                </a:lnTo>
                <a:lnTo>
                  <a:pt x="1826093" y="370556"/>
                </a:lnTo>
                <a:lnTo>
                  <a:pt x="1821302" y="378470"/>
                </a:lnTo>
                <a:lnTo>
                  <a:pt x="1815979" y="384801"/>
                </a:lnTo>
                <a:lnTo>
                  <a:pt x="1810124" y="391133"/>
                </a:lnTo>
                <a:lnTo>
                  <a:pt x="1803737" y="396936"/>
                </a:lnTo>
                <a:lnTo>
                  <a:pt x="1797350" y="402212"/>
                </a:lnTo>
                <a:lnTo>
                  <a:pt x="1789365" y="406961"/>
                </a:lnTo>
                <a:lnTo>
                  <a:pt x="1781381" y="410654"/>
                </a:lnTo>
                <a:lnTo>
                  <a:pt x="1773397" y="413292"/>
                </a:lnTo>
                <a:lnTo>
                  <a:pt x="1764881" y="415930"/>
                </a:lnTo>
                <a:lnTo>
                  <a:pt x="1755299" y="416986"/>
                </a:lnTo>
                <a:lnTo>
                  <a:pt x="1746251" y="417513"/>
                </a:lnTo>
                <a:lnTo>
                  <a:pt x="1737202" y="416986"/>
                </a:lnTo>
                <a:lnTo>
                  <a:pt x="1728153" y="415930"/>
                </a:lnTo>
                <a:lnTo>
                  <a:pt x="1719637" y="413292"/>
                </a:lnTo>
                <a:lnTo>
                  <a:pt x="1711120" y="410654"/>
                </a:lnTo>
                <a:lnTo>
                  <a:pt x="1703668" y="406961"/>
                </a:lnTo>
                <a:lnTo>
                  <a:pt x="1695684" y="402212"/>
                </a:lnTo>
                <a:lnTo>
                  <a:pt x="1688765" y="396936"/>
                </a:lnTo>
                <a:lnTo>
                  <a:pt x="1681845" y="391133"/>
                </a:lnTo>
                <a:lnTo>
                  <a:pt x="1676522" y="384801"/>
                </a:lnTo>
                <a:lnTo>
                  <a:pt x="1671199" y="378470"/>
                </a:lnTo>
                <a:lnTo>
                  <a:pt x="1666941" y="370556"/>
                </a:lnTo>
                <a:lnTo>
                  <a:pt x="1663215" y="362642"/>
                </a:lnTo>
                <a:lnTo>
                  <a:pt x="1660021" y="354727"/>
                </a:lnTo>
                <a:lnTo>
                  <a:pt x="1657360" y="346286"/>
                </a:lnTo>
                <a:lnTo>
                  <a:pt x="1656296" y="336789"/>
                </a:lnTo>
                <a:lnTo>
                  <a:pt x="1655763" y="327819"/>
                </a:lnTo>
                <a:lnTo>
                  <a:pt x="1656296" y="318850"/>
                </a:lnTo>
                <a:lnTo>
                  <a:pt x="1657360" y="309880"/>
                </a:lnTo>
                <a:lnTo>
                  <a:pt x="1660021" y="301439"/>
                </a:lnTo>
                <a:lnTo>
                  <a:pt x="1663215" y="292469"/>
                </a:lnTo>
                <a:lnTo>
                  <a:pt x="1666941" y="285610"/>
                </a:lnTo>
                <a:lnTo>
                  <a:pt x="1671199" y="277696"/>
                </a:lnTo>
                <a:lnTo>
                  <a:pt x="1676522" y="270837"/>
                </a:lnTo>
                <a:lnTo>
                  <a:pt x="1681845" y="263978"/>
                </a:lnTo>
                <a:lnTo>
                  <a:pt x="1688765" y="258702"/>
                </a:lnTo>
                <a:lnTo>
                  <a:pt x="1695684" y="253426"/>
                </a:lnTo>
                <a:lnTo>
                  <a:pt x="1703668" y="249205"/>
                </a:lnTo>
                <a:lnTo>
                  <a:pt x="1711120" y="245512"/>
                </a:lnTo>
                <a:lnTo>
                  <a:pt x="1719637" y="242346"/>
                </a:lnTo>
                <a:lnTo>
                  <a:pt x="1728153" y="239708"/>
                </a:lnTo>
                <a:lnTo>
                  <a:pt x="1737202" y="238653"/>
                </a:lnTo>
                <a:lnTo>
                  <a:pt x="1746251" y="238125"/>
                </a:lnTo>
                <a:close/>
                <a:moveTo>
                  <a:pt x="1036109" y="238125"/>
                </a:moveTo>
                <a:lnTo>
                  <a:pt x="1045105" y="238653"/>
                </a:lnTo>
                <a:lnTo>
                  <a:pt x="1053571" y="239708"/>
                </a:lnTo>
                <a:lnTo>
                  <a:pt x="1062038" y="242346"/>
                </a:lnTo>
                <a:lnTo>
                  <a:pt x="1070505" y="245512"/>
                </a:lnTo>
                <a:lnTo>
                  <a:pt x="1078442" y="249205"/>
                </a:lnTo>
                <a:lnTo>
                  <a:pt x="1085851" y="253426"/>
                </a:lnTo>
                <a:lnTo>
                  <a:pt x="1092730" y="258702"/>
                </a:lnTo>
                <a:lnTo>
                  <a:pt x="1099080" y="263978"/>
                </a:lnTo>
                <a:lnTo>
                  <a:pt x="1105430" y="270837"/>
                </a:lnTo>
                <a:lnTo>
                  <a:pt x="1110192" y="277696"/>
                </a:lnTo>
                <a:lnTo>
                  <a:pt x="1114426" y="285610"/>
                </a:lnTo>
                <a:lnTo>
                  <a:pt x="1118659" y="292469"/>
                </a:lnTo>
                <a:lnTo>
                  <a:pt x="1121834" y="301439"/>
                </a:lnTo>
                <a:lnTo>
                  <a:pt x="1123422" y="309880"/>
                </a:lnTo>
                <a:lnTo>
                  <a:pt x="1125009" y="318850"/>
                </a:lnTo>
                <a:lnTo>
                  <a:pt x="1125538" y="327819"/>
                </a:lnTo>
                <a:lnTo>
                  <a:pt x="1125009" y="336789"/>
                </a:lnTo>
                <a:lnTo>
                  <a:pt x="1123422" y="346286"/>
                </a:lnTo>
                <a:lnTo>
                  <a:pt x="1121834" y="354727"/>
                </a:lnTo>
                <a:lnTo>
                  <a:pt x="1118659" y="362642"/>
                </a:lnTo>
                <a:lnTo>
                  <a:pt x="1114426" y="370556"/>
                </a:lnTo>
                <a:lnTo>
                  <a:pt x="1110192" y="378470"/>
                </a:lnTo>
                <a:lnTo>
                  <a:pt x="1105430" y="384801"/>
                </a:lnTo>
                <a:lnTo>
                  <a:pt x="1099080" y="391133"/>
                </a:lnTo>
                <a:lnTo>
                  <a:pt x="1092730" y="396936"/>
                </a:lnTo>
                <a:lnTo>
                  <a:pt x="1085851" y="402212"/>
                </a:lnTo>
                <a:lnTo>
                  <a:pt x="1078442" y="406961"/>
                </a:lnTo>
                <a:lnTo>
                  <a:pt x="1070505" y="410654"/>
                </a:lnTo>
                <a:lnTo>
                  <a:pt x="1062038" y="413292"/>
                </a:lnTo>
                <a:lnTo>
                  <a:pt x="1053571" y="415930"/>
                </a:lnTo>
                <a:lnTo>
                  <a:pt x="1045105" y="416986"/>
                </a:lnTo>
                <a:lnTo>
                  <a:pt x="1036109" y="417513"/>
                </a:lnTo>
                <a:lnTo>
                  <a:pt x="1026055" y="416986"/>
                </a:lnTo>
                <a:lnTo>
                  <a:pt x="1017588" y="415930"/>
                </a:lnTo>
                <a:lnTo>
                  <a:pt x="1009121" y="413292"/>
                </a:lnTo>
                <a:lnTo>
                  <a:pt x="1000655" y="410654"/>
                </a:lnTo>
                <a:lnTo>
                  <a:pt x="992717" y="406961"/>
                </a:lnTo>
                <a:lnTo>
                  <a:pt x="985309" y="402212"/>
                </a:lnTo>
                <a:lnTo>
                  <a:pt x="978959" y="396936"/>
                </a:lnTo>
                <a:lnTo>
                  <a:pt x="972079" y="391133"/>
                </a:lnTo>
                <a:lnTo>
                  <a:pt x="966259" y="384801"/>
                </a:lnTo>
                <a:lnTo>
                  <a:pt x="960967" y="378470"/>
                </a:lnTo>
                <a:lnTo>
                  <a:pt x="956734" y="370556"/>
                </a:lnTo>
                <a:lnTo>
                  <a:pt x="952500" y="362642"/>
                </a:lnTo>
                <a:lnTo>
                  <a:pt x="949325" y="354727"/>
                </a:lnTo>
                <a:lnTo>
                  <a:pt x="947738" y="346286"/>
                </a:lnTo>
                <a:lnTo>
                  <a:pt x="946679" y="336789"/>
                </a:lnTo>
                <a:lnTo>
                  <a:pt x="946150" y="327819"/>
                </a:lnTo>
                <a:lnTo>
                  <a:pt x="946679" y="318850"/>
                </a:lnTo>
                <a:lnTo>
                  <a:pt x="947738" y="309880"/>
                </a:lnTo>
                <a:lnTo>
                  <a:pt x="949325" y="301439"/>
                </a:lnTo>
                <a:lnTo>
                  <a:pt x="952500" y="292469"/>
                </a:lnTo>
                <a:lnTo>
                  <a:pt x="956734" y="285610"/>
                </a:lnTo>
                <a:lnTo>
                  <a:pt x="960967" y="277696"/>
                </a:lnTo>
                <a:lnTo>
                  <a:pt x="966259" y="270837"/>
                </a:lnTo>
                <a:lnTo>
                  <a:pt x="972079" y="263978"/>
                </a:lnTo>
                <a:lnTo>
                  <a:pt x="978959" y="258702"/>
                </a:lnTo>
                <a:lnTo>
                  <a:pt x="985309" y="253426"/>
                </a:lnTo>
                <a:lnTo>
                  <a:pt x="992717" y="249205"/>
                </a:lnTo>
                <a:lnTo>
                  <a:pt x="1000655" y="245512"/>
                </a:lnTo>
                <a:lnTo>
                  <a:pt x="1009121" y="242346"/>
                </a:lnTo>
                <a:lnTo>
                  <a:pt x="1017588" y="239708"/>
                </a:lnTo>
                <a:lnTo>
                  <a:pt x="1026055" y="238653"/>
                </a:lnTo>
                <a:lnTo>
                  <a:pt x="1036109" y="238125"/>
                </a:lnTo>
                <a:close/>
                <a:moveTo>
                  <a:pt x="799572" y="238125"/>
                </a:moveTo>
                <a:lnTo>
                  <a:pt x="809097" y="238653"/>
                </a:lnTo>
                <a:lnTo>
                  <a:pt x="817564" y="239708"/>
                </a:lnTo>
                <a:lnTo>
                  <a:pt x="826559" y="242346"/>
                </a:lnTo>
                <a:lnTo>
                  <a:pt x="834497" y="245512"/>
                </a:lnTo>
                <a:lnTo>
                  <a:pt x="842434" y="249205"/>
                </a:lnTo>
                <a:lnTo>
                  <a:pt x="849843" y="253426"/>
                </a:lnTo>
                <a:lnTo>
                  <a:pt x="856722" y="258702"/>
                </a:lnTo>
                <a:lnTo>
                  <a:pt x="863072" y="263978"/>
                </a:lnTo>
                <a:lnTo>
                  <a:pt x="868893" y="270837"/>
                </a:lnTo>
                <a:lnTo>
                  <a:pt x="874185" y="277696"/>
                </a:lnTo>
                <a:lnTo>
                  <a:pt x="878947" y="285610"/>
                </a:lnTo>
                <a:lnTo>
                  <a:pt x="882651" y="292469"/>
                </a:lnTo>
                <a:lnTo>
                  <a:pt x="885826" y="301439"/>
                </a:lnTo>
                <a:lnTo>
                  <a:pt x="887414" y="309880"/>
                </a:lnTo>
                <a:lnTo>
                  <a:pt x="889001" y="318850"/>
                </a:lnTo>
                <a:lnTo>
                  <a:pt x="889001" y="327819"/>
                </a:lnTo>
                <a:lnTo>
                  <a:pt x="889001" y="336789"/>
                </a:lnTo>
                <a:lnTo>
                  <a:pt x="887414" y="346286"/>
                </a:lnTo>
                <a:lnTo>
                  <a:pt x="885826" y="354727"/>
                </a:lnTo>
                <a:lnTo>
                  <a:pt x="882651" y="362642"/>
                </a:lnTo>
                <a:lnTo>
                  <a:pt x="878947" y="370556"/>
                </a:lnTo>
                <a:lnTo>
                  <a:pt x="874185" y="378470"/>
                </a:lnTo>
                <a:lnTo>
                  <a:pt x="868893" y="384801"/>
                </a:lnTo>
                <a:lnTo>
                  <a:pt x="863072" y="391133"/>
                </a:lnTo>
                <a:lnTo>
                  <a:pt x="856722" y="396936"/>
                </a:lnTo>
                <a:lnTo>
                  <a:pt x="849843" y="402212"/>
                </a:lnTo>
                <a:lnTo>
                  <a:pt x="842434" y="406961"/>
                </a:lnTo>
                <a:lnTo>
                  <a:pt x="834497" y="410654"/>
                </a:lnTo>
                <a:lnTo>
                  <a:pt x="826559" y="413292"/>
                </a:lnTo>
                <a:lnTo>
                  <a:pt x="817564" y="415930"/>
                </a:lnTo>
                <a:lnTo>
                  <a:pt x="809097" y="416986"/>
                </a:lnTo>
                <a:lnTo>
                  <a:pt x="799572" y="417513"/>
                </a:lnTo>
                <a:lnTo>
                  <a:pt x="790576" y="416986"/>
                </a:lnTo>
                <a:lnTo>
                  <a:pt x="781580" y="415930"/>
                </a:lnTo>
                <a:lnTo>
                  <a:pt x="773113" y="413292"/>
                </a:lnTo>
                <a:lnTo>
                  <a:pt x="764647" y="410654"/>
                </a:lnTo>
                <a:lnTo>
                  <a:pt x="756709" y="406961"/>
                </a:lnTo>
                <a:lnTo>
                  <a:pt x="749301" y="402212"/>
                </a:lnTo>
                <a:lnTo>
                  <a:pt x="742422" y="396936"/>
                </a:lnTo>
                <a:lnTo>
                  <a:pt x="735542" y="391133"/>
                </a:lnTo>
                <a:lnTo>
                  <a:pt x="730251" y="384801"/>
                </a:lnTo>
                <a:lnTo>
                  <a:pt x="724959" y="378470"/>
                </a:lnTo>
                <a:lnTo>
                  <a:pt x="720726" y="370556"/>
                </a:lnTo>
                <a:lnTo>
                  <a:pt x="717022" y="362642"/>
                </a:lnTo>
                <a:lnTo>
                  <a:pt x="713847" y="354727"/>
                </a:lnTo>
                <a:lnTo>
                  <a:pt x="711201" y="346286"/>
                </a:lnTo>
                <a:lnTo>
                  <a:pt x="710142" y="336789"/>
                </a:lnTo>
                <a:lnTo>
                  <a:pt x="709613" y="327819"/>
                </a:lnTo>
                <a:lnTo>
                  <a:pt x="710142" y="318850"/>
                </a:lnTo>
                <a:lnTo>
                  <a:pt x="711201" y="309880"/>
                </a:lnTo>
                <a:lnTo>
                  <a:pt x="713847" y="301439"/>
                </a:lnTo>
                <a:lnTo>
                  <a:pt x="717022" y="292469"/>
                </a:lnTo>
                <a:lnTo>
                  <a:pt x="720726" y="285610"/>
                </a:lnTo>
                <a:lnTo>
                  <a:pt x="724959" y="277696"/>
                </a:lnTo>
                <a:lnTo>
                  <a:pt x="730251" y="270837"/>
                </a:lnTo>
                <a:lnTo>
                  <a:pt x="735542" y="263978"/>
                </a:lnTo>
                <a:lnTo>
                  <a:pt x="742422" y="258702"/>
                </a:lnTo>
                <a:lnTo>
                  <a:pt x="749301" y="253426"/>
                </a:lnTo>
                <a:lnTo>
                  <a:pt x="756709" y="249205"/>
                </a:lnTo>
                <a:lnTo>
                  <a:pt x="764647" y="245512"/>
                </a:lnTo>
                <a:lnTo>
                  <a:pt x="773113" y="242346"/>
                </a:lnTo>
                <a:lnTo>
                  <a:pt x="781580" y="239708"/>
                </a:lnTo>
                <a:lnTo>
                  <a:pt x="790576" y="238653"/>
                </a:lnTo>
                <a:lnTo>
                  <a:pt x="799572" y="238125"/>
                </a:lnTo>
                <a:close/>
                <a:moveTo>
                  <a:pt x="563032" y="238125"/>
                </a:moveTo>
                <a:lnTo>
                  <a:pt x="571975" y="238653"/>
                </a:lnTo>
                <a:lnTo>
                  <a:pt x="580918" y="239708"/>
                </a:lnTo>
                <a:lnTo>
                  <a:pt x="589335" y="242346"/>
                </a:lnTo>
                <a:lnTo>
                  <a:pt x="597226" y="245512"/>
                </a:lnTo>
                <a:lnTo>
                  <a:pt x="605117" y="249205"/>
                </a:lnTo>
                <a:lnTo>
                  <a:pt x="613008" y="253426"/>
                </a:lnTo>
                <a:lnTo>
                  <a:pt x="619847" y="258702"/>
                </a:lnTo>
                <a:lnTo>
                  <a:pt x="625633" y="263978"/>
                </a:lnTo>
                <a:lnTo>
                  <a:pt x="631946" y="270837"/>
                </a:lnTo>
                <a:lnTo>
                  <a:pt x="636681" y="277696"/>
                </a:lnTo>
                <a:lnTo>
                  <a:pt x="641415" y="285610"/>
                </a:lnTo>
                <a:lnTo>
                  <a:pt x="645098" y="292469"/>
                </a:lnTo>
                <a:lnTo>
                  <a:pt x="648254" y="301439"/>
                </a:lnTo>
                <a:lnTo>
                  <a:pt x="650885" y="309880"/>
                </a:lnTo>
                <a:lnTo>
                  <a:pt x="651937" y="318850"/>
                </a:lnTo>
                <a:lnTo>
                  <a:pt x="652463" y="327819"/>
                </a:lnTo>
                <a:lnTo>
                  <a:pt x="651937" y="336789"/>
                </a:lnTo>
                <a:lnTo>
                  <a:pt x="650885" y="346286"/>
                </a:lnTo>
                <a:lnTo>
                  <a:pt x="648254" y="354727"/>
                </a:lnTo>
                <a:lnTo>
                  <a:pt x="645098" y="362642"/>
                </a:lnTo>
                <a:lnTo>
                  <a:pt x="641415" y="370556"/>
                </a:lnTo>
                <a:lnTo>
                  <a:pt x="636681" y="378470"/>
                </a:lnTo>
                <a:lnTo>
                  <a:pt x="631946" y="384801"/>
                </a:lnTo>
                <a:lnTo>
                  <a:pt x="625633" y="391133"/>
                </a:lnTo>
                <a:lnTo>
                  <a:pt x="619847" y="396936"/>
                </a:lnTo>
                <a:lnTo>
                  <a:pt x="613008" y="402212"/>
                </a:lnTo>
                <a:lnTo>
                  <a:pt x="605117" y="406961"/>
                </a:lnTo>
                <a:lnTo>
                  <a:pt x="597226" y="410654"/>
                </a:lnTo>
                <a:lnTo>
                  <a:pt x="589335" y="413292"/>
                </a:lnTo>
                <a:lnTo>
                  <a:pt x="580918" y="415930"/>
                </a:lnTo>
                <a:lnTo>
                  <a:pt x="571975" y="416986"/>
                </a:lnTo>
                <a:lnTo>
                  <a:pt x="563032" y="417513"/>
                </a:lnTo>
                <a:lnTo>
                  <a:pt x="554089" y="416986"/>
                </a:lnTo>
                <a:lnTo>
                  <a:pt x="544620" y="415930"/>
                </a:lnTo>
                <a:lnTo>
                  <a:pt x="536202" y="413292"/>
                </a:lnTo>
                <a:lnTo>
                  <a:pt x="527785" y="410654"/>
                </a:lnTo>
                <a:lnTo>
                  <a:pt x="519894" y="406961"/>
                </a:lnTo>
                <a:lnTo>
                  <a:pt x="512530" y="402212"/>
                </a:lnTo>
                <a:lnTo>
                  <a:pt x="506217" y="396936"/>
                </a:lnTo>
                <a:lnTo>
                  <a:pt x="499378" y="391133"/>
                </a:lnTo>
                <a:lnTo>
                  <a:pt x="494117" y="384801"/>
                </a:lnTo>
                <a:lnTo>
                  <a:pt x="488331" y="378470"/>
                </a:lnTo>
                <a:lnTo>
                  <a:pt x="484122" y="370556"/>
                </a:lnTo>
                <a:lnTo>
                  <a:pt x="480440" y="362642"/>
                </a:lnTo>
                <a:lnTo>
                  <a:pt x="477809" y="354727"/>
                </a:lnTo>
                <a:lnTo>
                  <a:pt x="475179" y="346286"/>
                </a:lnTo>
                <a:lnTo>
                  <a:pt x="474127" y="336789"/>
                </a:lnTo>
                <a:lnTo>
                  <a:pt x="473075" y="327819"/>
                </a:lnTo>
                <a:lnTo>
                  <a:pt x="474127" y="318850"/>
                </a:lnTo>
                <a:lnTo>
                  <a:pt x="475179" y="309880"/>
                </a:lnTo>
                <a:lnTo>
                  <a:pt x="477809" y="301439"/>
                </a:lnTo>
                <a:lnTo>
                  <a:pt x="480440" y="292469"/>
                </a:lnTo>
                <a:lnTo>
                  <a:pt x="484122" y="285610"/>
                </a:lnTo>
                <a:lnTo>
                  <a:pt x="488331" y="277696"/>
                </a:lnTo>
                <a:lnTo>
                  <a:pt x="494117" y="270837"/>
                </a:lnTo>
                <a:lnTo>
                  <a:pt x="499378" y="263978"/>
                </a:lnTo>
                <a:lnTo>
                  <a:pt x="506217" y="258702"/>
                </a:lnTo>
                <a:lnTo>
                  <a:pt x="512530" y="253426"/>
                </a:lnTo>
                <a:lnTo>
                  <a:pt x="519894" y="249205"/>
                </a:lnTo>
                <a:lnTo>
                  <a:pt x="527785" y="245512"/>
                </a:lnTo>
                <a:lnTo>
                  <a:pt x="536202" y="242346"/>
                </a:lnTo>
                <a:lnTo>
                  <a:pt x="544620" y="239708"/>
                </a:lnTo>
                <a:lnTo>
                  <a:pt x="554089" y="238653"/>
                </a:lnTo>
                <a:lnTo>
                  <a:pt x="563032" y="238125"/>
                </a:lnTo>
                <a:close/>
                <a:moveTo>
                  <a:pt x="325969" y="238125"/>
                </a:moveTo>
                <a:lnTo>
                  <a:pt x="334912" y="238653"/>
                </a:lnTo>
                <a:lnTo>
                  <a:pt x="344381" y="239708"/>
                </a:lnTo>
                <a:lnTo>
                  <a:pt x="352798" y="242346"/>
                </a:lnTo>
                <a:lnTo>
                  <a:pt x="361215" y="245512"/>
                </a:lnTo>
                <a:lnTo>
                  <a:pt x="369106" y="249205"/>
                </a:lnTo>
                <a:lnTo>
                  <a:pt x="376471" y="253426"/>
                </a:lnTo>
                <a:lnTo>
                  <a:pt x="382784" y="258702"/>
                </a:lnTo>
                <a:lnTo>
                  <a:pt x="389623" y="263978"/>
                </a:lnTo>
                <a:lnTo>
                  <a:pt x="394883" y="270837"/>
                </a:lnTo>
                <a:lnTo>
                  <a:pt x="400670" y="277696"/>
                </a:lnTo>
                <a:lnTo>
                  <a:pt x="404878" y="285610"/>
                </a:lnTo>
                <a:lnTo>
                  <a:pt x="408561" y="292469"/>
                </a:lnTo>
                <a:lnTo>
                  <a:pt x="411191" y="301439"/>
                </a:lnTo>
                <a:lnTo>
                  <a:pt x="413821" y="309880"/>
                </a:lnTo>
                <a:lnTo>
                  <a:pt x="414874" y="318850"/>
                </a:lnTo>
                <a:lnTo>
                  <a:pt x="415926" y="327819"/>
                </a:lnTo>
                <a:lnTo>
                  <a:pt x="414874" y="336789"/>
                </a:lnTo>
                <a:lnTo>
                  <a:pt x="413821" y="346286"/>
                </a:lnTo>
                <a:lnTo>
                  <a:pt x="411191" y="354727"/>
                </a:lnTo>
                <a:lnTo>
                  <a:pt x="408561" y="362642"/>
                </a:lnTo>
                <a:lnTo>
                  <a:pt x="404878" y="370556"/>
                </a:lnTo>
                <a:lnTo>
                  <a:pt x="400670" y="378470"/>
                </a:lnTo>
                <a:lnTo>
                  <a:pt x="394883" y="384801"/>
                </a:lnTo>
                <a:lnTo>
                  <a:pt x="389623" y="391133"/>
                </a:lnTo>
                <a:lnTo>
                  <a:pt x="382784" y="396936"/>
                </a:lnTo>
                <a:lnTo>
                  <a:pt x="376471" y="402212"/>
                </a:lnTo>
                <a:lnTo>
                  <a:pt x="369106" y="406961"/>
                </a:lnTo>
                <a:lnTo>
                  <a:pt x="361215" y="410654"/>
                </a:lnTo>
                <a:lnTo>
                  <a:pt x="352798" y="413292"/>
                </a:lnTo>
                <a:lnTo>
                  <a:pt x="344381" y="415930"/>
                </a:lnTo>
                <a:lnTo>
                  <a:pt x="334912" y="416986"/>
                </a:lnTo>
                <a:lnTo>
                  <a:pt x="325969" y="417513"/>
                </a:lnTo>
                <a:lnTo>
                  <a:pt x="317026" y="416986"/>
                </a:lnTo>
                <a:lnTo>
                  <a:pt x="308083" y="415930"/>
                </a:lnTo>
                <a:lnTo>
                  <a:pt x="299665" y="413292"/>
                </a:lnTo>
                <a:lnTo>
                  <a:pt x="291775" y="410654"/>
                </a:lnTo>
                <a:lnTo>
                  <a:pt x="283884" y="406961"/>
                </a:lnTo>
                <a:lnTo>
                  <a:pt x="276519" y="402212"/>
                </a:lnTo>
                <a:lnTo>
                  <a:pt x="269154" y="396936"/>
                </a:lnTo>
                <a:lnTo>
                  <a:pt x="263367" y="391133"/>
                </a:lnTo>
                <a:lnTo>
                  <a:pt x="257054" y="384801"/>
                </a:lnTo>
                <a:lnTo>
                  <a:pt x="252320" y="378470"/>
                </a:lnTo>
                <a:lnTo>
                  <a:pt x="247585" y="370556"/>
                </a:lnTo>
                <a:lnTo>
                  <a:pt x="243903" y="362642"/>
                </a:lnTo>
                <a:lnTo>
                  <a:pt x="240746" y="354727"/>
                </a:lnTo>
                <a:lnTo>
                  <a:pt x="238116" y="346286"/>
                </a:lnTo>
                <a:lnTo>
                  <a:pt x="237064" y="336789"/>
                </a:lnTo>
                <a:lnTo>
                  <a:pt x="236538" y="327819"/>
                </a:lnTo>
                <a:lnTo>
                  <a:pt x="237064" y="318850"/>
                </a:lnTo>
                <a:lnTo>
                  <a:pt x="238116" y="309880"/>
                </a:lnTo>
                <a:lnTo>
                  <a:pt x="240746" y="301439"/>
                </a:lnTo>
                <a:lnTo>
                  <a:pt x="243903" y="292469"/>
                </a:lnTo>
                <a:lnTo>
                  <a:pt x="247585" y="285610"/>
                </a:lnTo>
                <a:lnTo>
                  <a:pt x="252320" y="277696"/>
                </a:lnTo>
                <a:lnTo>
                  <a:pt x="257054" y="270837"/>
                </a:lnTo>
                <a:lnTo>
                  <a:pt x="263367" y="263978"/>
                </a:lnTo>
                <a:lnTo>
                  <a:pt x="269154" y="258702"/>
                </a:lnTo>
                <a:lnTo>
                  <a:pt x="276519" y="253426"/>
                </a:lnTo>
                <a:lnTo>
                  <a:pt x="283884" y="249205"/>
                </a:lnTo>
                <a:lnTo>
                  <a:pt x="291775" y="245512"/>
                </a:lnTo>
                <a:lnTo>
                  <a:pt x="299665" y="242346"/>
                </a:lnTo>
                <a:lnTo>
                  <a:pt x="308083" y="239708"/>
                </a:lnTo>
                <a:lnTo>
                  <a:pt x="317026" y="238653"/>
                </a:lnTo>
                <a:lnTo>
                  <a:pt x="325969" y="238125"/>
                </a:lnTo>
                <a:close/>
                <a:moveTo>
                  <a:pt x="2220384" y="0"/>
                </a:moveTo>
                <a:lnTo>
                  <a:pt x="2229909" y="531"/>
                </a:lnTo>
                <a:lnTo>
                  <a:pt x="2238376" y="2123"/>
                </a:lnTo>
                <a:lnTo>
                  <a:pt x="2246842" y="4246"/>
                </a:lnTo>
                <a:lnTo>
                  <a:pt x="2255309" y="7430"/>
                </a:lnTo>
                <a:lnTo>
                  <a:pt x="2263246" y="11145"/>
                </a:lnTo>
                <a:lnTo>
                  <a:pt x="2270655" y="15922"/>
                </a:lnTo>
                <a:lnTo>
                  <a:pt x="2277005" y="20698"/>
                </a:lnTo>
                <a:lnTo>
                  <a:pt x="2283884" y="27067"/>
                </a:lnTo>
                <a:lnTo>
                  <a:pt x="2289705" y="32905"/>
                </a:lnTo>
                <a:lnTo>
                  <a:pt x="2294997" y="40335"/>
                </a:lnTo>
                <a:lnTo>
                  <a:pt x="2299230" y="47765"/>
                </a:lnTo>
                <a:lnTo>
                  <a:pt x="2303463" y="55726"/>
                </a:lnTo>
                <a:lnTo>
                  <a:pt x="2306109" y="63686"/>
                </a:lnTo>
                <a:lnTo>
                  <a:pt x="2308226" y="72178"/>
                </a:lnTo>
                <a:lnTo>
                  <a:pt x="2309284" y="81200"/>
                </a:lnTo>
                <a:lnTo>
                  <a:pt x="2309813" y="90753"/>
                </a:lnTo>
                <a:lnTo>
                  <a:pt x="2309284" y="99775"/>
                </a:lnTo>
                <a:lnTo>
                  <a:pt x="2308226" y="108797"/>
                </a:lnTo>
                <a:lnTo>
                  <a:pt x="2306109" y="117289"/>
                </a:lnTo>
                <a:lnTo>
                  <a:pt x="2303463" y="125780"/>
                </a:lnTo>
                <a:lnTo>
                  <a:pt x="2299230" y="133741"/>
                </a:lnTo>
                <a:lnTo>
                  <a:pt x="2294997" y="141171"/>
                </a:lnTo>
                <a:lnTo>
                  <a:pt x="2289705" y="148071"/>
                </a:lnTo>
                <a:lnTo>
                  <a:pt x="2283884" y="154439"/>
                </a:lnTo>
                <a:lnTo>
                  <a:pt x="2277005" y="160277"/>
                </a:lnTo>
                <a:lnTo>
                  <a:pt x="2270655" y="165584"/>
                </a:lnTo>
                <a:lnTo>
                  <a:pt x="2263246" y="169830"/>
                </a:lnTo>
                <a:lnTo>
                  <a:pt x="2255309" y="173545"/>
                </a:lnTo>
                <a:lnTo>
                  <a:pt x="2246842" y="176729"/>
                </a:lnTo>
                <a:lnTo>
                  <a:pt x="2238376" y="178852"/>
                </a:lnTo>
                <a:lnTo>
                  <a:pt x="2229909" y="180444"/>
                </a:lnTo>
                <a:lnTo>
                  <a:pt x="2220384" y="180975"/>
                </a:lnTo>
                <a:lnTo>
                  <a:pt x="2210859" y="180444"/>
                </a:lnTo>
                <a:lnTo>
                  <a:pt x="2202392" y="178852"/>
                </a:lnTo>
                <a:lnTo>
                  <a:pt x="2193925" y="176729"/>
                </a:lnTo>
                <a:lnTo>
                  <a:pt x="2185459" y="173545"/>
                </a:lnTo>
                <a:lnTo>
                  <a:pt x="2177521" y="169830"/>
                </a:lnTo>
                <a:lnTo>
                  <a:pt x="2170113" y="165584"/>
                </a:lnTo>
                <a:lnTo>
                  <a:pt x="2163234" y="160277"/>
                </a:lnTo>
                <a:lnTo>
                  <a:pt x="2156354" y="154439"/>
                </a:lnTo>
                <a:lnTo>
                  <a:pt x="2151063" y="148071"/>
                </a:lnTo>
                <a:lnTo>
                  <a:pt x="2145771" y="141171"/>
                </a:lnTo>
                <a:lnTo>
                  <a:pt x="2141538" y="133741"/>
                </a:lnTo>
                <a:lnTo>
                  <a:pt x="2137304" y="125780"/>
                </a:lnTo>
                <a:lnTo>
                  <a:pt x="2134129" y="117289"/>
                </a:lnTo>
                <a:lnTo>
                  <a:pt x="2132013" y="108797"/>
                </a:lnTo>
                <a:lnTo>
                  <a:pt x="2130954" y="99775"/>
                </a:lnTo>
                <a:lnTo>
                  <a:pt x="2130425" y="90753"/>
                </a:lnTo>
                <a:lnTo>
                  <a:pt x="2130954" y="81200"/>
                </a:lnTo>
                <a:lnTo>
                  <a:pt x="2132013" y="72178"/>
                </a:lnTo>
                <a:lnTo>
                  <a:pt x="2134129" y="63686"/>
                </a:lnTo>
                <a:lnTo>
                  <a:pt x="2137304" y="55726"/>
                </a:lnTo>
                <a:lnTo>
                  <a:pt x="2141538" y="47765"/>
                </a:lnTo>
                <a:lnTo>
                  <a:pt x="2145771" y="40335"/>
                </a:lnTo>
                <a:lnTo>
                  <a:pt x="2151063" y="32905"/>
                </a:lnTo>
                <a:lnTo>
                  <a:pt x="2156354" y="27067"/>
                </a:lnTo>
                <a:lnTo>
                  <a:pt x="2163234" y="20698"/>
                </a:lnTo>
                <a:lnTo>
                  <a:pt x="2170113" y="15922"/>
                </a:lnTo>
                <a:lnTo>
                  <a:pt x="2177521" y="11145"/>
                </a:lnTo>
                <a:lnTo>
                  <a:pt x="2185459" y="7430"/>
                </a:lnTo>
                <a:lnTo>
                  <a:pt x="2193925" y="4246"/>
                </a:lnTo>
                <a:lnTo>
                  <a:pt x="2202392" y="2123"/>
                </a:lnTo>
                <a:lnTo>
                  <a:pt x="2210859" y="531"/>
                </a:lnTo>
                <a:lnTo>
                  <a:pt x="2220384" y="0"/>
                </a:lnTo>
                <a:close/>
                <a:moveTo>
                  <a:pt x="1983320" y="0"/>
                </a:moveTo>
                <a:lnTo>
                  <a:pt x="1992369" y="531"/>
                </a:lnTo>
                <a:lnTo>
                  <a:pt x="2001418" y="2123"/>
                </a:lnTo>
                <a:lnTo>
                  <a:pt x="2009934" y="4246"/>
                </a:lnTo>
                <a:lnTo>
                  <a:pt x="2017918" y="7430"/>
                </a:lnTo>
                <a:lnTo>
                  <a:pt x="2025902" y="11145"/>
                </a:lnTo>
                <a:lnTo>
                  <a:pt x="2033354" y="15922"/>
                </a:lnTo>
                <a:lnTo>
                  <a:pt x="2040806" y="20698"/>
                </a:lnTo>
                <a:lnTo>
                  <a:pt x="2046661" y="27067"/>
                </a:lnTo>
                <a:lnTo>
                  <a:pt x="2053049" y="32905"/>
                </a:lnTo>
                <a:lnTo>
                  <a:pt x="2057839" y="40335"/>
                </a:lnTo>
                <a:lnTo>
                  <a:pt x="2062630" y="47765"/>
                </a:lnTo>
                <a:lnTo>
                  <a:pt x="2066356" y="55726"/>
                </a:lnTo>
                <a:lnTo>
                  <a:pt x="2069549" y="63686"/>
                </a:lnTo>
                <a:lnTo>
                  <a:pt x="2071146" y="72178"/>
                </a:lnTo>
                <a:lnTo>
                  <a:pt x="2073275" y="81200"/>
                </a:lnTo>
                <a:lnTo>
                  <a:pt x="2073275" y="90753"/>
                </a:lnTo>
                <a:lnTo>
                  <a:pt x="2073275" y="99775"/>
                </a:lnTo>
                <a:lnTo>
                  <a:pt x="2071146" y="108797"/>
                </a:lnTo>
                <a:lnTo>
                  <a:pt x="2069549" y="117289"/>
                </a:lnTo>
                <a:lnTo>
                  <a:pt x="2066356" y="125780"/>
                </a:lnTo>
                <a:lnTo>
                  <a:pt x="2062630" y="133741"/>
                </a:lnTo>
                <a:lnTo>
                  <a:pt x="2057839" y="141171"/>
                </a:lnTo>
                <a:lnTo>
                  <a:pt x="2053049" y="148071"/>
                </a:lnTo>
                <a:lnTo>
                  <a:pt x="2046661" y="154439"/>
                </a:lnTo>
                <a:lnTo>
                  <a:pt x="2040806" y="160277"/>
                </a:lnTo>
                <a:lnTo>
                  <a:pt x="2033354" y="165584"/>
                </a:lnTo>
                <a:lnTo>
                  <a:pt x="2025902" y="169830"/>
                </a:lnTo>
                <a:lnTo>
                  <a:pt x="2017918" y="173545"/>
                </a:lnTo>
                <a:lnTo>
                  <a:pt x="2009934" y="176729"/>
                </a:lnTo>
                <a:lnTo>
                  <a:pt x="2001418" y="178852"/>
                </a:lnTo>
                <a:lnTo>
                  <a:pt x="1992369" y="180444"/>
                </a:lnTo>
                <a:lnTo>
                  <a:pt x="1983320" y="180975"/>
                </a:lnTo>
                <a:lnTo>
                  <a:pt x="1973739" y="180444"/>
                </a:lnTo>
                <a:lnTo>
                  <a:pt x="1964690" y="178852"/>
                </a:lnTo>
                <a:lnTo>
                  <a:pt x="1956174" y="176729"/>
                </a:lnTo>
                <a:lnTo>
                  <a:pt x="1947657" y="173545"/>
                </a:lnTo>
                <a:lnTo>
                  <a:pt x="1939673" y="169830"/>
                </a:lnTo>
                <a:lnTo>
                  <a:pt x="1932221" y="165584"/>
                </a:lnTo>
                <a:lnTo>
                  <a:pt x="1925834" y="160277"/>
                </a:lnTo>
                <a:lnTo>
                  <a:pt x="1918914" y="154439"/>
                </a:lnTo>
                <a:lnTo>
                  <a:pt x="1913591" y="148071"/>
                </a:lnTo>
                <a:lnTo>
                  <a:pt x="1907736" y="141171"/>
                </a:lnTo>
                <a:lnTo>
                  <a:pt x="1903478" y="133741"/>
                </a:lnTo>
                <a:lnTo>
                  <a:pt x="1899752" y="125780"/>
                </a:lnTo>
                <a:lnTo>
                  <a:pt x="1897091" y="117289"/>
                </a:lnTo>
                <a:lnTo>
                  <a:pt x="1894429" y="108797"/>
                </a:lnTo>
                <a:lnTo>
                  <a:pt x="1893365" y="99775"/>
                </a:lnTo>
                <a:lnTo>
                  <a:pt x="1892300" y="90753"/>
                </a:lnTo>
                <a:lnTo>
                  <a:pt x="1893365" y="81200"/>
                </a:lnTo>
                <a:lnTo>
                  <a:pt x="1894429" y="72178"/>
                </a:lnTo>
                <a:lnTo>
                  <a:pt x="1897091" y="63686"/>
                </a:lnTo>
                <a:lnTo>
                  <a:pt x="1899752" y="55726"/>
                </a:lnTo>
                <a:lnTo>
                  <a:pt x="1903478" y="47765"/>
                </a:lnTo>
                <a:lnTo>
                  <a:pt x="1907736" y="40335"/>
                </a:lnTo>
                <a:lnTo>
                  <a:pt x="1913591" y="32905"/>
                </a:lnTo>
                <a:lnTo>
                  <a:pt x="1918914" y="27067"/>
                </a:lnTo>
                <a:lnTo>
                  <a:pt x="1925834" y="20698"/>
                </a:lnTo>
                <a:lnTo>
                  <a:pt x="1932221" y="15922"/>
                </a:lnTo>
                <a:lnTo>
                  <a:pt x="1939673" y="11145"/>
                </a:lnTo>
                <a:lnTo>
                  <a:pt x="1947657" y="7430"/>
                </a:lnTo>
                <a:lnTo>
                  <a:pt x="1956174" y="4246"/>
                </a:lnTo>
                <a:lnTo>
                  <a:pt x="1964690" y="2123"/>
                </a:lnTo>
                <a:lnTo>
                  <a:pt x="1973739" y="531"/>
                </a:lnTo>
                <a:lnTo>
                  <a:pt x="1983320" y="0"/>
                </a:lnTo>
                <a:close/>
                <a:moveTo>
                  <a:pt x="1746251" y="0"/>
                </a:moveTo>
                <a:lnTo>
                  <a:pt x="1755299" y="531"/>
                </a:lnTo>
                <a:lnTo>
                  <a:pt x="1764881" y="2123"/>
                </a:lnTo>
                <a:lnTo>
                  <a:pt x="1773397" y="4246"/>
                </a:lnTo>
                <a:lnTo>
                  <a:pt x="1781381" y="7430"/>
                </a:lnTo>
                <a:lnTo>
                  <a:pt x="1789365" y="11145"/>
                </a:lnTo>
                <a:lnTo>
                  <a:pt x="1797350" y="15922"/>
                </a:lnTo>
                <a:lnTo>
                  <a:pt x="1803737" y="20698"/>
                </a:lnTo>
                <a:lnTo>
                  <a:pt x="1810124" y="27067"/>
                </a:lnTo>
                <a:lnTo>
                  <a:pt x="1815979" y="32905"/>
                </a:lnTo>
                <a:lnTo>
                  <a:pt x="1821302" y="40335"/>
                </a:lnTo>
                <a:lnTo>
                  <a:pt x="1826093" y="47765"/>
                </a:lnTo>
                <a:lnTo>
                  <a:pt x="1829819" y="55726"/>
                </a:lnTo>
                <a:lnTo>
                  <a:pt x="1832480" y="63686"/>
                </a:lnTo>
                <a:lnTo>
                  <a:pt x="1835141" y="72178"/>
                </a:lnTo>
                <a:lnTo>
                  <a:pt x="1836206" y="81200"/>
                </a:lnTo>
                <a:lnTo>
                  <a:pt x="1836738" y="90753"/>
                </a:lnTo>
                <a:lnTo>
                  <a:pt x="1836206" y="99775"/>
                </a:lnTo>
                <a:lnTo>
                  <a:pt x="1835141" y="108797"/>
                </a:lnTo>
                <a:lnTo>
                  <a:pt x="1832480" y="117289"/>
                </a:lnTo>
                <a:lnTo>
                  <a:pt x="1829819" y="125780"/>
                </a:lnTo>
                <a:lnTo>
                  <a:pt x="1826093" y="133741"/>
                </a:lnTo>
                <a:lnTo>
                  <a:pt x="1821302" y="141171"/>
                </a:lnTo>
                <a:lnTo>
                  <a:pt x="1815979" y="148071"/>
                </a:lnTo>
                <a:lnTo>
                  <a:pt x="1810124" y="154439"/>
                </a:lnTo>
                <a:lnTo>
                  <a:pt x="1803737" y="160277"/>
                </a:lnTo>
                <a:lnTo>
                  <a:pt x="1797350" y="165584"/>
                </a:lnTo>
                <a:lnTo>
                  <a:pt x="1789365" y="169830"/>
                </a:lnTo>
                <a:lnTo>
                  <a:pt x="1781381" y="173545"/>
                </a:lnTo>
                <a:lnTo>
                  <a:pt x="1773397" y="176729"/>
                </a:lnTo>
                <a:lnTo>
                  <a:pt x="1764881" y="178852"/>
                </a:lnTo>
                <a:lnTo>
                  <a:pt x="1755299" y="180444"/>
                </a:lnTo>
                <a:lnTo>
                  <a:pt x="1746251" y="180975"/>
                </a:lnTo>
                <a:lnTo>
                  <a:pt x="1737202" y="180444"/>
                </a:lnTo>
                <a:lnTo>
                  <a:pt x="1728153" y="178852"/>
                </a:lnTo>
                <a:lnTo>
                  <a:pt x="1719637" y="176729"/>
                </a:lnTo>
                <a:lnTo>
                  <a:pt x="1711120" y="173545"/>
                </a:lnTo>
                <a:lnTo>
                  <a:pt x="1703668" y="169830"/>
                </a:lnTo>
                <a:lnTo>
                  <a:pt x="1695684" y="165584"/>
                </a:lnTo>
                <a:lnTo>
                  <a:pt x="1688765" y="160277"/>
                </a:lnTo>
                <a:lnTo>
                  <a:pt x="1681845" y="154439"/>
                </a:lnTo>
                <a:lnTo>
                  <a:pt x="1676522" y="148071"/>
                </a:lnTo>
                <a:lnTo>
                  <a:pt x="1671199" y="141171"/>
                </a:lnTo>
                <a:lnTo>
                  <a:pt x="1666941" y="133741"/>
                </a:lnTo>
                <a:lnTo>
                  <a:pt x="1663215" y="125780"/>
                </a:lnTo>
                <a:lnTo>
                  <a:pt x="1660021" y="117289"/>
                </a:lnTo>
                <a:lnTo>
                  <a:pt x="1657360" y="108797"/>
                </a:lnTo>
                <a:lnTo>
                  <a:pt x="1656296" y="99775"/>
                </a:lnTo>
                <a:lnTo>
                  <a:pt x="1655763" y="90753"/>
                </a:lnTo>
                <a:lnTo>
                  <a:pt x="1656296" y="81200"/>
                </a:lnTo>
                <a:lnTo>
                  <a:pt x="1657360" y="72178"/>
                </a:lnTo>
                <a:lnTo>
                  <a:pt x="1660021" y="63686"/>
                </a:lnTo>
                <a:lnTo>
                  <a:pt x="1663215" y="55726"/>
                </a:lnTo>
                <a:lnTo>
                  <a:pt x="1666941" y="47765"/>
                </a:lnTo>
                <a:lnTo>
                  <a:pt x="1671199" y="40335"/>
                </a:lnTo>
                <a:lnTo>
                  <a:pt x="1676522" y="32905"/>
                </a:lnTo>
                <a:lnTo>
                  <a:pt x="1681845" y="27067"/>
                </a:lnTo>
                <a:lnTo>
                  <a:pt x="1688765" y="20698"/>
                </a:lnTo>
                <a:lnTo>
                  <a:pt x="1695684" y="15922"/>
                </a:lnTo>
                <a:lnTo>
                  <a:pt x="1703668" y="11145"/>
                </a:lnTo>
                <a:lnTo>
                  <a:pt x="1711120" y="7430"/>
                </a:lnTo>
                <a:lnTo>
                  <a:pt x="1719637" y="4246"/>
                </a:lnTo>
                <a:lnTo>
                  <a:pt x="1728153" y="2123"/>
                </a:lnTo>
                <a:lnTo>
                  <a:pt x="1737202" y="531"/>
                </a:lnTo>
                <a:lnTo>
                  <a:pt x="1746251" y="0"/>
                </a:lnTo>
                <a:close/>
                <a:moveTo>
                  <a:pt x="1509978" y="0"/>
                </a:moveTo>
                <a:lnTo>
                  <a:pt x="1519000" y="531"/>
                </a:lnTo>
                <a:lnTo>
                  <a:pt x="1528023" y="2123"/>
                </a:lnTo>
                <a:lnTo>
                  <a:pt x="1536514" y="4246"/>
                </a:lnTo>
                <a:lnTo>
                  <a:pt x="1545006" y="7430"/>
                </a:lnTo>
                <a:lnTo>
                  <a:pt x="1552966" y="11145"/>
                </a:lnTo>
                <a:lnTo>
                  <a:pt x="1560396" y="15922"/>
                </a:lnTo>
                <a:lnTo>
                  <a:pt x="1567296" y="20698"/>
                </a:lnTo>
                <a:lnTo>
                  <a:pt x="1574195" y="27067"/>
                </a:lnTo>
                <a:lnTo>
                  <a:pt x="1579502" y="32905"/>
                </a:lnTo>
                <a:lnTo>
                  <a:pt x="1584809" y="40335"/>
                </a:lnTo>
                <a:lnTo>
                  <a:pt x="1589055" y="47765"/>
                </a:lnTo>
                <a:lnTo>
                  <a:pt x="1592770" y="55726"/>
                </a:lnTo>
                <a:lnTo>
                  <a:pt x="1595954" y="63686"/>
                </a:lnTo>
                <a:lnTo>
                  <a:pt x="1598608" y="72178"/>
                </a:lnTo>
                <a:lnTo>
                  <a:pt x="1599670" y="81200"/>
                </a:lnTo>
                <a:lnTo>
                  <a:pt x="1600200" y="90753"/>
                </a:lnTo>
                <a:lnTo>
                  <a:pt x="1599670" y="99775"/>
                </a:lnTo>
                <a:lnTo>
                  <a:pt x="1598608" y="108797"/>
                </a:lnTo>
                <a:lnTo>
                  <a:pt x="1595954" y="117289"/>
                </a:lnTo>
                <a:lnTo>
                  <a:pt x="1592770" y="125780"/>
                </a:lnTo>
                <a:lnTo>
                  <a:pt x="1589055" y="133741"/>
                </a:lnTo>
                <a:lnTo>
                  <a:pt x="1584809" y="141171"/>
                </a:lnTo>
                <a:lnTo>
                  <a:pt x="1579502" y="148071"/>
                </a:lnTo>
                <a:lnTo>
                  <a:pt x="1574195" y="154439"/>
                </a:lnTo>
                <a:lnTo>
                  <a:pt x="1567296" y="160277"/>
                </a:lnTo>
                <a:lnTo>
                  <a:pt x="1560396" y="165584"/>
                </a:lnTo>
                <a:lnTo>
                  <a:pt x="1552966" y="169830"/>
                </a:lnTo>
                <a:lnTo>
                  <a:pt x="1545006" y="173545"/>
                </a:lnTo>
                <a:lnTo>
                  <a:pt x="1536514" y="176729"/>
                </a:lnTo>
                <a:lnTo>
                  <a:pt x="1528023" y="178852"/>
                </a:lnTo>
                <a:lnTo>
                  <a:pt x="1519000" y="180444"/>
                </a:lnTo>
                <a:lnTo>
                  <a:pt x="1509978" y="180975"/>
                </a:lnTo>
                <a:lnTo>
                  <a:pt x="1500425" y="180444"/>
                </a:lnTo>
                <a:lnTo>
                  <a:pt x="1491403" y="178852"/>
                </a:lnTo>
                <a:lnTo>
                  <a:pt x="1482911" y="176729"/>
                </a:lnTo>
                <a:lnTo>
                  <a:pt x="1474951" y="173545"/>
                </a:lnTo>
                <a:lnTo>
                  <a:pt x="1466990" y="169830"/>
                </a:lnTo>
                <a:lnTo>
                  <a:pt x="1459560" y="165584"/>
                </a:lnTo>
                <a:lnTo>
                  <a:pt x="1452661" y="160277"/>
                </a:lnTo>
                <a:lnTo>
                  <a:pt x="1446292" y="154439"/>
                </a:lnTo>
                <a:lnTo>
                  <a:pt x="1440454" y="148071"/>
                </a:lnTo>
                <a:lnTo>
                  <a:pt x="1435147" y="141171"/>
                </a:lnTo>
                <a:lnTo>
                  <a:pt x="1430370" y="133741"/>
                </a:lnTo>
                <a:lnTo>
                  <a:pt x="1426655" y="125780"/>
                </a:lnTo>
                <a:lnTo>
                  <a:pt x="1423471" y="117289"/>
                </a:lnTo>
                <a:lnTo>
                  <a:pt x="1421348" y="108797"/>
                </a:lnTo>
                <a:lnTo>
                  <a:pt x="1420287" y="99775"/>
                </a:lnTo>
                <a:lnTo>
                  <a:pt x="1419225" y="90753"/>
                </a:lnTo>
                <a:lnTo>
                  <a:pt x="1420287" y="81200"/>
                </a:lnTo>
                <a:lnTo>
                  <a:pt x="1421348" y="72178"/>
                </a:lnTo>
                <a:lnTo>
                  <a:pt x="1423471" y="63686"/>
                </a:lnTo>
                <a:lnTo>
                  <a:pt x="1426655" y="55726"/>
                </a:lnTo>
                <a:lnTo>
                  <a:pt x="1430370" y="47765"/>
                </a:lnTo>
                <a:lnTo>
                  <a:pt x="1435147" y="40335"/>
                </a:lnTo>
                <a:lnTo>
                  <a:pt x="1440454" y="32905"/>
                </a:lnTo>
                <a:lnTo>
                  <a:pt x="1446292" y="27067"/>
                </a:lnTo>
                <a:lnTo>
                  <a:pt x="1452661" y="20698"/>
                </a:lnTo>
                <a:lnTo>
                  <a:pt x="1459560" y="15922"/>
                </a:lnTo>
                <a:lnTo>
                  <a:pt x="1466990" y="11145"/>
                </a:lnTo>
                <a:lnTo>
                  <a:pt x="1474951" y="7430"/>
                </a:lnTo>
                <a:lnTo>
                  <a:pt x="1482911" y="4246"/>
                </a:lnTo>
                <a:lnTo>
                  <a:pt x="1491403" y="2123"/>
                </a:lnTo>
                <a:lnTo>
                  <a:pt x="1500425" y="531"/>
                </a:lnTo>
                <a:lnTo>
                  <a:pt x="1509978" y="0"/>
                </a:lnTo>
                <a:close/>
                <a:moveTo>
                  <a:pt x="799572" y="0"/>
                </a:moveTo>
                <a:lnTo>
                  <a:pt x="809097" y="531"/>
                </a:lnTo>
                <a:lnTo>
                  <a:pt x="817564" y="2123"/>
                </a:lnTo>
                <a:lnTo>
                  <a:pt x="826559" y="4246"/>
                </a:lnTo>
                <a:lnTo>
                  <a:pt x="834497" y="7430"/>
                </a:lnTo>
                <a:lnTo>
                  <a:pt x="842434" y="11145"/>
                </a:lnTo>
                <a:lnTo>
                  <a:pt x="849843" y="15922"/>
                </a:lnTo>
                <a:lnTo>
                  <a:pt x="856722" y="20698"/>
                </a:lnTo>
                <a:lnTo>
                  <a:pt x="863072" y="27067"/>
                </a:lnTo>
                <a:lnTo>
                  <a:pt x="868893" y="32905"/>
                </a:lnTo>
                <a:lnTo>
                  <a:pt x="874185" y="40335"/>
                </a:lnTo>
                <a:lnTo>
                  <a:pt x="878947" y="47765"/>
                </a:lnTo>
                <a:lnTo>
                  <a:pt x="882651" y="55726"/>
                </a:lnTo>
                <a:lnTo>
                  <a:pt x="885826" y="63686"/>
                </a:lnTo>
                <a:lnTo>
                  <a:pt x="887414" y="72178"/>
                </a:lnTo>
                <a:lnTo>
                  <a:pt x="889001" y="81200"/>
                </a:lnTo>
                <a:lnTo>
                  <a:pt x="889001" y="90753"/>
                </a:lnTo>
                <a:lnTo>
                  <a:pt x="889001" y="99775"/>
                </a:lnTo>
                <a:lnTo>
                  <a:pt x="887414" y="108797"/>
                </a:lnTo>
                <a:lnTo>
                  <a:pt x="885826" y="117289"/>
                </a:lnTo>
                <a:lnTo>
                  <a:pt x="882651" y="125780"/>
                </a:lnTo>
                <a:lnTo>
                  <a:pt x="878947" y="133741"/>
                </a:lnTo>
                <a:lnTo>
                  <a:pt x="874185" y="141171"/>
                </a:lnTo>
                <a:lnTo>
                  <a:pt x="868893" y="148071"/>
                </a:lnTo>
                <a:lnTo>
                  <a:pt x="863072" y="154439"/>
                </a:lnTo>
                <a:lnTo>
                  <a:pt x="856722" y="160277"/>
                </a:lnTo>
                <a:lnTo>
                  <a:pt x="849843" y="165584"/>
                </a:lnTo>
                <a:lnTo>
                  <a:pt x="842434" y="169830"/>
                </a:lnTo>
                <a:lnTo>
                  <a:pt x="834497" y="173545"/>
                </a:lnTo>
                <a:lnTo>
                  <a:pt x="826559" y="176729"/>
                </a:lnTo>
                <a:lnTo>
                  <a:pt x="817564" y="178852"/>
                </a:lnTo>
                <a:lnTo>
                  <a:pt x="809097" y="180444"/>
                </a:lnTo>
                <a:lnTo>
                  <a:pt x="799572" y="180975"/>
                </a:lnTo>
                <a:lnTo>
                  <a:pt x="790576" y="180444"/>
                </a:lnTo>
                <a:lnTo>
                  <a:pt x="781580" y="178852"/>
                </a:lnTo>
                <a:lnTo>
                  <a:pt x="773113" y="176729"/>
                </a:lnTo>
                <a:lnTo>
                  <a:pt x="764647" y="173545"/>
                </a:lnTo>
                <a:lnTo>
                  <a:pt x="756709" y="169830"/>
                </a:lnTo>
                <a:lnTo>
                  <a:pt x="749301" y="165584"/>
                </a:lnTo>
                <a:lnTo>
                  <a:pt x="742422" y="160277"/>
                </a:lnTo>
                <a:lnTo>
                  <a:pt x="735542" y="154439"/>
                </a:lnTo>
                <a:lnTo>
                  <a:pt x="730251" y="148071"/>
                </a:lnTo>
                <a:lnTo>
                  <a:pt x="724959" y="141171"/>
                </a:lnTo>
                <a:lnTo>
                  <a:pt x="720726" y="133741"/>
                </a:lnTo>
                <a:lnTo>
                  <a:pt x="717022" y="125780"/>
                </a:lnTo>
                <a:lnTo>
                  <a:pt x="713847" y="117289"/>
                </a:lnTo>
                <a:lnTo>
                  <a:pt x="711201" y="108797"/>
                </a:lnTo>
                <a:lnTo>
                  <a:pt x="710142" y="99775"/>
                </a:lnTo>
                <a:lnTo>
                  <a:pt x="709613" y="90753"/>
                </a:lnTo>
                <a:lnTo>
                  <a:pt x="710142" y="81200"/>
                </a:lnTo>
                <a:lnTo>
                  <a:pt x="711201" y="72178"/>
                </a:lnTo>
                <a:lnTo>
                  <a:pt x="713847" y="63686"/>
                </a:lnTo>
                <a:lnTo>
                  <a:pt x="717022" y="55726"/>
                </a:lnTo>
                <a:lnTo>
                  <a:pt x="720726" y="47765"/>
                </a:lnTo>
                <a:lnTo>
                  <a:pt x="724959" y="40335"/>
                </a:lnTo>
                <a:lnTo>
                  <a:pt x="730251" y="32905"/>
                </a:lnTo>
                <a:lnTo>
                  <a:pt x="735542" y="27067"/>
                </a:lnTo>
                <a:lnTo>
                  <a:pt x="742422" y="20698"/>
                </a:lnTo>
                <a:lnTo>
                  <a:pt x="749301" y="15922"/>
                </a:lnTo>
                <a:lnTo>
                  <a:pt x="756709" y="11145"/>
                </a:lnTo>
                <a:lnTo>
                  <a:pt x="764647" y="7430"/>
                </a:lnTo>
                <a:lnTo>
                  <a:pt x="773113" y="4246"/>
                </a:lnTo>
                <a:lnTo>
                  <a:pt x="781580" y="2123"/>
                </a:lnTo>
                <a:lnTo>
                  <a:pt x="790576" y="531"/>
                </a:lnTo>
                <a:lnTo>
                  <a:pt x="799572" y="0"/>
                </a:lnTo>
                <a:close/>
                <a:moveTo>
                  <a:pt x="563032" y="0"/>
                </a:moveTo>
                <a:lnTo>
                  <a:pt x="571975" y="531"/>
                </a:lnTo>
                <a:lnTo>
                  <a:pt x="580918" y="2123"/>
                </a:lnTo>
                <a:lnTo>
                  <a:pt x="589335" y="4246"/>
                </a:lnTo>
                <a:lnTo>
                  <a:pt x="597226" y="7430"/>
                </a:lnTo>
                <a:lnTo>
                  <a:pt x="605117" y="11145"/>
                </a:lnTo>
                <a:lnTo>
                  <a:pt x="613008" y="15922"/>
                </a:lnTo>
                <a:lnTo>
                  <a:pt x="619847" y="20698"/>
                </a:lnTo>
                <a:lnTo>
                  <a:pt x="625633" y="27067"/>
                </a:lnTo>
                <a:lnTo>
                  <a:pt x="631946" y="32905"/>
                </a:lnTo>
                <a:lnTo>
                  <a:pt x="636681" y="40335"/>
                </a:lnTo>
                <a:lnTo>
                  <a:pt x="641415" y="47765"/>
                </a:lnTo>
                <a:lnTo>
                  <a:pt x="645098" y="55726"/>
                </a:lnTo>
                <a:lnTo>
                  <a:pt x="648254" y="63686"/>
                </a:lnTo>
                <a:lnTo>
                  <a:pt x="650885" y="72178"/>
                </a:lnTo>
                <a:lnTo>
                  <a:pt x="651937" y="81200"/>
                </a:lnTo>
                <a:lnTo>
                  <a:pt x="652463" y="90753"/>
                </a:lnTo>
                <a:lnTo>
                  <a:pt x="651937" y="99775"/>
                </a:lnTo>
                <a:lnTo>
                  <a:pt x="650885" y="108797"/>
                </a:lnTo>
                <a:lnTo>
                  <a:pt x="648254" y="117289"/>
                </a:lnTo>
                <a:lnTo>
                  <a:pt x="645098" y="125780"/>
                </a:lnTo>
                <a:lnTo>
                  <a:pt x="641415" y="133741"/>
                </a:lnTo>
                <a:lnTo>
                  <a:pt x="636681" y="141171"/>
                </a:lnTo>
                <a:lnTo>
                  <a:pt x="631946" y="148071"/>
                </a:lnTo>
                <a:lnTo>
                  <a:pt x="625633" y="154439"/>
                </a:lnTo>
                <a:lnTo>
                  <a:pt x="619847" y="160277"/>
                </a:lnTo>
                <a:lnTo>
                  <a:pt x="613008" y="165584"/>
                </a:lnTo>
                <a:lnTo>
                  <a:pt x="605117" y="169830"/>
                </a:lnTo>
                <a:lnTo>
                  <a:pt x="597226" y="173545"/>
                </a:lnTo>
                <a:lnTo>
                  <a:pt x="589335" y="176729"/>
                </a:lnTo>
                <a:lnTo>
                  <a:pt x="580918" y="178852"/>
                </a:lnTo>
                <a:lnTo>
                  <a:pt x="571975" y="180444"/>
                </a:lnTo>
                <a:lnTo>
                  <a:pt x="563032" y="180975"/>
                </a:lnTo>
                <a:lnTo>
                  <a:pt x="554089" y="180444"/>
                </a:lnTo>
                <a:lnTo>
                  <a:pt x="544620" y="178852"/>
                </a:lnTo>
                <a:lnTo>
                  <a:pt x="536202" y="176729"/>
                </a:lnTo>
                <a:lnTo>
                  <a:pt x="527785" y="173545"/>
                </a:lnTo>
                <a:lnTo>
                  <a:pt x="519894" y="169830"/>
                </a:lnTo>
                <a:lnTo>
                  <a:pt x="512530" y="165584"/>
                </a:lnTo>
                <a:lnTo>
                  <a:pt x="506217" y="160277"/>
                </a:lnTo>
                <a:lnTo>
                  <a:pt x="499378" y="154439"/>
                </a:lnTo>
                <a:lnTo>
                  <a:pt x="494117" y="148071"/>
                </a:lnTo>
                <a:lnTo>
                  <a:pt x="488331" y="141171"/>
                </a:lnTo>
                <a:lnTo>
                  <a:pt x="484122" y="133741"/>
                </a:lnTo>
                <a:lnTo>
                  <a:pt x="480440" y="125780"/>
                </a:lnTo>
                <a:lnTo>
                  <a:pt x="477809" y="117289"/>
                </a:lnTo>
                <a:lnTo>
                  <a:pt x="475179" y="108797"/>
                </a:lnTo>
                <a:lnTo>
                  <a:pt x="474127" y="99775"/>
                </a:lnTo>
                <a:lnTo>
                  <a:pt x="473075" y="90753"/>
                </a:lnTo>
                <a:lnTo>
                  <a:pt x="474127" y="81200"/>
                </a:lnTo>
                <a:lnTo>
                  <a:pt x="475179" y="72178"/>
                </a:lnTo>
                <a:lnTo>
                  <a:pt x="477809" y="63686"/>
                </a:lnTo>
                <a:lnTo>
                  <a:pt x="480440" y="55726"/>
                </a:lnTo>
                <a:lnTo>
                  <a:pt x="484122" y="47765"/>
                </a:lnTo>
                <a:lnTo>
                  <a:pt x="488331" y="40335"/>
                </a:lnTo>
                <a:lnTo>
                  <a:pt x="494117" y="32905"/>
                </a:lnTo>
                <a:lnTo>
                  <a:pt x="499378" y="27067"/>
                </a:lnTo>
                <a:lnTo>
                  <a:pt x="506217" y="20698"/>
                </a:lnTo>
                <a:lnTo>
                  <a:pt x="512530" y="15922"/>
                </a:lnTo>
                <a:lnTo>
                  <a:pt x="519894" y="11145"/>
                </a:lnTo>
                <a:lnTo>
                  <a:pt x="527785" y="7430"/>
                </a:lnTo>
                <a:lnTo>
                  <a:pt x="536202" y="4246"/>
                </a:lnTo>
                <a:lnTo>
                  <a:pt x="544620" y="2123"/>
                </a:lnTo>
                <a:lnTo>
                  <a:pt x="554089" y="531"/>
                </a:lnTo>
                <a:lnTo>
                  <a:pt x="563032" y="0"/>
                </a:lnTo>
                <a:close/>
                <a:moveTo>
                  <a:pt x="325969" y="0"/>
                </a:moveTo>
                <a:lnTo>
                  <a:pt x="334912" y="531"/>
                </a:lnTo>
                <a:lnTo>
                  <a:pt x="344381" y="2123"/>
                </a:lnTo>
                <a:lnTo>
                  <a:pt x="352798" y="4246"/>
                </a:lnTo>
                <a:lnTo>
                  <a:pt x="361215" y="7430"/>
                </a:lnTo>
                <a:lnTo>
                  <a:pt x="369106" y="11145"/>
                </a:lnTo>
                <a:lnTo>
                  <a:pt x="376471" y="15922"/>
                </a:lnTo>
                <a:lnTo>
                  <a:pt x="382784" y="20698"/>
                </a:lnTo>
                <a:lnTo>
                  <a:pt x="389623" y="27067"/>
                </a:lnTo>
                <a:lnTo>
                  <a:pt x="394883" y="32905"/>
                </a:lnTo>
                <a:lnTo>
                  <a:pt x="400670" y="40335"/>
                </a:lnTo>
                <a:lnTo>
                  <a:pt x="404878" y="47765"/>
                </a:lnTo>
                <a:lnTo>
                  <a:pt x="408561" y="55726"/>
                </a:lnTo>
                <a:lnTo>
                  <a:pt x="411191" y="63686"/>
                </a:lnTo>
                <a:lnTo>
                  <a:pt x="413821" y="72178"/>
                </a:lnTo>
                <a:lnTo>
                  <a:pt x="414874" y="81200"/>
                </a:lnTo>
                <a:lnTo>
                  <a:pt x="415926" y="90753"/>
                </a:lnTo>
                <a:lnTo>
                  <a:pt x="414874" y="99775"/>
                </a:lnTo>
                <a:lnTo>
                  <a:pt x="413821" y="108797"/>
                </a:lnTo>
                <a:lnTo>
                  <a:pt x="411191" y="117289"/>
                </a:lnTo>
                <a:lnTo>
                  <a:pt x="408561" y="125780"/>
                </a:lnTo>
                <a:lnTo>
                  <a:pt x="404878" y="133741"/>
                </a:lnTo>
                <a:lnTo>
                  <a:pt x="400670" y="141171"/>
                </a:lnTo>
                <a:lnTo>
                  <a:pt x="394883" y="148071"/>
                </a:lnTo>
                <a:lnTo>
                  <a:pt x="389623" y="154439"/>
                </a:lnTo>
                <a:lnTo>
                  <a:pt x="382784" y="160277"/>
                </a:lnTo>
                <a:lnTo>
                  <a:pt x="376471" y="165584"/>
                </a:lnTo>
                <a:lnTo>
                  <a:pt x="369106" y="169830"/>
                </a:lnTo>
                <a:lnTo>
                  <a:pt x="361215" y="173545"/>
                </a:lnTo>
                <a:lnTo>
                  <a:pt x="352798" y="176729"/>
                </a:lnTo>
                <a:lnTo>
                  <a:pt x="344381" y="178852"/>
                </a:lnTo>
                <a:lnTo>
                  <a:pt x="334912" y="180444"/>
                </a:lnTo>
                <a:lnTo>
                  <a:pt x="325969" y="180975"/>
                </a:lnTo>
                <a:lnTo>
                  <a:pt x="317026" y="180444"/>
                </a:lnTo>
                <a:lnTo>
                  <a:pt x="308083" y="178852"/>
                </a:lnTo>
                <a:lnTo>
                  <a:pt x="299665" y="176729"/>
                </a:lnTo>
                <a:lnTo>
                  <a:pt x="291775" y="173545"/>
                </a:lnTo>
                <a:lnTo>
                  <a:pt x="283884" y="169830"/>
                </a:lnTo>
                <a:lnTo>
                  <a:pt x="276519" y="165584"/>
                </a:lnTo>
                <a:lnTo>
                  <a:pt x="269154" y="160277"/>
                </a:lnTo>
                <a:lnTo>
                  <a:pt x="263367" y="154439"/>
                </a:lnTo>
                <a:lnTo>
                  <a:pt x="257054" y="148071"/>
                </a:lnTo>
                <a:lnTo>
                  <a:pt x="252320" y="141171"/>
                </a:lnTo>
                <a:lnTo>
                  <a:pt x="247585" y="133741"/>
                </a:lnTo>
                <a:lnTo>
                  <a:pt x="243903" y="125780"/>
                </a:lnTo>
                <a:lnTo>
                  <a:pt x="240746" y="117289"/>
                </a:lnTo>
                <a:lnTo>
                  <a:pt x="238116" y="108797"/>
                </a:lnTo>
                <a:lnTo>
                  <a:pt x="237064" y="99775"/>
                </a:lnTo>
                <a:lnTo>
                  <a:pt x="236538" y="90753"/>
                </a:lnTo>
                <a:lnTo>
                  <a:pt x="237064" y="81200"/>
                </a:lnTo>
                <a:lnTo>
                  <a:pt x="238116" y="72178"/>
                </a:lnTo>
                <a:lnTo>
                  <a:pt x="240746" y="63686"/>
                </a:lnTo>
                <a:lnTo>
                  <a:pt x="243903" y="55726"/>
                </a:lnTo>
                <a:lnTo>
                  <a:pt x="247585" y="47765"/>
                </a:lnTo>
                <a:lnTo>
                  <a:pt x="252320" y="40335"/>
                </a:lnTo>
                <a:lnTo>
                  <a:pt x="257054" y="32905"/>
                </a:lnTo>
                <a:lnTo>
                  <a:pt x="263367" y="27067"/>
                </a:lnTo>
                <a:lnTo>
                  <a:pt x="269154" y="20698"/>
                </a:lnTo>
                <a:lnTo>
                  <a:pt x="276519" y="15922"/>
                </a:lnTo>
                <a:lnTo>
                  <a:pt x="283884" y="11145"/>
                </a:lnTo>
                <a:lnTo>
                  <a:pt x="291775" y="7430"/>
                </a:lnTo>
                <a:lnTo>
                  <a:pt x="299665" y="4246"/>
                </a:lnTo>
                <a:lnTo>
                  <a:pt x="308083" y="2123"/>
                </a:lnTo>
                <a:lnTo>
                  <a:pt x="317026" y="531"/>
                </a:lnTo>
                <a:lnTo>
                  <a:pt x="325969" y="0"/>
                </a:lnTo>
                <a:close/>
                <a:moveTo>
                  <a:pt x="89429" y="0"/>
                </a:moveTo>
                <a:lnTo>
                  <a:pt x="98425" y="531"/>
                </a:lnTo>
                <a:lnTo>
                  <a:pt x="107421" y="2123"/>
                </a:lnTo>
                <a:lnTo>
                  <a:pt x="115888" y="4246"/>
                </a:lnTo>
                <a:lnTo>
                  <a:pt x="124354" y="7430"/>
                </a:lnTo>
                <a:lnTo>
                  <a:pt x="132292" y="11145"/>
                </a:lnTo>
                <a:lnTo>
                  <a:pt x="139700" y="15922"/>
                </a:lnTo>
                <a:lnTo>
                  <a:pt x="146579" y="20698"/>
                </a:lnTo>
                <a:lnTo>
                  <a:pt x="153459" y="27067"/>
                </a:lnTo>
                <a:lnTo>
                  <a:pt x="158750" y="32905"/>
                </a:lnTo>
                <a:lnTo>
                  <a:pt x="164042" y="40335"/>
                </a:lnTo>
                <a:lnTo>
                  <a:pt x="168275" y="47765"/>
                </a:lnTo>
                <a:lnTo>
                  <a:pt x="171979" y="55726"/>
                </a:lnTo>
                <a:lnTo>
                  <a:pt x="175154" y="63686"/>
                </a:lnTo>
                <a:lnTo>
                  <a:pt x="177800" y="72178"/>
                </a:lnTo>
                <a:lnTo>
                  <a:pt x="178859" y="81200"/>
                </a:lnTo>
                <a:lnTo>
                  <a:pt x="179388" y="90753"/>
                </a:lnTo>
                <a:lnTo>
                  <a:pt x="178859" y="99775"/>
                </a:lnTo>
                <a:lnTo>
                  <a:pt x="177800" y="108797"/>
                </a:lnTo>
                <a:lnTo>
                  <a:pt x="175154" y="117289"/>
                </a:lnTo>
                <a:lnTo>
                  <a:pt x="171979" y="125780"/>
                </a:lnTo>
                <a:lnTo>
                  <a:pt x="168275" y="133741"/>
                </a:lnTo>
                <a:lnTo>
                  <a:pt x="164042" y="141171"/>
                </a:lnTo>
                <a:lnTo>
                  <a:pt x="158750" y="148071"/>
                </a:lnTo>
                <a:lnTo>
                  <a:pt x="153459" y="154439"/>
                </a:lnTo>
                <a:lnTo>
                  <a:pt x="146579" y="160277"/>
                </a:lnTo>
                <a:lnTo>
                  <a:pt x="139700" y="165584"/>
                </a:lnTo>
                <a:lnTo>
                  <a:pt x="132292" y="169830"/>
                </a:lnTo>
                <a:lnTo>
                  <a:pt x="124354" y="173545"/>
                </a:lnTo>
                <a:lnTo>
                  <a:pt x="115888" y="176729"/>
                </a:lnTo>
                <a:lnTo>
                  <a:pt x="107421" y="178852"/>
                </a:lnTo>
                <a:lnTo>
                  <a:pt x="98425" y="180444"/>
                </a:lnTo>
                <a:lnTo>
                  <a:pt x="89429" y="180975"/>
                </a:lnTo>
                <a:lnTo>
                  <a:pt x="79904" y="180444"/>
                </a:lnTo>
                <a:lnTo>
                  <a:pt x="71437" y="178852"/>
                </a:lnTo>
                <a:lnTo>
                  <a:pt x="62442" y="176729"/>
                </a:lnTo>
                <a:lnTo>
                  <a:pt x="54504" y="173545"/>
                </a:lnTo>
                <a:lnTo>
                  <a:pt x="46567" y="169830"/>
                </a:lnTo>
                <a:lnTo>
                  <a:pt x="39158" y="165584"/>
                </a:lnTo>
                <a:lnTo>
                  <a:pt x="32279" y="160277"/>
                </a:lnTo>
                <a:lnTo>
                  <a:pt x="25929" y="154439"/>
                </a:lnTo>
                <a:lnTo>
                  <a:pt x="20108" y="148071"/>
                </a:lnTo>
                <a:lnTo>
                  <a:pt x="14816" y="141171"/>
                </a:lnTo>
                <a:lnTo>
                  <a:pt x="10054" y="133741"/>
                </a:lnTo>
                <a:lnTo>
                  <a:pt x="6350" y="125780"/>
                </a:lnTo>
                <a:lnTo>
                  <a:pt x="3704" y="117289"/>
                </a:lnTo>
                <a:lnTo>
                  <a:pt x="1587" y="108797"/>
                </a:lnTo>
                <a:lnTo>
                  <a:pt x="0" y="99775"/>
                </a:lnTo>
                <a:lnTo>
                  <a:pt x="0" y="90753"/>
                </a:lnTo>
                <a:lnTo>
                  <a:pt x="0" y="81200"/>
                </a:lnTo>
                <a:lnTo>
                  <a:pt x="1587" y="72178"/>
                </a:lnTo>
                <a:lnTo>
                  <a:pt x="3704" y="63686"/>
                </a:lnTo>
                <a:lnTo>
                  <a:pt x="6350" y="55726"/>
                </a:lnTo>
                <a:lnTo>
                  <a:pt x="10054" y="47765"/>
                </a:lnTo>
                <a:lnTo>
                  <a:pt x="14816" y="40335"/>
                </a:lnTo>
                <a:lnTo>
                  <a:pt x="20108" y="32905"/>
                </a:lnTo>
                <a:lnTo>
                  <a:pt x="25929" y="27067"/>
                </a:lnTo>
                <a:lnTo>
                  <a:pt x="32279" y="20698"/>
                </a:lnTo>
                <a:lnTo>
                  <a:pt x="39158" y="15922"/>
                </a:lnTo>
                <a:lnTo>
                  <a:pt x="46567" y="11145"/>
                </a:lnTo>
                <a:lnTo>
                  <a:pt x="54504" y="7430"/>
                </a:lnTo>
                <a:lnTo>
                  <a:pt x="62442" y="4246"/>
                </a:lnTo>
                <a:lnTo>
                  <a:pt x="71437" y="2123"/>
                </a:lnTo>
                <a:lnTo>
                  <a:pt x="79904" y="531"/>
                </a:lnTo>
                <a:lnTo>
                  <a:pt x="89429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矩形 57"/>
          <p:cNvSpPr>
            <a:spLocks noChangeArrowheads="1"/>
          </p:cNvSpPr>
          <p:nvPr/>
        </p:nvSpPr>
        <p:spPr bwMode="auto">
          <a:xfrm>
            <a:off x="6916417" y="3831741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文本框 40"/>
          <p:cNvSpPr txBox="1"/>
          <p:nvPr/>
        </p:nvSpPr>
        <p:spPr>
          <a:xfrm>
            <a:off x="6916417" y="4236284"/>
            <a:ext cx="3089629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21" name="箭头"/>
          <p:cNvSpPr/>
          <p:nvPr/>
        </p:nvSpPr>
        <p:spPr bwMode="auto">
          <a:xfrm>
            <a:off x="6434349" y="1850586"/>
            <a:ext cx="420156" cy="246546"/>
          </a:xfrm>
          <a:custGeom>
            <a:avLst/>
            <a:gdLst>
              <a:gd name="T0" fmla="*/ 2156354 w 3019426"/>
              <a:gd name="T1" fmla="*/ 1446894 h 1601787"/>
              <a:gd name="T2" fmla="*/ 1892300 w 3019426"/>
              <a:gd name="T3" fmla="*/ 1511300 h 1601787"/>
              <a:gd name="T4" fmla="*/ 1681845 w 3019426"/>
              <a:gd name="T5" fmla="*/ 1575173 h 1601787"/>
              <a:gd name="T6" fmla="*/ 1509978 w 3019426"/>
              <a:gd name="T7" fmla="*/ 1601787 h 1601787"/>
              <a:gd name="T8" fmla="*/ 863072 w 3019426"/>
              <a:gd name="T9" fmla="*/ 1575173 h 1601787"/>
              <a:gd name="T10" fmla="*/ 652463 w 3019426"/>
              <a:gd name="T11" fmla="*/ 1511300 h 1601787"/>
              <a:gd name="T12" fmla="*/ 389623 w 3019426"/>
              <a:gd name="T13" fmla="*/ 1446894 h 1601787"/>
              <a:gd name="T14" fmla="*/ 89429 w 3019426"/>
              <a:gd name="T15" fmla="*/ 1420812 h 1601787"/>
              <a:gd name="T16" fmla="*/ 32279 w 3019426"/>
              <a:gd name="T17" fmla="*/ 1441571 h 1601787"/>
              <a:gd name="T18" fmla="*/ 2366963 w 3019426"/>
              <a:gd name="T19" fmla="*/ 1265475 h 1601787"/>
              <a:gd name="T20" fmla="*/ 2155237 w 3019426"/>
              <a:gd name="T21" fmla="*/ 1331815 h 1601787"/>
              <a:gd name="T22" fmla="*/ 1973739 w 3019426"/>
              <a:gd name="T23" fmla="*/ 1364189 h 1601787"/>
              <a:gd name="T24" fmla="*/ 1803737 w 3019426"/>
              <a:gd name="T25" fmla="*/ 1344021 h 1601787"/>
              <a:gd name="T26" fmla="*/ 1125009 w 3019426"/>
              <a:gd name="T27" fmla="*/ 1284050 h 1601787"/>
              <a:gd name="T28" fmla="*/ 873714 w 3019426"/>
              <a:gd name="T29" fmla="*/ 1217180 h 1601787"/>
              <a:gd name="T30" fmla="*/ 571975 w 3019426"/>
              <a:gd name="T31" fmla="*/ 1184806 h 1601787"/>
              <a:gd name="T32" fmla="*/ 512530 w 3019426"/>
              <a:gd name="T33" fmla="*/ 1200197 h 1601787"/>
              <a:gd name="T34" fmla="*/ 238116 w 3019426"/>
              <a:gd name="T35" fmla="*/ 1256453 h 1601787"/>
              <a:gd name="T36" fmla="*/ 2624077 w 3019426"/>
              <a:gd name="T37" fmla="*/ 1094317 h 1601787"/>
              <a:gd name="T38" fmla="*/ 2446868 w 3019426"/>
              <a:gd name="T39" fmla="*/ 1126596 h 1601787"/>
              <a:gd name="T40" fmla="*/ 2281337 w 3019426"/>
              <a:gd name="T41" fmla="*/ 1106488 h 1601787"/>
              <a:gd name="T42" fmla="*/ 2073275 w 3019426"/>
              <a:gd name="T43" fmla="*/ 1046162 h 1601787"/>
              <a:gd name="T44" fmla="*/ 1341439 w 3019426"/>
              <a:gd name="T45" fmla="*/ 980016 h 1601787"/>
              <a:gd name="T46" fmla="*/ 1045105 w 3019426"/>
              <a:gd name="T47" fmla="*/ 947737 h 1601787"/>
              <a:gd name="T48" fmla="*/ 985309 w 3019426"/>
              <a:gd name="T49" fmla="*/ 962554 h 1601787"/>
              <a:gd name="T50" fmla="*/ 716486 w 3019426"/>
              <a:gd name="T51" fmla="*/ 1019175 h 1601787"/>
              <a:gd name="T52" fmla="*/ 488331 w 3019426"/>
              <a:gd name="T53" fmla="*/ 1087438 h 1601787"/>
              <a:gd name="T54" fmla="*/ 2903166 w 3019426"/>
              <a:gd name="T55" fmla="*/ 887413 h 1601787"/>
              <a:gd name="T56" fmla="*/ 2736458 w 3019426"/>
              <a:gd name="T57" fmla="*/ 880005 h 1601787"/>
              <a:gd name="T58" fmla="*/ 2542118 w 3019426"/>
              <a:gd name="T59" fmla="*/ 827617 h 1601787"/>
              <a:gd name="T60" fmla="*/ 2299230 w 3019426"/>
              <a:gd name="T61" fmla="*/ 758296 h 1601787"/>
              <a:gd name="T62" fmla="*/ 1536514 w 3019426"/>
              <a:gd name="T63" fmla="*/ 714904 h 1601787"/>
              <a:gd name="T64" fmla="*/ 1474951 w 3019426"/>
              <a:gd name="T65" fmla="*/ 718079 h 1601787"/>
              <a:gd name="T66" fmla="*/ 1189567 w 3019426"/>
              <a:gd name="T67" fmla="*/ 766234 h 1601787"/>
              <a:gd name="T68" fmla="*/ 952500 w 3019426"/>
              <a:gd name="T69" fmla="*/ 836084 h 1601787"/>
              <a:gd name="T70" fmla="*/ 764647 w 3019426"/>
              <a:gd name="T71" fmla="*/ 884238 h 1601787"/>
              <a:gd name="T72" fmla="*/ 2728544 w 3019426"/>
              <a:gd name="T73" fmla="*/ 647191 h 1601787"/>
              <a:gd name="T74" fmla="*/ 2538943 w 3019426"/>
              <a:gd name="T75" fmla="*/ 599179 h 1601787"/>
              <a:gd name="T76" fmla="*/ 2303463 w 3019426"/>
              <a:gd name="T77" fmla="*/ 529534 h 1601787"/>
              <a:gd name="T78" fmla="*/ 2017918 w 3019426"/>
              <a:gd name="T79" fmla="*/ 482049 h 1601787"/>
              <a:gd name="T80" fmla="*/ 1956174 w 3019426"/>
              <a:gd name="T81" fmla="*/ 478883 h 1601787"/>
              <a:gd name="T82" fmla="*/ 1193272 w 3019426"/>
              <a:gd name="T83" fmla="*/ 521620 h 1601787"/>
              <a:gd name="T84" fmla="*/ 949325 w 3019426"/>
              <a:gd name="T85" fmla="*/ 591264 h 1601787"/>
              <a:gd name="T86" fmla="*/ 756709 w 3019426"/>
              <a:gd name="T87" fmla="*/ 643498 h 1601787"/>
              <a:gd name="T88" fmla="*/ 589335 w 3019426"/>
              <a:gd name="T89" fmla="*/ 650357 h 1601787"/>
              <a:gd name="T90" fmla="*/ 2535238 w 3019426"/>
              <a:gd name="T91" fmla="*/ 370556 h 1601787"/>
              <a:gd name="T92" fmla="*/ 2306109 w 3019426"/>
              <a:gd name="T93" fmla="*/ 301439 h 1601787"/>
              <a:gd name="T94" fmla="*/ 2025902 w 3019426"/>
              <a:gd name="T95" fmla="*/ 249205 h 1601787"/>
              <a:gd name="T96" fmla="*/ 1964690 w 3019426"/>
              <a:gd name="T97" fmla="*/ 239708 h 1601787"/>
              <a:gd name="T98" fmla="*/ 1671199 w 3019426"/>
              <a:gd name="T99" fmla="*/ 277696 h 1601787"/>
              <a:gd name="T100" fmla="*/ 947738 w 3019426"/>
              <a:gd name="T101" fmla="*/ 346286 h 1601787"/>
              <a:gd name="T102" fmla="*/ 749301 w 3019426"/>
              <a:gd name="T103" fmla="*/ 402212 h 1601787"/>
              <a:gd name="T104" fmla="*/ 580918 w 3019426"/>
              <a:gd name="T105" fmla="*/ 415930 h 1601787"/>
              <a:gd name="T106" fmla="*/ 400670 w 3019426"/>
              <a:gd name="T107" fmla="*/ 378470 h 1601787"/>
              <a:gd name="T108" fmla="*/ 2308226 w 3019426"/>
              <a:gd name="T109" fmla="*/ 72178 h 1601787"/>
              <a:gd name="T110" fmla="*/ 2033354 w 3019426"/>
              <a:gd name="T111" fmla="*/ 15922 h 1601787"/>
              <a:gd name="T112" fmla="*/ 1973739 w 3019426"/>
              <a:gd name="T113" fmla="*/ 531 h 1601787"/>
              <a:gd name="T114" fmla="*/ 1676522 w 3019426"/>
              <a:gd name="T115" fmla="*/ 32905 h 1601787"/>
              <a:gd name="T116" fmla="*/ 1420287 w 3019426"/>
              <a:gd name="T117" fmla="*/ 99775 h 1601787"/>
              <a:gd name="T118" fmla="*/ 742422 w 3019426"/>
              <a:gd name="T119" fmla="*/ 160277 h 1601787"/>
              <a:gd name="T120" fmla="*/ 571975 w 3019426"/>
              <a:gd name="T121" fmla="*/ 180444 h 1601787"/>
              <a:gd name="T122" fmla="*/ 394883 w 3019426"/>
              <a:gd name="T123" fmla="*/ 148071 h 1601787"/>
              <a:gd name="T124" fmla="*/ 178859 w 3019426"/>
              <a:gd name="T125" fmla="*/ 81200 h 1601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19426" h="1601787">
                <a:moveTo>
                  <a:pt x="2220384" y="1420812"/>
                </a:moveTo>
                <a:lnTo>
                  <a:pt x="2229909" y="1421344"/>
                </a:lnTo>
                <a:lnTo>
                  <a:pt x="2238376" y="1422409"/>
                </a:lnTo>
                <a:lnTo>
                  <a:pt x="2246842" y="1425070"/>
                </a:lnTo>
                <a:lnTo>
                  <a:pt x="2255309" y="1427732"/>
                </a:lnTo>
                <a:lnTo>
                  <a:pt x="2263246" y="1431458"/>
                </a:lnTo>
                <a:lnTo>
                  <a:pt x="2270655" y="1435716"/>
                </a:lnTo>
                <a:lnTo>
                  <a:pt x="2277005" y="1441571"/>
                </a:lnTo>
                <a:lnTo>
                  <a:pt x="2283884" y="1446894"/>
                </a:lnTo>
                <a:lnTo>
                  <a:pt x="2289705" y="1453813"/>
                </a:lnTo>
                <a:lnTo>
                  <a:pt x="2294997" y="1460201"/>
                </a:lnTo>
                <a:lnTo>
                  <a:pt x="2299230" y="1468185"/>
                </a:lnTo>
                <a:lnTo>
                  <a:pt x="2303463" y="1475637"/>
                </a:lnTo>
                <a:lnTo>
                  <a:pt x="2306109" y="1484153"/>
                </a:lnTo>
                <a:lnTo>
                  <a:pt x="2308226" y="1492670"/>
                </a:lnTo>
                <a:lnTo>
                  <a:pt x="2309284" y="1502251"/>
                </a:lnTo>
                <a:lnTo>
                  <a:pt x="2309813" y="1511300"/>
                </a:lnTo>
                <a:lnTo>
                  <a:pt x="2309284" y="1520348"/>
                </a:lnTo>
                <a:lnTo>
                  <a:pt x="2308226" y="1529397"/>
                </a:lnTo>
                <a:lnTo>
                  <a:pt x="2306109" y="1537914"/>
                </a:lnTo>
                <a:lnTo>
                  <a:pt x="2303463" y="1545898"/>
                </a:lnTo>
                <a:lnTo>
                  <a:pt x="2299230" y="1553882"/>
                </a:lnTo>
                <a:lnTo>
                  <a:pt x="2294997" y="1561866"/>
                </a:lnTo>
                <a:lnTo>
                  <a:pt x="2289705" y="1568786"/>
                </a:lnTo>
                <a:lnTo>
                  <a:pt x="2283884" y="1575173"/>
                </a:lnTo>
                <a:lnTo>
                  <a:pt x="2277005" y="1581028"/>
                </a:lnTo>
                <a:lnTo>
                  <a:pt x="2270655" y="1585819"/>
                </a:lnTo>
                <a:lnTo>
                  <a:pt x="2263246" y="1590609"/>
                </a:lnTo>
                <a:lnTo>
                  <a:pt x="2255309" y="1594335"/>
                </a:lnTo>
                <a:lnTo>
                  <a:pt x="2246842" y="1597529"/>
                </a:lnTo>
                <a:lnTo>
                  <a:pt x="2238376" y="1600190"/>
                </a:lnTo>
                <a:lnTo>
                  <a:pt x="2229909" y="1601255"/>
                </a:lnTo>
                <a:lnTo>
                  <a:pt x="2220384" y="1601787"/>
                </a:lnTo>
                <a:lnTo>
                  <a:pt x="2210859" y="1601255"/>
                </a:lnTo>
                <a:lnTo>
                  <a:pt x="2202392" y="1600190"/>
                </a:lnTo>
                <a:lnTo>
                  <a:pt x="2193925" y="1597529"/>
                </a:lnTo>
                <a:lnTo>
                  <a:pt x="2185459" y="1594335"/>
                </a:lnTo>
                <a:lnTo>
                  <a:pt x="2177521" y="1590609"/>
                </a:lnTo>
                <a:lnTo>
                  <a:pt x="2170113" y="1585819"/>
                </a:lnTo>
                <a:lnTo>
                  <a:pt x="2163234" y="1581028"/>
                </a:lnTo>
                <a:lnTo>
                  <a:pt x="2156354" y="1575173"/>
                </a:lnTo>
                <a:lnTo>
                  <a:pt x="2151063" y="1568786"/>
                </a:lnTo>
                <a:lnTo>
                  <a:pt x="2145771" y="1561866"/>
                </a:lnTo>
                <a:lnTo>
                  <a:pt x="2141538" y="1553882"/>
                </a:lnTo>
                <a:lnTo>
                  <a:pt x="2137304" y="1545898"/>
                </a:lnTo>
                <a:lnTo>
                  <a:pt x="2134129" y="1537914"/>
                </a:lnTo>
                <a:lnTo>
                  <a:pt x="2132013" y="1529397"/>
                </a:lnTo>
                <a:lnTo>
                  <a:pt x="2130954" y="1520348"/>
                </a:lnTo>
                <a:lnTo>
                  <a:pt x="2130425" y="1511300"/>
                </a:lnTo>
                <a:lnTo>
                  <a:pt x="2130954" y="1502251"/>
                </a:lnTo>
                <a:lnTo>
                  <a:pt x="2132013" y="1492670"/>
                </a:lnTo>
                <a:lnTo>
                  <a:pt x="2134129" y="1484153"/>
                </a:lnTo>
                <a:lnTo>
                  <a:pt x="2137304" y="1475637"/>
                </a:lnTo>
                <a:lnTo>
                  <a:pt x="2141538" y="1468185"/>
                </a:lnTo>
                <a:lnTo>
                  <a:pt x="2145771" y="1460201"/>
                </a:lnTo>
                <a:lnTo>
                  <a:pt x="2151063" y="1453813"/>
                </a:lnTo>
                <a:lnTo>
                  <a:pt x="2156354" y="1446894"/>
                </a:lnTo>
                <a:lnTo>
                  <a:pt x="2163234" y="1441571"/>
                </a:lnTo>
                <a:lnTo>
                  <a:pt x="2170113" y="1435716"/>
                </a:lnTo>
                <a:lnTo>
                  <a:pt x="2177521" y="1431458"/>
                </a:lnTo>
                <a:lnTo>
                  <a:pt x="2185459" y="1427732"/>
                </a:lnTo>
                <a:lnTo>
                  <a:pt x="2193925" y="1425070"/>
                </a:lnTo>
                <a:lnTo>
                  <a:pt x="2202392" y="1422409"/>
                </a:lnTo>
                <a:lnTo>
                  <a:pt x="2210859" y="1421344"/>
                </a:lnTo>
                <a:lnTo>
                  <a:pt x="2220384" y="1420812"/>
                </a:lnTo>
                <a:close/>
                <a:moveTo>
                  <a:pt x="1983320" y="1420812"/>
                </a:moveTo>
                <a:lnTo>
                  <a:pt x="1992369" y="1421344"/>
                </a:lnTo>
                <a:lnTo>
                  <a:pt x="2001418" y="1422409"/>
                </a:lnTo>
                <a:lnTo>
                  <a:pt x="2009934" y="1425070"/>
                </a:lnTo>
                <a:lnTo>
                  <a:pt x="2017918" y="1427732"/>
                </a:lnTo>
                <a:lnTo>
                  <a:pt x="2025902" y="1431458"/>
                </a:lnTo>
                <a:lnTo>
                  <a:pt x="2033354" y="1435716"/>
                </a:lnTo>
                <a:lnTo>
                  <a:pt x="2040806" y="1441571"/>
                </a:lnTo>
                <a:lnTo>
                  <a:pt x="2046661" y="1446894"/>
                </a:lnTo>
                <a:lnTo>
                  <a:pt x="2053049" y="1453813"/>
                </a:lnTo>
                <a:lnTo>
                  <a:pt x="2057839" y="1460201"/>
                </a:lnTo>
                <a:lnTo>
                  <a:pt x="2062630" y="1468185"/>
                </a:lnTo>
                <a:lnTo>
                  <a:pt x="2066356" y="1475637"/>
                </a:lnTo>
                <a:lnTo>
                  <a:pt x="2069549" y="1484153"/>
                </a:lnTo>
                <a:lnTo>
                  <a:pt x="2071146" y="1492670"/>
                </a:lnTo>
                <a:lnTo>
                  <a:pt x="2073275" y="1502251"/>
                </a:lnTo>
                <a:lnTo>
                  <a:pt x="2073275" y="1511300"/>
                </a:lnTo>
                <a:lnTo>
                  <a:pt x="2073275" y="1520348"/>
                </a:lnTo>
                <a:lnTo>
                  <a:pt x="2071146" y="1529397"/>
                </a:lnTo>
                <a:lnTo>
                  <a:pt x="2069549" y="1537914"/>
                </a:lnTo>
                <a:lnTo>
                  <a:pt x="2066356" y="1545898"/>
                </a:lnTo>
                <a:lnTo>
                  <a:pt x="2062630" y="1553882"/>
                </a:lnTo>
                <a:lnTo>
                  <a:pt x="2057839" y="1561866"/>
                </a:lnTo>
                <a:lnTo>
                  <a:pt x="2053049" y="1568786"/>
                </a:lnTo>
                <a:lnTo>
                  <a:pt x="2046661" y="1575173"/>
                </a:lnTo>
                <a:lnTo>
                  <a:pt x="2040806" y="1581028"/>
                </a:lnTo>
                <a:lnTo>
                  <a:pt x="2033354" y="1585819"/>
                </a:lnTo>
                <a:lnTo>
                  <a:pt x="2025902" y="1590609"/>
                </a:lnTo>
                <a:lnTo>
                  <a:pt x="2017918" y="1594335"/>
                </a:lnTo>
                <a:lnTo>
                  <a:pt x="2009934" y="1597529"/>
                </a:lnTo>
                <a:lnTo>
                  <a:pt x="2001418" y="1600190"/>
                </a:lnTo>
                <a:lnTo>
                  <a:pt x="1992369" y="1601255"/>
                </a:lnTo>
                <a:lnTo>
                  <a:pt x="1983320" y="1601787"/>
                </a:lnTo>
                <a:lnTo>
                  <a:pt x="1973739" y="1601255"/>
                </a:lnTo>
                <a:lnTo>
                  <a:pt x="1964690" y="1600190"/>
                </a:lnTo>
                <a:lnTo>
                  <a:pt x="1956174" y="1597529"/>
                </a:lnTo>
                <a:lnTo>
                  <a:pt x="1947657" y="1594335"/>
                </a:lnTo>
                <a:lnTo>
                  <a:pt x="1939673" y="1590609"/>
                </a:lnTo>
                <a:lnTo>
                  <a:pt x="1932221" y="1585819"/>
                </a:lnTo>
                <a:lnTo>
                  <a:pt x="1925834" y="1581028"/>
                </a:lnTo>
                <a:lnTo>
                  <a:pt x="1918914" y="1575173"/>
                </a:lnTo>
                <a:lnTo>
                  <a:pt x="1913591" y="1568786"/>
                </a:lnTo>
                <a:lnTo>
                  <a:pt x="1907736" y="1561866"/>
                </a:lnTo>
                <a:lnTo>
                  <a:pt x="1903478" y="1553882"/>
                </a:lnTo>
                <a:lnTo>
                  <a:pt x="1899752" y="1545898"/>
                </a:lnTo>
                <a:lnTo>
                  <a:pt x="1897091" y="1537914"/>
                </a:lnTo>
                <a:lnTo>
                  <a:pt x="1894429" y="1529397"/>
                </a:lnTo>
                <a:lnTo>
                  <a:pt x="1893365" y="1520348"/>
                </a:lnTo>
                <a:lnTo>
                  <a:pt x="1892300" y="1511300"/>
                </a:lnTo>
                <a:lnTo>
                  <a:pt x="1893365" y="1502251"/>
                </a:lnTo>
                <a:lnTo>
                  <a:pt x="1894429" y="1492670"/>
                </a:lnTo>
                <a:lnTo>
                  <a:pt x="1897091" y="1484153"/>
                </a:lnTo>
                <a:lnTo>
                  <a:pt x="1899752" y="1475637"/>
                </a:lnTo>
                <a:lnTo>
                  <a:pt x="1903478" y="1468185"/>
                </a:lnTo>
                <a:lnTo>
                  <a:pt x="1907736" y="1460201"/>
                </a:lnTo>
                <a:lnTo>
                  <a:pt x="1913591" y="1453813"/>
                </a:lnTo>
                <a:lnTo>
                  <a:pt x="1918914" y="1446894"/>
                </a:lnTo>
                <a:lnTo>
                  <a:pt x="1925834" y="1441571"/>
                </a:lnTo>
                <a:lnTo>
                  <a:pt x="1932221" y="1435716"/>
                </a:lnTo>
                <a:lnTo>
                  <a:pt x="1939673" y="1431458"/>
                </a:lnTo>
                <a:lnTo>
                  <a:pt x="1947657" y="1427732"/>
                </a:lnTo>
                <a:lnTo>
                  <a:pt x="1956174" y="1425070"/>
                </a:lnTo>
                <a:lnTo>
                  <a:pt x="1964690" y="1422409"/>
                </a:lnTo>
                <a:lnTo>
                  <a:pt x="1973739" y="1421344"/>
                </a:lnTo>
                <a:lnTo>
                  <a:pt x="1983320" y="1420812"/>
                </a:lnTo>
                <a:close/>
                <a:moveTo>
                  <a:pt x="1746251" y="1420812"/>
                </a:moveTo>
                <a:lnTo>
                  <a:pt x="1755299" y="1421344"/>
                </a:lnTo>
                <a:lnTo>
                  <a:pt x="1764881" y="1422409"/>
                </a:lnTo>
                <a:lnTo>
                  <a:pt x="1773397" y="1425070"/>
                </a:lnTo>
                <a:lnTo>
                  <a:pt x="1781381" y="1427732"/>
                </a:lnTo>
                <a:lnTo>
                  <a:pt x="1789365" y="1431458"/>
                </a:lnTo>
                <a:lnTo>
                  <a:pt x="1797350" y="1435716"/>
                </a:lnTo>
                <a:lnTo>
                  <a:pt x="1803737" y="1441571"/>
                </a:lnTo>
                <a:lnTo>
                  <a:pt x="1810124" y="1446894"/>
                </a:lnTo>
                <a:lnTo>
                  <a:pt x="1815979" y="1453813"/>
                </a:lnTo>
                <a:lnTo>
                  <a:pt x="1821302" y="1460201"/>
                </a:lnTo>
                <a:lnTo>
                  <a:pt x="1826093" y="1468185"/>
                </a:lnTo>
                <a:lnTo>
                  <a:pt x="1829819" y="1475637"/>
                </a:lnTo>
                <a:lnTo>
                  <a:pt x="1832480" y="1484153"/>
                </a:lnTo>
                <a:lnTo>
                  <a:pt x="1835141" y="1492670"/>
                </a:lnTo>
                <a:lnTo>
                  <a:pt x="1836206" y="1502251"/>
                </a:lnTo>
                <a:lnTo>
                  <a:pt x="1836738" y="1511300"/>
                </a:lnTo>
                <a:lnTo>
                  <a:pt x="1836206" y="1520348"/>
                </a:lnTo>
                <a:lnTo>
                  <a:pt x="1835141" y="1529397"/>
                </a:lnTo>
                <a:lnTo>
                  <a:pt x="1832480" y="1537914"/>
                </a:lnTo>
                <a:lnTo>
                  <a:pt x="1829819" y="1545898"/>
                </a:lnTo>
                <a:lnTo>
                  <a:pt x="1826093" y="1553882"/>
                </a:lnTo>
                <a:lnTo>
                  <a:pt x="1821302" y="1561866"/>
                </a:lnTo>
                <a:lnTo>
                  <a:pt x="1815979" y="1568786"/>
                </a:lnTo>
                <a:lnTo>
                  <a:pt x="1810124" y="1575173"/>
                </a:lnTo>
                <a:lnTo>
                  <a:pt x="1803737" y="1581028"/>
                </a:lnTo>
                <a:lnTo>
                  <a:pt x="1797350" y="1585819"/>
                </a:lnTo>
                <a:lnTo>
                  <a:pt x="1789365" y="1590609"/>
                </a:lnTo>
                <a:lnTo>
                  <a:pt x="1781381" y="1594335"/>
                </a:lnTo>
                <a:lnTo>
                  <a:pt x="1773397" y="1597529"/>
                </a:lnTo>
                <a:lnTo>
                  <a:pt x="1764881" y="1600190"/>
                </a:lnTo>
                <a:lnTo>
                  <a:pt x="1755299" y="1601255"/>
                </a:lnTo>
                <a:lnTo>
                  <a:pt x="1746251" y="1601787"/>
                </a:lnTo>
                <a:lnTo>
                  <a:pt x="1737202" y="1601255"/>
                </a:lnTo>
                <a:lnTo>
                  <a:pt x="1728153" y="1600190"/>
                </a:lnTo>
                <a:lnTo>
                  <a:pt x="1719637" y="1597529"/>
                </a:lnTo>
                <a:lnTo>
                  <a:pt x="1711120" y="1594335"/>
                </a:lnTo>
                <a:lnTo>
                  <a:pt x="1703668" y="1590609"/>
                </a:lnTo>
                <a:lnTo>
                  <a:pt x="1695684" y="1585819"/>
                </a:lnTo>
                <a:lnTo>
                  <a:pt x="1688765" y="1581028"/>
                </a:lnTo>
                <a:lnTo>
                  <a:pt x="1681845" y="1575173"/>
                </a:lnTo>
                <a:lnTo>
                  <a:pt x="1676522" y="1568786"/>
                </a:lnTo>
                <a:lnTo>
                  <a:pt x="1671199" y="1561866"/>
                </a:lnTo>
                <a:lnTo>
                  <a:pt x="1666941" y="1553882"/>
                </a:lnTo>
                <a:lnTo>
                  <a:pt x="1663215" y="1545898"/>
                </a:lnTo>
                <a:lnTo>
                  <a:pt x="1660021" y="1537914"/>
                </a:lnTo>
                <a:lnTo>
                  <a:pt x="1657360" y="1529397"/>
                </a:lnTo>
                <a:lnTo>
                  <a:pt x="1656296" y="1520348"/>
                </a:lnTo>
                <a:lnTo>
                  <a:pt x="1655763" y="1511300"/>
                </a:lnTo>
                <a:lnTo>
                  <a:pt x="1656296" y="1502251"/>
                </a:lnTo>
                <a:lnTo>
                  <a:pt x="1657360" y="1492670"/>
                </a:lnTo>
                <a:lnTo>
                  <a:pt x="1660021" y="1484153"/>
                </a:lnTo>
                <a:lnTo>
                  <a:pt x="1663215" y="1475637"/>
                </a:lnTo>
                <a:lnTo>
                  <a:pt x="1666941" y="1468185"/>
                </a:lnTo>
                <a:lnTo>
                  <a:pt x="1671199" y="1460201"/>
                </a:lnTo>
                <a:lnTo>
                  <a:pt x="1676522" y="1453813"/>
                </a:lnTo>
                <a:lnTo>
                  <a:pt x="1681845" y="1446894"/>
                </a:lnTo>
                <a:lnTo>
                  <a:pt x="1688765" y="1441571"/>
                </a:lnTo>
                <a:lnTo>
                  <a:pt x="1695684" y="1435716"/>
                </a:lnTo>
                <a:lnTo>
                  <a:pt x="1703668" y="1431458"/>
                </a:lnTo>
                <a:lnTo>
                  <a:pt x="1711120" y="1427732"/>
                </a:lnTo>
                <a:lnTo>
                  <a:pt x="1719637" y="1425070"/>
                </a:lnTo>
                <a:lnTo>
                  <a:pt x="1728153" y="1422409"/>
                </a:lnTo>
                <a:lnTo>
                  <a:pt x="1737202" y="1421344"/>
                </a:lnTo>
                <a:lnTo>
                  <a:pt x="1746251" y="1420812"/>
                </a:lnTo>
                <a:close/>
                <a:moveTo>
                  <a:pt x="1509978" y="1420812"/>
                </a:moveTo>
                <a:lnTo>
                  <a:pt x="1519000" y="1421344"/>
                </a:lnTo>
                <a:lnTo>
                  <a:pt x="1528023" y="1422409"/>
                </a:lnTo>
                <a:lnTo>
                  <a:pt x="1536514" y="1425070"/>
                </a:lnTo>
                <a:lnTo>
                  <a:pt x="1545006" y="1427732"/>
                </a:lnTo>
                <a:lnTo>
                  <a:pt x="1552966" y="1431458"/>
                </a:lnTo>
                <a:lnTo>
                  <a:pt x="1560396" y="1435716"/>
                </a:lnTo>
                <a:lnTo>
                  <a:pt x="1567296" y="1441571"/>
                </a:lnTo>
                <a:lnTo>
                  <a:pt x="1574195" y="1446894"/>
                </a:lnTo>
                <a:lnTo>
                  <a:pt x="1579502" y="1453813"/>
                </a:lnTo>
                <a:lnTo>
                  <a:pt x="1584809" y="1460201"/>
                </a:lnTo>
                <a:lnTo>
                  <a:pt x="1589055" y="1468185"/>
                </a:lnTo>
                <a:lnTo>
                  <a:pt x="1592770" y="1475637"/>
                </a:lnTo>
                <a:lnTo>
                  <a:pt x="1595954" y="1484153"/>
                </a:lnTo>
                <a:lnTo>
                  <a:pt x="1598608" y="1492670"/>
                </a:lnTo>
                <a:lnTo>
                  <a:pt x="1599670" y="1502251"/>
                </a:lnTo>
                <a:lnTo>
                  <a:pt x="1600200" y="1511300"/>
                </a:lnTo>
                <a:lnTo>
                  <a:pt x="1599670" y="1520348"/>
                </a:lnTo>
                <a:lnTo>
                  <a:pt x="1598608" y="1529397"/>
                </a:lnTo>
                <a:lnTo>
                  <a:pt x="1595954" y="1537914"/>
                </a:lnTo>
                <a:lnTo>
                  <a:pt x="1592770" y="1545898"/>
                </a:lnTo>
                <a:lnTo>
                  <a:pt x="1589055" y="1553882"/>
                </a:lnTo>
                <a:lnTo>
                  <a:pt x="1584809" y="1561866"/>
                </a:lnTo>
                <a:lnTo>
                  <a:pt x="1579502" y="1568786"/>
                </a:lnTo>
                <a:lnTo>
                  <a:pt x="1574195" y="1575173"/>
                </a:lnTo>
                <a:lnTo>
                  <a:pt x="1567296" y="1581028"/>
                </a:lnTo>
                <a:lnTo>
                  <a:pt x="1560396" y="1585819"/>
                </a:lnTo>
                <a:lnTo>
                  <a:pt x="1552966" y="1590609"/>
                </a:lnTo>
                <a:lnTo>
                  <a:pt x="1545006" y="1594335"/>
                </a:lnTo>
                <a:lnTo>
                  <a:pt x="1536514" y="1597529"/>
                </a:lnTo>
                <a:lnTo>
                  <a:pt x="1528023" y="1600190"/>
                </a:lnTo>
                <a:lnTo>
                  <a:pt x="1519000" y="1601255"/>
                </a:lnTo>
                <a:lnTo>
                  <a:pt x="1509978" y="1601787"/>
                </a:lnTo>
                <a:lnTo>
                  <a:pt x="1500425" y="1601255"/>
                </a:lnTo>
                <a:lnTo>
                  <a:pt x="1491403" y="1600190"/>
                </a:lnTo>
                <a:lnTo>
                  <a:pt x="1482911" y="1597529"/>
                </a:lnTo>
                <a:lnTo>
                  <a:pt x="1474951" y="1594335"/>
                </a:lnTo>
                <a:lnTo>
                  <a:pt x="1466990" y="1590609"/>
                </a:lnTo>
                <a:lnTo>
                  <a:pt x="1459560" y="1585819"/>
                </a:lnTo>
                <a:lnTo>
                  <a:pt x="1452661" y="1581028"/>
                </a:lnTo>
                <a:lnTo>
                  <a:pt x="1446292" y="1575173"/>
                </a:lnTo>
                <a:lnTo>
                  <a:pt x="1440454" y="1568786"/>
                </a:lnTo>
                <a:lnTo>
                  <a:pt x="1435147" y="1561866"/>
                </a:lnTo>
                <a:lnTo>
                  <a:pt x="1430370" y="1553882"/>
                </a:lnTo>
                <a:lnTo>
                  <a:pt x="1426655" y="1545898"/>
                </a:lnTo>
                <a:lnTo>
                  <a:pt x="1423471" y="1537914"/>
                </a:lnTo>
                <a:lnTo>
                  <a:pt x="1421348" y="1529397"/>
                </a:lnTo>
                <a:lnTo>
                  <a:pt x="1420287" y="1520348"/>
                </a:lnTo>
                <a:lnTo>
                  <a:pt x="1419225" y="1511300"/>
                </a:lnTo>
                <a:lnTo>
                  <a:pt x="1420287" y="1502251"/>
                </a:lnTo>
                <a:lnTo>
                  <a:pt x="1421348" y="1492670"/>
                </a:lnTo>
                <a:lnTo>
                  <a:pt x="1423471" y="1484153"/>
                </a:lnTo>
                <a:lnTo>
                  <a:pt x="1426655" y="1475637"/>
                </a:lnTo>
                <a:lnTo>
                  <a:pt x="1430370" y="1468185"/>
                </a:lnTo>
                <a:lnTo>
                  <a:pt x="1435147" y="1460201"/>
                </a:lnTo>
                <a:lnTo>
                  <a:pt x="1440454" y="1453813"/>
                </a:lnTo>
                <a:lnTo>
                  <a:pt x="1446292" y="1446894"/>
                </a:lnTo>
                <a:lnTo>
                  <a:pt x="1452661" y="1441571"/>
                </a:lnTo>
                <a:lnTo>
                  <a:pt x="1459560" y="1435716"/>
                </a:lnTo>
                <a:lnTo>
                  <a:pt x="1466990" y="1431458"/>
                </a:lnTo>
                <a:lnTo>
                  <a:pt x="1474951" y="1427732"/>
                </a:lnTo>
                <a:lnTo>
                  <a:pt x="1482911" y="1425070"/>
                </a:lnTo>
                <a:lnTo>
                  <a:pt x="1491403" y="1422409"/>
                </a:lnTo>
                <a:lnTo>
                  <a:pt x="1500425" y="1421344"/>
                </a:lnTo>
                <a:lnTo>
                  <a:pt x="1509978" y="1420812"/>
                </a:lnTo>
                <a:close/>
                <a:moveTo>
                  <a:pt x="799572" y="1420812"/>
                </a:moveTo>
                <a:lnTo>
                  <a:pt x="809097" y="1421344"/>
                </a:lnTo>
                <a:lnTo>
                  <a:pt x="817564" y="1422409"/>
                </a:lnTo>
                <a:lnTo>
                  <a:pt x="826559" y="1425070"/>
                </a:lnTo>
                <a:lnTo>
                  <a:pt x="834497" y="1427732"/>
                </a:lnTo>
                <a:lnTo>
                  <a:pt x="842434" y="1431458"/>
                </a:lnTo>
                <a:lnTo>
                  <a:pt x="849843" y="1435716"/>
                </a:lnTo>
                <a:lnTo>
                  <a:pt x="856722" y="1441571"/>
                </a:lnTo>
                <a:lnTo>
                  <a:pt x="863072" y="1446894"/>
                </a:lnTo>
                <a:lnTo>
                  <a:pt x="868893" y="1453813"/>
                </a:lnTo>
                <a:lnTo>
                  <a:pt x="874185" y="1460201"/>
                </a:lnTo>
                <a:lnTo>
                  <a:pt x="878947" y="1468185"/>
                </a:lnTo>
                <a:lnTo>
                  <a:pt x="882651" y="1475637"/>
                </a:lnTo>
                <a:lnTo>
                  <a:pt x="885826" y="1484153"/>
                </a:lnTo>
                <a:lnTo>
                  <a:pt x="887414" y="1492670"/>
                </a:lnTo>
                <a:lnTo>
                  <a:pt x="889001" y="1502251"/>
                </a:lnTo>
                <a:lnTo>
                  <a:pt x="889001" y="1511300"/>
                </a:lnTo>
                <a:lnTo>
                  <a:pt x="889001" y="1520348"/>
                </a:lnTo>
                <a:lnTo>
                  <a:pt x="887414" y="1529397"/>
                </a:lnTo>
                <a:lnTo>
                  <a:pt x="885826" y="1537914"/>
                </a:lnTo>
                <a:lnTo>
                  <a:pt x="882651" y="1545898"/>
                </a:lnTo>
                <a:lnTo>
                  <a:pt x="878947" y="1553882"/>
                </a:lnTo>
                <a:lnTo>
                  <a:pt x="874185" y="1561866"/>
                </a:lnTo>
                <a:lnTo>
                  <a:pt x="868893" y="1568786"/>
                </a:lnTo>
                <a:lnTo>
                  <a:pt x="863072" y="1575173"/>
                </a:lnTo>
                <a:lnTo>
                  <a:pt x="856722" y="1581028"/>
                </a:lnTo>
                <a:lnTo>
                  <a:pt x="849843" y="1585819"/>
                </a:lnTo>
                <a:lnTo>
                  <a:pt x="842434" y="1590609"/>
                </a:lnTo>
                <a:lnTo>
                  <a:pt x="834497" y="1594335"/>
                </a:lnTo>
                <a:lnTo>
                  <a:pt x="826559" y="1597529"/>
                </a:lnTo>
                <a:lnTo>
                  <a:pt x="817564" y="1600190"/>
                </a:lnTo>
                <a:lnTo>
                  <a:pt x="809097" y="1601255"/>
                </a:lnTo>
                <a:lnTo>
                  <a:pt x="799572" y="1601787"/>
                </a:lnTo>
                <a:lnTo>
                  <a:pt x="790576" y="1601255"/>
                </a:lnTo>
                <a:lnTo>
                  <a:pt x="781580" y="1600190"/>
                </a:lnTo>
                <a:lnTo>
                  <a:pt x="773113" y="1597529"/>
                </a:lnTo>
                <a:lnTo>
                  <a:pt x="764647" y="1594335"/>
                </a:lnTo>
                <a:lnTo>
                  <a:pt x="756709" y="1590609"/>
                </a:lnTo>
                <a:lnTo>
                  <a:pt x="749301" y="1585819"/>
                </a:lnTo>
                <a:lnTo>
                  <a:pt x="742422" y="1581028"/>
                </a:lnTo>
                <a:lnTo>
                  <a:pt x="735542" y="1575173"/>
                </a:lnTo>
                <a:lnTo>
                  <a:pt x="730251" y="1568786"/>
                </a:lnTo>
                <a:lnTo>
                  <a:pt x="724959" y="1561866"/>
                </a:lnTo>
                <a:lnTo>
                  <a:pt x="720726" y="1553882"/>
                </a:lnTo>
                <a:lnTo>
                  <a:pt x="717022" y="1545898"/>
                </a:lnTo>
                <a:lnTo>
                  <a:pt x="713847" y="1537914"/>
                </a:lnTo>
                <a:lnTo>
                  <a:pt x="711201" y="1529397"/>
                </a:lnTo>
                <a:lnTo>
                  <a:pt x="710142" y="1520348"/>
                </a:lnTo>
                <a:lnTo>
                  <a:pt x="709613" y="1511300"/>
                </a:lnTo>
                <a:lnTo>
                  <a:pt x="710142" y="1502251"/>
                </a:lnTo>
                <a:lnTo>
                  <a:pt x="711201" y="1492670"/>
                </a:lnTo>
                <a:lnTo>
                  <a:pt x="713847" y="1484153"/>
                </a:lnTo>
                <a:lnTo>
                  <a:pt x="717022" y="1475637"/>
                </a:lnTo>
                <a:lnTo>
                  <a:pt x="720726" y="1468185"/>
                </a:lnTo>
                <a:lnTo>
                  <a:pt x="724959" y="1460201"/>
                </a:lnTo>
                <a:lnTo>
                  <a:pt x="730251" y="1453813"/>
                </a:lnTo>
                <a:lnTo>
                  <a:pt x="735542" y="1446894"/>
                </a:lnTo>
                <a:lnTo>
                  <a:pt x="742422" y="1441571"/>
                </a:lnTo>
                <a:lnTo>
                  <a:pt x="749301" y="1435716"/>
                </a:lnTo>
                <a:lnTo>
                  <a:pt x="756709" y="1431458"/>
                </a:lnTo>
                <a:lnTo>
                  <a:pt x="764647" y="1427732"/>
                </a:lnTo>
                <a:lnTo>
                  <a:pt x="773113" y="1425070"/>
                </a:lnTo>
                <a:lnTo>
                  <a:pt x="781580" y="1422409"/>
                </a:lnTo>
                <a:lnTo>
                  <a:pt x="790576" y="1421344"/>
                </a:lnTo>
                <a:lnTo>
                  <a:pt x="799572" y="1420812"/>
                </a:lnTo>
                <a:close/>
                <a:moveTo>
                  <a:pt x="563032" y="1420812"/>
                </a:moveTo>
                <a:lnTo>
                  <a:pt x="571975" y="1421344"/>
                </a:lnTo>
                <a:lnTo>
                  <a:pt x="580918" y="1422409"/>
                </a:lnTo>
                <a:lnTo>
                  <a:pt x="589335" y="1425070"/>
                </a:lnTo>
                <a:lnTo>
                  <a:pt x="597226" y="1427732"/>
                </a:lnTo>
                <a:lnTo>
                  <a:pt x="605117" y="1431458"/>
                </a:lnTo>
                <a:lnTo>
                  <a:pt x="613008" y="1435716"/>
                </a:lnTo>
                <a:lnTo>
                  <a:pt x="619847" y="1441571"/>
                </a:lnTo>
                <a:lnTo>
                  <a:pt x="625633" y="1446894"/>
                </a:lnTo>
                <a:lnTo>
                  <a:pt x="631946" y="1453813"/>
                </a:lnTo>
                <a:lnTo>
                  <a:pt x="636681" y="1460201"/>
                </a:lnTo>
                <a:lnTo>
                  <a:pt x="641415" y="1468185"/>
                </a:lnTo>
                <a:lnTo>
                  <a:pt x="645098" y="1475637"/>
                </a:lnTo>
                <a:lnTo>
                  <a:pt x="648254" y="1484153"/>
                </a:lnTo>
                <a:lnTo>
                  <a:pt x="650885" y="1492670"/>
                </a:lnTo>
                <a:lnTo>
                  <a:pt x="651937" y="1502251"/>
                </a:lnTo>
                <a:lnTo>
                  <a:pt x="652463" y="1511300"/>
                </a:lnTo>
                <a:lnTo>
                  <a:pt x="651937" y="1520348"/>
                </a:lnTo>
                <a:lnTo>
                  <a:pt x="650885" y="1529397"/>
                </a:lnTo>
                <a:lnTo>
                  <a:pt x="648254" y="1537914"/>
                </a:lnTo>
                <a:lnTo>
                  <a:pt x="645098" y="1545898"/>
                </a:lnTo>
                <a:lnTo>
                  <a:pt x="641415" y="1553882"/>
                </a:lnTo>
                <a:lnTo>
                  <a:pt x="636681" y="1561866"/>
                </a:lnTo>
                <a:lnTo>
                  <a:pt x="631946" y="1568786"/>
                </a:lnTo>
                <a:lnTo>
                  <a:pt x="625633" y="1575173"/>
                </a:lnTo>
                <a:lnTo>
                  <a:pt x="619847" y="1581028"/>
                </a:lnTo>
                <a:lnTo>
                  <a:pt x="613008" y="1585819"/>
                </a:lnTo>
                <a:lnTo>
                  <a:pt x="605117" y="1590609"/>
                </a:lnTo>
                <a:lnTo>
                  <a:pt x="597226" y="1594335"/>
                </a:lnTo>
                <a:lnTo>
                  <a:pt x="589335" y="1597529"/>
                </a:lnTo>
                <a:lnTo>
                  <a:pt x="580918" y="1600190"/>
                </a:lnTo>
                <a:lnTo>
                  <a:pt x="571975" y="1601255"/>
                </a:lnTo>
                <a:lnTo>
                  <a:pt x="563032" y="1601787"/>
                </a:lnTo>
                <a:lnTo>
                  <a:pt x="554089" y="1601255"/>
                </a:lnTo>
                <a:lnTo>
                  <a:pt x="544620" y="1600190"/>
                </a:lnTo>
                <a:lnTo>
                  <a:pt x="536202" y="1597529"/>
                </a:lnTo>
                <a:lnTo>
                  <a:pt x="527785" y="1594335"/>
                </a:lnTo>
                <a:lnTo>
                  <a:pt x="519894" y="1590609"/>
                </a:lnTo>
                <a:lnTo>
                  <a:pt x="512530" y="1585819"/>
                </a:lnTo>
                <a:lnTo>
                  <a:pt x="506217" y="1581028"/>
                </a:lnTo>
                <a:lnTo>
                  <a:pt x="499378" y="1575173"/>
                </a:lnTo>
                <a:lnTo>
                  <a:pt x="494117" y="1568786"/>
                </a:lnTo>
                <a:lnTo>
                  <a:pt x="488331" y="1561866"/>
                </a:lnTo>
                <a:lnTo>
                  <a:pt x="484122" y="1553882"/>
                </a:lnTo>
                <a:lnTo>
                  <a:pt x="480440" y="1545898"/>
                </a:lnTo>
                <a:lnTo>
                  <a:pt x="477809" y="1537914"/>
                </a:lnTo>
                <a:lnTo>
                  <a:pt x="475179" y="1529397"/>
                </a:lnTo>
                <a:lnTo>
                  <a:pt x="474127" y="1520348"/>
                </a:lnTo>
                <a:lnTo>
                  <a:pt x="473075" y="1511300"/>
                </a:lnTo>
                <a:lnTo>
                  <a:pt x="474127" y="1502251"/>
                </a:lnTo>
                <a:lnTo>
                  <a:pt x="475179" y="1492670"/>
                </a:lnTo>
                <a:lnTo>
                  <a:pt x="477809" y="1484153"/>
                </a:lnTo>
                <a:lnTo>
                  <a:pt x="480440" y="1475637"/>
                </a:lnTo>
                <a:lnTo>
                  <a:pt x="484122" y="1468185"/>
                </a:lnTo>
                <a:lnTo>
                  <a:pt x="488331" y="1460201"/>
                </a:lnTo>
                <a:lnTo>
                  <a:pt x="494117" y="1453813"/>
                </a:lnTo>
                <a:lnTo>
                  <a:pt x="499378" y="1446894"/>
                </a:lnTo>
                <a:lnTo>
                  <a:pt x="506217" y="1441571"/>
                </a:lnTo>
                <a:lnTo>
                  <a:pt x="512530" y="1435716"/>
                </a:lnTo>
                <a:lnTo>
                  <a:pt x="519894" y="1431458"/>
                </a:lnTo>
                <a:lnTo>
                  <a:pt x="527785" y="1427732"/>
                </a:lnTo>
                <a:lnTo>
                  <a:pt x="536202" y="1425070"/>
                </a:lnTo>
                <a:lnTo>
                  <a:pt x="544620" y="1422409"/>
                </a:lnTo>
                <a:lnTo>
                  <a:pt x="554089" y="1421344"/>
                </a:lnTo>
                <a:lnTo>
                  <a:pt x="563032" y="1420812"/>
                </a:lnTo>
                <a:close/>
                <a:moveTo>
                  <a:pt x="325969" y="1420812"/>
                </a:moveTo>
                <a:lnTo>
                  <a:pt x="334912" y="1421344"/>
                </a:lnTo>
                <a:lnTo>
                  <a:pt x="344381" y="1422409"/>
                </a:lnTo>
                <a:lnTo>
                  <a:pt x="352798" y="1425070"/>
                </a:lnTo>
                <a:lnTo>
                  <a:pt x="361215" y="1427732"/>
                </a:lnTo>
                <a:lnTo>
                  <a:pt x="369106" y="1431458"/>
                </a:lnTo>
                <a:lnTo>
                  <a:pt x="376471" y="1435716"/>
                </a:lnTo>
                <a:lnTo>
                  <a:pt x="382784" y="1441571"/>
                </a:lnTo>
                <a:lnTo>
                  <a:pt x="389623" y="1446894"/>
                </a:lnTo>
                <a:lnTo>
                  <a:pt x="394883" y="1453813"/>
                </a:lnTo>
                <a:lnTo>
                  <a:pt x="400670" y="1460201"/>
                </a:lnTo>
                <a:lnTo>
                  <a:pt x="404878" y="1468185"/>
                </a:lnTo>
                <a:lnTo>
                  <a:pt x="408561" y="1475637"/>
                </a:lnTo>
                <a:lnTo>
                  <a:pt x="411191" y="1484153"/>
                </a:lnTo>
                <a:lnTo>
                  <a:pt x="413821" y="1492670"/>
                </a:lnTo>
                <a:lnTo>
                  <a:pt x="414874" y="1502251"/>
                </a:lnTo>
                <a:lnTo>
                  <a:pt x="415926" y="1511300"/>
                </a:lnTo>
                <a:lnTo>
                  <a:pt x="414874" y="1520348"/>
                </a:lnTo>
                <a:lnTo>
                  <a:pt x="413821" y="1529397"/>
                </a:lnTo>
                <a:lnTo>
                  <a:pt x="411191" y="1537914"/>
                </a:lnTo>
                <a:lnTo>
                  <a:pt x="408561" y="1545898"/>
                </a:lnTo>
                <a:lnTo>
                  <a:pt x="404878" y="1553882"/>
                </a:lnTo>
                <a:lnTo>
                  <a:pt x="400670" y="1561866"/>
                </a:lnTo>
                <a:lnTo>
                  <a:pt x="394883" y="1568786"/>
                </a:lnTo>
                <a:lnTo>
                  <a:pt x="389623" y="1575173"/>
                </a:lnTo>
                <a:lnTo>
                  <a:pt x="382784" y="1581028"/>
                </a:lnTo>
                <a:lnTo>
                  <a:pt x="376471" y="1585819"/>
                </a:lnTo>
                <a:lnTo>
                  <a:pt x="369106" y="1590609"/>
                </a:lnTo>
                <a:lnTo>
                  <a:pt x="361215" y="1594335"/>
                </a:lnTo>
                <a:lnTo>
                  <a:pt x="352798" y="1597529"/>
                </a:lnTo>
                <a:lnTo>
                  <a:pt x="344381" y="1600190"/>
                </a:lnTo>
                <a:lnTo>
                  <a:pt x="334912" y="1601255"/>
                </a:lnTo>
                <a:lnTo>
                  <a:pt x="325969" y="1601787"/>
                </a:lnTo>
                <a:lnTo>
                  <a:pt x="317026" y="1601255"/>
                </a:lnTo>
                <a:lnTo>
                  <a:pt x="308083" y="1600190"/>
                </a:lnTo>
                <a:lnTo>
                  <a:pt x="299665" y="1597529"/>
                </a:lnTo>
                <a:lnTo>
                  <a:pt x="291775" y="1594335"/>
                </a:lnTo>
                <a:lnTo>
                  <a:pt x="283884" y="1590609"/>
                </a:lnTo>
                <a:lnTo>
                  <a:pt x="276519" y="1585819"/>
                </a:lnTo>
                <a:lnTo>
                  <a:pt x="269154" y="1581028"/>
                </a:lnTo>
                <a:lnTo>
                  <a:pt x="263367" y="1575173"/>
                </a:lnTo>
                <a:lnTo>
                  <a:pt x="257054" y="1568786"/>
                </a:lnTo>
                <a:lnTo>
                  <a:pt x="252320" y="1561866"/>
                </a:lnTo>
                <a:lnTo>
                  <a:pt x="247585" y="1553882"/>
                </a:lnTo>
                <a:lnTo>
                  <a:pt x="243903" y="1545898"/>
                </a:lnTo>
                <a:lnTo>
                  <a:pt x="240746" y="1537914"/>
                </a:lnTo>
                <a:lnTo>
                  <a:pt x="238116" y="1529397"/>
                </a:lnTo>
                <a:lnTo>
                  <a:pt x="237064" y="1520348"/>
                </a:lnTo>
                <a:lnTo>
                  <a:pt x="236538" y="1511300"/>
                </a:lnTo>
                <a:lnTo>
                  <a:pt x="237064" y="1502251"/>
                </a:lnTo>
                <a:lnTo>
                  <a:pt x="238116" y="1492670"/>
                </a:lnTo>
                <a:lnTo>
                  <a:pt x="240746" y="1484153"/>
                </a:lnTo>
                <a:lnTo>
                  <a:pt x="243903" y="1475637"/>
                </a:lnTo>
                <a:lnTo>
                  <a:pt x="247585" y="1468185"/>
                </a:lnTo>
                <a:lnTo>
                  <a:pt x="252320" y="1460201"/>
                </a:lnTo>
                <a:lnTo>
                  <a:pt x="257054" y="1453813"/>
                </a:lnTo>
                <a:lnTo>
                  <a:pt x="263367" y="1446894"/>
                </a:lnTo>
                <a:lnTo>
                  <a:pt x="269154" y="1441571"/>
                </a:lnTo>
                <a:lnTo>
                  <a:pt x="276519" y="1435716"/>
                </a:lnTo>
                <a:lnTo>
                  <a:pt x="283884" y="1431458"/>
                </a:lnTo>
                <a:lnTo>
                  <a:pt x="291775" y="1427732"/>
                </a:lnTo>
                <a:lnTo>
                  <a:pt x="299665" y="1425070"/>
                </a:lnTo>
                <a:lnTo>
                  <a:pt x="308083" y="1422409"/>
                </a:lnTo>
                <a:lnTo>
                  <a:pt x="317026" y="1421344"/>
                </a:lnTo>
                <a:lnTo>
                  <a:pt x="325969" y="1420812"/>
                </a:lnTo>
                <a:close/>
                <a:moveTo>
                  <a:pt x="89429" y="1420812"/>
                </a:moveTo>
                <a:lnTo>
                  <a:pt x="98425" y="1421344"/>
                </a:lnTo>
                <a:lnTo>
                  <a:pt x="107421" y="1422409"/>
                </a:lnTo>
                <a:lnTo>
                  <a:pt x="115888" y="1425070"/>
                </a:lnTo>
                <a:lnTo>
                  <a:pt x="124354" y="1427732"/>
                </a:lnTo>
                <a:lnTo>
                  <a:pt x="132292" y="1431458"/>
                </a:lnTo>
                <a:lnTo>
                  <a:pt x="139700" y="1435716"/>
                </a:lnTo>
                <a:lnTo>
                  <a:pt x="146579" y="1441571"/>
                </a:lnTo>
                <a:lnTo>
                  <a:pt x="153459" y="1446894"/>
                </a:lnTo>
                <a:lnTo>
                  <a:pt x="158750" y="1453813"/>
                </a:lnTo>
                <a:lnTo>
                  <a:pt x="164042" y="1460201"/>
                </a:lnTo>
                <a:lnTo>
                  <a:pt x="168275" y="1468185"/>
                </a:lnTo>
                <a:lnTo>
                  <a:pt x="171979" y="1475637"/>
                </a:lnTo>
                <a:lnTo>
                  <a:pt x="175154" y="1484153"/>
                </a:lnTo>
                <a:lnTo>
                  <a:pt x="177800" y="1492670"/>
                </a:lnTo>
                <a:lnTo>
                  <a:pt x="178859" y="1502251"/>
                </a:lnTo>
                <a:lnTo>
                  <a:pt x="179388" y="1511300"/>
                </a:lnTo>
                <a:lnTo>
                  <a:pt x="178859" y="1520348"/>
                </a:lnTo>
                <a:lnTo>
                  <a:pt x="177800" y="1529397"/>
                </a:lnTo>
                <a:lnTo>
                  <a:pt x="175154" y="1537914"/>
                </a:lnTo>
                <a:lnTo>
                  <a:pt x="171979" y="1545898"/>
                </a:lnTo>
                <a:lnTo>
                  <a:pt x="168275" y="1553882"/>
                </a:lnTo>
                <a:lnTo>
                  <a:pt x="164042" y="1561866"/>
                </a:lnTo>
                <a:lnTo>
                  <a:pt x="158750" y="1568786"/>
                </a:lnTo>
                <a:lnTo>
                  <a:pt x="153459" y="1575173"/>
                </a:lnTo>
                <a:lnTo>
                  <a:pt x="146579" y="1581028"/>
                </a:lnTo>
                <a:lnTo>
                  <a:pt x="139700" y="1585819"/>
                </a:lnTo>
                <a:lnTo>
                  <a:pt x="132292" y="1590609"/>
                </a:lnTo>
                <a:lnTo>
                  <a:pt x="124354" y="1594335"/>
                </a:lnTo>
                <a:lnTo>
                  <a:pt x="115888" y="1597529"/>
                </a:lnTo>
                <a:lnTo>
                  <a:pt x="107421" y="1600190"/>
                </a:lnTo>
                <a:lnTo>
                  <a:pt x="98425" y="1601255"/>
                </a:lnTo>
                <a:lnTo>
                  <a:pt x="89429" y="1601787"/>
                </a:lnTo>
                <a:lnTo>
                  <a:pt x="79904" y="1601255"/>
                </a:lnTo>
                <a:lnTo>
                  <a:pt x="71437" y="1600190"/>
                </a:lnTo>
                <a:lnTo>
                  <a:pt x="62442" y="1597529"/>
                </a:lnTo>
                <a:lnTo>
                  <a:pt x="54504" y="1594335"/>
                </a:lnTo>
                <a:lnTo>
                  <a:pt x="46567" y="1590609"/>
                </a:lnTo>
                <a:lnTo>
                  <a:pt x="39158" y="1585819"/>
                </a:lnTo>
                <a:lnTo>
                  <a:pt x="32279" y="1581028"/>
                </a:lnTo>
                <a:lnTo>
                  <a:pt x="25929" y="1575173"/>
                </a:lnTo>
                <a:lnTo>
                  <a:pt x="20108" y="1568786"/>
                </a:lnTo>
                <a:lnTo>
                  <a:pt x="14816" y="1561866"/>
                </a:lnTo>
                <a:lnTo>
                  <a:pt x="10054" y="1553882"/>
                </a:lnTo>
                <a:lnTo>
                  <a:pt x="6350" y="1545898"/>
                </a:lnTo>
                <a:lnTo>
                  <a:pt x="3704" y="1537914"/>
                </a:lnTo>
                <a:lnTo>
                  <a:pt x="1587" y="1529397"/>
                </a:lnTo>
                <a:lnTo>
                  <a:pt x="0" y="1520348"/>
                </a:lnTo>
                <a:lnTo>
                  <a:pt x="0" y="1511300"/>
                </a:lnTo>
                <a:lnTo>
                  <a:pt x="0" y="1502251"/>
                </a:lnTo>
                <a:lnTo>
                  <a:pt x="1587" y="1492670"/>
                </a:lnTo>
                <a:lnTo>
                  <a:pt x="3704" y="1484153"/>
                </a:lnTo>
                <a:lnTo>
                  <a:pt x="6350" y="1475637"/>
                </a:lnTo>
                <a:lnTo>
                  <a:pt x="10054" y="1468185"/>
                </a:lnTo>
                <a:lnTo>
                  <a:pt x="14816" y="1460201"/>
                </a:lnTo>
                <a:lnTo>
                  <a:pt x="20108" y="1453813"/>
                </a:lnTo>
                <a:lnTo>
                  <a:pt x="25929" y="1446894"/>
                </a:lnTo>
                <a:lnTo>
                  <a:pt x="32279" y="1441571"/>
                </a:lnTo>
                <a:lnTo>
                  <a:pt x="39158" y="1435716"/>
                </a:lnTo>
                <a:lnTo>
                  <a:pt x="46567" y="1431458"/>
                </a:lnTo>
                <a:lnTo>
                  <a:pt x="54504" y="1427732"/>
                </a:lnTo>
                <a:lnTo>
                  <a:pt x="62442" y="1425070"/>
                </a:lnTo>
                <a:lnTo>
                  <a:pt x="71437" y="1422409"/>
                </a:lnTo>
                <a:lnTo>
                  <a:pt x="79904" y="1421344"/>
                </a:lnTo>
                <a:lnTo>
                  <a:pt x="89429" y="1420812"/>
                </a:lnTo>
                <a:close/>
                <a:moveTo>
                  <a:pt x="2456393" y="1184275"/>
                </a:moveTo>
                <a:lnTo>
                  <a:pt x="2465389" y="1184806"/>
                </a:lnTo>
                <a:lnTo>
                  <a:pt x="2474384" y="1185867"/>
                </a:lnTo>
                <a:lnTo>
                  <a:pt x="2482851" y="1188521"/>
                </a:lnTo>
                <a:lnTo>
                  <a:pt x="2491318" y="1191705"/>
                </a:lnTo>
                <a:lnTo>
                  <a:pt x="2499255" y="1195420"/>
                </a:lnTo>
                <a:lnTo>
                  <a:pt x="2506664" y="1200197"/>
                </a:lnTo>
                <a:lnTo>
                  <a:pt x="2513543" y="1204973"/>
                </a:lnTo>
                <a:lnTo>
                  <a:pt x="2519893" y="1211342"/>
                </a:lnTo>
                <a:lnTo>
                  <a:pt x="2525714" y="1217180"/>
                </a:lnTo>
                <a:lnTo>
                  <a:pt x="2531005" y="1224610"/>
                </a:lnTo>
                <a:lnTo>
                  <a:pt x="2535238" y="1232040"/>
                </a:lnTo>
                <a:lnTo>
                  <a:pt x="2538943" y="1240001"/>
                </a:lnTo>
                <a:lnTo>
                  <a:pt x="2542118" y="1247961"/>
                </a:lnTo>
                <a:lnTo>
                  <a:pt x="2544234" y="1256453"/>
                </a:lnTo>
                <a:lnTo>
                  <a:pt x="2545822" y="1265475"/>
                </a:lnTo>
                <a:lnTo>
                  <a:pt x="2546351" y="1274497"/>
                </a:lnTo>
                <a:lnTo>
                  <a:pt x="2545822" y="1284050"/>
                </a:lnTo>
                <a:lnTo>
                  <a:pt x="2544234" y="1293072"/>
                </a:lnTo>
                <a:lnTo>
                  <a:pt x="2542118" y="1301564"/>
                </a:lnTo>
                <a:lnTo>
                  <a:pt x="2538943" y="1310055"/>
                </a:lnTo>
                <a:lnTo>
                  <a:pt x="2535238" y="1318016"/>
                </a:lnTo>
                <a:lnTo>
                  <a:pt x="2531005" y="1325446"/>
                </a:lnTo>
                <a:lnTo>
                  <a:pt x="2525714" y="1331815"/>
                </a:lnTo>
                <a:lnTo>
                  <a:pt x="2519893" y="1338714"/>
                </a:lnTo>
                <a:lnTo>
                  <a:pt x="2513543" y="1344021"/>
                </a:lnTo>
                <a:lnTo>
                  <a:pt x="2506664" y="1349859"/>
                </a:lnTo>
                <a:lnTo>
                  <a:pt x="2499255" y="1354105"/>
                </a:lnTo>
                <a:lnTo>
                  <a:pt x="2491318" y="1357820"/>
                </a:lnTo>
                <a:lnTo>
                  <a:pt x="2482851" y="1361004"/>
                </a:lnTo>
                <a:lnTo>
                  <a:pt x="2474384" y="1363127"/>
                </a:lnTo>
                <a:lnTo>
                  <a:pt x="2465389" y="1364189"/>
                </a:lnTo>
                <a:lnTo>
                  <a:pt x="2456393" y="1365250"/>
                </a:lnTo>
                <a:lnTo>
                  <a:pt x="2446868" y="1364189"/>
                </a:lnTo>
                <a:lnTo>
                  <a:pt x="2438401" y="1363127"/>
                </a:lnTo>
                <a:lnTo>
                  <a:pt x="2429405" y="1361004"/>
                </a:lnTo>
                <a:lnTo>
                  <a:pt x="2421468" y="1357820"/>
                </a:lnTo>
                <a:lnTo>
                  <a:pt x="2413530" y="1354105"/>
                </a:lnTo>
                <a:lnTo>
                  <a:pt x="2406122" y="1349859"/>
                </a:lnTo>
                <a:lnTo>
                  <a:pt x="2399243" y="1344021"/>
                </a:lnTo>
                <a:lnTo>
                  <a:pt x="2392892" y="1338714"/>
                </a:lnTo>
                <a:lnTo>
                  <a:pt x="2387072" y="1331815"/>
                </a:lnTo>
                <a:lnTo>
                  <a:pt x="2381780" y="1325446"/>
                </a:lnTo>
                <a:lnTo>
                  <a:pt x="2377017" y="1318016"/>
                </a:lnTo>
                <a:lnTo>
                  <a:pt x="2373313" y="1310055"/>
                </a:lnTo>
                <a:lnTo>
                  <a:pt x="2370138" y="1301564"/>
                </a:lnTo>
                <a:lnTo>
                  <a:pt x="2368551" y="1293072"/>
                </a:lnTo>
                <a:lnTo>
                  <a:pt x="2366963" y="1284050"/>
                </a:lnTo>
                <a:lnTo>
                  <a:pt x="2366963" y="1274497"/>
                </a:lnTo>
                <a:lnTo>
                  <a:pt x="2366963" y="1265475"/>
                </a:lnTo>
                <a:lnTo>
                  <a:pt x="2368551" y="1256453"/>
                </a:lnTo>
                <a:lnTo>
                  <a:pt x="2370138" y="1247961"/>
                </a:lnTo>
                <a:lnTo>
                  <a:pt x="2373313" y="1240001"/>
                </a:lnTo>
                <a:lnTo>
                  <a:pt x="2377017" y="1232040"/>
                </a:lnTo>
                <a:lnTo>
                  <a:pt x="2381780" y="1224610"/>
                </a:lnTo>
                <a:lnTo>
                  <a:pt x="2387072" y="1217180"/>
                </a:lnTo>
                <a:lnTo>
                  <a:pt x="2392892" y="1211342"/>
                </a:lnTo>
                <a:lnTo>
                  <a:pt x="2399243" y="1204973"/>
                </a:lnTo>
                <a:lnTo>
                  <a:pt x="2406122" y="1200197"/>
                </a:lnTo>
                <a:lnTo>
                  <a:pt x="2413530" y="1195420"/>
                </a:lnTo>
                <a:lnTo>
                  <a:pt x="2421468" y="1191705"/>
                </a:lnTo>
                <a:lnTo>
                  <a:pt x="2429405" y="1188521"/>
                </a:lnTo>
                <a:lnTo>
                  <a:pt x="2438401" y="1185867"/>
                </a:lnTo>
                <a:lnTo>
                  <a:pt x="2446868" y="1184806"/>
                </a:lnTo>
                <a:lnTo>
                  <a:pt x="2456393" y="1184275"/>
                </a:lnTo>
                <a:close/>
                <a:moveTo>
                  <a:pt x="2224355" y="1184275"/>
                </a:moveTo>
                <a:lnTo>
                  <a:pt x="2233852" y="1184806"/>
                </a:lnTo>
                <a:lnTo>
                  <a:pt x="2242821" y="1185867"/>
                </a:lnTo>
                <a:lnTo>
                  <a:pt x="2251263" y="1188521"/>
                </a:lnTo>
                <a:lnTo>
                  <a:pt x="2259705" y="1191705"/>
                </a:lnTo>
                <a:lnTo>
                  <a:pt x="2267619" y="1195420"/>
                </a:lnTo>
                <a:lnTo>
                  <a:pt x="2275005" y="1200197"/>
                </a:lnTo>
                <a:lnTo>
                  <a:pt x="2281337" y="1204973"/>
                </a:lnTo>
                <a:lnTo>
                  <a:pt x="2288196" y="1211342"/>
                </a:lnTo>
                <a:lnTo>
                  <a:pt x="2293472" y="1217180"/>
                </a:lnTo>
                <a:lnTo>
                  <a:pt x="2299276" y="1224610"/>
                </a:lnTo>
                <a:lnTo>
                  <a:pt x="2303496" y="1232040"/>
                </a:lnTo>
                <a:lnTo>
                  <a:pt x="2307190" y="1240001"/>
                </a:lnTo>
                <a:lnTo>
                  <a:pt x="2310355" y="1247961"/>
                </a:lnTo>
                <a:lnTo>
                  <a:pt x="2312466" y="1256453"/>
                </a:lnTo>
                <a:lnTo>
                  <a:pt x="2313521" y="1265475"/>
                </a:lnTo>
                <a:lnTo>
                  <a:pt x="2314576" y="1274497"/>
                </a:lnTo>
                <a:lnTo>
                  <a:pt x="2313521" y="1284050"/>
                </a:lnTo>
                <a:lnTo>
                  <a:pt x="2312466" y="1293072"/>
                </a:lnTo>
                <a:lnTo>
                  <a:pt x="2310355" y="1301564"/>
                </a:lnTo>
                <a:lnTo>
                  <a:pt x="2307190" y="1310055"/>
                </a:lnTo>
                <a:lnTo>
                  <a:pt x="2303496" y="1318016"/>
                </a:lnTo>
                <a:lnTo>
                  <a:pt x="2299276" y="1325446"/>
                </a:lnTo>
                <a:lnTo>
                  <a:pt x="2293472" y="1331815"/>
                </a:lnTo>
                <a:lnTo>
                  <a:pt x="2288196" y="1338714"/>
                </a:lnTo>
                <a:lnTo>
                  <a:pt x="2281337" y="1344021"/>
                </a:lnTo>
                <a:lnTo>
                  <a:pt x="2275005" y="1349859"/>
                </a:lnTo>
                <a:lnTo>
                  <a:pt x="2267619" y="1354105"/>
                </a:lnTo>
                <a:lnTo>
                  <a:pt x="2259705" y="1357820"/>
                </a:lnTo>
                <a:lnTo>
                  <a:pt x="2251263" y="1361004"/>
                </a:lnTo>
                <a:lnTo>
                  <a:pt x="2242821" y="1363127"/>
                </a:lnTo>
                <a:lnTo>
                  <a:pt x="2233852" y="1364189"/>
                </a:lnTo>
                <a:lnTo>
                  <a:pt x="2224355" y="1365250"/>
                </a:lnTo>
                <a:lnTo>
                  <a:pt x="2215385" y="1364189"/>
                </a:lnTo>
                <a:lnTo>
                  <a:pt x="2206416" y="1363127"/>
                </a:lnTo>
                <a:lnTo>
                  <a:pt x="2197974" y="1361004"/>
                </a:lnTo>
                <a:lnTo>
                  <a:pt x="2190060" y="1357820"/>
                </a:lnTo>
                <a:lnTo>
                  <a:pt x="2182146" y="1354105"/>
                </a:lnTo>
                <a:lnTo>
                  <a:pt x="2174759" y="1349859"/>
                </a:lnTo>
                <a:lnTo>
                  <a:pt x="2167373" y="1344021"/>
                </a:lnTo>
                <a:lnTo>
                  <a:pt x="2161569" y="1338714"/>
                </a:lnTo>
                <a:lnTo>
                  <a:pt x="2155237" y="1331815"/>
                </a:lnTo>
                <a:lnTo>
                  <a:pt x="2150489" y="1325446"/>
                </a:lnTo>
                <a:lnTo>
                  <a:pt x="2145740" y="1318016"/>
                </a:lnTo>
                <a:lnTo>
                  <a:pt x="2142047" y="1310055"/>
                </a:lnTo>
                <a:lnTo>
                  <a:pt x="2138882" y="1301564"/>
                </a:lnTo>
                <a:lnTo>
                  <a:pt x="2137299" y="1293072"/>
                </a:lnTo>
                <a:lnTo>
                  <a:pt x="2135188" y="1284050"/>
                </a:lnTo>
                <a:lnTo>
                  <a:pt x="2135188" y="1274497"/>
                </a:lnTo>
                <a:lnTo>
                  <a:pt x="2135188" y="1265475"/>
                </a:lnTo>
                <a:lnTo>
                  <a:pt x="2137299" y="1256453"/>
                </a:lnTo>
                <a:lnTo>
                  <a:pt x="2138882" y="1247961"/>
                </a:lnTo>
                <a:lnTo>
                  <a:pt x="2142047" y="1240001"/>
                </a:lnTo>
                <a:lnTo>
                  <a:pt x="2145740" y="1232040"/>
                </a:lnTo>
                <a:lnTo>
                  <a:pt x="2150489" y="1224610"/>
                </a:lnTo>
                <a:lnTo>
                  <a:pt x="2155237" y="1217180"/>
                </a:lnTo>
                <a:lnTo>
                  <a:pt x="2161569" y="1211342"/>
                </a:lnTo>
                <a:lnTo>
                  <a:pt x="2167373" y="1204973"/>
                </a:lnTo>
                <a:lnTo>
                  <a:pt x="2174759" y="1200197"/>
                </a:lnTo>
                <a:lnTo>
                  <a:pt x="2182146" y="1195420"/>
                </a:lnTo>
                <a:lnTo>
                  <a:pt x="2190060" y="1191705"/>
                </a:lnTo>
                <a:lnTo>
                  <a:pt x="2197974" y="1188521"/>
                </a:lnTo>
                <a:lnTo>
                  <a:pt x="2206416" y="1185867"/>
                </a:lnTo>
                <a:lnTo>
                  <a:pt x="2215385" y="1184806"/>
                </a:lnTo>
                <a:lnTo>
                  <a:pt x="2224355" y="1184275"/>
                </a:lnTo>
                <a:close/>
                <a:moveTo>
                  <a:pt x="1983320" y="1184275"/>
                </a:moveTo>
                <a:lnTo>
                  <a:pt x="1992369" y="1184806"/>
                </a:lnTo>
                <a:lnTo>
                  <a:pt x="2001418" y="1185867"/>
                </a:lnTo>
                <a:lnTo>
                  <a:pt x="2009934" y="1188521"/>
                </a:lnTo>
                <a:lnTo>
                  <a:pt x="2017918" y="1191705"/>
                </a:lnTo>
                <a:lnTo>
                  <a:pt x="2025902" y="1195420"/>
                </a:lnTo>
                <a:lnTo>
                  <a:pt x="2033354" y="1200197"/>
                </a:lnTo>
                <a:lnTo>
                  <a:pt x="2040806" y="1204973"/>
                </a:lnTo>
                <a:lnTo>
                  <a:pt x="2046661" y="1211342"/>
                </a:lnTo>
                <a:lnTo>
                  <a:pt x="2053049" y="1217180"/>
                </a:lnTo>
                <a:lnTo>
                  <a:pt x="2057839" y="1224610"/>
                </a:lnTo>
                <a:lnTo>
                  <a:pt x="2062630" y="1232040"/>
                </a:lnTo>
                <a:lnTo>
                  <a:pt x="2066356" y="1240001"/>
                </a:lnTo>
                <a:lnTo>
                  <a:pt x="2069549" y="1247961"/>
                </a:lnTo>
                <a:lnTo>
                  <a:pt x="2071146" y="1256453"/>
                </a:lnTo>
                <a:lnTo>
                  <a:pt x="2073275" y="1265475"/>
                </a:lnTo>
                <a:lnTo>
                  <a:pt x="2073275" y="1274497"/>
                </a:lnTo>
                <a:lnTo>
                  <a:pt x="2073275" y="1284050"/>
                </a:lnTo>
                <a:lnTo>
                  <a:pt x="2071146" y="1293072"/>
                </a:lnTo>
                <a:lnTo>
                  <a:pt x="2069549" y="1301564"/>
                </a:lnTo>
                <a:lnTo>
                  <a:pt x="2066356" y="1310055"/>
                </a:lnTo>
                <a:lnTo>
                  <a:pt x="2062630" y="1318016"/>
                </a:lnTo>
                <a:lnTo>
                  <a:pt x="2057839" y="1325446"/>
                </a:lnTo>
                <a:lnTo>
                  <a:pt x="2053049" y="1331815"/>
                </a:lnTo>
                <a:lnTo>
                  <a:pt x="2046661" y="1338714"/>
                </a:lnTo>
                <a:lnTo>
                  <a:pt x="2040806" y="1344021"/>
                </a:lnTo>
                <a:lnTo>
                  <a:pt x="2033354" y="1349859"/>
                </a:lnTo>
                <a:lnTo>
                  <a:pt x="2025902" y="1354105"/>
                </a:lnTo>
                <a:lnTo>
                  <a:pt x="2017918" y="1357820"/>
                </a:lnTo>
                <a:lnTo>
                  <a:pt x="2009934" y="1361004"/>
                </a:lnTo>
                <a:lnTo>
                  <a:pt x="2001418" y="1363127"/>
                </a:lnTo>
                <a:lnTo>
                  <a:pt x="1992369" y="1364189"/>
                </a:lnTo>
                <a:lnTo>
                  <a:pt x="1983320" y="1365250"/>
                </a:lnTo>
                <a:lnTo>
                  <a:pt x="1973739" y="1364189"/>
                </a:lnTo>
                <a:lnTo>
                  <a:pt x="1964690" y="1363127"/>
                </a:lnTo>
                <a:lnTo>
                  <a:pt x="1956174" y="1361004"/>
                </a:lnTo>
                <a:lnTo>
                  <a:pt x="1947657" y="1357820"/>
                </a:lnTo>
                <a:lnTo>
                  <a:pt x="1939673" y="1354105"/>
                </a:lnTo>
                <a:lnTo>
                  <a:pt x="1932221" y="1349859"/>
                </a:lnTo>
                <a:lnTo>
                  <a:pt x="1925834" y="1344021"/>
                </a:lnTo>
                <a:lnTo>
                  <a:pt x="1918914" y="1338714"/>
                </a:lnTo>
                <a:lnTo>
                  <a:pt x="1913591" y="1331815"/>
                </a:lnTo>
                <a:lnTo>
                  <a:pt x="1907736" y="1325446"/>
                </a:lnTo>
                <a:lnTo>
                  <a:pt x="1903478" y="1318016"/>
                </a:lnTo>
                <a:lnTo>
                  <a:pt x="1899752" y="1310055"/>
                </a:lnTo>
                <a:lnTo>
                  <a:pt x="1897091" y="1301564"/>
                </a:lnTo>
                <a:lnTo>
                  <a:pt x="1894429" y="1293072"/>
                </a:lnTo>
                <a:lnTo>
                  <a:pt x="1893365" y="1284050"/>
                </a:lnTo>
                <a:lnTo>
                  <a:pt x="1892300" y="1274497"/>
                </a:lnTo>
                <a:lnTo>
                  <a:pt x="1893365" y="1265475"/>
                </a:lnTo>
                <a:lnTo>
                  <a:pt x="1894429" y="1256453"/>
                </a:lnTo>
                <a:lnTo>
                  <a:pt x="1897091" y="1247961"/>
                </a:lnTo>
                <a:lnTo>
                  <a:pt x="1899752" y="1240001"/>
                </a:lnTo>
                <a:lnTo>
                  <a:pt x="1903478" y="1232040"/>
                </a:lnTo>
                <a:lnTo>
                  <a:pt x="1907736" y="1224610"/>
                </a:lnTo>
                <a:lnTo>
                  <a:pt x="1913591" y="1217180"/>
                </a:lnTo>
                <a:lnTo>
                  <a:pt x="1918914" y="1211342"/>
                </a:lnTo>
                <a:lnTo>
                  <a:pt x="1925834" y="1204973"/>
                </a:lnTo>
                <a:lnTo>
                  <a:pt x="1932221" y="1200197"/>
                </a:lnTo>
                <a:lnTo>
                  <a:pt x="1939673" y="1195420"/>
                </a:lnTo>
                <a:lnTo>
                  <a:pt x="1947657" y="1191705"/>
                </a:lnTo>
                <a:lnTo>
                  <a:pt x="1956174" y="1188521"/>
                </a:lnTo>
                <a:lnTo>
                  <a:pt x="1964690" y="1185867"/>
                </a:lnTo>
                <a:lnTo>
                  <a:pt x="1973739" y="1184806"/>
                </a:lnTo>
                <a:lnTo>
                  <a:pt x="1983320" y="1184275"/>
                </a:lnTo>
                <a:close/>
                <a:moveTo>
                  <a:pt x="1746251" y="1184275"/>
                </a:moveTo>
                <a:lnTo>
                  <a:pt x="1755299" y="1184806"/>
                </a:lnTo>
                <a:lnTo>
                  <a:pt x="1764881" y="1185867"/>
                </a:lnTo>
                <a:lnTo>
                  <a:pt x="1773397" y="1188521"/>
                </a:lnTo>
                <a:lnTo>
                  <a:pt x="1781381" y="1191705"/>
                </a:lnTo>
                <a:lnTo>
                  <a:pt x="1789365" y="1195420"/>
                </a:lnTo>
                <a:lnTo>
                  <a:pt x="1797350" y="1200197"/>
                </a:lnTo>
                <a:lnTo>
                  <a:pt x="1803737" y="1204973"/>
                </a:lnTo>
                <a:lnTo>
                  <a:pt x="1810124" y="1211342"/>
                </a:lnTo>
                <a:lnTo>
                  <a:pt x="1815979" y="1217180"/>
                </a:lnTo>
                <a:lnTo>
                  <a:pt x="1821302" y="1224610"/>
                </a:lnTo>
                <a:lnTo>
                  <a:pt x="1826093" y="1232040"/>
                </a:lnTo>
                <a:lnTo>
                  <a:pt x="1829819" y="1240001"/>
                </a:lnTo>
                <a:lnTo>
                  <a:pt x="1832480" y="1247961"/>
                </a:lnTo>
                <a:lnTo>
                  <a:pt x="1835141" y="1256453"/>
                </a:lnTo>
                <a:lnTo>
                  <a:pt x="1836206" y="1265475"/>
                </a:lnTo>
                <a:lnTo>
                  <a:pt x="1836738" y="1274497"/>
                </a:lnTo>
                <a:lnTo>
                  <a:pt x="1836206" y="1284050"/>
                </a:lnTo>
                <a:lnTo>
                  <a:pt x="1835141" y="1293072"/>
                </a:lnTo>
                <a:lnTo>
                  <a:pt x="1832480" y="1301564"/>
                </a:lnTo>
                <a:lnTo>
                  <a:pt x="1829819" y="1310055"/>
                </a:lnTo>
                <a:lnTo>
                  <a:pt x="1826093" y="1318016"/>
                </a:lnTo>
                <a:lnTo>
                  <a:pt x="1821302" y="1325446"/>
                </a:lnTo>
                <a:lnTo>
                  <a:pt x="1815979" y="1331815"/>
                </a:lnTo>
                <a:lnTo>
                  <a:pt x="1810124" y="1338714"/>
                </a:lnTo>
                <a:lnTo>
                  <a:pt x="1803737" y="1344021"/>
                </a:lnTo>
                <a:lnTo>
                  <a:pt x="1797350" y="1349859"/>
                </a:lnTo>
                <a:lnTo>
                  <a:pt x="1789365" y="1354105"/>
                </a:lnTo>
                <a:lnTo>
                  <a:pt x="1781381" y="1357820"/>
                </a:lnTo>
                <a:lnTo>
                  <a:pt x="1773397" y="1361004"/>
                </a:lnTo>
                <a:lnTo>
                  <a:pt x="1764881" y="1363127"/>
                </a:lnTo>
                <a:lnTo>
                  <a:pt x="1755299" y="1364189"/>
                </a:lnTo>
                <a:lnTo>
                  <a:pt x="1746251" y="1365250"/>
                </a:lnTo>
                <a:lnTo>
                  <a:pt x="1737202" y="1364189"/>
                </a:lnTo>
                <a:lnTo>
                  <a:pt x="1728153" y="1363127"/>
                </a:lnTo>
                <a:lnTo>
                  <a:pt x="1719637" y="1361004"/>
                </a:lnTo>
                <a:lnTo>
                  <a:pt x="1711120" y="1357820"/>
                </a:lnTo>
                <a:lnTo>
                  <a:pt x="1703668" y="1354105"/>
                </a:lnTo>
                <a:lnTo>
                  <a:pt x="1695684" y="1349859"/>
                </a:lnTo>
                <a:lnTo>
                  <a:pt x="1688765" y="1344021"/>
                </a:lnTo>
                <a:lnTo>
                  <a:pt x="1681845" y="1338714"/>
                </a:lnTo>
                <a:lnTo>
                  <a:pt x="1676522" y="1331815"/>
                </a:lnTo>
                <a:lnTo>
                  <a:pt x="1671199" y="1325446"/>
                </a:lnTo>
                <a:lnTo>
                  <a:pt x="1666941" y="1318016"/>
                </a:lnTo>
                <a:lnTo>
                  <a:pt x="1663215" y="1310055"/>
                </a:lnTo>
                <a:lnTo>
                  <a:pt x="1660021" y="1301564"/>
                </a:lnTo>
                <a:lnTo>
                  <a:pt x="1657360" y="1293072"/>
                </a:lnTo>
                <a:lnTo>
                  <a:pt x="1656296" y="1284050"/>
                </a:lnTo>
                <a:lnTo>
                  <a:pt x="1655763" y="1274497"/>
                </a:lnTo>
                <a:lnTo>
                  <a:pt x="1656296" y="1265475"/>
                </a:lnTo>
                <a:lnTo>
                  <a:pt x="1657360" y="1256453"/>
                </a:lnTo>
                <a:lnTo>
                  <a:pt x="1660021" y="1247961"/>
                </a:lnTo>
                <a:lnTo>
                  <a:pt x="1663215" y="1240001"/>
                </a:lnTo>
                <a:lnTo>
                  <a:pt x="1666941" y="1232040"/>
                </a:lnTo>
                <a:lnTo>
                  <a:pt x="1671199" y="1224610"/>
                </a:lnTo>
                <a:lnTo>
                  <a:pt x="1676522" y="1217180"/>
                </a:lnTo>
                <a:lnTo>
                  <a:pt x="1681845" y="1211342"/>
                </a:lnTo>
                <a:lnTo>
                  <a:pt x="1688765" y="1204973"/>
                </a:lnTo>
                <a:lnTo>
                  <a:pt x="1695684" y="1200197"/>
                </a:lnTo>
                <a:lnTo>
                  <a:pt x="1703668" y="1195420"/>
                </a:lnTo>
                <a:lnTo>
                  <a:pt x="1711120" y="1191705"/>
                </a:lnTo>
                <a:lnTo>
                  <a:pt x="1719637" y="1188521"/>
                </a:lnTo>
                <a:lnTo>
                  <a:pt x="1728153" y="1185867"/>
                </a:lnTo>
                <a:lnTo>
                  <a:pt x="1737202" y="1184806"/>
                </a:lnTo>
                <a:lnTo>
                  <a:pt x="1746251" y="1184275"/>
                </a:lnTo>
                <a:close/>
                <a:moveTo>
                  <a:pt x="1036109" y="1184275"/>
                </a:moveTo>
                <a:lnTo>
                  <a:pt x="1045105" y="1184806"/>
                </a:lnTo>
                <a:lnTo>
                  <a:pt x="1053571" y="1185867"/>
                </a:lnTo>
                <a:lnTo>
                  <a:pt x="1062038" y="1188521"/>
                </a:lnTo>
                <a:lnTo>
                  <a:pt x="1070505" y="1191705"/>
                </a:lnTo>
                <a:lnTo>
                  <a:pt x="1078442" y="1195420"/>
                </a:lnTo>
                <a:lnTo>
                  <a:pt x="1085851" y="1200197"/>
                </a:lnTo>
                <a:lnTo>
                  <a:pt x="1092730" y="1204973"/>
                </a:lnTo>
                <a:lnTo>
                  <a:pt x="1099080" y="1211342"/>
                </a:lnTo>
                <a:lnTo>
                  <a:pt x="1105430" y="1217180"/>
                </a:lnTo>
                <a:lnTo>
                  <a:pt x="1110192" y="1224610"/>
                </a:lnTo>
                <a:lnTo>
                  <a:pt x="1114426" y="1232040"/>
                </a:lnTo>
                <a:lnTo>
                  <a:pt x="1118659" y="1240001"/>
                </a:lnTo>
                <a:lnTo>
                  <a:pt x="1121834" y="1247961"/>
                </a:lnTo>
                <a:lnTo>
                  <a:pt x="1123422" y="1256453"/>
                </a:lnTo>
                <a:lnTo>
                  <a:pt x="1125009" y="1265475"/>
                </a:lnTo>
                <a:lnTo>
                  <a:pt x="1125538" y="1274497"/>
                </a:lnTo>
                <a:lnTo>
                  <a:pt x="1125009" y="1284050"/>
                </a:lnTo>
                <a:lnTo>
                  <a:pt x="1123422" y="1293072"/>
                </a:lnTo>
                <a:lnTo>
                  <a:pt x="1121834" y="1301564"/>
                </a:lnTo>
                <a:lnTo>
                  <a:pt x="1118659" y="1310055"/>
                </a:lnTo>
                <a:lnTo>
                  <a:pt x="1114426" y="1318016"/>
                </a:lnTo>
                <a:lnTo>
                  <a:pt x="1110192" y="1325446"/>
                </a:lnTo>
                <a:lnTo>
                  <a:pt x="1105430" y="1331815"/>
                </a:lnTo>
                <a:lnTo>
                  <a:pt x="1099080" y="1338714"/>
                </a:lnTo>
                <a:lnTo>
                  <a:pt x="1092730" y="1344021"/>
                </a:lnTo>
                <a:lnTo>
                  <a:pt x="1085851" y="1349859"/>
                </a:lnTo>
                <a:lnTo>
                  <a:pt x="1078442" y="1354105"/>
                </a:lnTo>
                <a:lnTo>
                  <a:pt x="1070505" y="1357820"/>
                </a:lnTo>
                <a:lnTo>
                  <a:pt x="1062038" y="1361004"/>
                </a:lnTo>
                <a:lnTo>
                  <a:pt x="1053571" y="1363127"/>
                </a:lnTo>
                <a:lnTo>
                  <a:pt x="1045105" y="1364189"/>
                </a:lnTo>
                <a:lnTo>
                  <a:pt x="1036109" y="1365250"/>
                </a:lnTo>
                <a:lnTo>
                  <a:pt x="1026055" y="1364189"/>
                </a:lnTo>
                <a:lnTo>
                  <a:pt x="1017588" y="1363127"/>
                </a:lnTo>
                <a:lnTo>
                  <a:pt x="1009121" y="1361004"/>
                </a:lnTo>
                <a:lnTo>
                  <a:pt x="1000655" y="1357820"/>
                </a:lnTo>
                <a:lnTo>
                  <a:pt x="992717" y="1354105"/>
                </a:lnTo>
                <a:lnTo>
                  <a:pt x="985309" y="1349859"/>
                </a:lnTo>
                <a:lnTo>
                  <a:pt x="978959" y="1344021"/>
                </a:lnTo>
                <a:lnTo>
                  <a:pt x="972079" y="1338714"/>
                </a:lnTo>
                <a:lnTo>
                  <a:pt x="966259" y="1331815"/>
                </a:lnTo>
                <a:lnTo>
                  <a:pt x="960967" y="1325446"/>
                </a:lnTo>
                <a:lnTo>
                  <a:pt x="956734" y="1318016"/>
                </a:lnTo>
                <a:lnTo>
                  <a:pt x="952500" y="1310055"/>
                </a:lnTo>
                <a:lnTo>
                  <a:pt x="949325" y="1301564"/>
                </a:lnTo>
                <a:lnTo>
                  <a:pt x="947738" y="1293072"/>
                </a:lnTo>
                <a:lnTo>
                  <a:pt x="946679" y="1284050"/>
                </a:lnTo>
                <a:lnTo>
                  <a:pt x="946150" y="1274497"/>
                </a:lnTo>
                <a:lnTo>
                  <a:pt x="946679" y="1265475"/>
                </a:lnTo>
                <a:lnTo>
                  <a:pt x="947738" y="1256453"/>
                </a:lnTo>
                <a:lnTo>
                  <a:pt x="949325" y="1247961"/>
                </a:lnTo>
                <a:lnTo>
                  <a:pt x="952500" y="1240001"/>
                </a:lnTo>
                <a:lnTo>
                  <a:pt x="956734" y="1232040"/>
                </a:lnTo>
                <a:lnTo>
                  <a:pt x="960967" y="1224610"/>
                </a:lnTo>
                <a:lnTo>
                  <a:pt x="966259" y="1217180"/>
                </a:lnTo>
                <a:lnTo>
                  <a:pt x="972079" y="1211342"/>
                </a:lnTo>
                <a:lnTo>
                  <a:pt x="978959" y="1204973"/>
                </a:lnTo>
                <a:lnTo>
                  <a:pt x="985309" y="1200197"/>
                </a:lnTo>
                <a:lnTo>
                  <a:pt x="992717" y="1195420"/>
                </a:lnTo>
                <a:lnTo>
                  <a:pt x="1000655" y="1191705"/>
                </a:lnTo>
                <a:lnTo>
                  <a:pt x="1009121" y="1188521"/>
                </a:lnTo>
                <a:lnTo>
                  <a:pt x="1017588" y="1185867"/>
                </a:lnTo>
                <a:lnTo>
                  <a:pt x="1026055" y="1184806"/>
                </a:lnTo>
                <a:lnTo>
                  <a:pt x="1036109" y="1184275"/>
                </a:lnTo>
                <a:close/>
                <a:moveTo>
                  <a:pt x="804069" y="1184275"/>
                </a:moveTo>
                <a:lnTo>
                  <a:pt x="813566" y="1184806"/>
                </a:lnTo>
                <a:lnTo>
                  <a:pt x="822008" y="1185867"/>
                </a:lnTo>
                <a:lnTo>
                  <a:pt x="830450" y="1188521"/>
                </a:lnTo>
                <a:lnTo>
                  <a:pt x="838892" y="1191705"/>
                </a:lnTo>
                <a:lnTo>
                  <a:pt x="846806" y="1195420"/>
                </a:lnTo>
                <a:lnTo>
                  <a:pt x="854192" y="1200197"/>
                </a:lnTo>
                <a:lnTo>
                  <a:pt x="860524" y="1204973"/>
                </a:lnTo>
                <a:lnTo>
                  <a:pt x="867383" y="1211342"/>
                </a:lnTo>
                <a:lnTo>
                  <a:pt x="873714" y="1217180"/>
                </a:lnTo>
                <a:lnTo>
                  <a:pt x="878463" y="1224610"/>
                </a:lnTo>
                <a:lnTo>
                  <a:pt x="882683" y="1232040"/>
                </a:lnTo>
                <a:lnTo>
                  <a:pt x="886904" y="1240001"/>
                </a:lnTo>
                <a:lnTo>
                  <a:pt x="890070" y="1247961"/>
                </a:lnTo>
                <a:lnTo>
                  <a:pt x="891653" y="1256453"/>
                </a:lnTo>
                <a:lnTo>
                  <a:pt x="892708" y="1265475"/>
                </a:lnTo>
                <a:lnTo>
                  <a:pt x="893763" y="1274497"/>
                </a:lnTo>
                <a:lnTo>
                  <a:pt x="892708" y="1284050"/>
                </a:lnTo>
                <a:lnTo>
                  <a:pt x="891653" y="1293072"/>
                </a:lnTo>
                <a:lnTo>
                  <a:pt x="890070" y="1301564"/>
                </a:lnTo>
                <a:lnTo>
                  <a:pt x="886904" y="1310055"/>
                </a:lnTo>
                <a:lnTo>
                  <a:pt x="882683" y="1318016"/>
                </a:lnTo>
                <a:lnTo>
                  <a:pt x="878463" y="1325446"/>
                </a:lnTo>
                <a:lnTo>
                  <a:pt x="873714" y="1331815"/>
                </a:lnTo>
                <a:lnTo>
                  <a:pt x="867383" y="1338714"/>
                </a:lnTo>
                <a:lnTo>
                  <a:pt x="860524" y="1344021"/>
                </a:lnTo>
                <a:lnTo>
                  <a:pt x="854192" y="1349859"/>
                </a:lnTo>
                <a:lnTo>
                  <a:pt x="846806" y="1354105"/>
                </a:lnTo>
                <a:lnTo>
                  <a:pt x="838892" y="1357820"/>
                </a:lnTo>
                <a:lnTo>
                  <a:pt x="830450" y="1361004"/>
                </a:lnTo>
                <a:lnTo>
                  <a:pt x="822008" y="1363127"/>
                </a:lnTo>
                <a:lnTo>
                  <a:pt x="813566" y="1364189"/>
                </a:lnTo>
                <a:lnTo>
                  <a:pt x="804069" y="1365250"/>
                </a:lnTo>
                <a:lnTo>
                  <a:pt x="794572" y="1364189"/>
                </a:lnTo>
                <a:lnTo>
                  <a:pt x="786130" y="1363127"/>
                </a:lnTo>
                <a:lnTo>
                  <a:pt x="777689" y="1361004"/>
                </a:lnTo>
                <a:lnTo>
                  <a:pt x="769247" y="1357820"/>
                </a:lnTo>
                <a:lnTo>
                  <a:pt x="761333" y="1354105"/>
                </a:lnTo>
                <a:lnTo>
                  <a:pt x="753946" y="1349859"/>
                </a:lnTo>
                <a:lnTo>
                  <a:pt x="747087" y="1344021"/>
                </a:lnTo>
                <a:lnTo>
                  <a:pt x="740756" y="1338714"/>
                </a:lnTo>
                <a:lnTo>
                  <a:pt x="734424" y="1331815"/>
                </a:lnTo>
                <a:lnTo>
                  <a:pt x="729676" y="1325446"/>
                </a:lnTo>
                <a:lnTo>
                  <a:pt x="725455" y="1318016"/>
                </a:lnTo>
                <a:lnTo>
                  <a:pt x="721234" y="1310055"/>
                </a:lnTo>
                <a:lnTo>
                  <a:pt x="718069" y="1301564"/>
                </a:lnTo>
                <a:lnTo>
                  <a:pt x="716486" y="1293072"/>
                </a:lnTo>
                <a:lnTo>
                  <a:pt x="714903" y="1284050"/>
                </a:lnTo>
                <a:lnTo>
                  <a:pt x="714375" y="1274497"/>
                </a:lnTo>
                <a:lnTo>
                  <a:pt x="714903" y="1265475"/>
                </a:lnTo>
                <a:lnTo>
                  <a:pt x="716486" y="1256453"/>
                </a:lnTo>
                <a:lnTo>
                  <a:pt x="718069" y="1247961"/>
                </a:lnTo>
                <a:lnTo>
                  <a:pt x="721234" y="1240001"/>
                </a:lnTo>
                <a:lnTo>
                  <a:pt x="725455" y="1232040"/>
                </a:lnTo>
                <a:lnTo>
                  <a:pt x="729676" y="1224610"/>
                </a:lnTo>
                <a:lnTo>
                  <a:pt x="734424" y="1217180"/>
                </a:lnTo>
                <a:lnTo>
                  <a:pt x="740756" y="1211342"/>
                </a:lnTo>
                <a:lnTo>
                  <a:pt x="747087" y="1204973"/>
                </a:lnTo>
                <a:lnTo>
                  <a:pt x="753946" y="1200197"/>
                </a:lnTo>
                <a:lnTo>
                  <a:pt x="761333" y="1195420"/>
                </a:lnTo>
                <a:lnTo>
                  <a:pt x="769247" y="1191705"/>
                </a:lnTo>
                <a:lnTo>
                  <a:pt x="777689" y="1188521"/>
                </a:lnTo>
                <a:lnTo>
                  <a:pt x="786130" y="1185867"/>
                </a:lnTo>
                <a:lnTo>
                  <a:pt x="794572" y="1184806"/>
                </a:lnTo>
                <a:lnTo>
                  <a:pt x="804069" y="1184275"/>
                </a:lnTo>
                <a:close/>
                <a:moveTo>
                  <a:pt x="563032" y="1184275"/>
                </a:moveTo>
                <a:lnTo>
                  <a:pt x="571975" y="1184806"/>
                </a:lnTo>
                <a:lnTo>
                  <a:pt x="580918" y="1185867"/>
                </a:lnTo>
                <a:lnTo>
                  <a:pt x="589335" y="1188521"/>
                </a:lnTo>
                <a:lnTo>
                  <a:pt x="597226" y="1191705"/>
                </a:lnTo>
                <a:lnTo>
                  <a:pt x="605117" y="1195420"/>
                </a:lnTo>
                <a:lnTo>
                  <a:pt x="613008" y="1200197"/>
                </a:lnTo>
                <a:lnTo>
                  <a:pt x="619847" y="1204973"/>
                </a:lnTo>
                <a:lnTo>
                  <a:pt x="625633" y="1211342"/>
                </a:lnTo>
                <a:lnTo>
                  <a:pt x="631946" y="1217180"/>
                </a:lnTo>
                <a:lnTo>
                  <a:pt x="636681" y="1224610"/>
                </a:lnTo>
                <a:lnTo>
                  <a:pt x="641415" y="1232040"/>
                </a:lnTo>
                <a:lnTo>
                  <a:pt x="645098" y="1240001"/>
                </a:lnTo>
                <a:lnTo>
                  <a:pt x="648254" y="1247961"/>
                </a:lnTo>
                <a:lnTo>
                  <a:pt x="650885" y="1256453"/>
                </a:lnTo>
                <a:lnTo>
                  <a:pt x="651937" y="1265475"/>
                </a:lnTo>
                <a:lnTo>
                  <a:pt x="652463" y="1274497"/>
                </a:lnTo>
                <a:lnTo>
                  <a:pt x="651937" y="1284050"/>
                </a:lnTo>
                <a:lnTo>
                  <a:pt x="650885" y="1293072"/>
                </a:lnTo>
                <a:lnTo>
                  <a:pt x="648254" y="1301564"/>
                </a:lnTo>
                <a:lnTo>
                  <a:pt x="645098" y="1310055"/>
                </a:lnTo>
                <a:lnTo>
                  <a:pt x="641415" y="1318016"/>
                </a:lnTo>
                <a:lnTo>
                  <a:pt x="636681" y="1325446"/>
                </a:lnTo>
                <a:lnTo>
                  <a:pt x="631946" y="1331815"/>
                </a:lnTo>
                <a:lnTo>
                  <a:pt x="625633" y="1338714"/>
                </a:lnTo>
                <a:lnTo>
                  <a:pt x="619847" y="1344021"/>
                </a:lnTo>
                <a:lnTo>
                  <a:pt x="613008" y="1349859"/>
                </a:lnTo>
                <a:lnTo>
                  <a:pt x="605117" y="1354105"/>
                </a:lnTo>
                <a:lnTo>
                  <a:pt x="597226" y="1357820"/>
                </a:lnTo>
                <a:lnTo>
                  <a:pt x="589335" y="1361004"/>
                </a:lnTo>
                <a:lnTo>
                  <a:pt x="580918" y="1363127"/>
                </a:lnTo>
                <a:lnTo>
                  <a:pt x="571975" y="1364189"/>
                </a:lnTo>
                <a:lnTo>
                  <a:pt x="563032" y="1365250"/>
                </a:lnTo>
                <a:lnTo>
                  <a:pt x="554089" y="1364189"/>
                </a:lnTo>
                <a:lnTo>
                  <a:pt x="544620" y="1363127"/>
                </a:lnTo>
                <a:lnTo>
                  <a:pt x="536202" y="1361004"/>
                </a:lnTo>
                <a:lnTo>
                  <a:pt x="527785" y="1357820"/>
                </a:lnTo>
                <a:lnTo>
                  <a:pt x="519894" y="1354105"/>
                </a:lnTo>
                <a:lnTo>
                  <a:pt x="512530" y="1349859"/>
                </a:lnTo>
                <a:lnTo>
                  <a:pt x="506217" y="1344021"/>
                </a:lnTo>
                <a:lnTo>
                  <a:pt x="499378" y="1338714"/>
                </a:lnTo>
                <a:lnTo>
                  <a:pt x="494117" y="1331815"/>
                </a:lnTo>
                <a:lnTo>
                  <a:pt x="488331" y="1325446"/>
                </a:lnTo>
                <a:lnTo>
                  <a:pt x="484122" y="1318016"/>
                </a:lnTo>
                <a:lnTo>
                  <a:pt x="480440" y="1310055"/>
                </a:lnTo>
                <a:lnTo>
                  <a:pt x="477809" y="1301564"/>
                </a:lnTo>
                <a:lnTo>
                  <a:pt x="475179" y="1293072"/>
                </a:lnTo>
                <a:lnTo>
                  <a:pt x="474127" y="1284050"/>
                </a:lnTo>
                <a:lnTo>
                  <a:pt x="473075" y="1274497"/>
                </a:lnTo>
                <a:lnTo>
                  <a:pt x="474127" y="1265475"/>
                </a:lnTo>
                <a:lnTo>
                  <a:pt x="475179" y="1256453"/>
                </a:lnTo>
                <a:lnTo>
                  <a:pt x="477809" y="1247961"/>
                </a:lnTo>
                <a:lnTo>
                  <a:pt x="480440" y="1240001"/>
                </a:lnTo>
                <a:lnTo>
                  <a:pt x="484122" y="1232040"/>
                </a:lnTo>
                <a:lnTo>
                  <a:pt x="488331" y="1224610"/>
                </a:lnTo>
                <a:lnTo>
                  <a:pt x="494117" y="1217180"/>
                </a:lnTo>
                <a:lnTo>
                  <a:pt x="499378" y="1211342"/>
                </a:lnTo>
                <a:lnTo>
                  <a:pt x="506217" y="1204973"/>
                </a:lnTo>
                <a:lnTo>
                  <a:pt x="512530" y="1200197"/>
                </a:lnTo>
                <a:lnTo>
                  <a:pt x="519894" y="1195420"/>
                </a:lnTo>
                <a:lnTo>
                  <a:pt x="527785" y="1191705"/>
                </a:lnTo>
                <a:lnTo>
                  <a:pt x="536202" y="1188521"/>
                </a:lnTo>
                <a:lnTo>
                  <a:pt x="544620" y="1185867"/>
                </a:lnTo>
                <a:lnTo>
                  <a:pt x="554089" y="1184806"/>
                </a:lnTo>
                <a:lnTo>
                  <a:pt x="563032" y="1184275"/>
                </a:lnTo>
                <a:close/>
                <a:moveTo>
                  <a:pt x="325969" y="1184275"/>
                </a:moveTo>
                <a:lnTo>
                  <a:pt x="334912" y="1184806"/>
                </a:lnTo>
                <a:lnTo>
                  <a:pt x="344381" y="1185867"/>
                </a:lnTo>
                <a:lnTo>
                  <a:pt x="352798" y="1188521"/>
                </a:lnTo>
                <a:lnTo>
                  <a:pt x="361215" y="1191705"/>
                </a:lnTo>
                <a:lnTo>
                  <a:pt x="369106" y="1195420"/>
                </a:lnTo>
                <a:lnTo>
                  <a:pt x="376471" y="1200197"/>
                </a:lnTo>
                <a:lnTo>
                  <a:pt x="382784" y="1204973"/>
                </a:lnTo>
                <a:lnTo>
                  <a:pt x="389623" y="1211342"/>
                </a:lnTo>
                <a:lnTo>
                  <a:pt x="394883" y="1217180"/>
                </a:lnTo>
                <a:lnTo>
                  <a:pt x="400670" y="1224610"/>
                </a:lnTo>
                <a:lnTo>
                  <a:pt x="404878" y="1232040"/>
                </a:lnTo>
                <a:lnTo>
                  <a:pt x="408561" y="1240001"/>
                </a:lnTo>
                <a:lnTo>
                  <a:pt x="411191" y="1247961"/>
                </a:lnTo>
                <a:lnTo>
                  <a:pt x="413821" y="1256453"/>
                </a:lnTo>
                <a:lnTo>
                  <a:pt x="414874" y="1265475"/>
                </a:lnTo>
                <a:lnTo>
                  <a:pt x="415926" y="1274497"/>
                </a:lnTo>
                <a:lnTo>
                  <a:pt x="414874" y="1284050"/>
                </a:lnTo>
                <a:lnTo>
                  <a:pt x="413821" y="1293072"/>
                </a:lnTo>
                <a:lnTo>
                  <a:pt x="411191" y="1301564"/>
                </a:lnTo>
                <a:lnTo>
                  <a:pt x="408561" y="1310055"/>
                </a:lnTo>
                <a:lnTo>
                  <a:pt x="404878" y="1318016"/>
                </a:lnTo>
                <a:lnTo>
                  <a:pt x="400670" y="1325446"/>
                </a:lnTo>
                <a:lnTo>
                  <a:pt x="394883" y="1331815"/>
                </a:lnTo>
                <a:lnTo>
                  <a:pt x="389623" y="1338714"/>
                </a:lnTo>
                <a:lnTo>
                  <a:pt x="382784" y="1344021"/>
                </a:lnTo>
                <a:lnTo>
                  <a:pt x="376471" y="1349859"/>
                </a:lnTo>
                <a:lnTo>
                  <a:pt x="369106" y="1354105"/>
                </a:lnTo>
                <a:lnTo>
                  <a:pt x="361215" y="1357820"/>
                </a:lnTo>
                <a:lnTo>
                  <a:pt x="352798" y="1361004"/>
                </a:lnTo>
                <a:lnTo>
                  <a:pt x="344381" y="1363127"/>
                </a:lnTo>
                <a:lnTo>
                  <a:pt x="334912" y="1364189"/>
                </a:lnTo>
                <a:lnTo>
                  <a:pt x="325969" y="1365250"/>
                </a:lnTo>
                <a:lnTo>
                  <a:pt x="317026" y="1364189"/>
                </a:lnTo>
                <a:lnTo>
                  <a:pt x="308083" y="1363127"/>
                </a:lnTo>
                <a:lnTo>
                  <a:pt x="299665" y="1361004"/>
                </a:lnTo>
                <a:lnTo>
                  <a:pt x="291775" y="1357820"/>
                </a:lnTo>
                <a:lnTo>
                  <a:pt x="283884" y="1354105"/>
                </a:lnTo>
                <a:lnTo>
                  <a:pt x="276519" y="1349859"/>
                </a:lnTo>
                <a:lnTo>
                  <a:pt x="269154" y="1344021"/>
                </a:lnTo>
                <a:lnTo>
                  <a:pt x="263367" y="1338714"/>
                </a:lnTo>
                <a:lnTo>
                  <a:pt x="257054" y="1331815"/>
                </a:lnTo>
                <a:lnTo>
                  <a:pt x="252320" y="1325446"/>
                </a:lnTo>
                <a:lnTo>
                  <a:pt x="247585" y="1318016"/>
                </a:lnTo>
                <a:lnTo>
                  <a:pt x="243903" y="1310055"/>
                </a:lnTo>
                <a:lnTo>
                  <a:pt x="240746" y="1301564"/>
                </a:lnTo>
                <a:lnTo>
                  <a:pt x="238116" y="1293072"/>
                </a:lnTo>
                <a:lnTo>
                  <a:pt x="237064" y="1284050"/>
                </a:lnTo>
                <a:lnTo>
                  <a:pt x="236538" y="1274497"/>
                </a:lnTo>
                <a:lnTo>
                  <a:pt x="237064" y="1265475"/>
                </a:lnTo>
                <a:lnTo>
                  <a:pt x="238116" y="1256453"/>
                </a:lnTo>
                <a:lnTo>
                  <a:pt x="240746" y="1247961"/>
                </a:lnTo>
                <a:lnTo>
                  <a:pt x="243903" y="1240001"/>
                </a:lnTo>
                <a:lnTo>
                  <a:pt x="247585" y="1232040"/>
                </a:lnTo>
                <a:lnTo>
                  <a:pt x="252320" y="1224610"/>
                </a:lnTo>
                <a:lnTo>
                  <a:pt x="257054" y="1217180"/>
                </a:lnTo>
                <a:lnTo>
                  <a:pt x="263367" y="1211342"/>
                </a:lnTo>
                <a:lnTo>
                  <a:pt x="269154" y="1204973"/>
                </a:lnTo>
                <a:lnTo>
                  <a:pt x="276519" y="1200197"/>
                </a:lnTo>
                <a:lnTo>
                  <a:pt x="283884" y="1195420"/>
                </a:lnTo>
                <a:lnTo>
                  <a:pt x="291775" y="1191705"/>
                </a:lnTo>
                <a:lnTo>
                  <a:pt x="299665" y="1188521"/>
                </a:lnTo>
                <a:lnTo>
                  <a:pt x="308083" y="1185867"/>
                </a:lnTo>
                <a:lnTo>
                  <a:pt x="317026" y="1184806"/>
                </a:lnTo>
                <a:lnTo>
                  <a:pt x="325969" y="1184275"/>
                </a:lnTo>
                <a:close/>
                <a:moveTo>
                  <a:pt x="2684225" y="947737"/>
                </a:moveTo>
                <a:lnTo>
                  <a:pt x="2693194" y="947737"/>
                </a:lnTo>
                <a:lnTo>
                  <a:pt x="2702163" y="947737"/>
                </a:lnTo>
                <a:lnTo>
                  <a:pt x="2711660" y="949325"/>
                </a:lnTo>
                <a:lnTo>
                  <a:pt x="2720102" y="950912"/>
                </a:lnTo>
                <a:lnTo>
                  <a:pt x="2728544" y="954087"/>
                </a:lnTo>
                <a:lnTo>
                  <a:pt x="2736458" y="957791"/>
                </a:lnTo>
                <a:lnTo>
                  <a:pt x="2743845" y="962554"/>
                </a:lnTo>
                <a:lnTo>
                  <a:pt x="2750176" y="967846"/>
                </a:lnTo>
                <a:lnTo>
                  <a:pt x="2757035" y="973666"/>
                </a:lnTo>
                <a:lnTo>
                  <a:pt x="2762311" y="980016"/>
                </a:lnTo>
                <a:lnTo>
                  <a:pt x="2768115" y="986896"/>
                </a:lnTo>
                <a:lnTo>
                  <a:pt x="2772336" y="994304"/>
                </a:lnTo>
                <a:lnTo>
                  <a:pt x="2776029" y="1002241"/>
                </a:lnTo>
                <a:lnTo>
                  <a:pt x="2778667" y="1010179"/>
                </a:lnTo>
                <a:lnTo>
                  <a:pt x="2781305" y="1019175"/>
                </a:lnTo>
                <a:lnTo>
                  <a:pt x="2782360" y="1027642"/>
                </a:lnTo>
                <a:lnTo>
                  <a:pt x="2782888" y="1037167"/>
                </a:lnTo>
                <a:lnTo>
                  <a:pt x="2782360" y="1046162"/>
                </a:lnTo>
                <a:lnTo>
                  <a:pt x="2781305" y="1055158"/>
                </a:lnTo>
                <a:lnTo>
                  <a:pt x="2778667" y="1063625"/>
                </a:lnTo>
                <a:lnTo>
                  <a:pt x="2776029" y="1072092"/>
                </a:lnTo>
                <a:lnTo>
                  <a:pt x="2772336" y="1080029"/>
                </a:lnTo>
                <a:lnTo>
                  <a:pt x="2768115" y="1087438"/>
                </a:lnTo>
                <a:lnTo>
                  <a:pt x="2762311" y="1094317"/>
                </a:lnTo>
                <a:lnTo>
                  <a:pt x="2757035" y="1101196"/>
                </a:lnTo>
                <a:lnTo>
                  <a:pt x="2750176" y="1106488"/>
                </a:lnTo>
                <a:lnTo>
                  <a:pt x="2743845" y="1111779"/>
                </a:lnTo>
                <a:lnTo>
                  <a:pt x="2736458" y="1116013"/>
                </a:lnTo>
                <a:lnTo>
                  <a:pt x="2728544" y="1119717"/>
                </a:lnTo>
                <a:lnTo>
                  <a:pt x="2720102" y="1122892"/>
                </a:lnTo>
                <a:lnTo>
                  <a:pt x="2711660" y="1125538"/>
                </a:lnTo>
                <a:lnTo>
                  <a:pt x="2702163" y="1126596"/>
                </a:lnTo>
                <a:lnTo>
                  <a:pt x="2693194" y="1127125"/>
                </a:lnTo>
                <a:lnTo>
                  <a:pt x="2684225" y="1126596"/>
                </a:lnTo>
                <a:lnTo>
                  <a:pt x="2675255" y="1125538"/>
                </a:lnTo>
                <a:lnTo>
                  <a:pt x="2666813" y="1122892"/>
                </a:lnTo>
                <a:lnTo>
                  <a:pt x="2658899" y="1119717"/>
                </a:lnTo>
                <a:lnTo>
                  <a:pt x="2650985" y="1116013"/>
                </a:lnTo>
                <a:lnTo>
                  <a:pt x="2643598" y="1111779"/>
                </a:lnTo>
                <a:lnTo>
                  <a:pt x="2636212" y="1106488"/>
                </a:lnTo>
                <a:lnTo>
                  <a:pt x="2630408" y="1101196"/>
                </a:lnTo>
                <a:lnTo>
                  <a:pt x="2624077" y="1094317"/>
                </a:lnTo>
                <a:lnTo>
                  <a:pt x="2619328" y="1087438"/>
                </a:lnTo>
                <a:lnTo>
                  <a:pt x="2614580" y="1080029"/>
                </a:lnTo>
                <a:lnTo>
                  <a:pt x="2610887" y="1072092"/>
                </a:lnTo>
                <a:lnTo>
                  <a:pt x="2607721" y="1063625"/>
                </a:lnTo>
                <a:lnTo>
                  <a:pt x="2605083" y="1055158"/>
                </a:lnTo>
                <a:lnTo>
                  <a:pt x="2604028" y="1046162"/>
                </a:lnTo>
                <a:lnTo>
                  <a:pt x="2603500" y="1037167"/>
                </a:lnTo>
                <a:lnTo>
                  <a:pt x="2604028" y="1027642"/>
                </a:lnTo>
                <a:lnTo>
                  <a:pt x="2605083" y="1019175"/>
                </a:lnTo>
                <a:lnTo>
                  <a:pt x="2607721" y="1010179"/>
                </a:lnTo>
                <a:lnTo>
                  <a:pt x="2610887" y="1002241"/>
                </a:lnTo>
                <a:lnTo>
                  <a:pt x="2614580" y="994304"/>
                </a:lnTo>
                <a:lnTo>
                  <a:pt x="2619328" y="986896"/>
                </a:lnTo>
                <a:lnTo>
                  <a:pt x="2624077" y="980016"/>
                </a:lnTo>
                <a:lnTo>
                  <a:pt x="2630408" y="973666"/>
                </a:lnTo>
                <a:lnTo>
                  <a:pt x="2636212" y="967846"/>
                </a:lnTo>
                <a:lnTo>
                  <a:pt x="2643598" y="962554"/>
                </a:lnTo>
                <a:lnTo>
                  <a:pt x="2650985" y="957791"/>
                </a:lnTo>
                <a:lnTo>
                  <a:pt x="2658899" y="954087"/>
                </a:lnTo>
                <a:lnTo>
                  <a:pt x="2666813" y="950912"/>
                </a:lnTo>
                <a:lnTo>
                  <a:pt x="2675255" y="949325"/>
                </a:lnTo>
                <a:lnTo>
                  <a:pt x="2684225" y="947737"/>
                </a:lnTo>
                <a:close/>
                <a:moveTo>
                  <a:pt x="2446868" y="947737"/>
                </a:moveTo>
                <a:lnTo>
                  <a:pt x="2456393" y="947737"/>
                </a:lnTo>
                <a:lnTo>
                  <a:pt x="2465389" y="947737"/>
                </a:lnTo>
                <a:lnTo>
                  <a:pt x="2474384" y="949325"/>
                </a:lnTo>
                <a:lnTo>
                  <a:pt x="2482851" y="950912"/>
                </a:lnTo>
                <a:lnTo>
                  <a:pt x="2491318" y="954087"/>
                </a:lnTo>
                <a:lnTo>
                  <a:pt x="2499255" y="957791"/>
                </a:lnTo>
                <a:lnTo>
                  <a:pt x="2506664" y="962554"/>
                </a:lnTo>
                <a:lnTo>
                  <a:pt x="2513543" y="967846"/>
                </a:lnTo>
                <a:lnTo>
                  <a:pt x="2519893" y="973666"/>
                </a:lnTo>
                <a:lnTo>
                  <a:pt x="2525714" y="980016"/>
                </a:lnTo>
                <a:lnTo>
                  <a:pt x="2531005" y="986896"/>
                </a:lnTo>
                <a:lnTo>
                  <a:pt x="2535238" y="994304"/>
                </a:lnTo>
                <a:lnTo>
                  <a:pt x="2538943" y="1002241"/>
                </a:lnTo>
                <a:lnTo>
                  <a:pt x="2542118" y="1010179"/>
                </a:lnTo>
                <a:lnTo>
                  <a:pt x="2544234" y="1019175"/>
                </a:lnTo>
                <a:lnTo>
                  <a:pt x="2545822" y="1027642"/>
                </a:lnTo>
                <a:lnTo>
                  <a:pt x="2546351" y="1037167"/>
                </a:lnTo>
                <a:lnTo>
                  <a:pt x="2545822" y="1046162"/>
                </a:lnTo>
                <a:lnTo>
                  <a:pt x="2544234" y="1055158"/>
                </a:lnTo>
                <a:lnTo>
                  <a:pt x="2542118" y="1063625"/>
                </a:lnTo>
                <a:lnTo>
                  <a:pt x="2538943" y="1072092"/>
                </a:lnTo>
                <a:lnTo>
                  <a:pt x="2535238" y="1080029"/>
                </a:lnTo>
                <a:lnTo>
                  <a:pt x="2531005" y="1087438"/>
                </a:lnTo>
                <a:lnTo>
                  <a:pt x="2525714" y="1094317"/>
                </a:lnTo>
                <a:lnTo>
                  <a:pt x="2519893" y="1101196"/>
                </a:lnTo>
                <a:lnTo>
                  <a:pt x="2513543" y="1106488"/>
                </a:lnTo>
                <a:lnTo>
                  <a:pt x="2506664" y="1111779"/>
                </a:lnTo>
                <a:lnTo>
                  <a:pt x="2499255" y="1116013"/>
                </a:lnTo>
                <a:lnTo>
                  <a:pt x="2491318" y="1119717"/>
                </a:lnTo>
                <a:lnTo>
                  <a:pt x="2482851" y="1122892"/>
                </a:lnTo>
                <a:lnTo>
                  <a:pt x="2474384" y="1125538"/>
                </a:lnTo>
                <a:lnTo>
                  <a:pt x="2465389" y="1126596"/>
                </a:lnTo>
                <a:lnTo>
                  <a:pt x="2456393" y="1127125"/>
                </a:lnTo>
                <a:lnTo>
                  <a:pt x="2446868" y="1126596"/>
                </a:lnTo>
                <a:lnTo>
                  <a:pt x="2438401" y="1125538"/>
                </a:lnTo>
                <a:lnTo>
                  <a:pt x="2429405" y="1122892"/>
                </a:lnTo>
                <a:lnTo>
                  <a:pt x="2421468" y="1119717"/>
                </a:lnTo>
                <a:lnTo>
                  <a:pt x="2413530" y="1116013"/>
                </a:lnTo>
                <a:lnTo>
                  <a:pt x="2406122" y="1111779"/>
                </a:lnTo>
                <a:lnTo>
                  <a:pt x="2399243" y="1106488"/>
                </a:lnTo>
                <a:lnTo>
                  <a:pt x="2392892" y="1101196"/>
                </a:lnTo>
                <a:lnTo>
                  <a:pt x="2387072" y="1094317"/>
                </a:lnTo>
                <a:lnTo>
                  <a:pt x="2381780" y="1087438"/>
                </a:lnTo>
                <a:lnTo>
                  <a:pt x="2377017" y="1080029"/>
                </a:lnTo>
                <a:lnTo>
                  <a:pt x="2373313" y="1072092"/>
                </a:lnTo>
                <a:lnTo>
                  <a:pt x="2370138" y="1063625"/>
                </a:lnTo>
                <a:lnTo>
                  <a:pt x="2368551" y="1055158"/>
                </a:lnTo>
                <a:lnTo>
                  <a:pt x="2366963" y="1046162"/>
                </a:lnTo>
                <a:lnTo>
                  <a:pt x="2366963" y="1037167"/>
                </a:lnTo>
                <a:lnTo>
                  <a:pt x="2366963" y="1027642"/>
                </a:lnTo>
                <a:lnTo>
                  <a:pt x="2368551" y="1019175"/>
                </a:lnTo>
                <a:lnTo>
                  <a:pt x="2370138" y="1010179"/>
                </a:lnTo>
                <a:lnTo>
                  <a:pt x="2373313" y="1002241"/>
                </a:lnTo>
                <a:lnTo>
                  <a:pt x="2377017" y="994304"/>
                </a:lnTo>
                <a:lnTo>
                  <a:pt x="2381780" y="986896"/>
                </a:lnTo>
                <a:lnTo>
                  <a:pt x="2387072" y="980016"/>
                </a:lnTo>
                <a:lnTo>
                  <a:pt x="2392892" y="973666"/>
                </a:lnTo>
                <a:lnTo>
                  <a:pt x="2399243" y="967846"/>
                </a:lnTo>
                <a:lnTo>
                  <a:pt x="2406122" y="962554"/>
                </a:lnTo>
                <a:lnTo>
                  <a:pt x="2413530" y="957791"/>
                </a:lnTo>
                <a:lnTo>
                  <a:pt x="2421468" y="954087"/>
                </a:lnTo>
                <a:lnTo>
                  <a:pt x="2429405" y="950912"/>
                </a:lnTo>
                <a:lnTo>
                  <a:pt x="2438401" y="949325"/>
                </a:lnTo>
                <a:lnTo>
                  <a:pt x="2446868" y="947737"/>
                </a:lnTo>
                <a:close/>
                <a:moveTo>
                  <a:pt x="2215385" y="947737"/>
                </a:moveTo>
                <a:lnTo>
                  <a:pt x="2224355" y="947737"/>
                </a:lnTo>
                <a:lnTo>
                  <a:pt x="2233852" y="947737"/>
                </a:lnTo>
                <a:lnTo>
                  <a:pt x="2242821" y="949325"/>
                </a:lnTo>
                <a:lnTo>
                  <a:pt x="2251263" y="950912"/>
                </a:lnTo>
                <a:lnTo>
                  <a:pt x="2259705" y="954087"/>
                </a:lnTo>
                <a:lnTo>
                  <a:pt x="2267619" y="957791"/>
                </a:lnTo>
                <a:lnTo>
                  <a:pt x="2275005" y="962554"/>
                </a:lnTo>
                <a:lnTo>
                  <a:pt x="2281337" y="967846"/>
                </a:lnTo>
                <a:lnTo>
                  <a:pt x="2288196" y="973666"/>
                </a:lnTo>
                <a:lnTo>
                  <a:pt x="2293472" y="980016"/>
                </a:lnTo>
                <a:lnTo>
                  <a:pt x="2299276" y="986896"/>
                </a:lnTo>
                <a:lnTo>
                  <a:pt x="2303496" y="994304"/>
                </a:lnTo>
                <a:lnTo>
                  <a:pt x="2307190" y="1002241"/>
                </a:lnTo>
                <a:lnTo>
                  <a:pt x="2310355" y="1010179"/>
                </a:lnTo>
                <a:lnTo>
                  <a:pt x="2312466" y="1019175"/>
                </a:lnTo>
                <a:lnTo>
                  <a:pt x="2313521" y="1027642"/>
                </a:lnTo>
                <a:lnTo>
                  <a:pt x="2314576" y="1037167"/>
                </a:lnTo>
                <a:lnTo>
                  <a:pt x="2313521" y="1046162"/>
                </a:lnTo>
                <a:lnTo>
                  <a:pt x="2312466" y="1055158"/>
                </a:lnTo>
                <a:lnTo>
                  <a:pt x="2310355" y="1063625"/>
                </a:lnTo>
                <a:lnTo>
                  <a:pt x="2307190" y="1072092"/>
                </a:lnTo>
                <a:lnTo>
                  <a:pt x="2303496" y="1080029"/>
                </a:lnTo>
                <a:lnTo>
                  <a:pt x="2299276" y="1087438"/>
                </a:lnTo>
                <a:lnTo>
                  <a:pt x="2293472" y="1094317"/>
                </a:lnTo>
                <a:lnTo>
                  <a:pt x="2288196" y="1101196"/>
                </a:lnTo>
                <a:lnTo>
                  <a:pt x="2281337" y="1106488"/>
                </a:lnTo>
                <a:lnTo>
                  <a:pt x="2275005" y="1111779"/>
                </a:lnTo>
                <a:lnTo>
                  <a:pt x="2267619" y="1116013"/>
                </a:lnTo>
                <a:lnTo>
                  <a:pt x="2259705" y="1119717"/>
                </a:lnTo>
                <a:lnTo>
                  <a:pt x="2251263" y="1122892"/>
                </a:lnTo>
                <a:lnTo>
                  <a:pt x="2242821" y="1125538"/>
                </a:lnTo>
                <a:lnTo>
                  <a:pt x="2233852" y="1126596"/>
                </a:lnTo>
                <a:lnTo>
                  <a:pt x="2224355" y="1127125"/>
                </a:lnTo>
                <a:lnTo>
                  <a:pt x="2215385" y="1126596"/>
                </a:lnTo>
                <a:lnTo>
                  <a:pt x="2206416" y="1125538"/>
                </a:lnTo>
                <a:lnTo>
                  <a:pt x="2197974" y="1122892"/>
                </a:lnTo>
                <a:lnTo>
                  <a:pt x="2190060" y="1119717"/>
                </a:lnTo>
                <a:lnTo>
                  <a:pt x="2182146" y="1116013"/>
                </a:lnTo>
                <a:lnTo>
                  <a:pt x="2174759" y="1111779"/>
                </a:lnTo>
                <a:lnTo>
                  <a:pt x="2167373" y="1106488"/>
                </a:lnTo>
                <a:lnTo>
                  <a:pt x="2161569" y="1101196"/>
                </a:lnTo>
                <a:lnTo>
                  <a:pt x="2155237" y="1094317"/>
                </a:lnTo>
                <a:lnTo>
                  <a:pt x="2150489" y="1087438"/>
                </a:lnTo>
                <a:lnTo>
                  <a:pt x="2145740" y="1080029"/>
                </a:lnTo>
                <a:lnTo>
                  <a:pt x="2142047" y="1072092"/>
                </a:lnTo>
                <a:lnTo>
                  <a:pt x="2138882" y="1063625"/>
                </a:lnTo>
                <a:lnTo>
                  <a:pt x="2137299" y="1055158"/>
                </a:lnTo>
                <a:lnTo>
                  <a:pt x="2135188" y="1046162"/>
                </a:lnTo>
                <a:lnTo>
                  <a:pt x="2135188" y="1037167"/>
                </a:lnTo>
                <a:lnTo>
                  <a:pt x="2135188" y="1027642"/>
                </a:lnTo>
                <a:lnTo>
                  <a:pt x="2137299" y="1019175"/>
                </a:lnTo>
                <a:lnTo>
                  <a:pt x="2138882" y="1010179"/>
                </a:lnTo>
                <a:lnTo>
                  <a:pt x="2142047" y="1002241"/>
                </a:lnTo>
                <a:lnTo>
                  <a:pt x="2145740" y="994304"/>
                </a:lnTo>
                <a:lnTo>
                  <a:pt x="2150489" y="986896"/>
                </a:lnTo>
                <a:lnTo>
                  <a:pt x="2155237" y="980016"/>
                </a:lnTo>
                <a:lnTo>
                  <a:pt x="2161569" y="973666"/>
                </a:lnTo>
                <a:lnTo>
                  <a:pt x="2167373" y="967846"/>
                </a:lnTo>
                <a:lnTo>
                  <a:pt x="2174759" y="962554"/>
                </a:lnTo>
                <a:lnTo>
                  <a:pt x="2182146" y="957791"/>
                </a:lnTo>
                <a:lnTo>
                  <a:pt x="2190060" y="954087"/>
                </a:lnTo>
                <a:lnTo>
                  <a:pt x="2197974" y="950912"/>
                </a:lnTo>
                <a:lnTo>
                  <a:pt x="2206416" y="949325"/>
                </a:lnTo>
                <a:lnTo>
                  <a:pt x="2215385" y="947737"/>
                </a:lnTo>
                <a:close/>
                <a:moveTo>
                  <a:pt x="1973739" y="947737"/>
                </a:moveTo>
                <a:lnTo>
                  <a:pt x="1983320" y="947737"/>
                </a:lnTo>
                <a:lnTo>
                  <a:pt x="1992369" y="947737"/>
                </a:lnTo>
                <a:lnTo>
                  <a:pt x="2001418" y="949325"/>
                </a:lnTo>
                <a:lnTo>
                  <a:pt x="2009934" y="950912"/>
                </a:lnTo>
                <a:lnTo>
                  <a:pt x="2017918" y="954087"/>
                </a:lnTo>
                <a:lnTo>
                  <a:pt x="2025902" y="957791"/>
                </a:lnTo>
                <a:lnTo>
                  <a:pt x="2033354" y="962554"/>
                </a:lnTo>
                <a:lnTo>
                  <a:pt x="2040806" y="967846"/>
                </a:lnTo>
                <a:lnTo>
                  <a:pt x="2046661" y="973666"/>
                </a:lnTo>
                <a:lnTo>
                  <a:pt x="2053049" y="980016"/>
                </a:lnTo>
                <a:lnTo>
                  <a:pt x="2057839" y="986896"/>
                </a:lnTo>
                <a:lnTo>
                  <a:pt x="2062630" y="994304"/>
                </a:lnTo>
                <a:lnTo>
                  <a:pt x="2066356" y="1002241"/>
                </a:lnTo>
                <a:lnTo>
                  <a:pt x="2069549" y="1010179"/>
                </a:lnTo>
                <a:lnTo>
                  <a:pt x="2071146" y="1019175"/>
                </a:lnTo>
                <a:lnTo>
                  <a:pt x="2073275" y="1027642"/>
                </a:lnTo>
                <a:lnTo>
                  <a:pt x="2073275" y="1037167"/>
                </a:lnTo>
                <a:lnTo>
                  <a:pt x="2073275" y="1046162"/>
                </a:lnTo>
                <a:lnTo>
                  <a:pt x="2071146" y="1055158"/>
                </a:lnTo>
                <a:lnTo>
                  <a:pt x="2069549" y="1063625"/>
                </a:lnTo>
                <a:lnTo>
                  <a:pt x="2066356" y="1072092"/>
                </a:lnTo>
                <a:lnTo>
                  <a:pt x="2062630" y="1080029"/>
                </a:lnTo>
                <a:lnTo>
                  <a:pt x="2057839" y="1087438"/>
                </a:lnTo>
                <a:lnTo>
                  <a:pt x="2053049" y="1094317"/>
                </a:lnTo>
                <a:lnTo>
                  <a:pt x="2046661" y="1101196"/>
                </a:lnTo>
                <a:lnTo>
                  <a:pt x="2040806" y="1106488"/>
                </a:lnTo>
                <a:lnTo>
                  <a:pt x="2033354" y="1111779"/>
                </a:lnTo>
                <a:lnTo>
                  <a:pt x="2025902" y="1116013"/>
                </a:lnTo>
                <a:lnTo>
                  <a:pt x="2017918" y="1119717"/>
                </a:lnTo>
                <a:lnTo>
                  <a:pt x="2009934" y="1122892"/>
                </a:lnTo>
                <a:lnTo>
                  <a:pt x="2001418" y="1125538"/>
                </a:lnTo>
                <a:lnTo>
                  <a:pt x="1992369" y="1126596"/>
                </a:lnTo>
                <a:lnTo>
                  <a:pt x="1983320" y="1127125"/>
                </a:lnTo>
                <a:lnTo>
                  <a:pt x="1973739" y="1126596"/>
                </a:lnTo>
                <a:lnTo>
                  <a:pt x="1964690" y="1125538"/>
                </a:lnTo>
                <a:lnTo>
                  <a:pt x="1956174" y="1122892"/>
                </a:lnTo>
                <a:lnTo>
                  <a:pt x="1947657" y="1119717"/>
                </a:lnTo>
                <a:lnTo>
                  <a:pt x="1939673" y="1116013"/>
                </a:lnTo>
                <a:lnTo>
                  <a:pt x="1932221" y="1111779"/>
                </a:lnTo>
                <a:lnTo>
                  <a:pt x="1925834" y="1106488"/>
                </a:lnTo>
                <a:lnTo>
                  <a:pt x="1918914" y="1101196"/>
                </a:lnTo>
                <a:lnTo>
                  <a:pt x="1913591" y="1094317"/>
                </a:lnTo>
                <a:lnTo>
                  <a:pt x="1907736" y="1087438"/>
                </a:lnTo>
                <a:lnTo>
                  <a:pt x="1903478" y="1080029"/>
                </a:lnTo>
                <a:lnTo>
                  <a:pt x="1899752" y="1072092"/>
                </a:lnTo>
                <a:lnTo>
                  <a:pt x="1897091" y="1063625"/>
                </a:lnTo>
                <a:lnTo>
                  <a:pt x="1894429" y="1055158"/>
                </a:lnTo>
                <a:lnTo>
                  <a:pt x="1893365" y="1046162"/>
                </a:lnTo>
                <a:lnTo>
                  <a:pt x="1892300" y="1037167"/>
                </a:lnTo>
                <a:lnTo>
                  <a:pt x="1893365" y="1027642"/>
                </a:lnTo>
                <a:lnTo>
                  <a:pt x="1894429" y="1019175"/>
                </a:lnTo>
                <a:lnTo>
                  <a:pt x="1897091" y="1010179"/>
                </a:lnTo>
                <a:lnTo>
                  <a:pt x="1899752" y="1002241"/>
                </a:lnTo>
                <a:lnTo>
                  <a:pt x="1903478" y="994304"/>
                </a:lnTo>
                <a:lnTo>
                  <a:pt x="1907736" y="986896"/>
                </a:lnTo>
                <a:lnTo>
                  <a:pt x="1913591" y="980016"/>
                </a:lnTo>
                <a:lnTo>
                  <a:pt x="1918914" y="973666"/>
                </a:lnTo>
                <a:lnTo>
                  <a:pt x="1925834" y="967846"/>
                </a:lnTo>
                <a:lnTo>
                  <a:pt x="1932221" y="962554"/>
                </a:lnTo>
                <a:lnTo>
                  <a:pt x="1939673" y="957791"/>
                </a:lnTo>
                <a:lnTo>
                  <a:pt x="1947657" y="954087"/>
                </a:lnTo>
                <a:lnTo>
                  <a:pt x="1956174" y="950912"/>
                </a:lnTo>
                <a:lnTo>
                  <a:pt x="1964690" y="949325"/>
                </a:lnTo>
                <a:lnTo>
                  <a:pt x="1973739" y="947737"/>
                </a:lnTo>
                <a:close/>
                <a:moveTo>
                  <a:pt x="1263122" y="947737"/>
                </a:moveTo>
                <a:lnTo>
                  <a:pt x="1272118" y="947737"/>
                </a:lnTo>
                <a:lnTo>
                  <a:pt x="1281114" y="947737"/>
                </a:lnTo>
                <a:lnTo>
                  <a:pt x="1290639" y="949325"/>
                </a:lnTo>
                <a:lnTo>
                  <a:pt x="1299105" y="950912"/>
                </a:lnTo>
                <a:lnTo>
                  <a:pt x="1307572" y="954087"/>
                </a:lnTo>
                <a:lnTo>
                  <a:pt x="1315509" y="957791"/>
                </a:lnTo>
                <a:lnTo>
                  <a:pt x="1322918" y="962554"/>
                </a:lnTo>
                <a:lnTo>
                  <a:pt x="1329268" y="967846"/>
                </a:lnTo>
                <a:lnTo>
                  <a:pt x="1336147" y="973666"/>
                </a:lnTo>
                <a:lnTo>
                  <a:pt x="1341439" y="980016"/>
                </a:lnTo>
                <a:lnTo>
                  <a:pt x="1347260" y="986896"/>
                </a:lnTo>
                <a:lnTo>
                  <a:pt x="1351493" y="994304"/>
                </a:lnTo>
                <a:lnTo>
                  <a:pt x="1355197" y="1002241"/>
                </a:lnTo>
                <a:lnTo>
                  <a:pt x="1357843" y="1010179"/>
                </a:lnTo>
                <a:lnTo>
                  <a:pt x="1360489" y="1019175"/>
                </a:lnTo>
                <a:lnTo>
                  <a:pt x="1361547" y="1027642"/>
                </a:lnTo>
                <a:lnTo>
                  <a:pt x="1362076" y="1037167"/>
                </a:lnTo>
                <a:lnTo>
                  <a:pt x="1361547" y="1046162"/>
                </a:lnTo>
                <a:lnTo>
                  <a:pt x="1360489" y="1055158"/>
                </a:lnTo>
                <a:lnTo>
                  <a:pt x="1357843" y="1063625"/>
                </a:lnTo>
                <a:lnTo>
                  <a:pt x="1355197" y="1072092"/>
                </a:lnTo>
                <a:lnTo>
                  <a:pt x="1351493" y="1080029"/>
                </a:lnTo>
                <a:lnTo>
                  <a:pt x="1347260" y="1087438"/>
                </a:lnTo>
                <a:lnTo>
                  <a:pt x="1341439" y="1094317"/>
                </a:lnTo>
                <a:lnTo>
                  <a:pt x="1336147" y="1101196"/>
                </a:lnTo>
                <a:lnTo>
                  <a:pt x="1329268" y="1106488"/>
                </a:lnTo>
                <a:lnTo>
                  <a:pt x="1322918" y="1111779"/>
                </a:lnTo>
                <a:lnTo>
                  <a:pt x="1315509" y="1116013"/>
                </a:lnTo>
                <a:lnTo>
                  <a:pt x="1307572" y="1119717"/>
                </a:lnTo>
                <a:lnTo>
                  <a:pt x="1299105" y="1122892"/>
                </a:lnTo>
                <a:lnTo>
                  <a:pt x="1290639" y="1125538"/>
                </a:lnTo>
                <a:lnTo>
                  <a:pt x="1281114" y="1126596"/>
                </a:lnTo>
                <a:lnTo>
                  <a:pt x="1272118" y="1127125"/>
                </a:lnTo>
                <a:lnTo>
                  <a:pt x="1263122" y="1126596"/>
                </a:lnTo>
                <a:lnTo>
                  <a:pt x="1254655" y="1125538"/>
                </a:lnTo>
                <a:lnTo>
                  <a:pt x="1245659" y="1122892"/>
                </a:lnTo>
                <a:lnTo>
                  <a:pt x="1237722" y="1119717"/>
                </a:lnTo>
                <a:lnTo>
                  <a:pt x="1229784" y="1116013"/>
                </a:lnTo>
                <a:lnTo>
                  <a:pt x="1222376" y="1111779"/>
                </a:lnTo>
                <a:lnTo>
                  <a:pt x="1214968" y="1106488"/>
                </a:lnTo>
                <a:lnTo>
                  <a:pt x="1209147" y="1101196"/>
                </a:lnTo>
                <a:lnTo>
                  <a:pt x="1202797" y="1094317"/>
                </a:lnTo>
                <a:lnTo>
                  <a:pt x="1198034" y="1087438"/>
                </a:lnTo>
                <a:lnTo>
                  <a:pt x="1193272" y="1080029"/>
                </a:lnTo>
                <a:lnTo>
                  <a:pt x="1189567" y="1072092"/>
                </a:lnTo>
                <a:lnTo>
                  <a:pt x="1186392" y="1063625"/>
                </a:lnTo>
                <a:lnTo>
                  <a:pt x="1184805" y="1055158"/>
                </a:lnTo>
                <a:lnTo>
                  <a:pt x="1182688" y="1046162"/>
                </a:lnTo>
                <a:lnTo>
                  <a:pt x="1182688" y="1037167"/>
                </a:lnTo>
                <a:lnTo>
                  <a:pt x="1182688" y="1027642"/>
                </a:lnTo>
                <a:lnTo>
                  <a:pt x="1184805" y="1019175"/>
                </a:lnTo>
                <a:lnTo>
                  <a:pt x="1186392" y="1010179"/>
                </a:lnTo>
                <a:lnTo>
                  <a:pt x="1189567" y="1002241"/>
                </a:lnTo>
                <a:lnTo>
                  <a:pt x="1193272" y="994304"/>
                </a:lnTo>
                <a:lnTo>
                  <a:pt x="1198034" y="986896"/>
                </a:lnTo>
                <a:lnTo>
                  <a:pt x="1202797" y="980016"/>
                </a:lnTo>
                <a:lnTo>
                  <a:pt x="1209147" y="973666"/>
                </a:lnTo>
                <a:lnTo>
                  <a:pt x="1214968" y="967846"/>
                </a:lnTo>
                <a:lnTo>
                  <a:pt x="1222376" y="962554"/>
                </a:lnTo>
                <a:lnTo>
                  <a:pt x="1229784" y="957791"/>
                </a:lnTo>
                <a:lnTo>
                  <a:pt x="1237722" y="954087"/>
                </a:lnTo>
                <a:lnTo>
                  <a:pt x="1245659" y="950912"/>
                </a:lnTo>
                <a:lnTo>
                  <a:pt x="1254655" y="949325"/>
                </a:lnTo>
                <a:lnTo>
                  <a:pt x="1263122" y="947737"/>
                </a:lnTo>
                <a:close/>
                <a:moveTo>
                  <a:pt x="1026055" y="947737"/>
                </a:moveTo>
                <a:lnTo>
                  <a:pt x="1036109" y="947737"/>
                </a:lnTo>
                <a:lnTo>
                  <a:pt x="1045105" y="947737"/>
                </a:lnTo>
                <a:lnTo>
                  <a:pt x="1053571" y="949325"/>
                </a:lnTo>
                <a:lnTo>
                  <a:pt x="1062038" y="950912"/>
                </a:lnTo>
                <a:lnTo>
                  <a:pt x="1070505" y="954087"/>
                </a:lnTo>
                <a:lnTo>
                  <a:pt x="1078442" y="957791"/>
                </a:lnTo>
                <a:lnTo>
                  <a:pt x="1085851" y="962554"/>
                </a:lnTo>
                <a:lnTo>
                  <a:pt x="1092730" y="967846"/>
                </a:lnTo>
                <a:lnTo>
                  <a:pt x="1099080" y="973666"/>
                </a:lnTo>
                <a:lnTo>
                  <a:pt x="1105430" y="980016"/>
                </a:lnTo>
                <a:lnTo>
                  <a:pt x="1110192" y="986896"/>
                </a:lnTo>
                <a:lnTo>
                  <a:pt x="1114426" y="994304"/>
                </a:lnTo>
                <a:lnTo>
                  <a:pt x="1118659" y="1002241"/>
                </a:lnTo>
                <a:lnTo>
                  <a:pt x="1121834" y="1010179"/>
                </a:lnTo>
                <a:lnTo>
                  <a:pt x="1123422" y="1019175"/>
                </a:lnTo>
                <a:lnTo>
                  <a:pt x="1125009" y="1027642"/>
                </a:lnTo>
                <a:lnTo>
                  <a:pt x="1125538" y="1037167"/>
                </a:lnTo>
                <a:lnTo>
                  <a:pt x="1125009" y="1046162"/>
                </a:lnTo>
                <a:lnTo>
                  <a:pt x="1123422" y="1055158"/>
                </a:lnTo>
                <a:lnTo>
                  <a:pt x="1121834" y="1063625"/>
                </a:lnTo>
                <a:lnTo>
                  <a:pt x="1118659" y="1072092"/>
                </a:lnTo>
                <a:lnTo>
                  <a:pt x="1114426" y="1080029"/>
                </a:lnTo>
                <a:lnTo>
                  <a:pt x="1110192" y="1087438"/>
                </a:lnTo>
                <a:lnTo>
                  <a:pt x="1105430" y="1094317"/>
                </a:lnTo>
                <a:lnTo>
                  <a:pt x="1099080" y="1101196"/>
                </a:lnTo>
                <a:lnTo>
                  <a:pt x="1092730" y="1106488"/>
                </a:lnTo>
                <a:lnTo>
                  <a:pt x="1085851" y="1111779"/>
                </a:lnTo>
                <a:lnTo>
                  <a:pt x="1078442" y="1116013"/>
                </a:lnTo>
                <a:lnTo>
                  <a:pt x="1070505" y="1119717"/>
                </a:lnTo>
                <a:lnTo>
                  <a:pt x="1062038" y="1122892"/>
                </a:lnTo>
                <a:lnTo>
                  <a:pt x="1053571" y="1125538"/>
                </a:lnTo>
                <a:lnTo>
                  <a:pt x="1045105" y="1126596"/>
                </a:lnTo>
                <a:lnTo>
                  <a:pt x="1036109" y="1127125"/>
                </a:lnTo>
                <a:lnTo>
                  <a:pt x="1026055" y="1126596"/>
                </a:lnTo>
                <a:lnTo>
                  <a:pt x="1017588" y="1125538"/>
                </a:lnTo>
                <a:lnTo>
                  <a:pt x="1009121" y="1122892"/>
                </a:lnTo>
                <a:lnTo>
                  <a:pt x="1000655" y="1119717"/>
                </a:lnTo>
                <a:lnTo>
                  <a:pt x="992717" y="1116013"/>
                </a:lnTo>
                <a:lnTo>
                  <a:pt x="985309" y="1111779"/>
                </a:lnTo>
                <a:lnTo>
                  <a:pt x="978959" y="1106488"/>
                </a:lnTo>
                <a:lnTo>
                  <a:pt x="972079" y="1101196"/>
                </a:lnTo>
                <a:lnTo>
                  <a:pt x="966259" y="1094317"/>
                </a:lnTo>
                <a:lnTo>
                  <a:pt x="960967" y="1087438"/>
                </a:lnTo>
                <a:lnTo>
                  <a:pt x="956734" y="1080029"/>
                </a:lnTo>
                <a:lnTo>
                  <a:pt x="952500" y="1072092"/>
                </a:lnTo>
                <a:lnTo>
                  <a:pt x="949325" y="1063625"/>
                </a:lnTo>
                <a:lnTo>
                  <a:pt x="947738" y="1055158"/>
                </a:lnTo>
                <a:lnTo>
                  <a:pt x="946679" y="1046162"/>
                </a:lnTo>
                <a:lnTo>
                  <a:pt x="946150" y="1037167"/>
                </a:lnTo>
                <a:lnTo>
                  <a:pt x="946679" y="1027642"/>
                </a:lnTo>
                <a:lnTo>
                  <a:pt x="947738" y="1019175"/>
                </a:lnTo>
                <a:lnTo>
                  <a:pt x="949325" y="1010179"/>
                </a:lnTo>
                <a:lnTo>
                  <a:pt x="952500" y="1002241"/>
                </a:lnTo>
                <a:lnTo>
                  <a:pt x="956734" y="994304"/>
                </a:lnTo>
                <a:lnTo>
                  <a:pt x="960967" y="986896"/>
                </a:lnTo>
                <a:lnTo>
                  <a:pt x="966259" y="980016"/>
                </a:lnTo>
                <a:lnTo>
                  <a:pt x="972079" y="973666"/>
                </a:lnTo>
                <a:lnTo>
                  <a:pt x="978959" y="967846"/>
                </a:lnTo>
                <a:lnTo>
                  <a:pt x="985309" y="962554"/>
                </a:lnTo>
                <a:lnTo>
                  <a:pt x="992717" y="957791"/>
                </a:lnTo>
                <a:lnTo>
                  <a:pt x="1000655" y="954087"/>
                </a:lnTo>
                <a:lnTo>
                  <a:pt x="1009121" y="950912"/>
                </a:lnTo>
                <a:lnTo>
                  <a:pt x="1017588" y="949325"/>
                </a:lnTo>
                <a:lnTo>
                  <a:pt x="1026055" y="947737"/>
                </a:lnTo>
                <a:close/>
                <a:moveTo>
                  <a:pt x="794572" y="947737"/>
                </a:moveTo>
                <a:lnTo>
                  <a:pt x="804069" y="947737"/>
                </a:lnTo>
                <a:lnTo>
                  <a:pt x="813566" y="947737"/>
                </a:lnTo>
                <a:lnTo>
                  <a:pt x="822008" y="949325"/>
                </a:lnTo>
                <a:lnTo>
                  <a:pt x="830450" y="950912"/>
                </a:lnTo>
                <a:lnTo>
                  <a:pt x="838892" y="954087"/>
                </a:lnTo>
                <a:lnTo>
                  <a:pt x="846806" y="957791"/>
                </a:lnTo>
                <a:lnTo>
                  <a:pt x="854192" y="962554"/>
                </a:lnTo>
                <a:lnTo>
                  <a:pt x="860524" y="967846"/>
                </a:lnTo>
                <a:lnTo>
                  <a:pt x="867383" y="973666"/>
                </a:lnTo>
                <a:lnTo>
                  <a:pt x="873714" y="980016"/>
                </a:lnTo>
                <a:lnTo>
                  <a:pt x="878463" y="986896"/>
                </a:lnTo>
                <a:lnTo>
                  <a:pt x="882683" y="994304"/>
                </a:lnTo>
                <a:lnTo>
                  <a:pt x="886904" y="1002241"/>
                </a:lnTo>
                <a:lnTo>
                  <a:pt x="890070" y="1010179"/>
                </a:lnTo>
                <a:lnTo>
                  <a:pt x="891653" y="1019175"/>
                </a:lnTo>
                <a:lnTo>
                  <a:pt x="892708" y="1027642"/>
                </a:lnTo>
                <a:lnTo>
                  <a:pt x="893763" y="1037167"/>
                </a:lnTo>
                <a:lnTo>
                  <a:pt x="892708" y="1046162"/>
                </a:lnTo>
                <a:lnTo>
                  <a:pt x="891653" y="1055158"/>
                </a:lnTo>
                <a:lnTo>
                  <a:pt x="890070" y="1063625"/>
                </a:lnTo>
                <a:lnTo>
                  <a:pt x="886904" y="1072092"/>
                </a:lnTo>
                <a:lnTo>
                  <a:pt x="882683" y="1080029"/>
                </a:lnTo>
                <a:lnTo>
                  <a:pt x="878463" y="1087438"/>
                </a:lnTo>
                <a:lnTo>
                  <a:pt x="873714" y="1094317"/>
                </a:lnTo>
                <a:lnTo>
                  <a:pt x="867383" y="1101196"/>
                </a:lnTo>
                <a:lnTo>
                  <a:pt x="860524" y="1106488"/>
                </a:lnTo>
                <a:lnTo>
                  <a:pt x="854192" y="1111779"/>
                </a:lnTo>
                <a:lnTo>
                  <a:pt x="846806" y="1116013"/>
                </a:lnTo>
                <a:lnTo>
                  <a:pt x="838892" y="1119717"/>
                </a:lnTo>
                <a:lnTo>
                  <a:pt x="830450" y="1122892"/>
                </a:lnTo>
                <a:lnTo>
                  <a:pt x="822008" y="1125538"/>
                </a:lnTo>
                <a:lnTo>
                  <a:pt x="813566" y="1126596"/>
                </a:lnTo>
                <a:lnTo>
                  <a:pt x="804069" y="1127125"/>
                </a:lnTo>
                <a:lnTo>
                  <a:pt x="794572" y="1126596"/>
                </a:lnTo>
                <a:lnTo>
                  <a:pt x="786130" y="1125538"/>
                </a:lnTo>
                <a:lnTo>
                  <a:pt x="777689" y="1122892"/>
                </a:lnTo>
                <a:lnTo>
                  <a:pt x="769247" y="1119717"/>
                </a:lnTo>
                <a:lnTo>
                  <a:pt x="761333" y="1116013"/>
                </a:lnTo>
                <a:lnTo>
                  <a:pt x="753946" y="1111779"/>
                </a:lnTo>
                <a:lnTo>
                  <a:pt x="747087" y="1106488"/>
                </a:lnTo>
                <a:lnTo>
                  <a:pt x="740756" y="1101196"/>
                </a:lnTo>
                <a:lnTo>
                  <a:pt x="734424" y="1094317"/>
                </a:lnTo>
                <a:lnTo>
                  <a:pt x="729676" y="1087438"/>
                </a:lnTo>
                <a:lnTo>
                  <a:pt x="725455" y="1080029"/>
                </a:lnTo>
                <a:lnTo>
                  <a:pt x="721234" y="1072092"/>
                </a:lnTo>
                <a:lnTo>
                  <a:pt x="718069" y="1063625"/>
                </a:lnTo>
                <a:lnTo>
                  <a:pt x="716486" y="1055158"/>
                </a:lnTo>
                <a:lnTo>
                  <a:pt x="714903" y="1046162"/>
                </a:lnTo>
                <a:lnTo>
                  <a:pt x="714375" y="1037167"/>
                </a:lnTo>
                <a:lnTo>
                  <a:pt x="714903" y="1027642"/>
                </a:lnTo>
                <a:lnTo>
                  <a:pt x="716486" y="1019175"/>
                </a:lnTo>
                <a:lnTo>
                  <a:pt x="718069" y="1010179"/>
                </a:lnTo>
                <a:lnTo>
                  <a:pt x="721234" y="1002241"/>
                </a:lnTo>
                <a:lnTo>
                  <a:pt x="725455" y="994304"/>
                </a:lnTo>
                <a:lnTo>
                  <a:pt x="729676" y="986896"/>
                </a:lnTo>
                <a:lnTo>
                  <a:pt x="734424" y="980016"/>
                </a:lnTo>
                <a:lnTo>
                  <a:pt x="740756" y="973666"/>
                </a:lnTo>
                <a:lnTo>
                  <a:pt x="747087" y="967846"/>
                </a:lnTo>
                <a:lnTo>
                  <a:pt x="753946" y="962554"/>
                </a:lnTo>
                <a:lnTo>
                  <a:pt x="761333" y="957791"/>
                </a:lnTo>
                <a:lnTo>
                  <a:pt x="769247" y="954087"/>
                </a:lnTo>
                <a:lnTo>
                  <a:pt x="777689" y="950912"/>
                </a:lnTo>
                <a:lnTo>
                  <a:pt x="786130" y="949325"/>
                </a:lnTo>
                <a:lnTo>
                  <a:pt x="794572" y="947737"/>
                </a:lnTo>
                <a:close/>
                <a:moveTo>
                  <a:pt x="554089" y="947737"/>
                </a:moveTo>
                <a:lnTo>
                  <a:pt x="563032" y="947737"/>
                </a:lnTo>
                <a:lnTo>
                  <a:pt x="571975" y="947737"/>
                </a:lnTo>
                <a:lnTo>
                  <a:pt x="580918" y="949325"/>
                </a:lnTo>
                <a:lnTo>
                  <a:pt x="589335" y="950912"/>
                </a:lnTo>
                <a:lnTo>
                  <a:pt x="597226" y="954087"/>
                </a:lnTo>
                <a:lnTo>
                  <a:pt x="605117" y="957791"/>
                </a:lnTo>
                <a:lnTo>
                  <a:pt x="613008" y="962554"/>
                </a:lnTo>
                <a:lnTo>
                  <a:pt x="619847" y="967846"/>
                </a:lnTo>
                <a:lnTo>
                  <a:pt x="625633" y="973666"/>
                </a:lnTo>
                <a:lnTo>
                  <a:pt x="631946" y="980016"/>
                </a:lnTo>
                <a:lnTo>
                  <a:pt x="636681" y="986896"/>
                </a:lnTo>
                <a:lnTo>
                  <a:pt x="641415" y="994304"/>
                </a:lnTo>
                <a:lnTo>
                  <a:pt x="645098" y="1002241"/>
                </a:lnTo>
                <a:lnTo>
                  <a:pt x="648254" y="1010179"/>
                </a:lnTo>
                <a:lnTo>
                  <a:pt x="650885" y="1019175"/>
                </a:lnTo>
                <a:lnTo>
                  <a:pt x="651937" y="1027642"/>
                </a:lnTo>
                <a:lnTo>
                  <a:pt x="652463" y="1037167"/>
                </a:lnTo>
                <a:lnTo>
                  <a:pt x="651937" y="1046162"/>
                </a:lnTo>
                <a:lnTo>
                  <a:pt x="650885" y="1055158"/>
                </a:lnTo>
                <a:lnTo>
                  <a:pt x="648254" y="1063625"/>
                </a:lnTo>
                <a:lnTo>
                  <a:pt x="645098" y="1072092"/>
                </a:lnTo>
                <a:lnTo>
                  <a:pt x="641415" y="1080029"/>
                </a:lnTo>
                <a:lnTo>
                  <a:pt x="636681" y="1087438"/>
                </a:lnTo>
                <a:lnTo>
                  <a:pt x="631946" y="1094317"/>
                </a:lnTo>
                <a:lnTo>
                  <a:pt x="625633" y="1101196"/>
                </a:lnTo>
                <a:lnTo>
                  <a:pt x="619847" y="1106488"/>
                </a:lnTo>
                <a:lnTo>
                  <a:pt x="613008" y="1111779"/>
                </a:lnTo>
                <a:lnTo>
                  <a:pt x="605117" y="1116013"/>
                </a:lnTo>
                <a:lnTo>
                  <a:pt x="597226" y="1119717"/>
                </a:lnTo>
                <a:lnTo>
                  <a:pt x="589335" y="1122892"/>
                </a:lnTo>
                <a:lnTo>
                  <a:pt x="580918" y="1125538"/>
                </a:lnTo>
                <a:lnTo>
                  <a:pt x="571975" y="1126596"/>
                </a:lnTo>
                <a:lnTo>
                  <a:pt x="563032" y="1127125"/>
                </a:lnTo>
                <a:lnTo>
                  <a:pt x="554089" y="1126596"/>
                </a:lnTo>
                <a:lnTo>
                  <a:pt x="544620" y="1125538"/>
                </a:lnTo>
                <a:lnTo>
                  <a:pt x="536202" y="1122892"/>
                </a:lnTo>
                <a:lnTo>
                  <a:pt x="527785" y="1119717"/>
                </a:lnTo>
                <a:lnTo>
                  <a:pt x="519894" y="1116013"/>
                </a:lnTo>
                <a:lnTo>
                  <a:pt x="512530" y="1111779"/>
                </a:lnTo>
                <a:lnTo>
                  <a:pt x="506217" y="1106488"/>
                </a:lnTo>
                <a:lnTo>
                  <a:pt x="499378" y="1101196"/>
                </a:lnTo>
                <a:lnTo>
                  <a:pt x="494117" y="1094317"/>
                </a:lnTo>
                <a:lnTo>
                  <a:pt x="488331" y="1087438"/>
                </a:lnTo>
                <a:lnTo>
                  <a:pt x="484122" y="1080029"/>
                </a:lnTo>
                <a:lnTo>
                  <a:pt x="480440" y="1072092"/>
                </a:lnTo>
                <a:lnTo>
                  <a:pt x="477809" y="1063625"/>
                </a:lnTo>
                <a:lnTo>
                  <a:pt x="475179" y="1055158"/>
                </a:lnTo>
                <a:lnTo>
                  <a:pt x="474127" y="1046162"/>
                </a:lnTo>
                <a:lnTo>
                  <a:pt x="473075" y="1037167"/>
                </a:lnTo>
                <a:lnTo>
                  <a:pt x="474127" y="1027642"/>
                </a:lnTo>
                <a:lnTo>
                  <a:pt x="475179" y="1019175"/>
                </a:lnTo>
                <a:lnTo>
                  <a:pt x="477809" y="1010179"/>
                </a:lnTo>
                <a:lnTo>
                  <a:pt x="480440" y="1002241"/>
                </a:lnTo>
                <a:lnTo>
                  <a:pt x="484122" y="994304"/>
                </a:lnTo>
                <a:lnTo>
                  <a:pt x="488331" y="986896"/>
                </a:lnTo>
                <a:lnTo>
                  <a:pt x="494117" y="980016"/>
                </a:lnTo>
                <a:lnTo>
                  <a:pt x="499378" y="973666"/>
                </a:lnTo>
                <a:lnTo>
                  <a:pt x="506217" y="967846"/>
                </a:lnTo>
                <a:lnTo>
                  <a:pt x="512530" y="962554"/>
                </a:lnTo>
                <a:lnTo>
                  <a:pt x="519894" y="957791"/>
                </a:lnTo>
                <a:lnTo>
                  <a:pt x="527785" y="954087"/>
                </a:lnTo>
                <a:lnTo>
                  <a:pt x="536202" y="950912"/>
                </a:lnTo>
                <a:lnTo>
                  <a:pt x="544620" y="949325"/>
                </a:lnTo>
                <a:lnTo>
                  <a:pt x="554089" y="947737"/>
                </a:lnTo>
                <a:close/>
                <a:moveTo>
                  <a:pt x="2929995" y="711200"/>
                </a:moveTo>
                <a:lnTo>
                  <a:pt x="2938938" y="711729"/>
                </a:lnTo>
                <a:lnTo>
                  <a:pt x="2947881" y="712788"/>
                </a:lnTo>
                <a:lnTo>
                  <a:pt x="2956298" y="714904"/>
                </a:lnTo>
                <a:lnTo>
                  <a:pt x="2964189" y="718079"/>
                </a:lnTo>
                <a:lnTo>
                  <a:pt x="2972080" y="722313"/>
                </a:lnTo>
                <a:lnTo>
                  <a:pt x="2979971" y="726546"/>
                </a:lnTo>
                <a:lnTo>
                  <a:pt x="2986810" y="731838"/>
                </a:lnTo>
                <a:lnTo>
                  <a:pt x="2992597" y="737129"/>
                </a:lnTo>
                <a:lnTo>
                  <a:pt x="2998909" y="744009"/>
                </a:lnTo>
                <a:lnTo>
                  <a:pt x="3003644" y="750888"/>
                </a:lnTo>
                <a:lnTo>
                  <a:pt x="3008379" y="758296"/>
                </a:lnTo>
                <a:lnTo>
                  <a:pt x="3012061" y="766234"/>
                </a:lnTo>
                <a:lnTo>
                  <a:pt x="3015217" y="774700"/>
                </a:lnTo>
                <a:lnTo>
                  <a:pt x="3017848" y="783167"/>
                </a:lnTo>
                <a:lnTo>
                  <a:pt x="3018900" y="791634"/>
                </a:lnTo>
                <a:lnTo>
                  <a:pt x="3019426" y="801159"/>
                </a:lnTo>
                <a:lnTo>
                  <a:pt x="3018900" y="810684"/>
                </a:lnTo>
                <a:lnTo>
                  <a:pt x="3017848" y="819150"/>
                </a:lnTo>
                <a:lnTo>
                  <a:pt x="3015217" y="827617"/>
                </a:lnTo>
                <a:lnTo>
                  <a:pt x="3012061" y="836084"/>
                </a:lnTo>
                <a:lnTo>
                  <a:pt x="3008379" y="844021"/>
                </a:lnTo>
                <a:lnTo>
                  <a:pt x="3003644" y="851430"/>
                </a:lnTo>
                <a:lnTo>
                  <a:pt x="2998909" y="858309"/>
                </a:lnTo>
                <a:lnTo>
                  <a:pt x="2992597" y="864659"/>
                </a:lnTo>
                <a:lnTo>
                  <a:pt x="2986810" y="870480"/>
                </a:lnTo>
                <a:lnTo>
                  <a:pt x="2979971" y="875771"/>
                </a:lnTo>
                <a:lnTo>
                  <a:pt x="2972080" y="880005"/>
                </a:lnTo>
                <a:lnTo>
                  <a:pt x="2964189" y="884238"/>
                </a:lnTo>
                <a:lnTo>
                  <a:pt x="2956298" y="887413"/>
                </a:lnTo>
                <a:lnTo>
                  <a:pt x="2947881" y="889001"/>
                </a:lnTo>
                <a:lnTo>
                  <a:pt x="2938938" y="890588"/>
                </a:lnTo>
                <a:lnTo>
                  <a:pt x="2929995" y="890588"/>
                </a:lnTo>
                <a:lnTo>
                  <a:pt x="2920526" y="890588"/>
                </a:lnTo>
                <a:lnTo>
                  <a:pt x="2911583" y="889001"/>
                </a:lnTo>
                <a:lnTo>
                  <a:pt x="2903166" y="887413"/>
                </a:lnTo>
                <a:lnTo>
                  <a:pt x="2894749" y="884238"/>
                </a:lnTo>
                <a:lnTo>
                  <a:pt x="2887384" y="880005"/>
                </a:lnTo>
                <a:lnTo>
                  <a:pt x="2879493" y="875771"/>
                </a:lnTo>
                <a:lnTo>
                  <a:pt x="2873180" y="870480"/>
                </a:lnTo>
                <a:lnTo>
                  <a:pt x="2866341" y="864659"/>
                </a:lnTo>
                <a:lnTo>
                  <a:pt x="2861081" y="858309"/>
                </a:lnTo>
                <a:lnTo>
                  <a:pt x="2855294" y="851430"/>
                </a:lnTo>
                <a:lnTo>
                  <a:pt x="2851085" y="844021"/>
                </a:lnTo>
                <a:lnTo>
                  <a:pt x="2847403" y="836084"/>
                </a:lnTo>
                <a:lnTo>
                  <a:pt x="2844247" y="827617"/>
                </a:lnTo>
                <a:lnTo>
                  <a:pt x="2842142" y="819150"/>
                </a:lnTo>
                <a:lnTo>
                  <a:pt x="2841090" y="810684"/>
                </a:lnTo>
                <a:lnTo>
                  <a:pt x="2840038" y="801159"/>
                </a:lnTo>
                <a:lnTo>
                  <a:pt x="2841090" y="791634"/>
                </a:lnTo>
                <a:lnTo>
                  <a:pt x="2842142" y="783167"/>
                </a:lnTo>
                <a:lnTo>
                  <a:pt x="2844247" y="774700"/>
                </a:lnTo>
                <a:lnTo>
                  <a:pt x="2847403" y="766234"/>
                </a:lnTo>
                <a:lnTo>
                  <a:pt x="2851085" y="758296"/>
                </a:lnTo>
                <a:lnTo>
                  <a:pt x="2855294" y="750888"/>
                </a:lnTo>
                <a:lnTo>
                  <a:pt x="2861081" y="744009"/>
                </a:lnTo>
                <a:lnTo>
                  <a:pt x="2866341" y="737129"/>
                </a:lnTo>
                <a:lnTo>
                  <a:pt x="2873180" y="731838"/>
                </a:lnTo>
                <a:lnTo>
                  <a:pt x="2879493" y="726546"/>
                </a:lnTo>
                <a:lnTo>
                  <a:pt x="2887384" y="722313"/>
                </a:lnTo>
                <a:lnTo>
                  <a:pt x="2894749" y="718079"/>
                </a:lnTo>
                <a:lnTo>
                  <a:pt x="2903166" y="714904"/>
                </a:lnTo>
                <a:lnTo>
                  <a:pt x="2911583" y="712788"/>
                </a:lnTo>
                <a:lnTo>
                  <a:pt x="2920526" y="711729"/>
                </a:lnTo>
                <a:lnTo>
                  <a:pt x="2929995" y="711200"/>
                </a:lnTo>
                <a:close/>
                <a:moveTo>
                  <a:pt x="2693194" y="711200"/>
                </a:moveTo>
                <a:lnTo>
                  <a:pt x="2702163" y="711729"/>
                </a:lnTo>
                <a:lnTo>
                  <a:pt x="2711660" y="712788"/>
                </a:lnTo>
                <a:lnTo>
                  <a:pt x="2720102" y="714904"/>
                </a:lnTo>
                <a:lnTo>
                  <a:pt x="2728544" y="718079"/>
                </a:lnTo>
                <a:lnTo>
                  <a:pt x="2736458" y="722313"/>
                </a:lnTo>
                <a:lnTo>
                  <a:pt x="2743845" y="726546"/>
                </a:lnTo>
                <a:lnTo>
                  <a:pt x="2750176" y="731838"/>
                </a:lnTo>
                <a:lnTo>
                  <a:pt x="2757035" y="737129"/>
                </a:lnTo>
                <a:lnTo>
                  <a:pt x="2762311" y="744009"/>
                </a:lnTo>
                <a:lnTo>
                  <a:pt x="2768115" y="750888"/>
                </a:lnTo>
                <a:lnTo>
                  <a:pt x="2772336" y="758296"/>
                </a:lnTo>
                <a:lnTo>
                  <a:pt x="2776029" y="766234"/>
                </a:lnTo>
                <a:lnTo>
                  <a:pt x="2778667" y="774700"/>
                </a:lnTo>
                <a:lnTo>
                  <a:pt x="2781305" y="783167"/>
                </a:lnTo>
                <a:lnTo>
                  <a:pt x="2782360" y="791634"/>
                </a:lnTo>
                <a:lnTo>
                  <a:pt x="2782888" y="801159"/>
                </a:lnTo>
                <a:lnTo>
                  <a:pt x="2782360" y="810684"/>
                </a:lnTo>
                <a:lnTo>
                  <a:pt x="2781305" y="819150"/>
                </a:lnTo>
                <a:lnTo>
                  <a:pt x="2778667" y="827617"/>
                </a:lnTo>
                <a:lnTo>
                  <a:pt x="2776029" y="836084"/>
                </a:lnTo>
                <a:lnTo>
                  <a:pt x="2772336" y="844021"/>
                </a:lnTo>
                <a:lnTo>
                  <a:pt x="2768115" y="851430"/>
                </a:lnTo>
                <a:lnTo>
                  <a:pt x="2762311" y="858309"/>
                </a:lnTo>
                <a:lnTo>
                  <a:pt x="2757035" y="864659"/>
                </a:lnTo>
                <a:lnTo>
                  <a:pt x="2750176" y="870480"/>
                </a:lnTo>
                <a:lnTo>
                  <a:pt x="2743845" y="875771"/>
                </a:lnTo>
                <a:lnTo>
                  <a:pt x="2736458" y="880005"/>
                </a:lnTo>
                <a:lnTo>
                  <a:pt x="2728544" y="884238"/>
                </a:lnTo>
                <a:lnTo>
                  <a:pt x="2720102" y="887413"/>
                </a:lnTo>
                <a:lnTo>
                  <a:pt x="2711660" y="889001"/>
                </a:lnTo>
                <a:lnTo>
                  <a:pt x="2702163" y="890588"/>
                </a:lnTo>
                <a:lnTo>
                  <a:pt x="2693194" y="890588"/>
                </a:lnTo>
                <a:lnTo>
                  <a:pt x="2684225" y="890588"/>
                </a:lnTo>
                <a:lnTo>
                  <a:pt x="2675255" y="889001"/>
                </a:lnTo>
                <a:lnTo>
                  <a:pt x="2666813" y="887413"/>
                </a:lnTo>
                <a:lnTo>
                  <a:pt x="2658899" y="884238"/>
                </a:lnTo>
                <a:lnTo>
                  <a:pt x="2650985" y="880005"/>
                </a:lnTo>
                <a:lnTo>
                  <a:pt x="2643598" y="875771"/>
                </a:lnTo>
                <a:lnTo>
                  <a:pt x="2636212" y="870480"/>
                </a:lnTo>
                <a:lnTo>
                  <a:pt x="2630408" y="864659"/>
                </a:lnTo>
                <a:lnTo>
                  <a:pt x="2624077" y="858309"/>
                </a:lnTo>
                <a:lnTo>
                  <a:pt x="2619328" y="851430"/>
                </a:lnTo>
                <a:lnTo>
                  <a:pt x="2614580" y="844021"/>
                </a:lnTo>
                <a:lnTo>
                  <a:pt x="2610887" y="836084"/>
                </a:lnTo>
                <a:lnTo>
                  <a:pt x="2607721" y="827617"/>
                </a:lnTo>
                <a:lnTo>
                  <a:pt x="2605083" y="819150"/>
                </a:lnTo>
                <a:lnTo>
                  <a:pt x="2604028" y="810684"/>
                </a:lnTo>
                <a:lnTo>
                  <a:pt x="2603500" y="801159"/>
                </a:lnTo>
                <a:lnTo>
                  <a:pt x="2604028" y="791634"/>
                </a:lnTo>
                <a:lnTo>
                  <a:pt x="2605083" y="783167"/>
                </a:lnTo>
                <a:lnTo>
                  <a:pt x="2607721" y="774700"/>
                </a:lnTo>
                <a:lnTo>
                  <a:pt x="2610887" y="766234"/>
                </a:lnTo>
                <a:lnTo>
                  <a:pt x="2614580" y="758296"/>
                </a:lnTo>
                <a:lnTo>
                  <a:pt x="2619328" y="750888"/>
                </a:lnTo>
                <a:lnTo>
                  <a:pt x="2624077" y="744009"/>
                </a:lnTo>
                <a:lnTo>
                  <a:pt x="2630408" y="737129"/>
                </a:lnTo>
                <a:lnTo>
                  <a:pt x="2636212" y="731838"/>
                </a:lnTo>
                <a:lnTo>
                  <a:pt x="2643598" y="726546"/>
                </a:lnTo>
                <a:lnTo>
                  <a:pt x="2650985" y="722313"/>
                </a:lnTo>
                <a:lnTo>
                  <a:pt x="2658899" y="718079"/>
                </a:lnTo>
                <a:lnTo>
                  <a:pt x="2666813" y="714904"/>
                </a:lnTo>
                <a:lnTo>
                  <a:pt x="2675255" y="712788"/>
                </a:lnTo>
                <a:lnTo>
                  <a:pt x="2684225" y="711729"/>
                </a:lnTo>
                <a:lnTo>
                  <a:pt x="2693194" y="711200"/>
                </a:lnTo>
                <a:close/>
                <a:moveTo>
                  <a:pt x="2456393" y="711200"/>
                </a:moveTo>
                <a:lnTo>
                  <a:pt x="2465389" y="711729"/>
                </a:lnTo>
                <a:lnTo>
                  <a:pt x="2474384" y="712788"/>
                </a:lnTo>
                <a:lnTo>
                  <a:pt x="2482851" y="714904"/>
                </a:lnTo>
                <a:lnTo>
                  <a:pt x="2491318" y="718079"/>
                </a:lnTo>
                <a:lnTo>
                  <a:pt x="2499255" y="722313"/>
                </a:lnTo>
                <a:lnTo>
                  <a:pt x="2506664" y="726546"/>
                </a:lnTo>
                <a:lnTo>
                  <a:pt x="2513543" y="731838"/>
                </a:lnTo>
                <a:lnTo>
                  <a:pt x="2519893" y="737129"/>
                </a:lnTo>
                <a:lnTo>
                  <a:pt x="2525714" y="744009"/>
                </a:lnTo>
                <a:lnTo>
                  <a:pt x="2531005" y="750888"/>
                </a:lnTo>
                <a:lnTo>
                  <a:pt x="2535238" y="758296"/>
                </a:lnTo>
                <a:lnTo>
                  <a:pt x="2538943" y="766234"/>
                </a:lnTo>
                <a:lnTo>
                  <a:pt x="2542118" y="774700"/>
                </a:lnTo>
                <a:lnTo>
                  <a:pt x="2544234" y="783167"/>
                </a:lnTo>
                <a:lnTo>
                  <a:pt x="2545822" y="791634"/>
                </a:lnTo>
                <a:lnTo>
                  <a:pt x="2546351" y="801159"/>
                </a:lnTo>
                <a:lnTo>
                  <a:pt x="2545822" y="810684"/>
                </a:lnTo>
                <a:lnTo>
                  <a:pt x="2544234" y="819150"/>
                </a:lnTo>
                <a:lnTo>
                  <a:pt x="2542118" y="827617"/>
                </a:lnTo>
                <a:lnTo>
                  <a:pt x="2538943" y="836084"/>
                </a:lnTo>
                <a:lnTo>
                  <a:pt x="2535238" y="844021"/>
                </a:lnTo>
                <a:lnTo>
                  <a:pt x="2531005" y="851430"/>
                </a:lnTo>
                <a:lnTo>
                  <a:pt x="2525714" y="858309"/>
                </a:lnTo>
                <a:lnTo>
                  <a:pt x="2519893" y="864659"/>
                </a:lnTo>
                <a:lnTo>
                  <a:pt x="2513543" y="870480"/>
                </a:lnTo>
                <a:lnTo>
                  <a:pt x="2506664" y="875771"/>
                </a:lnTo>
                <a:lnTo>
                  <a:pt x="2499255" y="880005"/>
                </a:lnTo>
                <a:lnTo>
                  <a:pt x="2491318" y="884238"/>
                </a:lnTo>
                <a:lnTo>
                  <a:pt x="2482851" y="887413"/>
                </a:lnTo>
                <a:lnTo>
                  <a:pt x="2474384" y="889001"/>
                </a:lnTo>
                <a:lnTo>
                  <a:pt x="2465389" y="890588"/>
                </a:lnTo>
                <a:lnTo>
                  <a:pt x="2456393" y="890588"/>
                </a:lnTo>
                <a:lnTo>
                  <a:pt x="2446868" y="890588"/>
                </a:lnTo>
                <a:lnTo>
                  <a:pt x="2438401" y="889001"/>
                </a:lnTo>
                <a:lnTo>
                  <a:pt x="2429405" y="887413"/>
                </a:lnTo>
                <a:lnTo>
                  <a:pt x="2421468" y="884238"/>
                </a:lnTo>
                <a:lnTo>
                  <a:pt x="2413530" y="880005"/>
                </a:lnTo>
                <a:lnTo>
                  <a:pt x="2406122" y="875771"/>
                </a:lnTo>
                <a:lnTo>
                  <a:pt x="2399243" y="870480"/>
                </a:lnTo>
                <a:lnTo>
                  <a:pt x="2392892" y="864659"/>
                </a:lnTo>
                <a:lnTo>
                  <a:pt x="2387072" y="858309"/>
                </a:lnTo>
                <a:lnTo>
                  <a:pt x="2381780" y="851430"/>
                </a:lnTo>
                <a:lnTo>
                  <a:pt x="2377017" y="844021"/>
                </a:lnTo>
                <a:lnTo>
                  <a:pt x="2373313" y="836084"/>
                </a:lnTo>
                <a:lnTo>
                  <a:pt x="2370138" y="827617"/>
                </a:lnTo>
                <a:lnTo>
                  <a:pt x="2368551" y="819150"/>
                </a:lnTo>
                <a:lnTo>
                  <a:pt x="2366963" y="810684"/>
                </a:lnTo>
                <a:lnTo>
                  <a:pt x="2366963" y="801159"/>
                </a:lnTo>
                <a:lnTo>
                  <a:pt x="2366963" y="791634"/>
                </a:lnTo>
                <a:lnTo>
                  <a:pt x="2368551" y="783167"/>
                </a:lnTo>
                <a:lnTo>
                  <a:pt x="2370138" y="774700"/>
                </a:lnTo>
                <a:lnTo>
                  <a:pt x="2373313" y="766234"/>
                </a:lnTo>
                <a:lnTo>
                  <a:pt x="2377017" y="758296"/>
                </a:lnTo>
                <a:lnTo>
                  <a:pt x="2381780" y="750888"/>
                </a:lnTo>
                <a:lnTo>
                  <a:pt x="2387072" y="744009"/>
                </a:lnTo>
                <a:lnTo>
                  <a:pt x="2392892" y="737129"/>
                </a:lnTo>
                <a:lnTo>
                  <a:pt x="2399243" y="731838"/>
                </a:lnTo>
                <a:lnTo>
                  <a:pt x="2406122" y="726546"/>
                </a:lnTo>
                <a:lnTo>
                  <a:pt x="2413530" y="722313"/>
                </a:lnTo>
                <a:lnTo>
                  <a:pt x="2421468" y="718079"/>
                </a:lnTo>
                <a:lnTo>
                  <a:pt x="2429405" y="714904"/>
                </a:lnTo>
                <a:lnTo>
                  <a:pt x="2438401" y="712788"/>
                </a:lnTo>
                <a:lnTo>
                  <a:pt x="2446868" y="711729"/>
                </a:lnTo>
                <a:lnTo>
                  <a:pt x="2456393" y="711200"/>
                </a:lnTo>
                <a:close/>
                <a:moveTo>
                  <a:pt x="2220384" y="711200"/>
                </a:moveTo>
                <a:lnTo>
                  <a:pt x="2229909" y="711729"/>
                </a:lnTo>
                <a:lnTo>
                  <a:pt x="2238376" y="712788"/>
                </a:lnTo>
                <a:lnTo>
                  <a:pt x="2246842" y="714904"/>
                </a:lnTo>
                <a:lnTo>
                  <a:pt x="2255309" y="718079"/>
                </a:lnTo>
                <a:lnTo>
                  <a:pt x="2263246" y="722313"/>
                </a:lnTo>
                <a:lnTo>
                  <a:pt x="2270655" y="726546"/>
                </a:lnTo>
                <a:lnTo>
                  <a:pt x="2277005" y="731838"/>
                </a:lnTo>
                <a:lnTo>
                  <a:pt x="2283884" y="737129"/>
                </a:lnTo>
                <a:lnTo>
                  <a:pt x="2289705" y="744009"/>
                </a:lnTo>
                <a:lnTo>
                  <a:pt x="2294997" y="750888"/>
                </a:lnTo>
                <a:lnTo>
                  <a:pt x="2299230" y="758296"/>
                </a:lnTo>
                <a:lnTo>
                  <a:pt x="2303463" y="766234"/>
                </a:lnTo>
                <a:lnTo>
                  <a:pt x="2306109" y="774700"/>
                </a:lnTo>
                <a:lnTo>
                  <a:pt x="2308226" y="783167"/>
                </a:lnTo>
                <a:lnTo>
                  <a:pt x="2309284" y="791634"/>
                </a:lnTo>
                <a:lnTo>
                  <a:pt x="2309813" y="801159"/>
                </a:lnTo>
                <a:lnTo>
                  <a:pt x="2309284" y="810684"/>
                </a:lnTo>
                <a:lnTo>
                  <a:pt x="2308226" y="819150"/>
                </a:lnTo>
                <a:lnTo>
                  <a:pt x="2306109" y="827617"/>
                </a:lnTo>
                <a:lnTo>
                  <a:pt x="2303463" y="836084"/>
                </a:lnTo>
                <a:lnTo>
                  <a:pt x="2299230" y="844021"/>
                </a:lnTo>
                <a:lnTo>
                  <a:pt x="2294997" y="851430"/>
                </a:lnTo>
                <a:lnTo>
                  <a:pt x="2289705" y="858309"/>
                </a:lnTo>
                <a:lnTo>
                  <a:pt x="2283884" y="864659"/>
                </a:lnTo>
                <a:lnTo>
                  <a:pt x="2277005" y="870480"/>
                </a:lnTo>
                <a:lnTo>
                  <a:pt x="2270655" y="875771"/>
                </a:lnTo>
                <a:lnTo>
                  <a:pt x="2263246" y="880005"/>
                </a:lnTo>
                <a:lnTo>
                  <a:pt x="2255309" y="884238"/>
                </a:lnTo>
                <a:lnTo>
                  <a:pt x="2246842" y="887413"/>
                </a:lnTo>
                <a:lnTo>
                  <a:pt x="2238376" y="889001"/>
                </a:lnTo>
                <a:lnTo>
                  <a:pt x="2229909" y="890588"/>
                </a:lnTo>
                <a:lnTo>
                  <a:pt x="2220384" y="890588"/>
                </a:lnTo>
                <a:lnTo>
                  <a:pt x="2210859" y="890588"/>
                </a:lnTo>
                <a:lnTo>
                  <a:pt x="2202392" y="889001"/>
                </a:lnTo>
                <a:lnTo>
                  <a:pt x="2193925" y="887413"/>
                </a:lnTo>
                <a:lnTo>
                  <a:pt x="2185459" y="884238"/>
                </a:lnTo>
                <a:lnTo>
                  <a:pt x="2177521" y="880005"/>
                </a:lnTo>
                <a:lnTo>
                  <a:pt x="2170113" y="875771"/>
                </a:lnTo>
                <a:lnTo>
                  <a:pt x="2163234" y="870480"/>
                </a:lnTo>
                <a:lnTo>
                  <a:pt x="2156354" y="864659"/>
                </a:lnTo>
                <a:lnTo>
                  <a:pt x="2151063" y="858309"/>
                </a:lnTo>
                <a:lnTo>
                  <a:pt x="2145771" y="851430"/>
                </a:lnTo>
                <a:lnTo>
                  <a:pt x="2141538" y="844021"/>
                </a:lnTo>
                <a:lnTo>
                  <a:pt x="2137304" y="836084"/>
                </a:lnTo>
                <a:lnTo>
                  <a:pt x="2134129" y="827617"/>
                </a:lnTo>
                <a:lnTo>
                  <a:pt x="2132013" y="819150"/>
                </a:lnTo>
                <a:lnTo>
                  <a:pt x="2130954" y="810684"/>
                </a:lnTo>
                <a:lnTo>
                  <a:pt x="2130425" y="801159"/>
                </a:lnTo>
                <a:lnTo>
                  <a:pt x="2130954" y="791634"/>
                </a:lnTo>
                <a:lnTo>
                  <a:pt x="2132013" y="783167"/>
                </a:lnTo>
                <a:lnTo>
                  <a:pt x="2134129" y="774700"/>
                </a:lnTo>
                <a:lnTo>
                  <a:pt x="2137304" y="766234"/>
                </a:lnTo>
                <a:lnTo>
                  <a:pt x="2141538" y="758296"/>
                </a:lnTo>
                <a:lnTo>
                  <a:pt x="2145771" y="750888"/>
                </a:lnTo>
                <a:lnTo>
                  <a:pt x="2151063" y="744009"/>
                </a:lnTo>
                <a:lnTo>
                  <a:pt x="2156354" y="737129"/>
                </a:lnTo>
                <a:lnTo>
                  <a:pt x="2163234" y="731838"/>
                </a:lnTo>
                <a:lnTo>
                  <a:pt x="2170113" y="726546"/>
                </a:lnTo>
                <a:lnTo>
                  <a:pt x="2177521" y="722313"/>
                </a:lnTo>
                <a:lnTo>
                  <a:pt x="2185459" y="718079"/>
                </a:lnTo>
                <a:lnTo>
                  <a:pt x="2193925" y="714904"/>
                </a:lnTo>
                <a:lnTo>
                  <a:pt x="2202392" y="712788"/>
                </a:lnTo>
                <a:lnTo>
                  <a:pt x="2210859" y="711729"/>
                </a:lnTo>
                <a:lnTo>
                  <a:pt x="2220384" y="711200"/>
                </a:lnTo>
                <a:close/>
                <a:moveTo>
                  <a:pt x="1509978" y="711200"/>
                </a:moveTo>
                <a:lnTo>
                  <a:pt x="1519000" y="711729"/>
                </a:lnTo>
                <a:lnTo>
                  <a:pt x="1528023" y="712788"/>
                </a:lnTo>
                <a:lnTo>
                  <a:pt x="1536514" y="714904"/>
                </a:lnTo>
                <a:lnTo>
                  <a:pt x="1545006" y="718079"/>
                </a:lnTo>
                <a:lnTo>
                  <a:pt x="1552966" y="722313"/>
                </a:lnTo>
                <a:lnTo>
                  <a:pt x="1560396" y="726546"/>
                </a:lnTo>
                <a:lnTo>
                  <a:pt x="1567296" y="731838"/>
                </a:lnTo>
                <a:lnTo>
                  <a:pt x="1574195" y="737129"/>
                </a:lnTo>
                <a:lnTo>
                  <a:pt x="1579502" y="744009"/>
                </a:lnTo>
                <a:lnTo>
                  <a:pt x="1584809" y="750888"/>
                </a:lnTo>
                <a:lnTo>
                  <a:pt x="1589055" y="758296"/>
                </a:lnTo>
                <a:lnTo>
                  <a:pt x="1592770" y="766234"/>
                </a:lnTo>
                <a:lnTo>
                  <a:pt x="1595954" y="774700"/>
                </a:lnTo>
                <a:lnTo>
                  <a:pt x="1598608" y="783167"/>
                </a:lnTo>
                <a:lnTo>
                  <a:pt x="1599670" y="791634"/>
                </a:lnTo>
                <a:lnTo>
                  <a:pt x="1600200" y="801159"/>
                </a:lnTo>
                <a:lnTo>
                  <a:pt x="1599670" y="810684"/>
                </a:lnTo>
                <a:lnTo>
                  <a:pt x="1598608" y="819150"/>
                </a:lnTo>
                <a:lnTo>
                  <a:pt x="1595954" y="827617"/>
                </a:lnTo>
                <a:lnTo>
                  <a:pt x="1592770" y="836084"/>
                </a:lnTo>
                <a:lnTo>
                  <a:pt x="1589055" y="844021"/>
                </a:lnTo>
                <a:lnTo>
                  <a:pt x="1584809" y="851430"/>
                </a:lnTo>
                <a:lnTo>
                  <a:pt x="1579502" y="858309"/>
                </a:lnTo>
                <a:lnTo>
                  <a:pt x="1574195" y="864659"/>
                </a:lnTo>
                <a:lnTo>
                  <a:pt x="1567296" y="870480"/>
                </a:lnTo>
                <a:lnTo>
                  <a:pt x="1560396" y="875771"/>
                </a:lnTo>
                <a:lnTo>
                  <a:pt x="1552966" y="880005"/>
                </a:lnTo>
                <a:lnTo>
                  <a:pt x="1545006" y="884238"/>
                </a:lnTo>
                <a:lnTo>
                  <a:pt x="1536514" y="887413"/>
                </a:lnTo>
                <a:lnTo>
                  <a:pt x="1528023" y="889001"/>
                </a:lnTo>
                <a:lnTo>
                  <a:pt x="1519000" y="890588"/>
                </a:lnTo>
                <a:lnTo>
                  <a:pt x="1509978" y="890588"/>
                </a:lnTo>
                <a:lnTo>
                  <a:pt x="1500425" y="890588"/>
                </a:lnTo>
                <a:lnTo>
                  <a:pt x="1491403" y="889001"/>
                </a:lnTo>
                <a:lnTo>
                  <a:pt x="1482911" y="887413"/>
                </a:lnTo>
                <a:lnTo>
                  <a:pt x="1474951" y="884238"/>
                </a:lnTo>
                <a:lnTo>
                  <a:pt x="1466990" y="880005"/>
                </a:lnTo>
                <a:lnTo>
                  <a:pt x="1459560" y="875771"/>
                </a:lnTo>
                <a:lnTo>
                  <a:pt x="1452661" y="870480"/>
                </a:lnTo>
                <a:lnTo>
                  <a:pt x="1446292" y="864659"/>
                </a:lnTo>
                <a:lnTo>
                  <a:pt x="1440454" y="858309"/>
                </a:lnTo>
                <a:lnTo>
                  <a:pt x="1435147" y="851430"/>
                </a:lnTo>
                <a:lnTo>
                  <a:pt x="1430370" y="844021"/>
                </a:lnTo>
                <a:lnTo>
                  <a:pt x="1426655" y="836084"/>
                </a:lnTo>
                <a:lnTo>
                  <a:pt x="1423471" y="827617"/>
                </a:lnTo>
                <a:lnTo>
                  <a:pt x="1421348" y="819150"/>
                </a:lnTo>
                <a:lnTo>
                  <a:pt x="1420287" y="810684"/>
                </a:lnTo>
                <a:lnTo>
                  <a:pt x="1419225" y="801159"/>
                </a:lnTo>
                <a:lnTo>
                  <a:pt x="1420287" y="791634"/>
                </a:lnTo>
                <a:lnTo>
                  <a:pt x="1421348" y="783167"/>
                </a:lnTo>
                <a:lnTo>
                  <a:pt x="1423471" y="774700"/>
                </a:lnTo>
                <a:lnTo>
                  <a:pt x="1426655" y="766234"/>
                </a:lnTo>
                <a:lnTo>
                  <a:pt x="1430370" y="758296"/>
                </a:lnTo>
                <a:lnTo>
                  <a:pt x="1435147" y="750888"/>
                </a:lnTo>
                <a:lnTo>
                  <a:pt x="1440454" y="744009"/>
                </a:lnTo>
                <a:lnTo>
                  <a:pt x="1446292" y="737129"/>
                </a:lnTo>
                <a:lnTo>
                  <a:pt x="1452661" y="731838"/>
                </a:lnTo>
                <a:lnTo>
                  <a:pt x="1459560" y="726546"/>
                </a:lnTo>
                <a:lnTo>
                  <a:pt x="1466990" y="722313"/>
                </a:lnTo>
                <a:lnTo>
                  <a:pt x="1474951" y="718079"/>
                </a:lnTo>
                <a:lnTo>
                  <a:pt x="1482911" y="714904"/>
                </a:lnTo>
                <a:lnTo>
                  <a:pt x="1491403" y="712788"/>
                </a:lnTo>
                <a:lnTo>
                  <a:pt x="1500425" y="711729"/>
                </a:lnTo>
                <a:lnTo>
                  <a:pt x="1509978" y="711200"/>
                </a:lnTo>
                <a:close/>
                <a:moveTo>
                  <a:pt x="1272118" y="711200"/>
                </a:moveTo>
                <a:lnTo>
                  <a:pt x="1281114" y="711729"/>
                </a:lnTo>
                <a:lnTo>
                  <a:pt x="1290639" y="712788"/>
                </a:lnTo>
                <a:lnTo>
                  <a:pt x="1299105" y="714904"/>
                </a:lnTo>
                <a:lnTo>
                  <a:pt x="1307572" y="718079"/>
                </a:lnTo>
                <a:lnTo>
                  <a:pt x="1315509" y="722313"/>
                </a:lnTo>
                <a:lnTo>
                  <a:pt x="1322918" y="726546"/>
                </a:lnTo>
                <a:lnTo>
                  <a:pt x="1329268" y="731838"/>
                </a:lnTo>
                <a:lnTo>
                  <a:pt x="1336147" y="737129"/>
                </a:lnTo>
                <a:lnTo>
                  <a:pt x="1341439" y="744009"/>
                </a:lnTo>
                <a:lnTo>
                  <a:pt x="1347260" y="750888"/>
                </a:lnTo>
                <a:lnTo>
                  <a:pt x="1351493" y="758296"/>
                </a:lnTo>
                <a:lnTo>
                  <a:pt x="1355197" y="766234"/>
                </a:lnTo>
                <a:lnTo>
                  <a:pt x="1357843" y="774700"/>
                </a:lnTo>
                <a:lnTo>
                  <a:pt x="1360489" y="783167"/>
                </a:lnTo>
                <a:lnTo>
                  <a:pt x="1361547" y="791634"/>
                </a:lnTo>
                <a:lnTo>
                  <a:pt x="1362076" y="801159"/>
                </a:lnTo>
                <a:lnTo>
                  <a:pt x="1361547" y="810684"/>
                </a:lnTo>
                <a:lnTo>
                  <a:pt x="1360489" y="819150"/>
                </a:lnTo>
                <a:lnTo>
                  <a:pt x="1357843" y="827617"/>
                </a:lnTo>
                <a:lnTo>
                  <a:pt x="1355197" y="836084"/>
                </a:lnTo>
                <a:lnTo>
                  <a:pt x="1351493" y="844021"/>
                </a:lnTo>
                <a:lnTo>
                  <a:pt x="1347260" y="851430"/>
                </a:lnTo>
                <a:lnTo>
                  <a:pt x="1341439" y="858309"/>
                </a:lnTo>
                <a:lnTo>
                  <a:pt x="1336147" y="864659"/>
                </a:lnTo>
                <a:lnTo>
                  <a:pt x="1329268" y="870480"/>
                </a:lnTo>
                <a:lnTo>
                  <a:pt x="1322918" y="875771"/>
                </a:lnTo>
                <a:lnTo>
                  <a:pt x="1315509" y="880005"/>
                </a:lnTo>
                <a:lnTo>
                  <a:pt x="1307572" y="884238"/>
                </a:lnTo>
                <a:lnTo>
                  <a:pt x="1299105" y="887413"/>
                </a:lnTo>
                <a:lnTo>
                  <a:pt x="1290639" y="889001"/>
                </a:lnTo>
                <a:lnTo>
                  <a:pt x="1281114" y="890588"/>
                </a:lnTo>
                <a:lnTo>
                  <a:pt x="1272118" y="890588"/>
                </a:lnTo>
                <a:lnTo>
                  <a:pt x="1263122" y="890588"/>
                </a:lnTo>
                <a:lnTo>
                  <a:pt x="1254655" y="889001"/>
                </a:lnTo>
                <a:lnTo>
                  <a:pt x="1245659" y="887413"/>
                </a:lnTo>
                <a:lnTo>
                  <a:pt x="1237722" y="884238"/>
                </a:lnTo>
                <a:lnTo>
                  <a:pt x="1229784" y="880005"/>
                </a:lnTo>
                <a:lnTo>
                  <a:pt x="1222376" y="875771"/>
                </a:lnTo>
                <a:lnTo>
                  <a:pt x="1214968" y="870480"/>
                </a:lnTo>
                <a:lnTo>
                  <a:pt x="1209147" y="864659"/>
                </a:lnTo>
                <a:lnTo>
                  <a:pt x="1202797" y="858309"/>
                </a:lnTo>
                <a:lnTo>
                  <a:pt x="1198034" y="851430"/>
                </a:lnTo>
                <a:lnTo>
                  <a:pt x="1193272" y="844021"/>
                </a:lnTo>
                <a:lnTo>
                  <a:pt x="1189567" y="836084"/>
                </a:lnTo>
                <a:lnTo>
                  <a:pt x="1186392" y="827617"/>
                </a:lnTo>
                <a:lnTo>
                  <a:pt x="1184805" y="819150"/>
                </a:lnTo>
                <a:lnTo>
                  <a:pt x="1182688" y="810684"/>
                </a:lnTo>
                <a:lnTo>
                  <a:pt x="1182688" y="801159"/>
                </a:lnTo>
                <a:lnTo>
                  <a:pt x="1182688" y="791634"/>
                </a:lnTo>
                <a:lnTo>
                  <a:pt x="1184805" y="783167"/>
                </a:lnTo>
                <a:lnTo>
                  <a:pt x="1186392" y="774700"/>
                </a:lnTo>
                <a:lnTo>
                  <a:pt x="1189567" y="766234"/>
                </a:lnTo>
                <a:lnTo>
                  <a:pt x="1193272" y="758296"/>
                </a:lnTo>
                <a:lnTo>
                  <a:pt x="1198034" y="750888"/>
                </a:lnTo>
                <a:lnTo>
                  <a:pt x="1202797" y="744009"/>
                </a:lnTo>
                <a:lnTo>
                  <a:pt x="1209147" y="737129"/>
                </a:lnTo>
                <a:lnTo>
                  <a:pt x="1214968" y="731838"/>
                </a:lnTo>
                <a:lnTo>
                  <a:pt x="1222376" y="726546"/>
                </a:lnTo>
                <a:lnTo>
                  <a:pt x="1229784" y="722313"/>
                </a:lnTo>
                <a:lnTo>
                  <a:pt x="1237722" y="718079"/>
                </a:lnTo>
                <a:lnTo>
                  <a:pt x="1245659" y="714904"/>
                </a:lnTo>
                <a:lnTo>
                  <a:pt x="1254655" y="712788"/>
                </a:lnTo>
                <a:lnTo>
                  <a:pt x="1263122" y="711729"/>
                </a:lnTo>
                <a:lnTo>
                  <a:pt x="1272118" y="711200"/>
                </a:lnTo>
                <a:close/>
                <a:moveTo>
                  <a:pt x="1036109" y="711200"/>
                </a:moveTo>
                <a:lnTo>
                  <a:pt x="1045105" y="711729"/>
                </a:lnTo>
                <a:lnTo>
                  <a:pt x="1053571" y="712788"/>
                </a:lnTo>
                <a:lnTo>
                  <a:pt x="1062038" y="714904"/>
                </a:lnTo>
                <a:lnTo>
                  <a:pt x="1070505" y="718079"/>
                </a:lnTo>
                <a:lnTo>
                  <a:pt x="1078442" y="722313"/>
                </a:lnTo>
                <a:lnTo>
                  <a:pt x="1085851" y="726546"/>
                </a:lnTo>
                <a:lnTo>
                  <a:pt x="1092730" y="731838"/>
                </a:lnTo>
                <a:lnTo>
                  <a:pt x="1099080" y="737129"/>
                </a:lnTo>
                <a:lnTo>
                  <a:pt x="1105430" y="744009"/>
                </a:lnTo>
                <a:lnTo>
                  <a:pt x="1110192" y="750888"/>
                </a:lnTo>
                <a:lnTo>
                  <a:pt x="1114426" y="758296"/>
                </a:lnTo>
                <a:lnTo>
                  <a:pt x="1118659" y="766234"/>
                </a:lnTo>
                <a:lnTo>
                  <a:pt x="1121834" y="774700"/>
                </a:lnTo>
                <a:lnTo>
                  <a:pt x="1123422" y="783167"/>
                </a:lnTo>
                <a:lnTo>
                  <a:pt x="1125009" y="791634"/>
                </a:lnTo>
                <a:lnTo>
                  <a:pt x="1125538" y="801159"/>
                </a:lnTo>
                <a:lnTo>
                  <a:pt x="1125009" y="810684"/>
                </a:lnTo>
                <a:lnTo>
                  <a:pt x="1123422" y="819150"/>
                </a:lnTo>
                <a:lnTo>
                  <a:pt x="1121834" y="827617"/>
                </a:lnTo>
                <a:lnTo>
                  <a:pt x="1118659" y="836084"/>
                </a:lnTo>
                <a:lnTo>
                  <a:pt x="1114426" y="844021"/>
                </a:lnTo>
                <a:lnTo>
                  <a:pt x="1110192" y="851430"/>
                </a:lnTo>
                <a:lnTo>
                  <a:pt x="1105430" y="858309"/>
                </a:lnTo>
                <a:lnTo>
                  <a:pt x="1099080" y="864659"/>
                </a:lnTo>
                <a:lnTo>
                  <a:pt x="1092730" y="870480"/>
                </a:lnTo>
                <a:lnTo>
                  <a:pt x="1085851" y="875771"/>
                </a:lnTo>
                <a:lnTo>
                  <a:pt x="1078442" y="880005"/>
                </a:lnTo>
                <a:lnTo>
                  <a:pt x="1070505" y="884238"/>
                </a:lnTo>
                <a:lnTo>
                  <a:pt x="1062038" y="887413"/>
                </a:lnTo>
                <a:lnTo>
                  <a:pt x="1053571" y="889001"/>
                </a:lnTo>
                <a:lnTo>
                  <a:pt x="1045105" y="890588"/>
                </a:lnTo>
                <a:lnTo>
                  <a:pt x="1036109" y="890588"/>
                </a:lnTo>
                <a:lnTo>
                  <a:pt x="1026055" y="890588"/>
                </a:lnTo>
                <a:lnTo>
                  <a:pt x="1017588" y="889001"/>
                </a:lnTo>
                <a:lnTo>
                  <a:pt x="1009121" y="887413"/>
                </a:lnTo>
                <a:lnTo>
                  <a:pt x="1000655" y="884238"/>
                </a:lnTo>
                <a:lnTo>
                  <a:pt x="992717" y="880005"/>
                </a:lnTo>
                <a:lnTo>
                  <a:pt x="985309" y="875771"/>
                </a:lnTo>
                <a:lnTo>
                  <a:pt x="978959" y="870480"/>
                </a:lnTo>
                <a:lnTo>
                  <a:pt x="972079" y="864659"/>
                </a:lnTo>
                <a:lnTo>
                  <a:pt x="966259" y="858309"/>
                </a:lnTo>
                <a:lnTo>
                  <a:pt x="960967" y="851430"/>
                </a:lnTo>
                <a:lnTo>
                  <a:pt x="956734" y="844021"/>
                </a:lnTo>
                <a:lnTo>
                  <a:pt x="952500" y="836084"/>
                </a:lnTo>
                <a:lnTo>
                  <a:pt x="949325" y="827617"/>
                </a:lnTo>
                <a:lnTo>
                  <a:pt x="947738" y="819150"/>
                </a:lnTo>
                <a:lnTo>
                  <a:pt x="946679" y="810684"/>
                </a:lnTo>
                <a:lnTo>
                  <a:pt x="946150" y="801159"/>
                </a:lnTo>
                <a:lnTo>
                  <a:pt x="946679" y="791634"/>
                </a:lnTo>
                <a:lnTo>
                  <a:pt x="947738" y="783167"/>
                </a:lnTo>
                <a:lnTo>
                  <a:pt x="949325" y="774700"/>
                </a:lnTo>
                <a:lnTo>
                  <a:pt x="952500" y="766234"/>
                </a:lnTo>
                <a:lnTo>
                  <a:pt x="956734" y="758296"/>
                </a:lnTo>
                <a:lnTo>
                  <a:pt x="960967" y="750888"/>
                </a:lnTo>
                <a:lnTo>
                  <a:pt x="966259" y="744009"/>
                </a:lnTo>
                <a:lnTo>
                  <a:pt x="972079" y="737129"/>
                </a:lnTo>
                <a:lnTo>
                  <a:pt x="978959" y="731838"/>
                </a:lnTo>
                <a:lnTo>
                  <a:pt x="985309" y="726546"/>
                </a:lnTo>
                <a:lnTo>
                  <a:pt x="992717" y="722313"/>
                </a:lnTo>
                <a:lnTo>
                  <a:pt x="1000655" y="718079"/>
                </a:lnTo>
                <a:lnTo>
                  <a:pt x="1009121" y="714904"/>
                </a:lnTo>
                <a:lnTo>
                  <a:pt x="1017588" y="712788"/>
                </a:lnTo>
                <a:lnTo>
                  <a:pt x="1026055" y="711729"/>
                </a:lnTo>
                <a:lnTo>
                  <a:pt x="1036109" y="711200"/>
                </a:lnTo>
                <a:close/>
                <a:moveTo>
                  <a:pt x="799572" y="711200"/>
                </a:moveTo>
                <a:lnTo>
                  <a:pt x="809097" y="711729"/>
                </a:lnTo>
                <a:lnTo>
                  <a:pt x="817564" y="712788"/>
                </a:lnTo>
                <a:lnTo>
                  <a:pt x="826559" y="714904"/>
                </a:lnTo>
                <a:lnTo>
                  <a:pt x="834497" y="718079"/>
                </a:lnTo>
                <a:lnTo>
                  <a:pt x="842434" y="722313"/>
                </a:lnTo>
                <a:lnTo>
                  <a:pt x="849843" y="726546"/>
                </a:lnTo>
                <a:lnTo>
                  <a:pt x="856722" y="731838"/>
                </a:lnTo>
                <a:lnTo>
                  <a:pt x="863072" y="737129"/>
                </a:lnTo>
                <a:lnTo>
                  <a:pt x="868893" y="744009"/>
                </a:lnTo>
                <a:lnTo>
                  <a:pt x="874185" y="750888"/>
                </a:lnTo>
                <a:lnTo>
                  <a:pt x="878947" y="758296"/>
                </a:lnTo>
                <a:lnTo>
                  <a:pt x="882651" y="766234"/>
                </a:lnTo>
                <a:lnTo>
                  <a:pt x="885826" y="774700"/>
                </a:lnTo>
                <a:lnTo>
                  <a:pt x="887414" y="783167"/>
                </a:lnTo>
                <a:lnTo>
                  <a:pt x="889001" y="791634"/>
                </a:lnTo>
                <a:lnTo>
                  <a:pt x="889001" y="801159"/>
                </a:lnTo>
                <a:lnTo>
                  <a:pt x="889001" y="810684"/>
                </a:lnTo>
                <a:lnTo>
                  <a:pt x="887414" y="819150"/>
                </a:lnTo>
                <a:lnTo>
                  <a:pt x="885826" y="827617"/>
                </a:lnTo>
                <a:lnTo>
                  <a:pt x="882651" y="836084"/>
                </a:lnTo>
                <a:lnTo>
                  <a:pt x="878947" y="844021"/>
                </a:lnTo>
                <a:lnTo>
                  <a:pt x="874185" y="851430"/>
                </a:lnTo>
                <a:lnTo>
                  <a:pt x="868893" y="858309"/>
                </a:lnTo>
                <a:lnTo>
                  <a:pt x="863072" y="864659"/>
                </a:lnTo>
                <a:lnTo>
                  <a:pt x="856722" y="870480"/>
                </a:lnTo>
                <a:lnTo>
                  <a:pt x="849843" y="875771"/>
                </a:lnTo>
                <a:lnTo>
                  <a:pt x="842434" y="880005"/>
                </a:lnTo>
                <a:lnTo>
                  <a:pt x="834497" y="884238"/>
                </a:lnTo>
                <a:lnTo>
                  <a:pt x="826559" y="887413"/>
                </a:lnTo>
                <a:lnTo>
                  <a:pt x="817564" y="889001"/>
                </a:lnTo>
                <a:lnTo>
                  <a:pt x="809097" y="890588"/>
                </a:lnTo>
                <a:lnTo>
                  <a:pt x="799572" y="890588"/>
                </a:lnTo>
                <a:lnTo>
                  <a:pt x="790576" y="890588"/>
                </a:lnTo>
                <a:lnTo>
                  <a:pt x="781580" y="889001"/>
                </a:lnTo>
                <a:lnTo>
                  <a:pt x="773113" y="887413"/>
                </a:lnTo>
                <a:lnTo>
                  <a:pt x="764647" y="884238"/>
                </a:lnTo>
                <a:lnTo>
                  <a:pt x="756709" y="880005"/>
                </a:lnTo>
                <a:lnTo>
                  <a:pt x="749301" y="875771"/>
                </a:lnTo>
                <a:lnTo>
                  <a:pt x="742422" y="870480"/>
                </a:lnTo>
                <a:lnTo>
                  <a:pt x="735542" y="864659"/>
                </a:lnTo>
                <a:lnTo>
                  <a:pt x="730251" y="858309"/>
                </a:lnTo>
                <a:lnTo>
                  <a:pt x="724959" y="851430"/>
                </a:lnTo>
                <a:lnTo>
                  <a:pt x="720726" y="844021"/>
                </a:lnTo>
                <a:lnTo>
                  <a:pt x="717022" y="836084"/>
                </a:lnTo>
                <a:lnTo>
                  <a:pt x="713847" y="827617"/>
                </a:lnTo>
                <a:lnTo>
                  <a:pt x="711201" y="819150"/>
                </a:lnTo>
                <a:lnTo>
                  <a:pt x="710142" y="810684"/>
                </a:lnTo>
                <a:lnTo>
                  <a:pt x="709613" y="801159"/>
                </a:lnTo>
                <a:lnTo>
                  <a:pt x="710142" y="791634"/>
                </a:lnTo>
                <a:lnTo>
                  <a:pt x="711201" y="783167"/>
                </a:lnTo>
                <a:lnTo>
                  <a:pt x="713847" y="774700"/>
                </a:lnTo>
                <a:lnTo>
                  <a:pt x="717022" y="766234"/>
                </a:lnTo>
                <a:lnTo>
                  <a:pt x="720726" y="758296"/>
                </a:lnTo>
                <a:lnTo>
                  <a:pt x="724959" y="750888"/>
                </a:lnTo>
                <a:lnTo>
                  <a:pt x="730251" y="744009"/>
                </a:lnTo>
                <a:lnTo>
                  <a:pt x="735542" y="737129"/>
                </a:lnTo>
                <a:lnTo>
                  <a:pt x="742422" y="731838"/>
                </a:lnTo>
                <a:lnTo>
                  <a:pt x="749301" y="726546"/>
                </a:lnTo>
                <a:lnTo>
                  <a:pt x="756709" y="722313"/>
                </a:lnTo>
                <a:lnTo>
                  <a:pt x="764647" y="718079"/>
                </a:lnTo>
                <a:lnTo>
                  <a:pt x="773113" y="714904"/>
                </a:lnTo>
                <a:lnTo>
                  <a:pt x="781580" y="712788"/>
                </a:lnTo>
                <a:lnTo>
                  <a:pt x="790576" y="711729"/>
                </a:lnTo>
                <a:lnTo>
                  <a:pt x="799572" y="711200"/>
                </a:lnTo>
                <a:close/>
                <a:moveTo>
                  <a:pt x="2693194" y="474662"/>
                </a:moveTo>
                <a:lnTo>
                  <a:pt x="2702163" y="475717"/>
                </a:lnTo>
                <a:lnTo>
                  <a:pt x="2711660" y="476773"/>
                </a:lnTo>
                <a:lnTo>
                  <a:pt x="2720102" y="478883"/>
                </a:lnTo>
                <a:lnTo>
                  <a:pt x="2728544" y="482049"/>
                </a:lnTo>
                <a:lnTo>
                  <a:pt x="2736458" y="485742"/>
                </a:lnTo>
                <a:lnTo>
                  <a:pt x="2743845" y="489963"/>
                </a:lnTo>
                <a:lnTo>
                  <a:pt x="2750176" y="495767"/>
                </a:lnTo>
                <a:lnTo>
                  <a:pt x="2757035" y="501043"/>
                </a:lnTo>
                <a:lnTo>
                  <a:pt x="2762311" y="507902"/>
                </a:lnTo>
                <a:lnTo>
                  <a:pt x="2768115" y="514233"/>
                </a:lnTo>
                <a:lnTo>
                  <a:pt x="2772336" y="521620"/>
                </a:lnTo>
                <a:lnTo>
                  <a:pt x="2776029" y="529534"/>
                </a:lnTo>
                <a:lnTo>
                  <a:pt x="2778667" y="537976"/>
                </a:lnTo>
                <a:lnTo>
                  <a:pt x="2781305" y="546417"/>
                </a:lnTo>
                <a:lnTo>
                  <a:pt x="2782360" y="555387"/>
                </a:lnTo>
                <a:lnTo>
                  <a:pt x="2782888" y="564884"/>
                </a:lnTo>
                <a:lnTo>
                  <a:pt x="2782360" y="573853"/>
                </a:lnTo>
                <a:lnTo>
                  <a:pt x="2781305" y="582295"/>
                </a:lnTo>
                <a:lnTo>
                  <a:pt x="2778667" y="591264"/>
                </a:lnTo>
                <a:lnTo>
                  <a:pt x="2776029" y="599179"/>
                </a:lnTo>
                <a:lnTo>
                  <a:pt x="2772336" y="607093"/>
                </a:lnTo>
                <a:lnTo>
                  <a:pt x="2768115" y="614479"/>
                </a:lnTo>
                <a:lnTo>
                  <a:pt x="2762311" y="621866"/>
                </a:lnTo>
                <a:lnTo>
                  <a:pt x="2757035" y="627670"/>
                </a:lnTo>
                <a:lnTo>
                  <a:pt x="2750176" y="634001"/>
                </a:lnTo>
                <a:lnTo>
                  <a:pt x="2743845" y="638749"/>
                </a:lnTo>
                <a:lnTo>
                  <a:pt x="2736458" y="643498"/>
                </a:lnTo>
                <a:lnTo>
                  <a:pt x="2728544" y="647191"/>
                </a:lnTo>
                <a:lnTo>
                  <a:pt x="2720102" y="650357"/>
                </a:lnTo>
                <a:lnTo>
                  <a:pt x="2711660" y="651940"/>
                </a:lnTo>
                <a:lnTo>
                  <a:pt x="2702163" y="654050"/>
                </a:lnTo>
                <a:lnTo>
                  <a:pt x="2693194" y="654050"/>
                </a:lnTo>
                <a:lnTo>
                  <a:pt x="2684225" y="654050"/>
                </a:lnTo>
                <a:lnTo>
                  <a:pt x="2675255" y="651940"/>
                </a:lnTo>
                <a:lnTo>
                  <a:pt x="2666813" y="650357"/>
                </a:lnTo>
                <a:lnTo>
                  <a:pt x="2658899" y="647191"/>
                </a:lnTo>
                <a:lnTo>
                  <a:pt x="2650985" y="643498"/>
                </a:lnTo>
                <a:lnTo>
                  <a:pt x="2643598" y="638749"/>
                </a:lnTo>
                <a:lnTo>
                  <a:pt x="2636212" y="634001"/>
                </a:lnTo>
                <a:lnTo>
                  <a:pt x="2630408" y="627670"/>
                </a:lnTo>
                <a:lnTo>
                  <a:pt x="2624077" y="621866"/>
                </a:lnTo>
                <a:lnTo>
                  <a:pt x="2619328" y="614479"/>
                </a:lnTo>
                <a:lnTo>
                  <a:pt x="2614580" y="607093"/>
                </a:lnTo>
                <a:lnTo>
                  <a:pt x="2610887" y="599179"/>
                </a:lnTo>
                <a:lnTo>
                  <a:pt x="2607721" y="591264"/>
                </a:lnTo>
                <a:lnTo>
                  <a:pt x="2605083" y="582295"/>
                </a:lnTo>
                <a:lnTo>
                  <a:pt x="2604028" y="573853"/>
                </a:lnTo>
                <a:lnTo>
                  <a:pt x="2603500" y="564884"/>
                </a:lnTo>
                <a:lnTo>
                  <a:pt x="2604028" y="555387"/>
                </a:lnTo>
                <a:lnTo>
                  <a:pt x="2605083" y="546417"/>
                </a:lnTo>
                <a:lnTo>
                  <a:pt x="2607721" y="537976"/>
                </a:lnTo>
                <a:lnTo>
                  <a:pt x="2610887" y="529534"/>
                </a:lnTo>
                <a:lnTo>
                  <a:pt x="2614580" y="521620"/>
                </a:lnTo>
                <a:lnTo>
                  <a:pt x="2619328" y="514233"/>
                </a:lnTo>
                <a:lnTo>
                  <a:pt x="2624077" y="507902"/>
                </a:lnTo>
                <a:lnTo>
                  <a:pt x="2630408" y="501043"/>
                </a:lnTo>
                <a:lnTo>
                  <a:pt x="2636212" y="495767"/>
                </a:lnTo>
                <a:lnTo>
                  <a:pt x="2643598" y="489963"/>
                </a:lnTo>
                <a:lnTo>
                  <a:pt x="2650985" y="485742"/>
                </a:lnTo>
                <a:lnTo>
                  <a:pt x="2658899" y="482049"/>
                </a:lnTo>
                <a:lnTo>
                  <a:pt x="2666813" y="478883"/>
                </a:lnTo>
                <a:lnTo>
                  <a:pt x="2675255" y="476773"/>
                </a:lnTo>
                <a:lnTo>
                  <a:pt x="2684225" y="475717"/>
                </a:lnTo>
                <a:lnTo>
                  <a:pt x="2693194" y="474662"/>
                </a:lnTo>
                <a:close/>
                <a:moveTo>
                  <a:pt x="2456393" y="474662"/>
                </a:moveTo>
                <a:lnTo>
                  <a:pt x="2465389" y="475717"/>
                </a:lnTo>
                <a:lnTo>
                  <a:pt x="2474384" y="476773"/>
                </a:lnTo>
                <a:lnTo>
                  <a:pt x="2482851" y="478883"/>
                </a:lnTo>
                <a:lnTo>
                  <a:pt x="2491318" y="482049"/>
                </a:lnTo>
                <a:lnTo>
                  <a:pt x="2499255" y="485742"/>
                </a:lnTo>
                <a:lnTo>
                  <a:pt x="2506664" y="489963"/>
                </a:lnTo>
                <a:lnTo>
                  <a:pt x="2513543" y="495767"/>
                </a:lnTo>
                <a:lnTo>
                  <a:pt x="2519893" y="501043"/>
                </a:lnTo>
                <a:lnTo>
                  <a:pt x="2525714" y="507902"/>
                </a:lnTo>
                <a:lnTo>
                  <a:pt x="2531005" y="514233"/>
                </a:lnTo>
                <a:lnTo>
                  <a:pt x="2535238" y="521620"/>
                </a:lnTo>
                <a:lnTo>
                  <a:pt x="2538943" y="529534"/>
                </a:lnTo>
                <a:lnTo>
                  <a:pt x="2542118" y="537976"/>
                </a:lnTo>
                <a:lnTo>
                  <a:pt x="2544234" y="546417"/>
                </a:lnTo>
                <a:lnTo>
                  <a:pt x="2545822" y="555387"/>
                </a:lnTo>
                <a:lnTo>
                  <a:pt x="2546351" y="564884"/>
                </a:lnTo>
                <a:lnTo>
                  <a:pt x="2545822" y="573853"/>
                </a:lnTo>
                <a:lnTo>
                  <a:pt x="2544234" y="582295"/>
                </a:lnTo>
                <a:lnTo>
                  <a:pt x="2542118" y="591264"/>
                </a:lnTo>
                <a:lnTo>
                  <a:pt x="2538943" y="599179"/>
                </a:lnTo>
                <a:lnTo>
                  <a:pt x="2535238" y="607093"/>
                </a:lnTo>
                <a:lnTo>
                  <a:pt x="2531005" y="614479"/>
                </a:lnTo>
                <a:lnTo>
                  <a:pt x="2525714" y="621866"/>
                </a:lnTo>
                <a:lnTo>
                  <a:pt x="2519893" y="627670"/>
                </a:lnTo>
                <a:lnTo>
                  <a:pt x="2513543" y="634001"/>
                </a:lnTo>
                <a:lnTo>
                  <a:pt x="2506664" y="638749"/>
                </a:lnTo>
                <a:lnTo>
                  <a:pt x="2499255" y="643498"/>
                </a:lnTo>
                <a:lnTo>
                  <a:pt x="2491318" y="647191"/>
                </a:lnTo>
                <a:lnTo>
                  <a:pt x="2482851" y="650357"/>
                </a:lnTo>
                <a:lnTo>
                  <a:pt x="2474384" y="651940"/>
                </a:lnTo>
                <a:lnTo>
                  <a:pt x="2465389" y="654050"/>
                </a:lnTo>
                <a:lnTo>
                  <a:pt x="2456393" y="654050"/>
                </a:lnTo>
                <a:lnTo>
                  <a:pt x="2446868" y="654050"/>
                </a:lnTo>
                <a:lnTo>
                  <a:pt x="2438401" y="651940"/>
                </a:lnTo>
                <a:lnTo>
                  <a:pt x="2429405" y="650357"/>
                </a:lnTo>
                <a:lnTo>
                  <a:pt x="2421468" y="647191"/>
                </a:lnTo>
                <a:lnTo>
                  <a:pt x="2413530" y="643498"/>
                </a:lnTo>
                <a:lnTo>
                  <a:pt x="2406122" y="638749"/>
                </a:lnTo>
                <a:lnTo>
                  <a:pt x="2399243" y="634001"/>
                </a:lnTo>
                <a:lnTo>
                  <a:pt x="2392892" y="627670"/>
                </a:lnTo>
                <a:lnTo>
                  <a:pt x="2387072" y="621866"/>
                </a:lnTo>
                <a:lnTo>
                  <a:pt x="2381780" y="614479"/>
                </a:lnTo>
                <a:lnTo>
                  <a:pt x="2377017" y="607093"/>
                </a:lnTo>
                <a:lnTo>
                  <a:pt x="2373313" y="599179"/>
                </a:lnTo>
                <a:lnTo>
                  <a:pt x="2370138" y="591264"/>
                </a:lnTo>
                <a:lnTo>
                  <a:pt x="2368551" y="582295"/>
                </a:lnTo>
                <a:lnTo>
                  <a:pt x="2366963" y="573853"/>
                </a:lnTo>
                <a:lnTo>
                  <a:pt x="2366963" y="564884"/>
                </a:lnTo>
                <a:lnTo>
                  <a:pt x="2366963" y="555387"/>
                </a:lnTo>
                <a:lnTo>
                  <a:pt x="2368551" y="546417"/>
                </a:lnTo>
                <a:lnTo>
                  <a:pt x="2370138" y="537976"/>
                </a:lnTo>
                <a:lnTo>
                  <a:pt x="2373313" y="529534"/>
                </a:lnTo>
                <a:lnTo>
                  <a:pt x="2377017" y="521620"/>
                </a:lnTo>
                <a:lnTo>
                  <a:pt x="2381780" y="514233"/>
                </a:lnTo>
                <a:lnTo>
                  <a:pt x="2387072" y="507902"/>
                </a:lnTo>
                <a:lnTo>
                  <a:pt x="2392892" y="501043"/>
                </a:lnTo>
                <a:lnTo>
                  <a:pt x="2399243" y="495767"/>
                </a:lnTo>
                <a:lnTo>
                  <a:pt x="2406122" y="489963"/>
                </a:lnTo>
                <a:lnTo>
                  <a:pt x="2413530" y="485742"/>
                </a:lnTo>
                <a:lnTo>
                  <a:pt x="2421468" y="482049"/>
                </a:lnTo>
                <a:lnTo>
                  <a:pt x="2429405" y="478883"/>
                </a:lnTo>
                <a:lnTo>
                  <a:pt x="2438401" y="476773"/>
                </a:lnTo>
                <a:lnTo>
                  <a:pt x="2446868" y="475717"/>
                </a:lnTo>
                <a:lnTo>
                  <a:pt x="2456393" y="474662"/>
                </a:lnTo>
                <a:close/>
                <a:moveTo>
                  <a:pt x="2220384" y="474662"/>
                </a:moveTo>
                <a:lnTo>
                  <a:pt x="2229909" y="475717"/>
                </a:lnTo>
                <a:lnTo>
                  <a:pt x="2238376" y="476773"/>
                </a:lnTo>
                <a:lnTo>
                  <a:pt x="2246842" y="478883"/>
                </a:lnTo>
                <a:lnTo>
                  <a:pt x="2255309" y="482049"/>
                </a:lnTo>
                <a:lnTo>
                  <a:pt x="2263246" y="485742"/>
                </a:lnTo>
                <a:lnTo>
                  <a:pt x="2270655" y="489963"/>
                </a:lnTo>
                <a:lnTo>
                  <a:pt x="2277005" y="495767"/>
                </a:lnTo>
                <a:lnTo>
                  <a:pt x="2283884" y="501043"/>
                </a:lnTo>
                <a:lnTo>
                  <a:pt x="2289705" y="507902"/>
                </a:lnTo>
                <a:lnTo>
                  <a:pt x="2294997" y="514233"/>
                </a:lnTo>
                <a:lnTo>
                  <a:pt x="2299230" y="521620"/>
                </a:lnTo>
                <a:lnTo>
                  <a:pt x="2303463" y="529534"/>
                </a:lnTo>
                <a:lnTo>
                  <a:pt x="2306109" y="537976"/>
                </a:lnTo>
                <a:lnTo>
                  <a:pt x="2308226" y="546417"/>
                </a:lnTo>
                <a:lnTo>
                  <a:pt x="2309284" y="555387"/>
                </a:lnTo>
                <a:lnTo>
                  <a:pt x="2309813" y="564884"/>
                </a:lnTo>
                <a:lnTo>
                  <a:pt x="2309284" y="573853"/>
                </a:lnTo>
                <a:lnTo>
                  <a:pt x="2308226" y="582295"/>
                </a:lnTo>
                <a:lnTo>
                  <a:pt x="2306109" y="591264"/>
                </a:lnTo>
                <a:lnTo>
                  <a:pt x="2303463" y="599179"/>
                </a:lnTo>
                <a:lnTo>
                  <a:pt x="2299230" y="607093"/>
                </a:lnTo>
                <a:lnTo>
                  <a:pt x="2294997" y="614479"/>
                </a:lnTo>
                <a:lnTo>
                  <a:pt x="2289705" y="621866"/>
                </a:lnTo>
                <a:lnTo>
                  <a:pt x="2283884" y="627670"/>
                </a:lnTo>
                <a:lnTo>
                  <a:pt x="2277005" y="634001"/>
                </a:lnTo>
                <a:lnTo>
                  <a:pt x="2270655" y="638749"/>
                </a:lnTo>
                <a:lnTo>
                  <a:pt x="2263246" y="643498"/>
                </a:lnTo>
                <a:lnTo>
                  <a:pt x="2255309" y="647191"/>
                </a:lnTo>
                <a:lnTo>
                  <a:pt x="2246842" y="650357"/>
                </a:lnTo>
                <a:lnTo>
                  <a:pt x="2238376" y="651940"/>
                </a:lnTo>
                <a:lnTo>
                  <a:pt x="2229909" y="654050"/>
                </a:lnTo>
                <a:lnTo>
                  <a:pt x="2220384" y="654050"/>
                </a:lnTo>
                <a:lnTo>
                  <a:pt x="2210859" y="654050"/>
                </a:lnTo>
                <a:lnTo>
                  <a:pt x="2202392" y="651940"/>
                </a:lnTo>
                <a:lnTo>
                  <a:pt x="2193925" y="650357"/>
                </a:lnTo>
                <a:lnTo>
                  <a:pt x="2185459" y="647191"/>
                </a:lnTo>
                <a:lnTo>
                  <a:pt x="2177521" y="643498"/>
                </a:lnTo>
                <a:lnTo>
                  <a:pt x="2170113" y="638749"/>
                </a:lnTo>
                <a:lnTo>
                  <a:pt x="2163234" y="634001"/>
                </a:lnTo>
                <a:lnTo>
                  <a:pt x="2156354" y="627670"/>
                </a:lnTo>
                <a:lnTo>
                  <a:pt x="2151063" y="621866"/>
                </a:lnTo>
                <a:lnTo>
                  <a:pt x="2145771" y="614479"/>
                </a:lnTo>
                <a:lnTo>
                  <a:pt x="2141538" y="607093"/>
                </a:lnTo>
                <a:lnTo>
                  <a:pt x="2137304" y="599179"/>
                </a:lnTo>
                <a:lnTo>
                  <a:pt x="2134129" y="591264"/>
                </a:lnTo>
                <a:lnTo>
                  <a:pt x="2132013" y="582295"/>
                </a:lnTo>
                <a:lnTo>
                  <a:pt x="2130954" y="573853"/>
                </a:lnTo>
                <a:lnTo>
                  <a:pt x="2130425" y="564884"/>
                </a:lnTo>
                <a:lnTo>
                  <a:pt x="2130954" y="555387"/>
                </a:lnTo>
                <a:lnTo>
                  <a:pt x="2132013" y="546417"/>
                </a:lnTo>
                <a:lnTo>
                  <a:pt x="2134129" y="537976"/>
                </a:lnTo>
                <a:lnTo>
                  <a:pt x="2137304" y="529534"/>
                </a:lnTo>
                <a:lnTo>
                  <a:pt x="2141538" y="521620"/>
                </a:lnTo>
                <a:lnTo>
                  <a:pt x="2145771" y="514233"/>
                </a:lnTo>
                <a:lnTo>
                  <a:pt x="2151063" y="507902"/>
                </a:lnTo>
                <a:lnTo>
                  <a:pt x="2156354" y="501043"/>
                </a:lnTo>
                <a:lnTo>
                  <a:pt x="2163234" y="495767"/>
                </a:lnTo>
                <a:lnTo>
                  <a:pt x="2170113" y="489963"/>
                </a:lnTo>
                <a:lnTo>
                  <a:pt x="2177521" y="485742"/>
                </a:lnTo>
                <a:lnTo>
                  <a:pt x="2185459" y="482049"/>
                </a:lnTo>
                <a:lnTo>
                  <a:pt x="2193925" y="478883"/>
                </a:lnTo>
                <a:lnTo>
                  <a:pt x="2202392" y="476773"/>
                </a:lnTo>
                <a:lnTo>
                  <a:pt x="2210859" y="475717"/>
                </a:lnTo>
                <a:lnTo>
                  <a:pt x="2220384" y="474662"/>
                </a:lnTo>
                <a:close/>
                <a:moveTo>
                  <a:pt x="1983320" y="474662"/>
                </a:moveTo>
                <a:lnTo>
                  <a:pt x="1992369" y="475717"/>
                </a:lnTo>
                <a:lnTo>
                  <a:pt x="2001418" y="476773"/>
                </a:lnTo>
                <a:lnTo>
                  <a:pt x="2009934" y="478883"/>
                </a:lnTo>
                <a:lnTo>
                  <a:pt x="2017918" y="482049"/>
                </a:lnTo>
                <a:lnTo>
                  <a:pt x="2025902" y="485742"/>
                </a:lnTo>
                <a:lnTo>
                  <a:pt x="2033354" y="489963"/>
                </a:lnTo>
                <a:lnTo>
                  <a:pt x="2040806" y="495767"/>
                </a:lnTo>
                <a:lnTo>
                  <a:pt x="2046661" y="501043"/>
                </a:lnTo>
                <a:lnTo>
                  <a:pt x="2053049" y="507902"/>
                </a:lnTo>
                <a:lnTo>
                  <a:pt x="2057839" y="514233"/>
                </a:lnTo>
                <a:lnTo>
                  <a:pt x="2062630" y="521620"/>
                </a:lnTo>
                <a:lnTo>
                  <a:pt x="2066356" y="529534"/>
                </a:lnTo>
                <a:lnTo>
                  <a:pt x="2069549" y="537976"/>
                </a:lnTo>
                <a:lnTo>
                  <a:pt x="2071146" y="546417"/>
                </a:lnTo>
                <a:lnTo>
                  <a:pt x="2073275" y="555387"/>
                </a:lnTo>
                <a:lnTo>
                  <a:pt x="2073275" y="564884"/>
                </a:lnTo>
                <a:lnTo>
                  <a:pt x="2073275" y="573853"/>
                </a:lnTo>
                <a:lnTo>
                  <a:pt x="2071146" y="582295"/>
                </a:lnTo>
                <a:lnTo>
                  <a:pt x="2069549" y="591264"/>
                </a:lnTo>
                <a:lnTo>
                  <a:pt x="2066356" y="599179"/>
                </a:lnTo>
                <a:lnTo>
                  <a:pt x="2062630" y="607093"/>
                </a:lnTo>
                <a:lnTo>
                  <a:pt x="2057839" y="614479"/>
                </a:lnTo>
                <a:lnTo>
                  <a:pt x="2053049" y="621866"/>
                </a:lnTo>
                <a:lnTo>
                  <a:pt x="2046661" y="627670"/>
                </a:lnTo>
                <a:lnTo>
                  <a:pt x="2040806" y="634001"/>
                </a:lnTo>
                <a:lnTo>
                  <a:pt x="2033354" y="638749"/>
                </a:lnTo>
                <a:lnTo>
                  <a:pt x="2025902" y="643498"/>
                </a:lnTo>
                <a:lnTo>
                  <a:pt x="2017918" y="647191"/>
                </a:lnTo>
                <a:lnTo>
                  <a:pt x="2009934" y="650357"/>
                </a:lnTo>
                <a:lnTo>
                  <a:pt x="2001418" y="651940"/>
                </a:lnTo>
                <a:lnTo>
                  <a:pt x="1992369" y="654050"/>
                </a:lnTo>
                <a:lnTo>
                  <a:pt x="1983320" y="654050"/>
                </a:lnTo>
                <a:lnTo>
                  <a:pt x="1973739" y="654050"/>
                </a:lnTo>
                <a:lnTo>
                  <a:pt x="1964690" y="651940"/>
                </a:lnTo>
                <a:lnTo>
                  <a:pt x="1956174" y="650357"/>
                </a:lnTo>
                <a:lnTo>
                  <a:pt x="1947657" y="647191"/>
                </a:lnTo>
                <a:lnTo>
                  <a:pt x="1939673" y="643498"/>
                </a:lnTo>
                <a:lnTo>
                  <a:pt x="1932221" y="638749"/>
                </a:lnTo>
                <a:lnTo>
                  <a:pt x="1925834" y="634001"/>
                </a:lnTo>
                <a:lnTo>
                  <a:pt x="1918914" y="627670"/>
                </a:lnTo>
                <a:lnTo>
                  <a:pt x="1913591" y="621866"/>
                </a:lnTo>
                <a:lnTo>
                  <a:pt x="1907736" y="614479"/>
                </a:lnTo>
                <a:lnTo>
                  <a:pt x="1903478" y="607093"/>
                </a:lnTo>
                <a:lnTo>
                  <a:pt x="1899752" y="599179"/>
                </a:lnTo>
                <a:lnTo>
                  <a:pt x="1897091" y="591264"/>
                </a:lnTo>
                <a:lnTo>
                  <a:pt x="1894429" y="582295"/>
                </a:lnTo>
                <a:lnTo>
                  <a:pt x="1893365" y="573853"/>
                </a:lnTo>
                <a:lnTo>
                  <a:pt x="1892300" y="564884"/>
                </a:lnTo>
                <a:lnTo>
                  <a:pt x="1893365" y="555387"/>
                </a:lnTo>
                <a:lnTo>
                  <a:pt x="1894429" y="546417"/>
                </a:lnTo>
                <a:lnTo>
                  <a:pt x="1897091" y="537976"/>
                </a:lnTo>
                <a:lnTo>
                  <a:pt x="1899752" y="529534"/>
                </a:lnTo>
                <a:lnTo>
                  <a:pt x="1903478" y="521620"/>
                </a:lnTo>
                <a:lnTo>
                  <a:pt x="1907736" y="514233"/>
                </a:lnTo>
                <a:lnTo>
                  <a:pt x="1913591" y="507902"/>
                </a:lnTo>
                <a:lnTo>
                  <a:pt x="1918914" y="501043"/>
                </a:lnTo>
                <a:lnTo>
                  <a:pt x="1925834" y="495767"/>
                </a:lnTo>
                <a:lnTo>
                  <a:pt x="1932221" y="489963"/>
                </a:lnTo>
                <a:lnTo>
                  <a:pt x="1939673" y="485742"/>
                </a:lnTo>
                <a:lnTo>
                  <a:pt x="1947657" y="482049"/>
                </a:lnTo>
                <a:lnTo>
                  <a:pt x="1956174" y="478883"/>
                </a:lnTo>
                <a:lnTo>
                  <a:pt x="1964690" y="476773"/>
                </a:lnTo>
                <a:lnTo>
                  <a:pt x="1973739" y="475717"/>
                </a:lnTo>
                <a:lnTo>
                  <a:pt x="1983320" y="474662"/>
                </a:lnTo>
                <a:close/>
                <a:moveTo>
                  <a:pt x="1272118" y="474662"/>
                </a:moveTo>
                <a:lnTo>
                  <a:pt x="1281114" y="475717"/>
                </a:lnTo>
                <a:lnTo>
                  <a:pt x="1290639" y="476773"/>
                </a:lnTo>
                <a:lnTo>
                  <a:pt x="1299105" y="478883"/>
                </a:lnTo>
                <a:lnTo>
                  <a:pt x="1307572" y="482049"/>
                </a:lnTo>
                <a:lnTo>
                  <a:pt x="1315509" y="485742"/>
                </a:lnTo>
                <a:lnTo>
                  <a:pt x="1322918" y="489963"/>
                </a:lnTo>
                <a:lnTo>
                  <a:pt x="1329268" y="495767"/>
                </a:lnTo>
                <a:lnTo>
                  <a:pt x="1336147" y="501043"/>
                </a:lnTo>
                <a:lnTo>
                  <a:pt x="1341439" y="507902"/>
                </a:lnTo>
                <a:lnTo>
                  <a:pt x="1347260" y="514233"/>
                </a:lnTo>
                <a:lnTo>
                  <a:pt x="1351493" y="521620"/>
                </a:lnTo>
                <a:lnTo>
                  <a:pt x="1355197" y="529534"/>
                </a:lnTo>
                <a:lnTo>
                  <a:pt x="1357843" y="537976"/>
                </a:lnTo>
                <a:lnTo>
                  <a:pt x="1360489" y="546417"/>
                </a:lnTo>
                <a:lnTo>
                  <a:pt x="1361547" y="555387"/>
                </a:lnTo>
                <a:lnTo>
                  <a:pt x="1362076" y="564884"/>
                </a:lnTo>
                <a:lnTo>
                  <a:pt x="1361547" y="573853"/>
                </a:lnTo>
                <a:lnTo>
                  <a:pt x="1360489" y="582295"/>
                </a:lnTo>
                <a:lnTo>
                  <a:pt x="1357843" y="591264"/>
                </a:lnTo>
                <a:lnTo>
                  <a:pt x="1355197" y="599179"/>
                </a:lnTo>
                <a:lnTo>
                  <a:pt x="1351493" y="607093"/>
                </a:lnTo>
                <a:lnTo>
                  <a:pt x="1347260" y="614479"/>
                </a:lnTo>
                <a:lnTo>
                  <a:pt x="1341439" y="621866"/>
                </a:lnTo>
                <a:lnTo>
                  <a:pt x="1336147" y="627670"/>
                </a:lnTo>
                <a:lnTo>
                  <a:pt x="1329268" y="634001"/>
                </a:lnTo>
                <a:lnTo>
                  <a:pt x="1322918" y="638749"/>
                </a:lnTo>
                <a:lnTo>
                  <a:pt x="1315509" y="643498"/>
                </a:lnTo>
                <a:lnTo>
                  <a:pt x="1307572" y="647191"/>
                </a:lnTo>
                <a:lnTo>
                  <a:pt x="1299105" y="650357"/>
                </a:lnTo>
                <a:lnTo>
                  <a:pt x="1290639" y="651940"/>
                </a:lnTo>
                <a:lnTo>
                  <a:pt x="1281114" y="654050"/>
                </a:lnTo>
                <a:lnTo>
                  <a:pt x="1272118" y="654050"/>
                </a:lnTo>
                <a:lnTo>
                  <a:pt x="1263122" y="654050"/>
                </a:lnTo>
                <a:lnTo>
                  <a:pt x="1254655" y="651940"/>
                </a:lnTo>
                <a:lnTo>
                  <a:pt x="1245659" y="650357"/>
                </a:lnTo>
                <a:lnTo>
                  <a:pt x="1237722" y="647191"/>
                </a:lnTo>
                <a:lnTo>
                  <a:pt x="1229784" y="643498"/>
                </a:lnTo>
                <a:lnTo>
                  <a:pt x="1222376" y="638749"/>
                </a:lnTo>
                <a:lnTo>
                  <a:pt x="1214968" y="634001"/>
                </a:lnTo>
                <a:lnTo>
                  <a:pt x="1209147" y="627670"/>
                </a:lnTo>
                <a:lnTo>
                  <a:pt x="1202797" y="621866"/>
                </a:lnTo>
                <a:lnTo>
                  <a:pt x="1198034" y="614479"/>
                </a:lnTo>
                <a:lnTo>
                  <a:pt x="1193272" y="607093"/>
                </a:lnTo>
                <a:lnTo>
                  <a:pt x="1189567" y="599179"/>
                </a:lnTo>
                <a:lnTo>
                  <a:pt x="1186392" y="591264"/>
                </a:lnTo>
                <a:lnTo>
                  <a:pt x="1184805" y="582295"/>
                </a:lnTo>
                <a:lnTo>
                  <a:pt x="1182688" y="573853"/>
                </a:lnTo>
                <a:lnTo>
                  <a:pt x="1182688" y="564884"/>
                </a:lnTo>
                <a:lnTo>
                  <a:pt x="1182688" y="555387"/>
                </a:lnTo>
                <a:lnTo>
                  <a:pt x="1184805" y="546417"/>
                </a:lnTo>
                <a:lnTo>
                  <a:pt x="1186392" y="537976"/>
                </a:lnTo>
                <a:lnTo>
                  <a:pt x="1189567" y="529534"/>
                </a:lnTo>
                <a:lnTo>
                  <a:pt x="1193272" y="521620"/>
                </a:lnTo>
                <a:lnTo>
                  <a:pt x="1198034" y="514233"/>
                </a:lnTo>
                <a:lnTo>
                  <a:pt x="1202797" y="507902"/>
                </a:lnTo>
                <a:lnTo>
                  <a:pt x="1209147" y="501043"/>
                </a:lnTo>
                <a:lnTo>
                  <a:pt x="1214968" y="495767"/>
                </a:lnTo>
                <a:lnTo>
                  <a:pt x="1222376" y="489963"/>
                </a:lnTo>
                <a:lnTo>
                  <a:pt x="1229784" y="485742"/>
                </a:lnTo>
                <a:lnTo>
                  <a:pt x="1237722" y="482049"/>
                </a:lnTo>
                <a:lnTo>
                  <a:pt x="1245659" y="478883"/>
                </a:lnTo>
                <a:lnTo>
                  <a:pt x="1254655" y="476773"/>
                </a:lnTo>
                <a:lnTo>
                  <a:pt x="1263122" y="475717"/>
                </a:lnTo>
                <a:lnTo>
                  <a:pt x="1272118" y="474662"/>
                </a:lnTo>
                <a:close/>
                <a:moveTo>
                  <a:pt x="1036109" y="474662"/>
                </a:moveTo>
                <a:lnTo>
                  <a:pt x="1045105" y="475717"/>
                </a:lnTo>
                <a:lnTo>
                  <a:pt x="1053571" y="476773"/>
                </a:lnTo>
                <a:lnTo>
                  <a:pt x="1062038" y="478883"/>
                </a:lnTo>
                <a:lnTo>
                  <a:pt x="1070505" y="482049"/>
                </a:lnTo>
                <a:lnTo>
                  <a:pt x="1078442" y="485742"/>
                </a:lnTo>
                <a:lnTo>
                  <a:pt x="1085851" y="489963"/>
                </a:lnTo>
                <a:lnTo>
                  <a:pt x="1092730" y="495767"/>
                </a:lnTo>
                <a:lnTo>
                  <a:pt x="1099080" y="501043"/>
                </a:lnTo>
                <a:lnTo>
                  <a:pt x="1105430" y="507902"/>
                </a:lnTo>
                <a:lnTo>
                  <a:pt x="1110192" y="514233"/>
                </a:lnTo>
                <a:lnTo>
                  <a:pt x="1114426" y="521620"/>
                </a:lnTo>
                <a:lnTo>
                  <a:pt x="1118659" y="529534"/>
                </a:lnTo>
                <a:lnTo>
                  <a:pt x="1121834" y="537976"/>
                </a:lnTo>
                <a:lnTo>
                  <a:pt x="1123422" y="546417"/>
                </a:lnTo>
                <a:lnTo>
                  <a:pt x="1125009" y="555387"/>
                </a:lnTo>
                <a:lnTo>
                  <a:pt x="1125538" y="564884"/>
                </a:lnTo>
                <a:lnTo>
                  <a:pt x="1125009" y="573853"/>
                </a:lnTo>
                <a:lnTo>
                  <a:pt x="1123422" y="582295"/>
                </a:lnTo>
                <a:lnTo>
                  <a:pt x="1121834" y="591264"/>
                </a:lnTo>
                <a:lnTo>
                  <a:pt x="1118659" y="599179"/>
                </a:lnTo>
                <a:lnTo>
                  <a:pt x="1114426" y="607093"/>
                </a:lnTo>
                <a:lnTo>
                  <a:pt x="1110192" y="614479"/>
                </a:lnTo>
                <a:lnTo>
                  <a:pt x="1105430" y="621866"/>
                </a:lnTo>
                <a:lnTo>
                  <a:pt x="1099080" y="627670"/>
                </a:lnTo>
                <a:lnTo>
                  <a:pt x="1092730" y="634001"/>
                </a:lnTo>
                <a:lnTo>
                  <a:pt x="1085851" y="638749"/>
                </a:lnTo>
                <a:lnTo>
                  <a:pt x="1078442" y="643498"/>
                </a:lnTo>
                <a:lnTo>
                  <a:pt x="1070505" y="647191"/>
                </a:lnTo>
                <a:lnTo>
                  <a:pt x="1062038" y="650357"/>
                </a:lnTo>
                <a:lnTo>
                  <a:pt x="1053571" y="651940"/>
                </a:lnTo>
                <a:lnTo>
                  <a:pt x="1045105" y="654050"/>
                </a:lnTo>
                <a:lnTo>
                  <a:pt x="1036109" y="654050"/>
                </a:lnTo>
                <a:lnTo>
                  <a:pt x="1026055" y="654050"/>
                </a:lnTo>
                <a:lnTo>
                  <a:pt x="1017588" y="651940"/>
                </a:lnTo>
                <a:lnTo>
                  <a:pt x="1009121" y="650357"/>
                </a:lnTo>
                <a:lnTo>
                  <a:pt x="1000655" y="647191"/>
                </a:lnTo>
                <a:lnTo>
                  <a:pt x="992717" y="643498"/>
                </a:lnTo>
                <a:lnTo>
                  <a:pt x="985309" y="638749"/>
                </a:lnTo>
                <a:lnTo>
                  <a:pt x="978959" y="634001"/>
                </a:lnTo>
                <a:lnTo>
                  <a:pt x="972079" y="627670"/>
                </a:lnTo>
                <a:lnTo>
                  <a:pt x="966259" y="621866"/>
                </a:lnTo>
                <a:lnTo>
                  <a:pt x="960967" y="614479"/>
                </a:lnTo>
                <a:lnTo>
                  <a:pt x="956734" y="607093"/>
                </a:lnTo>
                <a:lnTo>
                  <a:pt x="952500" y="599179"/>
                </a:lnTo>
                <a:lnTo>
                  <a:pt x="949325" y="591264"/>
                </a:lnTo>
                <a:lnTo>
                  <a:pt x="947738" y="582295"/>
                </a:lnTo>
                <a:lnTo>
                  <a:pt x="946679" y="573853"/>
                </a:lnTo>
                <a:lnTo>
                  <a:pt x="946150" y="564884"/>
                </a:lnTo>
                <a:lnTo>
                  <a:pt x="946679" y="555387"/>
                </a:lnTo>
                <a:lnTo>
                  <a:pt x="947738" y="546417"/>
                </a:lnTo>
                <a:lnTo>
                  <a:pt x="949325" y="537976"/>
                </a:lnTo>
                <a:lnTo>
                  <a:pt x="952500" y="529534"/>
                </a:lnTo>
                <a:lnTo>
                  <a:pt x="956734" y="521620"/>
                </a:lnTo>
                <a:lnTo>
                  <a:pt x="960967" y="514233"/>
                </a:lnTo>
                <a:lnTo>
                  <a:pt x="966259" y="507902"/>
                </a:lnTo>
                <a:lnTo>
                  <a:pt x="972079" y="501043"/>
                </a:lnTo>
                <a:lnTo>
                  <a:pt x="978959" y="495767"/>
                </a:lnTo>
                <a:lnTo>
                  <a:pt x="985309" y="489963"/>
                </a:lnTo>
                <a:lnTo>
                  <a:pt x="992717" y="485742"/>
                </a:lnTo>
                <a:lnTo>
                  <a:pt x="1000655" y="482049"/>
                </a:lnTo>
                <a:lnTo>
                  <a:pt x="1009121" y="478883"/>
                </a:lnTo>
                <a:lnTo>
                  <a:pt x="1017588" y="476773"/>
                </a:lnTo>
                <a:lnTo>
                  <a:pt x="1026055" y="475717"/>
                </a:lnTo>
                <a:lnTo>
                  <a:pt x="1036109" y="474662"/>
                </a:lnTo>
                <a:close/>
                <a:moveTo>
                  <a:pt x="799572" y="474662"/>
                </a:moveTo>
                <a:lnTo>
                  <a:pt x="809097" y="475717"/>
                </a:lnTo>
                <a:lnTo>
                  <a:pt x="817564" y="476773"/>
                </a:lnTo>
                <a:lnTo>
                  <a:pt x="826559" y="478883"/>
                </a:lnTo>
                <a:lnTo>
                  <a:pt x="834497" y="482049"/>
                </a:lnTo>
                <a:lnTo>
                  <a:pt x="842434" y="485742"/>
                </a:lnTo>
                <a:lnTo>
                  <a:pt x="849843" y="489963"/>
                </a:lnTo>
                <a:lnTo>
                  <a:pt x="856722" y="495767"/>
                </a:lnTo>
                <a:lnTo>
                  <a:pt x="863072" y="501043"/>
                </a:lnTo>
                <a:lnTo>
                  <a:pt x="868893" y="507902"/>
                </a:lnTo>
                <a:lnTo>
                  <a:pt x="874185" y="514233"/>
                </a:lnTo>
                <a:lnTo>
                  <a:pt x="878947" y="521620"/>
                </a:lnTo>
                <a:lnTo>
                  <a:pt x="882651" y="529534"/>
                </a:lnTo>
                <a:lnTo>
                  <a:pt x="885826" y="537976"/>
                </a:lnTo>
                <a:lnTo>
                  <a:pt x="887414" y="546417"/>
                </a:lnTo>
                <a:lnTo>
                  <a:pt x="889001" y="555387"/>
                </a:lnTo>
                <a:lnTo>
                  <a:pt x="889001" y="564884"/>
                </a:lnTo>
                <a:lnTo>
                  <a:pt x="889001" y="573853"/>
                </a:lnTo>
                <a:lnTo>
                  <a:pt x="887414" y="582295"/>
                </a:lnTo>
                <a:lnTo>
                  <a:pt x="885826" y="591264"/>
                </a:lnTo>
                <a:lnTo>
                  <a:pt x="882651" y="599179"/>
                </a:lnTo>
                <a:lnTo>
                  <a:pt x="878947" y="607093"/>
                </a:lnTo>
                <a:lnTo>
                  <a:pt x="874185" y="614479"/>
                </a:lnTo>
                <a:lnTo>
                  <a:pt x="868893" y="621866"/>
                </a:lnTo>
                <a:lnTo>
                  <a:pt x="863072" y="627670"/>
                </a:lnTo>
                <a:lnTo>
                  <a:pt x="856722" y="634001"/>
                </a:lnTo>
                <a:lnTo>
                  <a:pt x="849843" y="638749"/>
                </a:lnTo>
                <a:lnTo>
                  <a:pt x="842434" y="643498"/>
                </a:lnTo>
                <a:lnTo>
                  <a:pt x="834497" y="647191"/>
                </a:lnTo>
                <a:lnTo>
                  <a:pt x="826559" y="650357"/>
                </a:lnTo>
                <a:lnTo>
                  <a:pt x="817564" y="651940"/>
                </a:lnTo>
                <a:lnTo>
                  <a:pt x="809097" y="654050"/>
                </a:lnTo>
                <a:lnTo>
                  <a:pt x="799572" y="654050"/>
                </a:lnTo>
                <a:lnTo>
                  <a:pt x="790576" y="654050"/>
                </a:lnTo>
                <a:lnTo>
                  <a:pt x="781580" y="651940"/>
                </a:lnTo>
                <a:lnTo>
                  <a:pt x="773113" y="650357"/>
                </a:lnTo>
                <a:lnTo>
                  <a:pt x="764647" y="647191"/>
                </a:lnTo>
                <a:lnTo>
                  <a:pt x="756709" y="643498"/>
                </a:lnTo>
                <a:lnTo>
                  <a:pt x="749301" y="638749"/>
                </a:lnTo>
                <a:lnTo>
                  <a:pt x="742422" y="634001"/>
                </a:lnTo>
                <a:lnTo>
                  <a:pt x="735542" y="627670"/>
                </a:lnTo>
                <a:lnTo>
                  <a:pt x="730251" y="621866"/>
                </a:lnTo>
                <a:lnTo>
                  <a:pt x="724959" y="614479"/>
                </a:lnTo>
                <a:lnTo>
                  <a:pt x="720726" y="607093"/>
                </a:lnTo>
                <a:lnTo>
                  <a:pt x="717022" y="599179"/>
                </a:lnTo>
                <a:lnTo>
                  <a:pt x="713847" y="591264"/>
                </a:lnTo>
                <a:lnTo>
                  <a:pt x="711201" y="582295"/>
                </a:lnTo>
                <a:lnTo>
                  <a:pt x="710142" y="573853"/>
                </a:lnTo>
                <a:lnTo>
                  <a:pt x="709613" y="564884"/>
                </a:lnTo>
                <a:lnTo>
                  <a:pt x="710142" y="555387"/>
                </a:lnTo>
                <a:lnTo>
                  <a:pt x="711201" y="546417"/>
                </a:lnTo>
                <a:lnTo>
                  <a:pt x="713847" y="537976"/>
                </a:lnTo>
                <a:lnTo>
                  <a:pt x="717022" y="529534"/>
                </a:lnTo>
                <a:lnTo>
                  <a:pt x="720726" y="521620"/>
                </a:lnTo>
                <a:lnTo>
                  <a:pt x="724959" y="514233"/>
                </a:lnTo>
                <a:lnTo>
                  <a:pt x="730251" y="507902"/>
                </a:lnTo>
                <a:lnTo>
                  <a:pt x="735542" y="501043"/>
                </a:lnTo>
                <a:lnTo>
                  <a:pt x="742422" y="495767"/>
                </a:lnTo>
                <a:lnTo>
                  <a:pt x="749301" y="489963"/>
                </a:lnTo>
                <a:lnTo>
                  <a:pt x="756709" y="485742"/>
                </a:lnTo>
                <a:lnTo>
                  <a:pt x="764647" y="482049"/>
                </a:lnTo>
                <a:lnTo>
                  <a:pt x="773113" y="478883"/>
                </a:lnTo>
                <a:lnTo>
                  <a:pt x="781580" y="476773"/>
                </a:lnTo>
                <a:lnTo>
                  <a:pt x="790576" y="475717"/>
                </a:lnTo>
                <a:lnTo>
                  <a:pt x="799572" y="474662"/>
                </a:lnTo>
                <a:close/>
                <a:moveTo>
                  <a:pt x="563032" y="474662"/>
                </a:moveTo>
                <a:lnTo>
                  <a:pt x="571975" y="475717"/>
                </a:lnTo>
                <a:lnTo>
                  <a:pt x="580918" y="476773"/>
                </a:lnTo>
                <a:lnTo>
                  <a:pt x="589335" y="478883"/>
                </a:lnTo>
                <a:lnTo>
                  <a:pt x="597226" y="482049"/>
                </a:lnTo>
                <a:lnTo>
                  <a:pt x="605117" y="485742"/>
                </a:lnTo>
                <a:lnTo>
                  <a:pt x="613008" y="489963"/>
                </a:lnTo>
                <a:lnTo>
                  <a:pt x="619847" y="495767"/>
                </a:lnTo>
                <a:lnTo>
                  <a:pt x="625633" y="501043"/>
                </a:lnTo>
                <a:lnTo>
                  <a:pt x="631946" y="507902"/>
                </a:lnTo>
                <a:lnTo>
                  <a:pt x="636681" y="514233"/>
                </a:lnTo>
                <a:lnTo>
                  <a:pt x="641415" y="521620"/>
                </a:lnTo>
                <a:lnTo>
                  <a:pt x="645098" y="529534"/>
                </a:lnTo>
                <a:lnTo>
                  <a:pt x="648254" y="537976"/>
                </a:lnTo>
                <a:lnTo>
                  <a:pt x="650885" y="546417"/>
                </a:lnTo>
                <a:lnTo>
                  <a:pt x="651937" y="555387"/>
                </a:lnTo>
                <a:lnTo>
                  <a:pt x="652463" y="564884"/>
                </a:lnTo>
                <a:lnTo>
                  <a:pt x="651937" y="573853"/>
                </a:lnTo>
                <a:lnTo>
                  <a:pt x="650885" y="582295"/>
                </a:lnTo>
                <a:lnTo>
                  <a:pt x="648254" y="591264"/>
                </a:lnTo>
                <a:lnTo>
                  <a:pt x="645098" y="599179"/>
                </a:lnTo>
                <a:lnTo>
                  <a:pt x="641415" y="607093"/>
                </a:lnTo>
                <a:lnTo>
                  <a:pt x="636681" y="614479"/>
                </a:lnTo>
                <a:lnTo>
                  <a:pt x="631946" y="621866"/>
                </a:lnTo>
                <a:lnTo>
                  <a:pt x="625633" y="627670"/>
                </a:lnTo>
                <a:lnTo>
                  <a:pt x="619847" y="634001"/>
                </a:lnTo>
                <a:lnTo>
                  <a:pt x="613008" y="638749"/>
                </a:lnTo>
                <a:lnTo>
                  <a:pt x="605117" y="643498"/>
                </a:lnTo>
                <a:lnTo>
                  <a:pt x="597226" y="647191"/>
                </a:lnTo>
                <a:lnTo>
                  <a:pt x="589335" y="650357"/>
                </a:lnTo>
                <a:lnTo>
                  <a:pt x="580918" y="651940"/>
                </a:lnTo>
                <a:lnTo>
                  <a:pt x="571975" y="654050"/>
                </a:lnTo>
                <a:lnTo>
                  <a:pt x="563032" y="654050"/>
                </a:lnTo>
                <a:lnTo>
                  <a:pt x="554089" y="654050"/>
                </a:lnTo>
                <a:lnTo>
                  <a:pt x="544620" y="651940"/>
                </a:lnTo>
                <a:lnTo>
                  <a:pt x="536202" y="650357"/>
                </a:lnTo>
                <a:lnTo>
                  <a:pt x="527785" y="647191"/>
                </a:lnTo>
                <a:lnTo>
                  <a:pt x="519894" y="643498"/>
                </a:lnTo>
                <a:lnTo>
                  <a:pt x="512530" y="638749"/>
                </a:lnTo>
                <a:lnTo>
                  <a:pt x="506217" y="634001"/>
                </a:lnTo>
                <a:lnTo>
                  <a:pt x="499378" y="627670"/>
                </a:lnTo>
                <a:lnTo>
                  <a:pt x="494117" y="621866"/>
                </a:lnTo>
                <a:lnTo>
                  <a:pt x="488331" y="614479"/>
                </a:lnTo>
                <a:lnTo>
                  <a:pt x="484122" y="607093"/>
                </a:lnTo>
                <a:lnTo>
                  <a:pt x="480440" y="599179"/>
                </a:lnTo>
                <a:lnTo>
                  <a:pt x="477809" y="591264"/>
                </a:lnTo>
                <a:lnTo>
                  <a:pt x="475179" y="582295"/>
                </a:lnTo>
                <a:lnTo>
                  <a:pt x="474127" y="573853"/>
                </a:lnTo>
                <a:lnTo>
                  <a:pt x="473075" y="564884"/>
                </a:lnTo>
                <a:lnTo>
                  <a:pt x="474127" y="555387"/>
                </a:lnTo>
                <a:lnTo>
                  <a:pt x="475179" y="546417"/>
                </a:lnTo>
                <a:lnTo>
                  <a:pt x="477809" y="537976"/>
                </a:lnTo>
                <a:lnTo>
                  <a:pt x="480440" y="529534"/>
                </a:lnTo>
                <a:lnTo>
                  <a:pt x="484122" y="521620"/>
                </a:lnTo>
                <a:lnTo>
                  <a:pt x="488331" y="514233"/>
                </a:lnTo>
                <a:lnTo>
                  <a:pt x="494117" y="507902"/>
                </a:lnTo>
                <a:lnTo>
                  <a:pt x="499378" y="501043"/>
                </a:lnTo>
                <a:lnTo>
                  <a:pt x="506217" y="495767"/>
                </a:lnTo>
                <a:lnTo>
                  <a:pt x="512530" y="489963"/>
                </a:lnTo>
                <a:lnTo>
                  <a:pt x="519894" y="485742"/>
                </a:lnTo>
                <a:lnTo>
                  <a:pt x="527785" y="482049"/>
                </a:lnTo>
                <a:lnTo>
                  <a:pt x="536202" y="478883"/>
                </a:lnTo>
                <a:lnTo>
                  <a:pt x="544620" y="476773"/>
                </a:lnTo>
                <a:lnTo>
                  <a:pt x="554089" y="475717"/>
                </a:lnTo>
                <a:lnTo>
                  <a:pt x="563032" y="474662"/>
                </a:lnTo>
                <a:close/>
                <a:moveTo>
                  <a:pt x="2456393" y="238125"/>
                </a:moveTo>
                <a:lnTo>
                  <a:pt x="2465389" y="238653"/>
                </a:lnTo>
                <a:lnTo>
                  <a:pt x="2474384" y="239708"/>
                </a:lnTo>
                <a:lnTo>
                  <a:pt x="2482851" y="242346"/>
                </a:lnTo>
                <a:lnTo>
                  <a:pt x="2491318" y="245512"/>
                </a:lnTo>
                <a:lnTo>
                  <a:pt x="2499255" y="249205"/>
                </a:lnTo>
                <a:lnTo>
                  <a:pt x="2506664" y="253426"/>
                </a:lnTo>
                <a:lnTo>
                  <a:pt x="2513543" y="258702"/>
                </a:lnTo>
                <a:lnTo>
                  <a:pt x="2519893" y="263978"/>
                </a:lnTo>
                <a:lnTo>
                  <a:pt x="2525714" y="270837"/>
                </a:lnTo>
                <a:lnTo>
                  <a:pt x="2531005" y="277696"/>
                </a:lnTo>
                <a:lnTo>
                  <a:pt x="2535238" y="285610"/>
                </a:lnTo>
                <a:lnTo>
                  <a:pt x="2538943" y="292469"/>
                </a:lnTo>
                <a:lnTo>
                  <a:pt x="2542118" y="301439"/>
                </a:lnTo>
                <a:lnTo>
                  <a:pt x="2544234" y="309880"/>
                </a:lnTo>
                <a:lnTo>
                  <a:pt x="2545822" y="318850"/>
                </a:lnTo>
                <a:lnTo>
                  <a:pt x="2546351" y="327819"/>
                </a:lnTo>
                <a:lnTo>
                  <a:pt x="2545822" y="336789"/>
                </a:lnTo>
                <a:lnTo>
                  <a:pt x="2544234" y="346286"/>
                </a:lnTo>
                <a:lnTo>
                  <a:pt x="2542118" y="354727"/>
                </a:lnTo>
                <a:lnTo>
                  <a:pt x="2538943" y="362642"/>
                </a:lnTo>
                <a:lnTo>
                  <a:pt x="2535238" y="370556"/>
                </a:lnTo>
                <a:lnTo>
                  <a:pt x="2531005" y="378470"/>
                </a:lnTo>
                <a:lnTo>
                  <a:pt x="2525714" y="384801"/>
                </a:lnTo>
                <a:lnTo>
                  <a:pt x="2519893" y="391133"/>
                </a:lnTo>
                <a:lnTo>
                  <a:pt x="2513543" y="396936"/>
                </a:lnTo>
                <a:lnTo>
                  <a:pt x="2506664" y="402212"/>
                </a:lnTo>
                <a:lnTo>
                  <a:pt x="2499255" y="406961"/>
                </a:lnTo>
                <a:lnTo>
                  <a:pt x="2491318" y="410654"/>
                </a:lnTo>
                <a:lnTo>
                  <a:pt x="2482851" y="413292"/>
                </a:lnTo>
                <a:lnTo>
                  <a:pt x="2474384" y="415930"/>
                </a:lnTo>
                <a:lnTo>
                  <a:pt x="2465389" y="416986"/>
                </a:lnTo>
                <a:lnTo>
                  <a:pt x="2456393" y="417513"/>
                </a:lnTo>
                <a:lnTo>
                  <a:pt x="2446868" y="416986"/>
                </a:lnTo>
                <a:lnTo>
                  <a:pt x="2438401" y="415930"/>
                </a:lnTo>
                <a:lnTo>
                  <a:pt x="2429405" y="413292"/>
                </a:lnTo>
                <a:lnTo>
                  <a:pt x="2421468" y="410654"/>
                </a:lnTo>
                <a:lnTo>
                  <a:pt x="2413530" y="406961"/>
                </a:lnTo>
                <a:lnTo>
                  <a:pt x="2406122" y="402212"/>
                </a:lnTo>
                <a:lnTo>
                  <a:pt x="2399243" y="396936"/>
                </a:lnTo>
                <a:lnTo>
                  <a:pt x="2392892" y="391133"/>
                </a:lnTo>
                <a:lnTo>
                  <a:pt x="2387072" y="384801"/>
                </a:lnTo>
                <a:lnTo>
                  <a:pt x="2381780" y="378470"/>
                </a:lnTo>
                <a:lnTo>
                  <a:pt x="2377017" y="370556"/>
                </a:lnTo>
                <a:lnTo>
                  <a:pt x="2373313" y="362642"/>
                </a:lnTo>
                <a:lnTo>
                  <a:pt x="2370138" y="354727"/>
                </a:lnTo>
                <a:lnTo>
                  <a:pt x="2368551" y="346286"/>
                </a:lnTo>
                <a:lnTo>
                  <a:pt x="2366963" y="336789"/>
                </a:lnTo>
                <a:lnTo>
                  <a:pt x="2366963" y="327819"/>
                </a:lnTo>
                <a:lnTo>
                  <a:pt x="2366963" y="318850"/>
                </a:lnTo>
                <a:lnTo>
                  <a:pt x="2368551" y="309880"/>
                </a:lnTo>
                <a:lnTo>
                  <a:pt x="2370138" y="301439"/>
                </a:lnTo>
                <a:lnTo>
                  <a:pt x="2373313" y="292469"/>
                </a:lnTo>
                <a:lnTo>
                  <a:pt x="2377017" y="285610"/>
                </a:lnTo>
                <a:lnTo>
                  <a:pt x="2381780" y="277696"/>
                </a:lnTo>
                <a:lnTo>
                  <a:pt x="2387072" y="270837"/>
                </a:lnTo>
                <a:lnTo>
                  <a:pt x="2392892" y="263978"/>
                </a:lnTo>
                <a:lnTo>
                  <a:pt x="2399243" y="258702"/>
                </a:lnTo>
                <a:lnTo>
                  <a:pt x="2406122" y="253426"/>
                </a:lnTo>
                <a:lnTo>
                  <a:pt x="2413530" y="249205"/>
                </a:lnTo>
                <a:lnTo>
                  <a:pt x="2421468" y="245512"/>
                </a:lnTo>
                <a:lnTo>
                  <a:pt x="2429405" y="242346"/>
                </a:lnTo>
                <a:lnTo>
                  <a:pt x="2438401" y="239708"/>
                </a:lnTo>
                <a:lnTo>
                  <a:pt x="2446868" y="238653"/>
                </a:lnTo>
                <a:lnTo>
                  <a:pt x="2456393" y="238125"/>
                </a:lnTo>
                <a:close/>
                <a:moveTo>
                  <a:pt x="2220384" y="238125"/>
                </a:moveTo>
                <a:lnTo>
                  <a:pt x="2229909" y="238653"/>
                </a:lnTo>
                <a:lnTo>
                  <a:pt x="2238376" y="239708"/>
                </a:lnTo>
                <a:lnTo>
                  <a:pt x="2246842" y="242346"/>
                </a:lnTo>
                <a:lnTo>
                  <a:pt x="2255309" y="245512"/>
                </a:lnTo>
                <a:lnTo>
                  <a:pt x="2263246" y="249205"/>
                </a:lnTo>
                <a:lnTo>
                  <a:pt x="2270655" y="253426"/>
                </a:lnTo>
                <a:lnTo>
                  <a:pt x="2277005" y="258702"/>
                </a:lnTo>
                <a:lnTo>
                  <a:pt x="2283884" y="263978"/>
                </a:lnTo>
                <a:lnTo>
                  <a:pt x="2289705" y="270837"/>
                </a:lnTo>
                <a:lnTo>
                  <a:pt x="2294997" y="277696"/>
                </a:lnTo>
                <a:lnTo>
                  <a:pt x="2299230" y="285610"/>
                </a:lnTo>
                <a:lnTo>
                  <a:pt x="2303463" y="292469"/>
                </a:lnTo>
                <a:lnTo>
                  <a:pt x="2306109" y="301439"/>
                </a:lnTo>
                <a:lnTo>
                  <a:pt x="2308226" y="309880"/>
                </a:lnTo>
                <a:lnTo>
                  <a:pt x="2309284" y="318850"/>
                </a:lnTo>
                <a:lnTo>
                  <a:pt x="2309813" y="327819"/>
                </a:lnTo>
                <a:lnTo>
                  <a:pt x="2309284" y="336789"/>
                </a:lnTo>
                <a:lnTo>
                  <a:pt x="2308226" y="346286"/>
                </a:lnTo>
                <a:lnTo>
                  <a:pt x="2306109" y="354727"/>
                </a:lnTo>
                <a:lnTo>
                  <a:pt x="2303463" y="362642"/>
                </a:lnTo>
                <a:lnTo>
                  <a:pt x="2299230" y="370556"/>
                </a:lnTo>
                <a:lnTo>
                  <a:pt x="2294997" y="378470"/>
                </a:lnTo>
                <a:lnTo>
                  <a:pt x="2289705" y="384801"/>
                </a:lnTo>
                <a:lnTo>
                  <a:pt x="2283884" y="391133"/>
                </a:lnTo>
                <a:lnTo>
                  <a:pt x="2277005" y="396936"/>
                </a:lnTo>
                <a:lnTo>
                  <a:pt x="2270655" y="402212"/>
                </a:lnTo>
                <a:lnTo>
                  <a:pt x="2263246" y="406961"/>
                </a:lnTo>
                <a:lnTo>
                  <a:pt x="2255309" y="410654"/>
                </a:lnTo>
                <a:lnTo>
                  <a:pt x="2246842" y="413292"/>
                </a:lnTo>
                <a:lnTo>
                  <a:pt x="2238376" y="415930"/>
                </a:lnTo>
                <a:lnTo>
                  <a:pt x="2229909" y="416986"/>
                </a:lnTo>
                <a:lnTo>
                  <a:pt x="2220384" y="417513"/>
                </a:lnTo>
                <a:lnTo>
                  <a:pt x="2210859" y="416986"/>
                </a:lnTo>
                <a:lnTo>
                  <a:pt x="2202392" y="415930"/>
                </a:lnTo>
                <a:lnTo>
                  <a:pt x="2193925" y="413292"/>
                </a:lnTo>
                <a:lnTo>
                  <a:pt x="2185459" y="410654"/>
                </a:lnTo>
                <a:lnTo>
                  <a:pt x="2177521" y="406961"/>
                </a:lnTo>
                <a:lnTo>
                  <a:pt x="2170113" y="402212"/>
                </a:lnTo>
                <a:lnTo>
                  <a:pt x="2163234" y="396936"/>
                </a:lnTo>
                <a:lnTo>
                  <a:pt x="2156354" y="391133"/>
                </a:lnTo>
                <a:lnTo>
                  <a:pt x="2151063" y="384801"/>
                </a:lnTo>
                <a:lnTo>
                  <a:pt x="2145771" y="378470"/>
                </a:lnTo>
                <a:lnTo>
                  <a:pt x="2141538" y="370556"/>
                </a:lnTo>
                <a:lnTo>
                  <a:pt x="2137304" y="362642"/>
                </a:lnTo>
                <a:lnTo>
                  <a:pt x="2134129" y="354727"/>
                </a:lnTo>
                <a:lnTo>
                  <a:pt x="2132013" y="346286"/>
                </a:lnTo>
                <a:lnTo>
                  <a:pt x="2130954" y="336789"/>
                </a:lnTo>
                <a:lnTo>
                  <a:pt x="2130425" y="327819"/>
                </a:lnTo>
                <a:lnTo>
                  <a:pt x="2130954" y="318850"/>
                </a:lnTo>
                <a:lnTo>
                  <a:pt x="2132013" y="309880"/>
                </a:lnTo>
                <a:lnTo>
                  <a:pt x="2134129" y="301439"/>
                </a:lnTo>
                <a:lnTo>
                  <a:pt x="2137304" y="292469"/>
                </a:lnTo>
                <a:lnTo>
                  <a:pt x="2141538" y="285610"/>
                </a:lnTo>
                <a:lnTo>
                  <a:pt x="2145771" y="277696"/>
                </a:lnTo>
                <a:lnTo>
                  <a:pt x="2151063" y="270837"/>
                </a:lnTo>
                <a:lnTo>
                  <a:pt x="2156354" y="263978"/>
                </a:lnTo>
                <a:lnTo>
                  <a:pt x="2163234" y="258702"/>
                </a:lnTo>
                <a:lnTo>
                  <a:pt x="2170113" y="253426"/>
                </a:lnTo>
                <a:lnTo>
                  <a:pt x="2177521" y="249205"/>
                </a:lnTo>
                <a:lnTo>
                  <a:pt x="2185459" y="245512"/>
                </a:lnTo>
                <a:lnTo>
                  <a:pt x="2193925" y="242346"/>
                </a:lnTo>
                <a:lnTo>
                  <a:pt x="2202392" y="239708"/>
                </a:lnTo>
                <a:lnTo>
                  <a:pt x="2210859" y="238653"/>
                </a:lnTo>
                <a:lnTo>
                  <a:pt x="2220384" y="238125"/>
                </a:lnTo>
                <a:close/>
                <a:moveTo>
                  <a:pt x="1983320" y="238125"/>
                </a:moveTo>
                <a:lnTo>
                  <a:pt x="1992369" y="238653"/>
                </a:lnTo>
                <a:lnTo>
                  <a:pt x="2001418" y="239708"/>
                </a:lnTo>
                <a:lnTo>
                  <a:pt x="2009934" y="242346"/>
                </a:lnTo>
                <a:lnTo>
                  <a:pt x="2017918" y="245512"/>
                </a:lnTo>
                <a:lnTo>
                  <a:pt x="2025902" y="249205"/>
                </a:lnTo>
                <a:lnTo>
                  <a:pt x="2033354" y="253426"/>
                </a:lnTo>
                <a:lnTo>
                  <a:pt x="2040806" y="258702"/>
                </a:lnTo>
                <a:lnTo>
                  <a:pt x="2046661" y="263978"/>
                </a:lnTo>
                <a:lnTo>
                  <a:pt x="2053049" y="270837"/>
                </a:lnTo>
                <a:lnTo>
                  <a:pt x="2057839" y="277696"/>
                </a:lnTo>
                <a:lnTo>
                  <a:pt x="2062630" y="285610"/>
                </a:lnTo>
                <a:lnTo>
                  <a:pt x="2066356" y="292469"/>
                </a:lnTo>
                <a:lnTo>
                  <a:pt x="2069549" y="301439"/>
                </a:lnTo>
                <a:lnTo>
                  <a:pt x="2071146" y="309880"/>
                </a:lnTo>
                <a:lnTo>
                  <a:pt x="2073275" y="318850"/>
                </a:lnTo>
                <a:lnTo>
                  <a:pt x="2073275" y="327819"/>
                </a:lnTo>
                <a:lnTo>
                  <a:pt x="2073275" y="336789"/>
                </a:lnTo>
                <a:lnTo>
                  <a:pt x="2071146" y="346286"/>
                </a:lnTo>
                <a:lnTo>
                  <a:pt x="2069549" y="354727"/>
                </a:lnTo>
                <a:lnTo>
                  <a:pt x="2066356" y="362642"/>
                </a:lnTo>
                <a:lnTo>
                  <a:pt x="2062630" y="370556"/>
                </a:lnTo>
                <a:lnTo>
                  <a:pt x="2057839" y="378470"/>
                </a:lnTo>
                <a:lnTo>
                  <a:pt x="2053049" y="384801"/>
                </a:lnTo>
                <a:lnTo>
                  <a:pt x="2046661" y="391133"/>
                </a:lnTo>
                <a:lnTo>
                  <a:pt x="2040806" y="396936"/>
                </a:lnTo>
                <a:lnTo>
                  <a:pt x="2033354" y="402212"/>
                </a:lnTo>
                <a:lnTo>
                  <a:pt x="2025902" y="406961"/>
                </a:lnTo>
                <a:lnTo>
                  <a:pt x="2017918" y="410654"/>
                </a:lnTo>
                <a:lnTo>
                  <a:pt x="2009934" y="413292"/>
                </a:lnTo>
                <a:lnTo>
                  <a:pt x="2001418" y="415930"/>
                </a:lnTo>
                <a:lnTo>
                  <a:pt x="1992369" y="416986"/>
                </a:lnTo>
                <a:lnTo>
                  <a:pt x="1983320" y="417513"/>
                </a:lnTo>
                <a:lnTo>
                  <a:pt x="1973739" y="416986"/>
                </a:lnTo>
                <a:lnTo>
                  <a:pt x="1964690" y="415930"/>
                </a:lnTo>
                <a:lnTo>
                  <a:pt x="1956174" y="413292"/>
                </a:lnTo>
                <a:lnTo>
                  <a:pt x="1947657" y="410654"/>
                </a:lnTo>
                <a:lnTo>
                  <a:pt x="1939673" y="406961"/>
                </a:lnTo>
                <a:lnTo>
                  <a:pt x="1932221" y="402212"/>
                </a:lnTo>
                <a:lnTo>
                  <a:pt x="1925834" y="396936"/>
                </a:lnTo>
                <a:lnTo>
                  <a:pt x="1918914" y="391133"/>
                </a:lnTo>
                <a:lnTo>
                  <a:pt x="1913591" y="384801"/>
                </a:lnTo>
                <a:lnTo>
                  <a:pt x="1907736" y="378470"/>
                </a:lnTo>
                <a:lnTo>
                  <a:pt x="1903478" y="370556"/>
                </a:lnTo>
                <a:lnTo>
                  <a:pt x="1899752" y="362642"/>
                </a:lnTo>
                <a:lnTo>
                  <a:pt x="1897091" y="354727"/>
                </a:lnTo>
                <a:lnTo>
                  <a:pt x="1894429" y="346286"/>
                </a:lnTo>
                <a:lnTo>
                  <a:pt x="1893365" y="336789"/>
                </a:lnTo>
                <a:lnTo>
                  <a:pt x="1892300" y="327819"/>
                </a:lnTo>
                <a:lnTo>
                  <a:pt x="1893365" y="318850"/>
                </a:lnTo>
                <a:lnTo>
                  <a:pt x="1894429" y="309880"/>
                </a:lnTo>
                <a:lnTo>
                  <a:pt x="1897091" y="301439"/>
                </a:lnTo>
                <a:lnTo>
                  <a:pt x="1899752" y="292469"/>
                </a:lnTo>
                <a:lnTo>
                  <a:pt x="1903478" y="285610"/>
                </a:lnTo>
                <a:lnTo>
                  <a:pt x="1907736" y="277696"/>
                </a:lnTo>
                <a:lnTo>
                  <a:pt x="1913591" y="270837"/>
                </a:lnTo>
                <a:lnTo>
                  <a:pt x="1918914" y="263978"/>
                </a:lnTo>
                <a:lnTo>
                  <a:pt x="1925834" y="258702"/>
                </a:lnTo>
                <a:lnTo>
                  <a:pt x="1932221" y="253426"/>
                </a:lnTo>
                <a:lnTo>
                  <a:pt x="1939673" y="249205"/>
                </a:lnTo>
                <a:lnTo>
                  <a:pt x="1947657" y="245512"/>
                </a:lnTo>
                <a:lnTo>
                  <a:pt x="1956174" y="242346"/>
                </a:lnTo>
                <a:lnTo>
                  <a:pt x="1964690" y="239708"/>
                </a:lnTo>
                <a:lnTo>
                  <a:pt x="1973739" y="238653"/>
                </a:lnTo>
                <a:lnTo>
                  <a:pt x="1983320" y="238125"/>
                </a:lnTo>
                <a:close/>
                <a:moveTo>
                  <a:pt x="1746251" y="238125"/>
                </a:moveTo>
                <a:lnTo>
                  <a:pt x="1755299" y="238653"/>
                </a:lnTo>
                <a:lnTo>
                  <a:pt x="1764881" y="239708"/>
                </a:lnTo>
                <a:lnTo>
                  <a:pt x="1773397" y="242346"/>
                </a:lnTo>
                <a:lnTo>
                  <a:pt x="1781381" y="245512"/>
                </a:lnTo>
                <a:lnTo>
                  <a:pt x="1789365" y="249205"/>
                </a:lnTo>
                <a:lnTo>
                  <a:pt x="1797350" y="253426"/>
                </a:lnTo>
                <a:lnTo>
                  <a:pt x="1803737" y="258702"/>
                </a:lnTo>
                <a:lnTo>
                  <a:pt x="1810124" y="263978"/>
                </a:lnTo>
                <a:lnTo>
                  <a:pt x="1815979" y="270837"/>
                </a:lnTo>
                <a:lnTo>
                  <a:pt x="1821302" y="277696"/>
                </a:lnTo>
                <a:lnTo>
                  <a:pt x="1826093" y="285610"/>
                </a:lnTo>
                <a:lnTo>
                  <a:pt x="1829819" y="292469"/>
                </a:lnTo>
                <a:lnTo>
                  <a:pt x="1832480" y="301439"/>
                </a:lnTo>
                <a:lnTo>
                  <a:pt x="1835141" y="309880"/>
                </a:lnTo>
                <a:lnTo>
                  <a:pt x="1836206" y="318850"/>
                </a:lnTo>
                <a:lnTo>
                  <a:pt x="1836738" y="327819"/>
                </a:lnTo>
                <a:lnTo>
                  <a:pt x="1836206" y="336789"/>
                </a:lnTo>
                <a:lnTo>
                  <a:pt x="1835141" y="346286"/>
                </a:lnTo>
                <a:lnTo>
                  <a:pt x="1832480" y="354727"/>
                </a:lnTo>
                <a:lnTo>
                  <a:pt x="1829819" y="362642"/>
                </a:lnTo>
                <a:lnTo>
                  <a:pt x="1826093" y="370556"/>
                </a:lnTo>
                <a:lnTo>
                  <a:pt x="1821302" y="378470"/>
                </a:lnTo>
                <a:lnTo>
                  <a:pt x="1815979" y="384801"/>
                </a:lnTo>
                <a:lnTo>
                  <a:pt x="1810124" y="391133"/>
                </a:lnTo>
                <a:lnTo>
                  <a:pt x="1803737" y="396936"/>
                </a:lnTo>
                <a:lnTo>
                  <a:pt x="1797350" y="402212"/>
                </a:lnTo>
                <a:lnTo>
                  <a:pt x="1789365" y="406961"/>
                </a:lnTo>
                <a:lnTo>
                  <a:pt x="1781381" y="410654"/>
                </a:lnTo>
                <a:lnTo>
                  <a:pt x="1773397" y="413292"/>
                </a:lnTo>
                <a:lnTo>
                  <a:pt x="1764881" y="415930"/>
                </a:lnTo>
                <a:lnTo>
                  <a:pt x="1755299" y="416986"/>
                </a:lnTo>
                <a:lnTo>
                  <a:pt x="1746251" y="417513"/>
                </a:lnTo>
                <a:lnTo>
                  <a:pt x="1737202" y="416986"/>
                </a:lnTo>
                <a:lnTo>
                  <a:pt x="1728153" y="415930"/>
                </a:lnTo>
                <a:lnTo>
                  <a:pt x="1719637" y="413292"/>
                </a:lnTo>
                <a:lnTo>
                  <a:pt x="1711120" y="410654"/>
                </a:lnTo>
                <a:lnTo>
                  <a:pt x="1703668" y="406961"/>
                </a:lnTo>
                <a:lnTo>
                  <a:pt x="1695684" y="402212"/>
                </a:lnTo>
                <a:lnTo>
                  <a:pt x="1688765" y="396936"/>
                </a:lnTo>
                <a:lnTo>
                  <a:pt x="1681845" y="391133"/>
                </a:lnTo>
                <a:lnTo>
                  <a:pt x="1676522" y="384801"/>
                </a:lnTo>
                <a:lnTo>
                  <a:pt x="1671199" y="378470"/>
                </a:lnTo>
                <a:lnTo>
                  <a:pt x="1666941" y="370556"/>
                </a:lnTo>
                <a:lnTo>
                  <a:pt x="1663215" y="362642"/>
                </a:lnTo>
                <a:lnTo>
                  <a:pt x="1660021" y="354727"/>
                </a:lnTo>
                <a:lnTo>
                  <a:pt x="1657360" y="346286"/>
                </a:lnTo>
                <a:lnTo>
                  <a:pt x="1656296" y="336789"/>
                </a:lnTo>
                <a:lnTo>
                  <a:pt x="1655763" y="327819"/>
                </a:lnTo>
                <a:lnTo>
                  <a:pt x="1656296" y="318850"/>
                </a:lnTo>
                <a:lnTo>
                  <a:pt x="1657360" y="309880"/>
                </a:lnTo>
                <a:lnTo>
                  <a:pt x="1660021" y="301439"/>
                </a:lnTo>
                <a:lnTo>
                  <a:pt x="1663215" y="292469"/>
                </a:lnTo>
                <a:lnTo>
                  <a:pt x="1666941" y="285610"/>
                </a:lnTo>
                <a:lnTo>
                  <a:pt x="1671199" y="277696"/>
                </a:lnTo>
                <a:lnTo>
                  <a:pt x="1676522" y="270837"/>
                </a:lnTo>
                <a:lnTo>
                  <a:pt x="1681845" y="263978"/>
                </a:lnTo>
                <a:lnTo>
                  <a:pt x="1688765" y="258702"/>
                </a:lnTo>
                <a:lnTo>
                  <a:pt x="1695684" y="253426"/>
                </a:lnTo>
                <a:lnTo>
                  <a:pt x="1703668" y="249205"/>
                </a:lnTo>
                <a:lnTo>
                  <a:pt x="1711120" y="245512"/>
                </a:lnTo>
                <a:lnTo>
                  <a:pt x="1719637" y="242346"/>
                </a:lnTo>
                <a:lnTo>
                  <a:pt x="1728153" y="239708"/>
                </a:lnTo>
                <a:lnTo>
                  <a:pt x="1737202" y="238653"/>
                </a:lnTo>
                <a:lnTo>
                  <a:pt x="1746251" y="238125"/>
                </a:lnTo>
                <a:close/>
                <a:moveTo>
                  <a:pt x="1036109" y="238125"/>
                </a:moveTo>
                <a:lnTo>
                  <a:pt x="1045105" y="238653"/>
                </a:lnTo>
                <a:lnTo>
                  <a:pt x="1053571" y="239708"/>
                </a:lnTo>
                <a:lnTo>
                  <a:pt x="1062038" y="242346"/>
                </a:lnTo>
                <a:lnTo>
                  <a:pt x="1070505" y="245512"/>
                </a:lnTo>
                <a:lnTo>
                  <a:pt x="1078442" y="249205"/>
                </a:lnTo>
                <a:lnTo>
                  <a:pt x="1085851" y="253426"/>
                </a:lnTo>
                <a:lnTo>
                  <a:pt x="1092730" y="258702"/>
                </a:lnTo>
                <a:lnTo>
                  <a:pt x="1099080" y="263978"/>
                </a:lnTo>
                <a:lnTo>
                  <a:pt x="1105430" y="270837"/>
                </a:lnTo>
                <a:lnTo>
                  <a:pt x="1110192" y="277696"/>
                </a:lnTo>
                <a:lnTo>
                  <a:pt x="1114426" y="285610"/>
                </a:lnTo>
                <a:lnTo>
                  <a:pt x="1118659" y="292469"/>
                </a:lnTo>
                <a:lnTo>
                  <a:pt x="1121834" y="301439"/>
                </a:lnTo>
                <a:lnTo>
                  <a:pt x="1123422" y="309880"/>
                </a:lnTo>
                <a:lnTo>
                  <a:pt x="1125009" y="318850"/>
                </a:lnTo>
                <a:lnTo>
                  <a:pt x="1125538" y="327819"/>
                </a:lnTo>
                <a:lnTo>
                  <a:pt x="1125009" y="336789"/>
                </a:lnTo>
                <a:lnTo>
                  <a:pt x="1123422" y="346286"/>
                </a:lnTo>
                <a:lnTo>
                  <a:pt x="1121834" y="354727"/>
                </a:lnTo>
                <a:lnTo>
                  <a:pt x="1118659" y="362642"/>
                </a:lnTo>
                <a:lnTo>
                  <a:pt x="1114426" y="370556"/>
                </a:lnTo>
                <a:lnTo>
                  <a:pt x="1110192" y="378470"/>
                </a:lnTo>
                <a:lnTo>
                  <a:pt x="1105430" y="384801"/>
                </a:lnTo>
                <a:lnTo>
                  <a:pt x="1099080" y="391133"/>
                </a:lnTo>
                <a:lnTo>
                  <a:pt x="1092730" y="396936"/>
                </a:lnTo>
                <a:lnTo>
                  <a:pt x="1085851" y="402212"/>
                </a:lnTo>
                <a:lnTo>
                  <a:pt x="1078442" y="406961"/>
                </a:lnTo>
                <a:lnTo>
                  <a:pt x="1070505" y="410654"/>
                </a:lnTo>
                <a:lnTo>
                  <a:pt x="1062038" y="413292"/>
                </a:lnTo>
                <a:lnTo>
                  <a:pt x="1053571" y="415930"/>
                </a:lnTo>
                <a:lnTo>
                  <a:pt x="1045105" y="416986"/>
                </a:lnTo>
                <a:lnTo>
                  <a:pt x="1036109" y="417513"/>
                </a:lnTo>
                <a:lnTo>
                  <a:pt x="1026055" y="416986"/>
                </a:lnTo>
                <a:lnTo>
                  <a:pt x="1017588" y="415930"/>
                </a:lnTo>
                <a:lnTo>
                  <a:pt x="1009121" y="413292"/>
                </a:lnTo>
                <a:lnTo>
                  <a:pt x="1000655" y="410654"/>
                </a:lnTo>
                <a:lnTo>
                  <a:pt x="992717" y="406961"/>
                </a:lnTo>
                <a:lnTo>
                  <a:pt x="985309" y="402212"/>
                </a:lnTo>
                <a:lnTo>
                  <a:pt x="978959" y="396936"/>
                </a:lnTo>
                <a:lnTo>
                  <a:pt x="972079" y="391133"/>
                </a:lnTo>
                <a:lnTo>
                  <a:pt x="966259" y="384801"/>
                </a:lnTo>
                <a:lnTo>
                  <a:pt x="960967" y="378470"/>
                </a:lnTo>
                <a:lnTo>
                  <a:pt x="956734" y="370556"/>
                </a:lnTo>
                <a:lnTo>
                  <a:pt x="952500" y="362642"/>
                </a:lnTo>
                <a:lnTo>
                  <a:pt x="949325" y="354727"/>
                </a:lnTo>
                <a:lnTo>
                  <a:pt x="947738" y="346286"/>
                </a:lnTo>
                <a:lnTo>
                  <a:pt x="946679" y="336789"/>
                </a:lnTo>
                <a:lnTo>
                  <a:pt x="946150" y="327819"/>
                </a:lnTo>
                <a:lnTo>
                  <a:pt x="946679" y="318850"/>
                </a:lnTo>
                <a:lnTo>
                  <a:pt x="947738" y="309880"/>
                </a:lnTo>
                <a:lnTo>
                  <a:pt x="949325" y="301439"/>
                </a:lnTo>
                <a:lnTo>
                  <a:pt x="952500" y="292469"/>
                </a:lnTo>
                <a:lnTo>
                  <a:pt x="956734" y="285610"/>
                </a:lnTo>
                <a:lnTo>
                  <a:pt x="960967" y="277696"/>
                </a:lnTo>
                <a:lnTo>
                  <a:pt x="966259" y="270837"/>
                </a:lnTo>
                <a:lnTo>
                  <a:pt x="972079" y="263978"/>
                </a:lnTo>
                <a:lnTo>
                  <a:pt x="978959" y="258702"/>
                </a:lnTo>
                <a:lnTo>
                  <a:pt x="985309" y="253426"/>
                </a:lnTo>
                <a:lnTo>
                  <a:pt x="992717" y="249205"/>
                </a:lnTo>
                <a:lnTo>
                  <a:pt x="1000655" y="245512"/>
                </a:lnTo>
                <a:lnTo>
                  <a:pt x="1009121" y="242346"/>
                </a:lnTo>
                <a:lnTo>
                  <a:pt x="1017588" y="239708"/>
                </a:lnTo>
                <a:lnTo>
                  <a:pt x="1026055" y="238653"/>
                </a:lnTo>
                <a:lnTo>
                  <a:pt x="1036109" y="238125"/>
                </a:lnTo>
                <a:close/>
                <a:moveTo>
                  <a:pt x="799572" y="238125"/>
                </a:moveTo>
                <a:lnTo>
                  <a:pt x="809097" y="238653"/>
                </a:lnTo>
                <a:lnTo>
                  <a:pt x="817564" y="239708"/>
                </a:lnTo>
                <a:lnTo>
                  <a:pt x="826559" y="242346"/>
                </a:lnTo>
                <a:lnTo>
                  <a:pt x="834497" y="245512"/>
                </a:lnTo>
                <a:lnTo>
                  <a:pt x="842434" y="249205"/>
                </a:lnTo>
                <a:lnTo>
                  <a:pt x="849843" y="253426"/>
                </a:lnTo>
                <a:lnTo>
                  <a:pt x="856722" y="258702"/>
                </a:lnTo>
                <a:lnTo>
                  <a:pt x="863072" y="263978"/>
                </a:lnTo>
                <a:lnTo>
                  <a:pt x="868893" y="270837"/>
                </a:lnTo>
                <a:lnTo>
                  <a:pt x="874185" y="277696"/>
                </a:lnTo>
                <a:lnTo>
                  <a:pt x="878947" y="285610"/>
                </a:lnTo>
                <a:lnTo>
                  <a:pt x="882651" y="292469"/>
                </a:lnTo>
                <a:lnTo>
                  <a:pt x="885826" y="301439"/>
                </a:lnTo>
                <a:lnTo>
                  <a:pt x="887414" y="309880"/>
                </a:lnTo>
                <a:lnTo>
                  <a:pt x="889001" y="318850"/>
                </a:lnTo>
                <a:lnTo>
                  <a:pt x="889001" y="327819"/>
                </a:lnTo>
                <a:lnTo>
                  <a:pt x="889001" y="336789"/>
                </a:lnTo>
                <a:lnTo>
                  <a:pt x="887414" y="346286"/>
                </a:lnTo>
                <a:lnTo>
                  <a:pt x="885826" y="354727"/>
                </a:lnTo>
                <a:lnTo>
                  <a:pt x="882651" y="362642"/>
                </a:lnTo>
                <a:lnTo>
                  <a:pt x="878947" y="370556"/>
                </a:lnTo>
                <a:lnTo>
                  <a:pt x="874185" y="378470"/>
                </a:lnTo>
                <a:lnTo>
                  <a:pt x="868893" y="384801"/>
                </a:lnTo>
                <a:lnTo>
                  <a:pt x="863072" y="391133"/>
                </a:lnTo>
                <a:lnTo>
                  <a:pt x="856722" y="396936"/>
                </a:lnTo>
                <a:lnTo>
                  <a:pt x="849843" y="402212"/>
                </a:lnTo>
                <a:lnTo>
                  <a:pt x="842434" y="406961"/>
                </a:lnTo>
                <a:lnTo>
                  <a:pt x="834497" y="410654"/>
                </a:lnTo>
                <a:lnTo>
                  <a:pt x="826559" y="413292"/>
                </a:lnTo>
                <a:lnTo>
                  <a:pt x="817564" y="415930"/>
                </a:lnTo>
                <a:lnTo>
                  <a:pt x="809097" y="416986"/>
                </a:lnTo>
                <a:lnTo>
                  <a:pt x="799572" y="417513"/>
                </a:lnTo>
                <a:lnTo>
                  <a:pt x="790576" y="416986"/>
                </a:lnTo>
                <a:lnTo>
                  <a:pt x="781580" y="415930"/>
                </a:lnTo>
                <a:lnTo>
                  <a:pt x="773113" y="413292"/>
                </a:lnTo>
                <a:lnTo>
                  <a:pt x="764647" y="410654"/>
                </a:lnTo>
                <a:lnTo>
                  <a:pt x="756709" y="406961"/>
                </a:lnTo>
                <a:lnTo>
                  <a:pt x="749301" y="402212"/>
                </a:lnTo>
                <a:lnTo>
                  <a:pt x="742422" y="396936"/>
                </a:lnTo>
                <a:lnTo>
                  <a:pt x="735542" y="391133"/>
                </a:lnTo>
                <a:lnTo>
                  <a:pt x="730251" y="384801"/>
                </a:lnTo>
                <a:lnTo>
                  <a:pt x="724959" y="378470"/>
                </a:lnTo>
                <a:lnTo>
                  <a:pt x="720726" y="370556"/>
                </a:lnTo>
                <a:lnTo>
                  <a:pt x="717022" y="362642"/>
                </a:lnTo>
                <a:lnTo>
                  <a:pt x="713847" y="354727"/>
                </a:lnTo>
                <a:lnTo>
                  <a:pt x="711201" y="346286"/>
                </a:lnTo>
                <a:lnTo>
                  <a:pt x="710142" y="336789"/>
                </a:lnTo>
                <a:lnTo>
                  <a:pt x="709613" y="327819"/>
                </a:lnTo>
                <a:lnTo>
                  <a:pt x="710142" y="318850"/>
                </a:lnTo>
                <a:lnTo>
                  <a:pt x="711201" y="309880"/>
                </a:lnTo>
                <a:lnTo>
                  <a:pt x="713847" y="301439"/>
                </a:lnTo>
                <a:lnTo>
                  <a:pt x="717022" y="292469"/>
                </a:lnTo>
                <a:lnTo>
                  <a:pt x="720726" y="285610"/>
                </a:lnTo>
                <a:lnTo>
                  <a:pt x="724959" y="277696"/>
                </a:lnTo>
                <a:lnTo>
                  <a:pt x="730251" y="270837"/>
                </a:lnTo>
                <a:lnTo>
                  <a:pt x="735542" y="263978"/>
                </a:lnTo>
                <a:lnTo>
                  <a:pt x="742422" y="258702"/>
                </a:lnTo>
                <a:lnTo>
                  <a:pt x="749301" y="253426"/>
                </a:lnTo>
                <a:lnTo>
                  <a:pt x="756709" y="249205"/>
                </a:lnTo>
                <a:lnTo>
                  <a:pt x="764647" y="245512"/>
                </a:lnTo>
                <a:lnTo>
                  <a:pt x="773113" y="242346"/>
                </a:lnTo>
                <a:lnTo>
                  <a:pt x="781580" y="239708"/>
                </a:lnTo>
                <a:lnTo>
                  <a:pt x="790576" y="238653"/>
                </a:lnTo>
                <a:lnTo>
                  <a:pt x="799572" y="238125"/>
                </a:lnTo>
                <a:close/>
                <a:moveTo>
                  <a:pt x="563032" y="238125"/>
                </a:moveTo>
                <a:lnTo>
                  <a:pt x="571975" y="238653"/>
                </a:lnTo>
                <a:lnTo>
                  <a:pt x="580918" y="239708"/>
                </a:lnTo>
                <a:lnTo>
                  <a:pt x="589335" y="242346"/>
                </a:lnTo>
                <a:lnTo>
                  <a:pt x="597226" y="245512"/>
                </a:lnTo>
                <a:lnTo>
                  <a:pt x="605117" y="249205"/>
                </a:lnTo>
                <a:lnTo>
                  <a:pt x="613008" y="253426"/>
                </a:lnTo>
                <a:lnTo>
                  <a:pt x="619847" y="258702"/>
                </a:lnTo>
                <a:lnTo>
                  <a:pt x="625633" y="263978"/>
                </a:lnTo>
                <a:lnTo>
                  <a:pt x="631946" y="270837"/>
                </a:lnTo>
                <a:lnTo>
                  <a:pt x="636681" y="277696"/>
                </a:lnTo>
                <a:lnTo>
                  <a:pt x="641415" y="285610"/>
                </a:lnTo>
                <a:lnTo>
                  <a:pt x="645098" y="292469"/>
                </a:lnTo>
                <a:lnTo>
                  <a:pt x="648254" y="301439"/>
                </a:lnTo>
                <a:lnTo>
                  <a:pt x="650885" y="309880"/>
                </a:lnTo>
                <a:lnTo>
                  <a:pt x="651937" y="318850"/>
                </a:lnTo>
                <a:lnTo>
                  <a:pt x="652463" y="327819"/>
                </a:lnTo>
                <a:lnTo>
                  <a:pt x="651937" y="336789"/>
                </a:lnTo>
                <a:lnTo>
                  <a:pt x="650885" y="346286"/>
                </a:lnTo>
                <a:lnTo>
                  <a:pt x="648254" y="354727"/>
                </a:lnTo>
                <a:lnTo>
                  <a:pt x="645098" y="362642"/>
                </a:lnTo>
                <a:lnTo>
                  <a:pt x="641415" y="370556"/>
                </a:lnTo>
                <a:lnTo>
                  <a:pt x="636681" y="378470"/>
                </a:lnTo>
                <a:lnTo>
                  <a:pt x="631946" y="384801"/>
                </a:lnTo>
                <a:lnTo>
                  <a:pt x="625633" y="391133"/>
                </a:lnTo>
                <a:lnTo>
                  <a:pt x="619847" y="396936"/>
                </a:lnTo>
                <a:lnTo>
                  <a:pt x="613008" y="402212"/>
                </a:lnTo>
                <a:lnTo>
                  <a:pt x="605117" y="406961"/>
                </a:lnTo>
                <a:lnTo>
                  <a:pt x="597226" y="410654"/>
                </a:lnTo>
                <a:lnTo>
                  <a:pt x="589335" y="413292"/>
                </a:lnTo>
                <a:lnTo>
                  <a:pt x="580918" y="415930"/>
                </a:lnTo>
                <a:lnTo>
                  <a:pt x="571975" y="416986"/>
                </a:lnTo>
                <a:lnTo>
                  <a:pt x="563032" y="417513"/>
                </a:lnTo>
                <a:lnTo>
                  <a:pt x="554089" y="416986"/>
                </a:lnTo>
                <a:lnTo>
                  <a:pt x="544620" y="415930"/>
                </a:lnTo>
                <a:lnTo>
                  <a:pt x="536202" y="413292"/>
                </a:lnTo>
                <a:lnTo>
                  <a:pt x="527785" y="410654"/>
                </a:lnTo>
                <a:lnTo>
                  <a:pt x="519894" y="406961"/>
                </a:lnTo>
                <a:lnTo>
                  <a:pt x="512530" y="402212"/>
                </a:lnTo>
                <a:lnTo>
                  <a:pt x="506217" y="396936"/>
                </a:lnTo>
                <a:lnTo>
                  <a:pt x="499378" y="391133"/>
                </a:lnTo>
                <a:lnTo>
                  <a:pt x="494117" y="384801"/>
                </a:lnTo>
                <a:lnTo>
                  <a:pt x="488331" y="378470"/>
                </a:lnTo>
                <a:lnTo>
                  <a:pt x="484122" y="370556"/>
                </a:lnTo>
                <a:lnTo>
                  <a:pt x="480440" y="362642"/>
                </a:lnTo>
                <a:lnTo>
                  <a:pt x="477809" y="354727"/>
                </a:lnTo>
                <a:lnTo>
                  <a:pt x="475179" y="346286"/>
                </a:lnTo>
                <a:lnTo>
                  <a:pt x="474127" y="336789"/>
                </a:lnTo>
                <a:lnTo>
                  <a:pt x="473075" y="327819"/>
                </a:lnTo>
                <a:lnTo>
                  <a:pt x="474127" y="318850"/>
                </a:lnTo>
                <a:lnTo>
                  <a:pt x="475179" y="309880"/>
                </a:lnTo>
                <a:lnTo>
                  <a:pt x="477809" y="301439"/>
                </a:lnTo>
                <a:lnTo>
                  <a:pt x="480440" y="292469"/>
                </a:lnTo>
                <a:lnTo>
                  <a:pt x="484122" y="285610"/>
                </a:lnTo>
                <a:lnTo>
                  <a:pt x="488331" y="277696"/>
                </a:lnTo>
                <a:lnTo>
                  <a:pt x="494117" y="270837"/>
                </a:lnTo>
                <a:lnTo>
                  <a:pt x="499378" y="263978"/>
                </a:lnTo>
                <a:lnTo>
                  <a:pt x="506217" y="258702"/>
                </a:lnTo>
                <a:lnTo>
                  <a:pt x="512530" y="253426"/>
                </a:lnTo>
                <a:lnTo>
                  <a:pt x="519894" y="249205"/>
                </a:lnTo>
                <a:lnTo>
                  <a:pt x="527785" y="245512"/>
                </a:lnTo>
                <a:lnTo>
                  <a:pt x="536202" y="242346"/>
                </a:lnTo>
                <a:lnTo>
                  <a:pt x="544620" y="239708"/>
                </a:lnTo>
                <a:lnTo>
                  <a:pt x="554089" y="238653"/>
                </a:lnTo>
                <a:lnTo>
                  <a:pt x="563032" y="238125"/>
                </a:lnTo>
                <a:close/>
                <a:moveTo>
                  <a:pt x="325969" y="238125"/>
                </a:moveTo>
                <a:lnTo>
                  <a:pt x="334912" y="238653"/>
                </a:lnTo>
                <a:lnTo>
                  <a:pt x="344381" y="239708"/>
                </a:lnTo>
                <a:lnTo>
                  <a:pt x="352798" y="242346"/>
                </a:lnTo>
                <a:lnTo>
                  <a:pt x="361215" y="245512"/>
                </a:lnTo>
                <a:lnTo>
                  <a:pt x="369106" y="249205"/>
                </a:lnTo>
                <a:lnTo>
                  <a:pt x="376471" y="253426"/>
                </a:lnTo>
                <a:lnTo>
                  <a:pt x="382784" y="258702"/>
                </a:lnTo>
                <a:lnTo>
                  <a:pt x="389623" y="263978"/>
                </a:lnTo>
                <a:lnTo>
                  <a:pt x="394883" y="270837"/>
                </a:lnTo>
                <a:lnTo>
                  <a:pt x="400670" y="277696"/>
                </a:lnTo>
                <a:lnTo>
                  <a:pt x="404878" y="285610"/>
                </a:lnTo>
                <a:lnTo>
                  <a:pt x="408561" y="292469"/>
                </a:lnTo>
                <a:lnTo>
                  <a:pt x="411191" y="301439"/>
                </a:lnTo>
                <a:lnTo>
                  <a:pt x="413821" y="309880"/>
                </a:lnTo>
                <a:lnTo>
                  <a:pt x="414874" y="318850"/>
                </a:lnTo>
                <a:lnTo>
                  <a:pt x="415926" y="327819"/>
                </a:lnTo>
                <a:lnTo>
                  <a:pt x="414874" y="336789"/>
                </a:lnTo>
                <a:lnTo>
                  <a:pt x="413821" y="346286"/>
                </a:lnTo>
                <a:lnTo>
                  <a:pt x="411191" y="354727"/>
                </a:lnTo>
                <a:lnTo>
                  <a:pt x="408561" y="362642"/>
                </a:lnTo>
                <a:lnTo>
                  <a:pt x="404878" y="370556"/>
                </a:lnTo>
                <a:lnTo>
                  <a:pt x="400670" y="378470"/>
                </a:lnTo>
                <a:lnTo>
                  <a:pt x="394883" y="384801"/>
                </a:lnTo>
                <a:lnTo>
                  <a:pt x="389623" y="391133"/>
                </a:lnTo>
                <a:lnTo>
                  <a:pt x="382784" y="396936"/>
                </a:lnTo>
                <a:lnTo>
                  <a:pt x="376471" y="402212"/>
                </a:lnTo>
                <a:lnTo>
                  <a:pt x="369106" y="406961"/>
                </a:lnTo>
                <a:lnTo>
                  <a:pt x="361215" y="410654"/>
                </a:lnTo>
                <a:lnTo>
                  <a:pt x="352798" y="413292"/>
                </a:lnTo>
                <a:lnTo>
                  <a:pt x="344381" y="415930"/>
                </a:lnTo>
                <a:lnTo>
                  <a:pt x="334912" y="416986"/>
                </a:lnTo>
                <a:lnTo>
                  <a:pt x="325969" y="417513"/>
                </a:lnTo>
                <a:lnTo>
                  <a:pt x="317026" y="416986"/>
                </a:lnTo>
                <a:lnTo>
                  <a:pt x="308083" y="415930"/>
                </a:lnTo>
                <a:lnTo>
                  <a:pt x="299665" y="413292"/>
                </a:lnTo>
                <a:lnTo>
                  <a:pt x="291775" y="410654"/>
                </a:lnTo>
                <a:lnTo>
                  <a:pt x="283884" y="406961"/>
                </a:lnTo>
                <a:lnTo>
                  <a:pt x="276519" y="402212"/>
                </a:lnTo>
                <a:lnTo>
                  <a:pt x="269154" y="396936"/>
                </a:lnTo>
                <a:lnTo>
                  <a:pt x="263367" y="391133"/>
                </a:lnTo>
                <a:lnTo>
                  <a:pt x="257054" y="384801"/>
                </a:lnTo>
                <a:lnTo>
                  <a:pt x="252320" y="378470"/>
                </a:lnTo>
                <a:lnTo>
                  <a:pt x="247585" y="370556"/>
                </a:lnTo>
                <a:lnTo>
                  <a:pt x="243903" y="362642"/>
                </a:lnTo>
                <a:lnTo>
                  <a:pt x="240746" y="354727"/>
                </a:lnTo>
                <a:lnTo>
                  <a:pt x="238116" y="346286"/>
                </a:lnTo>
                <a:lnTo>
                  <a:pt x="237064" y="336789"/>
                </a:lnTo>
                <a:lnTo>
                  <a:pt x="236538" y="327819"/>
                </a:lnTo>
                <a:lnTo>
                  <a:pt x="237064" y="318850"/>
                </a:lnTo>
                <a:lnTo>
                  <a:pt x="238116" y="309880"/>
                </a:lnTo>
                <a:lnTo>
                  <a:pt x="240746" y="301439"/>
                </a:lnTo>
                <a:lnTo>
                  <a:pt x="243903" y="292469"/>
                </a:lnTo>
                <a:lnTo>
                  <a:pt x="247585" y="285610"/>
                </a:lnTo>
                <a:lnTo>
                  <a:pt x="252320" y="277696"/>
                </a:lnTo>
                <a:lnTo>
                  <a:pt x="257054" y="270837"/>
                </a:lnTo>
                <a:lnTo>
                  <a:pt x="263367" y="263978"/>
                </a:lnTo>
                <a:lnTo>
                  <a:pt x="269154" y="258702"/>
                </a:lnTo>
                <a:lnTo>
                  <a:pt x="276519" y="253426"/>
                </a:lnTo>
                <a:lnTo>
                  <a:pt x="283884" y="249205"/>
                </a:lnTo>
                <a:lnTo>
                  <a:pt x="291775" y="245512"/>
                </a:lnTo>
                <a:lnTo>
                  <a:pt x="299665" y="242346"/>
                </a:lnTo>
                <a:lnTo>
                  <a:pt x="308083" y="239708"/>
                </a:lnTo>
                <a:lnTo>
                  <a:pt x="317026" y="238653"/>
                </a:lnTo>
                <a:lnTo>
                  <a:pt x="325969" y="238125"/>
                </a:lnTo>
                <a:close/>
                <a:moveTo>
                  <a:pt x="2220384" y="0"/>
                </a:moveTo>
                <a:lnTo>
                  <a:pt x="2229909" y="531"/>
                </a:lnTo>
                <a:lnTo>
                  <a:pt x="2238376" y="2123"/>
                </a:lnTo>
                <a:lnTo>
                  <a:pt x="2246842" y="4246"/>
                </a:lnTo>
                <a:lnTo>
                  <a:pt x="2255309" y="7430"/>
                </a:lnTo>
                <a:lnTo>
                  <a:pt x="2263246" y="11145"/>
                </a:lnTo>
                <a:lnTo>
                  <a:pt x="2270655" y="15922"/>
                </a:lnTo>
                <a:lnTo>
                  <a:pt x="2277005" y="20698"/>
                </a:lnTo>
                <a:lnTo>
                  <a:pt x="2283884" y="27067"/>
                </a:lnTo>
                <a:lnTo>
                  <a:pt x="2289705" y="32905"/>
                </a:lnTo>
                <a:lnTo>
                  <a:pt x="2294997" y="40335"/>
                </a:lnTo>
                <a:lnTo>
                  <a:pt x="2299230" y="47765"/>
                </a:lnTo>
                <a:lnTo>
                  <a:pt x="2303463" y="55726"/>
                </a:lnTo>
                <a:lnTo>
                  <a:pt x="2306109" y="63686"/>
                </a:lnTo>
                <a:lnTo>
                  <a:pt x="2308226" y="72178"/>
                </a:lnTo>
                <a:lnTo>
                  <a:pt x="2309284" y="81200"/>
                </a:lnTo>
                <a:lnTo>
                  <a:pt x="2309813" y="90753"/>
                </a:lnTo>
                <a:lnTo>
                  <a:pt x="2309284" y="99775"/>
                </a:lnTo>
                <a:lnTo>
                  <a:pt x="2308226" y="108797"/>
                </a:lnTo>
                <a:lnTo>
                  <a:pt x="2306109" y="117289"/>
                </a:lnTo>
                <a:lnTo>
                  <a:pt x="2303463" y="125780"/>
                </a:lnTo>
                <a:lnTo>
                  <a:pt x="2299230" y="133741"/>
                </a:lnTo>
                <a:lnTo>
                  <a:pt x="2294997" y="141171"/>
                </a:lnTo>
                <a:lnTo>
                  <a:pt x="2289705" y="148071"/>
                </a:lnTo>
                <a:lnTo>
                  <a:pt x="2283884" y="154439"/>
                </a:lnTo>
                <a:lnTo>
                  <a:pt x="2277005" y="160277"/>
                </a:lnTo>
                <a:lnTo>
                  <a:pt x="2270655" y="165584"/>
                </a:lnTo>
                <a:lnTo>
                  <a:pt x="2263246" y="169830"/>
                </a:lnTo>
                <a:lnTo>
                  <a:pt x="2255309" y="173545"/>
                </a:lnTo>
                <a:lnTo>
                  <a:pt x="2246842" y="176729"/>
                </a:lnTo>
                <a:lnTo>
                  <a:pt x="2238376" y="178852"/>
                </a:lnTo>
                <a:lnTo>
                  <a:pt x="2229909" y="180444"/>
                </a:lnTo>
                <a:lnTo>
                  <a:pt x="2220384" y="180975"/>
                </a:lnTo>
                <a:lnTo>
                  <a:pt x="2210859" y="180444"/>
                </a:lnTo>
                <a:lnTo>
                  <a:pt x="2202392" y="178852"/>
                </a:lnTo>
                <a:lnTo>
                  <a:pt x="2193925" y="176729"/>
                </a:lnTo>
                <a:lnTo>
                  <a:pt x="2185459" y="173545"/>
                </a:lnTo>
                <a:lnTo>
                  <a:pt x="2177521" y="169830"/>
                </a:lnTo>
                <a:lnTo>
                  <a:pt x="2170113" y="165584"/>
                </a:lnTo>
                <a:lnTo>
                  <a:pt x="2163234" y="160277"/>
                </a:lnTo>
                <a:lnTo>
                  <a:pt x="2156354" y="154439"/>
                </a:lnTo>
                <a:lnTo>
                  <a:pt x="2151063" y="148071"/>
                </a:lnTo>
                <a:lnTo>
                  <a:pt x="2145771" y="141171"/>
                </a:lnTo>
                <a:lnTo>
                  <a:pt x="2141538" y="133741"/>
                </a:lnTo>
                <a:lnTo>
                  <a:pt x="2137304" y="125780"/>
                </a:lnTo>
                <a:lnTo>
                  <a:pt x="2134129" y="117289"/>
                </a:lnTo>
                <a:lnTo>
                  <a:pt x="2132013" y="108797"/>
                </a:lnTo>
                <a:lnTo>
                  <a:pt x="2130954" y="99775"/>
                </a:lnTo>
                <a:lnTo>
                  <a:pt x="2130425" y="90753"/>
                </a:lnTo>
                <a:lnTo>
                  <a:pt x="2130954" y="81200"/>
                </a:lnTo>
                <a:lnTo>
                  <a:pt x="2132013" y="72178"/>
                </a:lnTo>
                <a:lnTo>
                  <a:pt x="2134129" y="63686"/>
                </a:lnTo>
                <a:lnTo>
                  <a:pt x="2137304" y="55726"/>
                </a:lnTo>
                <a:lnTo>
                  <a:pt x="2141538" y="47765"/>
                </a:lnTo>
                <a:lnTo>
                  <a:pt x="2145771" y="40335"/>
                </a:lnTo>
                <a:lnTo>
                  <a:pt x="2151063" y="32905"/>
                </a:lnTo>
                <a:lnTo>
                  <a:pt x="2156354" y="27067"/>
                </a:lnTo>
                <a:lnTo>
                  <a:pt x="2163234" y="20698"/>
                </a:lnTo>
                <a:lnTo>
                  <a:pt x="2170113" y="15922"/>
                </a:lnTo>
                <a:lnTo>
                  <a:pt x="2177521" y="11145"/>
                </a:lnTo>
                <a:lnTo>
                  <a:pt x="2185459" y="7430"/>
                </a:lnTo>
                <a:lnTo>
                  <a:pt x="2193925" y="4246"/>
                </a:lnTo>
                <a:lnTo>
                  <a:pt x="2202392" y="2123"/>
                </a:lnTo>
                <a:lnTo>
                  <a:pt x="2210859" y="531"/>
                </a:lnTo>
                <a:lnTo>
                  <a:pt x="2220384" y="0"/>
                </a:lnTo>
                <a:close/>
                <a:moveTo>
                  <a:pt x="1983320" y="0"/>
                </a:moveTo>
                <a:lnTo>
                  <a:pt x="1992369" y="531"/>
                </a:lnTo>
                <a:lnTo>
                  <a:pt x="2001418" y="2123"/>
                </a:lnTo>
                <a:lnTo>
                  <a:pt x="2009934" y="4246"/>
                </a:lnTo>
                <a:lnTo>
                  <a:pt x="2017918" y="7430"/>
                </a:lnTo>
                <a:lnTo>
                  <a:pt x="2025902" y="11145"/>
                </a:lnTo>
                <a:lnTo>
                  <a:pt x="2033354" y="15922"/>
                </a:lnTo>
                <a:lnTo>
                  <a:pt x="2040806" y="20698"/>
                </a:lnTo>
                <a:lnTo>
                  <a:pt x="2046661" y="27067"/>
                </a:lnTo>
                <a:lnTo>
                  <a:pt x="2053049" y="32905"/>
                </a:lnTo>
                <a:lnTo>
                  <a:pt x="2057839" y="40335"/>
                </a:lnTo>
                <a:lnTo>
                  <a:pt x="2062630" y="47765"/>
                </a:lnTo>
                <a:lnTo>
                  <a:pt x="2066356" y="55726"/>
                </a:lnTo>
                <a:lnTo>
                  <a:pt x="2069549" y="63686"/>
                </a:lnTo>
                <a:lnTo>
                  <a:pt x="2071146" y="72178"/>
                </a:lnTo>
                <a:lnTo>
                  <a:pt x="2073275" y="81200"/>
                </a:lnTo>
                <a:lnTo>
                  <a:pt x="2073275" y="90753"/>
                </a:lnTo>
                <a:lnTo>
                  <a:pt x="2073275" y="99775"/>
                </a:lnTo>
                <a:lnTo>
                  <a:pt x="2071146" y="108797"/>
                </a:lnTo>
                <a:lnTo>
                  <a:pt x="2069549" y="117289"/>
                </a:lnTo>
                <a:lnTo>
                  <a:pt x="2066356" y="125780"/>
                </a:lnTo>
                <a:lnTo>
                  <a:pt x="2062630" y="133741"/>
                </a:lnTo>
                <a:lnTo>
                  <a:pt x="2057839" y="141171"/>
                </a:lnTo>
                <a:lnTo>
                  <a:pt x="2053049" y="148071"/>
                </a:lnTo>
                <a:lnTo>
                  <a:pt x="2046661" y="154439"/>
                </a:lnTo>
                <a:lnTo>
                  <a:pt x="2040806" y="160277"/>
                </a:lnTo>
                <a:lnTo>
                  <a:pt x="2033354" y="165584"/>
                </a:lnTo>
                <a:lnTo>
                  <a:pt x="2025902" y="169830"/>
                </a:lnTo>
                <a:lnTo>
                  <a:pt x="2017918" y="173545"/>
                </a:lnTo>
                <a:lnTo>
                  <a:pt x="2009934" y="176729"/>
                </a:lnTo>
                <a:lnTo>
                  <a:pt x="2001418" y="178852"/>
                </a:lnTo>
                <a:lnTo>
                  <a:pt x="1992369" y="180444"/>
                </a:lnTo>
                <a:lnTo>
                  <a:pt x="1983320" y="180975"/>
                </a:lnTo>
                <a:lnTo>
                  <a:pt x="1973739" y="180444"/>
                </a:lnTo>
                <a:lnTo>
                  <a:pt x="1964690" y="178852"/>
                </a:lnTo>
                <a:lnTo>
                  <a:pt x="1956174" y="176729"/>
                </a:lnTo>
                <a:lnTo>
                  <a:pt x="1947657" y="173545"/>
                </a:lnTo>
                <a:lnTo>
                  <a:pt x="1939673" y="169830"/>
                </a:lnTo>
                <a:lnTo>
                  <a:pt x="1932221" y="165584"/>
                </a:lnTo>
                <a:lnTo>
                  <a:pt x="1925834" y="160277"/>
                </a:lnTo>
                <a:lnTo>
                  <a:pt x="1918914" y="154439"/>
                </a:lnTo>
                <a:lnTo>
                  <a:pt x="1913591" y="148071"/>
                </a:lnTo>
                <a:lnTo>
                  <a:pt x="1907736" y="141171"/>
                </a:lnTo>
                <a:lnTo>
                  <a:pt x="1903478" y="133741"/>
                </a:lnTo>
                <a:lnTo>
                  <a:pt x="1899752" y="125780"/>
                </a:lnTo>
                <a:lnTo>
                  <a:pt x="1897091" y="117289"/>
                </a:lnTo>
                <a:lnTo>
                  <a:pt x="1894429" y="108797"/>
                </a:lnTo>
                <a:lnTo>
                  <a:pt x="1893365" y="99775"/>
                </a:lnTo>
                <a:lnTo>
                  <a:pt x="1892300" y="90753"/>
                </a:lnTo>
                <a:lnTo>
                  <a:pt x="1893365" y="81200"/>
                </a:lnTo>
                <a:lnTo>
                  <a:pt x="1894429" y="72178"/>
                </a:lnTo>
                <a:lnTo>
                  <a:pt x="1897091" y="63686"/>
                </a:lnTo>
                <a:lnTo>
                  <a:pt x="1899752" y="55726"/>
                </a:lnTo>
                <a:lnTo>
                  <a:pt x="1903478" y="47765"/>
                </a:lnTo>
                <a:lnTo>
                  <a:pt x="1907736" y="40335"/>
                </a:lnTo>
                <a:lnTo>
                  <a:pt x="1913591" y="32905"/>
                </a:lnTo>
                <a:lnTo>
                  <a:pt x="1918914" y="27067"/>
                </a:lnTo>
                <a:lnTo>
                  <a:pt x="1925834" y="20698"/>
                </a:lnTo>
                <a:lnTo>
                  <a:pt x="1932221" y="15922"/>
                </a:lnTo>
                <a:lnTo>
                  <a:pt x="1939673" y="11145"/>
                </a:lnTo>
                <a:lnTo>
                  <a:pt x="1947657" y="7430"/>
                </a:lnTo>
                <a:lnTo>
                  <a:pt x="1956174" y="4246"/>
                </a:lnTo>
                <a:lnTo>
                  <a:pt x="1964690" y="2123"/>
                </a:lnTo>
                <a:lnTo>
                  <a:pt x="1973739" y="531"/>
                </a:lnTo>
                <a:lnTo>
                  <a:pt x="1983320" y="0"/>
                </a:lnTo>
                <a:close/>
                <a:moveTo>
                  <a:pt x="1746251" y="0"/>
                </a:moveTo>
                <a:lnTo>
                  <a:pt x="1755299" y="531"/>
                </a:lnTo>
                <a:lnTo>
                  <a:pt x="1764881" y="2123"/>
                </a:lnTo>
                <a:lnTo>
                  <a:pt x="1773397" y="4246"/>
                </a:lnTo>
                <a:lnTo>
                  <a:pt x="1781381" y="7430"/>
                </a:lnTo>
                <a:lnTo>
                  <a:pt x="1789365" y="11145"/>
                </a:lnTo>
                <a:lnTo>
                  <a:pt x="1797350" y="15922"/>
                </a:lnTo>
                <a:lnTo>
                  <a:pt x="1803737" y="20698"/>
                </a:lnTo>
                <a:lnTo>
                  <a:pt x="1810124" y="27067"/>
                </a:lnTo>
                <a:lnTo>
                  <a:pt x="1815979" y="32905"/>
                </a:lnTo>
                <a:lnTo>
                  <a:pt x="1821302" y="40335"/>
                </a:lnTo>
                <a:lnTo>
                  <a:pt x="1826093" y="47765"/>
                </a:lnTo>
                <a:lnTo>
                  <a:pt x="1829819" y="55726"/>
                </a:lnTo>
                <a:lnTo>
                  <a:pt x="1832480" y="63686"/>
                </a:lnTo>
                <a:lnTo>
                  <a:pt x="1835141" y="72178"/>
                </a:lnTo>
                <a:lnTo>
                  <a:pt x="1836206" y="81200"/>
                </a:lnTo>
                <a:lnTo>
                  <a:pt x="1836738" y="90753"/>
                </a:lnTo>
                <a:lnTo>
                  <a:pt x="1836206" y="99775"/>
                </a:lnTo>
                <a:lnTo>
                  <a:pt x="1835141" y="108797"/>
                </a:lnTo>
                <a:lnTo>
                  <a:pt x="1832480" y="117289"/>
                </a:lnTo>
                <a:lnTo>
                  <a:pt x="1829819" y="125780"/>
                </a:lnTo>
                <a:lnTo>
                  <a:pt x="1826093" y="133741"/>
                </a:lnTo>
                <a:lnTo>
                  <a:pt x="1821302" y="141171"/>
                </a:lnTo>
                <a:lnTo>
                  <a:pt x="1815979" y="148071"/>
                </a:lnTo>
                <a:lnTo>
                  <a:pt x="1810124" y="154439"/>
                </a:lnTo>
                <a:lnTo>
                  <a:pt x="1803737" y="160277"/>
                </a:lnTo>
                <a:lnTo>
                  <a:pt x="1797350" y="165584"/>
                </a:lnTo>
                <a:lnTo>
                  <a:pt x="1789365" y="169830"/>
                </a:lnTo>
                <a:lnTo>
                  <a:pt x="1781381" y="173545"/>
                </a:lnTo>
                <a:lnTo>
                  <a:pt x="1773397" y="176729"/>
                </a:lnTo>
                <a:lnTo>
                  <a:pt x="1764881" y="178852"/>
                </a:lnTo>
                <a:lnTo>
                  <a:pt x="1755299" y="180444"/>
                </a:lnTo>
                <a:lnTo>
                  <a:pt x="1746251" y="180975"/>
                </a:lnTo>
                <a:lnTo>
                  <a:pt x="1737202" y="180444"/>
                </a:lnTo>
                <a:lnTo>
                  <a:pt x="1728153" y="178852"/>
                </a:lnTo>
                <a:lnTo>
                  <a:pt x="1719637" y="176729"/>
                </a:lnTo>
                <a:lnTo>
                  <a:pt x="1711120" y="173545"/>
                </a:lnTo>
                <a:lnTo>
                  <a:pt x="1703668" y="169830"/>
                </a:lnTo>
                <a:lnTo>
                  <a:pt x="1695684" y="165584"/>
                </a:lnTo>
                <a:lnTo>
                  <a:pt x="1688765" y="160277"/>
                </a:lnTo>
                <a:lnTo>
                  <a:pt x="1681845" y="154439"/>
                </a:lnTo>
                <a:lnTo>
                  <a:pt x="1676522" y="148071"/>
                </a:lnTo>
                <a:lnTo>
                  <a:pt x="1671199" y="141171"/>
                </a:lnTo>
                <a:lnTo>
                  <a:pt x="1666941" y="133741"/>
                </a:lnTo>
                <a:lnTo>
                  <a:pt x="1663215" y="125780"/>
                </a:lnTo>
                <a:lnTo>
                  <a:pt x="1660021" y="117289"/>
                </a:lnTo>
                <a:lnTo>
                  <a:pt x="1657360" y="108797"/>
                </a:lnTo>
                <a:lnTo>
                  <a:pt x="1656296" y="99775"/>
                </a:lnTo>
                <a:lnTo>
                  <a:pt x="1655763" y="90753"/>
                </a:lnTo>
                <a:lnTo>
                  <a:pt x="1656296" y="81200"/>
                </a:lnTo>
                <a:lnTo>
                  <a:pt x="1657360" y="72178"/>
                </a:lnTo>
                <a:lnTo>
                  <a:pt x="1660021" y="63686"/>
                </a:lnTo>
                <a:lnTo>
                  <a:pt x="1663215" y="55726"/>
                </a:lnTo>
                <a:lnTo>
                  <a:pt x="1666941" y="47765"/>
                </a:lnTo>
                <a:lnTo>
                  <a:pt x="1671199" y="40335"/>
                </a:lnTo>
                <a:lnTo>
                  <a:pt x="1676522" y="32905"/>
                </a:lnTo>
                <a:lnTo>
                  <a:pt x="1681845" y="27067"/>
                </a:lnTo>
                <a:lnTo>
                  <a:pt x="1688765" y="20698"/>
                </a:lnTo>
                <a:lnTo>
                  <a:pt x="1695684" y="15922"/>
                </a:lnTo>
                <a:lnTo>
                  <a:pt x="1703668" y="11145"/>
                </a:lnTo>
                <a:lnTo>
                  <a:pt x="1711120" y="7430"/>
                </a:lnTo>
                <a:lnTo>
                  <a:pt x="1719637" y="4246"/>
                </a:lnTo>
                <a:lnTo>
                  <a:pt x="1728153" y="2123"/>
                </a:lnTo>
                <a:lnTo>
                  <a:pt x="1737202" y="531"/>
                </a:lnTo>
                <a:lnTo>
                  <a:pt x="1746251" y="0"/>
                </a:lnTo>
                <a:close/>
                <a:moveTo>
                  <a:pt x="1509978" y="0"/>
                </a:moveTo>
                <a:lnTo>
                  <a:pt x="1519000" y="531"/>
                </a:lnTo>
                <a:lnTo>
                  <a:pt x="1528023" y="2123"/>
                </a:lnTo>
                <a:lnTo>
                  <a:pt x="1536514" y="4246"/>
                </a:lnTo>
                <a:lnTo>
                  <a:pt x="1545006" y="7430"/>
                </a:lnTo>
                <a:lnTo>
                  <a:pt x="1552966" y="11145"/>
                </a:lnTo>
                <a:lnTo>
                  <a:pt x="1560396" y="15922"/>
                </a:lnTo>
                <a:lnTo>
                  <a:pt x="1567296" y="20698"/>
                </a:lnTo>
                <a:lnTo>
                  <a:pt x="1574195" y="27067"/>
                </a:lnTo>
                <a:lnTo>
                  <a:pt x="1579502" y="32905"/>
                </a:lnTo>
                <a:lnTo>
                  <a:pt x="1584809" y="40335"/>
                </a:lnTo>
                <a:lnTo>
                  <a:pt x="1589055" y="47765"/>
                </a:lnTo>
                <a:lnTo>
                  <a:pt x="1592770" y="55726"/>
                </a:lnTo>
                <a:lnTo>
                  <a:pt x="1595954" y="63686"/>
                </a:lnTo>
                <a:lnTo>
                  <a:pt x="1598608" y="72178"/>
                </a:lnTo>
                <a:lnTo>
                  <a:pt x="1599670" y="81200"/>
                </a:lnTo>
                <a:lnTo>
                  <a:pt x="1600200" y="90753"/>
                </a:lnTo>
                <a:lnTo>
                  <a:pt x="1599670" y="99775"/>
                </a:lnTo>
                <a:lnTo>
                  <a:pt x="1598608" y="108797"/>
                </a:lnTo>
                <a:lnTo>
                  <a:pt x="1595954" y="117289"/>
                </a:lnTo>
                <a:lnTo>
                  <a:pt x="1592770" y="125780"/>
                </a:lnTo>
                <a:lnTo>
                  <a:pt x="1589055" y="133741"/>
                </a:lnTo>
                <a:lnTo>
                  <a:pt x="1584809" y="141171"/>
                </a:lnTo>
                <a:lnTo>
                  <a:pt x="1579502" y="148071"/>
                </a:lnTo>
                <a:lnTo>
                  <a:pt x="1574195" y="154439"/>
                </a:lnTo>
                <a:lnTo>
                  <a:pt x="1567296" y="160277"/>
                </a:lnTo>
                <a:lnTo>
                  <a:pt x="1560396" y="165584"/>
                </a:lnTo>
                <a:lnTo>
                  <a:pt x="1552966" y="169830"/>
                </a:lnTo>
                <a:lnTo>
                  <a:pt x="1545006" y="173545"/>
                </a:lnTo>
                <a:lnTo>
                  <a:pt x="1536514" y="176729"/>
                </a:lnTo>
                <a:lnTo>
                  <a:pt x="1528023" y="178852"/>
                </a:lnTo>
                <a:lnTo>
                  <a:pt x="1519000" y="180444"/>
                </a:lnTo>
                <a:lnTo>
                  <a:pt x="1509978" y="180975"/>
                </a:lnTo>
                <a:lnTo>
                  <a:pt x="1500425" y="180444"/>
                </a:lnTo>
                <a:lnTo>
                  <a:pt x="1491403" y="178852"/>
                </a:lnTo>
                <a:lnTo>
                  <a:pt x="1482911" y="176729"/>
                </a:lnTo>
                <a:lnTo>
                  <a:pt x="1474951" y="173545"/>
                </a:lnTo>
                <a:lnTo>
                  <a:pt x="1466990" y="169830"/>
                </a:lnTo>
                <a:lnTo>
                  <a:pt x="1459560" y="165584"/>
                </a:lnTo>
                <a:lnTo>
                  <a:pt x="1452661" y="160277"/>
                </a:lnTo>
                <a:lnTo>
                  <a:pt x="1446292" y="154439"/>
                </a:lnTo>
                <a:lnTo>
                  <a:pt x="1440454" y="148071"/>
                </a:lnTo>
                <a:lnTo>
                  <a:pt x="1435147" y="141171"/>
                </a:lnTo>
                <a:lnTo>
                  <a:pt x="1430370" y="133741"/>
                </a:lnTo>
                <a:lnTo>
                  <a:pt x="1426655" y="125780"/>
                </a:lnTo>
                <a:lnTo>
                  <a:pt x="1423471" y="117289"/>
                </a:lnTo>
                <a:lnTo>
                  <a:pt x="1421348" y="108797"/>
                </a:lnTo>
                <a:lnTo>
                  <a:pt x="1420287" y="99775"/>
                </a:lnTo>
                <a:lnTo>
                  <a:pt x="1419225" y="90753"/>
                </a:lnTo>
                <a:lnTo>
                  <a:pt x="1420287" y="81200"/>
                </a:lnTo>
                <a:lnTo>
                  <a:pt x="1421348" y="72178"/>
                </a:lnTo>
                <a:lnTo>
                  <a:pt x="1423471" y="63686"/>
                </a:lnTo>
                <a:lnTo>
                  <a:pt x="1426655" y="55726"/>
                </a:lnTo>
                <a:lnTo>
                  <a:pt x="1430370" y="47765"/>
                </a:lnTo>
                <a:lnTo>
                  <a:pt x="1435147" y="40335"/>
                </a:lnTo>
                <a:lnTo>
                  <a:pt x="1440454" y="32905"/>
                </a:lnTo>
                <a:lnTo>
                  <a:pt x="1446292" y="27067"/>
                </a:lnTo>
                <a:lnTo>
                  <a:pt x="1452661" y="20698"/>
                </a:lnTo>
                <a:lnTo>
                  <a:pt x="1459560" y="15922"/>
                </a:lnTo>
                <a:lnTo>
                  <a:pt x="1466990" y="11145"/>
                </a:lnTo>
                <a:lnTo>
                  <a:pt x="1474951" y="7430"/>
                </a:lnTo>
                <a:lnTo>
                  <a:pt x="1482911" y="4246"/>
                </a:lnTo>
                <a:lnTo>
                  <a:pt x="1491403" y="2123"/>
                </a:lnTo>
                <a:lnTo>
                  <a:pt x="1500425" y="531"/>
                </a:lnTo>
                <a:lnTo>
                  <a:pt x="1509978" y="0"/>
                </a:lnTo>
                <a:close/>
                <a:moveTo>
                  <a:pt x="799572" y="0"/>
                </a:moveTo>
                <a:lnTo>
                  <a:pt x="809097" y="531"/>
                </a:lnTo>
                <a:lnTo>
                  <a:pt x="817564" y="2123"/>
                </a:lnTo>
                <a:lnTo>
                  <a:pt x="826559" y="4246"/>
                </a:lnTo>
                <a:lnTo>
                  <a:pt x="834497" y="7430"/>
                </a:lnTo>
                <a:lnTo>
                  <a:pt x="842434" y="11145"/>
                </a:lnTo>
                <a:lnTo>
                  <a:pt x="849843" y="15922"/>
                </a:lnTo>
                <a:lnTo>
                  <a:pt x="856722" y="20698"/>
                </a:lnTo>
                <a:lnTo>
                  <a:pt x="863072" y="27067"/>
                </a:lnTo>
                <a:lnTo>
                  <a:pt x="868893" y="32905"/>
                </a:lnTo>
                <a:lnTo>
                  <a:pt x="874185" y="40335"/>
                </a:lnTo>
                <a:lnTo>
                  <a:pt x="878947" y="47765"/>
                </a:lnTo>
                <a:lnTo>
                  <a:pt x="882651" y="55726"/>
                </a:lnTo>
                <a:lnTo>
                  <a:pt x="885826" y="63686"/>
                </a:lnTo>
                <a:lnTo>
                  <a:pt x="887414" y="72178"/>
                </a:lnTo>
                <a:lnTo>
                  <a:pt x="889001" y="81200"/>
                </a:lnTo>
                <a:lnTo>
                  <a:pt x="889001" y="90753"/>
                </a:lnTo>
                <a:lnTo>
                  <a:pt x="889001" y="99775"/>
                </a:lnTo>
                <a:lnTo>
                  <a:pt x="887414" y="108797"/>
                </a:lnTo>
                <a:lnTo>
                  <a:pt x="885826" y="117289"/>
                </a:lnTo>
                <a:lnTo>
                  <a:pt x="882651" y="125780"/>
                </a:lnTo>
                <a:lnTo>
                  <a:pt x="878947" y="133741"/>
                </a:lnTo>
                <a:lnTo>
                  <a:pt x="874185" y="141171"/>
                </a:lnTo>
                <a:lnTo>
                  <a:pt x="868893" y="148071"/>
                </a:lnTo>
                <a:lnTo>
                  <a:pt x="863072" y="154439"/>
                </a:lnTo>
                <a:lnTo>
                  <a:pt x="856722" y="160277"/>
                </a:lnTo>
                <a:lnTo>
                  <a:pt x="849843" y="165584"/>
                </a:lnTo>
                <a:lnTo>
                  <a:pt x="842434" y="169830"/>
                </a:lnTo>
                <a:lnTo>
                  <a:pt x="834497" y="173545"/>
                </a:lnTo>
                <a:lnTo>
                  <a:pt x="826559" y="176729"/>
                </a:lnTo>
                <a:lnTo>
                  <a:pt x="817564" y="178852"/>
                </a:lnTo>
                <a:lnTo>
                  <a:pt x="809097" y="180444"/>
                </a:lnTo>
                <a:lnTo>
                  <a:pt x="799572" y="180975"/>
                </a:lnTo>
                <a:lnTo>
                  <a:pt x="790576" y="180444"/>
                </a:lnTo>
                <a:lnTo>
                  <a:pt x="781580" y="178852"/>
                </a:lnTo>
                <a:lnTo>
                  <a:pt x="773113" y="176729"/>
                </a:lnTo>
                <a:lnTo>
                  <a:pt x="764647" y="173545"/>
                </a:lnTo>
                <a:lnTo>
                  <a:pt x="756709" y="169830"/>
                </a:lnTo>
                <a:lnTo>
                  <a:pt x="749301" y="165584"/>
                </a:lnTo>
                <a:lnTo>
                  <a:pt x="742422" y="160277"/>
                </a:lnTo>
                <a:lnTo>
                  <a:pt x="735542" y="154439"/>
                </a:lnTo>
                <a:lnTo>
                  <a:pt x="730251" y="148071"/>
                </a:lnTo>
                <a:lnTo>
                  <a:pt x="724959" y="141171"/>
                </a:lnTo>
                <a:lnTo>
                  <a:pt x="720726" y="133741"/>
                </a:lnTo>
                <a:lnTo>
                  <a:pt x="717022" y="125780"/>
                </a:lnTo>
                <a:lnTo>
                  <a:pt x="713847" y="117289"/>
                </a:lnTo>
                <a:lnTo>
                  <a:pt x="711201" y="108797"/>
                </a:lnTo>
                <a:lnTo>
                  <a:pt x="710142" y="99775"/>
                </a:lnTo>
                <a:lnTo>
                  <a:pt x="709613" y="90753"/>
                </a:lnTo>
                <a:lnTo>
                  <a:pt x="710142" y="81200"/>
                </a:lnTo>
                <a:lnTo>
                  <a:pt x="711201" y="72178"/>
                </a:lnTo>
                <a:lnTo>
                  <a:pt x="713847" y="63686"/>
                </a:lnTo>
                <a:lnTo>
                  <a:pt x="717022" y="55726"/>
                </a:lnTo>
                <a:lnTo>
                  <a:pt x="720726" y="47765"/>
                </a:lnTo>
                <a:lnTo>
                  <a:pt x="724959" y="40335"/>
                </a:lnTo>
                <a:lnTo>
                  <a:pt x="730251" y="32905"/>
                </a:lnTo>
                <a:lnTo>
                  <a:pt x="735542" y="27067"/>
                </a:lnTo>
                <a:lnTo>
                  <a:pt x="742422" y="20698"/>
                </a:lnTo>
                <a:lnTo>
                  <a:pt x="749301" y="15922"/>
                </a:lnTo>
                <a:lnTo>
                  <a:pt x="756709" y="11145"/>
                </a:lnTo>
                <a:lnTo>
                  <a:pt x="764647" y="7430"/>
                </a:lnTo>
                <a:lnTo>
                  <a:pt x="773113" y="4246"/>
                </a:lnTo>
                <a:lnTo>
                  <a:pt x="781580" y="2123"/>
                </a:lnTo>
                <a:lnTo>
                  <a:pt x="790576" y="531"/>
                </a:lnTo>
                <a:lnTo>
                  <a:pt x="799572" y="0"/>
                </a:lnTo>
                <a:close/>
                <a:moveTo>
                  <a:pt x="563032" y="0"/>
                </a:moveTo>
                <a:lnTo>
                  <a:pt x="571975" y="531"/>
                </a:lnTo>
                <a:lnTo>
                  <a:pt x="580918" y="2123"/>
                </a:lnTo>
                <a:lnTo>
                  <a:pt x="589335" y="4246"/>
                </a:lnTo>
                <a:lnTo>
                  <a:pt x="597226" y="7430"/>
                </a:lnTo>
                <a:lnTo>
                  <a:pt x="605117" y="11145"/>
                </a:lnTo>
                <a:lnTo>
                  <a:pt x="613008" y="15922"/>
                </a:lnTo>
                <a:lnTo>
                  <a:pt x="619847" y="20698"/>
                </a:lnTo>
                <a:lnTo>
                  <a:pt x="625633" y="27067"/>
                </a:lnTo>
                <a:lnTo>
                  <a:pt x="631946" y="32905"/>
                </a:lnTo>
                <a:lnTo>
                  <a:pt x="636681" y="40335"/>
                </a:lnTo>
                <a:lnTo>
                  <a:pt x="641415" y="47765"/>
                </a:lnTo>
                <a:lnTo>
                  <a:pt x="645098" y="55726"/>
                </a:lnTo>
                <a:lnTo>
                  <a:pt x="648254" y="63686"/>
                </a:lnTo>
                <a:lnTo>
                  <a:pt x="650885" y="72178"/>
                </a:lnTo>
                <a:lnTo>
                  <a:pt x="651937" y="81200"/>
                </a:lnTo>
                <a:lnTo>
                  <a:pt x="652463" y="90753"/>
                </a:lnTo>
                <a:lnTo>
                  <a:pt x="651937" y="99775"/>
                </a:lnTo>
                <a:lnTo>
                  <a:pt x="650885" y="108797"/>
                </a:lnTo>
                <a:lnTo>
                  <a:pt x="648254" y="117289"/>
                </a:lnTo>
                <a:lnTo>
                  <a:pt x="645098" y="125780"/>
                </a:lnTo>
                <a:lnTo>
                  <a:pt x="641415" y="133741"/>
                </a:lnTo>
                <a:lnTo>
                  <a:pt x="636681" y="141171"/>
                </a:lnTo>
                <a:lnTo>
                  <a:pt x="631946" y="148071"/>
                </a:lnTo>
                <a:lnTo>
                  <a:pt x="625633" y="154439"/>
                </a:lnTo>
                <a:lnTo>
                  <a:pt x="619847" y="160277"/>
                </a:lnTo>
                <a:lnTo>
                  <a:pt x="613008" y="165584"/>
                </a:lnTo>
                <a:lnTo>
                  <a:pt x="605117" y="169830"/>
                </a:lnTo>
                <a:lnTo>
                  <a:pt x="597226" y="173545"/>
                </a:lnTo>
                <a:lnTo>
                  <a:pt x="589335" y="176729"/>
                </a:lnTo>
                <a:lnTo>
                  <a:pt x="580918" y="178852"/>
                </a:lnTo>
                <a:lnTo>
                  <a:pt x="571975" y="180444"/>
                </a:lnTo>
                <a:lnTo>
                  <a:pt x="563032" y="180975"/>
                </a:lnTo>
                <a:lnTo>
                  <a:pt x="554089" y="180444"/>
                </a:lnTo>
                <a:lnTo>
                  <a:pt x="544620" y="178852"/>
                </a:lnTo>
                <a:lnTo>
                  <a:pt x="536202" y="176729"/>
                </a:lnTo>
                <a:lnTo>
                  <a:pt x="527785" y="173545"/>
                </a:lnTo>
                <a:lnTo>
                  <a:pt x="519894" y="169830"/>
                </a:lnTo>
                <a:lnTo>
                  <a:pt x="512530" y="165584"/>
                </a:lnTo>
                <a:lnTo>
                  <a:pt x="506217" y="160277"/>
                </a:lnTo>
                <a:lnTo>
                  <a:pt x="499378" y="154439"/>
                </a:lnTo>
                <a:lnTo>
                  <a:pt x="494117" y="148071"/>
                </a:lnTo>
                <a:lnTo>
                  <a:pt x="488331" y="141171"/>
                </a:lnTo>
                <a:lnTo>
                  <a:pt x="484122" y="133741"/>
                </a:lnTo>
                <a:lnTo>
                  <a:pt x="480440" y="125780"/>
                </a:lnTo>
                <a:lnTo>
                  <a:pt x="477809" y="117289"/>
                </a:lnTo>
                <a:lnTo>
                  <a:pt x="475179" y="108797"/>
                </a:lnTo>
                <a:lnTo>
                  <a:pt x="474127" y="99775"/>
                </a:lnTo>
                <a:lnTo>
                  <a:pt x="473075" y="90753"/>
                </a:lnTo>
                <a:lnTo>
                  <a:pt x="474127" y="81200"/>
                </a:lnTo>
                <a:lnTo>
                  <a:pt x="475179" y="72178"/>
                </a:lnTo>
                <a:lnTo>
                  <a:pt x="477809" y="63686"/>
                </a:lnTo>
                <a:lnTo>
                  <a:pt x="480440" y="55726"/>
                </a:lnTo>
                <a:lnTo>
                  <a:pt x="484122" y="47765"/>
                </a:lnTo>
                <a:lnTo>
                  <a:pt x="488331" y="40335"/>
                </a:lnTo>
                <a:lnTo>
                  <a:pt x="494117" y="32905"/>
                </a:lnTo>
                <a:lnTo>
                  <a:pt x="499378" y="27067"/>
                </a:lnTo>
                <a:lnTo>
                  <a:pt x="506217" y="20698"/>
                </a:lnTo>
                <a:lnTo>
                  <a:pt x="512530" y="15922"/>
                </a:lnTo>
                <a:lnTo>
                  <a:pt x="519894" y="11145"/>
                </a:lnTo>
                <a:lnTo>
                  <a:pt x="527785" y="7430"/>
                </a:lnTo>
                <a:lnTo>
                  <a:pt x="536202" y="4246"/>
                </a:lnTo>
                <a:lnTo>
                  <a:pt x="544620" y="2123"/>
                </a:lnTo>
                <a:lnTo>
                  <a:pt x="554089" y="531"/>
                </a:lnTo>
                <a:lnTo>
                  <a:pt x="563032" y="0"/>
                </a:lnTo>
                <a:close/>
                <a:moveTo>
                  <a:pt x="325969" y="0"/>
                </a:moveTo>
                <a:lnTo>
                  <a:pt x="334912" y="531"/>
                </a:lnTo>
                <a:lnTo>
                  <a:pt x="344381" y="2123"/>
                </a:lnTo>
                <a:lnTo>
                  <a:pt x="352798" y="4246"/>
                </a:lnTo>
                <a:lnTo>
                  <a:pt x="361215" y="7430"/>
                </a:lnTo>
                <a:lnTo>
                  <a:pt x="369106" y="11145"/>
                </a:lnTo>
                <a:lnTo>
                  <a:pt x="376471" y="15922"/>
                </a:lnTo>
                <a:lnTo>
                  <a:pt x="382784" y="20698"/>
                </a:lnTo>
                <a:lnTo>
                  <a:pt x="389623" y="27067"/>
                </a:lnTo>
                <a:lnTo>
                  <a:pt x="394883" y="32905"/>
                </a:lnTo>
                <a:lnTo>
                  <a:pt x="400670" y="40335"/>
                </a:lnTo>
                <a:lnTo>
                  <a:pt x="404878" y="47765"/>
                </a:lnTo>
                <a:lnTo>
                  <a:pt x="408561" y="55726"/>
                </a:lnTo>
                <a:lnTo>
                  <a:pt x="411191" y="63686"/>
                </a:lnTo>
                <a:lnTo>
                  <a:pt x="413821" y="72178"/>
                </a:lnTo>
                <a:lnTo>
                  <a:pt x="414874" y="81200"/>
                </a:lnTo>
                <a:lnTo>
                  <a:pt x="415926" y="90753"/>
                </a:lnTo>
                <a:lnTo>
                  <a:pt x="414874" y="99775"/>
                </a:lnTo>
                <a:lnTo>
                  <a:pt x="413821" y="108797"/>
                </a:lnTo>
                <a:lnTo>
                  <a:pt x="411191" y="117289"/>
                </a:lnTo>
                <a:lnTo>
                  <a:pt x="408561" y="125780"/>
                </a:lnTo>
                <a:lnTo>
                  <a:pt x="404878" y="133741"/>
                </a:lnTo>
                <a:lnTo>
                  <a:pt x="400670" y="141171"/>
                </a:lnTo>
                <a:lnTo>
                  <a:pt x="394883" y="148071"/>
                </a:lnTo>
                <a:lnTo>
                  <a:pt x="389623" y="154439"/>
                </a:lnTo>
                <a:lnTo>
                  <a:pt x="382784" y="160277"/>
                </a:lnTo>
                <a:lnTo>
                  <a:pt x="376471" y="165584"/>
                </a:lnTo>
                <a:lnTo>
                  <a:pt x="369106" y="169830"/>
                </a:lnTo>
                <a:lnTo>
                  <a:pt x="361215" y="173545"/>
                </a:lnTo>
                <a:lnTo>
                  <a:pt x="352798" y="176729"/>
                </a:lnTo>
                <a:lnTo>
                  <a:pt x="344381" y="178852"/>
                </a:lnTo>
                <a:lnTo>
                  <a:pt x="334912" y="180444"/>
                </a:lnTo>
                <a:lnTo>
                  <a:pt x="325969" y="180975"/>
                </a:lnTo>
                <a:lnTo>
                  <a:pt x="317026" y="180444"/>
                </a:lnTo>
                <a:lnTo>
                  <a:pt x="308083" y="178852"/>
                </a:lnTo>
                <a:lnTo>
                  <a:pt x="299665" y="176729"/>
                </a:lnTo>
                <a:lnTo>
                  <a:pt x="291775" y="173545"/>
                </a:lnTo>
                <a:lnTo>
                  <a:pt x="283884" y="169830"/>
                </a:lnTo>
                <a:lnTo>
                  <a:pt x="276519" y="165584"/>
                </a:lnTo>
                <a:lnTo>
                  <a:pt x="269154" y="160277"/>
                </a:lnTo>
                <a:lnTo>
                  <a:pt x="263367" y="154439"/>
                </a:lnTo>
                <a:lnTo>
                  <a:pt x="257054" y="148071"/>
                </a:lnTo>
                <a:lnTo>
                  <a:pt x="252320" y="141171"/>
                </a:lnTo>
                <a:lnTo>
                  <a:pt x="247585" y="133741"/>
                </a:lnTo>
                <a:lnTo>
                  <a:pt x="243903" y="125780"/>
                </a:lnTo>
                <a:lnTo>
                  <a:pt x="240746" y="117289"/>
                </a:lnTo>
                <a:lnTo>
                  <a:pt x="238116" y="108797"/>
                </a:lnTo>
                <a:lnTo>
                  <a:pt x="237064" y="99775"/>
                </a:lnTo>
                <a:lnTo>
                  <a:pt x="236538" y="90753"/>
                </a:lnTo>
                <a:lnTo>
                  <a:pt x="237064" y="81200"/>
                </a:lnTo>
                <a:lnTo>
                  <a:pt x="238116" y="72178"/>
                </a:lnTo>
                <a:lnTo>
                  <a:pt x="240746" y="63686"/>
                </a:lnTo>
                <a:lnTo>
                  <a:pt x="243903" y="55726"/>
                </a:lnTo>
                <a:lnTo>
                  <a:pt x="247585" y="47765"/>
                </a:lnTo>
                <a:lnTo>
                  <a:pt x="252320" y="40335"/>
                </a:lnTo>
                <a:lnTo>
                  <a:pt x="257054" y="32905"/>
                </a:lnTo>
                <a:lnTo>
                  <a:pt x="263367" y="27067"/>
                </a:lnTo>
                <a:lnTo>
                  <a:pt x="269154" y="20698"/>
                </a:lnTo>
                <a:lnTo>
                  <a:pt x="276519" y="15922"/>
                </a:lnTo>
                <a:lnTo>
                  <a:pt x="283884" y="11145"/>
                </a:lnTo>
                <a:lnTo>
                  <a:pt x="291775" y="7430"/>
                </a:lnTo>
                <a:lnTo>
                  <a:pt x="299665" y="4246"/>
                </a:lnTo>
                <a:lnTo>
                  <a:pt x="308083" y="2123"/>
                </a:lnTo>
                <a:lnTo>
                  <a:pt x="317026" y="531"/>
                </a:lnTo>
                <a:lnTo>
                  <a:pt x="325969" y="0"/>
                </a:lnTo>
                <a:close/>
                <a:moveTo>
                  <a:pt x="89429" y="0"/>
                </a:moveTo>
                <a:lnTo>
                  <a:pt x="98425" y="531"/>
                </a:lnTo>
                <a:lnTo>
                  <a:pt x="107421" y="2123"/>
                </a:lnTo>
                <a:lnTo>
                  <a:pt x="115888" y="4246"/>
                </a:lnTo>
                <a:lnTo>
                  <a:pt x="124354" y="7430"/>
                </a:lnTo>
                <a:lnTo>
                  <a:pt x="132292" y="11145"/>
                </a:lnTo>
                <a:lnTo>
                  <a:pt x="139700" y="15922"/>
                </a:lnTo>
                <a:lnTo>
                  <a:pt x="146579" y="20698"/>
                </a:lnTo>
                <a:lnTo>
                  <a:pt x="153459" y="27067"/>
                </a:lnTo>
                <a:lnTo>
                  <a:pt x="158750" y="32905"/>
                </a:lnTo>
                <a:lnTo>
                  <a:pt x="164042" y="40335"/>
                </a:lnTo>
                <a:lnTo>
                  <a:pt x="168275" y="47765"/>
                </a:lnTo>
                <a:lnTo>
                  <a:pt x="171979" y="55726"/>
                </a:lnTo>
                <a:lnTo>
                  <a:pt x="175154" y="63686"/>
                </a:lnTo>
                <a:lnTo>
                  <a:pt x="177800" y="72178"/>
                </a:lnTo>
                <a:lnTo>
                  <a:pt x="178859" y="81200"/>
                </a:lnTo>
                <a:lnTo>
                  <a:pt x="179388" y="90753"/>
                </a:lnTo>
                <a:lnTo>
                  <a:pt x="178859" y="99775"/>
                </a:lnTo>
                <a:lnTo>
                  <a:pt x="177800" y="108797"/>
                </a:lnTo>
                <a:lnTo>
                  <a:pt x="175154" y="117289"/>
                </a:lnTo>
                <a:lnTo>
                  <a:pt x="171979" y="125780"/>
                </a:lnTo>
                <a:lnTo>
                  <a:pt x="168275" y="133741"/>
                </a:lnTo>
                <a:lnTo>
                  <a:pt x="164042" y="141171"/>
                </a:lnTo>
                <a:lnTo>
                  <a:pt x="158750" y="148071"/>
                </a:lnTo>
                <a:lnTo>
                  <a:pt x="153459" y="154439"/>
                </a:lnTo>
                <a:lnTo>
                  <a:pt x="146579" y="160277"/>
                </a:lnTo>
                <a:lnTo>
                  <a:pt x="139700" y="165584"/>
                </a:lnTo>
                <a:lnTo>
                  <a:pt x="132292" y="169830"/>
                </a:lnTo>
                <a:lnTo>
                  <a:pt x="124354" y="173545"/>
                </a:lnTo>
                <a:lnTo>
                  <a:pt x="115888" y="176729"/>
                </a:lnTo>
                <a:lnTo>
                  <a:pt x="107421" y="178852"/>
                </a:lnTo>
                <a:lnTo>
                  <a:pt x="98425" y="180444"/>
                </a:lnTo>
                <a:lnTo>
                  <a:pt x="89429" y="180975"/>
                </a:lnTo>
                <a:lnTo>
                  <a:pt x="79904" y="180444"/>
                </a:lnTo>
                <a:lnTo>
                  <a:pt x="71437" y="178852"/>
                </a:lnTo>
                <a:lnTo>
                  <a:pt x="62442" y="176729"/>
                </a:lnTo>
                <a:lnTo>
                  <a:pt x="54504" y="173545"/>
                </a:lnTo>
                <a:lnTo>
                  <a:pt x="46567" y="169830"/>
                </a:lnTo>
                <a:lnTo>
                  <a:pt x="39158" y="165584"/>
                </a:lnTo>
                <a:lnTo>
                  <a:pt x="32279" y="160277"/>
                </a:lnTo>
                <a:lnTo>
                  <a:pt x="25929" y="154439"/>
                </a:lnTo>
                <a:lnTo>
                  <a:pt x="20108" y="148071"/>
                </a:lnTo>
                <a:lnTo>
                  <a:pt x="14816" y="141171"/>
                </a:lnTo>
                <a:lnTo>
                  <a:pt x="10054" y="133741"/>
                </a:lnTo>
                <a:lnTo>
                  <a:pt x="6350" y="125780"/>
                </a:lnTo>
                <a:lnTo>
                  <a:pt x="3704" y="117289"/>
                </a:lnTo>
                <a:lnTo>
                  <a:pt x="1587" y="108797"/>
                </a:lnTo>
                <a:lnTo>
                  <a:pt x="0" y="99775"/>
                </a:lnTo>
                <a:lnTo>
                  <a:pt x="0" y="90753"/>
                </a:lnTo>
                <a:lnTo>
                  <a:pt x="0" y="81200"/>
                </a:lnTo>
                <a:lnTo>
                  <a:pt x="1587" y="72178"/>
                </a:lnTo>
                <a:lnTo>
                  <a:pt x="3704" y="63686"/>
                </a:lnTo>
                <a:lnTo>
                  <a:pt x="6350" y="55726"/>
                </a:lnTo>
                <a:lnTo>
                  <a:pt x="10054" y="47765"/>
                </a:lnTo>
                <a:lnTo>
                  <a:pt x="14816" y="40335"/>
                </a:lnTo>
                <a:lnTo>
                  <a:pt x="20108" y="32905"/>
                </a:lnTo>
                <a:lnTo>
                  <a:pt x="25929" y="27067"/>
                </a:lnTo>
                <a:lnTo>
                  <a:pt x="32279" y="20698"/>
                </a:lnTo>
                <a:lnTo>
                  <a:pt x="39158" y="15922"/>
                </a:lnTo>
                <a:lnTo>
                  <a:pt x="46567" y="11145"/>
                </a:lnTo>
                <a:lnTo>
                  <a:pt x="54504" y="7430"/>
                </a:lnTo>
                <a:lnTo>
                  <a:pt x="62442" y="4246"/>
                </a:lnTo>
                <a:lnTo>
                  <a:pt x="71437" y="2123"/>
                </a:lnTo>
                <a:lnTo>
                  <a:pt x="79904" y="531"/>
                </a:lnTo>
                <a:lnTo>
                  <a:pt x="89429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矩形 57"/>
          <p:cNvSpPr>
            <a:spLocks noChangeArrowheads="1"/>
          </p:cNvSpPr>
          <p:nvPr/>
        </p:nvSpPr>
        <p:spPr bwMode="auto">
          <a:xfrm>
            <a:off x="6916417" y="1804582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5" name="文本框 40"/>
          <p:cNvSpPr txBox="1"/>
          <p:nvPr/>
        </p:nvSpPr>
        <p:spPr>
          <a:xfrm>
            <a:off x="6916417" y="2209125"/>
            <a:ext cx="3089629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35"/>
          <a:stretch/>
        </p:blipFill>
        <p:spPr>
          <a:xfrm>
            <a:off x="2130415" y="1820085"/>
            <a:ext cx="3268279" cy="324503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063449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22" grpId="0" animBg="1"/>
      <p:bldP spid="23" grpId="0" animBg="1"/>
      <p:bldP spid="16" grpId="0"/>
      <p:bldP spid="18" grpId="0" animBg="1"/>
      <p:bldP spid="19" grpId="0"/>
      <p:bldP spid="20" grpId="0"/>
      <p:bldP spid="21" grpId="0" animBg="1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椭圆 40"/>
          <p:cNvSpPr/>
          <p:nvPr/>
        </p:nvSpPr>
        <p:spPr>
          <a:xfrm>
            <a:off x="-241214" y="4524969"/>
            <a:ext cx="987711" cy="987711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-528014" y="5583074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7700331" y="-279924"/>
            <a:ext cx="1039735" cy="1039735"/>
          </a:xfrm>
          <a:prstGeom prst="ellipse">
            <a:avLst/>
          </a:prstGeom>
          <a:solidFill>
            <a:srgbClr val="DFF1F5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017591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326523" y="6204386"/>
            <a:ext cx="2030336" cy="20303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6" name="椭圆 45"/>
          <p:cNvSpPr/>
          <p:nvPr/>
        </p:nvSpPr>
        <p:spPr>
          <a:xfrm flipH="1">
            <a:off x="11336981" y="4353908"/>
            <a:ext cx="987711" cy="987711"/>
          </a:xfrm>
          <a:prstGeom prst="ellipse">
            <a:avLst/>
          </a:prstGeom>
          <a:solidFill>
            <a:schemeClr val="accent4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10233921" y="5669542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9508182" y="5187511"/>
            <a:ext cx="1039735" cy="1039735"/>
          </a:xfrm>
          <a:prstGeom prst="ellipse">
            <a:avLst/>
          </a:prstGeom>
          <a:solidFill>
            <a:schemeClr val="accent4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9" name="椭圆 48"/>
          <p:cNvSpPr/>
          <p:nvPr/>
        </p:nvSpPr>
        <p:spPr>
          <a:xfrm flipH="1">
            <a:off x="9125475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6825942" y="6204386"/>
            <a:ext cx="2030336" cy="2030336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-428023" y="830901"/>
            <a:ext cx="856045" cy="715511"/>
          </a:xfrm>
          <a:prstGeom prst="ellipse">
            <a:avLst/>
          </a:prstGeom>
          <a:solidFill>
            <a:schemeClr val="tx2">
              <a:lumMod val="20000"/>
              <a:lumOff val="8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-528014" y="-721821"/>
            <a:ext cx="1471782" cy="1482328"/>
          </a:xfrm>
          <a:prstGeom prst="ellipse">
            <a:avLst/>
          </a:prstGeom>
          <a:solidFill>
            <a:schemeClr val="tx2">
              <a:lumMod val="40000"/>
              <a:lumOff val="6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06164" y="467423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添加您宝贵的标题</a:t>
            </a:r>
          </a:p>
        </p:txBody>
      </p:sp>
      <p:sp>
        <p:nvSpPr>
          <p:cNvPr id="18" name="箭头"/>
          <p:cNvSpPr/>
          <p:nvPr/>
        </p:nvSpPr>
        <p:spPr bwMode="auto">
          <a:xfrm>
            <a:off x="670744" y="1937491"/>
            <a:ext cx="420156" cy="246546"/>
          </a:xfrm>
          <a:custGeom>
            <a:avLst/>
            <a:gdLst>
              <a:gd name="T0" fmla="*/ 2156354 w 3019426"/>
              <a:gd name="T1" fmla="*/ 1446894 h 1601787"/>
              <a:gd name="T2" fmla="*/ 1892300 w 3019426"/>
              <a:gd name="T3" fmla="*/ 1511300 h 1601787"/>
              <a:gd name="T4" fmla="*/ 1681845 w 3019426"/>
              <a:gd name="T5" fmla="*/ 1575173 h 1601787"/>
              <a:gd name="T6" fmla="*/ 1509978 w 3019426"/>
              <a:gd name="T7" fmla="*/ 1601787 h 1601787"/>
              <a:gd name="T8" fmla="*/ 863072 w 3019426"/>
              <a:gd name="T9" fmla="*/ 1575173 h 1601787"/>
              <a:gd name="T10" fmla="*/ 652463 w 3019426"/>
              <a:gd name="T11" fmla="*/ 1511300 h 1601787"/>
              <a:gd name="T12" fmla="*/ 389623 w 3019426"/>
              <a:gd name="T13" fmla="*/ 1446894 h 1601787"/>
              <a:gd name="T14" fmla="*/ 89429 w 3019426"/>
              <a:gd name="T15" fmla="*/ 1420812 h 1601787"/>
              <a:gd name="T16" fmla="*/ 32279 w 3019426"/>
              <a:gd name="T17" fmla="*/ 1441571 h 1601787"/>
              <a:gd name="T18" fmla="*/ 2366963 w 3019426"/>
              <a:gd name="T19" fmla="*/ 1265475 h 1601787"/>
              <a:gd name="T20" fmla="*/ 2155237 w 3019426"/>
              <a:gd name="T21" fmla="*/ 1331815 h 1601787"/>
              <a:gd name="T22" fmla="*/ 1973739 w 3019426"/>
              <a:gd name="T23" fmla="*/ 1364189 h 1601787"/>
              <a:gd name="T24" fmla="*/ 1803737 w 3019426"/>
              <a:gd name="T25" fmla="*/ 1344021 h 1601787"/>
              <a:gd name="T26" fmla="*/ 1125009 w 3019426"/>
              <a:gd name="T27" fmla="*/ 1284050 h 1601787"/>
              <a:gd name="T28" fmla="*/ 873714 w 3019426"/>
              <a:gd name="T29" fmla="*/ 1217180 h 1601787"/>
              <a:gd name="T30" fmla="*/ 571975 w 3019426"/>
              <a:gd name="T31" fmla="*/ 1184806 h 1601787"/>
              <a:gd name="T32" fmla="*/ 512530 w 3019426"/>
              <a:gd name="T33" fmla="*/ 1200197 h 1601787"/>
              <a:gd name="T34" fmla="*/ 238116 w 3019426"/>
              <a:gd name="T35" fmla="*/ 1256453 h 1601787"/>
              <a:gd name="T36" fmla="*/ 2624077 w 3019426"/>
              <a:gd name="T37" fmla="*/ 1094317 h 1601787"/>
              <a:gd name="T38" fmla="*/ 2446868 w 3019426"/>
              <a:gd name="T39" fmla="*/ 1126596 h 1601787"/>
              <a:gd name="T40" fmla="*/ 2281337 w 3019426"/>
              <a:gd name="T41" fmla="*/ 1106488 h 1601787"/>
              <a:gd name="T42" fmla="*/ 2073275 w 3019426"/>
              <a:gd name="T43" fmla="*/ 1046162 h 1601787"/>
              <a:gd name="T44" fmla="*/ 1341439 w 3019426"/>
              <a:gd name="T45" fmla="*/ 980016 h 1601787"/>
              <a:gd name="T46" fmla="*/ 1045105 w 3019426"/>
              <a:gd name="T47" fmla="*/ 947737 h 1601787"/>
              <a:gd name="T48" fmla="*/ 985309 w 3019426"/>
              <a:gd name="T49" fmla="*/ 962554 h 1601787"/>
              <a:gd name="T50" fmla="*/ 716486 w 3019426"/>
              <a:gd name="T51" fmla="*/ 1019175 h 1601787"/>
              <a:gd name="T52" fmla="*/ 488331 w 3019426"/>
              <a:gd name="T53" fmla="*/ 1087438 h 1601787"/>
              <a:gd name="T54" fmla="*/ 2903166 w 3019426"/>
              <a:gd name="T55" fmla="*/ 887413 h 1601787"/>
              <a:gd name="T56" fmla="*/ 2736458 w 3019426"/>
              <a:gd name="T57" fmla="*/ 880005 h 1601787"/>
              <a:gd name="T58" fmla="*/ 2542118 w 3019426"/>
              <a:gd name="T59" fmla="*/ 827617 h 1601787"/>
              <a:gd name="T60" fmla="*/ 2299230 w 3019426"/>
              <a:gd name="T61" fmla="*/ 758296 h 1601787"/>
              <a:gd name="T62" fmla="*/ 1536514 w 3019426"/>
              <a:gd name="T63" fmla="*/ 714904 h 1601787"/>
              <a:gd name="T64" fmla="*/ 1474951 w 3019426"/>
              <a:gd name="T65" fmla="*/ 718079 h 1601787"/>
              <a:gd name="T66" fmla="*/ 1189567 w 3019426"/>
              <a:gd name="T67" fmla="*/ 766234 h 1601787"/>
              <a:gd name="T68" fmla="*/ 952500 w 3019426"/>
              <a:gd name="T69" fmla="*/ 836084 h 1601787"/>
              <a:gd name="T70" fmla="*/ 764647 w 3019426"/>
              <a:gd name="T71" fmla="*/ 884238 h 1601787"/>
              <a:gd name="T72" fmla="*/ 2728544 w 3019426"/>
              <a:gd name="T73" fmla="*/ 647191 h 1601787"/>
              <a:gd name="T74" fmla="*/ 2538943 w 3019426"/>
              <a:gd name="T75" fmla="*/ 599179 h 1601787"/>
              <a:gd name="T76" fmla="*/ 2303463 w 3019426"/>
              <a:gd name="T77" fmla="*/ 529534 h 1601787"/>
              <a:gd name="T78" fmla="*/ 2017918 w 3019426"/>
              <a:gd name="T79" fmla="*/ 482049 h 1601787"/>
              <a:gd name="T80" fmla="*/ 1956174 w 3019426"/>
              <a:gd name="T81" fmla="*/ 478883 h 1601787"/>
              <a:gd name="T82" fmla="*/ 1193272 w 3019426"/>
              <a:gd name="T83" fmla="*/ 521620 h 1601787"/>
              <a:gd name="T84" fmla="*/ 949325 w 3019426"/>
              <a:gd name="T85" fmla="*/ 591264 h 1601787"/>
              <a:gd name="T86" fmla="*/ 756709 w 3019426"/>
              <a:gd name="T87" fmla="*/ 643498 h 1601787"/>
              <a:gd name="T88" fmla="*/ 589335 w 3019426"/>
              <a:gd name="T89" fmla="*/ 650357 h 1601787"/>
              <a:gd name="T90" fmla="*/ 2535238 w 3019426"/>
              <a:gd name="T91" fmla="*/ 370556 h 1601787"/>
              <a:gd name="T92" fmla="*/ 2306109 w 3019426"/>
              <a:gd name="T93" fmla="*/ 301439 h 1601787"/>
              <a:gd name="T94" fmla="*/ 2025902 w 3019426"/>
              <a:gd name="T95" fmla="*/ 249205 h 1601787"/>
              <a:gd name="T96" fmla="*/ 1964690 w 3019426"/>
              <a:gd name="T97" fmla="*/ 239708 h 1601787"/>
              <a:gd name="T98" fmla="*/ 1671199 w 3019426"/>
              <a:gd name="T99" fmla="*/ 277696 h 1601787"/>
              <a:gd name="T100" fmla="*/ 947738 w 3019426"/>
              <a:gd name="T101" fmla="*/ 346286 h 1601787"/>
              <a:gd name="T102" fmla="*/ 749301 w 3019426"/>
              <a:gd name="T103" fmla="*/ 402212 h 1601787"/>
              <a:gd name="T104" fmla="*/ 580918 w 3019426"/>
              <a:gd name="T105" fmla="*/ 415930 h 1601787"/>
              <a:gd name="T106" fmla="*/ 400670 w 3019426"/>
              <a:gd name="T107" fmla="*/ 378470 h 1601787"/>
              <a:gd name="T108" fmla="*/ 2308226 w 3019426"/>
              <a:gd name="T109" fmla="*/ 72178 h 1601787"/>
              <a:gd name="T110" fmla="*/ 2033354 w 3019426"/>
              <a:gd name="T111" fmla="*/ 15922 h 1601787"/>
              <a:gd name="T112" fmla="*/ 1973739 w 3019426"/>
              <a:gd name="T113" fmla="*/ 531 h 1601787"/>
              <a:gd name="T114" fmla="*/ 1676522 w 3019426"/>
              <a:gd name="T115" fmla="*/ 32905 h 1601787"/>
              <a:gd name="T116" fmla="*/ 1420287 w 3019426"/>
              <a:gd name="T117" fmla="*/ 99775 h 1601787"/>
              <a:gd name="T118" fmla="*/ 742422 w 3019426"/>
              <a:gd name="T119" fmla="*/ 160277 h 1601787"/>
              <a:gd name="T120" fmla="*/ 571975 w 3019426"/>
              <a:gd name="T121" fmla="*/ 180444 h 1601787"/>
              <a:gd name="T122" fmla="*/ 394883 w 3019426"/>
              <a:gd name="T123" fmla="*/ 148071 h 1601787"/>
              <a:gd name="T124" fmla="*/ 178859 w 3019426"/>
              <a:gd name="T125" fmla="*/ 81200 h 1601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19426" h="1601787">
                <a:moveTo>
                  <a:pt x="2220384" y="1420812"/>
                </a:moveTo>
                <a:lnTo>
                  <a:pt x="2229909" y="1421344"/>
                </a:lnTo>
                <a:lnTo>
                  <a:pt x="2238376" y="1422409"/>
                </a:lnTo>
                <a:lnTo>
                  <a:pt x="2246842" y="1425070"/>
                </a:lnTo>
                <a:lnTo>
                  <a:pt x="2255309" y="1427732"/>
                </a:lnTo>
                <a:lnTo>
                  <a:pt x="2263246" y="1431458"/>
                </a:lnTo>
                <a:lnTo>
                  <a:pt x="2270655" y="1435716"/>
                </a:lnTo>
                <a:lnTo>
                  <a:pt x="2277005" y="1441571"/>
                </a:lnTo>
                <a:lnTo>
                  <a:pt x="2283884" y="1446894"/>
                </a:lnTo>
                <a:lnTo>
                  <a:pt x="2289705" y="1453813"/>
                </a:lnTo>
                <a:lnTo>
                  <a:pt x="2294997" y="1460201"/>
                </a:lnTo>
                <a:lnTo>
                  <a:pt x="2299230" y="1468185"/>
                </a:lnTo>
                <a:lnTo>
                  <a:pt x="2303463" y="1475637"/>
                </a:lnTo>
                <a:lnTo>
                  <a:pt x="2306109" y="1484153"/>
                </a:lnTo>
                <a:lnTo>
                  <a:pt x="2308226" y="1492670"/>
                </a:lnTo>
                <a:lnTo>
                  <a:pt x="2309284" y="1502251"/>
                </a:lnTo>
                <a:lnTo>
                  <a:pt x="2309813" y="1511300"/>
                </a:lnTo>
                <a:lnTo>
                  <a:pt x="2309284" y="1520348"/>
                </a:lnTo>
                <a:lnTo>
                  <a:pt x="2308226" y="1529397"/>
                </a:lnTo>
                <a:lnTo>
                  <a:pt x="2306109" y="1537914"/>
                </a:lnTo>
                <a:lnTo>
                  <a:pt x="2303463" y="1545898"/>
                </a:lnTo>
                <a:lnTo>
                  <a:pt x="2299230" y="1553882"/>
                </a:lnTo>
                <a:lnTo>
                  <a:pt x="2294997" y="1561866"/>
                </a:lnTo>
                <a:lnTo>
                  <a:pt x="2289705" y="1568786"/>
                </a:lnTo>
                <a:lnTo>
                  <a:pt x="2283884" y="1575173"/>
                </a:lnTo>
                <a:lnTo>
                  <a:pt x="2277005" y="1581028"/>
                </a:lnTo>
                <a:lnTo>
                  <a:pt x="2270655" y="1585819"/>
                </a:lnTo>
                <a:lnTo>
                  <a:pt x="2263246" y="1590609"/>
                </a:lnTo>
                <a:lnTo>
                  <a:pt x="2255309" y="1594335"/>
                </a:lnTo>
                <a:lnTo>
                  <a:pt x="2246842" y="1597529"/>
                </a:lnTo>
                <a:lnTo>
                  <a:pt x="2238376" y="1600190"/>
                </a:lnTo>
                <a:lnTo>
                  <a:pt x="2229909" y="1601255"/>
                </a:lnTo>
                <a:lnTo>
                  <a:pt x="2220384" y="1601787"/>
                </a:lnTo>
                <a:lnTo>
                  <a:pt x="2210859" y="1601255"/>
                </a:lnTo>
                <a:lnTo>
                  <a:pt x="2202392" y="1600190"/>
                </a:lnTo>
                <a:lnTo>
                  <a:pt x="2193925" y="1597529"/>
                </a:lnTo>
                <a:lnTo>
                  <a:pt x="2185459" y="1594335"/>
                </a:lnTo>
                <a:lnTo>
                  <a:pt x="2177521" y="1590609"/>
                </a:lnTo>
                <a:lnTo>
                  <a:pt x="2170113" y="1585819"/>
                </a:lnTo>
                <a:lnTo>
                  <a:pt x="2163234" y="1581028"/>
                </a:lnTo>
                <a:lnTo>
                  <a:pt x="2156354" y="1575173"/>
                </a:lnTo>
                <a:lnTo>
                  <a:pt x="2151063" y="1568786"/>
                </a:lnTo>
                <a:lnTo>
                  <a:pt x="2145771" y="1561866"/>
                </a:lnTo>
                <a:lnTo>
                  <a:pt x="2141538" y="1553882"/>
                </a:lnTo>
                <a:lnTo>
                  <a:pt x="2137304" y="1545898"/>
                </a:lnTo>
                <a:lnTo>
                  <a:pt x="2134129" y="1537914"/>
                </a:lnTo>
                <a:lnTo>
                  <a:pt x="2132013" y="1529397"/>
                </a:lnTo>
                <a:lnTo>
                  <a:pt x="2130954" y="1520348"/>
                </a:lnTo>
                <a:lnTo>
                  <a:pt x="2130425" y="1511300"/>
                </a:lnTo>
                <a:lnTo>
                  <a:pt x="2130954" y="1502251"/>
                </a:lnTo>
                <a:lnTo>
                  <a:pt x="2132013" y="1492670"/>
                </a:lnTo>
                <a:lnTo>
                  <a:pt x="2134129" y="1484153"/>
                </a:lnTo>
                <a:lnTo>
                  <a:pt x="2137304" y="1475637"/>
                </a:lnTo>
                <a:lnTo>
                  <a:pt x="2141538" y="1468185"/>
                </a:lnTo>
                <a:lnTo>
                  <a:pt x="2145771" y="1460201"/>
                </a:lnTo>
                <a:lnTo>
                  <a:pt x="2151063" y="1453813"/>
                </a:lnTo>
                <a:lnTo>
                  <a:pt x="2156354" y="1446894"/>
                </a:lnTo>
                <a:lnTo>
                  <a:pt x="2163234" y="1441571"/>
                </a:lnTo>
                <a:lnTo>
                  <a:pt x="2170113" y="1435716"/>
                </a:lnTo>
                <a:lnTo>
                  <a:pt x="2177521" y="1431458"/>
                </a:lnTo>
                <a:lnTo>
                  <a:pt x="2185459" y="1427732"/>
                </a:lnTo>
                <a:lnTo>
                  <a:pt x="2193925" y="1425070"/>
                </a:lnTo>
                <a:lnTo>
                  <a:pt x="2202392" y="1422409"/>
                </a:lnTo>
                <a:lnTo>
                  <a:pt x="2210859" y="1421344"/>
                </a:lnTo>
                <a:lnTo>
                  <a:pt x="2220384" y="1420812"/>
                </a:lnTo>
                <a:close/>
                <a:moveTo>
                  <a:pt x="1983320" y="1420812"/>
                </a:moveTo>
                <a:lnTo>
                  <a:pt x="1992369" y="1421344"/>
                </a:lnTo>
                <a:lnTo>
                  <a:pt x="2001418" y="1422409"/>
                </a:lnTo>
                <a:lnTo>
                  <a:pt x="2009934" y="1425070"/>
                </a:lnTo>
                <a:lnTo>
                  <a:pt x="2017918" y="1427732"/>
                </a:lnTo>
                <a:lnTo>
                  <a:pt x="2025902" y="1431458"/>
                </a:lnTo>
                <a:lnTo>
                  <a:pt x="2033354" y="1435716"/>
                </a:lnTo>
                <a:lnTo>
                  <a:pt x="2040806" y="1441571"/>
                </a:lnTo>
                <a:lnTo>
                  <a:pt x="2046661" y="1446894"/>
                </a:lnTo>
                <a:lnTo>
                  <a:pt x="2053049" y="1453813"/>
                </a:lnTo>
                <a:lnTo>
                  <a:pt x="2057839" y="1460201"/>
                </a:lnTo>
                <a:lnTo>
                  <a:pt x="2062630" y="1468185"/>
                </a:lnTo>
                <a:lnTo>
                  <a:pt x="2066356" y="1475637"/>
                </a:lnTo>
                <a:lnTo>
                  <a:pt x="2069549" y="1484153"/>
                </a:lnTo>
                <a:lnTo>
                  <a:pt x="2071146" y="1492670"/>
                </a:lnTo>
                <a:lnTo>
                  <a:pt x="2073275" y="1502251"/>
                </a:lnTo>
                <a:lnTo>
                  <a:pt x="2073275" y="1511300"/>
                </a:lnTo>
                <a:lnTo>
                  <a:pt x="2073275" y="1520348"/>
                </a:lnTo>
                <a:lnTo>
                  <a:pt x="2071146" y="1529397"/>
                </a:lnTo>
                <a:lnTo>
                  <a:pt x="2069549" y="1537914"/>
                </a:lnTo>
                <a:lnTo>
                  <a:pt x="2066356" y="1545898"/>
                </a:lnTo>
                <a:lnTo>
                  <a:pt x="2062630" y="1553882"/>
                </a:lnTo>
                <a:lnTo>
                  <a:pt x="2057839" y="1561866"/>
                </a:lnTo>
                <a:lnTo>
                  <a:pt x="2053049" y="1568786"/>
                </a:lnTo>
                <a:lnTo>
                  <a:pt x="2046661" y="1575173"/>
                </a:lnTo>
                <a:lnTo>
                  <a:pt x="2040806" y="1581028"/>
                </a:lnTo>
                <a:lnTo>
                  <a:pt x="2033354" y="1585819"/>
                </a:lnTo>
                <a:lnTo>
                  <a:pt x="2025902" y="1590609"/>
                </a:lnTo>
                <a:lnTo>
                  <a:pt x="2017918" y="1594335"/>
                </a:lnTo>
                <a:lnTo>
                  <a:pt x="2009934" y="1597529"/>
                </a:lnTo>
                <a:lnTo>
                  <a:pt x="2001418" y="1600190"/>
                </a:lnTo>
                <a:lnTo>
                  <a:pt x="1992369" y="1601255"/>
                </a:lnTo>
                <a:lnTo>
                  <a:pt x="1983320" y="1601787"/>
                </a:lnTo>
                <a:lnTo>
                  <a:pt x="1973739" y="1601255"/>
                </a:lnTo>
                <a:lnTo>
                  <a:pt x="1964690" y="1600190"/>
                </a:lnTo>
                <a:lnTo>
                  <a:pt x="1956174" y="1597529"/>
                </a:lnTo>
                <a:lnTo>
                  <a:pt x="1947657" y="1594335"/>
                </a:lnTo>
                <a:lnTo>
                  <a:pt x="1939673" y="1590609"/>
                </a:lnTo>
                <a:lnTo>
                  <a:pt x="1932221" y="1585819"/>
                </a:lnTo>
                <a:lnTo>
                  <a:pt x="1925834" y="1581028"/>
                </a:lnTo>
                <a:lnTo>
                  <a:pt x="1918914" y="1575173"/>
                </a:lnTo>
                <a:lnTo>
                  <a:pt x="1913591" y="1568786"/>
                </a:lnTo>
                <a:lnTo>
                  <a:pt x="1907736" y="1561866"/>
                </a:lnTo>
                <a:lnTo>
                  <a:pt x="1903478" y="1553882"/>
                </a:lnTo>
                <a:lnTo>
                  <a:pt x="1899752" y="1545898"/>
                </a:lnTo>
                <a:lnTo>
                  <a:pt x="1897091" y="1537914"/>
                </a:lnTo>
                <a:lnTo>
                  <a:pt x="1894429" y="1529397"/>
                </a:lnTo>
                <a:lnTo>
                  <a:pt x="1893365" y="1520348"/>
                </a:lnTo>
                <a:lnTo>
                  <a:pt x="1892300" y="1511300"/>
                </a:lnTo>
                <a:lnTo>
                  <a:pt x="1893365" y="1502251"/>
                </a:lnTo>
                <a:lnTo>
                  <a:pt x="1894429" y="1492670"/>
                </a:lnTo>
                <a:lnTo>
                  <a:pt x="1897091" y="1484153"/>
                </a:lnTo>
                <a:lnTo>
                  <a:pt x="1899752" y="1475637"/>
                </a:lnTo>
                <a:lnTo>
                  <a:pt x="1903478" y="1468185"/>
                </a:lnTo>
                <a:lnTo>
                  <a:pt x="1907736" y="1460201"/>
                </a:lnTo>
                <a:lnTo>
                  <a:pt x="1913591" y="1453813"/>
                </a:lnTo>
                <a:lnTo>
                  <a:pt x="1918914" y="1446894"/>
                </a:lnTo>
                <a:lnTo>
                  <a:pt x="1925834" y="1441571"/>
                </a:lnTo>
                <a:lnTo>
                  <a:pt x="1932221" y="1435716"/>
                </a:lnTo>
                <a:lnTo>
                  <a:pt x="1939673" y="1431458"/>
                </a:lnTo>
                <a:lnTo>
                  <a:pt x="1947657" y="1427732"/>
                </a:lnTo>
                <a:lnTo>
                  <a:pt x="1956174" y="1425070"/>
                </a:lnTo>
                <a:lnTo>
                  <a:pt x="1964690" y="1422409"/>
                </a:lnTo>
                <a:lnTo>
                  <a:pt x="1973739" y="1421344"/>
                </a:lnTo>
                <a:lnTo>
                  <a:pt x="1983320" y="1420812"/>
                </a:lnTo>
                <a:close/>
                <a:moveTo>
                  <a:pt x="1746251" y="1420812"/>
                </a:moveTo>
                <a:lnTo>
                  <a:pt x="1755299" y="1421344"/>
                </a:lnTo>
                <a:lnTo>
                  <a:pt x="1764881" y="1422409"/>
                </a:lnTo>
                <a:lnTo>
                  <a:pt x="1773397" y="1425070"/>
                </a:lnTo>
                <a:lnTo>
                  <a:pt x="1781381" y="1427732"/>
                </a:lnTo>
                <a:lnTo>
                  <a:pt x="1789365" y="1431458"/>
                </a:lnTo>
                <a:lnTo>
                  <a:pt x="1797350" y="1435716"/>
                </a:lnTo>
                <a:lnTo>
                  <a:pt x="1803737" y="1441571"/>
                </a:lnTo>
                <a:lnTo>
                  <a:pt x="1810124" y="1446894"/>
                </a:lnTo>
                <a:lnTo>
                  <a:pt x="1815979" y="1453813"/>
                </a:lnTo>
                <a:lnTo>
                  <a:pt x="1821302" y="1460201"/>
                </a:lnTo>
                <a:lnTo>
                  <a:pt x="1826093" y="1468185"/>
                </a:lnTo>
                <a:lnTo>
                  <a:pt x="1829819" y="1475637"/>
                </a:lnTo>
                <a:lnTo>
                  <a:pt x="1832480" y="1484153"/>
                </a:lnTo>
                <a:lnTo>
                  <a:pt x="1835141" y="1492670"/>
                </a:lnTo>
                <a:lnTo>
                  <a:pt x="1836206" y="1502251"/>
                </a:lnTo>
                <a:lnTo>
                  <a:pt x="1836738" y="1511300"/>
                </a:lnTo>
                <a:lnTo>
                  <a:pt x="1836206" y="1520348"/>
                </a:lnTo>
                <a:lnTo>
                  <a:pt x="1835141" y="1529397"/>
                </a:lnTo>
                <a:lnTo>
                  <a:pt x="1832480" y="1537914"/>
                </a:lnTo>
                <a:lnTo>
                  <a:pt x="1829819" y="1545898"/>
                </a:lnTo>
                <a:lnTo>
                  <a:pt x="1826093" y="1553882"/>
                </a:lnTo>
                <a:lnTo>
                  <a:pt x="1821302" y="1561866"/>
                </a:lnTo>
                <a:lnTo>
                  <a:pt x="1815979" y="1568786"/>
                </a:lnTo>
                <a:lnTo>
                  <a:pt x="1810124" y="1575173"/>
                </a:lnTo>
                <a:lnTo>
                  <a:pt x="1803737" y="1581028"/>
                </a:lnTo>
                <a:lnTo>
                  <a:pt x="1797350" y="1585819"/>
                </a:lnTo>
                <a:lnTo>
                  <a:pt x="1789365" y="1590609"/>
                </a:lnTo>
                <a:lnTo>
                  <a:pt x="1781381" y="1594335"/>
                </a:lnTo>
                <a:lnTo>
                  <a:pt x="1773397" y="1597529"/>
                </a:lnTo>
                <a:lnTo>
                  <a:pt x="1764881" y="1600190"/>
                </a:lnTo>
                <a:lnTo>
                  <a:pt x="1755299" y="1601255"/>
                </a:lnTo>
                <a:lnTo>
                  <a:pt x="1746251" y="1601787"/>
                </a:lnTo>
                <a:lnTo>
                  <a:pt x="1737202" y="1601255"/>
                </a:lnTo>
                <a:lnTo>
                  <a:pt x="1728153" y="1600190"/>
                </a:lnTo>
                <a:lnTo>
                  <a:pt x="1719637" y="1597529"/>
                </a:lnTo>
                <a:lnTo>
                  <a:pt x="1711120" y="1594335"/>
                </a:lnTo>
                <a:lnTo>
                  <a:pt x="1703668" y="1590609"/>
                </a:lnTo>
                <a:lnTo>
                  <a:pt x="1695684" y="1585819"/>
                </a:lnTo>
                <a:lnTo>
                  <a:pt x="1688765" y="1581028"/>
                </a:lnTo>
                <a:lnTo>
                  <a:pt x="1681845" y="1575173"/>
                </a:lnTo>
                <a:lnTo>
                  <a:pt x="1676522" y="1568786"/>
                </a:lnTo>
                <a:lnTo>
                  <a:pt x="1671199" y="1561866"/>
                </a:lnTo>
                <a:lnTo>
                  <a:pt x="1666941" y="1553882"/>
                </a:lnTo>
                <a:lnTo>
                  <a:pt x="1663215" y="1545898"/>
                </a:lnTo>
                <a:lnTo>
                  <a:pt x="1660021" y="1537914"/>
                </a:lnTo>
                <a:lnTo>
                  <a:pt x="1657360" y="1529397"/>
                </a:lnTo>
                <a:lnTo>
                  <a:pt x="1656296" y="1520348"/>
                </a:lnTo>
                <a:lnTo>
                  <a:pt x="1655763" y="1511300"/>
                </a:lnTo>
                <a:lnTo>
                  <a:pt x="1656296" y="1502251"/>
                </a:lnTo>
                <a:lnTo>
                  <a:pt x="1657360" y="1492670"/>
                </a:lnTo>
                <a:lnTo>
                  <a:pt x="1660021" y="1484153"/>
                </a:lnTo>
                <a:lnTo>
                  <a:pt x="1663215" y="1475637"/>
                </a:lnTo>
                <a:lnTo>
                  <a:pt x="1666941" y="1468185"/>
                </a:lnTo>
                <a:lnTo>
                  <a:pt x="1671199" y="1460201"/>
                </a:lnTo>
                <a:lnTo>
                  <a:pt x="1676522" y="1453813"/>
                </a:lnTo>
                <a:lnTo>
                  <a:pt x="1681845" y="1446894"/>
                </a:lnTo>
                <a:lnTo>
                  <a:pt x="1688765" y="1441571"/>
                </a:lnTo>
                <a:lnTo>
                  <a:pt x="1695684" y="1435716"/>
                </a:lnTo>
                <a:lnTo>
                  <a:pt x="1703668" y="1431458"/>
                </a:lnTo>
                <a:lnTo>
                  <a:pt x="1711120" y="1427732"/>
                </a:lnTo>
                <a:lnTo>
                  <a:pt x="1719637" y="1425070"/>
                </a:lnTo>
                <a:lnTo>
                  <a:pt x="1728153" y="1422409"/>
                </a:lnTo>
                <a:lnTo>
                  <a:pt x="1737202" y="1421344"/>
                </a:lnTo>
                <a:lnTo>
                  <a:pt x="1746251" y="1420812"/>
                </a:lnTo>
                <a:close/>
                <a:moveTo>
                  <a:pt x="1509978" y="1420812"/>
                </a:moveTo>
                <a:lnTo>
                  <a:pt x="1519000" y="1421344"/>
                </a:lnTo>
                <a:lnTo>
                  <a:pt x="1528023" y="1422409"/>
                </a:lnTo>
                <a:lnTo>
                  <a:pt x="1536514" y="1425070"/>
                </a:lnTo>
                <a:lnTo>
                  <a:pt x="1545006" y="1427732"/>
                </a:lnTo>
                <a:lnTo>
                  <a:pt x="1552966" y="1431458"/>
                </a:lnTo>
                <a:lnTo>
                  <a:pt x="1560396" y="1435716"/>
                </a:lnTo>
                <a:lnTo>
                  <a:pt x="1567296" y="1441571"/>
                </a:lnTo>
                <a:lnTo>
                  <a:pt x="1574195" y="1446894"/>
                </a:lnTo>
                <a:lnTo>
                  <a:pt x="1579502" y="1453813"/>
                </a:lnTo>
                <a:lnTo>
                  <a:pt x="1584809" y="1460201"/>
                </a:lnTo>
                <a:lnTo>
                  <a:pt x="1589055" y="1468185"/>
                </a:lnTo>
                <a:lnTo>
                  <a:pt x="1592770" y="1475637"/>
                </a:lnTo>
                <a:lnTo>
                  <a:pt x="1595954" y="1484153"/>
                </a:lnTo>
                <a:lnTo>
                  <a:pt x="1598608" y="1492670"/>
                </a:lnTo>
                <a:lnTo>
                  <a:pt x="1599670" y="1502251"/>
                </a:lnTo>
                <a:lnTo>
                  <a:pt x="1600200" y="1511300"/>
                </a:lnTo>
                <a:lnTo>
                  <a:pt x="1599670" y="1520348"/>
                </a:lnTo>
                <a:lnTo>
                  <a:pt x="1598608" y="1529397"/>
                </a:lnTo>
                <a:lnTo>
                  <a:pt x="1595954" y="1537914"/>
                </a:lnTo>
                <a:lnTo>
                  <a:pt x="1592770" y="1545898"/>
                </a:lnTo>
                <a:lnTo>
                  <a:pt x="1589055" y="1553882"/>
                </a:lnTo>
                <a:lnTo>
                  <a:pt x="1584809" y="1561866"/>
                </a:lnTo>
                <a:lnTo>
                  <a:pt x="1579502" y="1568786"/>
                </a:lnTo>
                <a:lnTo>
                  <a:pt x="1574195" y="1575173"/>
                </a:lnTo>
                <a:lnTo>
                  <a:pt x="1567296" y="1581028"/>
                </a:lnTo>
                <a:lnTo>
                  <a:pt x="1560396" y="1585819"/>
                </a:lnTo>
                <a:lnTo>
                  <a:pt x="1552966" y="1590609"/>
                </a:lnTo>
                <a:lnTo>
                  <a:pt x="1545006" y="1594335"/>
                </a:lnTo>
                <a:lnTo>
                  <a:pt x="1536514" y="1597529"/>
                </a:lnTo>
                <a:lnTo>
                  <a:pt x="1528023" y="1600190"/>
                </a:lnTo>
                <a:lnTo>
                  <a:pt x="1519000" y="1601255"/>
                </a:lnTo>
                <a:lnTo>
                  <a:pt x="1509978" y="1601787"/>
                </a:lnTo>
                <a:lnTo>
                  <a:pt x="1500425" y="1601255"/>
                </a:lnTo>
                <a:lnTo>
                  <a:pt x="1491403" y="1600190"/>
                </a:lnTo>
                <a:lnTo>
                  <a:pt x="1482911" y="1597529"/>
                </a:lnTo>
                <a:lnTo>
                  <a:pt x="1474951" y="1594335"/>
                </a:lnTo>
                <a:lnTo>
                  <a:pt x="1466990" y="1590609"/>
                </a:lnTo>
                <a:lnTo>
                  <a:pt x="1459560" y="1585819"/>
                </a:lnTo>
                <a:lnTo>
                  <a:pt x="1452661" y="1581028"/>
                </a:lnTo>
                <a:lnTo>
                  <a:pt x="1446292" y="1575173"/>
                </a:lnTo>
                <a:lnTo>
                  <a:pt x="1440454" y="1568786"/>
                </a:lnTo>
                <a:lnTo>
                  <a:pt x="1435147" y="1561866"/>
                </a:lnTo>
                <a:lnTo>
                  <a:pt x="1430370" y="1553882"/>
                </a:lnTo>
                <a:lnTo>
                  <a:pt x="1426655" y="1545898"/>
                </a:lnTo>
                <a:lnTo>
                  <a:pt x="1423471" y="1537914"/>
                </a:lnTo>
                <a:lnTo>
                  <a:pt x="1421348" y="1529397"/>
                </a:lnTo>
                <a:lnTo>
                  <a:pt x="1420287" y="1520348"/>
                </a:lnTo>
                <a:lnTo>
                  <a:pt x="1419225" y="1511300"/>
                </a:lnTo>
                <a:lnTo>
                  <a:pt x="1420287" y="1502251"/>
                </a:lnTo>
                <a:lnTo>
                  <a:pt x="1421348" y="1492670"/>
                </a:lnTo>
                <a:lnTo>
                  <a:pt x="1423471" y="1484153"/>
                </a:lnTo>
                <a:lnTo>
                  <a:pt x="1426655" y="1475637"/>
                </a:lnTo>
                <a:lnTo>
                  <a:pt x="1430370" y="1468185"/>
                </a:lnTo>
                <a:lnTo>
                  <a:pt x="1435147" y="1460201"/>
                </a:lnTo>
                <a:lnTo>
                  <a:pt x="1440454" y="1453813"/>
                </a:lnTo>
                <a:lnTo>
                  <a:pt x="1446292" y="1446894"/>
                </a:lnTo>
                <a:lnTo>
                  <a:pt x="1452661" y="1441571"/>
                </a:lnTo>
                <a:lnTo>
                  <a:pt x="1459560" y="1435716"/>
                </a:lnTo>
                <a:lnTo>
                  <a:pt x="1466990" y="1431458"/>
                </a:lnTo>
                <a:lnTo>
                  <a:pt x="1474951" y="1427732"/>
                </a:lnTo>
                <a:lnTo>
                  <a:pt x="1482911" y="1425070"/>
                </a:lnTo>
                <a:lnTo>
                  <a:pt x="1491403" y="1422409"/>
                </a:lnTo>
                <a:lnTo>
                  <a:pt x="1500425" y="1421344"/>
                </a:lnTo>
                <a:lnTo>
                  <a:pt x="1509978" y="1420812"/>
                </a:lnTo>
                <a:close/>
                <a:moveTo>
                  <a:pt x="799572" y="1420812"/>
                </a:moveTo>
                <a:lnTo>
                  <a:pt x="809097" y="1421344"/>
                </a:lnTo>
                <a:lnTo>
                  <a:pt x="817564" y="1422409"/>
                </a:lnTo>
                <a:lnTo>
                  <a:pt x="826559" y="1425070"/>
                </a:lnTo>
                <a:lnTo>
                  <a:pt x="834497" y="1427732"/>
                </a:lnTo>
                <a:lnTo>
                  <a:pt x="842434" y="1431458"/>
                </a:lnTo>
                <a:lnTo>
                  <a:pt x="849843" y="1435716"/>
                </a:lnTo>
                <a:lnTo>
                  <a:pt x="856722" y="1441571"/>
                </a:lnTo>
                <a:lnTo>
                  <a:pt x="863072" y="1446894"/>
                </a:lnTo>
                <a:lnTo>
                  <a:pt x="868893" y="1453813"/>
                </a:lnTo>
                <a:lnTo>
                  <a:pt x="874185" y="1460201"/>
                </a:lnTo>
                <a:lnTo>
                  <a:pt x="878947" y="1468185"/>
                </a:lnTo>
                <a:lnTo>
                  <a:pt x="882651" y="1475637"/>
                </a:lnTo>
                <a:lnTo>
                  <a:pt x="885826" y="1484153"/>
                </a:lnTo>
                <a:lnTo>
                  <a:pt x="887414" y="1492670"/>
                </a:lnTo>
                <a:lnTo>
                  <a:pt x="889001" y="1502251"/>
                </a:lnTo>
                <a:lnTo>
                  <a:pt x="889001" y="1511300"/>
                </a:lnTo>
                <a:lnTo>
                  <a:pt x="889001" y="1520348"/>
                </a:lnTo>
                <a:lnTo>
                  <a:pt x="887414" y="1529397"/>
                </a:lnTo>
                <a:lnTo>
                  <a:pt x="885826" y="1537914"/>
                </a:lnTo>
                <a:lnTo>
                  <a:pt x="882651" y="1545898"/>
                </a:lnTo>
                <a:lnTo>
                  <a:pt x="878947" y="1553882"/>
                </a:lnTo>
                <a:lnTo>
                  <a:pt x="874185" y="1561866"/>
                </a:lnTo>
                <a:lnTo>
                  <a:pt x="868893" y="1568786"/>
                </a:lnTo>
                <a:lnTo>
                  <a:pt x="863072" y="1575173"/>
                </a:lnTo>
                <a:lnTo>
                  <a:pt x="856722" y="1581028"/>
                </a:lnTo>
                <a:lnTo>
                  <a:pt x="849843" y="1585819"/>
                </a:lnTo>
                <a:lnTo>
                  <a:pt x="842434" y="1590609"/>
                </a:lnTo>
                <a:lnTo>
                  <a:pt x="834497" y="1594335"/>
                </a:lnTo>
                <a:lnTo>
                  <a:pt x="826559" y="1597529"/>
                </a:lnTo>
                <a:lnTo>
                  <a:pt x="817564" y="1600190"/>
                </a:lnTo>
                <a:lnTo>
                  <a:pt x="809097" y="1601255"/>
                </a:lnTo>
                <a:lnTo>
                  <a:pt x="799572" y="1601787"/>
                </a:lnTo>
                <a:lnTo>
                  <a:pt x="790576" y="1601255"/>
                </a:lnTo>
                <a:lnTo>
                  <a:pt x="781580" y="1600190"/>
                </a:lnTo>
                <a:lnTo>
                  <a:pt x="773113" y="1597529"/>
                </a:lnTo>
                <a:lnTo>
                  <a:pt x="764647" y="1594335"/>
                </a:lnTo>
                <a:lnTo>
                  <a:pt x="756709" y="1590609"/>
                </a:lnTo>
                <a:lnTo>
                  <a:pt x="749301" y="1585819"/>
                </a:lnTo>
                <a:lnTo>
                  <a:pt x="742422" y="1581028"/>
                </a:lnTo>
                <a:lnTo>
                  <a:pt x="735542" y="1575173"/>
                </a:lnTo>
                <a:lnTo>
                  <a:pt x="730251" y="1568786"/>
                </a:lnTo>
                <a:lnTo>
                  <a:pt x="724959" y="1561866"/>
                </a:lnTo>
                <a:lnTo>
                  <a:pt x="720726" y="1553882"/>
                </a:lnTo>
                <a:lnTo>
                  <a:pt x="717022" y="1545898"/>
                </a:lnTo>
                <a:lnTo>
                  <a:pt x="713847" y="1537914"/>
                </a:lnTo>
                <a:lnTo>
                  <a:pt x="711201" y="1529397"/>
                </a:lnTo>
                <a:lnTo>
                  <a:pt x="710142" y="1520348"/>
                </a:lnTo>
                <a:lnTo>
                  <a:pt x="709613" y="1511300"/>
                </a:lnTo>
                <a:lnTo>
                  <a:pt x="710142" y="1502251"/>
                </a:lnTo>
                <a:lnTo>
                  <a:pt x="711201" y="1492670"/>
                </a:lnTo>
                <a:lnTo>
                  <a:pt x="713847" y="1484153"/>
                </a:lnTo>
                <a:lnTo>
                  <a:pt x="717022" y="1475637"/>
                </a:lnTo>
                <a:lnTo>
                  <a:pt x="720726" y="1468185"/>
                </a:lnTo>
                <a:lnTo>
                  <a:pt x="724959" y="1460201"/>
                </a:lnTo>
                <a:lnTo>
                  <a:pt x="730251" y="1453813"/>
                </a:lnTo>
                <a:lnTo>
                  <a:pt x="735542" y="1446894"/>
                </a:lnTo>
                <a:lnTo>
                  <a:pt x="742422" y="1441571"/>
                </a:lnTo>
                <a:lnTo>
                  <a:pt x="749301" y="1435716"/>
                </a:lnTo>
                <a:lnTo>
                  <a:pt x="756709" y="1431458"/>
                </a:lnTo>
                <a:lnTo>
                  <a:pt x="764647" y="1427732"/>
                </a:lnTo>
                <a:lnTo>
                  <a:pt x="773113" y="1425070"/>
                </a:lnTo>
                <a:lnTo>
                  <a:pt x="781580" y="1422409"/>
                </a:lnTo>
                <a:lnTo>
                  <a:pt x="790576" y="1421344"/>
                </a:lnTo>
                <a:lnTo>
                  <a:pt x="799572" y="1420812"/>
                </a:lnTo>
                <a:close/>
                <a:moveTo>
                  <a:pt x="563032" y="1420812"/>
                </a:moveTo>
                <a:lnTo>
                  <a:pt x="571975" y="1421344"/>
                </a:lnTo>
                <a:lnTo>
                  <a:pt x="580918" y="1422409"/>
                </a:lnTo>
                <a:lnTo>
                  <a:pt x="589335" y="1425070"/>
                </a:lnTo>
                <a:lnTo>
                  <a:pt x="597226" y="1427732"/>
                </a:lnTo>
                <a:lnTo>
                  <a:pt x="605117" y="1431458"/>
                </a:lnTo>
                <a:lnTo>
                  <a:pt x="613008" y="1435716"/>
                </a:lnTo>
                <a:lnTo>
                  <a:pt x="619847" y="1441571"/>
                </a:lnTo>
                <a:lnTo>
                  <a:pt x="625633" y="1446894"/>
                </a:lnTo>
                <a:lnTo>
                  <a:pt x="631946" y="1453813"/>
                </a:lnTo>
                <a:lnTo>
                  <a:pt x="636681" y="1460201"/>
                </a:lnTo>
                <a:lnTo>
                  <a:pt x="641415" y="1468185"/>
                </a:lnTo>
                <a:lnTo>
                  <a:pt x="645098" y="1475637"/>
                </a:lnTo>
                <a:lnTo>
                  <a:pt x="648254" y="1484153"/>
                </a:lnTo>
                <a:lnTo>
                  <a:pt x="650885" y="1492670"/>
                </a:lnTo>
                <a:lnTo>
                  <a:pt x="651937" y="1502251"/>
                </a:lnTo>
                <a:lnTo>
                  <a:pt x="652463" y="1511300"/>
                </a:lnTo>
                <a:lnTo>
                  <a:pt x="651937" y="1520348"/>
                </a:lnTo>
                <a:lnTo>
                  <a:pt x="650885" y="1529397"/>
                </a:lnTo>
                <a:lnTo>
                  <a:pt x="648254" y="1537914"/>
                </a:lnTo>
                <a:lnTo>
                  <a:pt x="645098" y="1545898"/>
                </a:lnTo>
                <a:lnTo>
                  <a:pt x="641415" y="1553882"/>
                </a:lnTo>
                <a:lnTo>
                  <a:pt x="636681" y="1561866"/>
                </a:lnTo>
                <a:lnTo>
                  <a:pt x="631946" y="1568786"/>
                </a:lnTo>
                <a:lnTo>
                  <a:pt x="625633" y="1575173"/>
                </a:lnTo>
                <a:lnTo>
                  <a:pt x="619847" y="1581028"/>
                </a:lnTo>
                <a:lnTo>
                  <a:pt x="613008" y="1585819"/>
                </a:lnTo>
                <a:lnTo>
                  <a:pt x="605117" y="1590609"/>
                </a:lnTo>
                <a:lnTo>
                  <a:pt x="597226" y="1594335"/>
                </a:lnTo>
                <a:lnTo>
                  <a:pt x="589335" y="1597529"/>
                </a:lnTo>
                <a:lnTo>
                  <a:pt x="580918" y="1600190"/>
                </a:lnTo>
                <a:lnTo>
                  <a:pt x="571975" y="1601255"/>
                </a:lnTo>
                <a:lnTo>
                  <a:pt x="563032" y="1601787"/>
                </a:lnTo>
                <a:lnTo>
                  <a:pt x="554089" y="1601255"/>
                </a:lnTo>
                <a:lnTo>
                  <a:pt x="544620" y="1600190"/>
                </a:lnTo>
                <a:lnTo>
                  <a:pt x="536202" y="1597529"/>
                </a:lnTo>
                <a:lnTo>
                  <a:pt x="527785" y="1594335"/>
                </a:lnTo>
                <a:lnTo>
                  <a:pt x="519894" y="1590609"/>
                </a:lnTo>
                <a:lnTo>
                  <a:pt x="512530" y="1585819"/>
                </a:lnTo>
                <a:lnTo>
                  <a:pt x="506217" y="1581028"/>
                </a:lnTo>
                <a:lnTo>
                  <a:pt x="499378" y="1575173"/>
                </a:lnTo>
                <a:lnTo>
                  <a:pt x="494117" y="1568786"/>
                </a:lnTo>
                <a:lnTo>
                  <a:pt x="488331" y="1561866"/>
                </a:lnTo>
                <a:lnTo>
                  <a:pt x="484122" y="1553882"/>
                </a:lnTo>
                <a:lnTo>
                  <a:pt x="480440" y="1545898"/>
                </a:lnTo>
                <a:lnTo>
                  <a:pt x="477809" y="1537914"/>
                </a:lnTo>
                <a:lnTo>
                  <a:pt x="475179" y="1529397"/>
                </a:lnTo>
                <a:lnTo>
                  <a:pt x="474127" y="1520348"/>
                </a:lnTo>
                <a:lnTo>
                  <a:pt x="473075" y="1511300"/>
                </a:lnTo>
                <a:lnTo>
                  <a:pt x="474127" y="1502251"/>
                </a:lnTo>
                <a:lnTo>
                  <a:pt x="475179" y="1492670"/>
                </a:lnTo>
                <a:lnTo>
                  <a:pt x="477809" y="1484153"/>
                </a:lnTo>
                <a:lnTo>
                  <a:pt x="480440" y="1475637"/>
                </a:lnTo>
                <a:lnTo>
                  <a:pt x="484122" y="1468185"/>
                </a:lnTo>
                <a:lnTo>
                  <a:pt x="488331" y="1460201"/>
                </a:lnTo>
                <a:lnTo>
                  <a:pt x="494117" y="1453813"/>
                </a:lnTo>
                <a:lnTo>
                  <a:pt x="499378" y="1446894"/>
                </a:lnTo>
                <a:lnTo>
                  <a:pt x="506217" y="1441571"/>
                </a:lnTo>
                <a:lnTo>
                  <a:pt x="512530" y="1435716"/>
                </a:lnTo>
                <a:lnTo>
                  <a:pt x="519894" y="1431458"/>
                </a:lnTo>
                <a:lnTo>
                  <a:pt x="527785" y="1427732"/>
                </a:lnTo>
                <a:lnTo>
                  <a:pt x="536202" y="1425070"/>
                </a:lnTo>
                <a:lnTo>
                  <a:pt x="544620" y="1422409"/>
                </a:lnTo>
                <a:lnTo>
                  <a:pt x="554089" y="1421344"/>
                </a:lnTo>
                <a:lnTo>
                  <a:pt x="563032" y="1420812"/>
                </a:lnTo>
                <a:close/>
                <a:moveTo>
                  <a:pt x="325969" y="1420812"/>
                </a:moveTo>
                <a:lnTo>
                  <a:pt x="334912" y="1421344"/>
                </a:lnTo>
                <a:lnTo>
                  <a:pt x="344381" y="1422409"/>
                </a:lnTo>
                <a:lnTo>
                  <a:pt x="352798" y="1425070"/>
                </a:lnTo>
                <a:lnTo>
                  <a:pt x="361215" y="1427732"/>
                </a:lnTo>
                <a:lnTo>
                  <a:pt x="369106" y="1431458"/>
                </a:lnTo>
                <a:lnTo>
                  <a:pt x="376471" y="1435716"/>
                </a:lnTo>
                <a:lnTo>
                  <a:pt x="382784" y="1441571"/>
                </a:lnTo>
                <a:lnTo>
                  <a:pt x="389623" y="1446894"/>
                </a:lnTo>
                <a:lnTo>
                  <a:pt x="394883" y="1453813"/>
                </a:lnTo>
                <a:lnTo>
                  <a:pt x="400670" y="1460201"/>
                </a:lnTo>
                <a:lnTo>
                  <a:pt x="404878" y="1468185"/>
                </a:lnTo>
                <a:lnTo>
                  <a:pt x="408561" y="1475637"/>
                </a:lnTo>
                <a:lnTo>
                  <a:pt x="411191" y="1484153"/>
                </a:lnTo>
                <a:lnTo>
                  <a:pt x="413821" y="1492670"/>
                </a:lnTo>
                <a:lnTo>
                  <a:pt x="414874" y="1502251"/>
                </a:lnTo>
                <a:lnTo>
                  <a:pt x="415926" y="1511300"/>
                </a:lnTo>
                <a:lnTo>
                  <a:pt x="414874" y="1520348"/>
                </a:lnTo>
                <a:lnTo>
                  <a:pt x="413821" y="1529397"/>
                </a:lnTo>
                <a:lnTo>
                  <a:pt x="411191" y="1537914"/>
                </a:lnTo>
                <a:lnTo>
                  <a:pt x="408561" y="1545898"/>
                </a:lnTo>
                <a:lnTo>
                  <a:pt x="404878" y="1553882"/>
                </a:lnTo>
                <a:lnTo>
                  <a:pt x="400670" y="1561866"/>
                </a:lnTo>
                <a:lnTo>
                  <a:pt x="394883" y="1568786"/>
                </a:lnTo>
                <a:lnTo>
                  <a:pt x="389623" y="1575173"/>
                </a:lnTo>
                <a:lnTo>
                  <a:pt x="382784" y="1581028"/>
                </a:lnTo>
                <a:lnTo>
                  <a:pt x="376471" y="1585819"/>
                </a:lnTo>
                <a:lnTo>
                  <a:pt x="369106" y="1590609"/>
                </a:lnTo>
                <a:lnTo>
                  <a:pt x="361215" y="1594335"/>
                </a:lnTo>
                <a:lnTo>
                  <a:pt x="352798" y="1597529"/>
                </a:lnTo>
                <a:lnTo>
                  <a:pt x="344381" y="1600190"/>
                </a:lnTo>
                <a:lnTo>
                  <a:pt x="334912" y="1601255"/>
                </a:lnTo>
                <a:lnTo>
                  <a:pt x="325969" y="1601787"/>
                </a:lnTo>
                <a:lnTo>
                  <a:pt x="317026" y="1601255"/>
                </a:lnTo>
                <a:lnTo>
                  <a:pt x="308083" y="1600190"/>
                </a:lnTo>
                <a:lnTo>
                  <a:pt x="299665" y="1597529"/>
                </a:lnTo>
                <a:lnTo>
                  <a:pt x="291775" y="1594335"/>
                </a:lnTo>
                <a:lnTo>
                  <a:pt x="283884" y="1590609"/>
                </a:lnTo>
                <a:lnTo>
                  <a:pt x="276519" y="1585819"/>
                </a:lnTo>
                <a:lnTo>
                  <a:pt x="269154" y="1581028"/>
                </a:lnTo>
                <a:lnTo>
                  <a:pt x="263367" y="1575173"/>
                </a:lnTo>
                <a:lnTo>
                  <a:pt x="257054" y="1568786"/>
                </a:lnTo>
                <a:lnTo>
                  <a:pt x="252320" y="1561866"/>
                </a:lnTo>
                <a:lnTo>
                  <a:pt x="247585" y="1553882"/>
                </a:lnTo>
                <a:lnTo>
                  <a:pt x="243903" y="1545898"/>
                </a:lnTo>
                <a:lnTo>
                  <a:pt x="240746" y="1537914"/>
                </a:lnTo>
                <a:lnTo>
                  <a:pt x="238116" y="1529397"/>
                </a:lnTo>
                <a:lnTo>
                  <a:pt x="237064" y="1520348"/>
                </a:lnTo>
                <a:lnTo>
                  <a:pt x="236538" y="1511300"/>
                </a:lnTo>
                <a:lnTo>
                  <a:pt x="237064" y="1502251"/>
                </a:lnTo>
                <a:lnTo>
                  <a:pt x="238116" y="1492670"/>
                </a:lnTo>
                <a:lnTo>
                  <a:pt x="240746" y="1484153"/>
                </a:lnTo>
                <a:lnTo>
                  <a:pt x="243903" y="1475637"/>
                </a:lnTo>
                <a:lnTo>
                  <a:pt x="247585" y="1468185"/>
                </a:lnTo>
                <a:lnTo>
                  <a:pt x="252320" y="1460201"/>
                </a:lnTo>
                <a:lnTo>
                  <a:pt x="257054" y="1453813"/>
                </a:lnTo>
                <a:lnTo>
                  <a:pt x="263367" y="1446894"/>
                </a:lnTo>
                <a:lnTo>
                  <a:pt x="269154" y="1441571"/>
                </a:lnTo>
                <a:lnTo>
                  <a:pt x="276519" y="1435716"/>
                </a:lnTo>
                <a:lnTo>
                  <a:pt x="283884" y="1431458"/>
                </a:lnTo>
                <a:lnTo>
                  <a:pt x="291775" y="1427732"/>
                </a:lnTo>
                <a:lnTo>
                  <a:pt x="299665" y="1425070"/>
                </a:lnTo>
                <a:lnTo>
                  <a:pt x="308083" y="1422409"/>
                </a:lnTo>
                <a:lnTo>
                  <a:pt x="317026" y="1421344"/>
                </a:lnTo>
                <a:lnTo>
                  <a:pt x="325969" y="1420812"/>
                </a:lnTo>
                <a:close/>
                <a:moveTo>
                  <a:pt x="89429" y="1420812"/>
                </a:moveTo>
                <a:lnTo>
                  <a:pt x="98425" y="1421344"/>
                </a:lnTo>
                <a:lnTo>
                  <a:pt x="107421" y="1422409"/>
                </a:lnTo>
                <a:lnTo>
                  <a:pt x="115888" y="1425070"/>
                </a:lnTo>
                <a:lnTo>
                  <a:pt x="124354" y="1427732"/>
                </a:lnTo>
                <a:lnTo>
                  <a:pt x="132292" y="1431458"/>
                </a:lnTo>
                <a:lnTo>
                  <a:pt x="139700" y="1435716"/>
                </a:lnTo>
                <a:lnTo>
                  <a:pt x="146579" y="1441571"/>
                </a:lnTo>
                <a:lnTo>
                  <a:pt x="153459" y="1446894"/>
                </a:lnTo>
                <a:lnTo>
                  <a:pt x="158750" y="1453813"/>
                </a:lnTo>
                <a:lnTo>
                  <a:pt x="164042" y="1460201"/>
                </a:lnTo>
                <a:lnTo>
                  <a:pt x="168275" y="1468185"/>
                </a:lnTo>
                <a:lnTo>
                  <a:pt x="171979" y="1475637"/>
                </a:lnTo>
                <a:lnTo>
                  <a:pt x="175154" y="1484153"/>
                </a:lnTo>
                <a:lnTo>
                  <a:pt x="177800" y="1492670"/>
                </a:lnTo>
                <a:lnTo>
                  <a:pt x="178859" y="1502251"/>
                </a:lnTo>
                <a:lnTo>
                  <a:pt x="179388" y="1511300"/>
                </a:lnTo>
                <a:lnTo>
                  <a:pt x="178859" y="1520348"/>
                </a:lnTo>
                <a:lnTo>
                  <a:pt x="177800" y="1529397"/>
                </a:lnTo>
                <a:lnTo>
                  <a:pt x="175154" y="1537914"/>
                </a:lnTo>
                <a:lnTo>
                  <a:pt x="171979" y="1545898"/>
                </a:lnTo>
                <a:lnTo>
                  <a:pt x="168275" y="1553882"/>
                </a:lnTo>
                <a:lnTo>
                  <a:pt x="164042" y="1561866"/>
                </a:lnTo>
                <a:lnTo>
                  <a:pt x="158750" y="1568786"/>
                </a:lnTo>
                <a:lnTo>
                  <a:pt x="153459" y="1575173"/>
                </a:lnTo>
                <a:lnTo>
                  <a:pt x="146579" y="1581028"/>
                </a:lnTo>
                <a:lnTo>
                  <a:pt x="139700" y="1585819"/>
                </a:lnTo>
                <a:lnTo>
                  <a:pt x="132292" y="1590609"/>
                </a:lnTo>
                <a:lnTo>
                  <a:pt x="124354" y="1594335"/>
                </a:lnTo>
                <a:lnTo>
                  <a:pt x="115888" y="1597529"/>
                </a:lnTo>
                <a:lnTo>
                  <a:pt x="107421" y="1600190"/>
                </a:lnTo>
                <a:lnTo>
                  <a:pt x="98425" y="1601255"/>
                </a:lnTo>
                <a:lnTo>
                  <a:pt x="89429" y="1601787"/>
                </a:lnTo>
                <a:lnTo>
                  <a:pt x="79904" y="1601255"/>
                </a:lnTo>
                <a:lnTo>
                  <a:pt x="71437" y="1600190"/>
                </a:lnTo>
                <a:lnTo>
                  <a:pt x="62442" y="1597529"/>
                </a:lnTo>
                <a:lnTo>
                  <a:pt x="54504" y="1594335"/>
                </a:lnTo>
                <a:lnTo>
                  <a:pt x="46567" y="1590609"/>
                </a:lnTo>
                <a:lnTo>
                  <a:pt x="39158" y="1585819"/>
                </a:lnTo>
                <a:lnTo>
                  <a:pt x="32279" y="1581028"/>
                </a:lnTo>
                <a:lnTo>
                  <a:pt x="25929" y="1575173"/>
                </a:lnTo>
                <a:lnTo>
                  <a:pt x="20108" y="1568786"/>
                </a:lnTo>
                <a:lnTo>
                  <a:pt x="14816" y="1561866"/>
                </a:lnTo>
                <a:lnTo>
                  <a:pt x="10054" y="1553882"/>
                </a:lnTo>
                <a:lnTo>
                  <a:pt x="6350" y="1545898"/>
                </a:lnTo>
                <a:lnTo>
                  <a:pt x="3704" y="1537914"/>
                </a:lnTo>
                <a:lnTo>
                  <a:pt x="1587" y="1529397"/>
                </a:lnTo>
                <a:lnTo>
                  <a:pt x="0" y="1520348"/>
                </a:lnTo>
                <a:lnTo>
                  <a:pt x="0" y="1511300"/>
                </a:lnTo>
                <a:lnTo>
                  <a:pt x="0" y="1502251"/>
                </a:lnTo>
                <a:lnTo>
                  <a:pt x="1587" y="1492670"/>
                </a:lnTo>
                <a:lnTo>
                  <a:pt x="3704" y="1484153"/>
                </a:lnTo>
                <a:lnTo>
                  <a:pt x="6350" y="1475637"/>
                </a:lnTo>
                <a:lnTo>
                  <a:pt x="10054" y="1468185"/>
                </a:lnTo>
                <a:lnTo>
                  <a:pt x="14816" y="1460201"/>
                </a:lnTo>
                <a:lnTo>
                  <a:pt x="20108" y="1453813"/>
                </a:lnTo>
                <a:lnTo>
                  <a:pt x="25929" y="1446894"/>
                </a:lnTo>
                <a:lnTo>
                  <a:pt x="32279" y="1441571"/>
                </a:lnTo>
                <a:lnTo>
                  <a:pt x="39158" y="1435716"/>
                </a:lnTo>
                <a:lnTo>
                  <a:pt x="46567" y="1431458"/>
                </a:lnTo>
                <a:lnTo>
                  <a:pt x="54504" y="1427732"/>
                </a:lnTo>
                <a:lnTo>
                  <a:pt x="62442" y="1425070"/>
                </a:lnTo>
                <a:lnTo>
                  <a:pt x="71437" y="1422409"/>
                </a:lnTo>
                <a:lnTo>
                  <a:pt x="79904" y="1421344"/>
                </a:lnTo>
                <a:lnTo>
                  <a:pt x="89429" y="1420812"/>
                </a:lnTo>
                <a:close/>
                <a:moveTo>
                  <a:pt x="2456393" y="1184275"/>
                </a:moveTo>
                <a:lnTo>
                  <a:pt x="2465389" y="1184806"/>
                </a:lnTo>
                <a:lnTo>
                  <a:pt x="2474384" y="1185867"/>
                </a:lnTo>
                <a:lnTo>
                  <a:pt x="2482851" y="1188521"/>
                </a:lnTo>
                <a:lnTo>
                  <a:pt x="2491318" y="1191705"/>
                </a:lnTo>
                <a:lnTo>
                  <a:pt x="2499255" y="1195420"/>
                </a:lnTo>
                <a:lnTo>
                  <a:pt x="2506664" y="1200197"/>
                </a:lnTo>
                <a:lnTo>
                  <a:pt x="2513543" y="1204973"/>
                </a:lnTo>
                <a:lnTo>
                  <a:pt x="2519893" y="1211342"/>
                </a:lnTo>
                <a:lnTo>
                  <a:pt x="2525714" y="1217180"/>
                </a:lnTo>
                <a:lnTo>
                  <a:pt x="2531005" y="1224610"/>
                </a:lnTo>
                <a:lnTo>
                  <a:pt x="2535238" y="1232040"/>
                </a:lnTo>
                <a:lnTo>
                  <a:pt x="2538943" y="1240001"/>
                </a:lnTo>
                <a:lnTo>
                  <a:pt x="2542118" y="1247961"/>
                </a:lnTo>
                <a:lnTo>
                  <a:pt x="2544234" y="1256453"/>
                </a:lnTo>
                <a:lnTo>
                  <a:pt x="2545822" y="1265475"/>
                </a:lnTo>
                <a:lnTo>
                  <a:pt x="2546351" y="1274497"/>
                </a:lnTo>
                <a:lnTo>
                  <a:pt x="2545822" y="1284050"/>
                </a:lnTo>
                <a:lnTo>
                  <a:pt x="2544234" y="1293072"/>
                </a:lnTo>
                <a:lnTo>
                  <a:pt x="2542118" y="1301564"/>
                </a:lnTo>
                <a:lnTo>
                  <a:pt x="2538943" y="1310055"/>
                </a:lnTo>
                <a:lnTo>
                  <a:pt x="2535238" y="1318016"/>
                </a:lnTo>
                <a:lnTo>
                  <a:pt x="2531005" y="1325446"/>
                </a:lnTo>
                <a:lnTo>
                  <a:pt x="2525714" y="1331815"/>
                </a:lnTo>
                <a:lnTo>
                  <a:pt x="2519893" y="1338714"/>
                </a:lnTo>
                <a:lnTo>
                  <a:pt x="2513543" y="1344021"/>
                </a:lnTo>
                <a:lnTo>
                  <a:pt x="2506664" y="1349859"/>
                </a:lnTo>
                <a:lnTo>
                  <a:pt x="2499255" y="1354105"/>
                </a:lnTo>
                <a:lnTo>
                  <a:pt x="2491318" y="1357820"/>
                </a:lnTo>
                <a:lnTo>
                  <a:pt x="2482851" y="1361004"/>
                </a:lnTo>
                <a:lnTo>
                  <a:pt x="2474384" y="1363127"/>
                </a:lnTo>
                <a:lnTo>
                  <a:pt x="2465389" y="1364189"/>
                </a:lnTo>
                <a:lnTo>
                  <a:pt x="2456393" y="1365250"/>
                </a:lnTo>
                <a:lnTo>
                  <a:pt x="2446868" y="1364189"/>
                </a:lnTo>
                <a:lnTo>
                  <a:pt x="2438401" y="1363127"/>
                </a:lnTo>
                <a:lnTo>
                  <a:pt x="2429405" y="1361004"/>
                </a:lnTo>
                <a:lnTo>
                  <a:pt x="2421468" y="1357820"/>
                </a:lnTo>
                <a:lnTo>
                  <a:pt x="2413530" y="1354105"/>
                </a:lnTo>
                <a:lnTo>
                  <a:pt x="2406122" y="1349859"/>
                </a:lnTo>
                <a:lnTo>
                  <a:pt x="2399243" y="1344021"/>
                </a:lnTo>
                <a:lnTo>
                  <a:pt x="2392892" y="1338714"/>
                </a:lnTo>
                <a:lnTo>
                  <a:pt x="2387072" y="1331815"/>
                </a:lnTo>
                <a:lnTo>
                  <a:pt x="2381780" y="1325446"/>
                </a:lnTo>
                <a:lnTo>
                  <a:pt x="2377017" y="1318016"/>
                </a:lnTo>
                <a:lnTo>
                  <a:pt x="2373313" y="1310055"/>
                </a:lnTo>
                <a:lnTo>
                  <a:pt x="2370138" y="1301564"/>
                </a:lnTo>
                <a:lnTo>
                  <a:pt x="2368551" y="1293072"/>
                </a:lnTo>
                <a:lnTo>
                  <a:pt x="2366963" y="1284050"/>
                </a:lnTo>
                <a:lnTo>
                  <a:pt x="2366963" y="1274497"/>
                </a:lnTo>
                <a:lnTo>
                  <a:pt x="2366963" y="1265475"/>
                </a:lnTo>
                <a:lnTo>
                  <a:pt x="2368551" y="1256453"/>
                </a:lnTo>
                <a:lnTo>
                  <a:pt x="2370138" y="1247961"/>
                </a:lnTo>
                <a:lnTo>
                  <a:pt x="2373313" y="1240001"/>
                </a:lnTo>
                <a:lnTo>
                  <a:pt x="2377017" y="1232040"/>
                </a:lnTo>
                <a:lnTo>
                  <a:pt x="2381780" y="1224610"/>
                </a:lnTo>
                <a:lnTo>
                  <a:pt x="2387072" y="1217180"/>
                </a:lnTo>
                <a:lnTo>
                  <a:pt x="2392892" y="1211342"/>
                </a:lnTo>
                <a:lnTo>
                  <a:pt x="2399243" y="1204973"/>
                </a:lnTo>
                <a:lnTo>
                  <a:pt x="2406122" y="1200197"/>
                </a:lnTo>
                <a:lnTo>
                  <a:pt x="2413530" y="1195420"/>
                </a:lnTo>
                <a:lnTo>
                  <a:pt x="2421468" y="1191705"/>
                </a:lnTo>
                <a:lnTo>
                  <a:pt x="2429405" y="1188521"/>
                </a:lnTo>
                <a:lnTo>
                  <a:pt x="2438401" y="1185867"/>
                </a:lnTo>
                <a:lnTo>
                  <a:pt x="2446868" y="1184806"/>
                </a:lnTo>
                <a:lnTo>
                  <a:pt x="2456393" y="1184275"/>
                </a:lnTo>
                <a:close/>
                <a:moveTo>
                  <a:pt x="2224355" y="1184275"/>
                </a:moveTo>
                <a:lnTo>
                  <a:pt x="2233852" y="1184806"/>
                </a:lnTo>
                <a:lnTo>
                  <a:pt x="2242821" y="1185867"/>
                </a:lnTo>
                <a:lnTo>
                  <a:pt x="2251263" y="1188521"/>
                </a:lnTo>
                <a:lnTo>
                  <a:pt x="2259705" y="1191705"/>
                </a:lnTo>
                <a:lnTo>
                  <a:pt x="2267619" y="1195420"/>
                </a:lnTo>
                <a:lnTo>
                  <a:pt x="2275005" y="1200197"/>
                </a:lnTo>
                <a:lnTo>
                  <a:pt x="2281337" y="1204973"/>
                </a:lnTo>
                <a:lnTo>
                  <a:pt x="2288196" y="1211342"/>
                </a:lnTo>
                <a:lnTo>
                  <a:pt x="2293472" y="1217180"/>
                </a:lnTo>
                <a:lnTo>
                  <a:pt x="2299276" y="1224610"/>
                </a:lnTo>
                <a:lnTo>
                  <a:pt x="2303496" y="1232040"/>
                </a:lnTo>
                <a:lnTo>
                  <a:pt x="2307190" y="1240001"/>
                </a:lnTo>
                <a:lnTo>
                  <a:pt x="2310355" y="1247961"/>
                </a:lnTo>
                <a:lnTo>
                  <a:pt x="2312466" y="1256453"/>
                </a:lnTo>
                <a:lnTo>
                  <a:pt x="2313521" y="1265475"/>
                </a:lnTo>
                <a:lnTo>
                  <a:pt x="2314576" y="1274497"/>
                </a:lnTo>
                <a:lnTo>
                  <a:pt x="2313521" y="1284050"/>
                </a:lnTo>
                <a:lnTo>
                  <a:pt x="2312466" y="1293072"/>
                </a:lnTo>
                <a:lnTo>
                  <a:pt x="2310355" y="1301564"/>
                </a:lnTo>
                <a:lnTo>
                  <a:pt x="2307190" y="1310055"/>
                </a:lnTo>
                <a:lnTo>
                  <a:pt x="2303496" y="1318016"/>
                </a:lnTo>
                <a:lnTo>
                  <a:pt x="2299276" y="1325446"/>
                </a:lnTo>
                <a:lnTo>
                  <a:pt x="2293472" y="1331815"/>
                </a:lnTo>
                <a:lnTo>
                  <a:pt x="2288196" y="1338714"/>
                </a:lnTo>
                <a:lnTo>
                  <a:pt x="2281337" y="1344021"/>
                </a:lnTo>
                <a:lnTo>
                  <a:pt x="2275005" y="1349859"/>
                </a:lnTo>
                <a:lnTo>
                  <a:pt x="2267619" y="1354105"/>
                </a:lnTo>
                <a:lnTo>
                  <a:pt x="2259705" y="1357820"/>
                </a:lnTo>
                <a:lnTo>
                  <a:pt x="2251263" y="1361004"/>
                </a:lnTo>
                <a:lnTo>
                  <a:pt x="2242821" y="1363127"/>
                </a:lnTo>
                <a:lnTo>
                  <a:pt x="2233852" y="1364189"/>
                </a:lnTo>
                <a:lnTo>
                  <a:pt x="2224355" y="1365250"/>
                </a:lnTo>
                <a:lnTo>
                  <a:pt x="2215385" y="1364189"/>
                </a:lnTo>
                <a:lnTo>
                  <a:pt x="2206416" y="1363127"/>
                </a:lnTo>
                <a:lnTo>
                  <a:pt x="2197974" y="1361004"/>
                </a:lnTo>
                <a:lnTo>
                  <a:pt x="2190060" y="1357820"/>
                </a:lnTo>
                <a:lnTo>
                  <a:pt x="2182146" y="1354105"/>
                </a:lnTo>
                <a:lnTo>
                  <a:pt x="2174759" y="1349859"/>
                </a:lnTo>
                <a:lnTo>
                  <a:pt x="2167373" y="1344021"/>
                </a:lnTo>
                <a:lnTo>
                  <a:pt x="2161569" y="1338714"/>
                </a:lnTo>
                <a:lnTo>
                  <a:pt x="2155237" y="1331815"/>
                </a:lnTo>
                <a:lnTo>
                  <a:pt x="2150489" y="1325446"/>
                </a:lnTo>
                <a:lnTo>
                  <a:pt x="2145740" y="1318016"/>
                </a:lnTo>
                <a:lnTo>
                  <a:pt x="2142047" y="1310055"/>
                </a:lnTo>
                <a:lnTo>
                  <a:pt x="2138882" y="1301564"/>
                </a:lnTo>
                <a:lnTo>
                  <a:pt x="2137299" y="1293072"/>
                </a:lnTo>
                <a:lnTo>
                  <a:pt x="2135188" y="1284050"/>
                </a:lnTo>
                <a:lnTo>
                  <a:pt x="2135188" y="1274497"/>
                </a:lnTo>
                <a:lnTo>
                  <a:pt x="2135188" y="1265475"/>
                </a:lnTo>
                <a:lnTo>
                  <a:pt x="2137299" y="1256453"/>
                </a:lnTo>
                <a:lnTo>
                  <a:pt x="2138882" y="1247961"/>
                </a:lnTo>
                <a:lnTo>
                  <a:pt x="2142047" y="1240001"/>
                </a:lnTo>
                <a:lnTo>
                  <a:pt x="2145740" y="1232040"/>
                </a:lnTo>
                <a:lnTo>
                  <a:pt x="2150489" y="1224610"/>
                </a:lnTo>
                <a:lnTo>
                  <a:pt x="2155237" y="1217180"/>
                </a:lnTo>
                <a:lnTo>
                  <a:pt x="2161569" y="1211342"/>
                </a:lnTo>
                <a:lnTo>
                  <a:pt x="2167373" y="1204973"/>
                </a:lnTo>
                <a:lnTo>
                  <a:pt x="2174759" y="1200197"/>
                </a:lnTo>
                <a:lnTo>
                  <a:pt x="2182146" y="1195420"/>
                </a:lnTo>
                <a:lnTo>
                  <a:pt x="2190060" y="1191705"/>
                </a:lnTo>
                <a:lnTo>
                  <a:pt x="2197974" y="1188521"/>
                </a:lnTo>
                <a:lnTo>
                  <a:pt x="2206416" y="1185867"/>
                </a:lnTo>
                <a:lnTo>
                  <a:pt x="2215385" y="1184806"/>
                </a:lnTo>
                <a:lnTo>
                  <a:pt x="2224355" y="1184275"/>
                </a:lnTo>
                <a:close/>
                <a:moveTo>
                  <a:pt x="1983320" y="1184275"/>
                </a:moveTo>
                <a:lnTo>
                  <a:pt x="1992369" y="1184806"/>
                </a:lnTo>
                <a:lnTo>
                  <a:pt x="2001418" y="1185867"/>
                </a:lnTo>
                <a:lnTo>
                  <a:pt x="2009934" y="1188521"/>
                </a:lnTo>
                <a:lnTo>
                  <a:pt x="2017918" y="1191705"/>
                </a:lnTo>
                <a:lnTo>
                  <a:pt x="2025902" y="1195420"/>
                </a:lnTo>
                <a:lnTo>
                  <a:pt x="2033354" y="1200197"/>
                </a:lnTo>
                <a:lnTo>
                  <a:pt x="2040806" y="1204973"/>
                </a:lnTo>
                <a:lnTo>
                  <a:pt x="2046661" y="1211342"/>
                </a:lnTo>
                <a:lnTo>
                  <a:pt x="2053049" y="1217180"/>
                </a:lnTo>
                <a:lnTo>
                  <a:pt x="2057839" y="1224610"/>
                </a:lnTo>
                <a:lnTo>
                  <a:pt x="2062630" y="1232040"/>
                </a:lnTo>
                <a:lnTo>
                  <a:pt x="2066356" y="1240001"/>
                </a:lnTo>
                <a:lnTo>
                  <a:pt x="2069549" y="1247961"/>
                </a:lnTo>
                <a:lnTo>
                  <a:pt x="2071146" y="1256453"/>
                </a:lnTo>
                <a:lnTo>
                  <a:pt x="2073275" y="1265475"/>
                </a:lnTo>
                <a:lnTo>
                  <a:pt x="2073275" y="1274497"/>
                </a:lnTo>
                <a:lnTo>
                  <a:pt x="2073275" y="1284050"/>
                </a:lnTo>
                <a:lnTo>
                  <a:pt x="2071146" y="1293072"/>
                </a:lnTo>
                <a:lnTo>
                  <a:pt x="2069549" y="1301564"/>
                </a:lnTo>
                <a:lnTo>
                  <a:pt x="2066356" y="1310055"/>
                </a:lnTo>
                <a:lnTo>
                  <a:pt x="2062630" y="1318016"/>
                </a:lnTo>
                <a:lnTo>
                  <a:pt x="2057839" y="1325446"/>
                </a:lnTo>
                <a:lnTo>
                  <a:pt x="2053049" y="1331815"/>
                </a:lnTo>
                <a:lnTo>
                  <a:pt x="2046661" y="1338714"/>
                </a:lnTo>
                <a:lnTo>
                  <a:pt x="2040806" y="1344021"/>
                </a:lnTo>
                <a:lnTo>
                  <a:pt x="2033354" y="1349859"/>
                </a:lnTo>
                <a:lnTo>
                  <a:pt x="2025902" y="1354105"/>
                </a:lnTo>
                <a:lnTo>
                  <a:pt x="2017918" y="1357820"/>
                </a:lnTo>
                <a:lnTo>
                  <a:pt x="2009934" y="1361004"/>
                </a:lnTo>
                <a:lnTo>
                  <a:pt x="2001418" y="1363127"/>
                </a:lnTo>
                <a:lnTo>
                  <a:pt x="1992369" y="1364189"/>
                </a:lnTo>
                <a:lnTo>
                  <a:pt x="1983320" y="1365250"/>
                </a:lnTo>
                <a:lnTo>
                  <a:pt x="1973739" y="1364189"/>
                </a:lnTo>
                <a:lnTo>
                  <a:pt x="1964690" y="1363127"/>
                </a:lnTo>
                <a:lnTo>
                  <a:pt x="1956174" y="1361004"/>
                </a:lnTo>
                <a:lnTo>
                  <a:pt x="1947657" y="1357820"/>
                </a:lnTo>
                <a:lnTo>
                  <a:pt x="1939673" y="1354105"/>
                </a:lnTo>
                <a:lnTo>
                  <a:pt x="1932221" y="1349859"/>
                </a:lnTo>
                <a:lnTo>
                  <a:pt x="1925834" y="1344021"/>
                </a:lnTo>
                <a:lnTo>
                  <a:pt x="1918914" y="1338714"/>
                </a:lnTo>
                <a:lnTo>
                  <a:pt x="1913591" y="1331815"/>
                </a:lnTo>
                <a:lnTo>
                  <a:pt x="1907736" y="1325446"/>
                </a:lnTo>
                <a:lnTo>
                  <a:pt x="1903478" y="1318016"/>
                </a:lnTo>
                <a:lnTo>
                  <a:pt x="1899752" y="1310055"/>
                </a:lnTo>
                <a:lnTo>
                  <a:pt x="1897091" y="1301564"/>
                </a:lnTo>
                <a:lnTo>
                  <a:pt x="1894429" y="1293072"/>
                </a:lnTo>
                <a:lnTo>
                  <a:pt x="1893365" y="1284050"/>
                </a:lnTo>
                <a:lnTo>
                  <a:pt x="1892300" y="1274497"/>
                </a:lnTo>
                <a:lnTo>
                  <a:pt x="1893365" y="1265475"/>
                </a:lnTo>
                <a:lnTo>
                  <a:pt x="1894429" y="1256453"/>
                </a:lnTo>
                <a:lnTo>
                  <a:pt x="1897091" y="1247961"/>
                </a:lnTo>
                <a:lnTo>
                  <a:pt x="1899752" y="1240001"/>
                </a:lnTo>
                <a:lnTo>
                  <a:pt x="1903478" y="1232040"/>
                </a:lnTo>
                <a:lnTo>
                  <a:pt x="1907736" y="1224610"/>
                </a:lnTo>
                <a:lnTo>
                  <a:pt x="1913591" y="1217180"/>
                </a:lnTo>
                <a:lnTo>
                  <a:pt x="1918914" y="1211342"/>
                </a:lnTo>
                <a:lnTo>
                  <a:pt x="1925834" y="1204973"/>
                </a:lnTo>
                <a:lnTo>
                  <a:pt x="1932221" y="1200197"/>
                </a:lnTo>
                <a:lnTo>
                  <a:pt x="1939673" y="1195420"/>
                </a:lnTo>
                <a:lnTo>
                  <a:pt x="1947657" y="1191705"/>
                </a:lnTo>
                <a:lnTo>
                  <a:pt x="1956174" y="1188521"/>
                </a:lnTo>
                <a:lnTo>
                  <a:pt x="1964690" y="1185867"/>
                </a:lnTo>
                <a:lnTo>
                  <a:pt x="1973739" y="1184806"/>
                </a:lnTo>
                <a:lnTo>
                  <a:pt x="1983320" y="1184275"/>
                </a:lnTo>
                <a:close/>
                <a:moveTo>
                  <a:pt x="1746251" y="1184275"/>
                </a:moveTo>
                <a:lnTo>
                  <a:pt x="1755299" y="1184806"/>
                </a:lnTo>
                <a:lnTo>
                  <a:pt x="1764881" y="1185867"/>
                </a:lnTo>
                <a:lnTo>
                  <a:pt x="1773397" y="1188521"/>
                </a:lnTo>
                <a:lnTo>
                  <a:pt x="1781381" y="1191705"/>
                </a:lnTo>
                <a:lnTo>
                  <a:pt x="1789365" y="1195420"/>
                </a:lnTo>
                <a:lnTo>
                  <a:pt x="1797350" y="1200197"/>
                </a:lnTo>
                <a:lnTo>
                  <a:pt x="1803737" y="1204973"/>
                </a:lnTo>
                <a:lnTo>
                  <a:pt x="1810124" y="1211342"/>
                </a:lnTo>
                <a:lnTo>
                  <a:pt x="1815979" y="1217180"/>
                </a:lnTo>
                <a:lnTo>
                  <a:pt x="1821302" y="1224610"/>
                </a:lnTo>
                <a:lnTo>
                  <a:pt x="1826093" y="1232040"/>
                </a:lnTo>
                <a:lnTo>
                  <a:pt x="1829819" y="1240001"/>
                </a:lnTo>
                <a:lnTo>
                  <a:pt x="1832480" y="1247961"/>
                </a:lnTo>
                <a:lnTo>
                  <a:pt x="1835141" y="1256453"/>
                </a:lnTo>
                <a:lnTo>
                  <a:pt x="1836206" y="1265475"/>
                </a:lnTo>
                <a:lnTo>
                  <a:pt x="1836738" y="1274497"/>
                </a:lnTo>
                <a:lnTo>
                  <a:pt x="1836206" y="1284050"/>
                </a:lnTo>
                <a:lnTo>
                  <a:pt x="1835141" y="1293072"/>
                </a:lnTo>
                <a:lnTo>
                  <a:pt x="1832480" y="1301564"/>
                </a:lnTo>
                <a:lnTo>
                  <a:pt x="1829819" y="1310055"/>
                </a:lnTo>
                <a:lnTo>
                  <a:pt x="1826093" y="1318016"/>
                </a:lnTo>
                <a:lnTo>
                  <a:pt x="1821302" y="1325446"/>
                </a:lnTo>
                <a:lnTo>
                  <a:pt x="1815979" y="1331815"/>
                </a:lnTo>
                <a:lnTo>
                  <a:pt x="1810124" y="1338714"/>
                </a:lnTo>
                <a:lnTo>
                  <a:pt x="1803737" y="1344021"/>
                </a:lnTo>
                <a:lnTo>
                  <a:pt x="1797350" y="1349859"/>
                </a:lnTo>
                <a:lnTo>
                  <a:pt x="1789365" y="1354105"/>
                </a:lnTo>
                <a:lnTo>
                  <a:pt x="1781381" y="1357820"/>
                </a:lnTo>
                <a:lnTo>
                  <a:pt x="1773397" y="1361004"/>
                </a:lnTo>
                <a:lnTo>
                  <a:pt x="1764881" y="1363127"/>
                </a:lnTo>
                <a:lnTo>
                  <a:pt x="1755299" y="1364189"/>
                </a:lnTo>
                <a:lnTo>
                  <a:pt x="1746251" y="1365250"/>
                </a:lnTo>
                <a:lnTo>
                  <a:pt x="1737202" y="1364189"/>
                </a:lnTo>
                <a:lnTo>
                  <a:pt x="1728153" y="1363127"/>
                </a:lnTo>
                <a:lnTo>
                  <a:pt x="1719637" y="1361004"/>
                </a:lnTo>
                <a:lnTo>
                  <a:pt x="1711120" y="1357820"/>
                </a:lnTo>
                <a:lnTo>
                  <a:pt x="1703668" y="1354105"/>
                </a:lnTo>
                <a:lnTo>
                  <a:pt x="1695684" y="1349859"/>
                </a:lnTo>
                <a:lnTo>
                  <a:pt x="1688765" y="1344021"/>
                </a:lnTo>
                <a:lnTo>
                  <a:pt x="1681845" y="1338714"/>
                </a:lnTo>
                <a:lnTo>
                  <a:pt x="1676522" y="1331815"/>
                </a:lnTo>
                <a:lnTo>
                  <a:pt x="1671199" y="1325446"/>
                </a:lnTo>
                <a:lnTo>
                  <a:pt x="1666941" y="1318016"/>
                </a:lnTo>
                <a:lnTo>
                  <a:pt x="1663215" y="1310055"/>
                </a:lnTo>
                <a:lnTo>
                  <a:pt x="1660021" y="1301564"/>
                </a:lnTo>
                <a:lnTo>
                  <a:pt x="1657360" y="1293072"/>
                </a:lnTo>
                <a:lnTo>
                  <a:pt x="1656296" y="1284050"/>
                </a:lnTo>
                <a:lnTo>
                  <a:pt x="1655763" y="1274497"/>
                </a:lnTo>
                <a:lnTo>
                  <a:pt x="1656296" y="1265475"/>
                </a:lnTo>
                <a:lnTo>
                  <a:pt x="1657360" y="1256453"/>
                </a:lnTo>
                <a:lnTo>
                  <a:pt x="1660021" y="1247961"/>
                </a:lnTo>
                <a:lnTo>
                  <a:pt x="1663215" y="1240001"/>
                </a:lnTo>
                <a:lnTo>
                  <a:pt x="1666941" y="1232040"/>
                </a:lnTo>
                <a:lnTo>
                  <a:pt x="1671199" y="1224610"/>
                </a:lnTo>
                <a:lnTo>
                  <a:pt x="1676522" y="1217180"/>
                </a:lnTo>
                <a:lnTo>
                  <a:pt x="1681845" y="1211342"/>
                </a:lnTo>
                <a:lnTo>
                  <a:pt x="1688765" y="1204973"/>
                </a:lnTo>
                <a:lnTo>
                  <a:pt x="1695684" y="1200197"/>
                </a:lnTo>
                <a:lnTo>
                  <a:pt x="1703668" y="1195420"/>
                </a:lnTo>
                <a:lnTo>
                  <a:pt x="1711120" y="1191705"/>
                </a:lnTo>
                <a:lnTo>
                  <a:pt x="1719637" y="1188521"/>
                </a:lnTo>
                <a:lnTo>
                  <a:pt x="1728153" y="1185867"/>
                </a:lnTo>
                <a:lnTo>
                  <a:pt x="1737202" y="1184806"/>
                </a:lnTo>
                <a:lnTo>
                  <a:pt x="1746251" y="1184275"/>
                </a:lnTo>
                <a:close/>
                <a:moveTo>
                  <a:pt x="1036109" y="1184275"/>
                </a:moveTo>
                <a:lnTo>
                  <a:pt x="1045105" y="1184806"/>
                </a:lnTo>
                <a:lnTo>
                  <a:pt x="1053571" y="1185867"/>
                </a:lnTo>
                <a:lnTo>
                  <a:pt x="1062038" y="1188521"/>
                </a:lnTo>
                <a:lnTo>
                  <a:pt x="1070505" y="1191705"/>
                </a:lnTo>
                <a:lnTo>
                  <a:pt x="1078442" y="1195420"/>
                </a:lnTo>
                <a:lnTo>
                  <a:pt x="1085851" y="1200197"/>
                </a:lnTo>
                <a:lnTo>
                  <a:pt x="1092730" y="1204973"/>
                </a:lnTo>
                <a:lnTo>
                  <a:pt x="1099080" y="1211342"/>
                </a:lnTo>
                <a:lnTo>
                  <a:pt x="1105430" y="1217180"/>
                </a:lnTo>
                <a:lnTo>
                  <a:pt x="1110192" y="1224610"/>
                </a:lnTo>
                <a:lnTo>
                  <a:pt x="1114426" y="1232040"/>
                </a:lnTo>
                <a:lnTo>
                  <a:pt x="1118659" y="1240001"/>
                </a:lnTo>
                <a:lnTo>
                  <a:pt x="1121834" y="1247961"/>
                </a:lnTo>
                <a:lnTo>
                  <a:pt x="1123422" y="1256453"/>
                </a:lnTo>
                <a:lnTo>
                  <a:pt x="1125009" y="1265475"/>
                </a:lnTo>
                <a:lnTo>
                  <a:pt x="1125538" y="1274497"/>
                </a:lnTo>
                <a:lnTo>
                  <a:pt x="1125009" y="1284050"/>
                </a:lnTo>
                <a:lnTo>
                  <a:pt x="1123422" y="1293072"/>
                </a:lnTo>
                <a:lnTo>
                  <a:pt x="1121834" y="1301564"/>
                </a:lnTo>
                <a:lnTo>
                  <a:pt x="1118659" y="1310055"/>
                </a:lnTo>
                <a:lnTo>
                  <a:pt x="1114426" y="1318016"/>
                </a:lnTo>
                <a:lnTo>
                  <a:pt x="1110192" y="1325446"/>
                </a:lnTo>
                <a:lnTo>
                  <a:pt x="1105430" y="1331815"/>
                </a:lnTo>
                <a:lnTo>
                  <a:pt x="1099080" y="1338714"/>
                </a:lnTo>
                <a:lnTo>
                  <a:pt x="1092730" y="1344021"/>
                </a:lnTo>
                <a:lnTo>
                  <a:pt x="1085851" y="1349859"/>
                </a:lnTo>
                <a:lnTo>
                  <a:pt x="1078442" y="1354105"/>
                </a:lnTo>
                <a:lnTo>
                  <a:pt x="1070505" y="1357820"/>
                </a:lnTo>
                <a:lnTo>
                  <a:pt x="1062038" y="1361004"/>
                </a:lnTo>
                <a:lnTo>
                  <a:pt x="1053571" y="1363127"/>
                </a:lnTo>
                <a:lnTo>
                  <a:pt x="1045105" y="1364189"/>
                </a:lnTo>
                <a:lnTo>
                  <a:pt x="1036109" y="1365250"/>
                </a:lnTo>
                <a:lnTo>
                  <a:pt x="1026055" y="1364189"/>
                </a:lnTo>
                <a:lnTo>
                  <a:pt x="1017588" y="1363127"/>
                </a:lnTo>
                <a:lnTo>
                  <a:pt x="1009121" y="1361004"/>
                </a:lnTo>
                <a:lnTo>
                  <a:pt x="1000655" y="1357820"/>
                </a:lnTo>
                <a:lnTo>
                  <a:pt x="992717" y="1354105"/>
                </a:lnTo>
                <a:lnTo>
                  <a:pt x="985309" y="1349859"/>
                </a:lnTo>
                <a:lnTo>
                  <a:pt x="978959" y="1344021"/>
                </a:lnTo>
                <a:lnTo>
                  <a:pt x="972079" y="1338714"/>
                </a:lnTo>
                <a:lnTo>
                  <a:pt x="966259" y="1331815"/>
                </a:lnTo>
                <a:lnTo>
                  <a:pt x="960967" y="1325446"/>
                </a:lnTo>
                <a:lnTo>
                  <a:pt x="956734" y="1318016"/>
                </a:lnTo>
                <a:lnTo>
                  <a:pt x="952500" y="1310055"/>
                </a:lnTo>
                <a:lnTo>
                  <a:pt x="949325" y="1301564"/>
                </a:lnTo>
                <a:lnTo>
                  <a:pt x="947738" y="1293072"/>
                </a:lnTo>
                <a:lnTo>
                  <a:pt x="946679" y="1284050"/>
                </a:lnTo>
                <a:lnTo>
                  <a:pt x="946150" y="1274497"/>
                </a:lnTo>
                <a:lnTo>
                  <a:pt x="946679" y="1265475"/>
                </a:lnTo>
                <a:lnTo>
                  <a:pt x="947738" y="1256453"/>
                </a:lnTo>
                <a:lnTo>
                  <a:pt x="949325" y="1247961"/>
                </a:lnTo>
                <a:lnTo>
                  <a:pt x="952500" y="1240001"/>
                </a:lnTo>
                <a:lnTo>
                  <a:pt x="956734" y="1232040"/>
                </a:lnTo>
                <a:lnTo>
                  <a:pt x="960967" y="1224610"/>
                </a:lnTo>
                <a:lnTo>
                  <a:pt x="966259" y="1217180"/>
                </a:lnTo>
                <a:lnTo>
                  <a:pt x="972079" y="1211342"/>
                </a:lnTo>
                <a:lnTo>
                  <a:pt x="978959" y="1204973"/>
                </a:lnTo>
                <a:lnTo>
                  <a:pt x="985309" y="1200197"/>
                </a:lnTo>
                <a:lnTo>
                  <a:pt x="992717" y="1195420"/>
                </a:lnTo>
                <a:lnTo>
                  <a:pt x="1000655" y="1191705"/>
                </a:lnTo>
                <a:lnTo>
                  <a:pt x="1009121" y="1188521"/>
                </a:lnTo>
                <a:lnTo>
                  <a:pt x="1017588" y="1185867"/>
                </a:lnTo>
                <a:lnTo>
                  <a:pt x="1026055" y="1184806"/>
                </a:lnTo>
                <a:lnTo>
                  <a:pt x="1036109" y="1184275"/>
                </a:lnTo>
                <a:close/>
                <a:moveTo>
                  <a:pt x="804069" y="1184275"/>
                </a:moveTo>
                <a:lnTo>
                  <a:pt x="813566" y="1184806"/>
                </a:lnTo>
                <a:lnTo>
                  <a:pt x="822008" y="1185867"/>
                </a:lnTo>
                <a:lnTo>
                  <a:pt x="830450" y="1188521"/>
                </a:lnTo>
                <a:lnTo>
                  <a:pt x="838892" y="1191705"/>
                </a:lnTo>
                <a:lnTo>
                  <a:pt x="846806" y="1195420"/>
                </a:lnTo>
                <a:lnTo>
                  <a:pt x="854192" y="1200197"/>
                </a:lnTo>
                <a:lnTo>
                  <a:pt x="860524" y="1204973"/>
                </a:lnTo>
                <a:lnTo>
                  <a:pt x="867383" y="1211342"/>
                </a:lnTo>
                <a:lnTo>
                  <a:pt x="873714" y="1217180"/>
                </a:lnTo>
                <a:lnTo>
                  <a:pt x="878463" y="1224610"/>
                </a:lnTo>
                <a:lnTo>
                  <a:pt x="882683" y="1232040"/>
                </a:lnTo>
                <a:lnTo>
                  <a:pt x="886904" y="1240001"/>
                </a:lnTo>
                <a:lnTo>
                  <a:pt x="890070" y="1247961"/>
                </a:lnTo>
                <a:lnTo>
                  <a:pt x="891653" y="1256453"/>
                </a:lnTo>
                <a:lnTo>
                  <a:pt x="892708" y="1265475"/>
                </a:lnTo>
                <a:lnTo>
                  <a:pt x="893763" y="1274497"/>
                </a:lnTo>
                <a:lnTo>
                  <a:pt x="892708" y="1284050"/>
                </a:lnTo>
                <a:lnTo>
                  <a:pt x="891653" y="1293072"/>
                </a:lnTo>
                <a:lnTo>
                  <a:pt x="890070" y="1301564"/>
                </a:lnTo>
                <a:lnTo>
                  <a:pt x="886904" y="1310055"/>
                </a:lnTo>
                <a:lnTo>
                  <a:pt x="882683" y="1318016"/>
                </a:lnTo>
                <a:lnTo>
                  <a:pt x="878463" y="1325446"/>
                </a:lnTo>
                <a:lnTo>
                  <a:pt x="873714" y="1331815"/>
                </a:lnTo>
                <a:lnTo>
                  <a:pt x="867383" y="1338714"/>
                </a:lnTo>
                <a:lnTo>
                  <a:pt x="860524" y="1344021"/>
                </a:lnTo>
                <a:lnTo>
                  <a:pt x="854192" y="1349859"/>
                </a:lnTo>
                <a:lnTo>
                  <a:pt x="846806" y="1354105"/>
                </a:lnTo>
                <a:lnTo>
                  <a:pt x="838892" y="1357820"/>
                </a:lnTo>
                <a:lnTo>
                  <a:pt x="830450" y="1361004"/>
                </a:lnTo>
                <a:lnTo>
                  <a:pt x="822008" y="1363127"/>
                </a:lnTo>
                <a:lnTo>
                  <a:pt x="813566" y="1364189"/>
                </a:lnTo>
                <a:lnTo>
                  <a:pt x="804069" y="1365250"/>
                </a:lnTo>
                <a:lnTo>
                  <a:pt x="794572" y="1364189"/>
                </a:lnTo>
                <a:lnTo>
                  <a:pt x="786130" y="1363127"/>
                </a:lnTo>
                <a:lnTo>
                  <a:pt x="777689" y="1361004"/>
                </a:lnTo>
                <a:lnTo>
                  <a:pt x="769247" y="1357820"/>
                </a:lnTo>
                <a:lnTo>
                  <a:pt x="761333" y="1354105"/>
                </a:lnTo>
                <a:lnTo>
                  <a:pt x="753946" y="1349859"/>
                </a:lnTo>
                <a:lnTo>
                  <a:pt x="747087" y="1344021"/>
                </a:lnTo>
                <a:lnTo>
                  <a:pt x="740756" y="1338714"/>
                </a:lnTo>
                <a:lnTo>
                  <a:pt x="734424" y="1331815"/>
                </a:lnTo>
                <a:lnTo>
                  <a:pt x="729676" y="1325446"/>
                </a:lnTo>
                <a:lnTo>
                  <a:pt x="725455" y="1318016"/>
                </a:lnTo>
                <a:lnTo>
                  <a:pt x="721234" y="1310055"/>
                </a:lnTo>
                <a:lnTo>
                  <a:pt x="718069" y="1301564"/>
                </a:lnTo>
                <a:lnTo>
                  <a:pt x="716486" y="1293072"/>
                </a:lnTo>
                <a:lnTo>
                  <a:pt x="714903" y="1284050"/>
                </a:lnTo>
                <a:lnTo>
                  <a:pt x="714375" y="1274497"/>
                </a:lnTo>
                <a:lnTo>
                  <a:pt x="714903" y="1265475"/>
                </a:lnTo>
                <a:lnTo>
                  <a:pt x="716486" y="1256453"/>
                </a:lnTo>
                <a:lnTo>
                  <a:pt x="718069" y="1247961"/>
                </a:lnTo>
                <a:lnTo>
                  <a:pt x="721234" y="1240001"/>
                </a:lnTo>
                <a:lnTo>
                  <a:pt x="725455" y="1232040"/>
                </a:lnTo>
                <a:lnTo>
                  <a:pt x="729676" y="1224610"/>
                </a:lnTo>
                <a:lnTo>
                  <a:pt x="734424" y="1217180"/>
                </a:lnTo>
                <a:lnTo>
                  <a:pt x="740756" y="1211342"/>
                </a:lnTo>
                <a:lnTo>
                  <a:pt x="747087" y="1204973"/>
                </a:lnTo>
                <a:lnTo>
                  <a:pt x="753946" y="1200197"/>
                </a:lnTo>
                <a:lnTo>
                  <a:pt x="761333" y="1195420"/>
                </a:lnTo>
                <a:lnTo>
                  <a:pt x="769247" y="1191705"/>
                </a:lnTo>
                <a:lnTo>
                  <a:pt x="777689" y="1188521"/>
                </a:lnTo>
                <a:lnTo>
                  <a:pt x="786130" y="1185867"/>
                </a:lnTo>
                <a:lnTo>
                  <a:pt x="794572" y="1184806"/>
                </a:lnTo>
                <a:lnTo>
                  <a:pt x="804069" y="1184275"/>
                </a:lnTo>
                <a:close/>
                <a:moveTo>
                  <a:pt x="563032" y="1184275"/>
                </a:moveTo>
                <a:lnTo>
                  <a:pt x="571975" y="1184806"/>
                </a:lnTo>
                <a:lnTo>
                  <a:pt x="580918" y="1185867"/>
                </a:lnTo>
                <a:lnTo>
                  <a:pt x="589335" y="1188521"/>
                </a:lnTo>
                <a:lnTo>
                  <a:pt x="597226" y="1191705"/>
                </a:lnTo>
                <a:lnTo>
                  <a:pt x="605117" y="1195420"/>
                </a:lnTo>
                <a:lnTo>
                  <a:pt x="613008" y="1200197"/>
                </a:lnTo>
                <a:lnTo>
                  <a:pt x="619847" y="1204973"/>
                </a:lnTo>
                <a:lnTo>
                  <a:pt x="625633" y="1211342"/>
                </a:lnTo>
                <a:lnTo>
                  <a:pt x="631946" y="1217180"/>
                </a:lnTo>
                <a:lnTo>
                  <a:pt x="636681" y="1224610"/>
                </a:lnTo>
                <a:lnTo>
                  <a:pt x="641415" y="1232040"/>
                </a:lnTo>
                <a:lnTo>
                  <a:pt x="645098" y="1240001"/>
                </a:lnTo>
                <a:lnTo>
                  <a:pt x="648254" y="1247961"/>
                </a:lnTo>
                <a:lnTo>
                  <a:pt x="650885" y="1256453"/>
                </a:lnTo>
                <a:lnTo>
                  <a:pt x="651937" y="1265475"/>
                </a:lnTo>
                <a:lnTo>
                  <a:pt x="652463" y="1274497"/>
                </a:lnTo>
                <a:lnTo>
                  <a:pt x="651937" y="1284050"/>
                </a:lnTo>
                <a:lnTo>
                  <a:pt x="650885" y="1293072"/>
                </a:lnTo>
                <a:lnTo>
                  <a:pt x="648254" y="1301564"/>
                </a:lnTo>
                <a:lnTo>
                  <a:pt x="645098" y="1310055"/>
                </a:lnTo>
                <a:lnTo>
                  <a:pt x="641415" y="1318016"/>
                </a:lnTo>
                <a:lnTo>
                  <a:pt x="636681" y="1325446"/>
                </a:lnTo>
                <a:lnTo>
                  <a:pt x="631946" y="1331815"/>
                </a:lnTo>
                <a:lnTo>
                  <a:pt x="625633" y="1338714"/>
                </a:lnTo>
                <a:lnTo>
                  <a:pt x="619847" y="1344021"/>
                </a:lnTo>
                <a:lnTo>
                  <a:pt x="613008" y="1349859"/>
                </a:lnTo>
                <a:lnTo>
                  <a:pt x="605117" y="1354105"/>
                </a:lnTo>
                <a:lnTo>
                  <a:pt x="597226" y="1357820"/>
                </a:lnTo>
                <a:lnTo>
                  <a:pt x="589335" y="1361004"/>
                </a:lnTo>
                <a:lnTo>
                  <a:pt x="580918" y="1363127"/>
                </a:lnTo>
                <a:lnTo>
                  <a:pt x="571975" y="1364189"/>
                </a:lnTo>
                <a:lnTo>
                  <a:pt x="563032" y="1365250"/>
                </a:lnTo>
                <a:lnTo>
                  <a:pt x="554089" y="1364189"/>
                </a:lnTo>
                <a:lnTo>
                  <a:pt x="544620" y="1363127"/>
                </a:lnTo>
                <a:lnTo>
                  <a:pt x="536202" y="1361004"/>
                </a:lnTo>
                <a:lnTo>
                  <a:pt x="527785" y="1357820"/>
                </a:lnTo>
                <a:lnTo>
                  <a:pt x="519894" y="1354105"/>
                </a:lnTo>
                <a:lnTo>
                  <a:pt x="512530" y="1349859"/>
                </a:lnTo>
                <a:lnTo>
                  <a:pt x="506217" y="1344021"/>
                </a:lnTo>
                <a:lnTo>
                  <a:pt x="499378" y="1338714"/>
                </a:lnTo>
                <a:lnTo>
                  <a:pt x="494117" y="1331815"/>
                </a:lnTo>
                <a:lnTo>
                  <a:pt x="488331" y="1325446"/>
                </a:lnTo>
                <a:lnTo>
                  <a:pt x="484122" y="1318016"/>
                </a:lnTo>
                <a:lnTo>
                  <a:pt x="480440" y="1310055"/>
                </a:lnTo>
                <a:lnTo>
                  <a:pt x="477809" y="1301564"/>
                </a:lnTo>
                <a:lnTo>
                  <a:pt x="475179" y="1293072"/>
                </a:lnTo>
                <a:lnTo>
                  <a:pt x="474127" y="1284050"/>
                </a:lnTo>
                <a:lnTo>
                  <a:pt x="473075" y="1274497"/>
                </a:lnTo>
                <a:lnTo>
                  <a:pt x="474127" y="1265475"/>
                </a:lnTo>
                <a:lnTo>
                  <a:pt x="475179" y="1256453"/>
                </a:lnTo>
                <a:lnTo>
                  <a:pt x="477809" y="1247961"/>
                </a:lnTo>
                <a:lnTo>
                  <a:pt x="480440" y="1240001"/>
                </a:lnTo>
                <a:lnTo>
                  <a:pt x="484122" y="1232040"/>
                </a:lnTo>
                <a:lnTo>
                  <a:pt x="488331" y="1224610"/>
                </a:lnTo>
                <a:lnTo>
                  <a:pt x="494117" y="1217180"/>
                </a:lnTo>
                <a:lnTo>
                  <a:pt x="499378" y="1211342"/>
                </a:lnTo>
                <a:lnTo>
                  <a:pt x="506217" y="1204973"/>
                </a:lnTo>
                <a:lnTo>
                  <a:pt x="512530" y="1200197"/>
                </a:lnTo>
                <a:lnTo>
                  <a:pt x="519894" y="1195420"/>
                </a:lnTo>
                <a:lnTo>
                  <a:pt x="527785" y="1191705"/>
                </a:lnTo>
                <a:lnTo>
                  <a:pt x="536202" y="1188521"/>
                </a:lnTo>
                <a:lnTo>
                  <a:pt x="544620" y="1185867"/>
                </a:lnTo>
                <a:lnTo>
                  <a:pt x="554089" y="1184806"/>
                </a:lnTo>
                <a:lnTo>
                  <a:pt x="563032" y="1184275"/>
                </a:lnTo>
                <a:close/>
                <a:moveTo>
                  <a:pt x="325969" y="1184275"/>
                </a:moveTo>
                <a:lnTo>
                  <a:pt x="334912" y="1184806"/>
                </a:lnTo>
                <a:lnTo>
                  <a:pt x="344381" y="1185867"/>
                </a:lnTo>
                <a:lnTo>
                  <a:pt x="352798" y="1188521"/>
                </a:lnTo>
                <a:lnTo>
                  <a:pt x="361215" y="1191705"/>
                </a:lnTo>
                <a:lnTo>
                  <a:pt x="369106" y="1195420"/>
                </a:lnTo>
                <a:lnTo>
                  <a:pt x="376471" y="1200197"/>
                </a:lnTo>
                <a:lnTo>
                  <a:pt x="382784" y="1204973"/>
                </a:lnTo>
                <a:lnTo>
                  <a:pt x="389623" y="1211342"/>
                </a:lnTo>
                <a:lnTo>
                  <a:pt x="394883" y="1217180"/>
                </a:lnTo>
                <a:lnTo>
                  <a:pt x="400670" y="1224610"/>
                </a:lnTo>
                <a:lnTo>
                  <a:pt x="404878" y="1232040"/>
                </a:lnTo>
                <a:lnTo>
                  <a:pt x="408561" y="1240001"/>
                </a:lnTo>
                <a:lnTo>
                  <a:pt x="411191" y="1247961"/>
                </a:lnTo>
                <a:lnTo>
                  <a:pt x="413821" y="1256453"/>
                </a:lnTo>
                <a:lnTo>
                  <a:pt x="414874" y="1265475"/>
                </a:lnTo>
                <a:lnTo>
                  <a:pt x="415926" y="1274497"/>
                </a:lnTo>
                <a:lnTo>
                  <a:pt x="414874" y="1284050"/>
                </a:lnTo>
                <a:lnTo>
                  <a:pt x="413821" y="1293072"/>
                </a:lnTo>
                <a:lnTo>
                  <a:pt x="411191" y="1301564"/>
                </a:lnTo>
                <a:lnTo>
                  <a:pt x="408561" y="1310055"/>
                </a:lnTo>
                <a:lnTo>
                  <a:pt x="404878" y="1318016"/>
                </a:lnTo>
                <a:lnTo>
                  <a:pt x="400670" y="1325446"/>
                </a:lnTo>
                <a:lnTo>
                  <a:pt x="394883" y="1331815"/>
                </a:lnTo>
                <a:lnTo>
                  <a:pt x="389623" y="1338714"/>
                </a:lnTo>
                <a:lnTo>
                  <a:pt x="382784" y="1344021"/>
                </a:lnTo>
                <a:lnTo>
                  <a:pt x="376471" y="1349859"/>
                </a:lnTo>
                <a:lnTo>
                  <a:pt x="369106" y="1354105"/>
                </a:lnTo>
                <a:lnTo>
                  <a:pt x="361215" y="1357820"/>
                </a:lnTo>
                <a:lnTo>
                  <a:pt x="352798" y="1361004"/>
                </a:lnTo>
                <a:lnTo>
                  <a:pt x="344381" y="1363127"/>
                </a:lnTo>
                <a:lnTo>
                  <a:pt x="334912" y="1364189"/>
                </a:lnTo>
                <a:lnTo>
                  <a:pt x="325969" y="1365250"/>
                </a:lnTo>
                <a:lnTo>
                  <a:pt x="317026" y="1364189"/>
                </a:lnTo>
                <a:lnTo>
                  <a:pt x="308083" y="1363127"/>
                </a:lnTo>
                <a:lnTo>
                  <a:pt x="299665" y="1361004"/>
                </a:lnTo>
                <a:lnTo>
                  <a:pt x="291775" y="1357820"/>
                </a:lnTo>
                <a:lnTo>
                  <a:pt x="283884" y="1354105"/>
                </a:lnTo>
                <a:lnTo>
                  <a:pt x="276519" y="1349859"/>
                </a:lnTo>
                <a:lnTo>
                  <a:pt x="269154" y="1344021"/>
                </a:lnTo>
                <a:lnTo>
                  <a:pt x="263367" y="1338714"/>
                </a:lnTo>
                <a:lnTo>
                  <a:pt x="257054" y="1331815"/>
                </a:lnTo>
                <a:lnTo>
                  <a:pt x="252320" y="1325446"/>
                </a:lnTo>
                <a:lnTo>
                  <a:pt x="247585" y="1318016"/>
                </a:lnTo>
                <a:lnTo>
                  <a:pt x="243903" y="1310055"/>
                </a:lnTo>
                <a:lnTo>
                  <a:pt x="240746" y="1301564"/>
                </a:lnTo>
                <a:lnTo>
                  <a:pt x="238116" y="1293072"/>
                </a:lnTo>
                <a:lnTo>
                  <a:pt x="237064" y="1284050"/>
                </a:lnTo>
                <a:lnTo>
                  <a:pt x="236538" y="1274497"/>
                </a:lnTo>
                <a:lnTo>
                  <a:pt x="237064" y="1265475"/>
                </a:lnTo>
                <a:lnTo>
                  <a:pt x="238116" y="1256453"/>
                </a:lnTo>
                <a:lnTo>
                  <a:pt x="240746" y="1247961"/>
                </a:lnTo>
                <a:lnTo>
                  <a:pt x="243903" y="1240001"/>
                </a:lnTo>
                <a:lnTo>
                  <a:pt x="247585" y="1232040"/>
                </a:lnTo>
                <a:lnTo>
                  <a:pt x="252320" y="1224610"/>
                </a:lnTo>
                <a:lnTo>
                  <a:pt x="257054" y="1217180"/>
                </a:lnTo>
                <a:lnTo>
                  <a:pt x="263367" y="1211342"/>
                </a:lnTo>
                <a:lnTo>
                  <a:pt x="269154" y="1204973"/>
                </a:lnTo>
                <a:lnTo>
                  <a:pt x="276519" y="1200197"/>
                </a:lnTo>
                <a:lnTo>
                  <a:pt x="283884" y="1195420"/>
                </a:lnTo>
                <a:lnTo>
                  <a:pt x="291775" y="1191705"/>
                </a:lnTo>
                <a:lnTo>
                  <a:pt x="299665" y="1188521"/>
                </a:lnTo>
                <a:lnTo>
                  <a:pt x="308083" y="1185867"/>
                </a:lnTo>
                <a:lnTo>
                  <a:pt x="317026" y="1184806"/>
                </a:lnTo>
                <a:lnTo>
                  <a:pt x="325969" y="1184275"/>
                </a:lnTo>
                <a:close/>
                <a:moveTo>
                  <a:pt x="2684225" y="947737"/>
                </a:moveTo>
                <a:lnTo>
                  <a:pt x="2693194" y="947737"/>
                </a:lnTo>
                <a:lnTo>
                  <a:pt x="2702163" y="947737"/>
                </a:lnTo>
                <a:lnTo>
                  <a:pt x="2711660" y="949325"/>
                </a:lnTo>
                <a:lnTo>
                  <a:pt x="2720102" y="950912"/>
                </a:lnTo>
                <a:lnTo>
                  <a:pt x="2728544" y="954087"/>
                </a:lnTo>
                <a:lnTo>
                  <a:pt x="2736458" y="957791"/>
                </a:lnTo>
                <a:lnTo>
                  <a:pt x="2743845" y="962554"/>
                </a:lnTo>
                <a:lnTo>
                  <a:pt x="2750176" y="967846"/>
                </a:lnTo>
                <a:lnTo>
                  <a:pt x="2757035" y="973666"/>
                </a:lnTo>
                <a:lnTo>
                  <a:pt x="2762311" y="980016"/>
                </a:lnTo>
                <a:lnTo>
                  <a:pt x="2768115" y="986896"/>
                </a:lnTo>
                <a:lnTo>
                  <a:pt x="2772336" y="994304"/>
                </a:lnTo>
                <a:lnTo>
                  <a:pt x="2776029" y="1002241"/>
                </a:lnTo>
                <a:lnTo>
                  <a:pt x="2778667" y="1010179"/>
                </a:lnTo>
                <a:lnTo>
                  <a:pt x="2781305" y="1019175"/>
                </a:lnTo>
                <a:lnTo>
                  <a:pt x="2782360" y="1027642"/>
                </a:lnTo>
                <a:lnTo>
                  <a:pt x="2782888" y="1037167"/>
                </a:lnTo>
                <a:lnTo>
                  <a:pt x="2782360" y="1046162"/>
                </a:lnTo>
                <a:lnTo>
                  <a:pt x="2781305" y="1055158"/>
                </a:lnTo>
                <a:lnTo>
                  <a:pt x="2778667" y="1063625"/>
                </a:lnTo>
                <a:lnTo>
                  <a:pt x="2776029" y="1072092"/>
                </a:lnTo>
                <a:lnTo>
                  <a:pt x="2772336" y="1080029"/>
                </a:lnTo>
                <a:lnTo>
                  <a:pt x="2768115" y="1087438"/>
                </a:lnTo>
                <a:lnTo>
                  <a:pt x="2762311" y="1094317"/>
                </a:lnTo>
                <a:lnTo>
                  <a:pt x="2757035" y="1101196"/>
                </a:lnTo>
                <a:lnTo>
                  <a:pt x="2750176" y="1106488"/>
                </a:lnTo>
                <a:lnTo>
                  <a:pt x="2743845" y="1111779"/>
                </a:lnTo>
                <a:lnTo>
                  <a:pt x="2736458" y="1116013"/>
                </a:lnTo>
                <a:lnTo>
                  <a:pt x="2728544" y="1119717"/>
                </a:lnTo>
                <a:lnTo>
                  <a:pt x="2720102" y="1122892"/>
                </a:lnTo>
                <a:lnTo>
                  <a:pt x="2711660" y="1125538"/>
                </a:lnTo>
                <a:lnTo>
                  <a:pt x="2702163" y="1126596"/>
                </a:lnTo>
                <a:lnTo>
                  <a:pt x="2693194" y="1127125"/>
                </a:lnTo>
                <a:lnTo>
                  <a:pt x="2684225" y="1126596"/>
                </a:lnTo>
                <a:lnTo>
                  <a:pt x="2675255" y="1125538"/>
                </a:lnTo>
                <a:lnTo>
                  <a:pt x="2666813" y="1122892"/>
                </a:lnTo>
                <a:lnTo>
                  <a:pt x="2658899" y="1119717"/>
                </a:lnTo>
                <a:lnTo>
                  <a:pt x="2650985" y="1116013"/>
                </a:lnTo>
                <a:lnTo>
                  <a:pt x="2643598" y="1111779"/>
                </a:lnTo>
                <a:lnTo>
                  <a:pt x="2636212" y="1106488"/>
                </a:lnTo>
                <a:lnTo>
                  <a:pt x="2630408" y="1101196"/>
                </a:lnTo>
                <a:lnTo>
                  <a:pt x="2624077" y="1094317"/>
                </a:lnTo>
                <a:lnTo>
                  <a:pt x="2619328" y="1087438"/>
                </a:lnTo>
                <a:lnTo>
                  <a:pt x="2614580" y="1080029"/>
                </a:lnTo>
                <a:lnTo>
                  <a:pt x="2610887" y="1072092"/>
                </a:lnTo>
                <a:lnTo>
                  <a:pt x="2607721" y="1063625"/>
                </a:lnTo>
                <a:lnTo>
                  <a:pt x="2605083" y="1055158"/>
                </a:lnTo>
                <a:lnTo>
                  <a:pt x="2604028" y="1046162"/>
                </a:lnTo>
                <a:lnTo>
                  <a:pt x="2603500" y="1037167"/>
                </a:lnTo>
                <a:lnTo>
                  <a:pt x="2604028" y="1027642"/>
                </a:lnTo>
                <a:lnTo>
                  <a:pt x="2605083" y="1019175"/>
                </a:lnTo>
                <a:lnTo>
                  <a:pt x="2607721" y="1010179"/>
                </a:lnTo>
                <a:lnTo>
                  <a:pt x="2610887" y="1002241"/>
                </a:lnTo>
                <a:lnTo>
                  <a:pt x="2614580" y="994304"/>
                </a:lnTo>
                <a:lnTo>
                  <a:pt x="2619328" y="986896"/>
                </a:lnTo>
                <a:lnTo>
                  <a:pt x="2624077" y="980016"/>
                </a:lnTo>
                <a:lnTo>
                  <a:pt x="2630408" y="973666"/>
                </a:lnTo>
                <a:lnTo>
                  <a:pt x="2636212" y="967846"/>
                </a:lnTo>
                <a:lnTo>
                  <a:pt x="2643598" y="962554"/>
                </a:lnTo>
                <a:lnTo>
                  <a:pt x="2650985" y="957791"/>
                </a:lnTo>
                <a:lnTo>
                  <a:pt x="2658899" y="954087"/>
                </a:lnTo>
                <a:lnTo>
                  <a:pt x="2666813" y="950912"/>
                </a:lnTo>
                <a:lnTo>
                  <a:pt x="2675255" y="949325"/>
                </a:lnTo>
                <a:lnTo>
                  <a:pt x="2684225" y="947737"/>
                </a:lnTo>
                <a:close/>
                <a:moveTo>
                  <a:pt x="2446868" y="947737"/>
                </a:moveTo>
                <a:lnTo>
                  <a:pt x="2456393" y="947737"/>
                </a:lnTo>
                <a:lnTo>
                  <a:pt x="2465389" y="947737"/>
                </a:lnTo>
                <a:lnTo>
                  <a:pt x="2474384" y="949325"/>
                </a:lnTo>
                <a:lnTo>
                  <a:pt x="2482851" y="950912"/>
                </a:lnTo>
                <a:lnTo>
                  <a:pt x="2491318" y="954087"/>
                </a:lnTo>
                <a:lnTo>
                  <a:pt x="2499255" y="957791"/>
                </a:lnTo>
                <a:lnTo>
                  <a:pt x="2506664" y="962554"/>
                </a:lnTo>
                <a:lnTo>
                  <a:pt x="2513543" y="967846"/>
                </a:lnTo>
                <a:lnTo>
                  <a:pt x="2519893" y="973666"/>
                </a:lnTo>
                <a:lnTo>
                  <a:pt x="2525714" y="980016"/>
                </a:lnTo>
                <a:lnTo>
                  <a:pt x="2531005" y="986896"/>
                </a:lnTo>
                <a:lnTo>
                  <a:pt x="2535238" y="994304"/>
                </a:lnTo>
                <a:lnTo>
                  <a:pt x="2538943" y="1002241"/>
                </a:lnTo>
                <a:lnTo>
                  <a:pt x="2542118" y="1010179"/>
                </a:lnTo>
                <a:lnTo>
                  <a:pt x="2544234" y="1019175"/>
                </a:lnTo>
                <a:lnTo>
                  <a:pt x="2545822" y="1027642"/>
                </a:lnTo>
                <a:lnTo>
                  <a:pt x="2546351" y="1037167"/>
                </a:lnTo>
                <a:lnTo>
                  <a:pt x="2545822" y="1046162"/>
                </a:lnTo>
                <a:lnTo>
                  <a:pt x="2544234" y="1055158"/>
                </a:lnTo>
                <a:lnTo>
                  <a:pt x="2542118" y="1063625"/>
                </a:lnTo>
                <a:lnTo>
                  <a:pt x="2538943" y="1072092"/>
                </a:lnTo>
                <a:lnTo>
                  <a:pt x="2535238" y="1080029"/>
                </a:lnTo>
                <a:lnTo>
                  <a:pt x="2531005" y="1087438"/>
                </a:lnTo>
                <a:lnTo>
                  <a:pt x="2525714" y="1094317"/>
                </a:lnTo>
                <a:lnTo>
                  <a:pt x="2519893" y="1101196"/>
                </a:lnTo>
                <a:lnTo>
                  <a:pt x="2513543" y="1106488"/>
                </a:lnTo>
                <a:lnTo>
                  <a:pt x="2506664" y="1111779"/>
                </a:lnTo>
                <a:lnTo>
                  <a:pt x="2499255" y="1116013"/>
                </a:lnTo>
                <a:lnTo>
                  <a:pt x="2491318" y="1119717"/>
                </a:lnTo>
                <a:lnTo>
                  <a:pt x="2482851" y="1122892"/>
                </a:lnTo>
                <a:lnTo>
                  <a:pt x="2474384" y="1125538"/>
                </a:lnTo>
                <a:lnTo>
                  <a:pt x="2465389" y="1126596"/>
                </a:lnTo>
                <a:lnTo>
                  <a:pt x="2456393" y="1127125"/>
                </a:lnTo>
                <a:lnTo>
                  <a:pt x="2446868" y="1126596"/>
                </a:lnTo>
                <a:lnTo>
                  <a:pt x="2438401" y="1125538"/>
                </a:lnTo>
                <a:lnTo>
                  <a:pt x="2429405" y="1122892"/>
                </a:lnTo>
                <a:lnTo>
                  <a:pt x="2421468" y="1119717"/>
                </a:lnTo>
                <a:lnTo>
                  <a:pt x="2413530" y="1116013"/>
                </a:lnTo>
                <a:lnTo>
                  <a:pt x="2406122" y="1111779"/>
                </a:lnTo>
                <a:lnTo>
                  <a:pt x="2399243" y="1106488"/>
                </a:lnTo>
                <a:lnTo>
                  <a:pt x="2392892" y="1101196"/>
                </a:lnTo>
                <a:lnTo>
                  <a:pt x="2387072" y="1094317"/>
                </a:lnTo>
                <a:lnTo>
                  <a:pt x="2381780" y="1087438"/>
                </a:lnTo>
                <a:lnTo>
                  <a:pt x="2377017" y="1080029"/>
                </a:lnTo>
                <a:lnTo>
                  <a:pt x="2373313" y="1072092"/>
                </a:lnTo>
                <a:lnTo>
                  <a:pt x="2370138" y="1063625"/>
                </a:lnTo>
                <a:lnTo>
                  <a:pt x="2368551" y="1055158"/>
                </a:lnTo>
                <a:lnTo>
                  <a:pt x="2366963" y="1046162"/>
                </a:lnTo>
                <a:lnTo>
                  <a:pt x="2366963" y="1037167"/>
                </a:lnTo>
                <a:lnTo>
                  <a:pt x="2366963" y="1027642"/>
                </a:lnTo>
                <a:lnTo>
                  <a:pt x="2368551" y="1019175"/>
                </a:lnTo>
                <a:lnTo>
                  <a:pt x="2370138" y="1010179"/>
                </a:lnTo>
                <a:lnTo>
                  <a:pt x="2373313" y="1002241"/>
                </a:lnTo>
                <a:lnTo>
                  <a:pt x="2377017" y="994304"/>
                </a:lnTo>
                <a:lnTo>
                  <a:pt x="2381780" y="986896"/>
                </a:lnTo>
                <a:lnTo>
                  <a:pt x="2387072" y="980016"/>
                </a:lnTo>
                <a:lnTo>
                  <a:pt x="2392892" y="973666"/>
                </a:lnTo>
                <a:lnTo>
                  <a:pt x="2399243" y="967846"/>
                </a:lnTo>
                <a:lnTo>
                  <a:pt x="2406122" y="962554"/>
                </a:lnTo>
                <a:lnTo>
                  <a:pt x="2413530" y="957791"/>
                </a:lnTo>
                <a:lnTo>
                  <a:pt x="2421468" y="954087"/>
                </a:lnTo>
                <a:lnTo>
                  <a:pt x="2429405" y="950912"/>
                </a:lnTo>
                <a:lnTo>
                  <a:pt x="2438401" y="949325"/>
                </a:lnTo>
                <a:lnTo>
                  <a:pt x="2446868" y="947737"/>
                </a:lnTo>
                <a:close/>
                <a:moveTo>
                  <a:pt x="2215385" y="947737"/>
                </a:moveTo>
                <a:lnTo>
                  <a:pt x="2224355" y="947737"/>
                </a:lnTo>
                <a:lnTo>
                  <a:pt x="2233852" y="947737"/>
                </a:lnTo>
                <a:lnTo>
                  <a:pt x="2242821" y="949325"/>
                </a:lnTo>
                <a:lnTo>
                  <a:pt x="2251263" y="950912"/>
                </a:lnTo>
                <a:lnTo>
                  <a:pt x="2259705" y="954087"/>
                </a:lnTo>
                <a:lnTo>
                  <a:pt x="2267619" y="957791"/>
                </a:lnTo>
                <a:lnTo>
                  <a:pt x="2275005" y="962554"/>
                </a:lnTo>
                <a:lnTo>
                  <a:pt x="2281337" y="967846"/>
                </a:lnTo>
                <a:lnTo>
                  <a:pt x="2288196" y="973666"/>
                </a:lnTo>
                <a:lnTo>
                  <a:pt x="2293472" y="980016"/>
                </a:lnTo>
                <a:lnTo>
                  <a:pt x="2299276" y="986896"/>
                </a:lnTo>
                <a:lnTo>
                  <a:pt x="2303496" y="994304"/>
                </a:lnTo>
                <a:lnTo>
                  <a:pt x="2307190" y="1002241"/>
                </a:lnTo>
                <a:lnTo>
                  <a:pt x="2310355" y="1010179"/>
                </a:lnTo>
                <a:lnTo>
                  <a:pt x="2312466" y="1019175"/>
                </a:lnTo>
                <a:lnTo>
                  <a:pt x="2313521" y="1027642"/>
                </a:lnTo>
                <a:lnTo>
                  <a:pt x="2314576" y="1037167"/>
                </a:lnTo>
                <a:lnTo>
                  <a:pt x="2313521" y="1046162"/>
                </a:lnTo>
                <a:lnTo>
                  <a:pt x="2312466" y="1055158"/>
                </a:lnTo>
                <a:lnTo>
                  <a:pt x="2310355" y="1063625"/>
                </a:lnTo>
                <a:lnTo>
                  <a:pt x="2307190" y="1072092"/>
                </a:lnTo>
                <a:lnTo>
                  <a:pt x="2303496" y="1080029"/>
                </a:lnTo>
                <a:lnTo>
                  <a:pt x="2299276" y="1087438"/>
                </a:lnTo>
                <a:lnTo>
                  <a:pt x="2293472" y="1094317"/>
                </a:lnTo>
                <a:lnTo>
                  <a:pt x="2288196" y="1101196"/>
                </a:lnTo>
                <a:lnTo>
                  <a:pt x="2281337" y="1106488"/>
                </a:lnTo>
                <a:lnTo>
                  <a:pt x="2275005" y="1111779"/>
                </a:lnTo>
                <a:lnTo>
                  <a:pt x="2267619" y="1116013"/>
                </a:lnTo>
                <a:lnTo>
                  <a:pt x="2259705" y="1119717"/>
                </a:lnTo>
                <a:lnTo>
                  <a:pt x="2251263" y="1122892"/>
                </a:lnTo>
                <a:lnTo>
                  <a:pt x="2242821" y="1125538"/>
                </a:lnTo>
                <a:lnTo>
                  <a:pt x="2233852" y="1126596"/>
                </a:lnTo>
                <a:lnTo>
                  <a:pt x="2224355" y="1127125"/>
                </a:lnTo>
                <a:lnTo>
                  <a:pt x="2215385" y="1126596"/>
                </a:lnTo>
                <a:lnTo>
                  <a:pt x="2206416" y="1125538"/>
                </a:lnTo>
                <a:lnTo>
                  <a:pt x="2197974" y="1122892"/>
                </a:lnTo>
                <a:lnTo>
                  <a:pt x="2190060" y="1119717"/>
                </a:lnTo>
                <a:lnTo>
                  <a:pt x="2182146" y="1116013"/>
                </a:lnTo>
                <a:lnTo>
                  <a:pt x="2174759" y="1111779"/>
                </a:lnTo>
                <a:lnTo>
                  <a:pt x="2167373" y="1106488"/>
                </a:lnTo>
                <a:lnTo>
                  <a:pt x="2161569" y="1101196"/>
                </a:lnTo>
                <a:lnTo>
                  <a:pt x="2155237" y="1094317"/>
                </a:lnTo>
                <a:lnTo>
                  <a:pt x="2150489" y="1087438"/>
                </a:lnTo>
                <a:lnTo>
                  <a:pt x="2145740" y="1080029"/>
                </a:lnTo>
                <a:lnTo>
                  <a:pt x="2142047" y="1072092"/>
                </a:lnTo>
                <a:lnTo>
                  <a:pt x="2138882" y="1063625"/>
                </a:lnTo>
                <a:lnTo>
                  <a:pt x="2137299" y="1055158"/>
                </a:lnTo>
                <a:lnTo>
                  <a:pt x="2135188" y="1046162"/>
                </a:lnTo>
                <a:lnTo>
                  <a:pt x="2135188" y="1037167"/>
                </a:lnTo>
                <a:lnTo>
                  <a:pt x="2135188" y="1027642"/>
                </a:lnTo>
                <a:lnTo>
                  <a:pt x="2137299" y="1019175"/>
                </a:lnTo>
                <a:lnTo>
                  <a:pt x="2138882" y="1010179"/>
                </a:lnTo>
                <a:lnTo>
                  <a:pt x="2142047" y="1002241"/>
                </a:lnTo>
                <a:lnTo>
                  <a:pt x="2145740" y="994304"/>
                </a:lnTo>
                <a:lnTo>
                  <a:pt x="2150489" y="986896"/>
                </a:lnTo>
                <a:lnTo>
                  <a:pt x="2155237" y="980016"/>
                </a:lnTo>
                <a:lnTo>
                  <a:pt x="2161569" y="973666"/>
                </a:lnTo>
                <a:lnTo>
                  <a:pt x="2167373" y="967846"/>
                </a:lnTo>
                <a:lnTo>
                  <a:pt x="2174759" y="962554"/>
                </a:lnTo>
                <a:lnTo>
                  <a:pt x="2182146" y="957791"/>
                </a:lnTo>
                <a:lnTo>
                  <a:pt x="2190060" y="954087"/>
                </a:lnTo>
                <a:lnTo>
                  <a:pt x="2197974" y="950912"/>
                </a:lnTo>
                <a:lnTo>
                  <a:pt x="2206416" y="949325"/>
                </a:lnTo>
                <a:lnTo>
                  <a:pt x="2215385" y="947737"/>
                </a:lnTo>
                <a:close/>
                <a:moveTo>
                  <a:pt x="1973739" y="947737"/>
                </a:moveTo>
                <a:lnTo>
                  <a:pt x="1983320" y="947737"/>
                </a:lnTo>
                <a:lnTo>
                  <a:pt x="1992369" y="947737"/>
                </a:lnTo>
                <a:lnTo>
                  <a:pt x="2001418" y="949325"/>
                </a:lnTo>
                <a:lnTo>
                  <a:pt x="2009934" y="950912"/>
                </a:lnTo>
                <a:lnTo>
                  <a:pt x="2017918" y="954087"/>
                </a:lnTo>
                <a:lnTo>
                  <a:pt x="2025902" y="957791"/>
                </a:lnTo>
                <a:lnTo>
                  <a:pt x="2033354" y="962554"/>
                </a:lnTo>
                <a:lnTo>
                  <a:pt x="2040806" y="967846"/>
                </a:lnTo>
                <a:lnTo>
                  <a:pt x="2046661" y="973666"/>
                </a:lnTo>
                <a:lnTo>
                  <a:pt x="2053049" y="980016"/>
                </a:lnTo>
                <a:lnTo>
                  <a:pt x="2057839" y="986896"/>
                </a:lnTo>
                <a:lnTo>
                  <a:pt x="2062630" y="994304"/>
                </a:lnTo>
                <a:lnTo>
                  <a:pt x="2066356" y="1002241"/>
                </a:lnTo>
                <a:lnTo>
                  <a:pt x="2069549" y="1010179"/>
                </a:lnTo>
                <a:lnTo>
                  <a:pt x="2071146" y="1019175"/>
                </a:lnTo>
                <a:lnTo>
                  <a:pt x="2073275" y="1027642"/>
                </a:lnTo>
                <a:lnTo>
                  <a:pt x="2073275" y="1037167"/>
                </a:lnTo>
                <a:lnTo>
                  <a:pt x="2073275" y="1046162"/>
                </a:lnTo>
                <a:lnTo>
                  <a:pt x="2071146" y="1055158"/>
                </a:lnTo>
                <a:lnTo>
                  <a:pt x="2069549" y="1063625"/>
                </a:lnTo>
                <a:lnTo>
                  <a:pt x="2066356" y="1072092"/>
                </a:lnTo>
                <a:lnTo>
                  <a:pt x="2062630" y="1080029"/>
                </a:lnTo>
                <a:lnTo>
                  <a:pt x="2057839" y="1087438"/>
                </a:lnTo>
                <a:lnTo>
                  <a:pt x="2053049" y="1094317"/>
                </a:lnTo>
                <a:lnTo>
                  <a:pt x="2046661" y="1101196"/>
                </a:lnTo>
                <a:lnTo>
                  <a:pt x="2040806" y="1106488"/>
                </a:lnTo>
                <a:lnTo>
                  <a:pt x="2033354" y="1111779"/>
                </a:lnTo>
                <a:lnTo>
                  <a:pt x="2025902" y="1116013"/>
                </a:lnTo>
                <a:lnTo>
                  <a:pt x="2017918" y="1119717"/>
                </a:lnTo>
                <a:lnTo>
                  <a:pt x="2009934" y="1122892"/>
                </a:lnTo>
                <a:lnTo>
                  <a:pt x="2001418" y="1125538"/>
                </a:lnTo>
                <a:lnTo>
                  <a:pt x="1992369" y="1126596"/>
                </a:lnTo>
                <a:lnTo>
                  <a:pt x="1983320" y="1127125"/>
                </a:lnTo>
                <a:lnTo>
                  <a:pt x="1973739" y="1126596"/>
                </a:lnTo>
                <a:lnTo>
                  <a:pt x="1964690" y="1125538"/>
                </a:lnTo>
                <a:lnTo>
                  <a:pt x="1956174" y="1122892"/>
                </a:lnTo>
                <a:lnTo>
                  <a:pt x="1947657" y="1119717"/>
                </a:lnTo>
                <a:lnTo>
                  <a:pt x="1939673" y="1116013"/>
                </a:lnTo>
                <a:lnTo>
                  <a:pt x="1932221" y="1111779"/>
                </a:lnTo>
                <a:lnTo>
                  <a:pt x="1925834" y="1106488"/>
                </a:lnTo>
                <a:lnTo>
                  <a:pt x="1918914" y="1101196"/>
                </a:lnTo>
                <a:lnTo>
                  <a:pt x="1913591" y="1094317"/>
                </a:lnTo>
                <a:lnTo>
                  <a:pt x="1907736" y="1087438"/>
                </a:lnTo>
                <a:lnTo>
                  <a:pt x="1903478" y="1080029"/>
                </a:lnTo>
                <a:lnTo>
                  <a:pt x="1899752" y="1072092"/>
                </a:lnTo>
                <a:lnTo>
                  <a:pt x="1897091" y="1063625"/>
                </a:lnTo>
                <a:lnTo>
                  <a:pt x="1894429" y="1055158"/>
                </a:lnTo>
                <a:lnTo>
                  <a:pt x="1893365" y="1046162"/>
                </a:lnTo>
                <a:lnTo>
                  <a:pt x="1892300" y="1037167"/>
                </a:lnTo>
                <a:lnTo>
                  <a:pt x="1893365" y="1027642"/>
                </a:lnTo>
                <a:lnTo>
                  <a:pt x="1894429" y="1019175"/>
                </a:lnTo>
                <a:lnTo>
                  <a:pt x="1897091" y="1010179"/>
                </a:lnTo>
                <a:lnTo>
                  <a:pt x="1899752" y="1002241"/>
                </a:lnTo>
                <a:lnTo>
                  <a:pt x="1903478" y="994304"/>
                </a:lnTo>
                <a:lnTo>
                  <a:pt x="1907736" y="986896"/>
                </a:lnTo>
                <a:lnTo>
                  <a:pt x="1913591" y="980016"/>
                </a:lnTo>
                <a:lnTo>
                  <a:pt x="1918914" y="973666"/>
                </a:lnTo>
                <a:lnTo>
                  <a:pt x="1925834" y="967846"/>
                </a:lnTo>
                <a:lnTo>
                  <a:pt x="1932221" y="962554"/>
                </a:lnTo>
                <a:lnTo>
                  <a:pt x="1939673" y="957791"/>
                </a:lnTo>
                <a:lnTo>
                  <a:pt x="1947657" y="954087"/>
                </a:lnTo>
                <a:lnTo>
                  <a:pt x="1956174" y="950912"/>
                </a:lnTo>
                <a:lnTo>
                  <a:pt x="1964690" y="949325"/>
                </a:lnTo>
                <a:lnTo>
                  <a:pt x="1973739" y="947737"/>
                </a:lnTo>
                <a:close/>
                <a:moveTo>
                  <a:pt x="1263122" y="947737"/>
                </a:moveTo>
                <a:lnTo>
                  <a:pt x="1272118" y="947737"/>
                </a:lnTo>
                <a:lnTo>
                  <a:pt x="1281114" y="947737"/>
                </a:lnTo>
                <a:lnTo>
                  <a:pt x="1290639" y="949325"/>
                </a:lnTo>
                <a:lnTo>
                  <a:pt x="1299105" y="950912"/>
                </a:lnTo>
                <a:lnTo>
                  <a:pt x="1307572" y="954087"/>
                </a:lnTo>
                <a:lnTo>
                  <a:pt x="1315509" y="957791"/>
                </a:lnTo>
                <a:lnTo>
                  <a:pt x="1322918" y="962554"/>
                </a:lnTo>
                <a:lnTo>
                  <a:pt x="1329268" y="967846"/>
                </a:lnTo>
                <a:lnTo>
                  <a:pt x="1336147" y="973666"/>
                </a:lnTo>
                <a:lnTo>
                  <a:pt x="1341439" y="980016"/>
                </a:lnTo>
                <a:lnTo>
                  <a:pt x="1347260" y="986896"/>
                </a:lnTo>
                <a:lnTo>
                  <a:pt x="1351493" y="994304"/>
                </a:lnTo>
                <a:lnTo>
                  <a:pt x="1355197" y="1002241"/>
                </a:lnTo>
                <a:lnTo>
                  <a:pt x="1357843" y="1010179"/>
                </a:lnTo>
                <a:lnTo>
                  <a:pt x="1360489" y="1019175"/>
                </a:lnTo>
                <a:lnTo>
                  <a:pt x="1361547" y="1027642"/>
                </a:lnTo>
                <a:lnTo>
                  <a:pt x="1362076" y="1037167"/>
                </a:lnTo>
                <a:lnTo>
                  <a:pt x="1361547" y="1046162"/>
                </a:lnTo>
                <a:lnTo>
                  <a:pt x="1360489" y="1055158"/>
                </a:lnTo>
                <a:lnTo>
                  <a:pt x="1357843" y="1063625"/>
                </a:lnTo>
                <a:lnTo>
                  <a:pt x="1355197" y="1072092"/>
                </a:lnTo>
                <a:lnTo>
                  <a:pt x="1351493" y="1080029"/>
                </a:lnTo>
                <a:lnTo>
                  <a:pt x="1347260" y="1087438"/>
                </a:lnTo>
                <a:lnTo>
                  <a:pt x="1341439" y="1094317"/>
                </a:lnTo>
                <a:lnTo>
                  <a:pt x="1336147" y="1101196"/>
                </a:lnTo>
                <a:lnTo>
                  <a:pt x="1329268" y="1106488"/>
                </a:lnTo>
                <a:lnTo>
                  <a:pt x="1322918" y="1111779"/>
                </a:lnTo>
                <a:lnTo>
                  <a:pt x="1315509" y="1116013"/>
                </a:lnTo>
                <a:lnTo>
                  <a:pt x="1307572" y="1119717"/>
                </a:lnTo>
                <a:lnTo>
                  <a:pt x="1299105" y="1122892"/>
                </a:lnTo>
                <a:lnTo>
                  <a:pt x="1290639" y="1125538"/>
                </a:lnTo>
                <a:lnTo>
                  <a:pt x="1281114" y="1126596"/>
                </a:lnTo>
                <a:lnTo>
                  <a:pt x="1272118" y="1127125"/>
                </a:lnTo>
                <a:lnTo>
                  <a:pt x="1263122" y="1126596"/>
                </a:lnTo>
                <a:lnTo>
                  <a:pt x="1254655" y="1125538"/>
                </a:lnTo>
                <a:lnTo>
                  <a:pt x="1245659" y="1122892"/>
                </a:lnTo>
                <a:lnTo>
                  <a:pt x="1237722" y="1119717"/>
                </a:lnTo>
                <a:lnTo>
                  <a:pt x="1229784" y="1116013"/>
                </a:lnTo>
                <a:lnTo>
                  <a:pt x="1222376" y="1111779"/>
                </a:lnTo>
                <a:lnTo>
                  <a:pt x="1214968" y="1106488"/>
                </a:lnTo>
                <a:lnTo>
                  <a:pt x="1209147" y="1101196"/>
                </a:lnTo>
                <a:lnTo>
                  <a:pt x="1202797" y="1094317"/>
                </a:lnTo>
                <a:lnTo>
                  <a:pt x="1198034" y="1087438"/>
                </a:lnTo>
                <a:lnTo>
                  <a:pt x="1193272" y="1080029"/>
                </a:lnTo>
                <a:lnTo>
                  <a:pt x="1189567" y="1072092"/>
                </a:lnTo>
                <a:lnTo>
                  <a:pt x="1186392" y="1063625"/>
                </a:lnTo>
                <a:lnTo>
                  <a:pt x="1184805" y="1055158"/>
                </a:lnTo>
                <a:lnTo>
                  <a:pt x="1182688" y="1046162"/>
                </a:lnTo>
                <a:lnTo>
                  <a:pt x="1182688" y="1037167"/>
                </a:lnTo>
                <a:lnTo>
                  <a:pt x="1182688" y="1027642"/>
                </a:lnTo>
                <a:lnTo>
                  <a:pt x="1184805" y="1019175"/>
                </a:lnTo>
                <a:lnTo>
                  <a:pt x="1186392" y="1010179"/>
                </a:lnTo>
                <a:lnTo>
                  <a:pt x="1189567" y="1002241"/>
                </a:lnTo>
                <a:lnTo>
                  <a:pt x="1193272" y="994304"/>
                </a:lnTo>
                <a:lnTo>
                  <a:pt x="1198034" y="986896"/>
                </a:lnTo>
                <a:lnTo>
                  <a:pt x="1202797" y="980016"/>
                </a:lnTo>
                <a:lnTo>
                  <a:pt x="1209147" y="973666"/>
                </a:lnTo>
                <a:lnTo>
                  <a:pt x="1214968" y="967846"/>
                </a:lnTo>
                <a:lnTo>
                  <a:pt x="1222376" y="962554"/>
                </a:lnTo>
                <a:lnTo>
                  <a:pt x="1229784" y="957791"/>
                </a:lnTo>
                <a:lnTo>
                  <a:pt x="1237722" y="954087"/>
                </a:lnTo>
                <a:lnTo>
                  <a:pt x="1245659" y="950912"/>
                </a:lnTo>
                <a:lnTo>
                  <a:pt x="1254655" y="949325"/>
                </a:lnTo>
                <a:lnTo>
                  <a:pt x="1263122" y="947737"/>
                </a:lnTo>
                <a:close/>
                <a:moveTo>
                  <a:pt x="1026055" y="947737"/>
                </a:moveTo>
                <a:lnTo>
                  <a:pt x="1036109" y="947737"/>
                </a:lnTo>
                <a:lnTo>
                  <a:pt x="1045105" y="947737"/>
                </a:lnTo>
                <a:lnTo>
                  <a:pt x="1053571" y="949325"/>
                </a:lnTo>
                <a:lnTo>
                  <a:pt x="1062038" y="950912"/>
                </a:lnTo>
                <a:lnTo>
                  <a:pt x="1070505" y="954087"/>
                </a:lnTo>
                <a:lnTo>
                  <a:pt x="1078442" y="957791"/>
                </a:lnTo>
                <a:lnTo>
                  <a:pt x="1085851" y="962554"/>
                </a:lnTo>
                <a:lnTo>
                  <a:pt x="1092730" y="967846"/>
                </a:lnTo>
                <a:lnTo>
                  <a:pt x="1099080" y="973666"/>
                </a:lnTo>
                <a:lnTo>
                  <a:pt x="1105430" y="980016"/>
                </a:lnTo>
                <a:lnTo>
                  <a:pt x="1110192" y="986896"/>
                </a:lnTo>
                <a:lnTo>
                  <a:pt x="1114426" y="994304"/>
                </a:lnTo>
                <a:lnTo>
                  <a:pt x="1118659" y="1002241"/>
                </a:lnTo>
                <a:lnTo>
                  <a:pt x="1121834" y="1010179"/>
                </a:lnTo>
                <a:lnTo>
                  <a:pt x="1123422" y="1019175"/>
                </a:lnTo>
                <a:lnTo>
                  <a:pt x="1125009" y="1027642"/>
                </a:lnTo>
                <a:lnTo>
                  <a:pt x="1125538" y="1037167"/>
                </a:lnTo>
                <a:lnTo>
                  <a:pt x="1125009" y="1046162"/>
                </a:lnTo>
                <a:lnTo>
                  <a:pt x="1123422" y="1055158"/>
                </a:lnTo>
                <a:lnTo>
                  <a:pt x="1121834" y="1063625"/>
                </a:lnTo>
                <a:lnTo>
                  <a:pt x="1118659" y="1072092"/>
                </a:lnTo>
                <a:lnTo>
                  <a:pt x="1114426" y="1080029"/>
                </a:lnTo>
                <a:lnTo>
                  <a:pt x="1110192" y="1087438"/>
                </a:lnTo>
                <a:lnTo>
                  <a:pt x="1105430" y="1094317"/>
                </a:lnTo>
                <a:lnTo>
                  <a:pt x="1099080" y="1101196"/>
                </a:lnTo>
                <a:lnTo>
                  <a:pt x="1092730" y="1106488"/>
                </a:lnTo>
                <a:lnTo>
                  <a:pt x="1085851" y="1111779"/>
                </a:lnTo>
                <a:lnTo>
                  <a:pt x="1078442" y="1116013"/>
                </a:lnTo>
                <a:lnTo>
                  <a:pt x="1070505" y="1119717"/>
                </a:lnTo>
                <a:lnTo>
                  <a:pt x="1062038" y="1122892"/>
                </a:lnTo>
                <a:lnTo>
                  <a:pt x="1053571" y="1125538"/>
                </a:lnTo>
                <a:lnTo>
                  <a:pt x="1045105" y="1126596"/>
                </a:lnTo>
                <a:lnTo>
                  <a:pt x="1036109" y="1127125"/>
                </a:lnTo>
                <a:lnTo>
                  <a:pt x="1026055" y="1126596"/>
                </a:lnTo>
                <a:lnTo>
                  <a:pt x="1017588" y="1125538"/>
                </a:lnTo>
                <a:lnTo>
                  <a:pt x="1009121" y="1122892"/>
                </a:lnTo>
                <a:lnTo>
                  <a:pt x="1000655" y="1119717"/>
                </a:lnTo>
                <a:lnTo>
                  <a:pt x="992717" y="1116013"/>
                </a:lnTo>
                <a:lnTo>
                  <a:pt x="985309" y="1111779"/>
                </a:lnTo>
                <a:lnTo>
                  <a:pt x="978959" y="1106488"/>
                </a:lnTo>
                <a:lnTo>
                  <a:pt x="972079" y="1101196"/>
                </a:lnTo>
                <a:lnTo>
                  <a:pt x="966259" y="1094317"/>
                </a:lnTo>
                <a:lnTo>
                  <a:pt x="960967" y="1087438"/>
                </a:lnTo>
                <a:lnTo>
                  <a:pt x="956734" y="1080029"/>
                </a:lnTo>
                <a:lnTo>
                  <a:pt x="952500" y="1072092"/>
                </a:lnTo>
                <a:lnTo>
                  <a:pt x="949325" y="1063625"/>
                </a:lnTo>
                <a:lnTo>
                  <a:pt x="947738" y="1055158"/>
                </a:lnTo>
                <a:lnTo>
                  <a:pt x="946679" y="1046162"/>
                </a:lnTo>
                <a:lnTo>
                  <a:pt x="946150" y="1037167"/>
                </a:lnTo>
                <a:lnTo>
                  <a:pt x="946679" y="1027642"/>
                </a:lnTo>
                <a:lnTo>
                  <a:pt x="947738" y="1019175"/>
                </a:lnTo>
                <a:lnTo>
                  <a:pt x="949325" y="1010179"/>
                </a:lnTo>
                <a:lnTo>
                  <a:pt x="952500" y="1002241"/>
                </a:lnTo>
                <a:lnTo>
                  <a:pt x="956734" y="994304"/>
                </a:lnTo>
                <a:lnTo>
                  <a:pt x="960967" y="986896"/>
                </a:lnTo>
                <a:lnTo>
                  <a:pt x="966259" y="980016"/>
                </a:lnTo>
                <a:lnTo>
                  <a:pt x="972079" y="973666"/>
                </a:lnTo>
                <a:lnTo>
                  <a:pt x="978959" y="967846"/>
                </a:lnTo>
                <a:lnTo>
                  <a:pt x="985309" y="962554"/>
                </a:lnTo>
                <a:lnTo>
                  <a:pt x="992717" y="957791"/>
                </a:lnTo>
                <a:lnTo>
                  <a:pt x="1000655" y="954087"/>
                </a:lnTo>
                <a:lnTo>
                  <a:pt x="1009121" y="950912"/>
                </a:lnTo>
                <a:lnTo>
                  <a:pt x="1017588" y="949325"/>
                </a:lnTo>
                <a:lnTo>
                  <a:pt x="1026055" y="947737"/>
                </a:lnTo>
                <a:close/>
                <a:moveTo>
                  <a:pt x="794572" y="947737"/>
                </a:moveTo>
                <a:lnTo>
                  <a:pt x="804069" y="947737"/>
                </a:lnTo>
                <a:lnTo>
                  <a:pt x="813566" y="947737"/>
                </a:lnTo>
                <a:lnTo>
                  <a:pt x="822008" y="949325"/>
                </a:lnTo>
                <a:lnTo>
                  <a:pt x="830450" y="950912"/>
                </a:lnTo>
                <a:lnTo>
                  <a:pt x="838892" y="954087"/>
                </a:lnTo>
                <a:lnTo>
                  <a:pt x="846806" y="957791"/>
                </a:lnTo>
                <a:lnTo>
                  <a:pt x="854192" y="962554"/>
                </a:lnTo>
                <a:lnTo>
                  <a:pt x="860524" y="967846"/>
                </a:lnTo>
                <a:lnTo>
                  <a:pt x="867383" y="973666"/>
                </a:lnTo>
                <a:lnTo>
                  <a:pt x="873714" y="980016"/>
                </a:lnTo>
                <a:lnTo>
                  <a:pt x="878463" y="986896"/>
                </a:lnTo>
                <a:lnTo>
                  <a:pt x="882683" y="994304"/>
                </a:lnTo>
                <a:lnTo>
                  <a:pt x="886904" y="1002241"/>
                </a:lnTo>
                <a:lnTo>
                  <a:pt x="890070" y="1010179"/>
                </a:lnTo>
                <a:lnTo>
                  <a:pt x="891653" y="1019175"/>
                </a:lnTo>
                <a:lnTo>
                  <a:pt x="892708" y="1027642"/>
                </a:lnTo>
                <a:lnTo>
                  <a:pt x="893763" y="1037167"/>
                </a:lnTo>
                <a:lnTo>
                  <a:pt x="892708" y="1046162"/>
                </a:lnTo>
                <a:lnTo>
                  <a:pt x="891653" y="1055158"/>
                </a:lnTo>
                <a:lnTo>
                  <a:pt x="890070" y="1063625"/>
                </a:lnTo>
                <a:lnTo>
                  <a:pt x="886904" y="1072092"/>
                </a:lnTo>
                <a:lnTo>
                  <a:pt x="882683" y="1080029"/>
                </a:lnTo>
                <a:lnTo>
                  <a:pt x="878463" y="1087438"/>
                </a:lnTo>
                <a:lnTo>
                  <a:pt x="873714" y="1094317"/>
                </a:lnTo>
                <a:lnTo>
                  <a:pt x="867383" y="1101196"/>
                </a:lnTo>
                <a:lnTo>
                  <a:pt x="860524" y="1106488"/>
                </a:lnTo>
                <a:lnTo>
                  <a:pt x="854192" y="1111779"/>
                </a:lnTo>
                <a:lnTo>
                  <a:pt x="846806" y="1116013"/>
                </a:lnTo>
                <a:lnTo>
                  <a:pt x="838892" y="1119717"/>
                </a:lnTo>
                <a:lnTo>
                  <a:pt x="830450" y="1122892"/>
                </a:lnTo>
                <a:lnTo>
                  <a:pt x="822008" y="1125538"/>
                </a:lnTo>
                <a:lnTo>
                  <a:pt x="813566" y="1126596"/>
                </a:lnTo>
                <a:lnTo>
                  <a:pt x="804069" y="1127125"/>
                </a:lnTo>
                <a:lnTo>
                  <a:pt x="794572" y="1126596"/>
                </a:lnTo>
                <a:lnTo>
                  <a:pt x="786130" y="1125538"/>
                </a:lnTo>
                <a:lnTo>
                  <a:pt x="777689" y="1122892"/>
                </a:lnTo>
                <a:lnTo>
                  <a:pt x="769247" y="1119717"/>
                </a:lnTo>
                <a:lnTo>
                  <a:pt x="761333" y="1116013"/>
                </a:lnTo>
                <a:lnTo>
                  <a:pt x="753946" y="1111779"/>
                </a:lnTo>
                <a:lnTo>
                  <a:pt x="747087" y="1106488"/>
                </a:lnTo>
                <a:lnTo>
                  <a:pt x="740756" y="1101196"/>
                </a:lnTo>
                <a:lnTo>
                  <a:pt x="734424" y="1094317"/>
                </a:lnTo>
                <a:lnTo>
                  <a:pt x="729676" y="1087438"/>
                </a:lnTo>
                <a:lnTo>
                  <a:pt x="725455" y="1080029"/>
                </a:lnTo>
                <a:lnTo>
                  <a:pt x="721234" y="1072092"/>
                </a:lnTo>
                <a:lnTo>
                  <a:pt x="718069" y="1063625"/>
                </a:lnTo>
                <a:lnTo>
                  <a:pt x="716486" y="1055158"/>
                </a:lnTo>
                <a:lnTo>
                  <a:pt x="714903" y="1046162"/>
                </a:lnTo>
                <a:lnTo>
                  <a:pt x="714375" y="1037167"/>
                </a:lnTo>
                <a:lnTo>
                  <a:pt x="714903" y="1027642"/>
                </a:lnTo>
                <a:lnTo>
                  <a:pt x="716486" y="1019175"/>
                </a:lnTo>
                <a:lnTo>
                  <a:pt x="718069" y="1010179"/>
                </a:lnTo>
                <a:lnTo>
                  <a:pt x="721234" y="1002241"/>
                </a:lnTo>
                <a:lnTo>
                  <a:pt x="725455" y="994304"/>
                </a:lnTo>
                <a:lnTo>
                  <a:pt x="729676" y="986896"/>
                </a:lnTo>
                <a:lnTo>
                  <a:pt x="734424" y="980016"/>
                </a:lnTo>
                <a:lnTo>
                  <a:pt x="740756" y="973666"/>
                </a:lnTo>
                <a:lnTo>
                  <a:pt x="747087" y="967846"/>
                </a:lnTo>
                <a:lnTo>
                  <a:pt x="753946" y="962554"/>
                </a:lnTo>
                <a:lnTo>
                  <a:pt x="761333" y="957791"/>
                </a:lnTo>
                <a:lnTo>
                  <a:pt x="769247" y="954087"/>
                </a:lnTo>
                <a:lnTo>
                  <a:pt x="777689" y="950912"/>
                </a:lnTo>
                <a:lnTo>
                  <a:pt x="786130" y="949325"/>
                </a:lnTo>
                <a:lnTo>
                  <a:pt x="794572" y="947737"/>
                </a:lnTo>
                <a:close/>
                <a:moveTo>
                  <a:pt x="554089" y="947737"/>
                </a:moveTo>
                <a:lnTo>
                  <a:pt x="563032" y="947737"/>
                </a:lnTo>
                <a:lnTo>
                  <a:pt x="571975" y="947737"/>
                </a:lnTo>
                <a:lnTo>
                  <a:pt x="580918" y="949325"/>
                </a:lnTo>
                <a:lnTo>
                  <a:pt x="589335" y="950912"/>
                </a:lnTo>
                <a:lnTo>
                  <a:pt x="597226" y="954087"/>
                </a:lnTo>
                <a:lnTo>
                  <a:pt x="605117" y="957791"/>
                </a:lnTo>
                <a:lnTo>
                  <a:pt x="613008" y="962554"/>
                </a:lnTo>
                <a:lnTo>
                  <a:pt x="619847" y="967846"/>
                </a:lnTo>
                <a:lnTo>
                  <a:pt x="625633" y="973666"/>
                </a:lnTo>
                <a:lnTo>
                  <a:pt x="631946" y="980016"/>
                </a:lnTo>
                <a:lnTo>
                  <a:pt x="636681" y="986896"/>
                </a:lnTo>
                <a:lnTo>
                  <a:pt x="641415" y="994304"/>
                </a:lnTo>
                <a:lnTo>
                  <a:pt x="645098" y="1002241"/>
                </a:lnTo>
                <a:lnTo>
                  <a:pt x="648254" y="1010179"/>
                </a:lnTo>
                <a:lnTo>
                  <a:pt x="650885" y="1019175"/>
                </a:lnTo>
                <a:lnTo>
                  <a:pt x="651937" y="1027642"/>
                </a:lnTo>
                <a:lnTo>
                  <a:pt x="652463" y="1037167"/>
                </a:lnTo>
                <a:lnTo>
                  <a:pt x="651937" y="1046162"/>
                </a:lnTo>
                <a:lnTo>
                  <a:pt x="650885" y="1055158"/>
                </a:lnTo>
                <a:lnTo>
                  <a:pt x="648254" y="1063625"/>
                </a:lnTo>
                <a:lnTo>
                  <a:pt x="645098" y="1072092"/>
                </a:lnTo>
                <a:lnTo>
                  <a:pt x="641415" y="1080029"/>
                </a:lnTo>
                <a:lnTo>
                  <a:pt x="636681" y="1087438"/>
                </a:lnTo>
                <a:lnTo>
                  <a:pt x="631946" y="1094317"/>
                </a:lnTo>
                <a:lnTo>
                  <a:pt x="625633" y="1101196"/>
                </a:lnTo>
                <a:lnTo>
                  <a:pt x="619847" y="1106488"/>
                </a:lnTo>
                <a:lnTo>
                  <a:pt x="613008" y="1111779"/>
                </a:lnTo>
                <a:lnTo>
                  <a:pt x="605117" y="1116013"/>
                </a:lnTo>
                <a:lnTo>
                  <a:pt x="597226" y="1119717"/>
                </a:lnTo>
                <a:lnTo>
                  <a:pt x="589335" y="1122892"/>
                </a:lnTo>
                <a:lnTo>
                  <a:pt x="580918" y="1125538"/>
                </a:lnTo>
                <a:lnTo>
                  <a:pt x="571975" y="1126596"/>
                </a:lnTo>
                <a:lnTo>
                  <a:pt x="563032" y="1127125"/>
                </a:lnTo>
                <a:lnTo>
                  <a:pt x="554089" y="1126596"/>
                </a:lnTo>
                <a:lnTo>
                  <a:pt x="544620" y="1125538"/>
                </a:lnTo>
                <a:lnTo>
                  <a:pt x="536202" y="1122892"/>
                </a:lnTo>
                <a:lnTo>
                  <a:pt x="527785" y="1119717"/>
                </a:lnTo>
                <a:lnTo>
                  <a:pt x="519894" y="1116013"/>
                </a:lnTo>
                <a:lnTo>
                  <a:pt x="512530" y="1111779"/>
                </a:lnTo>
                <a:lnTo>
                  <a:pt x="506217" y="1106488"/>
                </a:lnTo>
                <a:lnTo>
                  <a:pt x="499378" y="1101196"/>
                </a:lnTo>
                <a:lnTo>
                  <a:pt x="494117" y="1094317"/>
                </a:lnTo>
                <a:lnTo>
                  <a:pt x="488331" y="1087438"/>
                </a:lnTo>
                <a:lnTo>
                  <a:pt x="484122" y="1080029"/>
                </a:lnTo>
                <a:lnTo>
                  <a:pt x="480440" y="1072092"/>
                </a:lnTo>
                <a:lnTo>
                  <a:pt x="477809" y="1063625"/>
                </a:lnTo>
                <a:lnTo>
                  <a:pt x="475179" y="1055158"/>
                </a:lnTo>
                <a:lnTo>
                  <a:pt x="474127" y="1046162"/>
                </a:lnTo>
                <a:lnTo>
                  <a:pt x="473075" y="1037167"/>
                </a:lnTo>
                <a:lnTo>
                  <a:pt x="474127" y="1027642"/>
                </a:lnTo>
                <a:lnTo>
                  <a:pt x="475179" y="1019175"/>
                </a:lnTo>
                <a:lnTo>
                  <a:pt x="477809" y="1010179"/>
                </a:lnTo>
                <a:lnTo>
                  <a:pt x="480440" y="1002241"/>
                </a:lnTo>
                <a:lnTo>
                  <a:pt x="484122" y="994304"/>
                </a:lnTo>
                <a:lnTo>
                  <a:pt x="488331" y="986896"/>
                </a:lnTo>
                <a:lnTo>
                  <a:pt x="494117" y="980016"/>
                </a:lnTo>
                <a:lnTo>
                  <a:pt x="499378" y="973666"/>
                </a:lnTo>
                <a:lnTo>
                  <a:pt x="506217" y="967846"/>
                </a:lnTo>
                <a:lnTo>
                  <a:pt x="512530" y="962554"/>
                </a:lnTo>
                <a:lnTo>
                  <a:pt x="519894" y="957791"/>
                </a:lnTo>
                <a:lnTo>
                  <a:pt x="527785" y="954087"/>
                </a:lnTo>
                <a:lnTo>
                  <a:pt x="536202" y="950912"/>
                </a:lnTo>
                <a:lnTo>
                  <a:pt x="544620" y="949325"/>
                </a:lnTo>
                <a:lnTo>
                  <a:pt x="554089" y="947737"/>
                </a:lnTo>
                <a:close/>
                <a:moveTo>
                  <a:pt x="2929995" y="711200"/>
                </a:moveTo>
                <a:lnTo>
                  <a:pt x="2938938" y="711729"/>
                </a:lnTo>
                <a:lnTo>
                  <a:pt x="2947881" y="712788"/>
                </a:lnTo>
                <a:lnTo>
                  <a:pt x="2956298" y="714904"/>
                </a:lnTo>
                <a:lnTo>
                  <a:pt x="2964189" y="718079"/>
                </a:lnTo>
                <a:lnTo>
                  <a:pt x="2972080" y="722313"/>
                </a:lnTo>
                <a:lnTo>
                  <a:pt x="2979971" y="726546"/>
                </a:lnTo>
                <a:lnTo>
                  <a:pt x="2986810" y="731838"/>
                </a:lnTo>
                <a:lnTo>
                  <a:pt x="2992597" y="737129"/>
                </a:lnTo>
                <a:lnTo>
                  <a:pt x="2998909" y="744009"/>
                </a:lnTo>
                <a:lnTo>
                  <a:pt x="3003644" y="750888"/>
                </a:lnTo>
                <a:lnTo>
                  <a:pt x="3008379" y="758296"/>
                </a:lnTo>
                <a:lnTo>
                  <a:pt x="3012061" y="766234"/>
                </a:lnTo>
                <a:lnTo>
                  <a:pt x="3015217" y="774700"/>
                </a:lnTo>
                <a:lnTo>
                  <a:pt x="3017848" y="783167"/>
                </a:lnTo>
                <a:lnTo>
                  <a:pt x="3018900" y="791634"/>
                </a:lnTo>
                <a:lnTo>
                  <a:pt x="3019426" y="801159"/>
                </a:lnTo>
                <a:lnTo>
                  <a:pt x="3018900" y="810684"/>
                </a:lnTo>
                <a:lnTo>
                  <a:pt x="3017848" y="819150"/>
                </a:lnTo>
                <a:lnTo>
                  <a:pt x="3015217" y="827617"/>
                </a:lnTo>
                <a:lnTo>
                  <a:pt x="3012061" y="836084"/>
                </a:lnTo>
                <a:lnTo>
                  <a:pt x="3008379" y="844021"/>
                </a:lnTo>
                <a:lnTo>
                  <a:pt x="3003644" y="851430"/>
                </a:lnTo>
                <a:lnTo>
                  <a:pt x="2998909" y="858309"/>
                </a:lnTo>
                <a:lnTo>
                  <a:pt x="2992597" y="864659"/>
                </a:lnTo>
                <a:lnTo>
                  <a:pt x="2986810" y="870480"/>
                </a:lnTo>
                <a:lnTo>
                  <a:pt x="2979971" y="875771"/>
                </a:lnTo>
                <a:lnTo>
                  <a:pt x="2972080" y="880005"/>
                </a:lnTo>
                <a:lnTo>
                  <a:pt x="2964189" y="884238"/>
                </a:lnTo>
                <a:lnTo>
                  <a:pt x="2956298" y="887413"/>
                </a:lnTo>
                <a:lnTo>
                  <a:pt x="2947881" y="889001"/>
                </a:lnTo>
                <a:lnTo>
                  <a:pt x="2938938" y="890588"/>
                </a:lnTo>
                <a:lnTo>
                  <a:pt x="2929995" y="890588"/>
                </a:lnTo>
                <a:lnTo>
                  <a:pt x="2920526" y="890588"/>
                </a:lnTo>
                <a:lnTo>
                  <a:pt x="2911583" y="889001"/>
                </a:lnTo>
                <a:lnTo>
                  <a:pt x="2903166" y="887413"/>
                </a:lnTo>
                <a:lnTo>
                  <a:pt x="2894749" y="884238"/>
                </a:lnTo>
                <a:lnTo>
                  <a:pt x="2887384" y="880005"/>
                </a:lnTo>
                <a:lnTo>
                  <a:pt x="2879493" y="875771"/>
                </a:lnTo>
                <a:lnTo>
                  <a:pt x="2873180" y="870480"/>
                </a:lnTo>
                <a:lnTo>
                  <a:pt x="2866341" y="864659"/>
                </a:lnTo>
                <a:lnTo>
                  <a:pt x="2861081" y="858309"/>
                </a:lnTo>
                <a:lnTo>
                  <a:pt x="2855294" y="851430"/>
                </a:lnTo>
                <a:lnTo>
                  <a:pt x="2851085" y="844021"/>
                </a:lnTo>
                <a:lnTo>
                  <a:pt x="2847403" y="836084"/>
                </a:lnTo>
                <a:lnTo>
                  <a:pt x="2844247" y="827617"/>
                </a:lnTo>
                <a:lnTo>
                  <a:pt x="2842142" y="819150"/>
                </a:lnTo>
                <a:lnTo>
                  <a:pt x="2841090" y="810684"/>
                </a:lnTo>
                <a:lnTo>
                  <a:pt x="2840038" y="801159"/>
                </a:lnTo>
                <a:lnTo>
                  <a:pt x="2841090" y="791634"/>
                </a:lnTo>
                <a:lnTo>
                  <a:pt x="2842142" y="783167"/>
                </a:lnTo>
                <a:lnTo>
                  <a:pt x="2844247" y="774700"/>
                </a:lnTo>
                <a:lnTo>
                  <a:pt x="2847403" y="766234"/>
                </a:lnTo>
                <a:lnTo>
                  <a:pt x="2851085" y="758296"/>
                </a:lnTo>
                <a:lnTo>
                  <a:pt x="2855294" y="750888"/>
                </a:lnTo>
                <a:lnTo>
                  <a:pt x="2861081" y="744009"/>
                </a:lnTo>
                <a:lnTo>
                  <a:pt x="2866341" y="737129"/>
                </a:lnTo>
                <a:lnTo>
                  <a:pt x="2873180" y="731838"/>
                </a:lnTo>
                <a:lnTo>
                  <a:pt x="2879493" y="726546"/>
                </a:lnTo>
                <a:lnTo>
                  <a:pt x="2887384" y="722313"/>
                </a:lnTo>
                <a:lnTo>
                  <a:pt x="2894749" y="718079"/>
                </a:lnTo>
                <a:lnTo>
                  <a:pt x="2903166" y="714904"/>
                </a:lnTo>
                <a:lnTo>
                  <a:pt x="2911583" y="712788"/>
                </a:lnTo>
                <a:lnTo>
                  <a:pt x="2920526" y="711729"/>
                </a:lnTo>
                <a:lnTo>
                  <a:pt x="2929995" y="711200"/>
                </a:lnTo>
                <a:close/>
                <a:moveTo>
                  <a:pt x="2693194" y="711200"/>
                </a:moveTo>
                <a:lnTo>
                  <a:pt x="2702163" y="711729"/>
                </a:lnTo>
                <a:lnTo>
                  <a:pt x="2711660" y="712788"/>
                </a:lnTo>
                <a:lnTo>
                  <a:pt x="2720102" y="714904"/>
                </a:lnTo>
                <a:lnTo>
                  <a:pt x="2728544" y="718079"/>
                </a:lnTo>
                <a:lnTo>
                  <a:pt x="2736458" y="722313"/>
                </a:lnTo>
                <a:lnTo>
                  <a:pt x="2743845" y="726546"/>
                </a:lnTo>
                <a:lnTo>
                  <a:pt x="2750176" y="731838"/>
                </a:lnTo>
                <a:lnTo>
                  <a:pt x="2757035" y="737129"/>
                </a:lnTo>
                <a:lnTo>
                  <a:pt x="2762311" y="744009"/>
                </a:lnTo>
                <a:lnTo>
                  <a:pt x="2768115" y="750888"/>
                </a:lnTo>
                <a:lnTo>
                  <a:pt x="2772336" y="758296"/>
                </a:lnTo>
                <a:lnTo>
                  <a:pt x="2776029" y="766234"/>
                </a:lnTo>
                <a:lnTo>
                  <a:pt x="2778667" y="774700"/>
                </a:lnTo>
                <a:lnTo>
                  <a:pt x="2781305" y="783167"/>
                </a:lnTo>
                <a:lnTo>
                  <a:pt x="2782360" y="791634"/>
                </a:lnTo>
                <a:lnTo>
                  <a:pt x="2782888" y="801159"/>
                </a:lnTo>
                <a:lnTo>
                  <a:pt x="2782360" y="810684"/>
                </a:lnTo>
                <a:lnTo>
                  <a:pt x="2781305" y="819150"/>
                </a:lnTo>
                <a:lnTo>
                  <a:pt x="2778667" y="827617"/>
                </a:lnTo>
                <a:lnTo>
                  <a:pt x="2776029" y="836084"/>
                </a:lnTo>
                <a:lnTo>
                  <a:pt x="2772336" y="844021"/>
                </a:lnTo>
                <a:lnTo>
                  <a:pt x="2768115" y="851430"/>
                </a:lnTo>
                <a:lnTo>
                  <a:pt x="2762311" y="858309"/>
                </a:lnTo>
                <a:lnTo>
                  <a:pt x="2757035" y="864659"/>
                </a:lnTo>
                <a:lnTo>
                  <a:pt x="2750176" y="870480"/>
                </a:lnTo>
                <a:lnTo>
                  <a:pt x="2743845" y="875771"/>
                </a:lnTo>
                <a:lnTo>
                  <a:pt x="2736458" y="880005"/>
                </a:lnTo>
                <a:lnTo>
                  <a:pt x="2728544" y="884238"/>
                </a:lnTo>
                <a:lnTo>
                  <a:pt x="2720102" y="887413"/>
                </a:lnTo>
                <a:lnTo>
                  <a:pt x="2711660" y="889001"/>
                </a:lnTo>
                <a:lnTo>
                  <a:pt x="2702163" y="890588"/>
                </a:lnTo>
                <a:lnTo>
                  <a:pt x="2693194" y="890588"/>
                </a:lnTo>
                <a:lnTo>
                  <a:pt x="2684225" y="890588"/>
                </a:lnTo>
                <a:lnTo>
                  <a:pt x="2675255" y="889001"/>
                </a:lnTo>
                <a:lnTo>
                  <a:pt x="2666813" y="887413"/>
                </a:lnTo>
                <a:lnTo>
                  <a:pt x="2658899" y="884238"/>
                </a:lnTo>
                <a:lnTo>
                  <a:pt x="2650985" y="880005"/>
                </a:lnTo>
                <a:lnTo>
                  <a:pt x="2643598" y="875771"/>
                </a:lnTo>
                <a:lnTo>
                  <a:pt x="2636212" y="870480"/>
                </a:lnTo>
                <a:lnTo>
                  <a:pt x="2630408" y="864659"/>
                </a:lnTo>
                <a:lnTo>
                  <a:pt x="2624077" y="858309"/>
                </a:lnTo>
                <a:lnTo>
                  <a:pt x="2619328" y="851430"/>
                </a:lnTo>
                <a:lnTo>
                  <a:pt x="2614580" y="844021"/>
                </a:lnTo>
                <a:lnTo>
                  <a:pt x="2610887" y="836084"/>
                </a:lnTo>
                <a:lnTo>
                  <a:pt x="2607721" y="827617"/>
                </a:lnTo>
                <a:lnTo>
                  <a:pt x="2605083" y="819150"/>
                </a:lnTo>
                <a:lnTo>
                  <a:pt x="2604028" y="810684"/>
                </a:lnTo>
                <a:lnTo>
                  <a:pt x="2603500" y="801159"/>
                </a:lnTo>
                <a:lnTo>
                  <a:pt x="2604028" y="791634"/>
                </a:lnTo>
                <a:lnTo>
                  <a:pt x="2605083" y="783167"/>
                </a:lnTo>
                <a:lnTo>
                  <a:pt x="2607721" y="774700"/>
                </a:lnTo>
                <a:lnTo>
                  <a:pt x="2610887" y="766234"/>
                </a:lnTo>
                <a:lnTo>
                  <a:pt x="2614580" y="758296"/>
                </a:lnTo>
                <a:lnTo>
                  <a:pt x="2619328" y="750888"/>
                </a:lnTo>
                <a:lnTo>
                  <a:pt x="2624077" y="744009"/>
                </a:lnTo>
                <a:lnTo>
                  <a:pt x="2630408" y="737129"/>
                </a:lnTo>
                <a:lnTo>
                  <a:pt x="2636212" y="731838"/>
                </a:lnTo>
                <a:lnTo>
                  <a:pt x="2643598" y="726546"/>
                </a:lnTo>
                <a:lnTo>
                  <a:pt x="2650985" y="722313"/>
                </a:lnTo>
                <a:lnTo>
                  <a:pt x="2658899" y="718079"/>
                </a:lnTo>
                <a:lnTo>
                  <a:pt x="2666813" y="714904"/>
                </a:lnTo>
                <a:lnTo>
                  <a:pt x="2675255" y="712788"/>
                </a:lnTo>
                <a:lnTo>
                  <a:pt x="2684225" y="711729"/>
                </a:lnTo>
                <a:lnTo>
                  <a:pt x="2693194" y="711200"/>
                </a:lnTo>
                <a:close/>
                <a:moveTo>
                  <a:pt x="2456393" y="711200"/>
                </a:moveTo>
                <a:lnTo>
                  <a:pt x="2465389" y="711729"/>
                </a:lnTo>
                <a:lnTo>
                  <a:pt x="2474384" y="712788"/>
                </a:lnTo>
                <a:lnTo>
                  <a:pt x="2482851" y="714904"/>
                </a:lnTo>
                <a:lnTo>
                  <a:pt x="2491318" y="718079"/>
                </a:lnTo>
                <a:lnTo>
                  <a:pt x="2499255" y="722313"/>
                </a:lnTo>
                <a:lnTo>
                  <a:pt x="2506664" y="726546"/>
                </a:lnTo>
                <a:lnTo>
                  <a:pt x="2513543" y="731838"/>
                </a:lnTo>
                <a:lnTo>
                  <a:pt x="2519893" y="737129"/>
                </a:lnTo>
                <a:lnTo>
                  <a:pt x="2525714" y="744009"/>
                </a:lnTo>
                <a:lnTo>
                  <a:pt x="2531005" y="750888"/>
                </a:lnTo>
                <a:lnTo>
                  <a:pt x="2535238" y="758296"/>
                </a:lnTo>
                <a:lnTo>
                  <a:pt x="2538943" y="766234"/>
                </a:lnTo>
                <a:lnTo>
                  <a:pt x="2542118" y="774700"/>
                </a:lnTo>
                <a:lnTo>
                  <a:pt x="2544234" y="783167"/>
                </a:lnTo>
                <a:lnTo>
                  <a:pt x="2545822" y="791634"/>
                </a:lnTo>
                <a:lnTo>
                  <a:pt x="2546351" y="801159"/>
                </a:lnTo>
                <a:lnTo>
                  <a:pt x="2545822" y="810684"/>
                </a:lnTo>
                <a:lnTo>
                  <a:pt x="2544234" y="819150"/>
                </a:lnTo>
                <a:lnTo>
                  <a:pt x="2542118" y="827617"/>
                </a:lnTo>
                <a:lnTo>
                  <a:pt x="2538943" y="836084"/>
                </a:lnTo>
                <a:lnTo>
                  <a:pt x="2535238" y="844021"/>
                </a:lnTo>
                <a:lnTo>
                  <a:pt x="2531005" y="851430"/>
                </a:lnTo>
                <a:lnTo>
                  <a:pt x="2525714" y="858309"/>
                </a:lnTo>
                <a:lnTo>
                  <a:pt x="2519893" y="864659"/>
                </a:lnTo>
                <a:lnTo>
                  <a:pt x="2513543" y="870480"/>
                </a:lnTo>
                <a:lnTo>
                  <a:pt x="2506664" y="875771"/>
                </a:lnTo>
                <a:lnTo>
                  <a:pt x="2499255" y="880005"/>
                </a:lnTo>
                <a:lnTo>
                  <a:pt x="2491318" y="884238"/>
                </a:lnTo>
                <a:lnTo>
                  <a:pt x="2482851" y="887413"/>
                </a:lnTo>
                <a:lnTo>
                  <a:pt x="2474384" y="889001"/>
                </a:lnTo>
                <a:lnTo>
                  <a:pt x="2465389" y="890588"/>
                </a:lnTo>
                <a:lnTo>
                  <a:pt x="2456393" y="890588"/>
                </a:lnTo>
                <a:lnTo>
                  <a:pt x="2446868" y="890588"/>
                </a:lnTo>
                <a:lnTo>
                  <a:pt x="2438401" y="889001"/>
                </a:lnTo>
                <a:lnTo>
                  <a:pt x="2429405" y="887413"/>
                </a:lnTo>
                <a:lnTo>
                  <a:pt x="2421468" y="884238"/>
                </a:lnTo>
                <a:lnTo>
                  <a:pt x="2413530" y="880005"/>
                </a:lnTo>
                <a:lnTo>
                  <a:pt x="2406122" y="875771"/>
                </a:lnTo>
                <a:lnTo>
                  <a:pt x="2399243" y="870480"/>
                </a:lnTo>
                <a:lnTo>
                  <a:pt x="2392892" y="864659"/>
                </a:lnTo>
                <a:lnTo>
                  <a:pt x="2387072" y="858309"/>
                </a:lnTo>
                <a:lnTo>
                  <a:pt x="2381780" y="851430"/>
                </a:lnTo>
                <a:lnTo>
                  <a:pt x="2377017" y="844021"/>
                </a:lnTo>
                <a:lnTo>
                  <a:pt x="2373313" y="836084"/>
                </a:lnTo>
                <a:lnTo>
                  <a:pt x="2370138" y="827617"/>
                </a:lnTo>
                <a:lnTo>
                  <a:pt x="2368551" y="819150"/>
                </a:lnTo>
                <a:lnTo>
                  <a:pt x="2366963" y="810684"/>
                </a:lnTo>
                <a:lnTo>
                  <a:pt x="2366963" y="801159"/>
                </a:lnTo>
                <a:lnTo>
                  <a:pt x="2366963" y="791634"/>
                </a:lnTo>
                <a:lnTo>
                  <a:pt x="2368551" y="783167"/>
                </a:lnTo>
                <a:lnTo>
                  <a:pt x="2370138" y="774700"/>
                </a:lnTo>
                <a:lnTo>
                  <a:pt x="2373313" y="766234"/>
                </a:lnTo>
                <a:lnTo>
                  <a:pt x="2377017" y="758296"/>
                </a:lnTo>
                <a:lnTo>
                  <a:pt x="2381780" y="750888"/>
                </a:lnTo>
                <a:lnTo>
                  <a:pt x="2387072" y="744009"/>
                </a:lnTo>
                <a:lnTo>
                  <a:pt x="2392892" y="737129"/>
                </a:lnTo>
                <a:lnTo>
                  <a:pt x="2399243" y="731838"/>
                </a:lnTo>
                <a:lnTo>
                  <a:pt x="2406122" y="726546"/>
                </a:lnTo>
                <a:lnTo>
                  <a:pt x="2413530" y="722313"/>
                </a:lnTo>
                <a:lnTo>
                  <a:pt x="2421468" y="718079"/>
                </a:lnTo>
                <a:lnTo>
                  <a:pt x="2429405" y="714904"/>
                </a:lnTo>
                <a:lnTo>
                  <a:pt x="2438401" y="712788"/>
                </a:lnTo>
                <a:lnTo>
                  <a:pt x="2446868" y="711729"/>
                </a:lnTo>
                <a:lnTo>
                  <a:pt x="2456393" y="711200"/>
                </a:lnTo>
                <a:close/>
                <a:moveTo>
                  <a:pt x="2220384" y="711200"/>
                </a:moveTo>
                <a:lnTo>
                  <a:pt x="2229909" y="711729"/>
                </a:lnTo>
                <a:lnTo>
                  <a:pt x="2238376" y="712788"/>
                </a:lnTo>
                <a:lnTo>
                  <a:pt x="2246842" y="714904"/>
                </a:lnTo>
                <a:lnTo>
                  <a:pt x="2255309" y="718079"/>
                </a:lnTo>
                <a:lnTo>
                  <a:pt x="2263246" y="722313"/>
                </a:lnTo>
                <a:lnTo>
                  <a:pt x="2270655" y="726546"/>
                </a:lnTo>
                <a:lnTo>
                  <a:pt x="2277005" y="731838"/>
                </a:lnTo>
                <a:lnTo>
                  <a:pt x="2283884" y="737129"/>
                </a:lnTo>
                <a:lnTo>
                  <a:pt x="2289705" y="744009"/>
                </a:lnTo>
                <a:lnTo>
                  <a:pt x="2294997" y="750888"/>
                </a:lnTo>
                <a:lnTo>
                  <a:pt x="2299230" y="758296"/>
                </a:lnTo>
                <a:lnTo>
                  <a:pt x="2303463" y="766234"/>
                </a:lnTo>
                <a:lnTo>
                  <a:pt x="2306109" y="774700"/>
                </a:lnTo>
                <a:lnTo>
                  <a:pt x="2308226" y="783167"/>
                </a:lnTo>
                <a:lnTo>
                  <a:pt x="2309284" y="791634"/>
                </a:lnTo>
                <a:lnTo>
                  <a:pt x="2309813" y="801159"/>
                </a:lnTo>
                <a:lnTo>
                  <a:pt x="2309284" y="810684"/>
                </a:lnTo>
                <a:lnTo>
                  <a:pt x="2308226" y="819150"/>
                </a:lnTo>
                <a:lnTo>
                  <a:pt x="2306109" y="827617"/>
                </a:lnTo>
                <a:lnTo>
                  <a:pt x="2303463" y="836084"/>
                </a:lnTo>
                <a:lnTo>
                  <a:pt x="2299230" y="844021"/>
                </a:lnTo>
                <a:lnTo>
                  <a:pt x="2294997" y="851430"/>
                </a:lnTo>
                <a:lnTo>
                  <a:pt x="2289705" y="858309"/>
                </a:lnTo>
                <a:lnTo>
                  <a:pt x="2283884" y="864659"/>
                </a:lnTo>
                <a:lnTo>
                  <a:pt x="2277005" y="870480"/>
                </a:lnTo>
                <a:lnTo>
                  <a:pt x="2270655" y="875771"/>
                </a:lnTo>
                <a:lnTo>
                  <a:pt x="2263246" y="880005"/>
                </a:lnTo>
                <a:lnTo>
                  <a:pt x="2255309" y="884238"/>
                </a:lnTo>
                <a:lnTo>
                  <a:pt x="2246842" y="887413"/>
                </a:lnTo>
                <a:lnTo>
                  <a:pt x="2238376" y="889001"/>
                </a:lnTo>
                <a:lnTo>
                  <a:pt x="2229909" y="890588"/>
                </a:lnTo>
                <a:lnTo>
                  <a:pt x="2220384" y="890588"/>
                </a:lnTo>
                <a:lnTo>
                  <a:pt x="2210859" y="890588"/>
                </a:lnTo>
                <a:lnTo>
                  <a:pt x="2202392" y="889001"/>
                </a:lnTo>
                <a:lnTo>
                  <a:pt x="2193925" y="887413"/>
                </a:lnTo>
                <a:lnTo>
                  <a:pt x="2185459" y="884238"/>
                </a:lnTo>
                <a:lnTo>
                  <a:pt x="2177521" y="880005"/>
                </a:lnTo>
                <a:lnTo>
                  <a:pt x="2170113" y="875771"/>
                </a:lnTo>
                <a:lnTo>
                  <a:pt x="2163234" y="870480"/>
                </a:lnTo>
                <a:lnTo>
                  <a:pt x="2156354" y="864659"/>
                </a:lnTo>
                <a:lnTo>
                  <a:pt x="2151063" y="858309"/>
                </a:lnTo>
                <a:lnTo>
                  <a:pt x="2145771" y="851430"/>
                </a:lnTo>
                <a:lnTo>
                  <a:pt x="2141538" y="844021"/>
                </a:lnTo>
                <a:lnTo>
                  <a:pt x="2137304" y="836084"/>
                </a:lnTo>
                <a:lnTo>
                  <a:pt x="2134129" y="827617"/>
                </a:lnTo>
                <a:lnTo>
                  <a:pt x="2132013" y="819150"/>
                </a:lnTo>
                <a:lnTo>
                  <a:pt x="2130954" y="810684"/>
                </a:lnTo>
                <a:lnTo>
                  <a:pt x="2130425" y="801159"/>
                </a:lnTo>
                <a:lnTo>
                  <a:pt x="2130954" y="791634"/>
                </a:lnTo>
                <a:lnTo>
                  <a:pt x="2132013" y="783167"/>
                </a:lnTo>
                <a:lnTo>
                  <a:pt x="2134129" y="774700"/>
                </a:lnTo>
                <a:lnTo>
                  <a:pt x="2137304" y="766234"/>
                </a:lnTo>
                <a:lnTo>
                  <a:pt x="2141538" y="758296"/>
                </a:lnTo>
                <a:lnTo>
                  <a:pt x="2145771" y="750888"/>
                </a:lnTo>
                <a:lnTo>
                  <a:pt x="2151063" y="744009"/>
                </a:lnTo>
                <a:lnTo>
                  <a:pt x="2156354" y="737129"/>
                </a:lnTo>
                <a:lnTo>
                  <a:pt x="2163234" y="731838"/>
                </a:lnTo>
                <a:lnTo>
                  <a:pt x="2170113" y="726546"/>
                </a:lnTo>
                <a:lnTo>
                  <a:pt x="2177521" y="722313"/>
                </a:lnTo>
                <a:lnTo>
                  <a:pt x="2185459" y="718079"/>
                </a:lnTo>
                <a:lnTo>
                  <a:pt x="2193925" y="714904"/>
                </a:lnTo>
                <a:lnTo>
                  <a:pt x="2202392" y="712788"/>
                </a:lnTo>
                <a:lnTo>
                  <a:pt x="2210859" y="711729"/>
                </a:lnTo>
                <a:lnTo>
                  <a:pt x="2220384" y="711200"/>
                </a:lnTo>
                <a:close/>
                <a:moveTo>
                  <a:pt x="1509978" y="711200"/>
                </a:moveTo>
                <a:lnTo>
                  <a:pt x="1519000" y="711729"/>
                </a:lnTo>
                <a:lnTo>
                  <a:pt x="1528023" y="712788"/>
                </a:lnTo>
                <a:lnTo>
                  <a:pt x="1536514" y="714904"/>
                </a:lnTo>
                <a:lnTo>
                  <a:pt x="1545006" y="718079"/>
                </a:lnTo>
                <a:lnTo>
                  <a:pt x="1552966" y="722313"/>
                </a:lnTo>
                <a:lnTo>
                  <a:pt x="1560396" y="726546"/>
                </a:lnTo>
                <a:lnTo>
                  <a:pt x="1567296" y="731838"/>
                </a:lnTo>
                <a:lnTo>
                  <a:pt x="1574195" y="737129"/>
                </a:lnTo>
                <a:lnTo>
                  <a:pt x="1579502" y="744009"/>
                </a:lnTo>
                <a:lnTo>
                  <a:pt x="1584809" y="750888"/>
                </a:lnTo>
                <a:lnTo>
                  <a:pt x="1589055" y="758296"/>
                </a:lnTo>
                <a:lnTo>
                  <a:pt x="1592770" y="766234"/>
                </a:lnTo>
                <a:lnTo>
                  <a:pt x="1595954" y="774700"/>
                </a:lnTo>
                <a:lnTo>
                  <a:pt x="1598608" y="783167"/>
                </a:lnTo>
                <a:lnTo>
                  <a:pt x="1599670" y="791634"/>
                </a:lnTo>
                <a:lnTo>
                  <a:pt x="1600200" y="801159"/>
                </a:lnTo>
                <a:lnTo>
                  <a:pt x="1599670" y="810684"/>
                </a:lnTo>
                <a:lnTo>
                  <a:pt x="1598608" y="819150"/>
                </a:lnTo>
                <a:lnTo>
                  <a:pt x="1595954" y="827617"/>
                </a:lnTo>
                <a:lnTo>
                  <a:pt x="1592770" y="836084"/>
                </a:lnTo>
                <a:lnTo>
                  <a:pt x="1589055" y="844021"/>
                </a:lnTo>
                <a:lnTo>
                  <a:pt x="1584809" y="851430"/>
                </a:lnTo>
                <a:lnTo>
                  <a:pt x="1579502" y="858309"/>
                </a:lnTo>
                <a:lnTo>
                  <a:pt x="1574195" y="864659"/>
                </a:lnTo>
                <a:lnTo>
                  <a:pt x="1567296" y="870480"/>
                </a:lnTo>
                <a:lnTo>
                  <a:pt x="1560396" y="875771"/>
                </a:lnTo>
                <a:lnTo>
                  <a:pt x="1552966" y="880005"/>
                </a:lnTo>
                <a:lnTo>
                  <a:pt x="1545006" y="884238"/>
                </a:lnTo>
                <a:lnTo>
                  <a:pt x="1536514" y="887413"/>
                </a:lnTo>
                <a:lnTo>
                  <a:pt x="1528023" y="889001"/>
                </a:lnTo>
                <a:lnTo>
                  <a:pt x="1519000" y="890588"/>
                </a:lnTo>
                <a:lnTo>
                  <a:pt x="1509978" y="890588"/>
                </a:lnTo>
                <a:lnTo>
                  <a:pt x="1500425" y="890588"/>
                </a:lnTo>
                <a:lnTo>
                  <a:pt x="1491403" y="889001"/>
                </a:lnTo>
                <a:lnTo>
                  <a:pt x="1482911" y="887413"/>
                </a:lnTo>
                <a:lnTo>
                  <a:pt x="1474951" y="884238"/>
                </a:lnTo>
                <a:lnTo>
                  <a:pt x="1466990" y="880005"/>
                </a:lnTo>
                <a:lnTo>
                  <a:pt x="1459560" y="875771"/>
                </a:lnTo>
                <a:lnTo>
                  <a:pt x="1452661" y="870480"/>
                </a:lnTo>
                <a:lnTo>
                  <a:pt x="1446292" y="864659"/>
                </a:lnTo>
                <a:lnTo>
                  <a:pt x="1440454" y="858309"/>
                </a:lnTo>
                <a:lnTo>
                  <a:pt x="1435147" y="851430"/>
                </a:lnTo>
                <a:lnTo>
                  <a:pt x="1430370" y="844021"/>
                </a:lnTo>
                <a:lnTo>
                  <a:pt x="1426655" y="836084"/>
                </a:lnTo>
                <a:lnTo>
                  <a:pt x="1423471" y="827617"/>
                </a:lnTo>
                <a:lnTo>
                  <a:pt x="1421348" y="819150"/>
                </a:lnTo>
                <a:lnTo>
                  <a:pt x="1420287" y="810684"/>
                </a:lnTo>
                <a:lnTo>
                  <a:pt x="1419225" y="801159"/>
                </a:lnTo>
                <a:lnTo>
                  <a:pt x="1420287" y="791634"/>
                </a:lnTo>
                <a:lnTo>
                  <a:pt x="1421348" y="783167"/>
                </a:lnTo>
                <a:lnTo>
                  <a:pt x="1423471" y="774700"/>
                </a:lnTo>
                <a:lnTo>
                  <a:pt x="1426655" y="766234"/>
                </a:lnTo>
                <a:lnTo>
                  <a:pt x="1430370" y="758296"/>
                </a:lnTo>
                <a:lnTo>
                  <a:pt x="1435147" y="750888"/>
                </a:lnTo>
                <a:lnTo>
                  <a:pt x="1440454" y="744009"/>
                </a:lnTo>
                <a:lnTo>
                  <a:pt x="1446292" y="737129"/>
                </a:lnTo>
                <a:lnTo>
                  <a:pt x="1452661" y="731838"/>
                </a:lnTo>
                <a:lnTo>
                  <a:pt x="1459560" y="726546"/>
                </a:lnTo>
                <a:lnTo>
                  <a:pt x="1466990" y="722313"/>
                </a:lnTo>
                <a:lnTo>
                  <a:pt x="1474951" y="718079"/>
                </a:lnTo>
                <a:lnTo>
                  <a:pt x="1482911" y="714904"/>
                </a:lnTo>
                <a:lnTo>
                  <a:pt x="1491403" y="712788"/>
                </a:lnTo>
                <a:lnTo>
                  <a:pt x="1500425" y="711729"/>
                </a:lnTo>
                <a:lnTo>
                  <a:pt x="1509978" y="711200"/>
                </a:lnTo>
                <a:close/>
                <a:moveTo>
                  <a:pt x="1272118" y="711200"/>
                </a:moveTo>
                <a:lnTo>
                  <a:pt x="1281114" y="711729"/>
                </a:lnTo>
                <a:lnTo>
                  <a:pt x="1290639" y="712788"/>
                </a:lnTo>
                <a:lnTo>
                  <a:pt x="1299105" y="714904"/>
                </a:lnTo>
                <a:lnTo>
                  <a:pt x="1307572" y="718079"/>
                </a:lnTo>
                <a:lnTo>
                  <a:pt x="1315509" y="722313"/>
                </a:lnTo>
                <a:lnTo>
                  <a:pt x="1322918" y="726546"/>
                </a:lnTo>
                <a:lnTo>
                  <a:pt x="1329268" y="731838"/>
                </a:lnTo>
                <a:lnTo>
                  <a:pt x="1336147" y="737129"/>
                </a:lnTo>
                <a:lnTo>
                  <a:pt x="1341439" y="744009"/>
                </a:lnTo>
                <a:lnTo>
                  <a:pt x="1347260" y="750888"/>
                </a:lnTo>
                <a:lnTo>
                  <a:pt x="1351493" y="758296"/>
                </a:lnTo>
                <a:lnTo>
                  <a:pt x="1355197" y="766234"/>
                </a:lnTo>
                <a:lnTo>
                  <a:pt x="1357843" y="774700"/>
                </a:lnTo>
                <a:lnTo>
                  <a:pt x="1360489" y="783167"/>
                </a:lnTo>
                <a:lnTo>
                  <a:pt x="1361547" y="791634"/>
                </a:lnTo>
                <a:lnTo>
                  <a:pt x="1362076" y="801159"/>
                </a:lnTo>
                <a:lnTo>
                  <a:pt x="1361547" y="810684"/>
                </a:lnTo>
                <a:lnTo>
                  <a:pt x="1360489" y="819150"/>
                </a:lnTo>
                <a:lnTo>
                  <a:pt x="1357843" y="827617"/>
                </a:lnTo>
                <a:lnTo>
                  <a:pt x="1355197" y="836084"/>
                </a:lnTo>
                <a:lnTo>
                  <a:pt x="1351493" y="844021"/>
                </a:lnTo>
                <a:lnTo>
                  <a:pt x="1347260" y="851430"/>
                </a:lnTo>
                <a:lnTo>
                  <a:pt x="1341439" y="858309"/>
                </a:lnTo>
                <a:lnTo>
                  <a:pt x="1336147" y="864659"/>
                </a:lnTo>
                <a:lnTo>
                  <a:pt x="1329268" y="870480"/>
                </a:lnTo>
                <a:lnTo>
                  <a:pt x="1322918" y="875771"/>
                </a:lnTo>
                <a:lnTo>
                  <a:pt x="1315509" y="880005"/>
                </a:lnTo>
                <a:lnTo>
                  <a:pt x="1307572" y="884238"/>
                </a:lnTo>
                <a:lnTo>
                  <a:pt x="1299105" y="887413"/>
                </a:lnTo>
                <a:lnTo>
                  <a:pt x="1290639" y="889001"/>
                </a:lnTo>
                <a:lnTo>
                  <a:pt x="1281114" y="890588"/>
                </a:lnTo>
                <a:lnTo>
                  <a:pt x="1272118" y="890588"/>
                </a:lnTo>
                <a:lnTo>
                  <a:pt x="1263122" y="890588"/>
                </a:lnTo>
                <a:lnTo>
                  <a:pt x="1254655" y="889001"/>
                </a:lnTo>
                <a:lnTo>
                  <a:pt x="1245659" y="887413"/>
                </a:lnTo>
                <a:lnTo>
                  <a:pt x="1237722" y="884238"/>
                </a:lnTo>
                <a:lnTo>
                  <a:pt x="1229784" y="880005"/>
                </a:lnTo>
                <a:lnTo>
                  <a:pt x="1222376" y="875771"/>
                </a:lnTo>
                <a:lnTo>
                  <a:pt x="1214968" y="870480"/>
                </a:lnTo>
                <a:lnTo>
                  <a:pt x="1209147" y="864659"/>
                </a:lnTo>
                <a:lnTo>
                  <a:pt x="1202797" y="858309"/>
                </a:lnTo>
                <a:lnTo>
                  <a:pt x="1198034" y="851430"/>
                </a:lnTo>
                <a:lnTo>
                  <a:pt x="1193272" y="844021"/>
                </a:lnTo>
                <a:lnTo>
                  <a:pt x="1189567" y="836084"/>
                </a:lnTo>
                <a:lnTo>
                  <a:pt x="1186392" y="827617"/>
                </a:lnTo>
                <a:lnTo>
                  <a:pt x="1184805" y="819150"/>
                </a:lnTo>
                <a:lnTo>
                  <a:pt x="1182688" y="810684"/>
                </a:lnTo>
                <a:lnTo>
                  <a:pt x="1182688" y="801159"/>
                </a:lnTo>
                <a:lnTo>
                  <a:pt x="1182688" y="791634"/>
                </a:lnTo>
                <a:lnTo>
                  <a:pt x="1184805" y="783167"/>
                </a:lnTo>
                <a:lnTo>
                  <a:pt x="1186392" y="774700"/>
                </a:lnTo>
                <a:lnTo>
                  <a:pt x="1189567" y="766234"/>
                </a:lnTo>
                <a:lnTo>
                  <a:pt x="1193272" y="758296"/>
                </a:lnTo>
                <a:lnTo>
                  <a:pt x="1198034" y="750888"/>
                </a:lnTo>
                <a:lnTo>
                  <a:pt x="1202797" y="744009"/>
                </a:lnTo>
                <a:lnTo>
                  <a:pt x="1209147" y="737129"/>
                </a:lnTo>
                <a:lnTo>
                  <a:pt x="1214968" y="731838"/>
                </a:lnTo>
                <a:lnTo>
                  <a:pt x="1222376" y="726546"/>
                </a:lnTo>
                <a:lnTo>
                  <a:pt x="1229784" y="722313"/>
                </a:lnTo>
                <a:lnTo>
                  <a:pt x="1237722" y="718079"/>
                </a:lnTo>
                <a:lnTo>
                  <a:pt x="1245659" y="714904"/>
                </a:lnTo>
                <a:lnTo>
                  <a:pt x="1254655" y="712788"/>
                </a:lnTo>
                <a:lnTo>
                  <a:pt x="1263122" y="711729"/>
                </a:lnTo>
                <a:lnTo>
                  <a:pt x="1272118" y="711200"/>
                </a:lnTo>
                <a:close/>
                <a:moveTo>
                  <a:pt x="1036109" y="711200"/>
                </a:moveTo>
                <a:lnTo>
                  <a:pt x="1045105" y="711729"/>
                </a:lnTo>
                <a:lnTo>
                  <a:pt x="1053571" y="712788"/>
                </a:lnTo>
                <a:lnTo>
                  <a:pt x="1062038" y="714904"/>
                </a:lnTo>
                <a:lnTo>
                  <a:pt x="1070505" y="718079"/>
                </a:lnTo>
                <a:lnTo>
                  <a:pt x="1078442" y="722313"/>
                </a:lnTo>
                <a:lnTo>
                  <a:pt x="1085851" y="726546"/>
                </a:lnTo>
                <a:lnTo>
                  <a:pt x="1092730" y="731838"/>
                </a:lnTo>
                <a:lnTo>
                  <a:pt x="1099080" y="737129"/>
                </a:lnTo>
                <a:lnTo>
                  <a:pt x="1105430" y="744009"/>
                </a:lnTo>
                <a:lnTo>
                  <a:pt x="1110192" y="750888"/>
                </a:lnTo>
                <a:lnTo>
                  <a:pt x="1114426" y="758296"/>
                </a:lnTo>
                <a:lnTo>
                  <a:pt x="1118659" y="766234"/>
                </a:lnTo>
                <a:lnTo>
                  <a:pt x="1121834" y="774700"/>
                </a:lnTo>
                <a:lnTo>
                  <a:pt x="1123422" y="783167"/>
                </a:lnTo>
                <a:lnTo>
                  <a:pt x="1125009" y="791634"/>
                </a:lnTo>
                <a:lnTo>
                  <a:pt x="1125538" y="801159"/>
                </a:lnTo>
                <a:lnTo>
                  <a:pt x="1125009" y="810684"/>
                </a:lnTo>
                <a:lnTo>
                  <a:pt x="1123422" y="819150"/>
                </a:lnTo>
                <a:lnTo>
                  <a:pt x="1121834" y="827617"/>
                </a:lnTo>
                <a:lnTo>
                  <a:pt x="1118659" y="836084"/>
                </a:lnTo>
                <a:lnTo>
                  <a:pt x="1114426" y="844021"/>
                </a:lnTo>
                <a:lnTo>
                  <a:pt x="1110192" y="851430"/>
                </a:lnTo>
                <a:lnTo>
                  <a:pt x="1105430" y="858309"/>
                </a:lnTo>
                <a:lnTo>
                  <a:pt x="1099080" y="864659"/>
                </a:lnTo>
                <a:lnTo>
                  <a:pt x="1092730" y="870480"/>
                </a:lnTo>
                <a:lnTo>
                  <a:pt x="1085851" y="875771"/>
                </a:lnTo>
                <a:lnTo>
                  <a:pt x="1078442" y="880005"/>
                </a:lnTo>
                <a:lnTo>
                  <a:pt x="1070505" y="884238"/>
                </a:lnTo>
                <a:lnTo>
                  <a:pt x="1062038" y="887413"/>
                </a:lnTo>
                <a:lnTo>
                  <a:pt x="1053571" y="889001"/>
                </a:lnTo>
                <a:lnTo>
                  <a:pt x="1045105" y="890588"/>
                </a:lnTo>
                <a:lnTo>
                  <a:pt x="1036109" y="890588"/>
                </a:lnTo>
                <a:lnTo>
                  <a:pt x="1026055" y="890588"/>
                </a:lnTo>
                <a:lnTo>
                  <a:pt x="1017588" y="889001"/>
                </a:lnTo>
                <a:lnTo>
                  <a:pt x="1009121" y="887413"/>
                </a:lnTo>
                <a:lnTo>
                  <a:pt x="1000655" y="884238"/>
                </a:lnTo>
                <a:lnTo>
                  <a:pt x="992717" y="880005"/>
                </a:lnTo>
                <a:lnTo>
                  <a:pt x="985309" y="875771"/>
                </a:lnTo>
                <a:lnTo>
                  <a:pt x="978959" y="870480"/>
                </a:lnTo>
                <a:lnTo>
                  <a:pt x="972079" y="864659"/>
                </a:lnTo>
                <a:lnTo>
                  <a:pt x="966259" y="858309"/>
                </a:lnTo>
                <a:lnTo>
                  <a:pt x="960967" y="851430"/>
                </a:lnTo>
                <a:lnTo>
                  <a:pt x="956734" y="844021"/>
                </a:lnTo>
                <a:lnTo>
                  <a:pt x="952500" y="836084"/>
                </a:lnTo>
                <a:lnTo>
                  <a:pt x="949325" y="827617"/>
                </a:lnTo>
                <a:lnTo>
                  <a:pt x="947738" y="819150"/>
                </a:lnTo>
                <a:lnTo>
                  <a:pt x="946679" y="810684"/>
                </a:lnTo>
                <a:lnTo>
                  <a:pt x="946150" y="801159"/>
                </a:lnTo>
                <a:lnTo>
                  <a:pt x="946679" y="791634"/>
                </a:lnTo>
                <a:lnTo>
                  <a:pt x="947738" y="783167"/>
                </a:lnTo>
                <a:lnTo>
                  <a:pt x="949325" y="774700"/>
                </a:lnTo>
                <a:lnTo>
                  <a:pt x="952500" y="766234"/>
                </a:lnTo>
                <a:lnTo>
                  <a:pt x="956734" y="758296"/>
                </a:lnTo>
                <a:lnTo>
                  <a:pt x="960967" y="750888"/>
                </a:lnTo>
                <a:lnTo>
                  <a:pt x="966259" y="744009"/>
                </a:lnTo>
                <a:lnTo>
                  <a:pt x="972079" y="737129"/>
                </a:lnTo>
                <a:lnTo>
                  <a:pt x="978959" y="731838"/>
                </a:lnTo>
                <a:lnTo>
                  <a:pt x="985309" y="726546"/>
                </a:lnTo>
                <a:lnTo>
                  <a:pt x="992717" y="722313"/>
                </a:lnTo>
                <a:lnTo>
                  <a:pt x="1000655" y="718079"/>
                </a:lnTo>
                <a:lnTo>
                  <a:pt x="1009121" y="714904"/>
                </a:lnTo>
                <a:lnTo>
                  <a:pt x="1017588" y="712788"/>
                </a:lnTo>
                <a:lnTo>
                  <a:pt x="1026055" y="711729"/>
                </a:lnTo>
                <a:lnTo>
                  <a:pt x="1036109" y="711200"/>
                </a:lnTo>
                <a:close/>
                <a:moveTo>
                  <a:pt x="799572" y="711200"/>
                </a:moveTo>
                <a:lnTo>
                  <a:pt x="809097" y="711729"/>
                </a:lnTo>
                <a:lnTo>
                  <a:pt x="817564" y="712788"/>
                </a:lnTo>
                <a:lnTo>
                  <a:pt x="826559" y="714904"/>
                </a:lnTo>
                <a:lnTo>
                  <a:pt x="834497" y="718079"/>
                </a:lnTo>
                <a:lnTo>
                  <a:pt x="842434" y="722313"/>
                </a:lnTo>
                <a:lnTo>
                  <a:pt x="849843" y="726546"/>
                </a:lnTo>
                <a:lnTo>
                  <a:pt x="856722" y="731838"/>
                </a:lnTo>
                <a:lnTo>
                  <a:pt x="863072" y="737129"/>
                </a:lnTo>
                <a:lnTo>
                  <a:pt x="868893" y="744009"/>
                </a:lnTo>
                <a:lnTo>
                  <a:pt x="874185" y="750888"/>
                </a:lnTo>
                <a:lnTo>
                  <a:pt x="878947" y="758296"/>
                </a:lnTo>
                <a:lnTo>
                  <a:pt x="882651" y="766234"/>
                </a:lnTo>
                <a:lnTo>
                  <a:pt x="885826" y="774700"/>
                </a:lnTo>
                <a:lnTo>
                  <a:pt x="887414" y="783167"/>
                </a:lnTo>
                <a:lnTo>
                  <a:pt x="889001" y="791634"/>
                </a:lnTo>
                <a:lnTo>
                  <a:pt x="889001" y="801159"/>
                </a:lnTo>
                <a:lnTo>
                  <a:pt x="889001" y="810684"/>
                </a:lnTo>
                <a:lnTo>
                  <a:pt x="887414" y="819150"/>
                </a:lnTo>
                <a:lnTo>
                  <a:pt x="885826" y="827617"/>
                </a:lnTo>
                <a:lnTo>
                  <a:pt x="882651" y="836084"/>
                </a:lnTo>
                <a:lnTo>
                  <a:pt x="878947" y="844021"/>
                </a:lnTo>
                <a:lnTo>
                  <a:pt x="874185" y="851430"/>
                </a:lnTo>
                <a:lnTo>
                  <a:pt x="868893" y="858309"/>
                </a:lnTo>
                <a:lnTo>
                  <a:pt x="863072" y="864659"/>
                </a:lnTo>
                <a:lnTo>
                  <a:pt x="856722" y="870480"/>
                </a:lnTo>
                <a:lnTo>
                  <a:pt x="849843" y="875771"/>
                </a:lnTo>
                <a:lnTo>
                  <a:pt x="842434" y="880005"/>
                </a:lnTo>
                <a:lnTo>
                  <a:pt x="834497" y="884238"/>
                </a:lnTo>
                <a:lnTo>
                  <a:pt x="826559" y="887413"/>
                </a:lnTo>
                <a:lnTo>
                  <a:pt x="817564" y="889001"/>
                </a:lnTo>
                <a:lnTo>
                  <a:pt x="809097" y="890588"/>
                </a:lnTo>
                <a:lnTo>
                  <a:pt x="799572" y="890588"/>
                </a:lnTo>
                <a:lnTo>
                  <a:pt x="790576" y="890588"/>
                </a:lnTo>
                <a:lnTo>
                  <a:pt x="781580" y="889001"/>
                </a:lnTo>
                <a:lnTo>
                  <a:pt x="773113" y="887413"/>
                </a:lnTo>
                <a:lnTo>
                  <a:pt x="764647" y="884238"/>
                </a:lnTo>
                <a:lnTo>
                  <a:pt x="756709" y="880005"/>
                </a:lnTo>
                <a:lnTo>
                  <a:pt x="749301" y="875771"/>
                </a:lnTo>
                <a:lnTo>
                  <a:pt x="742422" y="870480"/>
                </a:lnTo>
                <a:lnTo>
                  <a:pt x="735542" y="864659"/>
                </a:lnTo>
                <a:lnTo>
                  <a:pt x="730251" y="858309"/>
                </a:lnTo>
                <a:lnTo>
                  <a:pt x="724959" y="851430"/>
                </a:lnTo>
                <a:lnTo>
                  <a:pt x="720726" y="844021"/>
                </a:lnTo>
                <a:lnTo>
                  <a:pt x="717022" y="836084"/>
                </a:lnTo>
                <a:lnTo>
                  <a:pt x="713847" y="827617"/>
                </a:lnTo>
                <a:lnTo>
                  <a:pt x="711201" y="819150"/>
                </a:lnTo>
                <a:lnTo>
                  <a:pt x="710142" y="810684"/>
                </a:lnTo>
                <a:lnTo>
                  <a:pt x="709613" y="801159"/>
                </a:lnTo>
                <a:lnTo>
                  <a:pt x="710142" y="791634"/>
                </a:lnTo>
                <a:lnTo>
                  <a:pt x="711201" y="783167"/>
                </a:lnTo>
                <a:lnTo>
                  <a:pt x="713847" y="774700"/>
                </a:lnTo>
                <a:lnTo>
                  <a:pt x="717022" y="766234"/>
                </a:lnTo>
                <a:lnTo>
                  <a:pt x="720726" y="758296"/>
                </a:lnTo>
                <a:lnTo>
                  <a:pt x="724959" y="750888"/>
                </a:lnTo>
                <a:lnTo>
                  <a:pt x="730251" y="744009"/>
                </a:lnTo>
                <a:lnTo>
                  <a:pt x="735542" y="737129"/>
                </a:lnTo>
                <a:lnTo>
                  <a:pt x="742422" y="731838"/>
                </a:lnTo>
                <a:lnTo>
                  <a:pt x="749301" y="726546"/>
                </a:lnTo>
                <a:lnTo>
                  <a:pt x="756709" y="722313"/>
                </a:lnTo>
                <a:lnTo>
                  <a:pt x="764647" y="718079"/>
                </a:lnTo>
                <a:lnTo>
                  <a:pt x="773113" y="714904"/>
                </a:lnTo>
                <a:lnTo>
                  <a:pt x="781580" y="712788"/>
                </a:lnTo>
                <a:lnTo>
                  <a:pt x="790576" y="711729"/>
                </a:lnTo>
                <a:lnTo>
                  <a:pt x="799572" y="711200"/>
                </a:lnTo>
                <a:close/>
                <a:moveTo>
                  <a:pt x="2693194" y="474662"/>
                </a:moveTo>
                <a:lnTo>
                  <a:pt x="2702163" y="475717"/>
                </a:lnTo>
                <a:lnTo>
                  <a:pt x="2711660" y="476773"/>
                </a:lnTo>
                <a:lnTo>
                  <a:pt x="2720102" y="478883"/>
                </a:lnTo>
                <a:lnTo>
                  <a:pt x="2728544" y="482049"/>
                </a:lnTo>
                <a:lnTo>
                  <a:pt x="2736458" y="485742"/>
                </a:lnTo>
                <a:lnTo>
                  <a:pt x="2743845" y="489963"/>
                </a:lnTo>
                <a:lnTo>
                  <a:pt x="2750176" y="495767"/>
                </a:lnTo>
                <a:lnTo>
                  <a:pt x="2757035" y="501043"/>
                </a:lnTo>
                <a:lnTo>
                  <a:pt x="2762311" y="507902"/>
                </a:lnTo>
                <a:lnTo>
                  <a:pt x="2768115" y="514233"/>
                </a:lnTo>
                <a:lnTo>
                  <a:pt x="2772336" y="521620"/>
                </a:lnTo>
                <a:lnTo>
                  <a:pt x="2776029" y="529534"/>
                </a:lnTo>
                <a:lnTo>
                  <a:pt x="2778667" y="537976"/>
                </a:lnTo>
                <a:lnTo>
                  <a:pt x="2781305" y="546417"/>
                </a:lnTo>
                <a:lnTo>
                  <a:pt x="2782360" y="555387"/>
                </a:lnTo>
                <a:lnTo>
                  <a:pt x="2782888" y="564884"/>
                </a:lnTo>
                <a:lnTo>
                  <a:pt x="2782360" y="573853"/>
                </a:lnTo>
                <a:lnTo>
                  <a:pt x="2781305" y="582295"/>
                </a:lnTo>
                <a:lnTo>
                  <a:pt x="2778667" y="591264"/>
                </a:lnTo>
                <a:lnTo>
                  <a:pt x="2776029" y="599179"/>
                </a:lnTo>
                <a:lnTo>
                  <a:pt x="2772336" y="607093"/>
                </a:lnTo>
                <a:lnTo>
                  <a:pt x="2768115" y="614479"/>
                </a:lnTo>
                <a:lnTo>
                  <a:pt x="2762311" y="621866"/>
                </a:lnTo>
                <a:lnTo>
                  <a:pt x="2757035" y="627670"/>
                </a:lnTo>
                <a:lnTo>
                  <a:pt x="2750176" y="634001"/>
                </a:lnTo>
                <a:lnTo>
                  <a:pt x="2743845" y="638749"/>
                </a:lnTo>
                <a:lnTo>
                  <a:pt x="2736458" y="643498"/>
                </a:lnTo>
                <a:lnTo>
                  <a:pt x="2728544" y="647191"/>
                </a:lnTo>
                <a:lnTo>
                  <a:pt x="2720102" y="650357"/>
                </a:lnTo>
                <a:lnTo>
                  <a:pt x="2711660" y="651940"/>
                </a:lnTo>
                <a:lnTo>
                  <a:pt x="2702163" y="654050"/>
                </a:lnTo>
                <a:lnTo>
                  <a:pt x="2693194" y="654050"/>
                </a:lnTo>
                <a:lnTo>
                  <a:pt x="2684225" y="654050"/>
                </a:lnTo>
                <a:lnTo>
                  <a:pt x="2675255" y="651940"/>
                </a:lnTo>
                <a:lnTo>
                  <a:pt x="2666813" y="650357"/>
                </a:lnTo>
                <a:lnTo>
                  <a:pt x="2658899" y="647191"/>
                </a:lnTo>
                <a:lnTo>
                  <a:pt x="2650985" y="643498"/>
                </a:lnTo>
                <a:lnTo>
                  <a:pt x="2643598" y="638749"/>
                </a:lnTo>
                <a:lnTo>
                  <a:pt x="2636212" y="634001"/>
                </a:lnTo>
                <a:lnTo>
                  <a:pt x="2630408" y="627670"/>
                </a:lnTo>
                <a:lnTo>
                  <a:pt x="2624077" y="621866"/>
                </a:lnTo>
                <a:lnTo>
                  <a:pt x="2619328" y="614479"/>
                </a:lnTo>
                <a:lnTo>
                  <a:pt x="2614580" y="607093"/>
                </a:lnTo>
                <a:lnTo>
                  <a:pt x="2610887" y="599179"/>
                </a:lnTo>
                <a:lnTo>
                  <a:pt x="2607721" y="591264"/>
                </a:lnTo>
                <a:lnTo>
                  <a:pt x="2605083" y="582295"/>
                </a:lnTo>
                <a:lnTo>
                  <a:pt x="2604028" y="573853"/>
                </a:lnTo>
                <a:lnTo>
                  <a:pt x="2603500" y="564884"/>
                </a:lnTo>
                <a:lnTo>
                  <a:pt x="2604028" y="555387"/>
                </a:lnTo>
                <a:lnTo>
                  <a:pt x="2605083" y="546417"/>
                </a:lnTo>
                <a:lnTo>
                  <a:pt x="2607721" y="537976"/>
                </a:lnTo>
                <a:lnTo>
                  <a:pt x="2610887" y="529534"/>
                </a:lnTo>
                <a:lnTo>
                  <a:pt x="2614580" y="521620"/>
                </a:lnTo>
                <a:lnTo>
                  <a:pt x="2619328" y="514233"/>
                </a:lnTo>
                <a:lnTo>
                  <a:pt x="2624077" y="507902"/>
                </a:lnTo>
                <a:lnTo>
                  <a:pt x="2630408" y="501043"/>
                </a:lnTo>
                <a:lnTo>
                  <a:pt x="2636212" y="495767"/>
                </a:lnTo>
                <a:lnTo>
                  <a:pt x="2643598" y="489963"/>
                </a:lnTo>
                <a:lnTo>
                  <a:pt x="2650985" y="485742"/>
                </a:lnTo>
                <a:lnTo>
                  <a:pt x="2658899" y="482049"/>
                </a:lnTo>
                <a:lnTo>
                  <a:pt x="2666813" y="478883"/>
                </a:lnTo>
                <a:lnTo>
                  <a:pt x="2675255" y="476773"/>
                </a:lnTo>
                <a:lnTo>
                  <a:pt x="2684225" y="475717"/>
                </a:lnTo>
                <a:lnTo>
                  <a:pt x="2693194" y="474662"/>
                </a:lnTo>
                <a:close/>
                <a:moveTo>
                  <a:pt x="2456393" y="474662"/>
                </a:moveTo>
                <a:lnTo>
                  <a:pt x="2465389" y="475717"/>
                </a:lnTo>
                <a:lnTo>
                  <a:pt x="2474384" y="476773"/>
                </a:lnTo>
                <a:lnTo>
                  <a:pt x="2482851" y="478883"/>
                </a:lnTo>
                <a:lnTo>
                  <a:pt x="2491318" y="482049"/>
                </a:lnTo>
                <a:lnTo>
                  <a:pt x="2499255" y="485742"/>
                </a:lnTo>
                <a:lnTo>
                  <a:pt x="2506664" y="489963"/>
                </a:lnTo>
                <a:lnTo>
                  <a:pt x="2513543" y="495767"/>
                </a:lnTo>
                <a:lnTo>
                  <a:pt x="2519893" y="501043"/>
                </a:lnTo>
                <a:lnTo>
                  <a:pt x="2525714" y="507902"/>
                </a:lnTo>
                <a:lnTo>
                  <a:pt x="2531005" y="514233"/>
                </a:lnTo>
                <a:lnTo>
                  <a:pt x="2535238" y="521620"/>
                </a:lnTo>
                <a:lnTo>
                  <a:pt x="2538943" y="529534"/>
                </a:lnTo>
                <a:lnTo>
                  <a:pt x="2542118" y="537976"/>
                </a:lnTo>
                <a:lnTo>
                  <a:pt x="2544234" y="546417"/>
                </a:lnTo>
                <a:lnTo>
                  <a:pt x="2545822" y="555387"/>
                </a:lnTo>
                <a:lnTo>
                  <a:pt x="2546351" y="564884"/>
                </a:lnTo>
                <a:lnTo>
                  <a:pt x="2545822" y="573853"/>
                </a:lnTo>
                <a:lnTo>
                  <a:pt x="2544234" y="582295"/>
                </a:lnTo>
                <a:lnTo>
                  <a:pt x="2542118" y="591264"/>
                </a:lnTo>
                <a:lnTo>
                  <a:pt x="2538943" y="599179"/>
                </a:lnTo>
                <a:lnTo>
                  <a:pt x="2535238" y="607093"/>
                </a:lnTo>
                <a:lnTo>
                  <a:pt x="2531005" y="614479"/>
                </a:lnTo>
                <a:lnTo>
                  <a:pt x="2525714" y="621866"/>
                </a:lnTo>
                <a:lnTo>
                  <a:pt x="2519893" y="627670"/>
                </a:lnTo>
                <a:lnTo>
                  <a:pt x="2513543" y="634001"/>
                </a:lnTo>
                <a:lnTo>
                  <a:pt x="2506664" y="638749"/>
                </a:lnTo>
                <a:lnTo>
                  <a:pt x="2499255" y="643498"/>
                </a:lnTo>
                <a:lnTo>
                  <a:pt x="2491318" y="647191"/>
                </a:lnTo>
                <a:lnTo>
                  <a:pt x="2482851" y="650357"/>
                </a:lnTo>
                <a:lnTo>
                  <a:pt x="2474384" y="651940"/>
                </a:lnTo>
                <a:lnTo>
                  <a:pt x="2465389" y="654050"/>
                </a:lnTo>
                <a:lnTo>
                  <a:pt x="2456393" y="654050"/>
                </a:lnTo>
                <a:lnTo>
                  <a:pt x="2446868" y="654050"/>
                </a:lnTo>
                <a:lnTo>
                  <a:pt x="2438401" y="651940"/>
                </a:lnTo>
                <a:lnTo>
                  <a:pt x="2429405" y="650357"/>
                </a:lnTo>
                <a:lnTo>
                  <a:pt x="2421468" y="647191"/>
                </a:lnTo>
                <a:lnTo>
                  <a:pt x="2413530" y="643498"/>
                </a:lnTo>
                <a:lnTo>
                  <a:pt x="2406122" y="638749"/>
                </a:lnTo>
                <a:lnTo>
                  <a:pt x="2399243" y="634001"/>
                </a:lnTo>
                <a:lnTo>
                  <a:pt x="2392892" y="627670"/>
                </a:lnTo>
                <a:lnTo>
                  <a:pt x="2387072" y="621866"/>
                </a:lnTo>
                <a:lnTo>
                  <a:pt x="2381780" y="614479"/>
                </a:lnTo>
                <a:lnTo>
                  <a:pt x="2377017" y="607093"/>
                </a:lnTo>
                <a:lnTo>
                  <a:pt x="2373313" y="599179"/>
                </a:lnTo>
                <a:lnTo>
                  <a:pt x="2370138" y="591264"/>
                </a:lnTo>
                <a:lnTo>
                  <a:pt x="2368551" y="582295"/>
                </a:lnTo>
                <a:lnTo>
                  <a:pt x="2366963" y="573853"/>
                </a:lnTo>
                <a:lnTo>
                  <a:pt x="2366963" y="564884"/>
                </a:lnTo>
                <a:lnTo>
                  <a:pt x="2366963" y="555387"/>
                </a:lnTo>
                <a:lnTo>
                  <a:pt x="2368551" y="546417"/>
                </a:lnTo>
                <a:lnTo>
                  <a:pt x="2370138" y="537976"/>
                </a:lnTo>
                <a:lnTo>
                  <a:pt x="2373313" y="529534"/>
                </a:lnTo>
                <a:lnTo>
                  <a:pt x="2377017" y="521620"/>
                </a:lnTo>
                <a:lnTo>
                  <a:pt x="2381780" y="514233"/>
                </a:lnTo>
                <a:lnTo>
                  <a:pt x="2387072" y="507902"/>
                </a:lnTo>
                <a:lnTo>
                  <a:pt x="2392892" y="501043"/>
                </a:lnTo>
                <a:lnTo>
                  <a:pt x="2399243" y="495767"/>
                </a:lnTo>
                <a:lnTo>
                  <a:pt x="2406122" y="489963"/>
                </a:lnTo>
                <a:lnTo>
                  <a:pt x="2413530" y="485742"/>
                </a:lnTo>
                <a:lnTo>
                  <a:pt x="2421468" y="482049"/>
                </a:lnTo>
                <a:lnTo>
                  <a:pt x="2429405" y="478883"/>
                </a:lnTo>
                <a:lnTo>
                  <a:pt x="2438401" y="476773"/>
                </a:lnTo>
                <a:lnTo>
                  <a:pt x="2446868" y="475717"/>
                </a:lnTo>
                <a:lnTo>
                  <a:pt x="2456393" y="474662"/>
                </a:lnTo>
                <a:close/>
                <a:moveTo>
                  <a:pt x="2220384" y="474662"/>
                </a:moveTo>
                <a:lnTo>
                  <a:pt x="2229909" y="475717"/>
                </a:lnTo>
                <a:lnTo>
                  <a:pt x="2238376" y="476773"/>
                </a:lnTo>
                <a:lnTo>
                  <a:pt x="2246842" y="478883"/>
                </a:lnTo>
                <a:lnTo>
                  <a:pt x="2255309" y="482049"/>
                </a:lnTo>
                <a:lnTo>
                  <a:pt x="2263246" y="485742"/>
                </a:lnTo>
                <a:lnTo>
                  <a:pt x="2270655" y="489963"/>
                </a:lnTo>
                <a:lnTo>
                  <a:pt x="2277005" y="495767"/>
                </a:lnTo>
                <a:lnTo>
                  <a:pt x="2283884" y="501043"/>
                </a:lnTo>
                <a:lnTo>
                  <a:pt x="2289705" y="507902"/>
                </a:lnTo>
                <a:lnTo>
                  <a:pt x="2294997" y="514233"/>
                </a:lnTo>
                <a:lnTo>
                  <a:pt x="2299230" y="521620"/>
                </a:lnTo>
                <a:lnTo>
                  <a:pt x="2303463" y="529534"/>
                </a:lnTo>
                <a:lnTo>
                  <a:pt x="2306109" y="537976"/>
                </a:lnTo>
                <a:lnTo>
                  <a:pt x="2308226" y="546417"/>
                </a:lnTo>
                <a:lnTo>
                  <a:pt x="2309284" y="555387"/>
                </a:lnTo>
                <a:lnTo>
                  <a:pt x="2309813" y="564884"/>
                </a:lnTo>
                <a:lnTo>
                  <a:pt x="2309284" y="573853"/>
                </a:lnTo>
                <a:lnTo>
                  <a:pt x="2308226" y="582295"/>
                </a:lnTo>
                <a:lnTo>
                  <a:pt x="2306109" y="591264"/>
                </a:lnTo>
                <a:lnTo>
                  <a:pt x="2303463" y="599179"/>
                </a:lnTo>
                <a:lnTo>
                  <a:pt x="2299230" y="607093"/>
                </a:lnTo>
                <a:lnTo>
                  <a:pt x="2294997" y="614479"/>
                </a:lnTo>
                <a:lnTo>
                  <a:pt x="2289705" y="621866"/>
                </a:lnTo>
                <a:lnTo>
                  <a:pt x="2283884" y="627670"/>
                </a:lnTo>
                <a:lnTo>
                  <a:pt x="2277005" y="634001"/>
                </a:lnTo>
                <a:lnTo>
                  <a:pt x="2270655" y="638749"/>
                </a:lnTo>
                <a:lnTo>
                  <a:pt x="2263246" y="643498"/>
                </a:lnTo>
                <a:lnTo>
                  <a:pt x="2255309" y="647191"/>
                </a:lnTo>
                <a:lnTo>
                  <a:pt x="2246842" y="650357"/>
                </a:lnTo>
                <a:lnTo>
                  <a:pt x="2238376" y="651940"/>
                </a:lnTo>
                <a:lnTo>
                  <a:pt x="2229909" y="654050"/>
                </a:lnTo>
                <a:lnTo>
                  <a:pt x="2220384" y="654050"/>
                </a:lnTo>
                <a:lnTo>
                  <a:pt x="2210859" y="654050"/>
                </a:lnTo>
                <a:lnTo>
                  <a:pt x="2202392" y="651940"/>
                </a:lnTo>
                <a:lnTo>
                  <a:pt x="2193925" y="650357"/>
                </a:lnTo>
                <a:lnTo>
                  <a:pt x="2185459" y="647191"/>
                </a:lnTo>
                <a:lnTo>
                  <a:pt x="2177521" y="643498"/>
                </a:lnTo>
                <a:lnTo>
                  <a:pt x="2170113" y="638749"/>
                </a:lnTo>
                <a:lnTo>
                  <a:pt x="2163234" y="634001"/>
                </a:lnTo>
                <a:lnTo>
                  <a:pt x="2156354" y="627670"/>
                </a:lnTo>
                <a:lnTo>
                  <a:pt x="2151063" y="621866"/>
                </a:lnTo>
                <a:lnTo>
                  <a:pt x="2145771" y="614479"/>
                </a:lnTo>
                <a:lnTo>
                  <a:pt x="2141538" y="607093"/>
                </a:lnTo>
                <a:lnTo>
                  <a:pt x="2137304" y="599179"/>
                </a:lnTo>
                <a:lnTo>
                  <a:pt x="2134129" y="591264"/>
                </a:lnTo>
                <a:lnTo>
                  <a:pt x="2132013" y="582295"/>
                </a:lnTo>
                <a:lnTo>
                  <a:pt x="2130954" y="573853"/>
                </a:lnTo>
                <a:lnTo>
                  <a:pt x="2130425" y="564884"/>
                </a:lnTo>
                <a:lnTo>
                  <a:pt x="2130954" y="555387"/>
                </a:lnTo>
                <a:lnTo>
                  <a:pt x="2132013" y="546417"/>
                </a:lnTo>
                <a:lnTo>
                  <a:pt x="2134129" y="537976"/>
                </a:lnTo>
                <a:lnTo>
                  <a:pt x="2137304" y="529534"/>
                </a:lnTo>
                <a:lnTo>
                  <a:pt x="2141538" y="521620"/>
                </a:lnTo>
                <a:lnTo>
                  <a:pt x="2145771" y="514233"/>
                </a:lnTo>
                <a:lnTo>
                  <a:pt x="2151063" y="507902"/>
                </a:lnTo>
                <a:lnTo>
                  <a:pt x="2156354" y="501043"/>
                </a:lnTo>
                <a:lnTo>
                  <a:pt x="2163234" y="495767"/>
                </a:lnTo>
                <a:lnTo>
                  <a:pt x="2170113" y="489963"/>
                </a:lnTo>
                <a:lnTo>
                  <a:pt x="2177521" y="485742"/>
                </a:lnTo>
                <a:lnTo>
                  <a:pt x="2185459" y="482049"/>
                </a:lnTo>
                <a:lnTo>
                  <a:pt x="2193925" y="478883"/>
                </a:lnTo>
                <a:lnTo>
                  <a:pt x="2202392" y="476773"/>
                </a:lnTo>
                <a:lnTo>
                  <a:pt x="2210859" y="475717"/>
                </a:lnTo>
                <a:lnTo>
                  <a:pt x="2220384" y="474662"/>
                </a:lnTo>
                <a:close/>
                <a:moveTo>
                  <a:pt x="1983320" y="474662"/>
                </a:moveTo>
                <a:lnTo>
                  <a:pt x="1992369" y="475717"/>
                </a:lnTo>
                <a:lnTo>
                  <a:pt x="2001418" y="476773"/>
                </a:lnTo>
                <a:lnTo>
                  <a:pt x="2009934" y="478883"/>
                </a:lnTo>
                <a:lnTo>
                  <a:pt x="2017918" y="482049"/>
                </a:lnTo>
                <a:lnTo>
                  <a:pt x="2025902" y="485742"/>
                </a:lnTo>
                <a:lnTo>
                  <a:pt x="2033354" y="489963"/>
                </a:lnTo>
                <a:lnTo>
                  <a:pt x="2040806" y="495767"/>
                </a:lnTo>
                <a:lnTo>
                  <a:pt x="2046661" y="501043"/>
                </a:lnTo>
                <a:lnTo>
                  <a:pt x="2053049" y="507902"/>
                </a:lnTo>
                <a:lnTo>
                  <a:pt x="2057839" y="514233"/>
                </a:lnTo>
                <a:lnTo>
                  <a:pt x="2062630" y="521620"/>
                </a:lnTo>
                <a:lnTo>
                  <a:pt x="2066356" y="529534"/>
                </a:lnTo>
                <a:lnTo>
                  <a:pt x="2069549" y="537976"/>
                </a:lnTo>
                <a:lnTo>
                  <a:pt x="2071146" y="546417"/>
                </a:lnTo>
                <a:lnTo>
                  <a:pt x="2073275" y="555387"/>
                </a:lnTo>
                <a:lnTo>
                  <a:pt x="2073275" y="564884"/>
                </a:lnTo>
                <a:lnTo>
                  <a:pt x="2073275" y="573853"/>
                </a:lnTo>
                <a:lnTo>
                  <a:pt x="2071146" y="582295"/>
                </a:lnTo>
                <a:lnTo>
                  <a:pt x="2069549" y="591264"/>
                </a:lnTo>
                <a:lnTo>
                  <a:pt x="2066356" y="599179"/>
                </a:lnTo>
                <a:lnTo>
                  <a:pt x="2062630" y="607093"/>
                </a:lnTo>
                <a:lnTo>
                  <a:pt x="2057839" y="614479"/>
                </a:lnTo>
                <a:lnTo>
                  <a:pt x="2053049" y="621866"/>
                </a:lnTo>
                <a:lnTo>
                  <a:pt x="2046661" y="627670"/>
                </a:lnTo>
                <a:lnTo>
                  <a:pt x="2040806" y="634001"/>
                </a:lnTo>
                <a:lnTo>
                  <a:pt x="2033354" y="638749"/>
                </a:lnTo>
                <a:lnTo>
                  <a:pt x="2025902" y="643498"/>
                </a:lnTo>
                <a:lnTo>
                  <a:pt x="2017918" y="647191"/>
                </a:lnTo>
                <a:lnTo>
                  <a:pt x="2009934" y="650357"/>
                </a:lnTo>
                <a:lnTo>
                  <a:pt x="2001418" y="651940"/>
                </a:lnTo>
                <a:lnTo>
                  <a:pt x="1992369" y="654050"/>
                </a:lnTo>
                <a:lnTo>
                  <a:pt x="1983320" y="654050"/>
                </a:lnTo>
                <a:lnTo>
                  <a:pt x="1973739" y="654050"/>
                </a:lnTo>
                <a:lnTo>
                  <a:pt x="1964690" y="651940"/>
                </a:lnTo>
                <a:lnTo>
                  <a:pt x="1956174" y="650357"/>
                </a:lnTo>
                <a:lnTo>
                  <a:pt x="1947657" y="647191"/>
                </a:lnTo>
                <a:lnTo>
                  <a:pt x="1939673" y="643498"/>
                </a:lnTo>
                <a:lnTo>
                  <a:pt x="1932221" y="638749"/>
                </a:lnTo>
                <a:lnTo>
                  <a:pt x="1925834" y="634001"/>
                </a:lnTo>
                <a:lnTo>
                  <a:pt x="1918914" y="627670"/>
                </a:lnTo>
                <a:lnTo>
                  <a:pt x="1913591" y="621866"/>
                </a:lnTo>
                <a:lnTo>
                  <a:pt x="1907736" y="614479"/>
                </a:lnTo>
                <a:lnTo>
                  <a:pt x="1903478" y="607093"/>
                </a:lnTo>
                <a:lnTo>
                  <a:pt x="1899752" y="599179"/>
                </a:lnTo>
                <a:lnTo>
                  <a:pt x="1897091" y="591264"/>
                </a:lnTo>
                <a:lnTo>
                  <a:pt x="1894429" y="582295"/>
                </a:lnTo>
                <a:lnTo>
                  <a:pt x="1893365" y="573853"/>
                </a:lnTo>
                <a:lnTo>
                  <a:pt x="1892300" y="564884"/>
                </a:lnTo>
                <a:lnTo>
                  <a:pt x="1893365" y="555387"/>
                </a:lnTo>
                <a:lnTo>
                  <a:pt x="1894429" y="546417"/>
                </a:lnTo>
                <a:lnTo>
                  <a:pt x="1897091" y="537976"/>
                </a:lnTo>
                <a:lnTo>
                  <a:pt x="1899752" y="529534"/>
                </a:lnTo>
                <a:lnTo>
                  <a:pt x="1903478" y="521620"/>
                </a:lnTo>
                <a:lnTo>
                  <a:pt x="1907736" y="514233"/>
                </a:lnTo>
                <a:lnTo>
                  <a:pt x="1913591" y="507902"/>
                </a:lnTo>
                <a:lnTo>
                  <a:pt x="1918914" y="501043"/>
                </a:lnTo>
                <a:lnTo>
                  <a:pt x="1925834" y="495767"/>
                </a:lnTo>
                <a:lnTo>
                  <a:pt x="1932221" y="489963"/>
                </a:lnTo>
                <a:lnTo>
                  <a:pt x="1939673" y="485742"/>
                </a:lnTo>
                <a:lnTo>
                  <a:pt x="1947657" y="482049"/>
                </a:lnTo>
                <a:lnTo>
                  <a:pt x="1956174" y="478883"/>
                </a:lnTo>
                <a:lnTo>
                  <a:pt x="1964690" y="476773"/>
                </a:lnTo>
                <a:lnTo>
                  <a:pt x="1973739" y="475717"/>
                </a:lnTo>
                <a:lnTo>
                  <a:pt x="1983320" y="474662"/>
                </a:lnTo>
                <a:close/>
                <a:moveTo>
                  <a:pt x="1272118" y="474662"/>
                </a:moveTo>
                <a:lnTo>
                  <a:pt x="1281114" y="475717"/>
                </a:lnTo>
                <a:lnTo>
                  <a:pt x="1290639" y="476773"/>
                </a:lnTo>
                <a:lnTo>
                  <a:pt x="1299105" y="478883"/>
                </a:lnTo>
                <a:lnTo>
                  <a:pt x="1307572" y="482049"/>
                </a:lnTo>
                <a:lnTo>
                  <a:pt x="1315509" y="485742"/>
                </a:lnTo>
                <a:lnTo>
                  <a:pt x="1322918" y="489963"/>
                </a:lnTo>
                <a:lnTo>
                  <a:pt x="1329268" y="495767"/>
                </a:lnTo>
                <a:lnTo>
                  <a:pt x="1336147" y="501043"/>
                </a:lnTo>
                <a:lnTo>
                  <a:pt x="1341439" y="507902"/>
                </a:lnTo>
                <a:lnTo>
                  <a:pt x="1347260" y="514233"/>
                </a:lnTo>
                <a:lnTo>
                  <a:pt x="1351493" y="521620"/>
                </a:lnTo>
                <a:lnTo>
                  <a:pt x="1355197" y="529534"/>
                </a:lnTo>
                <a:lnTo>
                  <a:pt x="1357843" y="537976"/>
                </a:lnTo>
                <a:lnTo>
                  <a:pt x="1360489" y="546417"/>
                </a:lnTo>
                <a:lnTo>
                  <a:pt x="1361547" y="555387"/>
                </a:lnTo>
                <a:lnTo>
                  <a:pt x="1362076" y="564884"/>
                </a:lnTo>
                <a:lnTo>
                  <a:pt x="1361547" y="573853"/>
                </a:lnTo>
                <a:lnTo>
                  <a:pt x="1360489" y="582295"/>
                </a:lnTo>
                <a:lnTo>
                  <a:pt x="1357843" y="591264"/>
                </a:lnTo>
                <a:lnTo>
                  <a:pt x="1355197" y="599179"/>
                </a:lnTo>
                <a:lnTo>
                  <a:pt x="1351493" y="607093"/>
                </a:lnTo>
                <a:lnTo>
                  <a:pt x="1347260" y="614479"/>
                </a:lnTo>
                <a:lnTo>
                  <a:pt x="1341439" y="621866"/>
                </a:lnTo>
                <a:lnTo>
                  <a:pt x="1336147" y="627670"/>
                </a:lnTo>
                <a:lnTo>
                  <a:pt x="1329268" y="634001"/>
                </a:lnTo>
                <a:lnTo>
                  <a:pt x="1322918" y="638749"/>
                </a:lnTo>
                <a:lnTo>
                  <a:pt x="1315509" y="643498"/>
                </a:lnTo>
                <a:lnTo>
                  <a:pt x="1307572" y="647191"/>
                </a:lnTo>
                <a:lnTo>
                  <a:pt x="1299105" y="650357"/>
                </a:lnTo>
                <a:lnTo>
                  <a:pt x="1290639" y="651940"/>
                </a:lnTo>
                <a:lnTo>
                  <a:pt x="1281114" y="654050"/>
                </a:lnTo>
                <a:lnTo>
                  <a:pt x="1272118" y="654050"/>
                </a:lnTo>
                <a:lnTo>
                  <a:pt x="1263122" y="654050"/>
                </a:lnTo>
                <a:lnTo>
                  <a:pt x="1254655" y="651940"/>
                </a:lnTo>
                <a:lnTo>
                  <a:pt x="1245659" y="650357"/>
                </a:lnTo>
                <a:lnTo>
                  <a:pt x="1237722" y="647191"/>
                </a:lnTo>
                <a:lnTo>
                  <a:pt x="1229784" y="643498"/>
                </a:lnTo>
                <a:lnTo>
                  <a:pt x="1222376" y="638749"/>
                </a:lnTo>
                <a:lnTo>
                  <a:pt x="1214968" y="634001"/>
                </a:lnTo>
                <a:lnTo>
                  <a:pt x="1209147" y="627670"/>
                </a:lnTo>
                <a:lnTo>
                  <a:pt x="1202797" y="621866"/>
                </a:lnTo>
                <a:lnTo>
                  <a:pt x="1198034" y="614479"/>
                </a:lnTo>
                <a:lnTo>
                  <a:pt x="1193272" y="607093"/>
                </a:lnTo>
                <a:lnTo>
                  <a:pt x="1189567" y="599179"/>
                </a:lnTo>
                <a:lnTo>
                  <a:pt x="1186392" y="591264"/>
                </a:lnTo>
                <a:lnTo>
                  <a:pt x="1184805" y="582295"/>
                </a:lnTo>
                <a:lnTo>
                  <a:pt x="1182688" y="573853"/>
                </a:lnTo>
                <a:lnTo>
                  <a:pt x="1182688" y="564884"/>
                </a:lnTo>
                <a:lnTo>
                  <a:pt x="1182688" y="555387"/>
                </a:lnTo>
                <a:lnTo>
                  <a:pt x="1184805" y="546417"/>
                </a:lnTo>
                <a:lnTo>
                  <a:pt x="1186392" y="537976"/>
                </a:lnTo>
                <a:lnTo>
                  <a:pt x="1189567" y="529534"/>
                </a:lnTo>
                <a:lnTo>
                  <a:pt x="1193272" y="521620"/>
                </a:lnTo>
                <a:lnTo>
                  <a:pt x="1198034" y="514233"/>
                </a:lnTo>
                <a:lnTo>
                  <a:pt x="1202797" y="507902"/>
                </a:lnTo>
                <a:lnTo>
                  <a:pt x="1209147" y="501043"/>
                </a:lnTo>
                <a:lnTo>
                  <a:pt x="1214968" y="495767"/>
                </a:lnTo>
                <a:lnTo>
                  <a:pt x="1222376" y="489963"/>
                </a:lnTo>
                <a:lnTo>
                  <a:pt x="1229784" y="485742"/>
                </a:lnTo>
                <a:lnTo>
                  <a:pt x="1237722" y="482049"/>
                </a:lnTo>
                <a:lnTo>
                  <a:pt x="1245659" y="478883"/>
                </a:lnTo>
                <a:lnTo>
                  <a:pt x="1254655" y="476773"/>
                </a:lnTo>
                <a:lnTo>
                  <a:pt x="1263122" y="475717"/>
                </a:lnTo>
                <a:lnTo>
                  <a:pt x="1272118" y="474662"/>
                </a:lnTo>
                <a:close/>
                <a:moveTo>
                  <a:pt x="1036109" y="474662"/>
                </a:moveTo>
                <a:lnTo>
                  <a:pt x="1045105" y="475717"/>
                </a:lnTo>
                <a:lnTo>
                  <a:pt x="1053571" y="476773"/>
                </a:lnTo>
                <a:lnTo>
                  <a:pt x="1062038" y="478883"/>
                </a:lnTo>
                <a:lnTo>
                  <a:pt x="1070505" y="482049"/>
                </a:lnTo>
                <a:lnTo>
                  <a:pt x="1078442" y="485742"/>
                </a:lnTo>
                <a:lnTo>
                  <a:pt x="1085851" y="489963"/>
                </a:lnTo>
                <a:lnTo>
                  <a:pt x="1092730" y="495767"/>
                </a:lnTo>
                <a:lnTo>
                  <a:pt x="1099080" y="501043"/>
                </a:lnTo>
                <a:lnTo>
                  <a:pt x="1105430" y="507902"/>
                </a:lnTo>
                <a:lnTo>
                  <a:pt x="1110192" y="514233"/>
                </a:lnTo>
                <a:lnTo>
                  <a:pt x="1114426" y="521620"/>
                </a:lnTo>
                <a:lnTo>
                  <a:pt x="1118659" y="529534"/>
                </a:lnTo>
                <a:lnTo>
                  <a:pt x="1121834" y="537976"/>
                </a:lnTo>
                <a:lnTo>
                  <a:pt x="1123422" y="546417"/>
                </a:lnTo>
                <a:lnTo>
                  <a:pt x="1125009" y="555387"/>
                </a:lnTo>
                <a:lnTo>
                  <a:pt x="1125538" y="564884"/>
                </a:lnTo>
                <a:lnTo>
                  <a:pt x="1125009" y="573853"/>
                </a:lnTo>
                <a:lnTo>
                  <a:pt x="1123422" y="582295"/>
                </a:lnTo>
                <a:lnTo>
                  <a:pt x="1121834" y="591264"/>
                </a:lnTo>
                <a:lnTo>
                  <a:pt x="1118659" y="599179"/>
                </a:lnTo>
                <a:lnTo>
                  <a:pt x="1114426" y="607093"/>
                </a:lnTo>
                <a:lnTo>
                  <a:pt x="1110192" y="614479"/>
                </a:lnTo>
                <a:lnTo>
                  <a:pt x="1105430" y="621866"/>
                </a:lnTo>
                <a:lnTo>
                  <a:pt x="1099080" y="627670"/>
                </a:lnTo>
                <a:lnTo>
                  <a:pt x="1092730" y="634001"/>
                </a:lnTo>
                <a:lnTo>
                  <a:pt x="1085851" y="638749"/>
                </a:lnTo>
                <a:lnTo>
                  <a:pt x="1078442" y="643498"/>
                </a:lnTo>
                <a:lnTo>
                  <a:pt x="1070505" y="647191"/>
                </a:lnTo>
                <a:lnTo>
                  <a:pt x="1062038" y="650357"/>
                </a:lnTo>
                <a:lnTo>
                  <a:pt x="1053571" y="651940"/>
                </a:lnTo>
                <a:lnTo>
                  <a:pt x="1045105" y="654050"/>
                </a:lnTo>
                <a:lnTo>
                  <a:pt x="1036109" y="654050"/>
                </a:lnTo>
                <a:lnTo>
                  <a:pt x="1026055" y="654050"/>
                </a:lnTo>
                <a:lnTo>
                  <a:pt x="1017588" y="651940"/>
                </a:lnTo>
                <a:lnTo>
                  <a:pt x="1009121" y="650357"/>
                </a:lnTo>
                <a:lnTo>
                  <a:pt x="1000655" y="647191"/>
                </a:lnTo>
                <a:lnTo>
                  <a:pt x="992717" y="643498"/>
                </a:lnTo>
                <a:lnTo>
                  <a:pt x="985309" y="638749"/>
                </a:lnTo>
                <a:lnTo>
                  <a:pt x="978959" y="634001"/>
                </a:lnTo>
                <a:lnTo>
                  <a:pt x="972079" y="627670"/>
                </a:lnTo>
                <a:lnTo>
                  <a:pt x="966259" y="621866"/>
                </a:lnTo>
                <a:lnTo>
                  <a:pt x="960967" y="614479"/>
                </a:lnTo>
                <a:lnTo>
                  <a:pt x="956734" y="607093"/>
                </a:lnTo>
                <a:lnTo>
                  <a:pt x="952500" y="599179"/>
                </a:lnTo>
                <a:lnTo>
                  <a:pt x="949325" y="591264"/>
                </a:lnTo>
                <a:lnTo>
                  <a:pt x="947738" y="582295"/>
                </a:lnTo>
                <a:lnTo>
                  <a:pt x="946679" y="573853"/>
                </a:lnTo>
                <a:lnTo>
                  <a:pt x="946150" y="564884"/>
                </a:lnTo>
                <a:lnTo>
                  <a:pt x="946679" y="555387"/>
                </a:lnTo>
                <a:lnTo>
                  <a:pt x="947738" y="546417"/>
                </a:lnTo>
                <a:lnTo>
                  <a:pt x="949325" y="537976"/>
                </a:lnTo>
                <a:lnTo>
                  <a:pt x="952500" y="529534"/>
                </a:lnTo>
                <a:lnTo>
                  <a:pt x="956734" y="521620"/>
                </a:lnTo>
                <a:lnTo>
                  <a:pt x="960967" y="514233"/>
                </a:lnTo>
                <a:lnTo>
                  <a:pt x="966259" y="507902"/>
                </a:lnTo>
                <a:lnTo>
                  <a:pt x="972079" y="501043"/>
                </a:lnTo>
                <a:lnTo>
                  <a:pt x="978959" y="495767"/>
                </a:lnTo>
                <a:lnTo>
                  <a:pt x="985309" y="489963"/>
                </a:lnTo>
                <a:lnTo>
                  <a:pt x="992717" y="485742"/>
                </a:lnTo>
                <a:lnTo>
                  <a:pt x="1000655" y="482049"/>
                </a:lnTo>
                <a:lnTo>
                  <a:pt x="1009121" y="478883"/>
                </a:lnTo>
                <a:lnTo>
                  <a:pt x="1017588" y="476773"/>
                </a:lnTo>
                <a:lnTo>
                  <a:pt x="1026055" y="475717"/>
                </a:lnTo>
                <a:lnTo>
                  <a:pt x="1036109" y="474662"/>
                </a:lnTo>
                <a:close/>
                <a:moveTo>
                  <a:pt x="799572" y="474662"/>
                </a:moveTo>
                <a:lnTo>
                  <a:pt x="809097" y="475717"/>
                </a:lnTo>
                <a:lnTo>
                  <a:pt x="817564" y="476773"/>
                </a:lnTo>
                <a:lnTo>
                  <a:pt x="826559" y="478883"/>
                </a:lnTo>
                <a:lnTo>
                  <a:pt x="834497" y="482049"/>
                </a:lnTo>
                <a:lnTo>
                  <a:pt x="842434" y="485742"/>
                </a:lnTo>
                <a:lnTo>
                  <a:pt x="849843" y="489963"/>
                </a:lnTo>
                <a:lnTo>
                  <a:pt x="856722" y="495767"/>
                </a:lnTo>
                <a:lnTo>
                  <a:pt x="863072" y="501043"/>
                </a:lnTo>
                <a:lnTo>
                  <a:pt x="868893" y="507902"/>
                </a:lnTo>
                <a:lnTo>
                  <a:pt x="874185" y="514233"/>
                </a:lnTo>
                <a:lnTo>
                  <a:pt x="878947" y="521620"/>
                </a:lnTo>
                <a:lnTo>
                  <a:pt x="882651" y="529534"/>
                </a:lnTo>
                <a:lnTo>
                  <a:pt x="885826" y="537976"/>
                </a:lnTo>
                <a:lnTo>
                  <a:pt x="887414" y="546417"/>
                </a:lnTo>
                <a:lnTo>
                  <a:pt x="889001" y="555387"/>
                </a:lnTo>
                <a:lnTo>
                  <a:pt x="889001" y="564884"/>
                </a:lnTo>
                <a:lnTo>
                  <a:pt x="889001" y="573853"/>
                </a:lnTo>
                <a:lnTo>
                  <a:pt x="887414" y="582295"/>
                </a:lnTo>
                <a:lnTo>
                  <a:pt x="885826" y="591264"/>
                </a:lnTo>
                <a:lnTo>
                  <a:pt x="882651" y="599179"/>
                </a:lnTo>
                <a:lnTo>
                  <a:pt x="878947" y="607093"/>
                </a:lnTo>
                <a:lnTo>
                  <a:pt x="874185" y="614479"/>
                </a:lnTo>
                <a:lnTo>
                  <a:pt x="868893" y="621866"/>
                </a:lnTo>
                <a:lnTo>
                  <a:pt x="863072" y="627670"/>
                </a:lnTo>
                <a:lnTo>
                  <a:pt x="856722" y="634001"/>
                </a:lnTo>
                <a:lnTo>
                  <a:pt x="849843" y="638749"/>
                </a:lnTo>
                <a:lnTo>
                  <a:pt x="842434" y="643498"/>
                </a:lnTo>
                <a:lnTo>
                  <a:pt x="834497" y="647191"/>
                </a:lnTo>
                <a:lnTo>
                  <a:pt x="826559" y="650357"/>
                </a:lnTo>
                <a:lnTo>
                  <a:pt x="817564" y="651940"/>
                </a:lnTo>
                <a:lnTo>
                  <a:pt x="809097" y="654050"/>
                </a:lnTo>
                <a:lnTo>
                  <a:pt x="799572" y="654050"/>
                </a:lnTo>
                <a:lnTo>
                  <a:pt x="790576" y="654050"/>
                </a:lnTo>
                <a:lnTo>
                  <a:pt x="781580" y="651940"/>
                </a:lnTo>
                <a:lnTo>
                  <a:pt x="773113" y="650357"/>
                </a:lnTo>
                <a:lnTo>
                  <a:pt x="764647" y="647191"/>
                </a:lnTo>
                <a:lnTo>
                  <a:pt x="756709" y="643498"/>
                </a:lnTo>
                <a:lnTo>
                  <a:pt x="749301" y="638749"/>
                </a:lnTo>
                <a:lnTo>
                  <a:pt x="742422" y="634001"/>
                </a:lnTo>
                <a:lnTo>
                  <a:pt x="735542" y="627670"/>
                </a:lnTo>
                <a:lnTo>
                  <a:pt x="730251" y="621866"/>
                </a:lnTo>
                <a:lnTo>
                  <a:pt x="724959" y="614479"/>
                </a:lnTo>
                <a:lnTo>
                  <a:pt x="720726" y="607093"/>
                </a:lnTo>
                <a:lnTo>
                  <a:pt x="717022" y="599179"/>
                </a:lnTo>
                <a:lnTo>
                  <a:pt x="713847" y="591264"/>
                </a:lnTo>
                <a:lnTo>
                  <a:pt x="711201" y="582295"/>
                </a:lnTo>
                <a:lnTo>
                  <a:pt x="710142" y="573853"/>
                </a:lnTo>
                <a:lnTo>
                  <a:pt x="709613" y="564884"/>
                </a:lnTo>
                <a:lnTo>
                  <a:pt x="710142" y="555387"/>
                </a:lnTo>
                <a:lnTo>
                  <a:pt x="711201" y="546417"/>
                </a:lnTo>
                <a:lnTo>
                  <a:pt x="713847" y="537976"/>
                </a:lnTo>
                <a:lnTo>
                  <a:pt x="717022" y="529534"/>
                </a:lnTo>
                <a:lnTo>
                  <a:pt x="720726" y="521620"/>
                </a:lnTo>
                <a:lnTo>
                  <a:pt x="724959" y="514233"/>
                </a:lnTo>
                <a:lnTo>
                  <a:pt x="730251" y="507902"/>
                </a:lnTo>
                <a:lnTo>
                  <a:pt x="735542" y="501043"/>
                </a:lnTo>
                <a:lnTo>
                  <a:pt x="742422" y="495767"/>
                </a:lnTo>
                <a:lnTo>
                  <a:pt x="749301" y="489963"/>
                </a:lnTo>
                <a:lnTo>
                  <a:pt x="756709" y="485742"/>
                </a:lnTo>
                <a:lnTo>
                  <a:pt x="764647" y="482049"/>
                </a:lnTo>
                <a:lnTo>
                  <a:pt x="773113" y="478883"/>
                </a:lnTo>
                <a:lnTo>
                  <a:pt x="781580" y="476773"/>
                </a:lnTo>
                <a:lnTo>
                  <a:pt x="790576" y="475717"/>
                </a:lnTo>
                <a:lnTo>
                  <a:pt x="799572" y="474662"/>
                </a:lnTo>
                <a:close/>
                <a:moveTo>
                  <a:pt x="563032" y="474662"/>
                </a:moveTo>
                <a:lnTo>
                  <a:pt x="571975" y="475717"/>
                </a:lnTo>
                <a:lnTo>
                  <a:pt x="580918" y="476773"/>
                </a:lnTo>
                <a:lnTo>
                  <a:pt x="589335" y="478883"/>
                </a:lnTo>
                <a:lnTo>
                  <a:pt x="597226" y="482049"/>
                </a:lnTo>
                <a:lnTo>
                  <a:pt x="605117" y="485742"/>
                </a:lnTo>
                <a:lnTo>
                  <a:pt x="613008" y="489963"/>
                </a:lnTo>
                <a:lnTo>
                  <a:pt x="619847" y="495767"/>
                </a:lnTo>
                <a:lnTo>
                  <a:pt x="625633" y="501043"/>
                </a:lnTo>
                <a:lnTo>
                  <a:pt x="631946" y="507902"/>
                </a:lnTo>
                <a:lnTo>
                  <a:pt x="636681" y="514233"/>
                </a:lnTo>
                <a:lnTo>
                  <a:pt x="641415" y="521620"/>
                </a:lnTo>
                <a:lnTo>
                  <a:pt x="645098" y="529534"/>
                </a:lnTo>
                <a:lnTo>
                  <a:pt x="648254" y="537976"/>
                </a:lnTo>
                <a:lnTo>
                  <a:pt x="650885" y="546417"/>
                </a:lnTo>
                <a:lnTo>
                  <a:pt x="651937" y="555387"/>
                </a:lnTo>
                <a:lnTo>
                  <a:pt x="652463" y="564884"/>
                </a:lnTo>
                <a:lnTo>
                  <a:pt x="651937" y="573853"/>
                </a:lnTo>
                <a:lnTo>
                  <a:pt x="650885" y="582295"/>
                </a:lnTo>
                <a:lnTo>
                  <a:pt x="648254" y="591264"/>
                </a:lnTo>
                <a:lnTo>
                  <a:pt x="645098" y="599179"/>
                </a:lnTo>
                <a:lnTo>
                  <a:pt x="641415" y="607093"/>
                </a:lnTo>
                <a:lnTo>
                  <a:pt x="636681" y="614479"/>
                </a:lnTo>
                <a:lnTo>
                  <a:pt x="631946" y="621866"/>
                </a:lnTo>
                <a:lnTo>
                  <a:pt x="625633" y="627670"/>
                </a:lnTo>
                <a:lnTo>
                  <a:pt x="619847" y="634001"/>
                </a:lnTo>
                <a:lnTo>
                  <a:pt x="613008" y="638749"/>
                </a:lnTo>
                <a:lnTo>
                  <a:pt x="605117" y="643498"/>
                </a:lnTo>
                <a:lnTo>
                  <a:pt x="597226" y="647191"/>
                </a:lnTo>
                <a:lnTo>
                  <a:pt x="589335" y="650357"/>
                </a:lnTo>
                <a:lnTo>
                  <a:pt x="580918" y="651940"/>
                </a:lnTo>
                <a:lnTo>
                  <a:pt x="571975" y="654050"/>
                </a:lnTo>
                <a:lnTo>
                  <a:pt x="563032" y="654050"/>
                </a:lnTo>
                <a:lnTo>
                  <a:pt x="554089" y="654050"/>
                </a:lnTo>
                <a:lnTo>
                  <a:pt x="544620" y="651940"/>
                </a:lnTo>
                <a:lnTo>
                  <a:pt x="536202" y="650357"/>
                </a:lnTo>
                <a:lnTo>
                  <a:pt x="527785" y="647191"/>
                </a:lnTo>
                <a:lnTo>
                  <a:pt x="519894" y="643498"/>
                </a:lnTo>
                <a:lnTo>
                  <a:pt x="512530" y="638749"/>
                </a:lnTo>
                <a:lnTo>
                  <a:pt x="506217" y="634001"/>
                </a:lnTo>
                <a:lnTo>
                  <a:pt x="499378" y="627670"/>
                </a:lnTo>
                <a:lnTo>
                  <a:pt x="494117" y="621866"/>
                </a:lnTo>
                <a:lnTo>
                  <a:pt x="488331" y="614479"/>
                </a:lnTo>
                <a:lnTo>
                  <a:pt x="484122" y="607093"/>
                </a:lnTo>
                <a:lnTo>
                  <a:pt x="480440" y="599179"/>
                </a:lnTo>
                <a:lnTo>
                  <a:pt x="477809" y="591264"/>
                </a:lnTo>
                <a:lnTo>
                  <a:pt x="475179" y="582295"/>
                </a:lnTo>
                <a:lnTo>
                  <a:pt x="474127" y="573853"/>
                </a:lnTo>
                <a:lnTo>
                  <a:pt x="473075" y="564884"/>
                </a:lnTo>
                <a:lnTo>
                  <a:pt x="474127" y="555387"/>
                </a:lnTo>
                <a:lnTo>
                  <a:pt x="475179" y="546417"/>
                </a:lnTo>
                <a:lnTo>
                  <a:pt x="477809" y="537976"/>
                </a:lnTo>
                <a:lnTo>
                  <a:pt x="480440" y="529534"/>
                </a:lnTo>
                <a:lnTo>
                  <a:pt x="484122" y="521620"/>
                </a:lnTo>
                <a:lnTo>
                  <a:pt x="488331" y="514233"/>
                </a:lnTo>
                <a:lnTo>
                  <a:pt x="494117" y="507902"/>
                </a:lnTo>
                <a:lnTo>
                  <a:pt x="499378" y="501043"/>
                </a:lnTo>
                <a:lnTo>
                  <a:pt x="506217" y="495767"/>
                </a:lnTo>
                <a:lnTo>
                  <a:pt x="512530" y="489963"/>
                </a:lnTo>
                <a:lnTo>
                  <a:pt x="519894" y="485742"/>
                </a:lnTo>
                <a:lnTo>
                  <a:pt x="527785" y="482049"/>
                </a:lnTo>
                <a:lnTo>
                  <a:pt x="536202" y="478883"/>
                </a:lnTo>
                <a:lnTo>
                  <a:pt x="544620" y="476773"/>
                </a:lnTo>
                <a:lnTo>
                  <a:pt x="554089" y="475717"/>
                </a:lnTo>
                <a:lnTo>
                  <a:pt x="563032" y="474662"/>
                </a:lnTo>
                <a:close/>
                <a:moveTo>
                  <a:pt x="2456393" y="238125"/>
                </a:moveTo>
                <a:lnTo>
                  <a:pt x="2465389" y="238653"/>
                </a:lnTo>
                <a:lnTo>
                  <a:pt x="2474384" y="239708"/>
                </a:lnTo>
                <a:lnTo>
                  <a:pt x="2482851" y="242346"/>
                </a:lnTo>
                <a:lnTo>
                  <a:pt x="2491318" y="245512"/>
                </a:lnTo>
                <a:lnTo>
                  <a:pt x="2499255" y="249205"/>
                </a:lnTo>
                <a:lnTo>
                  <a:pt x="2506664" y="253426"/>
                </a:lnTo>
                <a:lnTo>
                  <a:pt x="2513543" y="258702"/>
                </a:lnTo>
                <a:lnTo>
                  <a:pt x="2519893" y="263978"/>
                </a:lnTo>
                <a:lnTo>
                  <a:pt x="2525714" y="270837"/>
                </a:lnTo>
                <a:lnTo>
                  <a:pt x="2531005" y="277696"/>
                </a:lnTo>
                <a:lnTo>
                  <a:pt x="2535238" y="285610"/>
                </a:lnTo>
                <a:lnTo>
                  <a:pt x="2538943" y="292469"/>
                </a:lnTo>
                <a:lnTo>
                  <a:pt x="2542118" y="301439"/>
                </a:lnTo>
                <a:lnTo>
                  <a:pt x="2544234" y="309880"/>
                </a:lnTo>
                <a:lnTo>
                  <a:pt x="2545822" y="318850"/>
                </a:lnTo>
                <a:lnTo>
                  <a:pt x="2546351" y="327819"/>
                </a:lnTo>
                <a:lnTo>
                  <a:pt x="2545822" y="336789"/>
                </a:lnTo>
                <a:lnTo>
                  <a:pt x="2544234" y="346286"/>
                </a:lnTo>
                <a:lnTo>
                  <a:pt x="2542118" y="354727"/>
                </a:lnTo>
                <a:lnTo>
                  <a:pt x="2538943" y="362642"/>
                </a:lnTo>
                <a:lnTo>
                  <a:pt x="2535238" y="370556"/>
                </a:lnTo>
                <a:lnTo>
                  <a:pt x="2531005" y="378470"/>
                </a:lnTo>
                <a:lnTo>
                  <a:pt x="2525714" y="384801"/>
                </a:lnTo>
                <a:lnTo>
                  <a:pt x="2519893" y="391133"/>
                </a:lnTo>
                <a:lnTo>
                  <a:pt x="2513543" y="396936"/>
                </a:lnTo>
                <a:lnTo>
                  <a:pt x="2506664" y="402212"/>
                </a:lnTo>
                <a:lnTo>
                  <a:pt x="2499255" y="406961"/>
                </a:lnTo>
                <a:lnTo>
                  <a:pt x="2491318" y="410654"/>
                </a:lnTo>
                <a:lnTo>
                  <a:pt x="2482851" y="413292"/>
                </a:lnTo>
                <a:lnTo>
                  <a:pt x="2474384" y="415930"/>
                </a:lnTo>
                <a:lnTo>
                  <a:pt x="2465389" y="416986"/>
                </a:lnTo>
                <a:lnTo>
                  <a:pt x="2456393" y="417513"/>
                </a:lnTo>
                <a:lnTo>
                  <a:pt x="2446868" y="416986"/>
                </a:lnTo>
                <a:lnTo>
                  <a:pt x="2438401" y="415930"/>
                </a:lnTo>
                <a:lnTo>
                  <a:pt x="2429405" y="413292"/>
                </a:lnTo>
                <a:lnTo>
                  <a:pt x="2421468" y="410654"/>
                </a:lnTo>
                <a:lnTo>
                  <a:pt x="2413530" y="406961"/>
                </a:lnTo>
                <a:lnTo>
                  <a:pt x="2406122" y="402212"/>
                </a:lnTo>
                <a:lnTo>
                  <a:pt x="2399243" y="396936"/>
                </a:lnTo>
                <a:lnTo>
                  <a:pt x="2392892" y="391133"/>
                </a:lnTo>
                <a:lnTo>
                  <a:pt x="2387072" y="384801"/>
                </a:lnTo>
                <a:lnTo>
                  <a:pt x="2381780" y="378470"/>
                </a:lnTo>
                <a:lnTo>
                  <a:pt x="2377017" y="370556"/>
                </a:lnTo>
                <a:lnTo>
                  <a:pt x="2373313" y="362642"/>
                </a:lnTo>
                <a:lnTo>
                  <a:pt x="2370138" y="354727"/>
                </a:lnTo>
                <a:lnTo>
                  <a:pt x="2368551" y="346286"/>
                </a:lnTo>
                <a:lnTo>
                  <a:pt x="2366963" y="336789"/>
                </a:lnTo>
                <a:lnTo>
                  <a:pt x="2366963" y="327819"/>
                </a:lnTo>
                <a:lnTo>
                  <a:pt x="2366963" y="318850"/>
                </a:lnTo>
                <a:lnTo>
                  <a:pt x="2368551" y="309880"/>
                </a:lnTo>
                <a:lnTo>
                  <a:pt x="2370138" y="301439"/>
                </a:lnTo>
                <a:lnTo>
                  <a:pt x="2373313" y="292469"/>
                </a:lnTo>
                <a:lnTo>
                  <a:pt x="2377017" y="285610"/>
                </a:lnTo>
                <a:lnTo>
                  <a:pt x="2381780" y="277696"/>
                </a:lnTo>
                <a:lnTo>
                  <a:pt x="2387072" y="270837"/>
                </a:lnTo>
                <a:lnTo>
                  <a:pt x="2392892" y="263978"/>
                </a:lnTo>
                <a:lnTo>
                  <a:pt x="2399243" y="258702"/>
                </a:lnTo>
                <a:lnTo>
                  <a:pt x="2406122" y="253426"/>
                </a:lnTo>
                <a:lnTo>
                  <a:pt x="2413530" y="249205"/>
                </a:lnTo>
                <a:lnTo>
                  <a:pt x="2421468" y="245512"/>
                </a:lnTo>
                <a:lnTo>
                  <a:pt x="2429405" y="242346"/>
                </a:lnTo>
                <a:lnTo>
                  <a:pt x="2438401" y="239708"/>
                </a:lnTo>
                <a:lnTo>
                  <a:pt x="2446868" y="238653"/>
                </a:lnTo>
                <a:lnTo>
                  <a:pt x="2456393" y="238125"/>
                </a:lnTo>
                <a:close/>
                <a:moveTo>
                  <a:pt x="2220384" y="238125"/>
                </a:moveTo>
                <a:lnTo>
                  <a:pt x="2229909" y="238653"/>
                </a:lnTo>
                <a:lnTo>
                  <a:pt x="2238376" y="239708"/>
                </a:lnTo>
                <a:lnTo>
                  <a:pt x="2246842" y="242346"/>
                </a:lnTo>
                <a:lnTo>
                  <a:pt x="2255309" y="245512"/>
                </a:lnTo>
                <a:lnTo>
                  <a:pt x="2263246" y="249205"/>
                </a:lnTo>
                <a:lnTo>
                  <a:pt x="2270655" y="253426"/>
                </a:lnTo>
                <a:lnTo>
                  <a:pt x="2277005" y="258702"/>
                </a:lnTo>
                <a:lnTo>
                  <a:pt x="2283884" y="263978"/>
                </a:lnTo>
                <a:lnTo>
                  <a:pt x="2289705" y="270837"/>
                </a:lnTo>
                <a:lnTo>
                  <a:pt x="2294997" y="277696"/>
                </a:lnTo>
                <a:lnTo>
                  <a:pt x="2299230" y="285610"/>
                </a:lnTo>
                <a:lnTo>
                  <a:pt x="2303463" y="292469"/>
                </a:lnTo>
                <a:lnTo>
                  <a:pt x="2306109" y="301439"/>
                </a:lnTo>
                <a:lnTo>
                  <a:pt x="2308226" y="309880"/>
                </a:lnTo>
                <a:lnTo>
                  <a:pt x="2309284" y="318850"/>
                </a:lnTo>
                <a:lnTo>
                  <a:pt x="2309813" y="327819"/>
                </a:lnTo>
                <a:lnTo>
                  <a:pt x="2309284" y="336789"/>
                </a:lnTo>
                <a:lnTo>
                  <a:pt x="2308226" y="346286"/>
                </a:lnTo>
                <a:lnTo>
                  <a:pt x="2306109" y="354727"/>
                </a:lnTo>
                <a:lnTo>
                  <a:pt x="2303463" y="362642"/>
                </a:lnTo>
                <a:lnTo>
                  <a:pt x="2299230" y="370556"/>
                </a:lnTo>
                <a:lnTo>
                  <a:pt x="2294997" y="378470"/>
                </a:lnTo>
                <a:lnTo>
                  <a:pt x="2289705" y="384801"/>
                </a:lnTo>
                <a:lnTo>
                  <a:pt x="2283884" y="391133"/>
                </a:lnTo>
                <a:lnTo>
                  <a:pt x="2277005" y="396936"/>
                </a:lnTo>
                <a:lnTo>
                  <a:pt x="2270655" y="402212"/>
                </a:lnTo>
                <a:lnTo>
                  <a:pt x="2263246" y="406961"/>
                </a:lnTo>
                <a:lnTo>
                  <a:pt x="2255309" y="410654"/>
                </a:lnTo>
                <a:lnTo>
                  <a:pt x="2246842" y="413292"/>
                </a:lnTo>
                <a:lnTo>
                  <a:pt x="2238376" y="415930"/>
                </a:lnTo>
                <a:lnTo>
                  <a:pt x="2229909" y="416986"/>
                </a:lnTo>
                <a:lnTo>
                  <a:pt x="2220384" y="417513"/>
                </a:lnTo>
                <a:lnTo>
                  <a:pt x="2210859" y="416986"/>
                </a:lnTo>
                <a:lnTo>
                  <a:pt x="2202392" y="415930"/>
                </a:lnTo>
                <a:lnTo>
                  <a:pt x="2193925" y="413292"/>
                </a:lnTo>
                <a:lnTo>
                  <a:pt x="2185459" y="410654"/>
                </a:lnTo>
                <a:lnTo>
                  <a:pt x="2177521" y="406961"/>
                </a:lnTo>
                <a:lnTo>
                  <a:pt x="2170113" y="402212"/>
                </a:lnTo>
                <a:lnTo>
                  <a:pt x="2163234" y="396936"/>
                </a:lnTo>
                <a:lnTo>
                  <a:pt x="2156354" y="391133"/>
                </a:lnTo>
                <a:lnTo>
                  <a:pt x="2151063" y="384801"/>
                </a:lnTo>
                <a:lnTo>
                  <a:pt x="2145771" y="378470"/>
                </a:lnTo>
                <a:lnTo>
                  <a:pt x="2141538" y="370556"/>
                </a:lnTo>
                <a:lnTo>
                  <a:pt x="2137304" y="362642"/>
                </a:lnTo>
                <a:lnTo>
                  <a:pt x="2134129" y="354727"/>
                </a:lnTo>
                <a:lnTo>
                  <a:pt x="2132013" y="346286"/>
                </a:lnTo>
                <a:lnTo>
                  <a:pt x="2130954" y="336789"/>
                </a:lnTo>
                <a:lnTo>
                  <a:pt x="2130425" y="327819"/>
                </a:lnTo>
                <a:lnTo>
                  <a:pt x="2130954" y="318850"/>
                </a:lnTo>
                <a:lnTo>
                  <a:pt x="2132013" y="309880"/>
                </a:lnTo>
                <a:lnTo>
                  <a:pt x="2134129" y="301439"/>
                </a:lnTo>
                <a:lnTo>
                  <a:pt x="2137304" y="292469"/>
                </a:lnTo>
                <a:lnTo>
                  <a:pt x="2141538" y="285610"/>
                </a:lnTo>
                <a:lnTo>
                  <a:pt x="2145771" y="277696"/>
                </a:lnTo>
                <a:lnTo>
                  <a:pt x="2151063" y="270837"/>
                </a:lnTo>
                <a:lnTo>
                  <a:pt x="2156354" y="263978"/>
                </a:lnTo>
                <a:lnTo>
                  <a:pt x="2163234" y="258702"/>
                </a:lnTo>
                <a:lnTo>
                  <a:pt x="2170113" y="253426"/>
                </a:lnTo>
                <a:lnTo>
                  <a:pt x="2177521" y="249205"/>
                </a:lnTo>
                <a:lnTo>
                  <a:pt x="2185459" y="245512"/>
                </a:lnTo>
                <a:lnTo>
                  <a:pt x="2193925" y="242346"/>
                </a:lnTo>
                <a:lnTo>
                  <a:pt x="2202392" y="239708"/>
                </a:lnTo>
                <a:lnTo>
                  <a:pt x="2210859" y="238653"/>
                </a:lnTo>
                <a:lnTo>
                  <a:pt x="2220384" y="238125"/>
                </a:lnTo>
                <a:close/>
                <a:moveTo>
                  <a:pt x="1983320" y="238125"/>
                </a:moveTo>
                <a:lnTo>
                  <a:pt x="1992369" y="238653"/>
                </a:lnTo>
                <a:lnTo>
                  <a:pt x="2001418" y="239708"/>
                </a:lnTo>
                <a:lnTo>
                  <a:pt x="2009934" y="242346"/>
                </a:lnTo>
                <a:lnTo>
                  <a:pt x="2017918" y="245512"/>
                </a:lnTo>
                <a:lnTo>
                  <a:pt x="2025902" y="249205"/>
                </a:lnTo>
                <a:lnTo>
                  <a:pt x="2033354" y="253426"/>
                </a:lnTo>
                <a:lnTo>
                  <a:pt x="2040806" y="258702"/>
                </a:lnTo>
                <a:lnTo>
                  <a:pt x="2046661" y="263978"/>
                </a:lnTo>
                <a:lnTo>
                  <a:pt x="2053049" y="270837"/>
                </a:lnTo>
                <a:lnTo>
                  <a:pt x="2057839" y="277696"/>
                </a:lnTo>
                <a:lnTo>
                  <a:pt x="2062630" y="285610"/>
                </a:lnTo>
                <a:lnTo>
                  <a:pt x="2066356" y="292469"/>
                </a:lnTo>
                <a:lnTo>
                  <a:pt x="2069549" y="301439"/>
                </a:lnTo>
                <a:lnTo>
                  <a:pt x="2071146" y="309880"/>
                </a:lnTo>
                <a:lnTo>
                  <a:pt x="2073275" y="318850"/>
                </a:lnTo>
                <a:lnTo>
                  <a:pt x="2073275" y="327819"/>
                </a:lnTo>
                <a:lnTo>
                  <a:pt x="2073275" y="336789"/>
                </a:lnTo>
                <a:lnTo>
                  <a:pt x="2071146" y="346286"/>
                </a:lnTo>
                <a:lnTo>
                  <a:pt x="2069549" y="354727"/>
                </a:lnTo>
                <a:lnTo>
                  <a:pt x="2066356" y="362642"/>
                </a:lnTo>
                <a:lnTo>
                  <a:pt x="2062630" y="370556"/>
                </a:lnTo>
                <a:lnTo>
                  <a:pt x="2057839" y="378470"/>
                </a:lnTo>
                <a:lnTo>
                  <a:pt x="2053049" y="384801"/>
                </a:lnTo>
                <a:lnTo>
                  <a:pt x="2046661" y="391133"/>
                </a:lnTo>
                <a:lnTo>
                  <a:pt x="2040806" y="396936"/>
                </a:lnTo>
                <a:lnTo>
                  <a:pt x="2033354" y="402212"/>
                </a:lnTo>
                <a:lnTo>
                  <a:pt x="2025902" y="406961"/>
                </a:lnTo>
                <a:lnTo>
                  <a:pt x="2017918" y="410654"/>
                </a:lnTo>
                <a:lnTo>
                  <a:pt x="2009934" y="413292"/>
                </a:lnTo>
                <a:lnTo>
                  <a:pt x="2001418" y="415930"/>
                </a:lnTo>
                <a:lnTo>
                  <a:pt x="1992369" y="416986"/>
                </a:lnTo>
                <a:lnTo>
                  <a:pt x="1983320" y="417513"/>
                </a:lnTo>
                <a:lnTo>
                  <a:pt x="1973739" y="416986"/>
                </a:lnTo>
                <a:lnTo>
                  <a:pt x="1964690" y="415930"/>
                </a:lnTo>
                <a:lnTo>
                  <a:pt x="1956174" y="413292"/>
                </a:lnTo>
                <a:lnTo>
                  <a:pt x="1947657" y="410654"/>
                </a:lnTo>
                <a:lnTo>
                  <a:pt x="1939673" y="406961"/>
                </a:lnTo>
                <a:lnTo>
                  <a:pt x="1932221" y="402212"/>
                </a:lnTo>
                <a:lnTo>
                  <a:pt x="1925834" y="396936"/>
                </a:lnTo>
                <a:lnTo>
                  <a:pt x="1918914" y="391133"/>
                </a:lnTo>
                <a:lnTo>
                  <a:pt x="1913591" y="384801"/>
                </a:lnTo>
                <a:lnTo>
                  <a:pt x="1907736" y="378470"/>
                </a:lnTo>
                <a:lnTo>
                  <a:pt x="1903478" y="370556"/>
                </a:lnTo>
                <a:lnTo>
                  <a:pt x="1899752" y="362642"/>
                </a:lnTo>
                <a:lnTo>
                  <a:pt x="1897091" y="354727"/>
                </a:lnTo>
                <a:lnTo>
                  <a:pt x="1894429" y="346286"/>
                </a:lnTo>
                <a:lnTo>
                  <a:pt x="1893365" y="336789"/>
                </a:lnTo>
                <a:lnTo>
                  <a:pt x="1892300" y="327819"/>
                </a:lnTo>
                <a:lnTo>
                  <a:pt x="1893365" y="318850"/>
                </a:lnTo>
                <a:lnTo>
                  <a:pt x="1894429" y="309880"/>
                </a:lnTo>
                <a:lnTo>
                  <a:pt x="1897091" y="301439"/>
                </a:lnTo>
                <a:lnTo>
                  <a:pt x="1899752" y="292469"/>
                </a:lnTo>
                <a:lnTo>
                  <a:pt x="1903478" y="285610"/>
                </a:lnTo>
                <a:lnTo>
                  <a:pt x="1907736" y="277696"/>
                </a:lnTo>
                <a:lnTo>
                  <a:pt x="1913591" y="270837"/>
                </a:lnTo>
                <a:lnTo>
                  <a:pt x="1918914" y="263978"/>
                </a:lnTo>
                <a:lnTo>
                  <a:pt x="1925834" y="258702"/>
                </a:lnTo>
                <a:lnTo>
                  <a:pt x="1932221" y="253426"/>
                </a:lnTo>
                <a:lnTo>
                  <a:pt x="1939673" y="249205"/>
                </a:lnTo>
                <a:lnTo>
                  <a:pt x="1947657" y="245512"/>
                </a:lnTo>
                <a:lnTo>
                  <a:pt x="1956174" y="242346"/>
                </a:lnTo>
                <a:lnTo>
                  <a:pt x="1964690" y="239708"/>
                </a:lnTo>
                <a:lnTo>
                  <a:pt x="1973739" y="238653"/>
                </a:lnTo>
                <a:lnTo>
                  <a:pt x="1983320" y="238125"/>
                </a:lnTo>
                <a:close/>
                <a:moveTo>
                  <a:pt x="1746251" y="238125"/>
                </a:moveTo>
                <a:lnTo>
                  <a:pt x="1755299" y="238653"/>
                </a:lnTo>
                <a:lnTo>
                  <a:pt x="1764881" y="239708"/>
                </a:lnTo>
                <a:lnTo>
                  <a:pt x="1773397" y="242346"/>
                </a:lnTo>
                <a:lnTo>
                  <a:pt x="1781381" y="245512"/>
                </a:lnTo>
                <a:lnTo>
                  <a:pt x="1789365" y="249205"/>
                </a:lnTo>
                <a:lnTo>
                  <a:pt x="1797350" y="253426"/>
                </a:lnTo>
                <a:lnTo>
                  <a:pt x="1803737" y="258702"/>
                </a:lnTo>
                <a:lnTo>
                  <a:pt x="1810124" y="263978"/>
                </a:lnTo>
                <a:lnTo>
                  <a:pt x="1815979" y="270837"/>
                </a:lnTo>
                <a:lnTo>
                  <a:pt x="1821302" y="277696"/>
                </a:lnTo>
                <a:lnTo>
                  <a:pt x="1826093" y="285610"/>
                </a:lnTo>
                <a:lnTo>
                  <a:pt x="1829819" y="292469"/>
                </a:lnTo>
                <a:lnTo>
                  <a:pt x="1832480" y="301439"/>
                </a:lnTo>
                <a:lnTo>
                  <a:pt x="1835141" y="309880"/>
                </a:lnTo>
                <a:lnTo>
                  <a:pt x="1836206" y="318850"/>
                </a:lnTo>
                <a:lnTo>
                  <a:pt x="1836738" y="327819"/>
                </a:lnTo>
                <a:lnTo>
                  <a:pt x="1836206" y="336789"/>
                </a:lnTo>
                <a:lnTo>
                  <a:pt x="1835141" y="346286"/>
                </a:lnTo>
                <a:lnTo>
                  <a:pt x="1832480" y="354727"/>
                </a:lnTo>
                <a:lnTo>
                  <a:pt x="1829819" y="362642"/>
                </a:lnTo>
                <a:lnTo>
                  <a:pt x="1826093" y="370556"/>
                </a:lnTo>
                <a:lnTo>
                  <a:pt x="1821302" y="378470"/>
                </a:lnTo>
                <a:lnTo>
                  <a:pt x="1815979" y="384801"/>
                </a:lnTo>
                <a:lnTo>
                  <a:pt x="1810124" y="391133"/>
                </a:lnTo>
                <a:lnTo>
                  <a:pt x="1803737" y="396936"/>
                </a:lnTo>
                <a:lnTo>
                  <a:pt x="1797350" y="402212"/>
                </a:lnTo>
                <a:lnTo>
                  <a:pt x="1789365" y="406961"/>
                </a:lnTo>
                <a:lnTo>
                  <a:pt x="1781381" y="410654"/>
                </a:lnTo>
                <a:lnTo>
                  <a:pt x="1773397" y="413292"/>
                </a:lnTo>
                <a:lnTo>
                  <a:pt x="1764881" y="415930"/>
                </a:lnTo>
                <a:lnTo>
                  <a:pt x="1755299" y="416986"/>
                </a:lnTo>
                <a:lnTo>
                  <a:pt x="1746251" y="417513"/>
                </a:lnTo>
                <a:lnTo>
                  <a:pt x="1737202" y="416986"/>
                </a:lnTo>
                <a:lnTo>
                  <a:pt x="1728153" y="415930"/>
                </a:lnTo>
                <a:lnTo>
                  <a:pt x="1719637" y="413292"/>
                </a:lnTo>
                <a:lnTo>
                  <a:pt x="1711120" y="410654"/>
                </a:lnTo>
                <a:lnTo>
                  <a:pt x="1703668" y="406961"/>
                </a:lnTo>
                <a:lnTo>
                  <a:pt x="1695684" y="402212"/>
                </a:lnTo>
                <a:lnTo>
                  <a:pt x="1688765" y="396936"/>
                </a:lnTo>
                <a:lnTo>
                  <a:pt x="1681845" y="391133"/>
                </a:lnTo>
                <a:lnTo>
                  <a:pt x="1676522" y="384801"/>
                </a:lnTo>
                <a:lnTo>
                  <a:pt x="1671199" y="378470"/>
                </a:lnTo>
                <a:lnTo>
                  <a:pt x="1666941" y="370556"/>
                </a:lnTo>
                <a:lnTo>
                  <a:pt x="1663215" y="362642"/>
                </a:lnTo>
                <a:lnTo>
                  <a:pt x="1660021" y="354727"/>
                </a:lnTo>
                <a:lnTo>
                  <a:pt x="1657360" y="346286"/>
                </a:lnTo>
                <a:lnTo>
                  <a:pt x="1656296" y="336789"/>
                </a:lnTo>
                <a:lnTo>
                  <a:pt x="1655763" y="327819"/>
                </a:lnTo>
                <a:lnTo>
                  <a:pt x="1656296" y="318850"/>
                </a:lnTo>
                <a:lnTo>
                  <a:pt x="1657360" y="309880"/>
                </a:lnTo>
                <a:lnTo>
                  <a:pt x="1660021" y="301439"/>
                </a:lnTo>
                <a:lnTo>
                  <a:pt x="1663215" y="292469"/>
                </a:lnTo>
                <a:lnTo>
                  <a:pt x="1666941" y="285610"/>
                </a:lnTo>
                <a:lnTo>
                  <a:pt x="1671199" y="277696"/>
                </a:lnTo>
                <a:lnTo>
                  <a:pt x="1676522" y="270837"/>
                </a:lnTo>
                <a:lnTo>
                  <a:pt x="1681845" y="263978"/>
                </a:lnTo>
                <a:lnTo>
                  <a:pt x="1688765" y="258702"/>
                </a:lnTo>
                <a:lnTo>
                  <a:pt x="1695684" y="253426"/>
                </a:lnTo>
                <a:lnTo>
                  <a:pt x="1703668" y="249205"/>
                </a:lnTo>
                <a:lnTo>
                  <a:pt x="1711120" y="245512"/>
                </a:lnTo>
                <a:lnTo>
                  <a:pt x="1719637" y="242346"/>
                </a:lnTo>
                <a:lnTo>
                  <a:pt x="1728153" y="239708"/>
                </a:lnTo>
                <a:lnTo>
                  <a:pt x="1737202" y="238653"/>
                </a:lnTo>
                <a:lnTo>
                  <a:pt x="1746251" y="238125"/>
                </a:lnTo>
                <a:close/>
                <a:moveTo>
                  <a:pt x="1036109" y="238125"/>
                </a:moveTo>
                <a:lnTo>
                  <a:pt x="1045105" y="238653"/>
                </a:lnTo>
                <a:lnTo>
                  <a:pt x="1053571" y="239708"/>
                </a:lnTo>
                <a:lnTo>
                  <a:pt x="1062038" y="242346"/>
                </a:lnTo>
                <a:lnTo>
                  <a:pt x="1070505" y="245512"/>
                </a:lnTo>
                <a:lnTo>
                  <a:pt x="1078442" y="249205"/>
                </a:lnTo>
                <a:lnTo>
                  <a:pt x="1085851" y="253426"/>
                </a:lnTo>
                <a:lnTo>
                  <a:pt x="1092730" y="258702"/>
                </a:lnTo>
                <a:lnTo>
                  <a:pt x="1099080" y="263978"/>
                </a:lnTo>
                <a:lnTo>
                  <a:pt x="1105430" y="270837"/>
                </a:lnTo>
                <a:lnTo>
                  <a:pt x="1110192" y="277696"/>
                </a:lnTo>
                <a:lnTo>
                  <a:pt x="1114426" y="285610"/>
                </a:lnTo>
                <a:lnTo>
                  <a:pt x="1118659" y="292469"/>
                </a:lnTo>
                <a:lnTo>
                  <a:pt x="1121834" y="301439"/>
                </a:lnTo>
                <a:lnTo>
                  <a:pt x="1123422" y="309880"/>
                </a:lnTo>
                <a:lnTo>
                  <a:pt x="1125009" y="318850"/>
                </a:lnTo>
                <a:lnTo>
                  <a:pt x="1125538" y="327819"/>
                </a:lnTo>
                <a:lnTo>
                  <a:pt x="1125009" y="336789"/>
                </a:lnTo>
                <a:lnTo>
                  <a:pt x="1123422" y="346286"/>
                </a:lnTo>
                <a:lnTo>
                  <a:pt x="1121834" y="354727"/>
                </a:lnTo>
                <a:lnTo>
                  <a:pt x="1118659" y="362642"/>
                </a:lnTo>
                <a:lnTo>
                  <a:pt x="1114426" y="370556"/>
                </a:lnTo>
                <a:lnTo>
                  <a:pt x="1110192" y="378470"/>
                </a:lnTo>
                <a:lnTo>
                  <a:pt x="1105430" y="384801"/>
                </a:lnTo>
                <a:lnTo>
                  <a:pt x="1099080" y="391133"/>
                </a:lnTo>
                <a:lnTo>
                  <a:pt x="1092730" y="396936"/>
                </a:lnTo>
                <a:lnTo>
                  <a:pt x="1085851" y="402212"/>
                </a:lnTo>
                <a:lnTo>
                  <a:pt x="1078442" y="406961"/>
                </a:lnTo>
                <a:lnTo>
                  <a:pt x="1070505" y="410654"/>
                </a:lnTo>
                <a:lnTo>
                  <a:pt x="1062038" y="413292"/>
                </a:lnTo>
                <a:lnTo>
                  <a:pt x="1053571" y="415930"/>
                </a:lnTo>
                <a:lnTo>
                  <a:pt x="1045105" y="416986"/>
                </a:lnTo>
                <a:lnTo>
                  <a:pt x="1036109" y="417513"/>
                </a:lnTo>
                <a:lnTo>
                  <a:pt x="1026055" y="416986"/>
                </a:lnTo>
                <a:lnTo>
                  <a:pt x="1017588" y="415930"/>
                </a:lnTo>
                <a:lnTo>
                  <a:pt x="1009121" y="413292"/>
                </a:lnTo>
                <a:lnTo>
                  <a:pt x="1000655" y="410654"/>
                </a:lnTo>
                <a:lnTo>
                  <a:pt x="992717" y="406961"/>
                </a:lnTo>
                <a:lnTo>
                  <a:pt x="985309" y="402212"/>
                </a:lnTo>
                <a:lnTo>
                  <a:pt x="978959" y="396936"/>
                </a:lnTo>
                <a:lnTo>
                  <a:pt x="972079" y="391133"/>
                </a:lnTo>
                <a:lnTo>
                  <a:pt x="966259" y="384801"/>
                </a:lnTo>
                <a:lnTo>
                  <a:pt x="960967" y="378470"/>
                </a:lnTo>
                <a:lnTo>
                  <a:pt x="956734" y="370556"/>
                </a:lnTo>
                <a:lnTo>
                  <a:pt x="952500" y="362642"/>
                </a:lnTo>
                <a:lnTo>
                  <a:pt x="949325" y="354727"/>
                </a:lnTo>
                <a:lnTo>
                  <a:pt x="947738" y="346286"/>
                </a:lnTo>
                <a:lnTo>
                  <a:pt x="946679" y="336789"/>
                </a:lnTo>
                <a:lnTo>
                  <a:pt x="946150" y="327819"/>
                </a:lnTo>
                <a:lnTo>
                  <a:pt x="946679" y="318850"/>
                </a:lnTo>
                <a:lnTo>
                  <a:pt x="947738" y="309880"/>
                </a:lnTo>
                <a:lnTo>
                  <a:pt x="949325" y="301439"/>
                </a:lnTo>
                <a:lnTo>
                  <a:pt x="952500" y="292469"/>
                </a:lnTo>
                <a:lnTo>
                  <a:pt x="956734" y="285610"/>
                </a:lnTo>
                <a:lnTo>
                  <a:pt x="960967" y="277696"/>
                </a:lnTo>
                <a:lnTo>
                  <a:pt x="966259" y="270837"/>
                </a:lnTo>
                <a:lnTo>
                  <a:pt x="972079" y="263978"/>
                </a:lnTo>
                <a:lnTo>
                  <a:pt x="978959" y="258702"/>
                </a:lnTo>
                <a:lnTo>
                  <a:pt x="985309" y="253426"/>
                </a:lnTo>
                <a:lnTo>
                  <a:pt x="992717" y="249205"/>
                </a:lnTo>
                <a:lnTo>
                  <a:pt x="1000655" y="245512"/>
                </a:lnTo>
                <a:lnTo>
                  <a:pt x="1009121" y="242346"/>
                </a:lnTo>
                <a:lnTo>
                  <a:pt x="1017588" y="239708"/>
                </a:lnTo>
                <a:lnTo>
                  <a:pt x="1026055" y="238653"/>
                </a:lnTo>
                <a:lnTo>
                  <a:pt x="1036109" y="238125"/>
                </a:lnTo>
                <a:close/>
                <a:moveTo>
                  <a:pt x="799572" y="238125"/>
                </a:moveTo>
                <a:lnTo>
                  <a:pt x="809097" y="238653"/>
                </a:lnTo>
                <a:lnTo>
                  <a:pt x="817564" y="239708"/>
                </a:lnTo>
                <a:lnTo>
                  <a:pt x="826559" y="242346"/>
                </a:lnTo>
                <a:lnTo>
                  <a:pt x="834497" y="245512"/>
                </a:lnTo>
                <a:lnTo>
                  <a:pt x="842434" y="249205"/>
                </a:lnTo>
                <a:lnTo>
                  <a:pt x="849843" y="253426"/>
                </a:lnTo>
                <a:lnTo>
                  <a:pt x="856722" y="258702"/>
                </a:lnTo>
                <a:lnTo>
                  <a:pt x="863072" y="263978"/>
                </a:lnTo>
                <a:lnTo>
                  <a:pt x="868893" y="270837"/>
                </a:lnTo>
                <a:lnTo>
                  <a:pt x="874185" y="277696"/>
                </a:lnTo>
                <a:lnTo>
                  <a:pt x="878947" y="285610"/>
                </a:lnTo>
                <a:lnTo>
                  <a:pt x="882651" y="292469"/>
                </a:lnTo>
                <a:lnTo>
                  <a:pt x="885826" y="301439"/>
                </a:lnTo>
                <a:lnTo>
                  <a:pt x="887414" y="309880"/>
                </a:lnTo>
                <a:lnTo>
                  <a:pt x="889001" y="318850"/>
                </a:lnTo>
                <a:lnTo>
                  <a:pt x="889001" y="327819"/>
                </a:lnTo>
                <a:lnTo>
                  <a:pt x="889001" y="336789"/>
                </a:lnTo>
                <a:lnTo>
                  <a:pt x="887414" y="346286"/>
                </a:lnTo>
                <a:lnTo>
                  <a:pt x="885826" y="354727"/>
                </a:lnTo>
                <a:lnTo>
                  <a:pt x="882651" y="362642"/>
                </a:lnTo>
                <a:lnTo>
                  <a:pt x="878947" y="370556"/>
                </a:lnTo>
                <a:lnTo>
                  <a:pt x="874185" y="378470"/>
                </a:lnTo>
                <a:lnTo>
                  <a:pt x="868893" y="384801"/>
                </a:lnTo>
                <a:lnTo>
                  <a:pt x="863072" y="391133"/>
                </a:lnTo>
                <a:lnTo>
                  <a:pt x="856722" y="396936"/>
                </a:lnTo>
                <a:lnTo>
                  <a:pt x="849843" y="402212"/>
                </a:lnTo>
                <a:lnTo>
                  <a:pt x="842434" y="406961"/>
                </a:lnTo>
                <a:lnTo>
                  <a:pt x="834497" y="410654"/>
                </a:lnTo>
                <a:lnTo>
                  <a:pt x="826559" y="413292"/>
                </a:lnTo>
                <a:lnTo>
                  <a:pt x="817564" y="415930"/>
                </a:lnTo>
                <a:lnTo>
                  <a:pt x="809097" y="416986"/>
                </a:lnTo>
                <a:lnTo>
                  <a:pt x="799572" y="417513"/>
                </a:lnTo>
                <a:lnTo>
                  <a:pt x="790576" y="416986"/>
                </a:lnTo>
                <a:lnTo>
                  <a:pt x="781580" y="415930"/>
                </a:lnTo>
                <a:lnTo>
                  <a:pt x="773113" y="413292"/>
                </a:lnTo>
                <a:lnTo>
                  <a:pt x="764647" y="410654"/>
                </a:lnTo>
                <a:lnTo>
                  <a:pt x="756709" y="406961"/>
                </a:lnTo>
                <a:lnTo>
                  <a:pt x="749301" y="402212"/>
                </a:lnTo>
                <a:lnTo>
                  <a:pt x="742422" y="396936"/>
                </a:lnTo>
                <a:lnTo>
                  <a:pt x="735542" y="391133"/>
                </a:lnTo>
                <a:lnTo>
                  <a:pt x="730251" y="384801"/>
                </a:lnTo>
                <a:lnTo>
                  <a:pt x="724959" y="378470"/>
                </a:lnTo>
                <a:lnTo>
                  <a:pt x="720726" y="370556"/>
                </a:lnTo>
                <a:lnTo>
                  <a:pt x="717022" y="362642"/>
                </a:lnTo>
                <a:lnTo>
                  <a:pt x="713847" y="354727"/>
                </a:lnTo>
                <a:lnTo>
                  <a:pt x="711201" y="346286"/>
                </a:lnTo>
                <a:lnTo>
                  <a:pt x="710142" y="336789"/>
                </a:lnTo>
                <a:lnTo>
                  <a:pt x="709613" y="327819"/>
                </a:lnTo>
                <a:lnTo>
                  <a:pt x="710142" y="318850"/>
                </a:lnTo>
                <a:lnTo>
                  <a:pt x="711201" y="309880"/>
                </a:lnTo>
                <a:lnTo>
                  <a:pt x="713847" y="301439"/>
                </a:lnTo>
                <a:lnTo>
                  <a:pt x="717022" y="292469"/>
                </a:lnTo>
                <a:lnTo>
                  <a:pt x="720726" y="285610"/>
                </a:lnTo>
                <a:lnTo>
                  <a:pt x="724959" y="277696"/>
                </a:lnTo>
                <a:lnTo>
                  <a:pt x="730251" y="270837"/>
                </a:lnTo>
                <a:lnTo>
                  <a:pt x="735542" y="263978"/>
                </a:lnTo>
                <a:lnTo>
                  <a:pt x="742422" y="258702"/>
                </a:lnTo>
                <a:lnTo>
                  <a:pt x="749301" y="253426"/>
                </a:lnTo>
                <a:lnTo>
                  <a:pt x="756709" y="249205"/>
                </a:lnTo>
                <a:lnTo>
                  <a:pt x="764647" y="245512"/>
                </a:lnTo>
                <a:lnTo>
                  <a:pt x="773113" y="242346"/>
                </a:lnTo>
                <a:lnTo>
                  <a:pt x="781580" y="239708"/>
                </a:lnTo>
                <a:lnTo>
                  <a:pt x="790576" y="238653"/>
                </a:lnTo>
                <a:lnTo>
                  <a:pt x="799572" y="238125"/>
                </a:lnTo>
                <a:close/>
                <a:moveTo>
                  <a:pt x="563032" y="238125"/>
                </a:moveTo>
                <a:lnTo>
                  <a:pt x="571975" y="238653"/>
                </a:lnTo>
                <a:lnTo>
                  <a:pt x="580918" y="239708"/>
                </a:lnTo>
                <a:lnTo>
                  <a:pt x="589335" y="242346"/>
                </a:lnTo>
                <a:lnTo>
                  <a:pt x="597226" y="245512"/>
                </a:lnTo>
                <a:lnTo>
                  <a:pt x="605117" y="249205"/>
                </a:lnTo>
                <a:lnTo>
                  <a:pt x="613008" y="253426"/>
                </a:lnTo>
                <a:lnTo>
                  <a:pt x="619847" y="258702"/>
                </a:lnTo>
                <a:lnTo>
                  <a:pt x="625633" y="263978"/>
                </a:lnTo>
                <a:lnTo>
                  <a:pt x="631946" y="270837"/>
                </a:lnTo>
                <a:lnTo>
                  <a:pt x="636681" y="277696"/>
                </a:lnTo>
                <a:lnTo>
                  <a:pt x="641415" y="285610"/>
                </a:lnTo>
                <a:lnTo>
                  <a:pt x="645098" y="292469"/>
                </a:lnTo>
                <a:lnTo>
                  <a:pt x="648254" y="301439"/>
                </a:lnTo>
                <a:lnTo>
                  <a:pt x="650885" y="309880"/>
                </a:lnTo>
                <a:lnTo>
                  <a:pt x="651937" y="318850"/>
                </a:lnTo>
                <a:lnTo>
                  <a:pt x="652463" y="327819"/>
                </a:lnTo>
                <a:lnTo>
                  <a:pt x="651937" y="336789"/>
                </a:lnTo>
                <a:lnTo>
                  <a:pt x="650885" y="346286"/>
                </a:lnTo>
                <a:lnTo>
                  <a:pt x="648254" y="354727"/>
                </a:lnTo>
                <a:lnTo>
                  <a:pt x="645098" y="362642"/>
                </a:lnTo>
                <a:lnTo>
                  <a:pt x="641415" y="370556"/>
                </a:lnTo>
                <a:lnTo>
                  <a:pt x="636681" y="378470"/>
                </a:lnTo>
                <a:lnTo>
                  <a:pt x="631946" y="384801"/>
                </a:lnTo>
                <a:lnTo>
                  <a:pt x="625633" y="391133"/>
                </a:lnTo>
                <a:lnTo>
                  <a:pt x="619847" y="396936"/>
                </a:lnTo>
                <a:lnTo>
                  <a:pt x="613008" y="402212"/>
                </a:lnTo>
                <a:lnTo>
                  <a:pt x="605117" y="406961"/>
                </a:lnTo>
                <a:lnTo>
                  <a:pt x="597226" y="410654"/>
                </a:lnTo>
                <a:lnTo>
                  <a:pt x="589335" y="413292"/>
                </a:lnTo>
                <a:lnTo>
                  <a:pt x="580918" y="415930"/>
                </a:lnTo>
                <a:lnTo>
                  <a:pt x="571975" y="416986"/>
                </a:lnTo>
                <a:lnTo>
                  <a:pt x="563032" y="417513"/>
                </a:lnTo>
                <a:lnTo>
                  <a:pt x="554089" y="416986"/>
                </a:lnTo>
                <a:lnTo>
                  <a:pt x="544620" y="415930"/>
                </a:lnTo>
                <a:lnTo>
                  <a:pt x="536202" y="413292"/>
                </a:lnTo>
                <a:lnTo>
                  <a:pt x="527785" y="410654"/>
                </a:lnTo>
                <a:lnTo>
                  <a:pt x="519894" y="406961"/>
                </a:lnTo>
                <a:lnTo>
                  <a:pt x="512530" y="402212"/>
                </a:lnTo>
                <a:lnTo>
                  <a:pt x="506217" y="396936"/>
                </a:lnTo>
                <a:lnTo>
                  <a:pt x="499378" y="391133"/>
                </a:lnTo>
                <a:lnTo>
                  <a:pt x="494117" y="384801"/>
                </a:lnTo>
                <a:lnTo>
                  <a:pt x="488331" y="378470"/>
                </a:lnTo>
                <a:lnTo>
                  <a:pt x="484122" y="370556"/>
                </a:lnTo>
                <a:lnTo>
                  <a:pt x="480440" y="362642"/>
                </a:lnTo>
                <a:lnTo>
                  <a:pt x="477809" y="354727"/>
                </a:lnTo>
                <a:lnTo>
                  <a:pt x="475179" y="346286"/>
                </a:lnTo>
                <a:lnTo>
                  <a:pt x="474127" y="336789"/>
                </a:lnTo>
                <a:lnTo>
                  <a:pt x="473075" y="327819"/>
                </a:lnTo>
                <a:lnTo>
                  <a:pt x="474127" y="318850"/>
                </a:lnTo>
                <a:lnTo>
                  <a:pt x="475179" y="309880"/>
                </a:lnTo>
                <a:lnTo>
                  <a:pt x="477809" y="301439"/>
                </a:lnTo>
                <a:lnTo>
                  <a:pt x="480440" y="292469"/>
                </a:lnTo>
                <a:lnTo>
                  <a:pt x="484122" y="285610"/>
                </a:lnTo>
                <a:lnTo>
                  <a:pt x="488331" y="277696"/>
                </a:lnTo>
                <a:lnTo>
                  <a:pt x="494117" y="270837"/>
                </a:lnTo>
                <a:lnTo>
                  <a:pt x="499378" y="263978"/>
                </a:lnTo>
                <a:lnTo>
                  <a:pt x="506217" y="258702"/>
                </a:lnTo>
                <a:lnTo>
                  <a:pt x="512530" y="253426"/>
                </a:lnTo>
                <a:lnTo>
                  <a:pt x="519894" y="249205"/>
                </a:lnTo>
                <a:lnTo>
                  <a:pt x="527785" y="245512"/>
                </a:lnTo>
                <a:lnTo>
                  <a:pt x="536202" y="242346"/>
                </a:lnTo>
                <a:lnTo>
                  <a:pt x="544620" y="239708"/>
                </a:lnTo>
                <a:lnTo>
                  <a:pt x="554089" y="238653"/>
                </a:lnTo>
                <a:lnTo>
                  <a:pt x="563032" y="238125"/>
                </a:lnTo>
                <a:close/>
                <a:moveTo>
                  <a:pt x="325969" y="238125"/>
                </a:moveTo>
                <a:lnTo>
                  <a:pt x="334912" y="238653"/>
                </a:lnTo>
                <a:lnTo>
                  <a:pt x="344381" y="239708"/>
                </a:lnTo>
                <a:lnTo>
                  <a:pt x="352798" y="242346"/>
                </a:lnTo>
                <a:lnTo>
                  <a:pt x="361215" y="245512"/>
                </a:lnTo>
                <a:lnTo>
                  <a:pt x="369106" y="249205"/>
                </a:lnTo>
                <a:lnTo>
                  <a:pt x="376471" y="253426"/>
                </a:lnTo>
                <a:lnTo>
                  <a:pt x="382784" y="258702"/>
                </a:lnTo>
                <a:lnTo>
                  <a:pt x="389623" y="263978"/>
                </a:lnTo>
                <a:lnTo>
                  <a:pt x="394883" y="270837"/>
                </a:lnTo>
                <a:lnTo>
                  <a:pt x="400670" y="277696"/>
                </a:lnTo>
                <a:lnTo>
                  <a:pt x="404878" y="285610"/>
                </a:lnTo>
                <a:lnTo>
                  <a:pt x="408561" y="292469"/>
                </a:lnTo>
                <a:lnTo>
                  <a:pt x="411191" y="301439"/>
                </a:lnTo>
                <a:lnTo>
                  <a:pt x="413821" y="309880"/>
                </a:lnTo>
                <a:lnTo>
                  <a:pt x="414874" y="318850"/>
                </a:lnTo>
                <a:lnTo>
                  <a:pt x="415926" y="327819"/>
                </a:lnTo>
                <a:lnTo>
                  <a:pt x="414874" y="336789"/>
                </a:lnTo>
                <a:lnTo>
                  <a:pt x="413821" y="346286"/>
                </a:lnTo>
                <a:lnTo>
                  <a:pt x="411191" y="354727"/>
                </a:lnTo>
                <a:lnTo>
                  <a:pt x="408561" y="362642"/>
                </a:lnTo>
                <a:lnTo>
                  <a:pt x="404878" y="370556"/>
                </a:lnTo>
                <a:lnTo>
                  <a:pt x="400670" y="378470"/>
                </a:lnTo>
                <a:lnTo>
                  <a:pt x="394883" y="384801"/>
                </a:lnTo>
                <a:lnTo>
                  <a:pt x="389623" y="391133"/>
                </a:lnTo>
                <a:lnTo>
                  <a:pt x="382784" y="396936"/>
                </a:lnTo>
                <a:lnTo>
                  <a:pt x="376471" y="402212"/>
                </a:lnTo>
                <a:lnTo>
                  <a:pt x="369106" y="406961"/>
                </a:lnTo>
                <a:lnTo>
                  <a:pt x="361215" y="410654"/>
                </a:lnTo>
                <a:lnTo>
                  <a:pt x="352798" y="413292"/>
                </a:lnTo>
                <a:lnTo>
                  <a:pt x="344381" y="415930"/>
                </a:lnTo>
                <a:lnTo>
                  <a:pt x="334912" y="416986"/>
                </a:lnTo>
                <a:lnTo>
                  <a:pt x="325969" y="417513"/>
                </a:lnTo>
                <a:lnTo>
                  <a:pt x="317026" y="416986"/>
                </a:lnTo>
                <a:lnTo>
                  <a:pt x="308083" y="415930"/>
                </a:lnTo>
                <a:lnTo>
                  <a:pt x="299665" y="413292"/>
                </a:lnTo>
                <a:lnTo>
                  <a:pt x="291775" y="410654"/>
                </a:lnTo>
                <a:lnTo>
                  <a:pt x="283884" y="406961"/>
                </a:lnTo>
                <a:lnTo>
                  <a:pt x="276519" y="402212"/>
                </a:lnTo>
                <a:lnTo>
                  <a:pt x="269154" y="396936"/>
                </a:lnTo>
                <a:lnTo>
                  <a:pt x="263367" y="391133"/>
                </a:lnTo>
                <a:lnTo>
                  <a:pt x="257054" y="384801"/>
                </a:lnTo>
                <a:lnTo>
                  <a:pt x="252320" y="378470"/>
                </a:lnTo>
                <a:lnTo>
                  <a:pt x="247585" y="370556"/>
                </a:lnTo>
                <a:lnTo>
                  <a:pt x="243903" y="362642"/>
                </a:lnTo>
                <a:lnTo>
                  <a:pt x="240746" y="354727"/>
                </a:lnTo>
                <a:lnTo>
                  <a:pt x="238116" y="346286"/>
                </a:lnTo>
                <a:lnTo>
                  <a:pt x="237064" y="336789"/>
                </a:lnTo>
                <a:lnTo>
                  <a:pt x="236538" y="327819"/>
                </a:lnTo>
                <a:lnTo>
                  <a:pt x="237064" y="318850"/>
                </a:lnTo>
                <a:lnTo>
                  <a:pt x="238116" y="309880"/>
                </a:lnTo>
                <a:lnTo>
                  <a:pt x="240746" y="301439"/>
                </a:lnTo>
                <a:lnTo>
                  <a:pt x="243903" y="292469"/>
                </a:lnTo>
                <a:lnTo>
                  <a:pt x="247585" y="285610"/>
                </a:lnTo>
                <a:lnTo>
                  <a:pt x="252320" y="277696"/>
                </a:lnTo>
                <a:lnTo>
                  <a:pt x="257054" y="270837"/>
                </a:lnTo>
                <a:lnTo>
                  <a:pt x="263367" y="263978"/>
                </a:lnTo>
                <a:lnTo>
                  <a:pt x="269154" y="258702"/>
                </a:lnTo>
                <a:lnTo>
                  <a:pt x="276519" y="253426"/>
                </a:lnTo>
                <a:lnTo>
                  <a:pt x="283884" y="249205"/>
                </a:lnTo>
                <a:lnTo>
                  <a:pt x="291775" y="245512"/>
                </a:lnTo>
                <a:lnTo>
                  <a:pt x="299665" y="242346"/>
                </a:lnTo>
                <a:lnTo>
                  <a:pt x="308083" y="239708"/>
                </a:lnTo>
                <a:lnTo>
                  <a:pt x="317026" y="238653"/>
                </a:lnTo>
                <a:lnTo>
                  <a:pt x="325969" y="238125"/>
                </a:lnTo>
                <a:close/>
                <a:moveTo>
                  <a:pt x="2220384" y="0"/>
                </a:moveTo>
                <a:lnTo>
                  <a:pt x="2229909" y="531"/>
                </a:lnTo>
                <a:lnTo>
                  <a:pt x="2238376" y="2123"/>
                </a:lnTo>
                <a:lnTo>
                  <a:pt x="2246842" y="4246"/>
                </a:lnTo>
                <a:lnTo>
                  <a:pt x="2255309" y="7430"/>
                </a:lnTo>
                <a:lnTo>
                  <a:pt x="2263246" y="11145"/>
                </a:lnTo>
                <a:lnTo>
                  <a:pt x="2270655" y="15922"/>
                </a:lnTo>
                <a:lnTo>
                  <a:pt x="2277005" y="20698"/>
                </a:lnTo>
                <a:lnTo>
                  <a:pt x="2283884" y="27067"/>
                </a:lnTo>
                <a:lnTo>
                  <a:pt x="2289705" y="32905"/>
                </a:lnTo>
                <a:lnTo>
                  <a:pt x="2294997" y="40335"/>
                </a:lnTo>
                <a:lnTo>
                  <a:pt x="2299230" y="47765"/>
                </a:lnTo>
                <a:lnTo>
                  <a:pt x="2303463" y="55726"/>
                </a:lnTo>
                <a:lnTo>
                  <a:pt x="2306109" y="63686"/>
                </a:lnTo>
                <a:lnTo>
                  <a:pt x="2308226" y="72178"/>
                </a:lnTo>
                <a:lnTo>
                  <a:pt x="2309284" y="81200"/>
                </a:lnTo>
                <a:lnTo>
                  <a:pt x="2309813" y="90753"/>
                </a:lnTo>
                <a:lnTo>
                  <a:pt x="2309284" y="99775"/>
                </a:lnTo>
                <a:lnTo>
                  <a:pt x="2308226" y="108797"/>
                </a:lnTo>
                <a:lnTo>
                  <a:pt x="2306109" y="117289"/>
                </a:lnTo>
                <a:lnTo>
                  <a:pt x="2303463" y="125780"/>
                </a:lnTo>
                <a:lnTo>
                  <a:pt x="2299230" y="133741"/>
                </a:lnTo>
                <a:lnTo>
                  <a:pt x="2294997" y="141171"/>
                </a:lnTo>
                <a:lnTo>
                  <a:pt x="2289705" y="148071"/>
                </a:lnTo>
                <a:lnTo>
                  <a:pt x="2283884" y="154439"/>
                </a:lnTo>
                <a:lnTo>
                  <a:pt x="2277005" y="160277"/>
                </a:lnTo>
                <a:lnTo>
                  <a:pt x="2270655" y="165584"/>
                </a:lnTo>
                <a:lnTo>
                  <a:pt x="2263246" y="169830"/>
                </a:lnTo>
                <a:lnTo>
                  <a:pt x="2255309" y="173545"/>
                </a:lnTo>
                <a:lnTo>
                  <a:pt x="2246842" y="176729"/>
                </a:lnTo>
                <a:lnTo>
                  <a:pt x="2238376" y="178852"/>
                </a:lnTo>
                <a:lnTo>
                  <a:pt x="2229909" y="180444"/>
                </a:lnTo>
                <a:lnTo>
                  <a:pt x="2220384" y="180975"/>
                </a:lnTo>
                <a:lnTo>
                  <a:pt x="2210859" y="180444"/>
                </a:lnTo>
                <a:lnTo>
                  <a:pt x="2202392" y="178852"/>
                </a:lnTo>
                <a:lnTo>
                  <a:pt x="2193925" y="176729"/>
                </a:lnTo>
                <a:lnTo>
                  <a:pt x="2185459" y="173545"/>
                </a:lnTo>
                <a:lnTo>
                  <a:pt x="2177521" y="169830"/>
                </a:lnTo>
                <a:lnTo>
                  <a:pt x="2170113" y="165584"/>
                </a:lnTo>
                <a:lnTo>
                  <a:pt x="2163234" y="160277"/>
                </a:lnTo>
                <a:lnTo>
                  <a:pt x="2156354" y="154439"/>
                </a:lnTo>
                <a:lnTo>
                  <a:pt x="2151063" y="148071"/>
                </a:lnTo>
                <a:lnTo>
                  <a:pt x="2145771" y="141171"/>
                </a:lnTo>
                <a:lnTo>
                  <a:pt x="2141538" y="133741"/>
                </a:lnTo>
                <a:lnTo>
                  <a:pt x="2137304" y="125780"/>
                </a:lnTo>
                <a:lnTo>
                  <a:pt x="2134129" y="117289"/>
                </a:lnTo>
                <a:lnTo>
                  <a:pt x="2132013" y="108797"/>
                </a:lnTo>
                <a:lnTo>
                  <a:pt x="2130954" y="99775"/>
                </a:lnTo>
                <a:lnTo>
                  <a:pt x="2130425" y="90753"/>
                </a:lnTo>
                <a:lnTo>
                  <a:pt x="2130954" y="81200"/>
                </a:lnTo>
                <a:lnTo>
                  <a:pt x="2132013" y="72178"/>
                </a:lnTo>
                <a:lnTo>
                  <a:pt x="2134129" y="63686"/>
                </a:lnTo>
                <a:lnTo>
                  <a:pt x="2137304" y="55726"/>
                </a:lnTo>
                <a:lnTo>
                  <a:pt x="2141538" y="47765"/>
                </a:lnTo>
                <a:lnTo>
                  <a:pt x="2145771" y="40335"/>
                </a:lnTo>
                <a:lnTo>
                  <a:pt x="2151063" y="32905"/>
                </a:lnTo>
                <a:lnTo>
                  <a:pt x="2156354" y="27067"/>
                </a:lnTo>
                <a:lnTo>
                  <a:pt x="2163234" y="20698"/>
                </a:lnTo>
                <a:lnTo>
                  <a:pt x="2170113" y="15922"/>
                </a:lnTo>
                <a:lnTo>
                  <a:pt x="2177521" y="11145"/>
                </a:lnTo>
                <a:lnTo>
                  <a:pt x="2185459" y="7430"/>
                </a:lnTo>
                <a:lnTo>
                  <a:pt x="2193925" y="4246"/>
                </a:lnTo>
                <a:lnTo>
                  <a:pt x="2202392" y="2123"/>
                </a:lnTo>
                <a:lnTo>
                  <a:pt x="2210859" y="531"/>
                </a:lnTo>
                <a:lnTo>
                  <a:pt x="2220384" y="0"/>
                </a:lnTo>
                <a:close/>
                <a:moveTo>
                  <a:pt x="1983320" y="0"/>
                </a:moveTo>
                <a:lnTo>
                  <a:pt x="1992369" y="531"/>
                </a:lnTo>
                <a:lnTo>
                  <a:pt x="2001418" y="2123"/>
                </a:lnTo>
                <a:lnTo>
                  <a:pt x="2009934" y="4246"/>
                </a:lnTo>
                <a:lnTo>
                  <a:pt x="2017918" y="7430"/>
                </a:lnTo>
                <a:lnTo>
                  <a:pt x="2025902" y="11145"/>
                </a:lnTo>
                <a:lnTo>
                  <a:pt x="2033354" y="15922"/>
                </a:lnTo>
                <a:lnTo>
                  <a:pt x="2040806" y="20698"/>
                </a:lnTo>
                <a:lnTo>
                  <a:pt x="2046661" y="27067"/>
                </a:lnTo>
                <a:lnTo>
                  <a:pt x="2053049" y="32905"/>
                </a:lnTo>
                <a:lnTo>
                  <a:pt x="2057839" y="40335"/>
                </a:lnTo>
                <a:lnTo>
                  <a:pt x="2062630" y="47765"/>
                </a:lnTo>
                <a:lnTo>
                  <a:pt x="2066356" y="55726"/>
                </a:lnTo>
                <a:lnTo>
                  <a:pt x="2069549" y="63686"/>
                </a:lnTo>
                <a:lnTo>
                  <a:pt x="2071146" y="72178"/>
                </a:lnTo>
                <a:lnTo>
                  <a:pt x="2073275" y="81200"/>
                </a:lnTo>
                <a:lnTo>
                  <a:pt x="2073275" y="90753"/>
                </a:lnTo>
                <a:lnTo>
                  <a:pt x="2073275" y="99775"/>
                </a:lnTo>
                <a:lnTo>
                  <a:pt x="2071146" y="108797"/>
                </a:lnTo>
                <a:lnTo>
                  <a:pt x="2069549" y="117289"/>
                </a:lnTo>
                <a:lnTo>
                  <a:pt x="2066356" y="125780"/>
                </a:lnTo>
                <a:lnTo>
                  <a:pt x="2062630" y="133741"/>
                </a:lnTo>
                <a:lnTo>
                  <a:pt x="2057839" y="141171"/>
                </a:lnTo>
                <a:lnTo>
                  <a:pt x="2053049" y="148071"/>
                </a:lnTo>
                <a:lnTo>
                  <a:pt x="2046661" y="154439"/>
                </a:lnTo>
                <a:lnTo>
                  <a:pt x="2040806" y="160277"/>
                </a:lnTo>
                <a:lnTo>
                  <a:pt x="2033354" y="165584"/>
                </a:lnTo>
                <a:lnTo>
                  <a:pt x="2025902" y="169830"/>
                </a:lnTo>
                <a:lnTo>
                  <a:pt x="2017918" y="173545"/>
                </a:lnTo>
                <a:lnTo>
                  <a:pt x="2009934" y="176729"/>
                </a:lnTo>
                <a:lnTo>
                  <a:pt x="2001418" y="178852"/>
                </a:lnTo>
                <a:lnTo>
                  <a:pt x="1992369" y="180444"/>
                </a:lnTo>
                <a:lnTo>
                  <a:pt x="1983320" y="180975"/>
                </a:lnTo>
                <a:lnTo>
                  <a:pt x="1973739" y="180444"/>
                </a:lnTo>
                <a:lnTo>
                  <a:pt x="1964690" y="178852"/>
                </a:lnTo>
                <a:lnTo>
                  <a:pt x="1956174" y="176729"/>
                </a:lnTo>
                <a:lnTo>
                  <a:pt x="1947657" y="173545"/>
                </a:lnTo>
                <a:lnTo>
                  <a:pt x="1939673" y="169830"/>
                </a:lnTo>
                <a:lnTo>
                  <a:pt x="1932221" y="165584"/>
                </a:lnTo>
                <a:lnTo>
                  <a:pt x="1925834" y="160277"/>
                </a:lnTo>
                <a:lnTo>
                  <a:pt x="1918914" y="154439"/>
                </a:lnTo>
                <a:lnTo>
                  <a:pt x="1913591" y="148071"/>
                </a:lnTo>
                <a:lnTo>
                  <a:pt x="1907736" y="141171"/>
                </a:lnTo>
                <a:lnTo>
                  <a:pt x="1903478" y="133741"/>
                </a:lnTo>
                <a:lnTo>
                  <a:pt x="1899752" y="125780"/>
                </a:lnTo>
                <a:lnTo>
                  <a:pt x="1897091" y="117289"/>
                </a:lnTo>
                <a:lnTo>
                  <a:pt x="1894429" y="108797"/>
                </a:lnTo>
                <a:lnTo>
                  <a:pt x="1893365" y="99775"/>
                </a:lnTo>
                <a:lnTo>
                  <a:pt x="1892300" y="90753"/>
                </a:lnTo>
                <a:lnTo>
                  <a:pt x="1893365" y="81200"/>
                </a:lnTo>
                <a:lnTo>
                  <a:pt x="1894429" y="72178"/>
                </a:lnTo>
                <a:lnTo>
                  <a:pt x="1897091" y="63686"/>
                </a:lnTo>
                <a:lnTo>
                  <a:pt x="1899752" y="55726"/>
                </a:lnTo>
                <a:lnTo>
                  <a:pt x="1903478" y="47765"/>
                </a:lnTo>
                <a:lnTo>
                  <a:pt x="1907736" y="40335"/>
                </a:lnTo>
                <a:lnTo>
                  <a:pt x="1913591" y="32905"/>
                </a:lnTo>
                <a:lnTo>
                  <a:pt x="1918914" y="27067"/>
                </a:lnTo>
                <a:lnTo>
                  <a:pt x="1925834" y="20698"/>
                </a:lnTo>
                <a:lnTo>
                  <a:pt x="1932221" y="15922"/>
                </a:lnTo>
                <a:lnTo>
                  <a:pt x="1939673" y="11145"/>
                </a:lnTo>
                <a:lnTo>
                  <a:pt x="1947657" y="7430"/>
                </a:lnTo>
                <a:lnTo>
                  <a:pt x="1956174" y="4246"/>
                </a:lnTo>
                <a:lnTo>
                  <a:pt x="1964690" y="2123"/>
                </a:lnTo>
                <a:lnTo>
                  <a:pt x="1973739" y="531"/>
                </a:lnTo>
                <a:lnTo>
                  <a:pt x="1983320" y="0"/>
                </a:lnTo>
                <a:close/>
                <a:moveTo>
                  <a:pt x="1746251" y="0"/>
                </a:moveTo>
                <a:lnTo>
                  <a:pt x="1755299" y="531"/>
                </a:lnTo>
                <a:lnTo>
                  <a:pt x="1764881" y="2123"/>
                </a:lnTo>
                <a:lnTo>
                  <a:pt x="1773397" y="4246"/>
                </a:lnTo>
                <a:lnTo>
                  <a:pt x="1781381" y="7430"/>
                </a:lnTo>
                <a:lnTo>
                  <a:pt x="1789365" y="11145"/>
                </a:lnTo>
                <a:lnTo>
                  <a:pt x="1797350" y="15922"/>
                </a:lnTo>
                <a:lnTo>
                  <a:pt x="1803737" y="20698"/>
                </a:lnTo>
                <a:lnTo>
                  <a:pt x="1810124" y="27067"/>
                </a:lnTo>
                <a:lnTo>
                  <a:pt x="1815979" y="32905"/>
                </a:lnTo>
                <a:lnTo>
                  <a:pt x="1821302" y="40335"/>
                </a:lnTo>
                <a:lnTo>
                  <a:pt x="1826093" y="47765"/>
                </a:lnTo>
                <a:lnTo>
                  <a:pt x="1829819" y="55726"/>
                </a:lnTo>
                <a:lnTo>
                  <a:pt x="1832480" y="63686"/>
                </a:lnTo>
                <a:lnTo>
                  <a:pt x="1835141" y="72178"/>
                </a:lnTo>
                <a:lnTo>
                  <a:pt x="1836206" y="81200"/>
                </a:lnTo>
                <a:lnTo>
                  <a:pt x="1836738" y="90753"/>
                </a:lnTo>
                <a:lnTo>
                  <a:pt x="1836206" y="99775"/>
                </a:lnTo>
                <a:lnTo>
                  <a:pt x="1835141" y="108797"/>
                </a:lnTo>
                <a:lnTo>
                  <a:pt x="1832480" y="117289"/>
                </a:lnTo>
                <a:lnTo>
                  <a:pt x="1829819" y="125780"/>
                </a:lnTo>
                <a:lnTo>
                  <a:pt x="1826093" y="133741"/>
                </a:lnTo>
                <a:lnTo>
                  <a:pt x="1821302" y="141171"/>
                </a:lnTo>
                <a:lnTo>
                  <a:pt x="1815979" y="148071"/>
                </a:lnTo>
                <a:lnTo>
                  <a:pt x="1810124" y="154439"/>
                </a:lnTo>
                <a:lnTo>
                  <a:pt x="1803737" y="160277"/>
                </a:lnTo>
                <a:lnTo>
                  <a:pt x="1797350" y="165584"/>
                </a:lnTo>
                <a:lnTo>
                  <a:pt x="1789365" y="169830"/>
                </a:lnTo>
                <a:lnTo>
                  <a:pt x="1781381" y="173545"/>
                </a:lnTo>
                <a:lnTo>
                  <a:pt x="1773397" y="176729"/>
                </a:lnTo>
                <a:lnTo>
                  <a:pt x="1764881" y="178852"/>
                </a:lnTo>
                <a:lnTo>
                  <a:pt x="1755299" y="180444"/>
                </a:lnTo>
                <a:lnTo>
                  <a:pt x="1746251" y="180975"/>
                </a:lnTo>
                <a:lnTo>
                  <a:pt x="1737202" y="180444"/>
                </a:lnTo>
                <a:lnTo>
                  <a:pt x="1728153" y="178852"/>
                </a:lnTo>
                <a:lnTo>
                  <a:pt x="1719637" y="176729"/>
                </a:lnTo>
                <a:lnTo>
                  <a:pt x="1711120" y="173545"/>
                </a:lnTo>
                <a:lnTo>
                  <a:pt x="1703668" y="169830"/>
                </a:lnTo>
                <a:lnTo>
                  <a:pt x="1695684" y="165584"/>
                </a:lnTo>
                <a:lnTo>
                  <a:pt x="1688765" y="160277"/>
                </a:lnTo>
                <a:lnTo>
                  <a:pt x="1681845" y="154439"/>
                </a:lnTo>
                <a:lnTo>
                  <a:pt x="1676522" y="148071"/>
                </a:lnTo>
                <a:lnTo>
                  <a:pt x="1671199" y="141171"/>
                </a:lnTo>
                <a:lnTo>
                  <a:pt x="1666941" y="133741"/>
                </a:lnTo>
                <a:lnTo>
                  <a:pt x="1663215" y="125780"/>
                </a:lnTo>
                <a:lnTo>
                  <a:pt x="1660021" y="117289"/>
                </a:lnTo>
                <a:lnTo>
                  <a:pt x="1657360" y="108797"/>
                </a:lnTo>
                <a:lnTo>
                  <a:pt x="1656296" y="99775"/>
                </a:lnTo>
                <a:lnTo>
                  <a:pt x="1655763" y="90753"/>
                </a:lnTo>
                <a:lnTo>
                  <a:pt x="1656296" y="81200"/>
                </a:lnTo>
                <a:lnTo>
                  <a:pt x="1657360" y="72178"/>
                </a:lnTo>
                <a:lnTo>
                  <a:pt x="1660021" y="63686"/>
                </a:lnTo>
                <a:lnTo>
                  <a:pt x="1663215" y="55726"/>
                </a:lnTo>
                <a:lnTo>
                  <a:pt x="1666941" y="47765"/>
                </a:lnTo>
                <a:lnTo>
                  <a:pt x="1671199" y="40335"/>
                </a:lnTo>
                <a:lnTo>
                  <a:pt x="1676522" y="32905"/>
                </a:lnTo>
                <a:lnTo>
                  <a:pt x="1681845" y="27067"/>
                </a:lnTo>
                <a:lnTo>
                  <a:pt x="1688765" y="20698"/>
                </a:lnTo>
                <a:lnTo>
                  <a:pt x="1695684" y="15922"/>
                </a:lnTo>
                <a:lnTo>
                  <a:pt x="1703668" y="11145"/>
                </a:lnTo>
                <a:lnTo>
                  <a:pt x="1711120" y="7430"/>
                </a:lnTo>
                <a:lnTo>
                  <a:pt x="1719637" y="4246"/>
                </a:lnTo>
                <a:lnTo>
                  <a:pt x="1728153" y="2123"/>
                </a:lnTo>
                <a:lnTo>
                  <a:pt x="1737202" y="531"/>
                </a:lnTo>
                <a:lnTo>
                  <a:pt x="1746251" y="0"/>
                </a:lnTo>
                <a:close/>
                <a:moveTo>
                  <a:pt x="1509978" y="0"/>
                </a:moveTo>
                <a:lnTo>
                  <a:pt x="1519000" y="531"/>
                </a:lnTo>
                <a:lnTo>
                  <a:pt x="1528023" y="2123"/>
                </a:lnTo>
                <a:lnTo>
                  <a:pt x="1536514" y="4246"/>
                </a:lnTo>
                <a:lnTo>
                  <a:pt x="1545006" y="7430"/>
                </a:lnTo>
                <a:lnTo>
                  <a:pt x="1552966" y="11145"/>
                </a:lnTo>
                <a:lnTo>
                  <a:pt x="1560396" y="15922"/>
                </a:lnTo>
                <a:lnTo>
                  <a:pt x="1567296" y="20698"/>
                </a:lnTo>
                <a:lnTo>
                  <a:pt x="1574195" y="27067"/>
                </a:lnTo>
                <a:lnTo>
                  <a:pt x="1579502" y="32905"/>
                </a:lnTo>
                <a:lnTo>
                  <a:pt x="1584809" y="40335"/>
                </a:lnTo>
                <a:lnTo>
                  <a:pt x="1589055" y="47765"/>
                </a:lnTo>
                <a:lnTo>
                  <a:pt x="1592770" y="55726"/>
                </a:lnTo>
                <a:lnTo>
                  <a:pt x="1595954" y="63686"/>
                </a:lnTo>
                <a:lnTo>
                  <a:pt x="1598608" y="72178"/>
                </a:lnTo>
                <a:lnTo>
                  <a:pt x="1599670" y="81200"/>
                </a:lnTo>
                <a:lnTo>
                  <a:pt x="1600200" y="90753"/>
                </a:lnTo>
                <a:lnTo>
                  <a:pt x="1599670" y="99775"/>
                </a:lnTo>
                <a:lnTo>
                  <a:pt x="1598608" y="108797"/>
                </a:lnTo>
                <a:lnTo>
                  <a:pt x="1595954" y="117289"/>
                </a:lnTo>
                <a:lnTo>
                  <a:pt x="1592770" y="125780"/>
                </a:lnTo>
                <a:lnTo>
                  <a:pt x="1589055" y="133741"/>
                </a:lnTo>
                <a:lnTo>
                  <a:pt x="1584809" y="141171"/>
                </a:lnTo>
                <a:lnTo>
                  <a:pt x="1579502" y="148071"/>
                </a:lnTo>
                <a:lnTo>
                  <a:pt x="1574195" y="154439"/>
                </a:lnTo>
                <a:lnTo>
                  <a:pt x="1567296" y="160277"/>
                </a:lnTo>
                <a:lnTo>
                  <a:pt x="1560396" y="165584"/>
                </a:lnTo>
                <a:lnTo>
                  <a:pt x="1552966" y="169830"/>
                </a:lnTo>
                <a:lnTo>
                  <a:pt x="1545006" y="173545"/>
                </a:lnTo>
                <a:lnTo>
                  <a:pt x="1536514" y="176729"/>
                </a:lnTo>
                <a:lnTo>
                  <a:pt x="1528023" y="178852"/>
                </a:lnTo>
                <a:lnTo>
                  <a:pt x="1519000" y="180444"/>
                </a:lnTo>
                <a:lnTo>
                  <a:pt x="1509978" y="180975"/>
                </a:lnTo>
                <a:lnTo>
                  <a:pt x="1500425" y="180444"/>
                </a:lnTo>
                <a:lnTo>
                  <a:pt x="1491403" y="178852"/>
                </a:lnTo>
                <a:lnTo>
                  <a:pt x="1482911" y="176729"/>
                </a:lnTo>
                <a:lnTo>
                  <a:pt x="1474951" y="173545"/>
                </a:lnTo>
                <a:lnTo>
                  <a:pt x="1466990" y="169830"/>
                </a:lnTo>
                <a:lnTo>
                  <a:pt x="1459560" y="165584"/>
                </a:lnTo>
                <a:lnTo>
                  <a:pt x="1452661" y="160277"/>
                </a:lnTo>
                <a:lnTo>
                  <a:pt x="1446292" y="154439"/>
                </a:lnTo>
                <a:lnTo>
                  <a:pt x="1440454" y="148071"/>
                </a:lnTo>
                <a:lnTo>
                  <a:pt x="1435147" y="141171"/>
                </a:lnTo>
                <a:lnTo>
                  <a:pt x="1430370" y="133741"/>
                </a:lnTo>
                <a:lnTo>
                  <a:pt x="1426655" y="125780"/>
                </a:lnTo>
                <a:lnTo>
                  <a:pt x="1423471" y="117289"/>
                </a:lnTo>
                <a:lnTo>
                  <a:pt x="1421348" y="108797"/>
                </a:lnTo>
                <a:lnTo>
                  <a:pt x="1420287" y="99775"/>
                </a:lnTo>
                <a:lnTo>
                  <a:pt x="1419225" y="90753"/>
                </a:lnTo>
                <a:lnTo>
                  <a:pt x="1420287" y="81200"/>
                </a:lnTo>
                <a:lnTo>
                  <a:pt x="1421348" y="72178"/>
                </a:lnTo>
                <a:lnTo>
                  <a:pt x="1423471" y="63686"/>
                </a:lnTo>
                <a:lnTo>
                  <a:pt x="1426655" y="55726"/>
                </a:lnTo>
                <a:lnTo>
                  <a:pt x="1430370" y="47765"/>
                </a:lnTo>
                <a:lnTo>
                  <a:pt x="1435147" y="40335"/>
                </a:lnTo>
                <a:lnTo>
                  <a:pt x="1440454" y="32905"/>
                </a:lnTo>
                <a:lnTo>
                  <a:pt x="1446292" y="27067"/>
                </a:lnTo>
                <a:lnTo>
                  <a:pt x="1452661" y="20698"/>
                </a:lnTo>
                <a:lnTo>
                  <a:pt x="1459560" y="15922"/>
                </a:lnTo>
                <a:lnTo>
                  <a:pt x="1466990" y="11145"/>
                </a:lnTo>
                <a:lnTo>
                  <a:pt x="1474951" y="7430"/>
                </a:lnTo>
                <a:lnTo>
                  <a:pt x="1482911" y="4246"/>
                </a:lnTo>
                <a:lnTo>
                  <a:pt x="1491403" y="2123"/>
                </a:lnTo>
                <a:lnTo>
                  <a:pt x="1500425" y="531"/>
                </a:lnTo>
                <a:lnTo>
                  <a:pt x="1509978" y="0"/>
                </a:lnTo>
                <a:close/>
                <a:moveTo>
                  <a:pt x="799572" y="0"/>
                </a:moveTo>
                <a:lnTo>
                  <a:pt x="809097" y="531"/>
                </a:lnTo>
                <a:lnTo>
                  <a:pt x="817564" y="2123"/>
                </a:lnTo>
                <a:lnTo>
                  <a:pt x="826559" y="4246"/>
                </a:lnTo>
                <a:lnTo>
                  <a:pt x="834497" y="7430"/>
                </a:lnTo>
                <a:lnTo>
                  <a:pt x="842434" y="11145"/>
                </a:lnTo>
                <a:lnTo>
                  <a:pt x="849843" y="15922"/>
                </a:lnTo>
                <a:lnTo>
                  <a:pt x="856722" y="20698"/>
                </a:lnTo>
                <a:lnTo>
                  <a:pt x="863072" y="27067"/>
                </a:lnTo>
                <a:lnTo>
                  <a:pt x="868893" y="32905"/>
                </a:lnTo>
                <a:lnTo>
                  <a:pt x="874185" y="40335"/>
                </a:lnTo>
                <a:lnTo>
                  <a:pt x="878947" y="47765"/>
                </a:lnTo>
                <a:lnTo>
                  <a:pt x="882651" y="55726"/>
                </a:lnTo>
                <a:lnTo>
                  <a:pt x="885826" y="63686"/>
                </a:lnTo>
                <a:lnTo>
                  <a:pt x="887414" y="72178"/>
                </a:lnTo>
                <a:lnTo>
                  <a:pt x="889001" y="81200"/>
                </a:lnTo>
                <a:lnTo>
                  <a:pt x="889001" y="90753"/>
                </a:lnTo>
                <a:lnTo>
                  <a:pt x="889001" y="99775"/>
                </a:lnTo>
                <a:lnTo>
                  <a:pt x="887414" y="108797"/>
                </a:lnTo>
                <a:lnTo>
                  <a:pt x="885826" y="117289"/>
                </a:lnTo>
                <a:lnTo>
                  <a:pt x="882651" y="125780"/>
                </a:lnTo>
                <a:lnTo>
                  <a:pt x="878947" y="133741"/>
                </a:lnTo>
                <a:lnTo>
                  <a:pt x="874185" y="141171"/>
                </a:lnTo>
                <a:lnTo>
                  <a:pt x="868893" y="148071"/>
                </a:lnTo>
                <a:lnTo>
                  <a:pt x="863072" y="154439"/>
                </a:lnTo>
                <a:lnTo>
                  <a:pt x="856722" y="160277"/>
                </a:lnTo>
                <a:lnTo>
                  <a:pt x="849843" y="165584"/>
                </a:lnTo>
                <a:lnTo>
                  <a:pt x="842434" y="169830"/>
                </a:lnTo>
                <a:lnTo>
                  <a:pt x="834497" y="173545"/>
                </a:lnTo>
                <a:lnTo>
                  <a:pt x="826559" y="176729"/>
                </a:lnTo>
                <a:lnTo>
                  <a:pt x="817564" y="178852"/>
                </a:lnTo>
                <a:lnTo>
                  <a:pt x="809097" y="180444"/>
                </a:lnTo>
                <a:lnTo>
                  <a:pt x="799572" y="180975"/>
                </a:lnTo>
                <a:lnTo>
                  <a:pt x="790576" y="180444"/>
                </a:lnTo>
                <a:lnTo>
                  <a:pt x="781580" y="178852"/>
                </a:lnTo>
                <a:lnTo>
                  <a:pt x="773113" y="176729"/>
                </a:lnTo>
                <a:lnTo>
                  <a:pt x="764647" y="173545"/>
                </a:lnTo>
                <a:lnTo>
                  <a:pt x="756709" y="169830"/>
                </a:lnTo>
                <a:lnTo>
                  <a:pt x="749301" y="165584"/>
                </a:lnTo>
                <a:lnTo>
                  <a:pt x="742422" y="160277"/>
                </a:lnTo>
                <a:lnTo>
                  <a:pt x="735542" y="154439"/>
                </a:lnTo>
                <a:lnTo>
                  <a:pt x="730251" y="148071"/>
                </a:lnTo>
                <a:lnTo>
                  <a:pt x="724959" y="141171"/>
                </a:lnTo>
                <a:lnTo>
                  <a:pt x="720726" y="133741"/>
                </a:lnTo>
                <a:lnTo>
                  <a:pt x="717022" y="125780"/>
                </a:lnTo>
                <a:lnTo>
                  <a:pt x="713847" y="117289"/>
                </a:lnTo>
                <a:lnTo>
                  <a:pt x="711201" y="108797"/>
                </a:lnTo>
                <a:lnTo>
                  <a:pt x="710142" y="99775"/>
                </a:lnTo>
                <a:lnTo>
                  <a:pt x="709613" y="90753"/>
                </a:lnTo>
                <a:lnTo>
                  <a:pt x="710142" y="81200"/>
                </a:lnTo>
                <a:lnTo>
                  <a:pt x="711201" y="72178"/>
                </a:lnTo>
                <a:lnTo>
                  <a:pt x="713847" y="63686"/>
                </a:lnTo>
                <a:lnTo>
                  <a:pt x="717022" y="55726"/>
                </a:lnTo>
                <a:lnTo>
                  <a:pt x="720726" y="47765"/>
                </a:lnTo>
                <a:lnTo>
                  <a:pt x="724959" y="40335"/>
                </a:lnTo>
                <a:lnTo>
                  <a:pt x="730251" y="32905"/>
                </a:lnTo>
                <a:lnTo>
                  <a:pt x="735542" y="27067"/>
                </a:lnTo>
                <a:lnTo>
                  <a:pt x="742422" y="20698"/>
                </a:lnTo>
                <a:lnTo>
                  <a:pt x="749301" y="15922"/>
                </a:lnTo>
                <a:lnTo>
                  <a:pt x="756709" y="11145"/>
                </a:lnTo>
                <a:lnTo>
                  <a:pt x="764647" y="7430"/>
                </a:lnTo>
                <a:lnTo>
                  <a:pt x="773113" y="4246"/>
                </a:lnTo>
                <a:lnTo>
                  <a:pt x="781580" y="2123"/>
                </a:lnTo>
                <a:lnTo>
                  <a:pt x="790576" y="531"/>
                </a:lnTo>
                <a:lnTo>
                  <a:pt x="799572" y="0"/>
                </a:lnTo>
                <a:close/>
                <a:moveTo>
                  <a:pt x="563032" y="0"/>
                </a:moveTo>
                <a:lnTo>
                  <a:pt x="571975" y="531"/>
                </a:lnTo>
                <a:lnTo>
                  <a:pt x="580918" y="2123"/>
                </a:lnTo>
                <a:lnTo>
                  <a:pt x="589335" y="4246"/>
                </a:lnTo>
                <a:lnTo>
                  <a:pt x="597226" y="7430"/>
                </a:lnTo>
                <a:lnTo>
                  <a:pt x="605117" y="11145"/>
                </a:lnTo>
                <a:lnTo>
                  <a:pt x="613008" y="15922"/>
                </a:lnTo>
                <a:lnTo>
                  <a:pt x="619847" y="20698"/>
                </a:lnTo>
                <a:lnTo>
                  <a:pt x="625633" y="27067"/>
                </a:lnTo>
                <a:lnTo>
                  <a:pt x="631946" y="32905"/>
                </a:lnTo>
                <a:lnTo>
                  <a:pt x="636681" y="40335"/>
                </a:lnTo>
                <a:lnTo>
                  <a:pt x="641415" y="47765"/>
                </a:lnTo>
                <a:lnTo>
                  <a:pt x="645098" y="55726"/>
                </a:lnTo>
                <a:lnTo>
                  <a:pt x="648254" y="63686"/>
                </a:lnTo>
                <a:lnTo>
                  <a:pt x="650885" y="72178"/>
                </a:lnTo>
                <a:lnTo>
                  <a:pt x="651937" y="81200"/>
                </a:lnTo>
                <a:lnTo>
                  <a:pt x="652463" y="90753"/>
                </a:lnTo>
                <a:lnTo>
                  <a:pt x="651937" y="99775"/>
                </a:lnTo>
                <a:lnTo>
                  <a:pt x="650885" y="108797"/>
                </a:lnTo>
                <a:lnTo>
                  <a:pt x="648254" y="117289"/>
                </a:lnTo>
                <a:lnTo>
                  <a:pt x="645098" y="125780"/>
                </a:lnTo>
                <a:lnTo>
                  <a:pt x="641415" y="133741"/>
                </a:lnTo>
                <a:lnTo>
                  <a:pt x="636681" y="141171"/>
                </a:lnTo>
                <a:lnTo>
                  <a:pt x="631946" y="148071"/>
                </a:lnTo>
                <a:lnTo>
                  <a:pt x="625633" y="154439"/>
                </a:lnTo>
                <a:lnTo>
                  <a:pt x="619847" y="160277"/>
                </a:lnTo>
                <a:lnTo>
                  <a:pt x="613008" y="165584"/>
                </a:lnTo>
                <a:lnTo>
                  <a:pt x="605117" y="169830"/>
                </a:lnTo>
                <a:lnTo>
                  <a:pt x="597226" y="173545"/>
                </a:lnTo>
                <a:lnTo>
                  <a:pt x="589335" y="176729"/>
                </a:lnTo>
                <a:lnTo>
                  <a:pt x="580918" y="178852"/>
                </a:lnTo>
                <a:lnTo>
                  <a:pt x="571975" y="180444"/>
                </a:lnTo>
                <a:lnTo>
                  <a:pt x="563032" y="180975"/>
                </a:lnTo>
                <a:lnTo>
                  <a:pt x="554089" y="180444"/>
                </a:lnTo>
                <a:lnTo>
                  <a:pt x="544620" y="178852"/>
                </a:lnTo>
                <a:lnTo>
                  <a:pt x="536202" y="176729"/>
                </a:lnTo>
                <a:lnTo>
                  <a:pt x="527785" y="173545"/>
                </a:lnTo>
                <a:lnTo>
                  <a:pt x="519894" y="169830"/>
                </a:lnTo>
                <a:lnTo>
                  <a:pt x="512530" y="165584"/>
                </a:lnTo>
                <a:lnTo>
                  <a:pt x="506217" y="160277"/>
                </a:lnTo>
                <a:lnTo>
                  <a:pt x="499378" y="154439"/>
                </a:lnTo>
                <a:lnTo>
                  <a:pt x="494117" y="148071"/>
                </a:lnTo>
                <a:lnTo>
                  <a:pt x="488331" y="141171"/>
                </a:lnTo>
                <a:lnTo>
                  <a:pt x="484122" y="133741"/>
                </a:lnTo>
                <a:lnTo>
                  <a:pt x="480440" y="125780"/>
                </a:lnTo>
                <a:lnTo>
                  <a:pt x="477809" y="117289"/>
                </a:lnTo>
                <a:lnTo>
                  <a:pt x="475179" y="108797"/>
                </a:lnTo>
                <a:lnTo>
                  <a:pt x="474127" y="99775"/>
                </a:lnTo>
                <a:lnTo>
                  <a:pt x="473075" y="90753"/>
                </a:lnTo>
                <a:lnTo>
                  <a:pt x="474127" y="81200"/>
                </a:lnTo>
                <a:lnTo>
                  <a:pt x="475179" y="72178"/>
                </a:lnTo>
                <a:lnTo>
                  <a:pt x="477809" y="63686"/>
                </a:lnTo>
                <a:lnTo>
                  <a:pt x="480440" y="55726"/>
                </a:lnTo>
                <a:lnTo>
                  <a:pt x="484122" y="47765"/>
                </a:lnTo>
                <a:lnTo>
                  <a:pt x="488331" y="40335"/>
                </a:lnTo>
                <a:lnTo>
                  <a:pt x="494117" y="32905"/>
                </a:lnTo>
                <a:lnTo>
                  <a:pt x="499378" y="27067"/>
                </a:lnTo>
                <a:lnTo>
                  <a:pt x="506217" y="20698"/>
                </a:lnTo>
                <a:lnTo>
                  <a:pt x="512530" y="15922"/>
                </a:lnTo>
                <a:lnTo>
                  <a:pt x="519894" y="11145"/>
                </a:lnTo>
                <a:lnTo>
                  <a:pt x="527785" y="7430"/>
                </a:lnTo>
                <a:lnTo>
                  <a:pt x="536202" y="4246"/>
                </a:lnTo>
                <a:lnTo>
                  <a:pt x="544620" y="2123"/>
                </a:lnTo>
                <a:lnTo>
                  <a:pt x="554089" y="531"/>
                </a:lnTo>
                <a:lnTo>
                  <a:pt x="563032" y="0"/>
                </a:lnTo>
                <a:close/>
                <a:moveTo>
                  <a:pt x="325969" y="0"/>
                </a:moveTo>
                <a:lnTo>
                  <a:pt x="334912" y="531"/>
                </a:lnTo>
                <a:lnTo>
                  <a:pt x="344381" y="2123"/>
                </a:lnTo>
                <a:lnTo>
                  <a:pt x="352798" y="4246"/>
                </a:lnTo>
                <a:lnTo>
                  <a:pt x="361215" y="7430"/>
                </a:lnTo>
                <a:lnTo>
                  <a:pt x="369106" y="11145"/>
                </a:lnTo>
                <a:lnTo>
                  <a:pt x="376471" y="15922"/>
                </a:lnTo>
                <a:lnTo>
                  <a:pt x="382784" y="20698"/>
                </a:lnTo>
                <a:lnTo>
                  <a:pt x="389623" y="27067"/>
                </a:lnTo>
                <a:lnTo>
                  <a:pt x="394883" y="32905"/>
                </a:lnTo>
                <a:lnTo>
                  <a:pt x="400670" y="40335"/>
                </a:lnTo>
                <a:lnTo>
                  <a:pt x="404878" y="47765"/>
                </a:lnTo>
                <a:lnTo>
                  <a:pt x="408561" y="55726"/>
                </a:lnTo>
                <a:lnTo>
                  <a:pt x="411191" y="63686"/>
                </a:lnTo>
                <a:lnTo>
                  <a:pt x="413821" y="72178"/>
                </a:lnTo>
                <a:lnTo>
                  <a:pt x="414874" y="81200"/>
                </a:lnTo>
                <a:lnTo>
                  <a:pt x="415926" y="90753"/>
                </a:lnTo>
                <a:lnTo>
                  <a:pt x="414874" y="99775"/>
                </a:lnTo>
                <a:lnTo>
                  <a:pt x="413821" y="108797"/>
                </a:lnTo>
                <a:lnTo>
                  <a:pt x="411191" y="117289"/>
                </a:lnTo>
                <a:lnTo>
                  <a:pt x="408561" y="125780"/>
                </a:lnTo>
                <a:lnTo>
                  <a:pt x="404878" y="133741"/>
                </a:lnTo>
                <a:lnTo>
                  <a:pt x="400670" y="141171"/>
                </a:lnTo>
                <a:lnTo>
                  <a:pt x="394883" y="148071"/>
                </a:lnTo>
                <a:lnTo>
                  <a:pt x="389623" y="154439"/>
                </a:lnTo>
                <a:lnTo>
                  <a:pt x="382784" y="160277"/>
                </a:lnTo>
                <a:lnTo>
                  <a:pt x="376471" y="165584"/>
                </a:lnTo>
                <a:lnTo>
                  <a:pt x="369106" y="169830"/>
                </a:lnTo>
                <a:lnTo>
                  <a:pt x="361215" y="173545"/>
                </a:lnTo>
                <a:lnTo>
                  <a:pt x="352798" y="176729"/>
                </a:lnTo>
                <a:lnTo>
                  <a:pt x="344381" y="178852"/>
                </a:lnTo>
                <a:lnTo>
                  <a:pt x="334912" y="180444"/>
                </a:lnTo>
                <a:lnTo>
                  <a:pt x="325969" y="180975"/>
                </a:lnTo>
                <a:lnTo>
                  <a:pt x="317026" y="180444"/>
                </a:lnTo>
                <a:lnTo>
                  <a:pt x="308083" y="178852"/>
                </a:lnTo>
                <a:lnTo>
                  <a:pt x="299665" y="176729"/>
                </a:lnTo>
                <a:lnTo>
                  <a:pt x="291775" y="173545"/>
                </a:lnTo>
                <a:lnTo>
                  <a:pt x="283884" y="169830"/>
                </a:lnTo>
                <a:lnTo>
                  <a:pt x="276519" y="165584"/>
                </a:lnTo>
                <a:lnTo>
                  <a:pt x="269154" y="160277"/>
                </a:lnTo>
                <a:lnTo>
                  <a:pt x="263367" y="154439"/>
                </a:lnTo>
                <a:lnTo>
                  <a:pt x="257054" y="148071"/>
                </a:lnTo>
                <a:lnTo>
                  <a:pt x="252320" y="141171"/>
                </a:lnTo>
                <a:lnTo>
                  <a:pt x="247585" y="133741"/>
                </a:lnTo>
                <a:lnTo>
                  <a:pt x="243903" y="125780"/>
                </a:lnTo>
                <a:lnTo>
                  <a:pt x="240746" y="117289"/>
                </a:lnTo>
                <a:lnTo>
                  <a:pt x="238116" y="108797"/>
                </a:lnTo>
                <a:lnTo>
                  <a:pt x="237064" y="99775"/>
                </a:lnTo>
                <a:lnTo>
                  <a:pt x="236538" y="90753"/>
                </a:lnTo>
                <a:lnTo>
                  <a:pt x="237064" y="81200"/>
                </a:lnTo>
                <a:lnTo>
                  <a:pt x="238116" y="72178"/>
                </a:lnTo>
                <a:lnTo>
                  <a:pt x="240746" y="63686"/>
                </a:lnTo>
                <a:lnTo>
                  <a:pt x="243903" y="55726"/>
                </a:lnTo>
                <a:lnTo>
                  <a:pt x="247585" y="47765"/>
                </a:lnTo>
                <a:lnTo>
                  <a:pt x="252320" y="40335"/>
                </a:lnTo>
                <a:lnTo>
                  <a:pt x="257054" y="32905"/>
                </a:lnTo>
                <a:lnTo>
                  <a:pt x="263367" y="27067"/>
                </a:lnTo>
                <a:lnTo>
                  <a:pt x="269154" y="20698"/>
                </a:lnTo>
                <a:lnTo>
                  <a:pt x="276519" y="15922"/>
                </a:lnTo>
                <a:lnTo>
                  <a:pt x="283884" y="11145"/>
                </a:lnTo>
                <a:lnTo>
                  <a:pt x="291775" y="7430"/>
                </a:lnTo>
                <a:lnTo>
                  <a:pt x="299665" y="4246"/>
                </a:lnTo>
                <a:lnTo>
                  <a:pt x="308083" y="2123"/>
                </a:lnTo>
                <a:lnTo>
                  <a:pt x="317026" y="531"/>
                </a:lnTo>
                <a:lnTo>
                  <a:pt x="325969" y="0"/>
                </a:lnTo>
                <a:close/>
                <a:moveTo>
                  <a:pt x="89429" y="0"/>
                </a:moveTo>
                <a:lnTo>
                  <a:pt x="98425" y="531"/>
                </a:lnTo>
                <a:lnTo>
                  <a:pt x="107421" y="2123"/>
                </a:lnTo>
                <a:lnTo>
                  <a:pt x="115888" y="4246"/>
                </a:lnTo>
                <a:lnTo>
                  <a:pt x="124354" y="7430"/>
                </a:lnTo>
                <a:lnTo>
                  <a:pt x="132292" y="11145"/>
                </a:lnTo>
                <a:lnTo>
                  <a:pt x="139700" y="15922"/>
                </a:lnTo>
                <a:lnTo>
                  <a:pt x="146579" y="20698"/>
                </a:lnTo>
                <a:lnTo>
                  <a:pt x="153459" y="27067"/>
                </a:lnTo>
                <a:lnTo>
                  <a:pt x="158750" y="32905"/>
                </a:lnTo>
                <a:lnTo>
                  <a:pt x="164042" y="40335"/>
                </a:lnTo>
                <a:lnTo>
                  <a:pt x="168275" y="47765"/>
                </a:lnTo>
                <a:lnTo>
                  <a:pt x="171979" y="55726"/>
                </a:lnTo>
                <a:lnTo>
                  <a:pt x="175154" y="63686"/>
                </a:lnTo>
                <a:lnTo>
                  <a:pt x="177800" y="72178"/>
                </a:lnTo>
                <a:lnTo>
                  <a:pt x="178859" y="81200"/>
                </a:lnTo>
                <a:lnTo>
                  <a:pt x="179388" y="90753"/>
                </a:lnTo>
                <a:lnTo>
                  <a:pt x="178859" y="99775"/>
                </a:lnTo>
                <a:lnTo>
                  <a:pt x="177800" y="108797"/>
                </a:lnTo>
                <a:lnTo>
                  <a:pt x="175154" y="117289"/>
                </a:lnTo>
                <a:lnTo>
                  <a:pt x="171979" y="125780"/>
                </a:lnTo>
                <a:lnTo>
                  <a:pt x="168275" y="133741"/>
                </a:lnTo>
                <a:lnTo>
                  <a:pt x="164042" y="141171"/>
                </a:lnTo>
                <a:lnTo>
                  <a:pt x="158750" y="148071"/>
                </a:lnTo>
                <a:lnTo>
                  <a:pt x="153459" y="154439"/>
                </a:lnTo>
                <a:lnTo>
                  <a:pt x="146579" y="160277"/>
                </a:lnTo>
                <a:lnTo>
                  <a:pt x="139700" y="165584"/>
                </a:lnTo>
                <a:lnTo>
                  <a:pt x="132292" y="169830"/>
                </a:lnTo>
                <a:lnTo>
                  <a:pt x="124354" y="173545"/>
                </a:lnTo>
                <a:lnTo>
                  <a:pt x="115888" y="176729"/>
                </a:lnTo>
                <a:lnTo>
                  <a:pt x="107421" y="178852"/>
                </a:lnTo>
                <a:lnTo>
                  <a:pt x="98425" y="180444"/>
                </a:lnTo>
                <a:lnTo>
                  <a:pt x="89429" y="180975"/>
                </a:lnTo>
                <a:lnTo>
                  <a:pt x="79904" y="180444"/>
                </a:lnTo>
                <a:lnTo>
                  <a:pt x="71437" y="178852"/>
                </a:lnTo>
                <a:lnTo>
                  <a:pt x="62442" y="176729"/>
                </a:lnTo>
                <a:lnTo>
                  <a:pt x="54504" y="173545"/>
                </a:lnTo>
                <a:lnTo>
                  <a:pt x="46567" y="169830"/>
                </a:lnTo>
                <a:lnTo>
                  <a:pt x="39158" y="165584"/>
                </a:lnTo>
                <a:lnTo>
                  <a:pt x="32279" y="160277"/>
                </a:lnTo>
                <a:lnTo>
                  <a:pt x="25929" y="154439"/>
                </a:lnTo>
                <a:lnTo>
                  <a:pt x="20108" y="148071"/>
                </a:lnTo>
                <a:lnTo>
                  <a:pt x="14816" y="141171"/>
                </a:lnTo>
                <a:lnTo>
                  <a:pt x="10054" y="133741"/>
                </a:lnTo>
                <a:lnTo>
                  <a:pt x="6350" y="125780"/>
                </a:lnTo>
                <a:lnTo>
                  <a:pt x="3704" y="117289"/>
                </a:lnTo>
                <a:lnTo>
                  <a:pt x="1587" y="108797"/>
                </a:lnTo>
                <a:lnTo>
                  <a:pt x="0" y="99775"/>
                </a:lnTo>
                <a:lnTo>
                  <a:pt x="0" y="90753"/>
                </a:lnTo>
                <a:lnTo>
                  <a:pt x="0" y="81200"/>
                </a:lnTo>
                <a:lnTo>
                  <a:pt x="1587" y="72178"/>
                </a:lnTo>
                <a:lnTo>
                  <a:pt x="3704" y="63686"/>
                </a:lnTo>
                <a:lnTo>
                  <a:pt x="6350" y="55726"/>
                </a:lnTo>
                <a:lnTo>
                  <a:pt x="10054" y="47765"/>
                </a:lnTo>
                <a:lnTo>
                  <a:pt x="14816" y="40335"/>
                </a:lnTo>
                <a:lnTo>
                  <a:pt x="20108" y="32905"/>
                </a:lnTo>
                <a:lnTo>
                  <a:pt x="25929" y="27067"/>
                </a:lnTo>
                <a:lnTo>
                  <a:pt x="32279" y="20698"/>
                </a:lnTo>
                <a:lnTo>
                  <a:pt x="39158" y="15922"/>
                </a:lnTo>
                <a:lnTo>
                  <a:pt x="46567" y="11145"/>
                </a:lnTo>
                <a:lnTo>
                  <a:pt x="54504" y="7430"/>
                </a:lnTo>
                <a:lnTo>
                  <a:pt x="62442" y="4246"/>
                </a:lnTo>
                <a:lnTo>
                  <a:pt x="71437" y="2123"/>
                </a:lnTo>
                <a:lnTo>
                  <a:pt x="79904" y="531"/>
                </a:lnTo>
                <a:lnTo>
                  <a:pt x="89429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矩形 57"/>
          <p:cNvSpPr>
            <a:spLocks noChangeArrowheads="1"/>
          </p:cNvSpPr>
          <p:nvPr/>
        </p:nvSpPr>
        <p:spPr bwMode="auto">
          <a:xfrm>
            <a:off x="1152812" y="1891487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文本框 40"/>
          <p:cNvSpPr txBox="1"/>
          <p:nvPr/>
        </p:nvSpPr>
        <p:spPr>
          <a:xfrm>
            <a:off x="1152812" y="2296030"/>
            <a:ext cx="3089629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21" name="箭头"/>
          <p:cNvSpPr/>
          <p:nvPr/>
        </p:nvSpPr>
        <p:spPr bwMode="auto">
          <a:xfrm>
            <a:off x="670744" y="3835248"/>
            <a:ext cx="420156" cy="246546"/>
          </a:xfrm>
          <a:custGeom>
            <a:avLst/>
            <a:gdLst>
              <a:gd name="T0" fmla="*/ 2156354 w 3019426"/>
              <a:gd name="T1" fmla="*/ 1446894 h 1601787"/>
              <a:gd name="T2" fmla="*/ 1892300 w 3019426"/>
              <a:gd name="T3" fmla="*/ 1511300 h 1601787"/>
              <a:gd name="T4" fmla="*/ 1681845 w 3019426"/>
              <a:gd name="T5" fmla="*/ 1575173 h 1601787"/>
              <a:gd name="T6" fmla="*/ 1509978 w 3019426"/>
              <a:gd name="T7" fmla="*/ 1601787 h 1601787"/>
              <a:gd name="T8" fmla="*/ 863072 w 3019426"/>
              <a:gd name="T9" fmla="*/ 1575173 h 1601787"/>
              <a:gd name="T10" fmla="*/ 652463 w 3019426"/>
              <a:gd name="T11" fmla="*/ 1511300 h 1601787"/>
              <a:gd name="T12" fmla="*/ 389623 w 3019426"/>
              <a:gd name="T13" fmla="*/ 1446894 h 1601787"/>
              <a:gd name="T14" fmla="*/ 89429 w 3019426"/>
              <a:gd name="T15" fmla="*/ 1420812 h 1601787"/>
              <a:gd name="T16" fmla="*/ 32279 w 3019426"/>
              <a:gd name="T17" fmla="*/ 1441571 h 1601787"/>
              <a:gd name="T18" fmla="*/ 2366963 w 3019426"/>
              <a:gd name="T19" fmla="*/ 1265475 h 1601787"/>
              <a:gd name="T20" fmla="*/ 2155237 w 3019426"/>
              <a:gd name="T21" fmla="*/ 1331815 h 1601787"/>
              <a:gd name="T22" fmla="*/ 1973739 w 3019426"/>
              <a:gd name="T23" fmla="*/ 1364189 h 1601787"/>
              <a:gd name="T24" fmla="*/ 1803737 w 3019426"/>
              <a:gd name="T25" fmla="*/ 1344021 h 1601787"/>
              <a:gd name="T26" fmla="*/ 1125009 w 3019426"/>
              <a:gd name="T27" fmla="*/ 1284050 h 1601787"/>
              <a:gd name="T28" fmla="*/ 873714 w 3019426"/>
              <a:gd name="T29" fmla="*/ 1217180 h 1601787"/>
              <a:gd name="T30" fmla="*/ 571975 w 3019426"/>
              <a:gd name="T31" fmla="*/ 1184806 h 1601787"/>
              <a:gd name="T32" fmla="*/ 512530 w 3019426"/>
              <a:gd name="T33" fmla="*/ 1200197 h 1601787"/>
              <a:gd name="T34" fmla="*/ 238116 w 3019426"/>
              <a:gd name="T35" fmla="*/ 1256453 h 1601787"/>
              <a:gd name="T36" fmla="*/ 2624077 w 3019426"/>
              <a:gd name="T37" fmla="*/ 1094317 h 1601787"/>
              <a:gd name="T38" fmla="*/ 2446868 w 3019426"/>
              <a:gd name="T39" fmla="*/ 1126596 h 1601787"/>
              <a:gd name="T40" fmla="*/ 2281337 w 3019426"/>
              <a:gd name="T41" fmla="*/ 1106488 h 1601787"/>
              <a:gd name="T42" fmla="*/ 2073275 w 3019426"/>
              <a:gd name="T43" fmla="*/ 1046162 h 1601787"/>
              <a:gd name="T44" fmla="*/ 1341439 w 3019426"/>
              <a:gd name="T45" fmla="*/ 980016 h 1601787"/>
              <a:gd name="T46" fmla="*/ 1045105 w 3019426"/>
              <a:gd name="T47" fmla="*/ 947737 h 1601787"/>
              <a:gd name="T48" fmla="*/ 985309 w 3019426"/>
              <a:gd name="T49" fmla="*/ 962554 h 1601787"/>
              <a:gd name="T50" fmla="*/ 716486 w 3019426"/>
              <a:gd name="T51" fmla="*/ 1019175 h 1601787"/>
              <a:gd name="T52" fmla="*/ 488331 w 3019426"/>
              <a:gd name="T53" fmla="*/ 1087438 h 1601787"/>
              <a:gd name="T54" fmla="*/ 2903166 w 3019426"/>
              <a:gd name="T55" fmla="*/ 887413 h 1601787"/>
              <a:gd name="T56" fmla="*/ 2736458 w 3019426"/>
              <a:gd name="T57" fmla="*/ 880005 h 1601787"/>
              <a:gd name="T58" fmla="*/ 2542118 w 3019426"/>
              <a:gd name="T59" fmla="*/ 827617 h 1601787"/>
              <a:gd name="T60" fmla="*/ 2299230 w 3019426"/>
              <a:gd name="T61" fmla="*/ 758296 h 1601787"/>
              <a:gd name="T62" fmla="*/ 1536514 w 3019426"/>
              <a:gd name="T63" fmla="*/ 714904 h 1601787"/>
              <a:gd name="T64" fmla="*/ 1474951 w 3019426"/>
              <a:gd name="T65" fmla="*/ 718079 h 1601787"/>
              <a:gd name="T66" fmla="*/ 1189567 w 3019426"/>
              <a:gd name="T67" fmla="*/ 766234 h 1601787"/>
              <a:gd name="T68" fmla="*/ 952500 w 3019426"/>
              <a:gd name="T69" fmla="*/ 836084 h 1601787"/>
              <a:gd name="T70" fmla="*/ 764647 w 3019426"/>
              <a:gd name="T71" fmla="*/ 884238 h 1601787"/>
              <a:gd name="T72" fmla="*/ 2728544 w 3019426"/>
              <a:gd name="T73" fmla="*/ 647191 h 1601787"/>
              <a:gd name="T74" fmla="*/ 2538943 w 3019426"/>
              <a:gd name="T75" fmla="*/ 599179 h 1601787"/>
              <a:gd name="T76" fmla="*/ 2303463 w 3019426"/>
              <a:gd name="T77" fmla="*/ 529534 h 1601787"/>
              <a:gd name="T78" fmla="*/ 2017918 w 3019426"/>
              <a:gd name="T79" fmla="*/ 482049 h 1601787"/>
              <a:gd name="T80" fmla="*/ 1956174 w 3019426"/>
              <a:gd name="T81" fmla="*/ 478883 h 1601787"/>
              <a:gd name="T82" fmla="*/ 1193272 w 3019426"/>
              <a:gd name="T83" fmla="*/ 521620 h 1601787"/>
              <a:gd name="T84" fmla="*/ 949325 w 3019426"/>
              <a:gd name="T85" fmla="*/ 591264 h 1601787"/>
              <a:gd name="T86" fmla="*/ 756709 w 3019426"/>
              <a:gd name="T87" fmla="*/ 643498 h 1601787"/>
              <a:gd name="T88" fmla="*/ 589335 w 3019426"/>
              <a:gd name="T89" fmla="*/ 650357 h 1601787"/>
              <a:gd name="T90" fmla="*/ 2535238 w 3019426"/>
              <a:gd name="T91" fmla="*/ 370556 h 1601787"/>
              <a:gd name="T92" fmla="*/ 2306109 w 3019426"/>
              <a:gd name="T93" fmla="*/ 301439 h 1601787"/>
              <a:gd name="T94" fmla="*/ 2025902 w 3019426"/>
              <a:gd name="T95" fmla="*/ 249205 h 1601787"/>
              <a:gd name="T96" fmla="*/ 1964690 w 3019426"/>
              <a:gd name="T97" fmla="*/ 239708 h 1601787"/>
              <a:gd name="T98" fmla="*/ 1671199 w 3019426"/>
              <a:gd name="T99" fmla="*/ 277696 h 1601787"/>
              <a:gd name="T100" fmla="*/ 947738 w 3019426"/>
              <a:gd name="T101" fmla="*/ 346286 h 1601787"/>
              <a:gd name="T102" fmla="*/ 749301 w 3019426"/>
              <a:gd name="T103" fmla="*/ 402212 h 1601787"/>
              <a:gd name="T104" fmla="*/ 580918 w 3019426"/>
              <a:gd name="T105" fmla="*/ 415930 h 1601787"/>
              <a:gd name="T106" fmla="*/ 400670 w 3019426"/>
              <a:gd name="T107" fmla="*/ 378470 h 1601787"/>
              <a:gd name="T108" fmla="*/ 2308226 w 3019426"/>
              <a:gd name="T109" fmla="*/ 72178 h 1601787"/>
              <a:gd name="T110" fmla="*/ 2033354 w 3019426"/>
              <a:gd name="T111" fmla="*/ 15922 h 1601787"/>
              <a:gd name="T112" fmla="*/ 1973739 w 3019426"/>
              <a:gd name="T113" fmla="*/ 531 h 1601787"/>
              <a:gd name="T114" fmla="*/ 1676522 w 3019426"/>
              <a:gd name="T115" fmla="*/ 32905 h 1601787"/>
              <a:gd name="T116" fmla="*/ 1420287 w 3019426"/>
              <a:gd name="T117" fmla="*/ 99775 h 1601787"/>
              <a:gd name="T118" fmla="*/ 742422 w 3019426"/>
              <a:gd name="T119" fmla="*/ 160277 h 1601787"/>
              <a:gd name="T120" fmla="*/ 571975 w 3019426"/>
              <a:gd name="T121" fmla="*/ 180444 h 1601787"/>
              <a:gd name="T122" fmla="*/ 394883 w 3019426"/>
              <a:gd name="T123" fmla="*/ 148071 h 1601787"/>
              <a:gd name="T124" fmla="*/ 178859 w 3019426"/>
              <a:gd name="T125" fmla="*/ 81200 h 1601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19426" h="1601787">
                <a:moveTo>
                  <a:pt x="2220384" y="1420812"/>
                </a:moveTo>
                <a:lnTo>
                  <a:pt x="2229909" y="1421344"/>
                </a:lnTo>
                <a:lnTo>
                  <a:pt x="2238376" y="1422409"/>
                </a:lnTo>
                <a:lnTo>
                  <a:pt x="2246842" y="1425070"/>
                </a:lnTo>
                <a:lnTo>
                  <a:pt x="2255309" y="1427732"/>
                </a:lnTo>
                <a:lnTo>
                  <a:pt x="2263246" y="1431458"/>
                </a:lnTo>
                <a:lnTo>
                  <a:pt x="2270655" y="1435716"/>
                </a:lnTo>
                <a:lnTo>
                  <a:pt x="2277005" y="1441571"/>
                </a:lnTo>
                <a:lnTo>
                  <a:pt x="2283884" y="1446894"/>
                </a:lnTo>
                <a:lnTo>
                  <a:pt x="2289705" y="1453813"/>
                </a:lnTo>
                <a:lnTo>
                  <a:pt x="2294997" y="1460201"/>
                </a:lnTo>
                <a:lnTo>
                  <a:pt x="2299230" y="1468185"/>
                </a:lnTo>
                <a:lnTo>
                  <a:pt x="2303463" y="1475637"/>
                </a:lnTo>
                <a:lnTo>
                  <a:pt x="2306109" y="1484153"/>
                </a:lnTo>
                <a:lnTo>
                  <a:pt x="2308226" y="1492670"/>
                </a:lnTo>
                <a:lnTo>
                  <a:pt x="2309284" y="1502251"/>
                </a:lnTo>
                <a:lnTo>
                  <a:pt x="2309813" y="1511300"/>
                </a:lnTo>
                <a:lnTo>
                  <a:pt x="2309284" y="1520348"/>
                </a:lnTo>
                <a:lnTo>
                  <a:pt x="2308226" y="1529397"/>
                </a:lnTo>
                <a:lnTo>
                  <a:pt x="2306109" y="1537914"/>
                </a:lnTo>
                <a:lnTo>
                  <a:pt x="2303463" y="1545898"/>
                </a:lnTo>
                <a:lnTo>
                  <a:pt x="2299230" y="1553882"/>
                </a:lnTo>
                <a:lnTo>
                  <a:pt x="2294997" y="1561866"/>
                </a:lnTo>
                <a:lnTo>
                  <a:pt x="2289705" y="1568786"/>
                </a:lnTo>
                <a:lnTo>
                  <a:pt x="2283884" y="1575173"/>
                </a:lnTo>
                <a:lnTo>
                  <a:pt x="2277005" y="1581028"/>
                </a:lnTo>
                <a:lnTo>
                  <a:pt x="2270655" y="1585819"/>
                </a:lnTo>
                <a:lnTo>
                  <a:pt x="2263246" y="1590609"/>
                </a:lnTo>
                <a:lnTo>
                  <a:pt x="2255309" y="1594335"/>
                </a:lnTo>
                <a:lnTo>
                  <a:pt x="2246842" y="1597529"/>
                </a:lnTo>
                <a:lnTo>
                  <a:pt x="2238376" y="1600190"/>
                </a:lnTo>
                <a:lnTo>
                  <a:pt x="2229909" y="1601255"/>
                </a:lnTo>
                <a:lnTo>
                  <a:pt x="2220384" y="1601787"/>
                </a:lnTo>
                <a:lnTo>
                  <a:pt x="2210859" y="1601255"/>
                </a:lnTo>
                <a:lnTo>
                  <a:pt x="2202392" y="1600190"/>
                </a:lnTo>
                <a:lnTo>
                  <a:pt x="2193925" y="1597529"/>
                </a:lnTo>
                <a:lnTo>
                  <a:pt x="2185459" y="1594335"/>
                </a:lnTo>
                <a:lnTo>
                  <a:pt x="2177521" y="1590609"/>
                </a:lnTo>
                <a:lnTo>
                  <a:pt x="2170113" y="1585819"/>
                </a:lnTo>
                <a:lnTo>
                  <a:pt x="2163234" y="1581028"/>
                </a:lnTo>
                <a:lnTo>
                  <a:pt x="2156354" y="1575173"/>
                </a:lnTo>
                <a:lnTo>
                  <a:pt x="2151063" y="1568786"/>
                </a:lnTo>
                <a:lnTo>
                  <a:pt x="2145771" y="1561866"/>
                </a:lnTo>
                <a:lnTo>
                  <a:pt x="2141538" y="1553882"/>
                </a:lnTo>
                <a:lnTo>
                  <a:pt x="2137304" y="1545898"/>
                </a:lnTo>
                <a:lnTo>
                  <a:pt x="2134129" y="1537914"/>
                </a:lnTo>
                <a:lnTo>
                  <a:pt x="2132013" y="1529397"/>
                </a:lnTo>
                <a:lnTo>
                  <a:pt x="2130954" y="1520348"/>
                </a:lnTo>
                <a:lnTo>
                  <a:pt x="2130425" y="1511300"/>
                </a:lnTo>
                <a:lnTo>
                  <a:pt x="2130954" y="1502251"/>
                </a:lnTo>
                <a:lnTo>
                  <a:pt x="2132013" y="1492670"/>
                </a:lnTo>
                <a:lnTo>
                  <a:pt x="2134129" y="1484153"/>
                </a:lnTo>
                <a:lnTo>
                  <a:pt x="2137304" y="1475637"/>
                </a:lnTo>
                <a:lnTo>
                  <a:pt x="2141538" y="1468185"/>
                </a:lnTo>
                <a:lnTo>
                  <a:pt x="2145771" y="1460201"/>
                </a:lnTo>
                <a:lnTo>
                  <a:pt x="2151063" y="1453813"/>
                </a:lnTo>
                <a:lnTo>
                  <a:pt x="2156354" y="1446894"/>
                </a:lnTo>
                <a:lnTo>
                  <a:pt x="2163234" y="1441571"/>
                </a:lnTo>
                <a:lnTo>
                  <a:pt x="2170113" y="1435716"/>
                </a:lnTo>
                <a:lnTo>
                  <a:pt x="2177521" y="1431458"/>
                </a:lnTo>
                <a:lnTo>
                  <a:pt x="2185459" y="1427732"/>
                </a:lnTo>
                <a:lnTo>
                  <a:pt x="2193925" y="1425070"/>
                </a:lnTo>
                <a:lnTo>
                  <a:pt x="2202392" y="1422409"/>
                </a:lnTo>
                <a:lnTo>
                  <a:pt x="2210859" y="1421344"/>
                </a:lnTo>
                <a:lnTo>
                  <a:pt x="2220384" y="1420812"/>
                </a:lnTo>
                <a:close/>
                <a:moveTo>
                  <a:pt x="1983320" y="1420812"/>
                </a:moveTo>
                <a:lnTo>
                  <a:pt x="1992369" y="1421344"/>
                </a:lnTo>
                <a:lnTo>
                  <a:pt x="2001418" y="1422409"/>
                </a:lnTo>
                <a:lnTo>
                  <a:pt x="2009934" y="1425070"/>
                </a:lnTo>
                <a:lnTo>
                  <a:pt x="2017918" y="1427732"/>
                </a:lnTo>
                <a:lnTo>
                  <a:pt x="2025902" y="1431458"/>
                </a:lnTo>
                <a:lnTo>
                  <a:pt x="2033354" y="1435716"/>
                </a:lnTo>
                <a:lnTo>
                  <a:pt x="2040806" y="1441571"/>
                </a:lnTo>
                <a:lnTo>
                  <a:pt x="2046661" y="1446894"/>
                </a:lnTo>
                <a:lnTo>
                  <a:pt x="2053049" y="1453813"/>
                </a:lnTo>
                <a:lnTo>
                  <a:pt x="2057839" y="1460201"/>
                </a:lnTo>
                <a:lnTo>
                  <a:pt x="2062630" y="1468185"/>
                </a:lnTo>
                <a:lnTo>
                  <a:pt x="2066356" y="1475637"/>
                </a:lnTo>
                <a:lnTo>
                  <a:pt x="2069549" y="1484153"/>
                </a:lnTo>
                <a:lnTo>
                  <a:pt x="2071146" y="1492670"/>
                </a:lnTo>
                <a:lnTo>
                  <a:pt x="2073275" y="1502251"/>
                </a:lnTo>
                <a:lnTo>
                  <a:pt x="2073275" y="1511300"/>
                </a:lnTo>
                <a:lnTo>
                  <a:pt x="2073275" y="1520348"/>
                </a:lnTo>
                <a:lnTo>
                  <a:pt x="2071146" y="1529397"/>
                </a:lnTo>
                <a:lnTo>
                  <a:pt x="2069549" y="1537914"/>
                </a:lnTo>
                <a:lnTo>
                  <a:pt x="2066356" y="1545898"/>
                </a:lnTo>
                <a:lnTo>
                  <a:pt x="2062630" y="1553882"/>
                </a:lnTo>
                <a:lnTo>
                  <a:pt x="2057839" y="1561866"/>
                </a:lnTo>
                <a:lnTo>
                  <a:pt x="2053049" y="1568786"/>
                </a:lnTo>
                <a:lnTo>
                  <a:pt x="2046661" y="1575173"/>
                </a:lnTo>
                <a:lnTo>
                  <a:pt x="2040806" y="1581028"/>
                </a:lnTo>
                <a:lnTo>
                  <a:pt x="2033354" y="1585819"/>
                </a:lnTo>
                <a:lnTo>
                  <a:pt x="2025902" y="1590609"/>
                </a:lnTo>
                <a:lnTo>
                  <a:pt x="2017918" y="1594335"/>
                </a:lnTo>
                <a:lnTo>
                  <a:pt x="2009934" y="1597529"/>
                </a:lnTo>
                <a:lnTo>
                  <a:pt x="2001418" y="1600190"/>
                </a:lnTo>
                <a:lnTo>
                  <a:pt x="1992369" y="1601255"/>
                </a:lnTo>
                <a:lnTo>
                  <a:pt x="1983320" y="1601787"/>
                </a:lnTo>
                <a:lnTo>
                  <a:pt x="1973739" y="1601255"/>
                </a:lnTo>
                <a:lnTo>
                  <a:pt x="1964690" y="1600190"/>
                </a:lnTo>
                <a:lnTo>
                  <a:pt x="1956174" y="1597529"/>
                </a:lnTo>
                <a:lnTo>
                  <a:pt x="1947657" y="1594335"/>
                </a:lnTo>
                <a:lnTo>
                  <a:pt x="1939673" y="1590609"/>
                </a:lnTo>
                <a:lnTo>
                  <a:pt x="1932221" y="1585819"/>
                </a:lnTo>
                <a:lnTo>
                  <a:pt x="1925834" y="1581028"/>
                </a:lnTo>
                <a:lnTo>
                  <a:pt x="1918914" y="1575173"/>
                </a:lnTo>
                <a:lnTo>
                  <a:pt x="1913591" y="1568786"/>
                </a:lnTo>
                <a:lnTo>
                  <a:pt x="1907736" y="1561866"/>
                </a:lnTo>
                <a:lnTo>
                  <a:pt x="1903478" y="1553882"/>
                </a:lnTo>
                <a:lnTo>
                  <a:pt x="1899752" y="1545898"/>
                </a:lnTo>
                <a:lnTo>
                  <a:pt x="1897091" y="1537914"/>
                </a:lnTo>
                <a:lnTo>
                  <a:pt x="1894429" y="1529397"/>
                </a:lnTo>
                <a:lnTo>
                  <a:pt x="1893365" y="1520348"/>
                </a:lnTo>
                <a:lnTo>
                  <a:pt x="1892300" y="1511300"/>
                </a:lnTo>
                <a:lnTo>
                  <a:pt x="1893365" y="1502251"/>
                </a:lnTo>
                <a:lnTo>
                  <a:pt x="1894429" y="1492670"/>
                </a:lnTo>
                <a:lnTo>
                  <a:pt x="1897091" y="1484153"/>
                </a:lnTo>
                <a:lnTo>
                  <a:pt x="1899752" y="1475637"/>
                </a:lnTo>
                <a:lnTo>
                  <a:pt x="1903478" y="1468185"/>
                </a:lnTo>
                <a:lnTo>
                  <a:pt x="1907736" y="1460201"/>
                </a:lnTo>
                <a:lnTo>
                  <a:pt x="1913591" y="1453813"/>
                </a:lnTo>
                <a:lnTo>
                  <a:pt x="1918914" y="1446894"/>
                </a:lnTo>
                <a:lnTo>
                  <a:pt x="1925834" y="1441571"/>
                </a:lnTo>
                <a:lnTo>
                  <a:pt x="1932221" y="1435716"/>
                </a:lnTo>
                <a:lnTo>
                  <a:pt x="1939673" y="1431458"/>
                </a:lnTo>
                <a:lnTo>
                  <a:pt x="1947657" y="1427732"/>
                </a:lnTo>
                <a:lnTo>
                  <a:pt x="1956174" y="1425070"/>
                </a:lnTo>
                <a:lnTo>
                  <a:pt x="1964690" y="1422409"/>
                </a:lnTo>
                <a:lnTo>
                  <a:pt x="1973739" y="1421344"/>
                </a:lnTo>
                <a:lnTo>
                  <a:pt x="1983320" y="1420812"/>
                </a:lnTo>
                <a:close/>
                <a:moveTo>
                  <a:pt x="1746251" y="1420812"/>
                </a:moveTo>
                <a:lnTo>
                  <a:pt x="1755299" y="1421344"/>
                </a:lnTo>
                <a:lnTo>
                  <a:pt x="1764881" y="1422409"/>
                </a:lnTo>
                <a:lnTo>
                  <a:pt x="1773397" y="1425070"/>
                </a:lnTo>
                <a:lnTo>
                  <a:pt x="1781381" y="1427732"/>
                </a:lnTo>
                <a:lnTo>
                  <a:pt x="1789365" y="1431458"/>
                </a:lnTo>
                <a:lnTo>
                  <a:pt x="1797350" y="1435716"/>
                </a:lnTo>
                <a:lnTo>
                  <a:pt x="1803737" y="1441571"/>
                </a:lnTo>
                <a:lnTo>
                  <a:pt x="1810124" y="1446894"/>
                </a:lnTo>
                <a:lnTo>
                  <a:pt x="1815979" y="1453813"/>
                </a:lnTo>
                <a:lnTo>
                  <a:pt x="1821302" y="1460201"/>
                </a:lnTo>
                <a:lnTo>
                  <a:pt x="1826093" y="1468185"/>
                </a:lnTo>
                <a:lnTo>
                  <a:pt x="1829819" y="1475637"/>
                </a:lnTo>
                <a:lnTo>
                  <a:pt x="1832480" y="1484153"/>
                </a:lnTo>
                <a:lnTo>
                  <a:pt x="1835141" y="1492670"/>
                </a:lnTo>
                <a:lnTo>
                  <a:pt x="1836206" y="1502251"/>
                </a:lnTo>
                <a:lnTo>
                  <a:pt x="1836738" y="1511300"/>
                </a:lnTo>
                <a:lnTo>
                  <a:pt x="1836206" y="1520348"/>
                </a:lnTo>
                <a:lnTo>
                  <a:pt x="1835141" y="1529397"/>
                </a:lnTo>
                <a:lnTo>
                  <a:pt x="1832480" y="1537914"/>
                </a:lnTo>
                <a:lnTo>
                  <a:pt x="1829819" y="1545898"/>
                </a:lnTo>
                <a:lnTo>
                  <a:pt x="1826093" y="1553882"/>
                </a:lnTo>
                <a:lnTo>
                  <a:pt x="1821302" y="1561866"/>
                </a:lnTo>
                <a:lnTo>
                  <a:pt x="1815979" y="1568786"/>
                </a:lnTo>
                <a:lnTo>
                  <a:pt x="1810124" y="1575173"/>
                </a:lnTo>
                <a:lnTo>
                  <a:pt x="1803737" y="1581028"/>
                </a:lnTo>
                <a:lnTo>
                  <a:pt x="1797350" y="1585819"/>
                </a:lnTo>
                <a:lnTo>
                  <a:pt x="1789365" y="1590609"/>
                </a:lnTo>
                <a:lnTo>
                  <a:pt x="1781381" y="1594335"/>
                </a:lnTo>
                <a:lnTo>
                  <a:pt x="1773397" y="1597529"/>
                </a:lnTo>
                <a:lnTo>
                  <a:pt x="1764881" y="1600190"/>
                </a:lnTo>
                <a:lnTo>
                  <a:pt x="1755299" y="1601255"/>
                </a:lnTo>
                <a:lnTo>
                  <a:pt x="1746251" y="1601787"/>
                </a:lnTo>
                <a:lnTo>
                  <a:pt x="1737202" y="1601255"/>
                </a:lnTo>
                <a:lnTo>
                  <a:pt x="1728153" y="1600190"/>
                </a:lnTo>
                <a:lnTo>
                  <a:pt x="1719637" y="1597529"/>
                </a:lnTo>
                <a:lnTo>
                  <a:pt x="1711120" y="1594335"/>
                </a:lnTo>
                <a:lnTo>
                  <a:pt x="1703668" y="1590609"/>
                </a:lnTo>
                <a:lnTo>
                  <a:pt x="1695684" y="1585819"/>
                </a:lnTo>
                <a:lnTo>
                  <a:pt x="1688765" y="1581028"/>
                </a:lnTo>
                <a:lnTo>
                  <a:pt x="1681845" y="1575173"/>
                </a:lnTo>
                <a:lnTo>
                  <a:pt x="1676522" y="1568786"/>
                </a:lnTo>
                <a:lnTo>
                  <a:pt x="1671199" y="1561866"/>
                </a:lnTo>
                <a:lnTo>
                  <a:pt x="1666941" y="1553882"/>
                </a:lnTo>
                <a:lnTo>
                  <a:pt x="1663215" y="1545898"/>
                </a:lnTo>
                <a:lnTo>
                  <a:pt x="1660021" y="1537914"/>
                </a:lnTo>
                <a:lnTo>
                  <a:pt x="1657360" y="1529397"/>
                </a:lnTo>
                <a:lnTo>
                  <a:pt x="1656296" y="1520348"/>
                </a:lnTo>
                <a:lnTo>
                  <a:pt x="1655763" y="1511300"/>
                </a:lnTo>
                <a:lnTo>
                  <a:pt x="1656296" y="1502251"/>
                </a:lnTo>
                <a:lnTo>
                  <a:pt x="1657360" y="1492670"/>
                </a:lnTo>
                <a:lnTo>
                  <a:pt x="1660021" y="1484153"/>
                </a:lnTo>
                <a:lnTo>
                  <a:pt x="1663215" y="1475637"/>
                </a:lnTo>
                <a:lnTo>
                  <a:pt x="1666941" y="1468185"/>
                </a:lnTo>
                <a:lnTo>
                  <a:pt x="1671199" y="1460201"/>
                </a:lnTo>
                <a:lnTo>
                  <a:pt x="1676522" y="1453813"/>
                </a:lnTo>
                <a:lnTo>
                  <a:pt x="1681845" y="1446894"/>
                </a:lnTo>
                <a:lnTo>
                  <a:pt x="1688765" y="1441571"/>
                </a:lnTo>
                <a:lnTo>
                  <a:pt x="1695684" y="1435716"/>
                </a:lnTo>
                <a:lnTo>
                  <a:pt x="1703668" y="1431458"/>
                </a:lnTo>
                <a:lnTo>
                  <a:pt x="1711120" y="1427732"/>
                </a:lnTo>
                <a:lnTo>
                  <a:pt x="1719637" y="1425070"/>
                </a:lnTo>
                <a:lnTo>
                  <a:pt x="1728153" y="1422409"/>
                </a:lnTo>
                <a:lnTo>
                  <a:pt x="1737202" y="1421344"/>
                </a:lnTo>
                <a:lnTo>
                  <a:pt x="1746251" y="1420812"/>
                </a:lnTo>
                <a:close/>
                <a:moveTo>
                  <a:pt x="1509978" y="1420812"/>
                </a:moveTo>
                <a:lnTo>
                  <a:pt x="1519000" y="1421344"/>
                </a:lnTo>
                <a:lnTo>
                  <a:pt x="1528023" y="1422409"/>
                </a:lnTo>
                <a:lnTo>
                  <a:pt x="1536514" y="1425070"/>
                </a:lnTo>
                <a:lnTo>
                  <a:pt x="1545006" y="1427732"/>
                </a:lnTo>
                <a:lnTo>
                  <a:pt x="1552966" y="1431458"/>
                </a:lnTo>
                <a:lnTo>
                  <a:pt x="1560396" y="1435716"/>
                </a:lnTo>
                <a:lnTo>
                  <a:pt x="1567296" y="1441571"/>
                </a:lnTo>
                <a:lnTo>
                  <a:pt x="1574195" y="1446894"/>
                </a:lnTo>
                <a:lnTo>
                  <a:pt x="1579502" y="1453813"/>
                </a:lnTo>
                <a:lnTo>
                  <a:pt x="1584809" y="1460201"/>
                </a:lnTo>
                <a:lnTo>
                  <a:pt x="1589055" y="1468185"/>
                </a:lnTo>
                <a:lnTo>
                  <a:pt x="1592770" y="1475637"/>
                </a:lnTo>
                <a:lnTo>
                  <a:pt x="1595954" y="1484153"/>
                </a:lnTo>
                <a:lnTo>
                  <a:pt x="1598608" y="1492670"/>
                </a:lnTo>
                <a:lnTo>
                  <a:pt x="1599670" y="1502251"/>
                </a:lnTo>
                <a:lnTo>
                  <a:pt x="1600200" y="1511300"/>
                </a:lnTo>
                <a:lnTo>
                  <a:pt x="1599670" y="1520348"/>
                </a:lnTo>
                <a:lnTo>
                  <a:pt x="1598608" y="1529397"/>
                </a:lnTo>
                <a:lnTo>
                  <a:pt x="1595954" y="1537914"/>
                </a:lnTo>
                <a:lnTo>
                  <a:pt x="1592770" y="1545898"/>
                </a:lnTo>
                <a:lnTo>
                  <a:pt x="1589055" y="1553882"/>
                </a:lnTo>
                <a:lnTo>
                  <a:pt x="1584809" y="1561866"/>
                </a:lnTo>
                <a:lnTo>
                  <a:pt x="1579502" y="1568786"/>
                </a:lnTo>
                <a:lnTo>
                  <a:pt x="1574195" y="1575173"/>
                </a:lnTo>
                <a:lnTo>
                  <a:pt x="1567296" y="1581028"/>
                </a:lnTo>
                <a:lnTo>
                  <a:pt x="1560396" y="1585819"/>
                </a:lnTo>
                <a:lnTo>
                  <a:pt x="1552966" y="1590609"/>
                </a:lnTo>
                <a:lnTo>
                  <a:pt x="1545006" y="1594335"/>
                </a:lnTo>
                <a:lnTo>
                  <a:pt x="1536514" y="1597529"/>
                </a:lnTo>
                <a:lnTo>
                  <a:pt x="1528023" y="1600190"/>
                </a:lnTo>
                <a:lnTo>
                  <a:pt x="1519000" y="1601255"/>
                </a:lnTo>
                <a:lnTo>
                  <a:pt x="1509978" y="1601787"/>
                </a:lnTo>
                <a:lnTo>
                  <a:pt x="1500425" y="1601255"/>
                </a:lnTo>
                <a:lnTo>
                  <a:pt x="1491403" y="1600190"/>
                </a:lnTo>
                <a:lnTo>
                  <a:pt x="1482911" y="1597529"/>
                </a:lnTo>
                <a:lnTo>
                  <a:pt x="1474951" y="1594335"/>
                </a:lnTo>
                <a:lnTo>
                  <a:pt x="1466990" y="1590609"/>
                </a:lnTo>
                <a:lnTo>
                  <a:pt x="1459560" y="1585819"/>
                </a:lnTo>
                <a:lnTo>
                  <a:pt x="1452661" y="1581028"/>
                </a:lnTo>
                <a:lnTo>
                  <a:pt x="1446292" y="1575173"/>
                </a:lnTo>
                <a:lnTo>
                  <a:pt x="1440454" y="1568786"/>
                </a:lnTo>
                <a:lnTo>
                  <a:pt x="1435147" y="1561866"/>
                </a:lnTo>
                <a:lnTo>
                  <a:pt x="1430370" y="1553882"/>
                </a:lnTo>
                <a:lnTo>
                  <a:pt x="1426655" y="1545898"/>
                </a:lnTo>
                <a:lnTo>
                  <a:pt x="1423471" y="1537914"/>
                </a:lnTo>
                <a:lnTo>
                  <a:pt x="1421348" y="1529397"/>
                </a:lnTo>
                <a:lnTo>
                  <a:pt x="1420287" y="1520348"/>
                </a:lnTo>
                <a:lnTo>
                  <a:pt x="1419225" y="1511300"/>
                </a:lnTo>
                <a:lnTo>
                  <a:pt x="1420287" y="1502251"/>
                </a:lnTo>
                <a:lnTo>
                  <a:pt x="1421348" y="1492670"/>
                </a:lnTo>
                <a:lnTo>
                  <a:pt x="1423471" y="1484153"/>
                </a:lnTo>
                <a:lnTo>
                  <a:pt x="1426655" y="1475637"/>
                </a:lnTo>
                <a:lnTo>
                  <a:pt x="1430370" y="1468185"/>
                </a:lnTo>
                <a:lnTo>
                  <a:pt x="1435147" y="1460201"/>
                </a:lnTo>
                <a:lnTo>
                  <a:pt x="1440454" y="1453813"/>
                </a:lnTo>
                <a:lnTo>
                  <a:pt x="1446292" y="1446894"/>
                </a:lnTo>
                <a:lnTo>
                  <a:pt x="1452661" y="1441571"/>
                </a:lnTo>
                <a:lnTo>
                  <a:pt x="1459560" y="1435716"/>
                </a:lnTo>
                <a:lnTo>
                  <a:pt x="1466990" y="1431458"/>
                </a:lnTo>
                <a:lnTo>
                  <a:pt x="1474951" y="1427732"/>
                </a:lnTo>
                <a:lnTo>
                  <a:pt x="1482911" y="1425070"/>
                </a:lnTo>
                <a:lnTo>
                  <a:pt x="1491403" y="1422409"/>
                </a:lnTo>
                <a:lnTo>
                  <a:pt x="1500425" y="1421344"/>
                </a:lnTo>
                <a:lnTo>
                  <a:pt x="1509978" y="1420812"/>
                </a:lnTo>
                <a:close/>
                <a:moveTo>
                  <a:pt x="799572" y="1420812"/>
                </a:moveTo>
                <a:lnTo>
                  <a:pt x="809097" y="1421344"/>
                </a:lnTo>
                <a:lnTo>
                  <a:pt x="817564" y="1422409"/>
                </a:lnTo>
                <a:lnTo>
                  <a:pt x="826559" y="1425070"/>
                </a:lnTo>
                <a:lnTo>
                  <a:pt x="834497" y="1427732"/>
                </a:lnTo>
                <a:lnTo>
                  <a:pt x="842434" y="1431458"/>
                </a:lnTo>
                <a:lnTo>
                  <a:pt x="849843" y="1435716"/>
                </a:lnTo>
                <a:lnTo>
                  <a:pt x="856722" y="1441571"/>
                </a:lnTo>
                <a:lnTo>
                  <a:pt x="863072" y="1446894"/>
                </a:lnTo>
                <a:lnTo>
                  <a:pt x="868893" y="1453813"/>
                </a:lnTo>
                <a:lnTo>
                  <a:pt x="874185" y="1460201"/>
                </a:lnTo>
                <a:lnTo>
                  <a:pt x="878947" y="1468185"/>
                </a:lnTo>
                <a:lnTo>
                  <a:pt x="882651" y="1475637"/>
                </a:lnTo>
                <a:lnTo>
                  <a:pt x="885826" y="1484153"/>
                </a:lnTo>
                <a:lnTo>
                  <a:pt x="887414" y="1492670"/>
                </a:lnTo>
                <a:lnTo>
                  <a:pt x="889001" y="1502251"/>
                </a:lnTo>
                <a:lnTo>
                  <a:pt x="889001" y="1511300"/>
                </a:lnTo>
                <a:lnTo>
                  <a:pt x="889001" y="1520348"/>
                </a:lnTo>
                <a:lnTo>
                  <a:pt x="887414" y="1529397"/>
                </a:lnTo>
                <a:lnTo>
                  <a:pt x="885826" y="1537914"/>
                </a:lnTo>
                <a:lnTo>
                  <a:pt x="882651" y="1545898"/>
                </a:lnTo>
                <a:lnTo>
                  <a:pt x="878947" y="1553882"/>
                </a:lnTo>
                <a:lnTo>
                  <a:pt x="874185" y="1561866"/>
                </a:lnTo>
                <a:lnTo>
                  <a:pt x="868893" y="1568786"/>
                </a:lnTo>
                <a:lnTo>
                  <a:pt x="863072" y="1575173"/>
                </a:lnTo>
                <a:lnTo>
                  <a:pt x="856722" y="1581028"/>
                </a:lnTo>
                <a:lnTo>
                  <a:pt x="849843" y="1585819"/>
                </a:lnTo>
                <a:lnTo>
                  <a:pt x="842434" y="1590609"/>
                </a:lnTo>
                <a:lnTo>
                  <a:pt x="834497" y="1594335"/>
                </a:lnTo>
                <a:lnTo>
                  <a:pt x="826559" y="1597529"/>
                </a:lnTo>
                <a:lnTo>
                  <a:pt x="817564" y="1600190"/>
                </a:lnTo>
                <a:lnTo>
                  <a:pt x="809097" y="1601255"/>
                </a:lnTo>
                <a:lnTo>
                  <a:pt x="799572" y="1601787"/>
                </a:lnTo>
                <a:lnTo>
                  <a:pt x="790576" y="1601255"/>
                </a:lnTo>
                <a:lnTo>
                  <a:pt x="781580" y="1600190"/>
                </a:lnTo>
                <a:lnTo>
                  <a:pt x="773113" y="1597529"/>
                </a:lnTo>
                <a:lnTo>
                  <a:pt x="764647" y="1594335"/>
                </a:lnTo>
                <a:lnTo>
                  <a:pt x="756709" y="1590609"/>
                </a:lnTo>
                <a:lnTo>
                  <a:pt x="749301" y="1585819"/>
                </a:lnTo>
                <a:lnTo>
                  <a:pt x="742422" y="1581028"/>
                </a:lnTo>
                <a:lnTo>
                  <a:pt x="735542" y="1575173"/>
                </a:lnTo>
                <a:lnTo>
                  <a:pt x="730251" y="1568786"/>
                </a:lnTo>
                <a:lnTo>
                  <a:pt x="724959" y="1561866"/>
                </a:lnTo>
                <a:lnTo>
                  <a:pt x="720726" y="1553882"/>
                </a:lnTo>
                <a:lnTo>
                  <a:pt x="717022" y="1545898"/>
                </a:lnTo>
                <a:lnTo>
                  <a:pt x="713847" y="1537914"/>
                </a:lnTo>
                <a:lnTo>
                  <a:pt x="711201" y="1529397"/>
                </a:lnTo>
                <a:lnTo>
                  <a:pt x="710142" y="1520348"/>
                </a:lnTo>
                <a:lnTo>
                  <a:pt x="709613" y="1511300"/>
                </a:lnTo>
                <a:lnTo>
                  <a:pt x="710142" y="1502251"/>
                </a:lnTo>
                <a:lnTo>
                  <a:pt x="711201" y="1492670"/>
                </a:lnTo>
                <a:lnTo>
                  <a:pt x="713847" y="1484153"/>
                </a:lnTo>
                <a:lnTo>
                  <a:pt x="717022" y="1475637"/>
                </a:lnTo>
                <a:lnTo>
                  <a:pt x="720726" y="1468185"/>
                </a:lnTo>
                <a:lnTo>
                  <a:pt x="724959" y="1460201"/>
                </a:lnTo>
                <a:lnTo>
                  <a:pt x="730251" y="1453813"/>
                </a:lnTo>
                <a:lnTo>
                  <a:pt x="735542" y="1446894"/>
                </a:lnTo>
                <a:lnTo>
                  <a:pt x="742422" y="1441571"/>
                </a:lnTo>
                <a:lnTo>
                  <a:pt x="749301" y="1435716"/>
                </a:lnTo>
                <a:lnTo>
                  <a:pt x="756709" y="1431458"/>
                </a:lnTo>
                <a:lnTo>
                  <a:pt x="764647" y="1427732"/>
                </a:lnTo>
                <a:lnTo>
                  <a:pt x="773113" y="1425070"/>
                </a:lnTo>
                <a:lnTo>
                  <a:pt x="781580" y="1422409"/>
                </a:lnTo>
                <a:lnTo>
                  <a:pt x="790576" y="1421344"/>
                </a:lnTo>
                <a:lnTo>
                  <a:pt x="799572" y="1420812"/>
                </a:lnTo>
                <a:close/>
                <a:moveTo>
                  <a:pt x="563032" y="1420812"/>
                </a:moveTo>
                <a:lnTo>
                  <a:pt x="571975" y="1421344"/>
                </a:lnTo>
                <a:lnTo>
                  <a:pt x="580918" y="1422409"/>
                </a:lnTo>
                <a:lnTo>
                  <a:pt x="589335" y="1425070"/>
                </a:lnTo>
                <a:lnTo>
                  <a:pt x="597226" y="1427732"/>
                </a:lnTo>
                <a:lnTo>
                  <a:pt x="605117" y="1431458"/>
                </a:lnTo>
                <a:lnTo>
                  <a:pt x="613008" y="1435716"/>
                </a:lnTo>
                <a:lnTo>
                  <a:pt x="619847" y="1441571"/>
                </a:lnTo>
                <a:lnTo>
                  <a:pt x="625633" y="1446894"/>
                </a:lnTo>
                <a:lnTo>
                  <a:pt x="631946" y="1453813"/>
                </a:lnTo>
                <a:lnTo>
                  <a:pt x="636681" y="1460201"/>
                </a:lnTo>
                <a:lnTo>
                  <a:pt x="641415" y="1468185"/>
                </a:lnTo>
                <a:lnTo>
                  <a:pt x="645098" y="1475637"/>
                </a:lnTo>
                <a:lnTo>
                  <a:pt x="648254" y="1484153"/>
                </a:lnTo>
                <a:lnTo>
                  <a:pt x="650885" y="1492670"/>
                </a:lnTo>
                <a:lnTo>
                  <a:pt x="651937" y="1502251"/>
                </a:lnTo>
                <a:lnTo>
                  <a:pt x="652463" y="1511300"/>
                </a:lnTo>
                <a:lnTo>
                  <a:pt x="651937" y="1520348"/>
                </a:lnTo>
                <a:lnTo>
                  <a:pt x="650885" y="1529397"/>
                </a:lnTo>
                <a:lnTo>
                  <a:pt x="648254" y="1537914"/>
                </a:lnTo>
                <a:lnTo>
                  <a:pt x="645098" y="1545898"/>
                </a:lnTo>
                <a:lnTo>
                  <a:pt x="641415" y="1553882"/>
                </a:lnTo>
                <a:lnTo>
                  <a:pt x="636681" y="1561866"/>
                </a:lnTo>
                <a:lnTo>
                  <a:pt x="631946" y="1568786"/>
                </a:lnTo>
                <a:lnTo>
                  <a:pt x="625633" y="1575173"/>
                </a:lnTo>
                <a:lnTo>
                  <a:pt x="619847" y="1581028"/>
                </a:lnTo>
                <a:lnTo>
                  <a:pt x="613008" y="1585819"/>
                </a:lnTo>
                <a:lnTo>
                  <a:pt x="605117" y="1590609"/>
                </a:lnTo>
                <a:lnTo>
                  <a:pt x="597226" y="1594335"/>
                </a:lnTo>
                <a:lnTo>
                  <a:pt x="589335" y="1597529"/>
                </a:lnTo>
                <a:lnTo>
                  <a:pt x="580918" y="1600190"/>
                </a:lnTo>
                <a:lnTo>
                  <a:pt x="571975" y="1601255"/>
                </a:lnTo>
                <a:lnTo>
                  <a:pt x="563032" y="1601787"/>
                </a:lnTo>
                <a:lnTo>
                  <a:pt x="554089" y="1601255"/>
                </a:lnTo>
                <a:lnTo>
                  <a:pt x="544620" y="1600190"/>
                </a:lnTo>
                <a:lnTo>
                  <a:pt x="536202" y="1597529"/>
                </a:lnTo>
                <a:lnTo>
                  <a:pt x="527785" y="1594335"/>
                </a:lnTo>
                <a:lnTo>
                  <a:pt x="519894" y="1590609"/>
                </a:lnTo>
                <a:lnTo>
                  <a:pt x="512530" y="1585819"/>
                </a:lnTo>
                <a:lnTo>
                  <a:pt x="506217" y="1581028"/>
                </a:lnTo>
                <a:lnTo>
                  <a:pt x="499378" y="1575173"/>
                </a:lnTo>
                <a:lnTo>
                  <a:pt x="494117" y="1568786"/>
                </a:lnTo>
                <a:lnTo>
                  <a:pt x="488331" y="1561866"/>
                </a:lnTo>
                <a:lnTo>
                  <a:pt x="484122" y="1553882"/>
                </a:lnTo>
                <a:lnTo>
                  <a:pt x="480440" y="1545898"/>
                </a:lnTo>
                <a:lnTo>
                  <a:pt x="477809" y="1537914"/>
                </a:lnTo>
                <a:lnTo>
                  <a:pt x="475179" y="1529397"/>
                </a:lnTo>
                <a:lnTo>
                  <a:pt x="474127" y="1520348"/>
                </a:lnTo>
                <a:lnTo>
                  <a:pt x="473075" y="1511300"/>
                </a:lnTo>
                <a:lnTo>
                  <a:pt x="474127" y="1502251"/>
                </a:lnTo>
                <a:lnTo>
                  <a:pt x="475179" y="1492670"/>
                </a:lnTo>
                <a:lnTo>
                  <a:pt x="477809" y="1484153"/>
                </a:lnTo>
                <a:lnTo>
                  <a:pt x="480440" y="1475637"/>
                </a:lnTo>
                <a:lnTo>
                  <a:pt x="484122" y="1468185"/>
                </a:lnTo>
                <a:lnTo>
                  <a:pt x="488331" y="1460201"/>
                </a:lnTo>
                <a:lnTo>
                  <a:pt x="494117" y="1453813"/>
                </a:lnTo>
                <a:lnTo>
                  <a:pt x="499378" y="1446894"/>
                </a:lnTo>
                <a:lnTo>
                  <a:pt x="506217" y="1441571"/>
                </a:lnTo>
                <a:lnTo>
                  <a:pt x="512530" y="1435716"/>
                </a:lnTo>
                <a:lnTo>
                  <a:pt x="519894" y="1431458"/>
                </a:lnTo>
                <a:lnTo>
                  <a:pt x="527785" y="1427732"/>
                </a:lnTo>
                <a:lnTo>
                  <a:pt x="536202" y="1425070"/>
                </a:lnTo>
                <a:lnTo>
                  <a:pt x="544620" y="1422409"/>
                </a:lnTo>
                <a:lnTo>
                  <a:pt x="554089" y="1421344"/>
                </a:lnTo>
                <a:lnTo>
                  <a:pt x="563032" y="1420812"/>
                </a:lnTo>
                <a:close/>
                <a:moveTo>
                  <a:pt x="325969" y="1420812"/>
                </a:moveTo>
                <a:lnTo>
                  <a:pt x="334912" y="1421344"/>
                </a:lnTo>
                <a:lnTo>
                  <a:pt x="344381" y="1422409"/>
                </a:lnTo>
                <a:lnTo>
                  <a:pt x="352798" y="1425070"/>
                </a:lnTo>
                <a:lnTo>
                  <a:pt x="361215" y="1427732"/>
                </a:lnTo>
                <a:lnTo>
                  <a:pt x="369106" y="1431458"/>
                </a:lnTo>
                <a:lnTo>
                  <a:pt x="376471" y="1435716"/>
                </a:lnTo>
                <a:lnTo>
                  <a:pt x="382784" y="1441571"/>
                </a:lnTo>
                <a:lnTo>
                  <a:pt x="389623" y="1446894"/>
                </a:lnTo>
                <a:lnTo>
                  <a:pt x="394883" y="1453813"/>
                </a:lnTo>
                <a:lnTo>
                  <a:pt x="400670" y="1460201"/>
                </a:lnTo>
                <a:lnTo>
                  <a:pt x="404878" y="1468185"/>
                </a:lnTo>
                <a:lnTo>
                  <a:pt x="408561" y="1475637"/>
                </a:lnTo>
                <a:lnTo>
                  <a:pt x="411191" y="1484153"/>
                </a:lnTo>
                <a:lnTo>
                  <a:pt x="413821" y="1492670"/>
                </a:lnTo>
                <a:lnTo>
                  <a:pt x="414874" y="1502251"/>
                </a:lnTo>
                <a:lnTo>
                  <a:pt x="415926" y="1511300"/>
                </a:lnTo>
                <a:lnTo>
                  <a:pt x="414874" y="1520348"/>
                </a:lnTo>
                <a:lnTo>
                  <a:pt x="413821" y="1529397"/>
                </a:lnTo>
                <a:lnTo>
                  <a:pt x="411191" y="1537914"/>
                </a:lnTo>
                <a:lnTo>
                  <a:pt x="408561" y="1545898"/>
                </a:lnTo>
                <a:lnTo>
                  <a:pt x="404878" y="1553882"/>
                </a:lnTo>
                <a:lnTo>
                  <a:pt x="400670" y="1561866"/>
                </a:lnTo>
                <a:lnTo>
                  <a:pt x="394883" y="1568786"/>
                </a:lnTo>
                <a:lnTo>
                  <a:pt x="389623" y="1575173"/>
                </a:lnTo>
                <a:lnTo>
                  <a:pt x="382784" y="1581028"/>
                </a:lnTo>
                <a:lnTo>
                  <a:pt x="376471" y="1585819"/>
                </a:lnTo>
                <a:lnTo>
                  <a:pt x="369106" y="1590609"/>
                </a:lnTo>
                <a:lnTo>
                  <a:pt x="361215" y="1594335"/>
                </a:lnTo>
                <a:lnTo>
                  <a:pt x="352798" y="1597529"/>
                </a:lnTo>
                <a:lnTo>
                  <a:pt x="344381" y="1600190"/>
                </a:lnTo>
                <a:lnTo>
                  <a:pt x="334912" y="1601255"/>
                </a:lnTo>
                <a:lnTo>
                  <a:pt x="325969" y="1601787"/>
                </a:lnTo>
                <a:lnTo>
                  <a:pt x="317026" y="1601255"/>
                </a:lnTo>
                <a:lnTo>
                  <a:pt x="308083" y="1600190"/>
                </a:lnTo>
                <a:lnTo>
                  <a:pt x="299665" y="1597529"/>
                </a:lnTo>
                <a:lnTo>
                  <a:pt x="291775" y="1594335"/>
                </a:lnTo>
                <a:lnTo>
                  <a:pt x="283884" y="1590609"/>
                </a:lnTo>
                <a:lnTo>
                  <a:pt x="276519" y="1585819"/>
                </a:lnTo>
                <a:lnTo>
                  <a:pt x="269154" y="1581028"/>
                </a:lnTo>
                <a:lnTo>
                  <a:pt x="263367" y="1575173"/>
                </a:lnTo>
                <a:lnTo>
                  <a:pt x="257054" y="1568786"/>
                </a:lnTo>
                <a:lnTo>
                  <a:pt x="252320" y="1561866"/>
                </a:lnTo>
                <a:lnTo>
                  <a:pt x="247585" y="1553882"/>
                </a:lnTo>
                <a:lnTo>
                  <a:pt x="243903" y="1545898"/>
                </a:lnTo>
                <a:lnTo>
                  <a:pt x="240746" y="1537914"/>
                </a:lnTo>
                <a:lnTo>
                  <a:pt x="238116" y="1529397"/>
                </a:lnTo>
                <a:lnTo>
                  <a:pt x="237064" y="1520348"/>
                </a:lnTo>
                <a:lnTo>
                  <a:pt x="236538" y="1511300"/>
                </a:lnTo>
                <a:lnTo>
                  <a:pt x="237064" y="1502251"/>
                </a:lnTo>
                <a:lnTo>
                  <a:pt x="238116" y="1492670"/>
                </a:lnTo>
                <a:lnTo>
                  <a:pt x="240746" y="1484153"/>
                </a:lnTo>
                <a:lnTo>
                  <a:pt x="243903" y="1475637"/>
                </a:lnTo>
                <a:lnTo>
                  <a:pt x="247585" y="1468185"/>
                </a:lnTo>
                <a:lnTo>
                  <a:pt x="252320" y="1460201"/>
                </a:lnTo>
                <a:lnTo>
                  <a:pt x="257054" y="1453813"/>
                </a:lnTo>
                <a:lnTo>
                  <a:pt x="263367" y="1446894"/>
                </a:lnTo>
                <a:lnTo>
                  <a:pt x="269154" y="1441571"/>
                </a:lnTo>
                <a:lnTo>
                  <a:pt x="276519" y="1435716"/>
                </a:lnTo>
                <a:lnTo>
                  <a:pt x="283884" y="1431458"/>
                </a:lnTo>
                <a:lnTo>
                  <a:pt x="291775" y="1427732"/>
                </a:lnTo>
                <a:lnTo>
                  <a:pt x="299665" y="1425070"/>
                </a:lnTo>
                <a:lnTo>
                  <a:pt x="308083" y="1422409"/>
                </a:lnTo>
                <a:lnTo>
                  <a:pt x="317026" y="1421344"/>
                </a:lnTo>
                <a:lnTo>
                  <a:pt x="325969" y="1420812"/>
                </a:lnTo>
                <a:close/>
                <a:moveTo>
                  <a:pt x="89429" y="1420812"/>
                </a:moveTo>
                <a:lnTo>
                  <a:pt x="98425" y="1421344"/>
                </a:lnTo>
                <a:lnTo>
                  <a:pt x="107421" y="1422409"/>
                </a:lnTo>
                <a:lnTo>
                  <a:pt x="115888" y="1425070"/>
                </a:lnTo>
                <a:lnTo>
                  <a:pt x="124354" y="1427732"/>
                </a:lnTo>
                <a:lnTo>
                  <a:pt x="132292" y="1431458"/>
                </a:lnTo>
                <a:lnTo>
                  <a:pt x="139700" y="1435716"/>
                </a:lnTo>
                <a:lnTo>
                  <a:pt x="146579" y="1441571"/>
                </a:lnTo>
                <a:lnTo>
                  <a:pt x="153459" y="1446894"/>
                </a:lnTo>
                <a:lnTo>
                  <a:pt x="158750" y="1453813"/>
                </a:lnTo>
                <a:lnTo>
                  <a:pt x="164042" y="1460201"/>
                </a:lnTo>
                <a:lnTo>
                  <a:pt x="168275" y="1468185"/>
                </a:lnTo>
                <a:lnTo>
                  <a:pt x="171979" y="1475637"/>
                </a:lnTo>
                <a:lnTo>
                  <a:pt x="175154" y="1484153"/>
                </a:lnTo>
                <a:lnTo>
                  <a:pt x="177800" y="1492670"/>
                </a:lnTo>
                <a:lnTo>
                  <a:pt x="178859" y="1502251"/>
                </a:lnTo>
                <a:lnTo>
                  <a:pt x="179388" y="1511300"/>
                </a:lnTo>
                <a:lnTo>
                  <a:pt x="178859" y="1520348"/>
                </a:lnTo>
                <a:lnTo>
                  <a:pt x="177800" y="1529397"/>
                </a:lnTo>
                <a:lnTo>
                  <a:pt x="175154" y="1537914"/>
                </a:lnTo>
                <a:lnTo>
                  <a:pt x="171979" y="1545898"/>
                </a:lnTo>
                <a:lnTo>
                  <a:pt x="168275" y="1553882"/>
                </a:lnTo>
                <a:lnTo>
                  <a:pt x="164042" y="1561866"/>
                </a:lnTo>
                <a:lnTo>
                  <a:pt x="158750" y="1568786"/>
                </a:lnTo>
                <a:lnTo>
                  <a:pt x="153459" y="1575173"/>
                </a:lnTo>
                <a:lnTo>
                  <a:pt x="146579" y="1581028"/>
                </a:lnTo>
                <a:lnTo>
                  <a:pt x="139700" y="1585819"/>
                </a:lnTo>
                <a:lnTo>
                  <a:pt x="132292" y="1590609"/>
                </a:lnTo>
                <a:lnTo>
                  <a:pt x="124354" y="1594335"/>
                </a:lnTo>
                <a:lnTo>
                  <a:pt x="115888" y="1597529"/>
                </a:lnTo>
                <a:lnTo>
                  <a:pt x="107421" y="1600190"/>
                </a:lnTo>
                <a:lnTo>
                  <a:pt x="98425" y="1601255"/>
                </a:lnTo>
                <a:lnTo>
                  <a:pt x="89429" y="1601787"/>
                </a:lnTo>
                <a:lnTo>
                  <a:pt x="79904" y="1601255"/>
                </a:lnTo>
                <a:lnTo>
                  <a:pt x="71437" y="1600190"/>
                </a:lnTo>
                <a:lnTo>
                  <a:pt x="62442" y="1597529"/>
                </a:lnTo>
                <a:lnTo>
                  <a:pt x="54504" y="1594335"/>
                </a:lnTo>
                <a:lnTo>
                  <a:pt x="46567" y="1590609"/>
                </a:lnTo>
                <a:lnTo>
                  <a:pt x="39158" y="1585819"/>
                </a:lnTo>
                <a:lnTo>
                  <a:pt x="32279" y="1581028"/>
                </a:lnTo>
                <a:lnTo>
                  <a:pt x="25929" y="1575173"/>
                </a:lnTo>
                <a:lnTo>
                  <a:pt x="20108" y="1568786"/>
                </a:lnTo>
                <a:lnTo>
                  <a:pt x="14816" y="1561866"/>
                </a:lnTo>
                <a:lnTo>
                  <a:pt x="10054" y="1553882"/>
                </a:lnTo>
                <a:lnTo>
                  <a:pt x="6350" y="1545898"/>
                </a:lnTo>
                <a:lnTo>
                  <a:pt x="3704" y="1537914"/>
                </a:lnTo>
                <a:lnTo>
                  <a:pt x="1587" y="1529397"/>
                </a:lnTo>
                <a:lnTo>
                  <a:pt x="0" y="1520348"/>
                </a:lnTo>
                <a:lnTo>
                  <a:pt x="0" y="1511300"/>
                </a:lnTo>
                <a:lnTo>
                  <a:pt x="0" y="1502251"/>
                </a:lnTo>
                <a:lnTo>
                  <a:pt x="1587" y="1492670"/>
                </a:lnTo>
                <a:lnTo>
                  <a:pt x="3704" y="1484153"/>
                </a:lnTo>
                <a:lnTo>
                  <a:pt x="6350" y="1475637"/>
                </a:lnTo>
                <a:lnTo>
                  <a:pt x="10054" y="1468185"/>
                </a:lnTo>
                <a:lnTo>
                  <a:pt x="14816" y="1460201"/>
                </a:lnTo>
                <a:lnTo>
                  <a:pt x="20108" y="1453813"/>
                </a:lnTo>
                <a:lnTo>
                  <a:pt x="25929" y="1446894"/>
                </a:lnTo>
                <a:lnTo>
                  <a:pt x="32279" y="1441571"/>
                </a:lnTo>
                <a:lnTo>
                  <a:pt x="39158" y="1435716"/>
                </a:lnTo>
                <a:lnTo>
                  <a:pt x="46567" y="1431458"/>
                </a:lnTo>
                <a:lnTo>
                  <a:pt x="54504" y="1427732"/>
                </a:lnTo>
                <a:lnTo>
                  <a:pt x="62442" y="1425070"/>
                </a:lnTo>
                <a:lnTo>
                  <a:pt x="71437" y="1422409"/>
                </a:lnTo>
                <a:lnTo>
                  <a:pt x="79904" y="1421344"/>
                </a:lnTo>
                <a:lnTo>
                  <a:pt x="89429" y="1420812"/>
                </a:lnTo>
                <a:close/>
                <a:moveTo>
                  <a:pt x="2456393" y="1184275"/>
                </a:moveTo>
                <a:lnTo>
                  <a:pt x="2465389" y="1184806"/>
                </a:lnTo>
                <a:lnTo>
                  <a:pt x="2474384" y="1185867"/>
                </a:lnTo>
                <a:lnTo>
                  <a:pt x="2482851" y="1188521"/>
                </a:lnTo>
                <a:lnTo>
                  <a:pt x="2491318" y="1191705"/>
                </a:lnTo>
                <a:lnTo>
                  <a:pt x="2499255" y="1195420"/>
                </a:lnTo>
                <a:lnTo>
                  <a:pt x="2506664" y="1200197"/>
                </a:lnTo>
                <a:lnTo>
                  <a:pt x="2513543" y="1204973"/>
                </a:lnTo>
                <a:lnTo>
                  <a:pt x="2519893" y="1211342"/>
                </a:lnTo>
                <a:lnTo>
                  <a:pt x="2525714" y="1217180"/>
                </a:lnTo>
                <a:lnTo>
                  <a:pt x="2531005" y="1224610"/>
                </a:lnTo>
                <a:lnTo>
                  <a:pt x="2535238" y="1232040"/>
                </a:lnTo>
                <a:lnTo>
                  <a:pt x="2538943" y="1240001"/>
                </a:lnTo>
                <a:lnTo>
                  <a:pt x="2542118" y="1247961"/>
                </a:lnTo>
                <a:lnTo>
                  <a:pt x="2544234" y="1256453"/>
                </a:lnTo>
                <a:lnTo>
                  <a:pt x="2545822" y="1265475"/>
                </a:lnTo>
                <a:lnTo>
                  <a:pt x="2546351" y="1274497"/>
                </a:lnTo>
                <a:lnTo>
                  <a:pt x="2545822" y="1284050"/>
                </a:lnTo>
                <a:lnTo>
                  <a:pt x="2544234" y="1293072"/>
                </a:lnTo>
                <a:lnTo>
                  <a:pt x="2542118" y="1301564"/>
                </a:lnTo>
                <a:lnTo>
                  <a:pt x="2538943" y="1310055"/>
                </a:lnTo>
                <a:lnTo>
                  <a:pt x="2535238" y="1318016"/>
                </a:lnTo>
                <a:lnTo>
                  <a:pt x="2531005" y="1325446"/>
                </a:lnTo>
                <a:lnTo>
                  <a:pt x="2525714" y="1331815"/>
                </a:lnTo>
                <a:lnTo>
                  <a:pt x="2519893" y="1338714"/>
                </a:lnTo>
                <a:lnTo>
                  <a:pt x="2513543" y="1344021"/>
                </a:lnTo>
                <a:lnTo>
                  <a:pt x="2506664" y="1349859"/>
                </a:lnTo>
                <a:lnTo>
                  <a:pt x="2499255" y="1354105"/>
                </a:lnTo>
                <a:lnTo>
                  <a:pt x="2491318" y="1357820"/>
                </a:lnTo>
                <a:lnTo>
                  <a:pt x="2482851" y="1361004"/>
                </a:lnTo>
                <a:lnTo>
                  <a:pt x="2474384" y="1363127"/>
                </a:lnTo>
                <a:lnTo>
                  <a:pt x="2465389" y="1364189"/>
                </a:lnTo>
                <a:lnTo>
                  <a:pt x="2456393" y="1365250"/>
                </a:lnTo>
                <a:lnTo>
                  <a:pt x="2446868" y="1364189"/>
                </a:lnTo>
                <a:lnTo>
                  <a:pt x="2438401" y="1363127"/>
                </a:lnTo>
                <a:lnTo>
                  <a:pt x="2429405" y="1361004"/>
                </a:lnTo>
                <a:lnTo>
                  <a:pt x="2421468" y="1357820"/>
                </a:lnTo>
                <a:lnTo>
                  <a:pt x="2413530" y="1354105"/>
                </a:lnTo>
                <a:lnTo>
                  <a:pt x="2406122" y="1349859"/>
                </a:lnTo>
                <a:lnTo>
                  <a:pt x="2399243" y="1344021"/>
                </a:lnTo>
                <a:lnTo>
                  <a:pt x="2392892" y="1338714"/>
                </a:lnTo>
                <a:lnTo>
                  <a:pt x="2387072" y="1331815"/>
                </a:lnTo>
                <a:lnTo>
                  <a:pt x="2381780" y="1325446"/>
                </a:lnTo>
                <a:lnTo>
                  <a:pt x="2377017" y="1318016"/>
                </a:lnTo>
                <a:lnTo>
                  <a:pt x="2373313" y="1310055"/>
                </a:lnTo>
                <a:lnTo>
                  <a:pt x="2370138" y="1301564"/>
                </a:lnTo>
                <a:lnTo>
                  <a:pt x="2368551" y="1293072"/>
                </a:lnTo>
                <a:lnTo>
                  <a:pt x="2366963" y="1284050"/>
                </a:lnTo>
                <a:lnTo>
                  <a:pt x="2366963" y="1274497"/>
                </a:lnTo>
                <a:lnTo>
                  <a:pt x="2366963" y="1265475"/>
                </a:lnTo>
                <a:lnTo>
                  <a:pt x="2368551" y="1256453"/>
                </a:lnTo>
                <a:lnTo>
                  <a:pt x="2370138" y="1247961"/>
                </a:lnTo>
                <a:lnTo>
                  <a:pt x="2373313" y="1240001"/>
                </a:lnTo>
                <a:lnTo>
                  <a:pt x="2377017" y="1232040"/>
                </a:lnTo>
                <a:lnTo>
                  <a:pt x="2381780" y="1224610"/>
                </a:lnTo>
                <a:lnTo>
                  <a:pt x="2387072" y="1217180"/>
                </a:lnTo>
                <a:lnTo>
                  <a:pt x="2392892" y="1211342"/>
                </a:lnTo>
                <a:lnTo>
                  <a:pt x="2399243" y="1204973"/>
                </a:lnTo>
                <a:lnTo>
                  <a:pt x="2406122" y="1200197"/>
                </a:lnTo>
                <a:lnTo>
                  <a:pt x="2413530" y="1195420"/>
                </a:lnTo>
                <a:lnTo>
                  <a:pt x="2421468" y="1191705"/>
                </a:lnTo>
                <a:lnTo>
                  <a:pt x="2429405" y="1188521"/>
                </a:lnTo>
                <a:lnTo>
                  <a:pt x="2438401" y="1185867"/>
                </a:lnTo>
                <a:lnTo>
                  <a:pt x="2446868" y="1184806"/>
                </a:lnTo>
                <a:lnTo>
                  <a:pt x="2456393" y="1184275"/>
                </a:lnTo>
                <a:close/>
                <a:moveTo>
                  <a:pt x="2224355" y="1184275"/>
                </a:moveTo>
                <a:lnTo>
                  <a:pt x="2233852" y="1184806"/>
                </a:lnTo>
                <a:lnTo>
                  <a:pt x="2242821" y="1185867"/>
                </a:lnTo>
                <a:lnTo>
                  <a:pt x="2251263" y="1188521"/>
                </a:lnTo>
                <a:lnTo>
                  <a:pt x="2259705" y="1191705"/>
                </a:lnTo>
                <a:lnTo>
                  <a:pt x="2267619" y="1195420"/>
                </a:lnTo>
                <a:lnTo>
                  <a:pt x="2275005" y="1200197"/>
                </a:lnTo>
                <a:lnTo>
                  <a:pt x="2281337" y="1204973"/>
                </a:lnTo>
                <a:lnTo>
                  <a:pt x="2288196" y="1211342"/>
                </a:lnTo>
                <a:lnTo>
                  <a:pt x="2293472" y="1217180"/>
                </a:lnTo>
                <a:lnTo>
                  <a:pt x="2299276" y="1224610"/>
                </a:lnTo>
                <a:lnTo>
                  <a:pt x="2303496" y="1232040"/>
                </a:lnTo>
                <a:lnTo>
                  <a:pt x="2307190" y="1240001"/>
                </a:lnTo>
                <a:lnTo>
                  <a:pt x="2310355" y="1247961"/>
                </a:lnTo>
                <a:lnTo>
                  <a:pt x="2312466" y="1256453"/>
                </a:lnTo>
                <a:lnTo>
                  <a:pt x="2313521" y="1265475"/>
                </a:lnTo>
                <a:lnTo>
                  <a:pt x="2314576" y="1274497"/>
                </a:lnTo>
                <a:lnTo>
                  <a:pt x="2313521" y="1284050"/>
                </a:lnTo>
                <a:lnTo>
                  <a:pt x="2312466" y="1293072"/>
                </a:lnTo>
                <a:lnTo>
                  <a:pt x="2310355" y="1301564"/>
                </a:lnTo>
                <a:lnTo>
                  <a:pt x="2307190" y="1310055"/>
                </a:lnTo>
                <a:lnTo>
                  <a:pt x="2303496" y="1318016"/>
                </a:lnTo>
                <a:lnTo>
                  <a:pt x="2299276" y="1325446"/>
                </a:lnTo>
                <a:lnTo>
                  <a:pt x="2293472" y="1331815"/>
                </a:lnTo>
                <a:lnTo>
                  <a:pt x="2288196" y="1338714"/>
                </a:lnTo>
                <a:lnTo>
                  <a:pt x="2281337" y="1344021"/>
                </a:lnTo>
                <a:lnTo>
                  <a:pt x="2275005" y="1349859"/>
                </a:lnTo>
                <a:lnTo>
                  <a:pt x="2267619" y="1354105"/>
                </a:lnTo>
                <a:lnTo>
                  <a:pt x="2259705" y="1357820"/>
                </a:lnTo>
                <a:lnTo>
                  <a:pt x="2251263" y="1361004"/>
                </a:lnTo>
                <a:lnTo>
                  <a:pt x="2242821" y="1363127"/>
                </a:lnTo>
                <a:lnTo>
                  <a:pt x="2233852" y="1364189"/>
                </a:lnTo>
                <a:lnTo>
                  <a:pt x="2224355" y="1365250"/>
                </a:lnTo>
                <a:lnTo>
                  <a:pt x="2215385" y="1364189"/>
                </a:lnTo>
                <a:lnTo>
                  <a:pt x="2206416" y="1363127"/>
                </a:lnTo>
                <a:lnTo>
                  <a:pt x="2197974" y="1361004"/>
                </a:lnTo>
                <a:lnTo>
                  <a:pt x="2190060" y="1357820"/>
                </a:lnTo>
                <a:lnTo>
                  <a:pt x="2182146" y="1354105"/>
                </a:lnTo>
                <a:lnTo>
                  <a:pt x="2174759" y="1349859"/>
                </a:lnTo>
                <a:lnTo>
                  <a:pt x="2167373" y="1344021"/>
                </a:lnTo>
                <a:lnTo>
                  <a:pt x="2161569" y="1338714"/>
                </a:lnTo>
                <a:lnTo>
                  <a:pt x="2155237" y="1331815"/>
                </a:lnTo>
                <a:lnTo>
                  <a:pt x="2150489" y="1325446"/>
                </a:lnTo>
                <a:lnTo>
                  <a:pt x="2145740" y="1318016"/>
                </a:lnTo>
                <a:lnTo>
                  <a:pt x="2142047" y="1310055"/>
                </a:lnTo>
                <a:lnTo>
                  <a:pt x="2138882" y="1301564"/>
                </a:lnTo>
                <a:lnTo>
                  <a:pt x="2137299" y="1293072"/>
                </a:lnTo>
                <a:lnTo>
                  <a:pt x="2135188" y="1284050"/>
                </a:lnTo>
                <a:lnTo>
                  <a:pt x="2135188" y="1274497"/>
                </a:lnTo>
                <a:lnTo>
                  <a:pt x="2135188" y="1265475"/>
                </a:lnTo>
                <a:lnTo>
                  <a:pt x="2137299" y="1256453"/>
                </a:lnTo>
                <a:lnTo>
                  <a:pt x="2138882" y="1247961"/>
                </a:lnTo>
                <a:lnTo>
                  <a:pt x="2142047" y="1240001"/>
                </a:lnTo>
                <a:lnTo>
                  <a:pt x="2145740" y="1232040"/>
                </a:lnTo>
                <a:lnTo>
                  <a:pt x="2150489" y="1224610"/>
                </a:lnTo>
                <a:lnTo>
                  <a:pt x="2155237" y="1217180"/>
                </a:lnTo>
                <a:lnTo>
                  <a:pt x="2161569" y="1211342"/>
                </a:lnTo>
                <a:lnTo>
                  <a:pt x="2167373" y="1204973"/>
                </a:lnTo>
                <a:lnTo>
                  <a:pt x="2174759" y="1200197"/>
                </a:lnTo>
                <a:lnTo>
                  <a:pt x="2182146" y="1195420"/>
                </a:lnTo>
                <a:lnTo>
                  <a:pt x="2190060" y="1191705"/>
                </a:lnTo>
                <a:lnTo>
                  <a:pt x="2197974" y="1188521"/>
                </a:lnTo>
                <a:lnTo>
                  <a:pt x="2206416" y="1185867"/>
                </a:lnTo>
                <a:lnTo>
                  <a:pt x="2215385" y="1184806"/>
                </a:lnTo>
                <a:lnTo>
                  <a:pt x="2224355" y="1184275"/>
                </a:lnTo>
                <a:close/>
                <a:moveTo>
                  <a:pt x="1983320" y="1184275"/>
                </a:moveTo>
                <a:lnTo>
                  <a:pt x="1992369" y="1184806"/>
                </a:lnTo>
                <a:lnTo>
                  <a:pt x="2001418" y="1185867"/>
                </a:lnTo>
                <a:lnTo>
                  <a:pt x="2009934" y="1188521"/>
                </a:lnTo>
                <a:lnTo>
                  <a:pt x="2017918" y="1191705"/>
                </a:lnTo>
                <a:lnTo>
                  <a:pt x="2025902" y="1195420"/>
                </a:lnTo>
                <a:lnTo>
                  <a:pt x="2033354" y="1200197"/>
                </a:lnTo>
                <a:lnTo>
                  <a:pt x="2040806" y="1204973"/>
                </a:lnTo>
                <a:lnTo>
                  <a:pt x="2046661" y="1211342"/>
                </a:lnTo>
                <a:lnTo>
                  <a:pt x="2053049" y="1217180"/>
                </a:lnTo>
                <a:lnTo>
                  <a:pt x="2057839" y="1224610"/>
                </a:lnTo>
                <a:lnTo>
                  <a:pt x="2062630" y="1232040"/>
                </a:lnTo>
                <a:lnTo>
                  <a:pt x="2066356" y="1240001"/>
                </a:lnTo>
                <a:lnTo>
                  <a:pt x="2069549" y="1247961"/>
                </a:lnTo>
                <a:lnTo>
                  <a:pt x="2071146" y="1256453"/>
                </a:lnTo>
                <a:lnTo>
                  <a:pt x="2073275" y="1265475"/>
                </a:lnTo>
                <a:lnTo>
                  <a:pt x="2073275" y="1274497"/>
                </a:lnTo>
                <a:lnTo>
                  <a:pt x="2073275" y="1284050"/>
                </a:lnTo>
                <a:lnTo>
                  <a:pt x="2071146" y="1293072"/>
                </a:lnTo>
                <a:lnTo>
                  <a:pt x="2069549" y="1301564"/>
                </a:lnTo>
                <a:lnTo>
                  <a:pt x="2066356" y="1310055"/>
                </a:lnTo>
                <a:lnTo>
                  <a:pt x="2062630" y="1318016"/>
                </a:lnTo>
                <a:lnTo>
                  <a:pt x="2057839" y="1325446"/>
                </a:lnTo>
                <a:lnTo>
                  <a:pt x="2053049" y="1331815"/>
                </a:lnTo>
                <a:lnTo>
                  <a:pt x="2046661" y="1338714"/>
                </a:lnTo>
                <a:lnTo>
                  <a:pt x="2040806" y="1344021"/>
                </a:lnTo>
                <a:lnTo>
                  <a:pt x="2033354" y="1349859"/>
                </a:lnTo>
                <a:lnTo>
                  <a:pt x="2025902" y="1354105"/>
                </a:lnTo>
                <a:lnTo>
                  <a:pt x="2017918" y="1357820"/>
                </a:lnTo>
                <a:lnTo>
                  <a:pt x="2009934" y="1361004"/>
                </a:lnTo>
                <a:lnTo>
                  <a:pt x="2001418" y="1363127"/>
                </a:lnTo>
                <a:lnTo>
                  <a:pt x="1992369" y="1364189"/>
                </a:lnTo>
                <a:lnTo>
                  <a:pt x="1983320" y="1365250"/>
                </a:lnTo>
                <a:lnTo>
                  <a:pt x="1973739" y="1364189"/>
                </a:lnTo>
                <a:lnTo>
                  <a:pt x="1964690" y="1363127"/>
                </a:lnTo>
                <a:lnTo>
                  <a:pt x="1956174" y="1361004"/>
                </a:lnTo>
                <a:lnTo>
                  <a:pt x="1947657" y="1357820"/>
                </a:lnTo>
                <a:lnTo>
                  <a:pt x="1939673" y="1354105"/>
                </a:lnTo>
                <a:lnTo>
                  <a:pt x="1932221" y="1349859"/>
                </a:lnTo>
                <a:lnTo>
                  <a:pt x="1925834" y="1344021"/>
                </a:lnTo>
                <a:lnTo>
                  <a:pt x="1918914" y="1338714"/>
                </a:lnTo>
                <a:lnTo>
                  <a:pt x="1913591" y="1331815"/>
                </a:lnTo>
                <a:lnTo>
                  <a:pt x="1907736" y="1325446"/>
                </a:lnTo>
                <a:lnTo>
                  <a:pt x="1903478" y="1318016"/>
                </a:lnTo>
                <a:lnTo>
                  <a:pt x="1899752" y="1310055"/>
                </a:lnTo>
                <a:lnTo>
                  <a:pt x="1897091" y="1301564"/>
                </a:lnTo>
                <a:lnTo>
                  <a:pt x="1894429" y="1293072"/>
                </a:lnTo>
                <a:lnTo>
                  <a:pt x="1893365" y="1284050"/>
                </a:lnTo>
                <a:lnTo>
                  <a:pt x="1892300" y="1274497"/>
                </a:lnTo>
                <a:lnTo>
                  <a:pt x="1893365" y="1265475"/>
                </a:lnTo>
                <a:lnTo>
                  <a:pt x="1894429" y="1256453"/>
                </a:lnTo>
                <a:lnTo>
                  <a:pt x="1897091" y="1247961"/>
                </a:lnTo>
                <a:lnTo>
                  <a:pt x="1899752" y="1240001"/>
                </a:lnTo>
                <a:lnTo>
                  <a:pt x="1903478" y="1232040"/>
                </a:lnTo>
                <a:lnTo>
                  <a:pt x="1907736" y="1224610"/>
                </a:lnTo>
                <a:lnTo>
                  <a:pt x="1913591" y="1217180"/>
                </a:lnTo>
                <a:lnTo>
                  <a:pt x="1918914" y="1211342"/>
                </a:lnTo>
                <a:lnTo>
                  <a:pt x="1925834" y="1204973"/>
                </a:lnTo>
                <a:lnTo>
                  <a:pt x="1932221" y="1200197"/>
                </a:lnTo>
                <a:lnTo>
                  <a:pt x="1939673" y="1195420"/>
                </a:lnTo>
                <a:lnTo>
                  <a:pt x="1947657" y="1191705"/>
                </a:lnTo>
                <a:lnTo>
                  <a:pt x="1956174" y="1188521"/>
                </a:lnTo>
                <a:lnTo>
                  <a:pt x="1964690" y="1185867"/>
                </a:lnTo>
                <a:lnTo>
                  <a:pt x="1973739" y="1184806"/>
                </a:lnTo>
                <a:lnTo>
                  <a:pt x="1983320" y="1184275"/>
                </a:lnTo>
                <a:close/>
                <a:moveTo>
                  <a:pt x="1746251" y="1184275"/>
                </a:moveTo>
                <a:lnTo>
                  <a:pt x="1755299" y="1184806"/>
                </a:lnTo>
                <a:lnTo>
                  <a:pt x="1764881" y="1185867"/>
                </a:lnTo>
                <a:lnTo>
                  <a:pt x="1773397" y="1188521"/>
                </a:lnTo>
                <a:lnTo>
                  <a:pt x="1781381" y="1191705"/>
                </a:lnTo>
                <a:lnTo>
                  <a:pt x="1789365" y="1195420"/>
                </a:lnTo>
                <a:lnTo>
                  <a:pt x="1797350" y="1200197"/>
                </a:lnTo>
                <a:lnTo>
                  <a:pt x="1803737" y="1204973"/>
                </a:lnTo>
                <a:lnTo>
                  <a:pt x="1810124" y="1211342"/>
                </a:lnTo>
                <a:lnTo>
                  <a:pt x="1815979" y="1217180"/>
                </a:lnTo>
                <a:lnTo>
                  <a:pt x="1821302" y="1224610"/>
                </a:lnTo>
                <a:lnTo>
                  <a:pt x="1826093" y="1232040"/>
                </a:lnTo>
                <a:lnTo>
                  <a:pt x="1829819" y="1240001"/>
                </a:lnTo>
                <a:lnTo>
                  <a:pt x="1832480" y="1247961"/>
                </a:lnTo>
                <a:lnTo>
                  <a:pt x="1835141" y="1256453"/>
                </a:lnTo>
                <a:lnTo>
                  <a:pt x="1836206" y="1265475"/>
                </a:lnTo>
                <a:lnTo>
                  <a:pt x="1836738" y="1274497"/>
                </a:lnTo>
                <a:lnTo>
                  <a:pt x="1836206" y="1284050"/>
                </a:lnTo>
                <a:lnTo>
                  <a:pt x="1835141" y="1293072"/>
                </a:lnTo>
                <a:lnTo>
                  <a:pt x="1832480" y="1301564"/>
                </a:lnTo>
                <a:lnTo>
                  <a:pt x="1829819" y="1310055"/>
                </a:lnTo>
                <a:lnTo>
                  <a:pt x="1826093" y="1318016"/>
                </a:lnTo>
                <a:lnTo>
                  <a:pt x="1821302" y="1325446"/>
                </a:lnTo>
                <a:lnTo>
                  <a:pt x="1815979" y="1331815"/>
                </a:lnTo>
                <a:lnTo>
                  <a:pt x="1810124" y="1338714"/>
                </a:lnTo>
                <a:lnTo>
                  <a:pt x="1803737" y="1344021"/>
                </a:lnTo>
                <a:lnTo>
                  <a:pt x="1797350" y="1349859"/>
                </a:lnTo>
                <a:lnTo>
                  <a:pt x="1789365" y="1354105"/>
                </a:lnTo>
                <a:lnTo>
                  <a:pt x="1781381" y="1357820"/>
                </a:lnTo>
                <a:lnTo>
                  <a:pt x="1773397" y="1361004"/>
                </a:lnTo>
                <a:lnTo>
                  <a:pt x="1764881" y="1363127"/>
                </a:lnTo>
                <a:lnTo>
                  <a:pt x="1755299" y="1364189"/>
                </a:lnTo>
                <a:lnTo>
                  <a:pt x="1746251" y="1365250"/>
                </a:lnTo>
                <a:lnTo>
                  <a:pt x="1737202" y="1364189"/>
                </a:lnTo>
                <a:lnTo>
                  <a:pt x="1728153" y="1363127"/>
                </a:lnTo>
                <a:lnTo>
                  <a:pt x="1719637" y="1361004"/>
                </a:lnTo>
                <a:lnTo>
                  <a:pt x="1711120" y="1357820"/>
                </a:lnTo>
                <a:lnTo>
                  <a:pt x="1703668" y="1354105"/>
                </a:lnTo>
                <a:lnTo>
                  <a:pt x="1695684" y="1349859"/>
                </a:lnTo>
                <a:lnTo>
                  <a:pt x="1688765" y="1344021"/>
                </a:lnTo>
                <a:lnTo>
                  <a:pt x="1681845" y="1338714"/>
                </a:lnTo>
                <a:lnTo>
                  <a:pt x="1676522" y="1331815"/>
                </a:lnTo>
                <a:lnTo>
                  <a:pt x="1671199" y="1325446"/>
                </a:lnTo>
                <a:lnTo>
                  <a:pt x="1666941" y="1318016"/>
                </a:lnTo>
                <a:lnTo>
                  <a:pt x="1663215" y="1310055"/>
                </a:lnTo>
                <a:lnTo>
                  <a:pt x="1660021" y="1301564"/>
                </a:lnTo>
                <a:lnTo>
                  <a:pt x="1657360" y="1293072"/>
                </a:lnTo>
                <a:lnTo>
                  <a:pt x="1656296" y="1284050"/>
                </a:lnTo>
                <a:lnTo>
                  <a:pt x="1655763" y="1274497"/>
                </a:lnTo>
                <a:lnTo>
                  <a:pt x="1656296" y="1265475"/>
                </a:lnTo>
                <a:lnTo>
                  <a:pt x="1657360" y="1256453"/>
                </a:lnTo>
                <a:lnTo>
                  <a:pt x="1660021" y="1247961"/>
                </a:lnTo>
                <a:lnTo>
                  <a:pt x="1663215" y="1240001"/>
                </a:lnTo>
                <a:lnTo>
                  <a:pt x="1666941" y="1232040"/>
                </a:lnTo>
                <a:lnTo>
                  <a:pt x="1671199" y="1224610"/>
                </a:lnTo>
                <a:lnTo>
                  <a:pt x="1676522" y="1217180"/>
                </a:lnTo>
                <a:lnTo>
                  <a:pt x="1681845" y="1211342"/>
                </a:lnTo>
                <a:lnTo>
                  <a:pt x="1688765" y="1204973"/>
                </a:lnTo>
                <a:lnTo>
                  <a:pt x="1695684" y="1200197"/>
                </a:lnTo>
                <a:lnTo>
                  <a:pt x="1703668" y="1195420"/>
                </a:lnTo>
                <a:lnTo>
                  <a:pt x="1711120" y="1191705"/>
                </a:lnTo>
                <a:lnTo>
                  <a:pt x="1719637" y="1188521"/>
                </a:lnTo>
                <a:lnTo>
                  <a:pt x="1728153" y="1185867"/>
                </a:lnTo>
                <a:lnTo>
                  <a:pt x="1737202" y="1184806"/>
                </a:lnTo>
                <a:lnTo>
                  <a:pt x="1746251" y="1184275"/>
                </a:lnTo>
                <a:close/>
                <a:moveTo>
                  <a:pt x="1036109" y="1184275"/>
                </a:moveTo>
                <a:lnTo>
                  <a:pt x="1045105" y="1184806"/>
                </a:lnTo>
                <a:lnTo>
                  <a:pt x="1053571" y="1185867"/>
                </a:lnTo>
                <a:lnTo>
                  <a:pt x="1062038" y="1188521"/>
                </a:lnTo>
                <a:lnTo>
                  <a:pt x="1070505" y="1191705"/>
                </a:lnTo>
                <a:lnTo>
                  <a:pt x="1078442" y="1195420"/>
                </a:lnTo>
                <a:lnTo>
                  <a:pt x="1085851" y="1200197"/>
                </a:lnTo>
                <a:lnTo>
                  <a:pt x="1092730" y="1204973"/>
                </a:lnTo>
                <a:lnTo>
                  <a:pt x="1099080" y="1211342"/>
                </a:lnTo>
                <a:lnTo>
                  <a:pt x="1105430" y="1217180"/>
                </a:lnTo>
                <a:lnTo>
                  <a:pt x="1110192" y="1224610"/>
                </a:lnTo>
                <a:lnTo>
                  <a:pt x="1114426" y="1232040"/>
                </a:lnTo>
                <a:lnTo>
                  <a:pt x="1118659" y="1240001"/>
                </a:lnTo>
                <a:lnTo>
                  <a:pt x="1121834" y="1247961"/>
                </a:lnTo>
                <a:lnTo>
                  <a:pt x="1123422" y="1256453"/>
                </a:lnTo>
                <a:lnTo>
                  <a:pt x="1125009" y="1265475"/>
                </a:lnTo>
                <a:lnTo>
                  <a:pt x="1125538" y="1274497"/>
                </a:lnTo>
                <a:lnTo>
                  <a:pt x="1125009" y="1284050"/>
                </a:lnTo>
                <a:lnTo>
                  <a:pt x="1123422" y="1293072"/>
                </a:lnTo>
                <a:lnTo>
                  <a:pt x="1121834" y="1301564"/>
                </a:lnTo>
                <a:lnTo>
                  <a:pt x="1118659" y="1310055"/>
                </a:lnTo>
                <a:lnTo>
                  <a:pt x="1114426" y="1318016"/>
                </a:lnTo>
                <a:lnTo>
                  <a:pt x="1110192" y="1325446"/>
                </a:lnTo>
                <a:lnTo>
                  <a:pt x="1105430" y="1331815"/>
                </a:lnTo>
                <a:lnTo>
                  <a:pt x="1099080" y="1338714"/>
                </a:lnTo>
                <a:lnTo>
                  <a:pt x="1092730" y="1344021"/>
                </a:lnTo>
                <a:lnTo>
                  <a:pt x="1085851" y="1349859"/>
                </a:lnTo>
                <a:lnTo>
                  <a:pt x="1078442" y="1354105"/>
                </a:lnTo>
                <a:lnTo>
                  <a:pt x="1070505" y="1357820"/>
                </a:lnTo>
                <a:lnTo>
                  <a:pt x="1062038" y="1361004"/>
                </a:lnTo>
                <a:lnTo>
                  <a:pt x="1053571" y="1363127"/>
                </a:lnTo>
                <a:lnTo>
                  <a:pt x="1045105" y="1364189"/>
                </a:lnTo>
                <a:lnTo>
                  <a:pt x="1036109" y="1365250"/>
                </a:lnTo>
                <a:lnTo>
                  <a:pt x="1026055" y="1364189"/>
                </a:lnTo>
                <a:lnTo>
                  <a:pt x="1017588" y="1363127"/>
                </a:lnTo>
                <a:lnTo>
                  <a:pt x="1009121" y="1361004"/>
                </a:lnTo>
                <a:lnTo>
                  <a:pt x="1000655" y="1357820"/>
                </a:lnTo>
                <a:lnTo>
                  <a:pt x="992717" y="1354105"/>
                </a:lnTo>
                <a:lnTo>
                  <a:pt x="985309" y="1349859"/>
                </a:lnTo>
                <a:lnTo>
                  <a:pt x="978959" y="1344021"/>
                </a:lnTo>
                <a:lnTo>
                  <a:pt x="972079" y="1338714"/>
                </a:lnTo>
                <a:lnTo>
                  <a:pt x="966259" y="1331815"/>
                </a:lnTo>
                <a:lnTo>
                  <a:pt x="960967" y="1325446"/>
                </a:lnTo>
                <a:lnTo>
                  <a:pt x="956734" y="1318016"/>
                </a:lnTo>
                <a:lnTo>
                  <a:pt x="952500" y="1310055"/>
                </a:lnTo>
                <a:lnTo>
                  <a:pt x="949325" y="1301564"/>
                </a:lnTo>
                <a:lnTo>
                  <a:pt x="947738" y="1293072"/>
                </a:lnTo>
                <a:lnTo>
                  <a:pt x="946679" y="1284050"/>
                </a:lnTo>
                <a:lnTo>
                  <a:pt x="946150" y="1274497"/>
                </a:lnTo>
                <a:lnTo>
                  <a:pt x="946679" y="1265475"/>
                </a:lnTo>
                <a:lnTo>
                  <a:pt x="947738" y="1256453"/>
                </a:lnTo>
                <a:lnTo>
                  <a:pt x="949325" y="1247961"/>
                </a:lnTo>
                <a:lnTo>
                  <a:pt x="952500" y="1240001"/>
                </a:lnTo>
                <a:lnTo>
                  <a:pt x="956734" y="1232040"/>
                </a:lnTo>
                <a:lnTo>
                  <a:pt x="960967" y="1224610"/>
                </a:lnTo>
                <a:lnTo>
                  <a:pt x="966259" y="1217180"/>
                </a:lnTo>
                <a:lnTo>
                  <a:pt x="972079" y="1211342"/>
                </a:lnTo>
                <a:lnTo>
                  <a:pt x="978959" y="1204973"/>
                </a:lnTo>
                <a:lnTo>
                  <a:pt x="985309" y="1200197"/>
                </a:lnTo>
                <a:lnTo>
                  <a:pt x="992717" y="1195420"/>
                </a:lnTo>
                <a:lnTo>
                  <a:pt x="1000655" y="1191705"/>
                </a:lnTo>
                <a:lnTo>
                  <a:pt x="1009121" y="1188521"/>
                </a:lnTo>
                <a:lnTo>
                  <a:pt x="1017588" y="1185867"/>
                </a:lnTo>
                <a:lnTo>
                  <a:pt x="1026055" y="1184806"/>
                </a:lnTo>
                <a:lnTo>
                  <a:pt x="1036109" y="1184275"/>
                </a:lnTo>
                <a:close/>
                <a:moveTo>
                  <a:pt x="804069" y="1184275"/>
                </a:moveTo>
                <a:lnTo>
                  <a:pt x="813566" y="1184806"/>
                </a:lnTo>
                <a:lnTo>
                  <a:pt x="822008" y="1185867"/>
                </a:lnTo>
                <a:lnTo>
                  <a:pt x="830450" y="1188521"/>
                </a:lnTo>
                <a:lnTo>
                  <a:pt x="838892" y="1191705"/>
                </a:lnTo>
                <a:lnTo>
                  <a:pt x="846806" y="1195420"/>
                </a:lnTo>
                <a:lnTo>
                  <a:pt x="854192" y="1200197"/>
                </a:lnTo>
                <a:lnTo>
                  <a:pt x="860524" y="1204973"/>
                </a:lnTo>
                <a:lnTo>
                  <a:pt x="867383" y="1211342"/>
                </a:lnTo>
                <a:lnTo>
                  <a:pt x="873714" y="1217180"/>
                </a:lnTo>
                <a:lnTo>
                  <a:pt x="878463" y="1224610"/>
                </a:lnTo>
                <a:lnTo>
                  <a:pt x="882683" y="1232040"/>
                </a:lnTo>
                <a:lnTo>
                  <a:pt x="886904" y="1240001"/>
                </a:lnTo>
                <a:lnTo>
                  <a:pt x="890070" y="1247961"/>
                </a:lnTo>
                <a:lnTo>
                  <a:pt x="891653" y="1256453"/>
                </a:lnTo>
                <a:lnTo>
                  <a:pt x="892708" y="1265475"/>
                </a:lnTo>
                <a:lnTo>
                  <a:pt x="893763" y="1274497"/>
                </a:lnTo>
                <a:lnTo>
                  <a:pt x="892708" y="1284050"/>
                </a:lnTo>
                <a:lnTo>
                  <a:pt x="891653" y="1293072"/>
                </a:lnTo>
                <a:lnTo>
                  <a:pt x="890070" y="1301564"/>
                </a:lnTo>
                <a:lnTo>
                  <a:pt x="886904" y="1310055"/>
                </a:lnTo>
                <a:lnTo>
                  <a:pt x="882683" y="1318016"/>
                </a:lnTo>
                <a:lnTo>
                  <a:pt x="878463" y="1325446"/>
                </a:lnTo>
                <a:lnTo>
                  <a:pt x="873714" y="1331815"/>
                </a:lnTo>
                <a:lnTo>
                  <a:pt x="867383" y="1338714"/>
                </a:lnTo>
                <a:lnTo>
                  <a:pt x="860524" y="1344021"/>
                </a:lnTo>
                <a:lnTo>
                  <a:pt x="854192" y="1349859"/>
                </a:lnTo>
                <a:lnTo>
                  <a:pt x="846806" y="1354105"/>
                </a:lnTo>
                <a:lnTo>
                  <a:pt x="838892" y="1357820"/>
                </a:lnTo>
                <a:lnTo>
                  <a:pt x="830450" y="1361004"/>
                </a:lnTo>
                <a:lnTo>
                  <a:pt x="822008" y="1363127"/>
                </a:lnTo>
                <a:lnTo>
                  <a:pt x="813566" y="1364189"/>
                </a:lnTo>
                <a:lnTo>
                  <a:pt x="804069" y="1365250"/>
                </a:lnTo>
                <a:lnTo>
                  <a:pt x="794572" y="1364189"/>
                </a:lnTo>
                <a:lnTo>
                  <a:pt x="786130" y="1363127"/>
                </a:lnTo>
                <a:lnTo>
                  <a:pt x="777689" y="1361004"/>
                </a:lnTo>
                <a:lnTo>
                  <a:pt x="769247" y="1357820"/>
                </a:lnTo>
                <a:lnTo>
                  <a:pt x="761333" y="1354105"/>
                </a:lnTo>
                <a:lnTo>
                  <a:pt x="753946" y="1349859"/>
                </a:lnTo>
                <a:lnTo>
                  <a:pt x="747087" y="1344021"/>
                </a:lnTo>
                <a:lnTo>
                  <a:pt x="740756" y="1338714"/>
                </a:lnTo>
                <a:lnTo>
                  <a:pt x="734424" y="1331815"/>
                </a:lnTo>
                <a:lnTo>
                  <a:pt x="729676" y="1325446"/>
                </a:lnTo>
                <a:lnTo>
                  <a:pt x="725455" y="1318016"/>
                </a:lnTo>
                <a:lnTo>
                  <a:pt x="721234" y="1310055"/>
                </a:lnTo>
                <a:lnTo>
                  <a:pt x="718069" y="1301564"/>
                </a:lnTo>
                <a:lnTo>
                  <a:pt x="716486" y="1293072"/>
                </a:lnTo>
                <a:lnTo>
                  <a:pt x="714903" y="1284050"/>
                </a:lnTo>
                <a:lnTo>
                  <a:pt x="714375" y="1274497"/>
                </a:lnTo>
                <a:lnTo>
                  <a:pt x="714903" y="1265475"/>
                </a:lnTo>
                <a:lnTo>
                  <a:pt x="716486" y="1256453"/>
                </a:lnTo>
                <a:lnTo>
                  <a:pt x="718069" y="1247961"/>
                </a:lnTo>
                <a:lnTo>
                  <a:pt x="721234" y="1240001"/>
                </a:lnTo>
                <a:lnTo>
                  <a:pt x="725455" y="1232040"/>
                </a:lnTo>
                <a:lnTo>
                  <a:pt x="729676" y="1224610"/>
                </a:lnTo>
                <a:lnTo>
                  <a:pt x="734424" y="1217180"/>
                </a:lnTo>
                <a:lnTo>
                  <a:pt x="740756" y="1211342"/>
                </a:lnTo>
                <a:lnTo>
                  <a:pt x="747087" y="1204973"/>
                </a:lnTo>
                <a:lnTo>
                  <a:pt x="753946" y="1200197"/>
                </a:lnTo>
                <a:lnTo>
                  <a:pt x="761333" y="1195420"/>
                </a:lnTo>
                <a:lnTo>
                  <a:pt x="769247" y="1191705"/>
                </a:lnTo>
                <a:lnTo>
                  <a:pt x="777689" y="1188521"/>
                </a:lnTo>
                <a:lnTo>
                  <a:pt x="786130" y="1185867"/>
                </a:lnTo>
                <a:lnTo>
                  <a:pt x="794572" y="1184806"/>
                </a:lnTo>
                <a:lnTo>
                  <a:pt x="804069" y="1184275"/>
                </a:lnTo>
                <a:close/>
                <a:moveTo>
                  <a:pt x="563032" y="1184275"/>
                </a:moveTo>
                <a:lnTo>
                  <a:pt x="571975" y="1184806"/>
                </a:lnTo>
                <a:lnTo>
                  <a:pt x="580918" y="1185867"/>
                </a:lnTo>
                <a:lnTo>
                  <a:pt x="589335" y="1188521"/>
                </a:lnTo>
                <a:lnTo>
                  <a:pt x="597226" y="1191705"/>
                </a:lnTo>
                <a:lnTo>
                  <a:pt x="605117" y="1195420"/>
                </a:lnTo>
                <a:lnTo>
                  <a:pt x="613008" y="1200197"/>
                </a:lnTo>
                <a:lnTo>
                  <a:pt x="619847" y="1204973"/>
                </a:lnTo>
                <a:lnTo>
                  <a:pt x="625633" y="1211342"/>
                </a:lnTo>
                <a:lnTo>
                  <a:pt x="631946" y="1217180"/>
                </a:lnTo>
                <a:lnTo>
                  <a:pt x="636681" y="1224610"/>
                </a:lnTo>
                <a:lnTo>
                  <a:pt x="641415" y="1232040"/>
                </a:lnTo>
                <a:lnTo>
                  <a:pt x="645098" y="1240001"/>
                </a:lnTo>
                <a:lnTo>
                  <a:pt x="648254" y="1247961"/>
                </a:lnTo>
                <a:lnTo>
                  <a:pt x="650885" y="1256453"/>
                </a:lnTo>
                <a:lnTo>
                  <a:pt x="651937" y="1265475"/>
                </a:lnTo>
                <a:lnTo>
                  <a:pt x="652463" y="1274497"/>
                </a:lnTo>
                <a:lnTo>
                  <a:pt x="651937" y="1284050"/>
                </a:lnTo>
                <a:lnTo>
                  <a:pt x="650885" y="1293072"/>
                </a:lnTo>
                <a:lnTo>
                  <a:pt x="648254" y="1301564"/>
                </a:lnTo>
                <a:lnTo>
                  <a:pt x="645098" y="1310055"/>
                </a:lnTo>
                <a:lnTo>
                  <a:pt x="641415" y="1318016"/>
                </a:lnTo>
                <a:lnTo>
                  <a:pt x="636681" y="1325446"/>
                </a:lnTo>
                <a:lnTo>
                  <a:pt x="631946" y="1331815"/>
                </a:lnTo>
                <a:lnTo>
                  <a:pt x="625633" y="1338714"/>
                </a:lnTo>
                <a:lnTo>
                  <a:pt x="619847" y="1344021"/>
                </a:lnTo>
                <a:lnTo>
                  <a:pt x="613008" y="1349859"/>
                </a:lnTo>
                <a:lnTo>
                  <a:pt x="605117" y="1354105"/>
                </a:lnTo>
                <a:lnTo>
                  <a:pt x="597226" y="1357820"/>
                </a:lnTo>
                <a:lnTo>
                  <a:pt x="589335" y="1361004"/>
                </a:lnTo>
                <a:lnTo>
                  <a:pt x="580918" y="1363127"/>
                </a:lnTo>
                <a:lnTo>
                  <a:pt x="571975" y="1364189"/>
                </a:lnTo>
                <a:lnTo>
                  <a:pt x="563032" y="1365250"/>
                </a:lnTo>
                <a:lnTo>
                  <a:pt x="554089" y="1364189"/>
                </a:lnTo>
                <a:lnTo>
                  <a:pt x="544620" y="1363127"/>
                </a:lnTo>
                <a:lnTo>
                  <a:pt x="536202" y="1361004"/>
                </a:lnTo>
                <a:lnTo>
                  <a:pt x="527785" y="1357820"/>
                </a:lnTo>
                <a:lnTo>
                  <a:pt x="519894" y="1354105"/>
                </a:lnTo>
                <a:lnTo>
                  <a:pt x="512530" y="1349859"/>
                </a:lnTo>
                <a:lnTo>
                  <a:pt x="506217" y="1344021"/>
                </a:lnTo>
                <a:lnTo>
                  <a:pt x="499378" y="1338714"/>
                </a:lnTo>
                <a:lnTo>
                  <a:pt x="494117" y="1331815"/>
                </a:lnTo>
                <a:lnTo>
                  <a:pt x="488331" y="1325446"/>
                </a:lnTo>
                <a:lnTo>
                  <a:pt x="484122" y="1318016"/>
                </a:lnTo>
                <a:lnTo>
                  <a:pt x="480440" y="1310055"/>
                </a:lnTo>
                <a:lnTo>
                  <a:pt x="477809" y="1301564"/>
                </a:lnTo>
                <a:lnTo>
                  <a:pt x="475179" y="1293072"/>
                </a:lnTo>
                <a:lnTo>
                  <a:pt x="474127" y="1284050"/>
                </a:lnTo>
                <a:lnTo>
                  <a:pt x="473075" y="1274497"/>
                </a:lnTo>
                <a:lnTo>
                  <a:pt x="474127" y="1265475"/>
                </a:lnTo>
                <a:lnTo>
                  <a:pt x="475179" y="1256453"/>
                </a:lnTo>
                <a:lnTo>
                  <a:pt x="477809" y="1247961"/>
                </a:lnTo>
                <a:lnTo>
                  <a:pt x="480440" y="1240001"/>
                </a:lnTo>
                <a:lnTo>
                  <a:pt x="484122" y="1232040"/>
                </a:lnTo>
                <a:lnTo>
                  <a:pt x="488331" y="1224610"/>
                </a:lnTo>
                <a:lnTo>
                  <a:pt x="494117" y="1217180"/>
                </a:lnTo>
                <a:lnTo>
                  <a:pt x="499378" y="1211342"/>
                </a:lnTo>
                <a:lnTo>
                  <a:pt x="506217" y="1204973"/>
                </a:lnTo>
                <a:lnTo>
                  <a:pt x="512530" y="1200197"/>
                </a:lnTo>
                <a:lnTo>
                  <a:pt x="519894" y="1195420"/>
                </a:lnTo>
                <a:lnTo>
                  <a:pt x="527785" y="1191705"/>
                </a:lnTo>
                <a:lnTo>
                  <a:pt x="536202" y="1188521"/>
                </a:lnTo>
                <a:lnTo>
                  <a:pt x="544620" y="1185867"/>
                </a:lnTo>
                <a:lnTo>
                  <a:pt x="554089" y="1184806"/>
                </a:lnTo>
                <a:lnTo>
                  <a:pt x="563032" y="1184275"/>
                </a:lnTo>
                <a:close/>
                <a:moveTo>
                  <a:pt x="325969" y="1184275"/>
                </a:moveTo>
                <a:lnTo>
                  <a:pt x="334912" y="1184806"/>
                </a:lnTo>
                <a:lnTo>
                  <a:pt x="344381" y="1185867"/>
                </a:lnTo>
                <a:lnTo>
                  <a:pt x="352798" y="1188521"/>
                </a:lnTo>
                <a:lnTo>
                  <a:pt x="361215" y="1191705"/>
                </a:lnTo>
                <a:lnTo>
                  <a:pt x="369106" y="1195420"/>
                </a:lnTo>
                <a:lnTo>
                  <a:pt x="376471" y="1200197"/>
                </a:lnTo>
                <a:lnTo>
                  <a:pt x="382784" y="1204973"/>
                </a:lnTo>
                <a:lnTo>
                  <a:pt x="389623" y="1211342"/>
                </a:lnTo>
                <a:lnTo>
                  <a:pt x="394883" y="1217180"/>
                </a:lnTo>
                <a:lnTo>
                  <a:pt x="400670" y="1224610"/>
                </a:lnTo>
                <a:lnTo>
                  <a:pt x="404878" y="1232040"/>
                </a:lnTo>
                <a:lnTo>
                  <a:pt x="408561" y="1240001"/>
                </a:lnTo>
                <a:lnTo>
                  <a:pt x="411191" y="1247961"/>
                </a:lnTo>
                <a:lnTo>
                  <a:pt x="413821" y="1256453"/>
                </a:lnTo>
                <a:lnTo>
                  <a:pt x="414874" y="1265475"/>
                </a:lnTo>
                <a:lnTo>
                  <a:pt x="415926" y="1274497"/>
                </a:lnTo>
                <a:lnTo>
                  <a:pt x="414874" y="1284050"/>
                </a:lnTo>
                <a:lnTo>
                  <a:pt x="413821" y="1293072"/>
                </a:lnTo>
                <a:lnTo>
                  <a:pt x="411191" y="1301564"/>
                </a:lnTo>
                <a:lnTo>
                  <a:pt x="408561" y="1310055"/>
                </a:lnTo>
                <a:lnTo>
                  <a:pt x="404878" y="1318016"/>
                </a:lnTo>
                <a:lnTo>
                  <a:pt x="400670" y="1325446"/>
                </a:lnTo>
                <a:lnTo>
                  <a:pt x="394883" y="1331815"/>
                </a:lnTo>
                <a:lnTo>
                  <a:pt x="389623" y="1338714"/>
                </a:lnTo>
                <a:lnTo>
                  <a:pt x="382784" y="1344021"/>
                </a:lnTo>
                <a:lnTo>
                  <a:pt x="376471" y="1349859"/>
                </a:lnTo>
                <a:lnTo>
                  <a:pt x="369106" y="1354105"/>
                </a:lnTo>
                <a:lnTo>
                  <a:pt x="361215" y="1357820"/>
                </a:lnTo>
                <a:lnTo>
                  <a:pt x="352798" y="1361004"/>
                </a:lnTo>
                <a:lnTo>
                  <a:pt x="344381" y="1363127"/>
                </a:lnTo>
                <a:lnTo>
                  <a:pt x="334912" y="1364189"/>
                </a:lnTo>
                <a:lnTo>
                  <a:pt x="325969" y="1365250"/>
                </a:lnTo>
                <a:lnTo>
                  <a:pt x="317026" y="1364189"/>
                </a:lnTo>
                <a:lnTo>
                  <a:pt x="308083" y="1363127"/>
                </a:lnTo>
                <a:lnTo>
                  <a:pt x="299665" y="1361004"/>
                </a:lnTo>
                <a:lnTo>
                  <a:pt x="291775" y="1357820"/>
                </a:lnTo>
                <a:lnTo>
                  <a:pt x="283884" y="1354105"/>
                </a:lnTo>
                <a:lnTo>
                  <a:pt x="276519" y="1349859"/>
                </a:lnTo>
                <a:lnTo>
                  <a:pt x="269154" y="1344021"/>
                </a:lnTo>
                <a:lnTo>
                  <a:pt x="263367" y="1338714"/>
                </a:lnTo>
                <a:lnTo>
                  <a:pt x="257054" y="1331815"/>
                </a:lnTo>
                <a:lnTo>
                  <a:pt x="252320" y="1325446"/>
                </a:lnTo>
                <a:lnTo>
                  <a:pt x="247585" y="1318016"/>
                </a:lnTo>
                <a:lnTo>
                  <a:pt x="243903" y="1310055"/>
                </a:lnTo>
                <a:lnTo>
                  <a:pt x="240746" y="1301564"/>
                </a:lnTo>
                <a:lnTo>
                  <a:pt x="238116" y="1293072"/>
                </a:lnTo>
                <a:lnTo>
                  <a:pt x="237064" y="1284050"/>
                </a:lnTo>
                <a:lnTo>
                  <a:pt x="236538" y="1274497"/>
                </a:lnTo>
                <a:lnTo>
                  <a:pt x="237064" y="1265475"/>
                </a:lnTo>
                <a:lnTo>
                  <a:pt x="238116" y="1256453"/>
                </a:lnTo>
                <a:lnTo>
                  <a:pt x="240746" y="1247961"/>
                </a:lnTo>
                <a:lnTo>
                  <a:pt x="243903" y="1240001"/>
                </a:lnTo>
                <a:lnTo>
                  <a:pt x="247585" y="1232040"/>
                </a:lnTo>
                <a:lnTo>
                  <a:pt x="252320" y="1224610"/>
                </a:lnTo>
                <a:lnTo>
                  <a:pt x="257054" y="1217180"/>
                </a:lnTo>
                <a:lnTo>
                  <a:pt x="263367" y="1211342"/>
                </a:lnTo>
                <a:lnTo>
                  <a:pt x="269154" y="1204973"/>
                </a:lnTo>
                <a:lnTo>
                  <a:pt x="276519" y="1200197"/>
                </a:lnTo>
                <a:lnTo>
                  <a:pt x="283884" y="1195420"/>
                </a:lnTo>
                <a:lnTo>
                  <a:pt x="291775" y="1191705"/>
                </a:lnTo>
                <a:lnTo>
                  <a:pt x="299665" y="1188521"/>
                </a:lnTo>
                <a:lnTo>
                  <a:pt x="308083" y="1185867"/>
                </a:lnTo>
                <a:lnTo>
                  <a:pt x="317026" y="1184806"/>
                </a:lnTo>
                <a:lnTo>
                  <a:pt x="325969" y="1184275"/>
                </a:lnTo>
                <a:close/>
                <a:moveTo>
                  <a:pt x="2684225" y="947737"/>
                </a:moveTo>
                <a:lnTo>
                  <a:pt x="2693194" y="947737"/>
                </a:lnTo>
                <a:lnTo>
                  <a:pt x="2702163" y="947737"/>
                </a:lnTo>
                <a:lnTo>
                  <a:pt x="2711660" y="949325"/>
                </a:lnTo>
                <a:lnTo>
                  <a:pt x="2720102" y="950912"/>
                </a:lnTo>
                <a:lnTo>
                  <a:pt x="2728544" y="954087"/>
                </a:lnTo>
                <a:lnTo>
                  <a:pt x="2736458" y="957791"/>
                </a:lnTo>
                <a:lnTo>
                  <a:pt x="2743845" y="962554"/>
                </a:lnTo>
                <a:lnTo>
                  <a:pt x="2750176" y="967846"/>
                </a:lnTo>
                <a:lnTo>
                  <a:pt x="2757035" y="973666"/>
                </a:lnTo>
                <a:lnTo>
                  <a:pt x="2762311" y="980016"/>
                </a:lnTo>
                <a:lnTo>
                  <a:pt x="2768115" y="986896"/>
                </a:lnTo>
                <a:lnTo>
                  <a:pt x="2772336" y="994304"/>
                </a:lnTo>
                <a:lnTo>
                  <a:pt x="2776029" y="1002241"/>
                </a:lnTo>
                <a:lnTo>
                  <a:pt x="2778667" y="1010179"/>
                </a:lnTo>
                <a:lnTo>
                  <a:pt x="2781305" y="1019175"/>
                </a:lnTo>
                <a:lnTo>
                  <a:pt x="2782360" y="1027642"/>
                </a:lnTo>
                <a:lnTo>
                  <a:pt x="2782888" y="1037167"/>
                </a:lnTo>
                <a:lnTo>
                  <a:pt x="2782360" y="1046162"/>
                </a:lnTo>
                <a:lnTo>
                  <a:pt x="2781305" y="1055158"/>
                </a:lnTo>
                <a:lnTo>
                  <a:pt x="2778667" y="1063625"/>
                </a:lnTo>
                <a:lnTo>
                  <a:pt x="2776029" y="1072092"/>
                </a:lnTo>
                <a:lnTo>
                  <a:pt x="2772336" y="1080029"/>
                </a:lnTo>
                <a:lnTo>
                  <a:pt x="2768115" y="1087438"/>
                </a:lnTo>
                <a:lnTo>
                  <a:pt x="2762311" y="1094317"/>
                </a:lnTo>
                <a:lnTo>
                  <a:pt x="2757035" y="1101196"/>
                </a:lnTo>
                <a:lnTo>
                  <a:pt x="2750176" y="1106488"/>
                </a:lnTo>
                <a:lnTo>
                  <a:pt x="2743845" y="1111779"/>
                </a:lnTo>
                <a:lnTo>
                  <a:pt x="2736458" y="1116013"/>
                </a:lnTo>
                <a:lnTo>
                  <a:pt x="2728544" y="1119717"/>
                </a:lnTo>
                <a:lnTo>
                  <a:pt x="2720102" y="1122892"/>
                </a:lnTo>
                <a:lnTo>
                  <a:pt x="2711660" y="1125538"/>
                </a:lnTo>
                <a:lnTo>
                  <a:pt x="2702163" y="1126596"/>
                </a:lnTo>
                <a:lnTo>
                  <a:pt x="2693194" y="1127125"/>
                </a:lnTo>
                <a:lnTo>
                  <a:pt x="2684225" y="1126596"/>
                </a:lnTo>
                <a:lnTo>
                  <a:pt x="2675255" y="1125538"/>
                </a:lnTo>
                <a:lnTo>
                  <a:pt x="2666813" y="1122892"/>
                </a:lnTo>
                <a:lnTo>
                  <a:pt x="2658899" y="1119717"/>
                </a:lnTo>
                <a:lnTo>
                  <a:pt x="2650985" y="1116013"/>
                </a:lnTo>
                <a:lnTo>
                  <a:pt x="2643598" y="1111779"/>
                </a:lnTo>
                <a:lnTo>
                  <a:pt x="2636212" y="1106488"/>
                </a:lnTo>
                <a:lnTo>
                  <a:pt x="2630408" y="1101196"/>
                </a:lnTo>
                <a:lnTo>
                  <a:pt x="2624077" y="1094317"/>
                </a:lnTo>
                <a:lnTo>
                  <a:pt x="2619328" y="1087438"/>
                </a:lnTo>
                <a:lnTo>
                  <a:pt x="2614580" y="1080029"/>
                </a:lnTo>
                <a:lnTo>
                  <a:pt x="2610887" y="1072092"/>
                </a:lnTo>
                <a:lnTo>
                  <a:pt x="2607721" y="1063625"/>
                </a:lnTo>
                <a:lnTo>
                  <a:pt x="2605083" y="1055158"/>
                </a:lnTo>
                <a:lnTo>
                  <a:pt x="2604028" y="1046162"/>
                </a:lnTo>
                <a:lnTo>
                  <a:pt x="2603500" y="1037167"/>
                </a:lnTo>
                <a:lnTo>
                  <a:pt x="2604028" y="1027642"/>
                </a:lnTo>
                <a:lnTo>
                  <a:pt x="2605083" y="1019175"/>
                </a:lnTo>
                <a:lnTo>
                  <a:pt x="2607721" y="1010179"/>
                </a:lnTo>
                <a:lnTo>
                  <a:pt x="2610887" y="1002241"/>
                </a:lnTo>
                <a:lnTo>
                  <a:pt x="2614580" y="994304"/>
                </a:lnTo>
                <a:lnTo>
                  <a:pt x="2619328" y="986896"/>
                </a:lnTo>
                <a:lnTo>
                  <a:pt x="2624077" y="980016"/>
                </a:lnTo>
                <a:lnTo>
                  <a:pt x="2630408" y="973666"/>
                </a:lnTo>
                <a:lnTo>
                  <a:pt x="2636212" y="967846"/>
                </a:lnTo>
                <a:lnTo>
                  <a:pt x="2643598" y="962554"/>
                </a:lnTo>
                <a:lnTo>
                  <a:pt x="2650985" y="957791"/>
                </a:lnTo>
                <a:lnTo>
                  <a:pt x="2658899" y="954087"/>
                </a:lnTo>
                <a:lnTo>
                  <a:pt x="2666813" y="950912"/>
                </a:lnTo>
                <a:lnTo>
                  <a:pt x="2675255" y="949325"/>
                </a:lnTo>
                <a:lnTo>
                  <a:pt x="2684225" y="947737"/>
                </a:lnTo>
                <a:close/>
                <a:moveTo>
                  <a:pt x="2446868" y="947737"/>
                </a:moveTo>
                <a:lnTo>
                  <a:pt x="2456393" y="947737"/>
                </a:lnTo>
                <a:lnTo>
                  <a:pt x="2465389" y="947737"/>
                </a:lnTo>
                <a:lnTo>
                  <a:pt x="2474384" y="949325"/>
                </a:lnTo>
                <a:lnTo>
                  <a:pt x="2482851" y="950912"/>
                </a:lnTo>
                <a:lnTo>
                  <a:pt x="2491318" y="954087"/>
                </a:lnTo>
                <a:lnTo>
                  <a:pt x="2499255" y="957791"/>
                </a:lnTo>
                <a:lnTo>
                  <a:pt x="2506664" y="962554"/>
                </a:lnTo>
                <a:lnTo>
                  <a:pt x="2513543" y="967846"/>
                </a:lnTo>
                <a:lnTo>
                  <a:pt x="2519893" y="973666"/>
                </a:lnTo>
                <a:lnTo>
                  <a:pt x="2525714" y="980016"/>
                </a:lnTo>
                <a:lnTo>
                  <a:pt x="2531005" y="986896"/>
                </a:lnTo>
                <a:lnTo>
                  <a:pt x="2535238" y="994304"/>
                </a:lnTo>
                <a:lnTo>
                  <a:pt x="2538943" y="1002241"/>
                </a:lnTo>
                <a:lnTo>
                  <a:pt x="2542118" y="1010179"/>
                </a:lnTo>
                <a:lnTo>
                  <a:pt x="2544234" y="1019175"/>
                </a:lnTo>
                <a:lnTo>
                  <a:pt x="2545822" y="1027642"/>
                </a:lnTo>
                <a:lnTo>
                  <a:pt x="2546351" y="1037167"/>
                </a:lnTo>
                <a:lnTo>
                  <a:pt x="2545822" y="1046162"/>
                </a:lnTo>
                <a:lnTo>
                  <a:pt x="2544234" y="1055158"/>
                </a:lnTo>
                <a:lnTo>
                  <a:pt x="2542118" y="1063625"/>
                </a:lnTo>
                <a:lnTo>
                  <a:pt x="2538943" y="1072092"/>
                </a:lnTo>
                <a:lnTo>
                  <a:pt x="2535238" y="1080029"/>
                </a:lnTo>
                <a:lnTo>
                  <a:pt x="2531005" y="1087438"/>
                </a:lnTo>
                <a:lnTo>
                  <a:pt x="2525714" y="1094317"/>
                </a:lnTo>
                <a:lnTo>
                  <a:pt x="2519893" y="1101196"/>
                </a:lnTo>
                <a:lnTo>
                  <a:pt x="2513543" y="1106488"/>
                </a:lnTo>
                <a:lnTo>
                  <a:pt x="2506664" y="1111779"/>
                </a:lnTo>
                <a:lnTo>
                  <a:pt x="2499255" y="1116013"/>
                </a:lnTo>
                <a:lnTo>
                  <a:pt x="2491318" y="1119717"/>
                </a:lnTo>
                <a:lnTo>
                  <a:pt x="2482851" y="1122892"/>
                </a:lnTo>
                <a:lnTo>
                  <a:pt x="2474384" y="1125538"/>
                </a:lnTo>
                <a:lnTo>
                  <a:pt x="2465389" y="1126596"/>
                </a:lnTo>
                <a:lnTo>
                  <a:pt x="2456393" y="1127125"/>
                </a:lnTo>
                <a:lnTo>
                  <a:pt x="2446868" y="1126596"/>
                </a:lnTo>
                <a:lnTo>
                  <a:pt x="2438401" y="1125538"/>
                </a:lnTo>
                <a:lnTo>
                  <a:pt x="2429405" y="1122892"/>
                </a:lnTo>
                <a:lnTo>
                  <a:pt x="2421468" y="1119717"/>
                </a:lnTo>
                <a:lnTo>
                  <a:pt x="2413530" y="1116013"/>
                </a:lnTo>
                <a:lnTo>
                  <a:pt x="2406122" y="1111779"/>
                </a:lnTo>
                <a:lnTo>
                  <a:pt x="2399243" y="1106488"/>
                </a:lnTo>
                <a:lnTo>
                  <a:pt x="2392892" y="1101196"/>
                </a:lnTo>
                <a:lnTo>
                  <a:pt x="2387072" y="1094317"/>
                </a:lnTo>
                <a:lnTo>
                  <a:pt x="2381780" y="1087438"/>
                </a:lnTo>
                <a:lnTo>
                  <a:pt x="2377017" y="1080029"/>
                </a:lnTo>
                <a:lnTo>
                  <a:pt x="2373313" y="1072092"/>
                </a:lnTo>
                <a:lnTo>
                  <a:pt x="2370138" y="1063625"/>
                </a:lnTo>
                <a:lnTo>
                  <a:pt x="2368551" y="1055158"/>
                </a:lnTo>
                <a:lnTo>
                  <a:pt x="2366963" y="1046162"/>
                </a:lnTo>
                <a:lnTo>
                  <a:pt x="2366963" y="1037167"/>
                </a:lnTo>
                <a:lnTo>
                  <a:pt x="2366963" y="1027642"/>
                </a:lnTo>
                <a:lnTo>
                  <a:pt x="2368551" y="1019175"/>
                </a:lnTo>
                <a:lnTo>
                  <a:pt x="2370138" y="1010179"/>
                </a:lnTo>
                <a:lnTo>
                  <a:pt x="2373313" y="1002241"/>
                </a:lnTo>
                <a:lnTo>
                  <a:pt x="2377017" y="994304"/>
                </a:lnTo>
                <a:lnTo>
                  <a:pt x="2381780" y="986896"/>
                </a:lnTo>
                <a:lnTo>
                  <a:pt x="2387072" y="980016"/>
                </a:lnTo>
                <a:lnTo>
                  <a:pt x="2392892" y="973666"/>
                </a:lnTo>
                <a:lnTo>
                  <a:pt x="2399243" y="967846"/>
                </a:lnTo>
                <a:lnTo>
                  <a:pt x="2406122" y="962554"/>
                </a:lnTo>
                <a:lnTo>
                  <a:pt x="2413530" y="957791"/>
                </a:lnTo>
                <a:lnTo>
                  <a:pt x="2421468" y="954087"/>
                </a:lnTo>
                <a:lnTo>
                  <a:pt x="2429405" y="950912"/>
                </a:lnTo>
                <a:lnTo>
                  <a:pt x="2438401" y="949325"/>
                </a:lnTo>
                <a:lnTo>
                  <a:pt x="2446868" y="947737"/>
                </a:lnTo>
                <a:close/>
                <a:moveTo>
                  <a:pt x="2215385" y="947737"/>
                </a:moveTo>
                <a:lnTo>
                  <a:pt x="2224355" y="947737"/>
                </a:lnTo>
                <a:lnTo>
                  <a:pt x="2233852" y="947737"/>
                </a:lnTo>
                <a:lnTo>
                  <a:pt x="2242821" y="949325"/>
                </a:lnTo>
                <a:lnTo>
                  <a:pt x="2251263" y="950912"/>
                </a:lnTo>
                <a:lnTo>
                  <a:pt x="2259705" y="954087"/>
                </a:lnTo>
                <a:lnTo>
                  <a:pt x="2267619" y="957791"/>
                </a:lnTo>
                <a:lnTo>
                  <a:pt x="2275005" y="962554"/>
                </a:lnTo>
                <a:lnTo>
                  <a:pt x="2281337" y="967846"/>
                </a:lnTo>
                <a:lnTo>
                  <a:pt x="2288196" y="973666"/>
                </a:lnTo>
                <a:lnTo>
                  <a:pt x="2293472" y="980016"/>
                </a:lnTo>
                <a:lnTo>
                  <a:pt x="2299276" y="986896"/>
                </a:lnTo>
                <a:lnTo>
                  <a:pt x="2303496" y="994304"/>
                </a:lnTo>
                <a:lnTo>
                  <a:pt x="2307190" y="1002241"/>
                </a:lnTo>
                <a:lnTo>
                  <a:pt x="2310355" y="1010179"/>
                </a:lnTo>
                <a:lnTo>
                  <a:pt x="2312466" y="1019175"/>
                </a:lnTo>
                <a:lnTo>
                  <a:pt x="2313521" y="1027642"/>
                </a:lnTo>
                <a:lnTo>
                  <a:pt x="2314576" y="1037167"/>
                </a:lnTo>
                <a:lnTo>
                  <a:pt x="2313521" y="1046162"/>
                </a:lnTo>
                <a:lnTo>
                  <a:pt x="2312466" y="1055158"/>
                </a:lnTo>
                <a:lnTo>
                  <a:pt x="2310355" y="1063625"/>
                </a:lnTo>
                <a:lnTo>
                  <a:pt x="2307190" y="1072092"/>
                </a:lnTo>
                <a:lnTo>
                  <a:pt x="2303496" y="1080029"/>
                </a:lnTo>
                <a:lnTo>
                  <a:pt x="2299276" y="1087438"/>
                </a:lnTo>
                <a:lnTo>
                  <a:pt x="2293472" y="1094317"/>
                </a:lnTo>
                <a:lnTo>
                  <a:pt x="2288196" y="1101196"/>
                </a:lnTo>
                <a:lnTo>
                  <a:pt x="2281337" y="1106488"/>
                </a:lnTo>
                <a:lnTo>
                  <a:pt x="2275005" y="1111779"/>
                </a:lnTo>
                <a:lnTo>
                  <a:pt x="2267619" y="1116013"/>
                </a:lnTo>
                <a:lnTo>
                  <a:pt x="2259705" y="1119717"/>
                </a:lnTo>
                <a:lnTo>
                  <a:pt x="2251263" y="1122892"/>
                </a:lnTo>
                <a:lnTo>
                  <a:pt x="2242821" y="1125538"/>
                </a:lnTo>
                <a:lnTo>
                  <a:pt x="2233852" y="1126596"/>
                </a:lnTo>
                <a:lnTo>
                  <a:pt x="2224355" y="1127125"/>
                </a:lnTo>
                <a:lnTo>
                  <a:pt x="2215385" y="1126596"/>
                </a:lnTo>
                <a:lnTo>
                  <a:pt x="2206416" y="1125538"/>
                </a:lnTo>
                <a:lnTo>
                  <a:pt x="2197974" y="1122892"/>
                </a:lnTo>
                <a:lnTo>
                  <a:pt x="2190060" y="1119717"/>
                </a:lnTo>
                <a:lnTo>
                  <a:pt x="2182146" y="1116013"/>
                </a:lnTo>
                <a:lnTo>
                  <a:pt x="2174759" y="1111779"/>
                </a:lnTo>
                <a:lnTo>
                  <a:pt x="2167373" y="1106488"/>
                </a:lnTo>
                <a:lnTo>
                  <a:pt x="2161569" y="1101196"/>
                </a:lnTo>
                <a:lnTo>
                  <a:pt x="2155237" y="1094317"/>
                </a:lnTo>
                <a:lnTo>
                  <a:pt x="2150489" y="1087438"/>
                </a:lnTo>
                <a:lnTo>
                  <a:pt x="2145740" y="1080029"/>
                </a:lnTo>
                <a:lnTo>
                  <a:pt x="2142047" y="1072092"/>
                </a:lnTo>
                <a:lnTo>
                  <a:pt x="2138882" y="1063625"/>
                </a:lnTo>
                <a:lnTo>
                  <a:pt x="2137299" y="1055158"/>
                </a:lnTo>
                <a:lnTo>
                  <a:pt x="2135188" y="1046162"/>
                </a:lnTo>
                <a:lnTo>
                  <a:pt x="2135188" y="1037167"/>
                </a:lnTo>
                <a:lnTo>
                  <a:pt x="2135188" y="1027642"/>
                </a:lnTo>
                <a:lnTo>
                  <a:pt x="2137299" y="1019175"/>
                </a:lnTo>
                <a:lnTo>
                  <a:pt x="2138882" y="1010179"/>
                </a:lnTo>
                <a:lnTo>
                  <a:pt x="2142047" y="1002241"/>
                </a:lnTo>
                <a:lnTo>
                  <a:pt x="2145740" y="994304"/>
                </a:lnTo>
                <a:lnTo>
                  <a:pt x="2150489" y="986896"/>
                </a:lnTo>
                <a:lnTo>
                  <a:pt x="2155237" y="980016"/>
                </a:lnTo>
                <a:lnTo>
                  <a:pt x="2161569" y="973666"/>
                </a:lnTo>
                <a:lnTo>
                  <a:pt x="2167373" y="967846"/>
                </a:lnTo>
                <a:lnTo>
                  <a:pt x="2174759" y="962554"/>
                </a:lnTo>
                <a:lnTo>
                  <a:pt x="2182146" y="957791"/>
                </a:lnTo>
                <a:lnTo>
                  <a:pt x="2190060" y="954087"/>
                </a:lnTo>
                <a:lnTo>
                  <a:pt x="2197974" y="950912"/>
                </a:lnTo>
                <a:lnTo>
                  <a:pt x="2206416" y="949325"/>
                </a:lnTo>
                <a:lnTo>
                  <a:pt x="2215385" y="947737"/>
                </a:lnTo>
                <a:close/>
                <a:moveTo>
                  <a:pt x="1973739" y="947737"/>
                </a:moveTo>
                <a:lnTo>
                  <a:pt x="1983320" y="947737"/>
                </a:lnTo>
                <a:lnTo>
                  <a:pt x="1992369" y="947737"/>
                </a:lnTo>
                <a:lnTo>
                  <a:pt x="2001418" y="949325"/>
                </a:lnTo>
                <a:lnTo>
                  <a:pt x="2009934" y="950912"/>
                </a:lnTo>
                <a:lnTo>
                  <a:pt x="2017918" y="954087"/>
                </a:lnTo>
                <a:lnTo>
                  <a:pt x="2025902" y="957791"/>
                </a:lnTo>
                <a:lnTo>
                  <a:pt x="2033354" y="962554"/>
                </a:lnTo>
                <a:lnTo>
                  <a:pt x="2040806" y="967846"/>
                </a:lnTo>
                <a:lnTo>
                  <a:pt x="2046661" y="973666"/>
                </a:lnTo>
                <a:lnTo>
                  <a:pt x="2053049" y="980016"/>
                </a:lnTo>
                <a:lnTo>
                  <a:pt x="2057839" y="986896"/>
                </a:lnTo>
                <a:lnTo>
                  <a:pt x="2062630" y="994304"/>
                </a:lnTo>
                <a:lnTo>
                  <a:pt x="2066356" y="1002241"/>
                </a:lnTo>
                <a:lnTo>
                  <a:pt x="2069549" y="1010179"/>
                </a:lnTo>
                <a:lnTo>
                  <a:pt x="2071146" y="1019175"/>
                </a:lnTo>
                <a:lnTo>
                  <a:pt x="2073275" y="1027642"/>
                </a:lnTo>
                <a:lnTo>
                  <a:pt x="2073275" y="1037167"/>
                </a:lnTo>
                <a:lnTo>
                  <a:pt x="2073275" y="1046162"/>
                </a:lnTo>
                <a:lnTo>
                  <a:pt x="2071146" y="1055158"/>
                </a:lnTo>
                <a:lnTo>
                  <a:pt x="2069549" y="1063625"/>
                </a:lnTo>
                <a:lnTo>
                  <a:pt x="2066356" y="1072092"/>
                </a:lnTo>
                <a:lnTo>
                  <a:pt x="2062630" y="1080029"/>
                </a:lnTo>
                <a:lnTo>
                  <a:pt x="2057839" y="1087438"/>
                </a:lnTo>
                <a:lnTo>
                  <a:pt x="2053049" y="1094317"/>
                </a:lnTo>
                <a:lnTo>
                  <a:pt x="2046661" y="1101196"/>
                </a:lnTo>
                <a:lnTo>
                  <a:pt x="2040806" y="1106488"/>
                </a:lnTo>
                <a:lnTo>
                  <a:pt x="2033354" y="1111779"/>
                </a:lnTo>
                <a:lnTo>
                  <a:pt x="2025902" y="1116013"/>
                </a:lnTo>
                <a:lnTo>
                  <a:pt x="2017918" y="1119717"/>
                </a:lnTo>
                <a:lnTo>
                  <a:pt x="2009934" y="1122892"/>
                </a:lnTo>
                <a:lnTo>
                  <a:pt x="2001418" y="1125538"/>
                </a:lnTo>
                <a:lnTo>
                  <a:pt x="1992369" y="1126596"/>
                </a:lnTo>
                <a:lnTo>
                  <a:pt x="1983320" y="1127125"/>
                </a:lnTo>
                <a:lnTo>
                  <a:pt x="1973739" y="1126596"/>
                </a:lnTo>
                <a:lnTo>
                  <a:pt x="1964690" y="1125538"/>
                </a:lnTo>
                <a:lnTo>
                  <a:pt x="1956174" y="1122892"/>
                </a:lnTo>
                <a:lnTo>
                  <a:pt x="1947657" y="1119717"/>
                </a:lnTo>
                <a:lnTo>
                  <a:pt x="1939673" y="1116013"/>
                </a:lnTo>
                <a:lnTo>
                  <a:pt x="1932221" y="1111779"/>
                </a:lnTo>
                <a:lnTo>
                  <a:pt x="1925834" y="1106488"/>
                </a:lnTo>
                <a:lnTo>
                  <a:pt x="1918914" y="1101196"/>
                </a:lnTo>
                <a:lnTo>
                  <a:pt x="1913591" y="1094317"/>
                </a:lnTo>
                <a:lnTo>
                  <a:pt x="1907736" y="1087438"/>
                </a:lnTo>
                <a:lnTo>
                  <a:pt x="1903478" y="1080029"/>
                </a:lnTo>
                <a:lnTo>
                  <a:pt x="1899752" y="1072092"/>
                </a:lnTo>
                <a:lnTo>
                  <a:pt x="1897091" y="1063625"/>
                </a:lnTo>
                <a:lnTo>
                  <a:pt x="1894429" y="1055158"/>
                </a:lnTo>
                <a:lnTo>
                  <a:pt x="1893365" y="1046162"/>
                </a:lnTo>
                <a:lnTo>
                  <a:pt x="1892300" y="1037167"/>
                </a:lnTo>
                <a:lnTo>
                  <a:pt x="1893365" y="1027642"/>
                </a:lnTo>
                <a:lnTo>
                  <a:pt x="1894429" y="1019175"/>
                </a:lnTo>
                <a:lnTo>
                  <a:pt x="1897091" y="1010179"/>
                </a:lnTo>
                <a:lnTo>
                  <a:pt x="1899752" y="1002241"/>
                </a:lnTo>
                <a:lnTo>
                  <a:pt x="1903478" y="994304"/>
                </a:lnTo>
                <a:lnTo>
                  <a:pt x="1907736" y="986896"/>
                </a:lnTo>
                <a:lnTo>
                  <a:pt x="1913591" y="980016"/>
                </a:lnTo>
                <a:lnTo>
                  <a:pt x="1918914" y="973666"/>
                </a:lnTo>
                <a:lnTo>
                  <a:pt x="1925834" y="967846"/>
                </a:lnTo>
                <a:lnTo>
                  <a:pt x="1932221" y="962554"/>
                </a:lnTo>
                <a:lnTo>
                  <a:pt x="1939673" y="957791"/>
                </a:lnTo>
                <a:lnTo>
                  <a:pt x="1947657" y="954087"/>
                </a:lnTo>
                <a:lnTo>
                  <a:pt x="1956174" y="950912"/>
                </a:lnTo>
                <a:lnTo>
                  <a:pt x="1964690" y="949325"/>
                </a:lnTo>
                <a:lnTo>
                  <a:pt x="1973739" y="947737"/>
                </a:lnTo>
                <a:close/>
                <a:moveTo>
                  <a:pt x="1263122" y="947737"/>
                </a:moveTo>
                <a:lnTo>
                  <a:pt x="1272118" y="947737"/>
                </a:lnTo>
                <a:lnTo>
                  <a:pt x="1281114" y="947737"/>
                </a:lnTo>
                <a:lnTo>
                  <a:pt x="1290639" y="949325"/>
                </a:lnTo>
                <a:lnTo>
                  <a:pt x="1299105" y="950912"/>
                </a:lnTo>
                <a:lnTo>
                  <a:pt x="1307572" y="954087"/>
                </a:lnTo>
                <a:lnTo>
                  <a:pt x="1315509" y="957791"/>
                </a:lnTo>
                <a:lnTo>
                  <a:pt x="1322918" y="962554"/>
                </a:lnTo>
                <a:lnTo>
                  <a:pt x="1329268" y="967846"/>
                </a:lnTo>
                <a:lnTo>
                  <a:pt x="1336147" y="973666"/>
                </a:lnTo>
                <a:lnTo>
                  <a:pt x="1341439" y="980016"/>
                </a:lnTo>
                <a:lnTo>
                  <a:pt x="1347260" y="986896"/>
                </a:lnTo>
                <a:lnTo>
                  <a:pt x="1351493" y="994304"/>
                </a:lnTo>
                <a:lnTo>
                  <a:pt x="1355197" y="1002241"/>
                </a:lnTo>
                <a:lnTo>
                  <a:pt x="1357843" y="1010179"/>
                </a:lnTo>
                <a:lnTo>
                  <a:pt x="1360489" y="1019175"/>
                </a:lnTo>
                <a:lnTo>
                  <a:pt x="1361547" y="1027642"/>
                </a:lnTo>
                <a:lnTo>
                  <a:pt x="1362076" y="1037167"/>
                </a:lnTo>
                <a:lnTo>
                  <a:pt x="1361547" y="1046162"/>
                </a:lnTo>
                <a:lnTo>
                  <a:pt x="1360489" y="1055158"/>
                </a:lnTo>
                <a:lnTo>
                  <a:pt x="1357843" y="1063625"/>
                </a:lnTo>
                <a:lnTo>
                  <a:pt x="1355197" y="1072092"/>
                </a:lnTo>
                <a:lnTo>
                  <a:pt x="1351493" y="1080029"/>
                </a:lnTo>
                <a:lnTo>
                  <a:pt x="1347260" y="1087438"/>
                </a:lnTo>
                <a:lnTo>
                  <a:pt x="1341439" y="1094317"/>
                </a:lnTo>
                <a:lnTo>
                  <a:pt x="1336147" y="1101196"/>
                </a:lnTo>
                <a:lnTo>
                  <a:pt x="1329268" y="1106488"/>
                </a:lnTo>
                <a:lnTo>
                  <a:pt x="1322918" y="1111779"/>
                </a:lnTo>
                <a:lnTo>
                  <a:pt x="1315509" y="1116013"/>
                </a:lnTo>
                <a:lnTo>
                  <a:pt x="1307572" y="1119717"/>
                </a:lnTo>
                <a:lnTo>
                  <a:pt x="1299105" y="1122892"/>
                </a:lnTo>
                <a:lnTo>
                  <a:pt x="1290639" y="1125538"/>
                </a:lnTo>
                <a:lnTo>
                  <a:pt x="1281114" y="1126596"/>
                </a:lnTo>
                <a:lnTo>
                  <a:pt x="1272118" y="1127125"/>
                </a:lnTo>
                <a:lnTo>
                  <a:pt x="1263122" y="1126596"/>
                </a:lnTo>
                <a:lnTo>
                  <a:pt x="1254655" y="1125538"/>
                </a:lnTo>
                <a:lnTo>
                  <a:pt x="1245659" y="1122892"/>
                </a:lnTo>
                <a:lnTo>
                  <a:pt x="1237722" y="1119717"/>
                </a:lnTo>
                <a:lnTo>
                  <a:pt x="1229784" y="1116013"/>
                </a:lnTo>
                <a:lnTo>
                  <a:pt x="1222376" y="1111779"/>
                </a:lnTo>
                <a:lnTo>
                  <a:pt x="1214968" y="1106488"/>
                </a:lnTo>
                <a:lnTo>
                  <a:pt x="1209147" y="1101196"/>
                </a:lnTo>
                <a:lnTo>
                  <a:pt x="1202797" y="1094317"/>
                </a:lnTo>
                <a:lnTo>
                  <a:pt x="1198034" y="1087438"/>
                </a:lnTo>
                <a:lnTo>
                  <a:pt x="1193272" y="1080029"/>
                </a:lnTo>
                <a:lnTo>
                  <a:pt x="1189567" y="1072092"/>
                </a:lnTo>
                <a:lnTo>
                  <a:pt x="1186392" y="1063625"/>
                </a:lnTo>
                <a:lnTo>
                  <a:pt x="1184805" y="1055158"/>
                </a:lnTo>
                <a:lnTo>
                  <a:pt x="1182688" y="1046162"/>
                </a:lnTo>
                <a:lnTo>
                  <a:pt x="1182688" y="1037167"/>
                </a:lnTo>
                <a:lnTo>
                  <a:pt x="1182688" y="1027642"/>
                </a:lnTo>
                <a:lnTo>
                  <a:pt x="1184805" y="1019175"/>
                </a:lnTo>
                <a:lnTo>
                  <a:pt x="1186392" y="1010179"/>
                </a:lnTo>
                <a:lnTo>
                  <a:pt x="1189567" y="1002241"/>
                </a:lnTo>
                <a:lnTo>
                  <a:pt x="1193272" y="994304"/>
                </a:lnTo>
                <a:lnTo>
                  <a:pt x="1198034" y="986896"/>
                </a:lnTo>
                <a:lnTo>
                  <a:pt x="1202797" y="980016"/>
                </a:lnTo>
                <a:lnTo>
                  <a:pt x="1209147" y="973666"/>
                </a:lnTo>
                <a:lnTo>
                  <a:pt x="1214968" y="967846"/>
                </a:lnTo>
                <a:lnTo>
                  <a:pt x="1222376" y="962554"/>
                </a:lnTo>
                <a:lnTo>
                  <a:pt x="1229784" y="957791"/>
                </a:lnTo>
                <a:lnTo>
                  <a:pt x="1237722" y="954087"/>
                </a:lnTo>
                <a:lnTo>
                  <a:pt x="1245659" y="950912"/>
                </a:lnTo>
                <a:lnTo>
                  <a:pt x="1254655" y="949325"/>
                </a:lnTo>
                <a:lnTo>
                  <a:pt x="1263122" y="947737"/>
                </a:lnTo>
                <a:close/>
                <a:moveTo>
                  <a:pt x="1026055" y="947737"/>
                </a:moveTo>
                <a:lnTo>
                  <a:pt x="1036109" y="947737"/>
                </a:lnTo>
                <a:lnTo>
                  <a:pt x="1045105" y="947737"/>
                </a:lnTo>
                <a:lnTo>
                  <a:pt x="1053571" y="949325"/>
                </a:lnTo>
                <a:lnTo>
                  <a:pt x="1062038" y="950912"/>
                </a:lnTo>
                <a:lnTo>
                  <a:pt x="1070505" y="954087"/>
                </a:lnTo>
                <a:lnTo>
                  <a:pt x="1078442" y="957791"/>
                </a:lnTo>
                <a:lnTo>
                  <a:pt x="1085851" y="962554"/>
                </a:lnTo>
                <a:lnTo>
                  <a:pt x="1092730" y="967846"/>
                </a:lnTo>
                <a:lnTo>
                  <a:pt x="1099080" y="973666"/>
                </a:lnTo>
                <a:lnTo>
                  <a:pt x="1105430" y="980016"/>
                </a:lnTo>
                <a:lnTo>
                  <a:pt x="1110192" y="986896"/>
                </a:lnTo>
                <a:lnTo>
                  <a:pt x="1114426" y="994304"/>
                </a:lnTo>
                <a:lnTo>
                  <a:pt x="1118659" y="1002241"/>
                </a:lnTo>
                <a:lnTo>
                  <a:pt x="1121834" y="1010179"/>
                </a:lnTo>
                <a:lnTo>
                  <a:pt x="1123422" y="1019175"/>
                </a:lnTo>
                <a:lnTo>
                  <a:pt x="1125009" y="1027642"/>
                </a:lnTo>
                <a:lnTo>
                  <a:pt x="1125538" y="1037167"/>
                </a:lnTo>
                <a:lnTo>
                  <a:pt x="1125009" y="1046162"/>
                </a:lnTo>
                <a:lnTo>
                  <a:pt x="1123422" y="1055158"/>
                </a:lnTo>
                <a:lnTo>
                  <a:pt x="1121834" y="1063625"/>
                </a:lnTo>
                <a:lnTo>
                  <a:pt x="1118659" y="1072092"/>
                </a:lnTo>
                <a:lnTo>
                  <a:pt x="1114426" y="1080029"/>
                </a:lnTo>
                <a:lnTo>
                  <a:pt x="1110192" y="1087438"/>
                </a:lnTo>
                <a:lnTo>
                  <a:pt x="1105430" y="1094317"/>
                </a:lnTo>
                <a:lnTo>
                  <a:pt x="1099080" y="1101196"/>
                </a:lnTo>
                <a:lnTo>
                  <a:pt x="1092730" y="1106488"/>
                </a:lnTo>
                <a:lnTo>
                  <a:pt x="1085851" y="1111779"/>
                </a:lnTo>
                <a:lnTo>
                  <a:pt x="1078442" y="1116013"/>
                </a:lnTo>
                <a:lnTo>
                  <a:pt x="1070505" y="1119717"/>
                </a:lnTo>
                <a:lnTo>
                  <a:pt x="1062038" y="1122892"/>
                </a:lnTo>
                <a:lnTo>
                  <a:pt x="1053571" y="1125538"/>
                </a:lnTo>
                <a:lnTo>
                  <a:pt x="1045105" y="1126596"/>
                </a:lnTo>
                <a:lnTo>
                  <a:pt x="1036109" y="1127125"/>
                </a:lnTo>
                <a:lnTo>
                  <a:pt x="1026055" y="1126596"/>
                </a:lnTo>
                <a:lnTo>
                  <a:pt x="1017588" y="1125538"/>
                </a:lnTo>
                <a:lnTo>
                  <a:pt x="1009121" y="1122892"/>
                </a:lnTo>
                <a:lnTo>
                  <a:pt x="1000655" y="1119717"/>
                </a:lnTo>
                <a:lnTo>
                  <a:pt x="992717" y="1116013"/>
                </a:lnTo>
                <a:lnTo>
                  <a:pt x="985309" y="1111779"/>
                </a:lnTo>
                <a:lnTo>
                  <a:pt x="978959" y="1106488"/>
                </a:lnTo>
                <a:lnTo>
                  <a:pt x="972079" y="1101196"/>
                </a:lnTo>
                <a:lnTo>
                  <a:pt x="966259" y="1094317"/>
                </a:lnTo>
                <a:lnTo>
                  <a:pt x="960967" y="1087438"/>
                </a:lnTo>
                <a:lnTo>
                  <a:pt x="956734" y="1080029"/>
                </a:lnTo>
                <a:lnTo>
                  <a:pt x="952500" y="1072092"/>
                </a:lnTo>
                <a:lnTo>
                  <a:pt x="949325" y="1063625"/>
                </a:lnTo>
                <a:lnTo>
                  <a:pt x="947738" y="1055158"/>
                </a:lnTo>
                <a:lnTo>
                  <a:pt x="946679" y="1046162"/>
                </a:lnTo>
                <a:lnTo>
                  <a:pt x="946150" y="1037167"/>
                </a:lnTo>
                <a:lnTo>
                  <a:pt x="946679" y="1027642"/>
                </a:lnTo>
                <a:lnTo>
                  <a:pt x="947738" y="1019175"/>
                </a:lnTo>
                <a:lnTo>
                  <a:pt x="949325" y="1010179"/>
                </a:lnTo>
                <a:lnTo>
                  <a:pt x="952500" y="1002241"/>
                </a:lnTo>
                <a:lnTo>
                  <a:pt x="956734" y="994304"/>
                </a:lnTo>
                <a:lnTo>
                  <a:pt x="960967" y="986896"/>
                </a:lnTo>
                <a:lnTo>
                  <a:pt x="966259" y="980016"/>
                </a:lnTo>
                <a:lnTo>
                  <a:pt x="972079" y="973666"/>
                </a:lnTo>
                <a:lnTo>
                  <a:pt x="978959" y="967846"/>
                </a:lnTo>
                <a:lnTo>
                  <a:pt x="985309" y="962554"/>
                </a:lnTo>
                <a:lnTo>
                  <a:pt x="992717" y="957791"/>
                </a:lnTo>
                <a:lnTo>
                  <a:pt x="1000655" y="954087"/>
                </a:lnTo>
                <a:lnTo>
                  <a:pt x="1009121" y="950912"/>
                </a:lnTo>
                <a:lnTo>
                  <a:pt x="1017588" y="949325"/>
                </a:lnTo>
                <a:lnTo>
                  <a:pt x="1026055" y="947737"/>
                </a:lnTo>
                <a:close/>
                <a:moveTo>
                  <a:pt x="794572" y="947737"/>
                </a:moveTo>
                <a:lnTo>
                  <a:pt x="804069" y="947737"/>
                </a:lnTo>
                <a:lnTo>
                  <a:pt x="813566" y="947737"/>
                </a:lnTo>
                <a:lnTo>
                  <a:pt x="822008" y="949325"/>
                </a:lnTo>
                <a:lnTo>
                  <a:pt x="830450" y="950912"/>
                </a:lnTo>
                <a:lnTo>
                  <a:pt x="838892" y="954087"/>
                </a:lnTo>
                <a:lnTo>
                  <a:pt x="846806" y="957791"/>
                </a:lnTo>
                <a:lnTo>
                  <a:pt x="854192" y="962554"/>
                </a:lnTo>
                <a:lnTo>
                  <a:pt x="860524" y="967846"/>
                </a:lnTo>
                <a:lnTo>
                  <a:pt x="867383" y="973666"/>
                </a:lnTo>
                <a:lnTo>
                  <a:pt x="873714" y="980016"/>
                </a:lnTo>
                <a:lnTo>
                  <a:pt x="878463" y="986896"/>
                </a:lnTo>
                <a:lnTo>
                  <a:pt x="882683" y="994304"/>
                </a:lnTo>
                <a:lnTo>
                  <a:pt x="886904" y="1002241"/>
                </a:lnTo>
                <a:lnTo>
                  <a:pt x="890070" y="1010179"/>
                </a:lnTo>
                <a:lnTo>
                  <a:pt x="891653" y="1019175"/>
                </a:lnTo>
                <a:lnTo>
                  <a:pt x="892708" y="1027642"/>
                </a:lnTo>
                <a:lnTo>
                  <a:pt x="893763" y="1037167"/>
                </a:lnTo>
                <a:lnTo>
                  <a:pt x="892708" y="1046162"/>
                </a:lnTo>
                <a:lnTo>
                  <a:pt x="891653" y="1055158"/>
                </a:lnTo>
                <a:lnTo>
                  <a:pt x="890070" y="1063625"/>
                </a:lnTo>
                <a:lnTo>
                  <a:pt x="886904" y="1072092"/>
                </a:lnTo>
                <a:lnTo>
                  <a:pt x="882683" y="1080029"/>
                </a:lnTo>
                <a:lnTo>
                  <a:pt x="878463" y="1087438"/>
                </a:lnTo>
                <a:lnTo>
                  <a:pt x="873714" y="1094317"/>
                </a:lnTo>
                <a:lnTo>
                  <a:pt x="867383" y="1101196"/>
                </a:lnTo>
                <a:lnTo>
                  <a:pt x="860524" y="1106488"/>
                </a:lnTo>
                <a:lnTo>
                  <a:pt x="854192" y="1111779"/>
                </a:lnTo>
                <a:lnTo>
                  <a:pt x="846806" y="1116013"/>
                </a:lnTo>
                <a:lnTo>
                  <a:pt x="838892" y="1119717"/>
                </a:lnTo>
                <a:lnTo>
                  <a:pt x="830450" y="1122892"/>
                </a:lnTo>
                <a:lnTo>
                  <a:pt x="822008" y="1125538"/>
                </a:lnTo>
                <a:lnTo>
                  <a:pt x="813566" y="1126596"/>
                </a:lnTo>
                <a:lnTo>
                  <a:pt x="804069" y="1127125"/>
                </a:lnTo>
                <a:lnTo>
                  <a:pt x="794572" y="1126596"/>
                </a:lnTo>
                <a:lnTo>
                  <a:pt x="786130" y="1125538"/>
                </a:lnTo>
                <a:lnTo>
                  <a:pt x="777689" y="1122892"/>
                </a:lnTo>
                <a:lnTo>
                  <a:pt x="769247" y="1119717"/>
                </a:lnTo>
                <a:lnTo>
                  <a:pt x="761333" y="1116013"/>
                </a:lnTo>
                <a:lnTo>
                  <a:pt x="753946" y="1111779"/>
                </a:lnTo>
                <a:lnTo>
                  <a:pt x="747087" y="1106488"/>
                </a:lnTo>
                <a:lnTo>
                  <a:pt x="740756" y="1101196"/>
                </a:lnTo>
                <a:lnTo>
                  <a:pt x="734424" y="1094317"/>
                </a:lnTo>
                <a:lnTo>
                  <a:pt x="729676" y="1087438"/>
                </a:lnTo>
                <a:lnTo>
                  <a:pt x="725455" y="1080029"/>
                </a:lnTo>
                <a:lnTo>
                  <a:pt x="721234" y="1072092"/>
                </a:lnTo>
                <a:lnTo>
                  <a:pt x="718069" y="1063625"/>
                </a:lnTo>
                <a:lnTo>
                  <a:pt x="716486" y="1055158"/>
                </a:lnTo>
                <a:lnTo>
                  <a:pt x="714903" y="1046162"/>
                </a:lnTo>
                <a:lnTo>
                  <a:pt x="714375" y="1037167"/>
                </a:lnTo>
                <a:lnTo>
                  <a:pt x="714903" y="1027642"/>
                </a:lnTo>
                <a:lnTo>
                  <a:pt x="716486" y="1019175"/>
                </a:lnTo>
                <a:lnTo>
                  <a:pt x="718069" y="1010179"/>
                </a:lnTo>
                <a:lnTo>
                  <a:pt x="721234" y="1002241"/>
                </a:lnTo>
                <a:lnTo>
                  <a:pt x="725455" y="994304"/>
                </a:lnTo>
                <a:lnTo>
                  <a:pt x="729676" y="986896"/>
                </a:lnTo>
                <a:lnTo>
                  <a:pt x="734424" y="980016"/>
                </a:lnTo>
                <a:lnTo>
                  <a:pt x="740756" y="973666"/>
                </a:lnTo>
                <a:lnTo>
                  <a:pt x="747087" y="967846"/>
                </a:lnTo>
                <a:lnTo>
                  <a:pt x="753946" y="962554"/>
                </a:lnTo>
                <a:lnTo>
                  <a:pt x="761333" y="957791"/>
                </a:lnTo>
                <a:lnTo>
                  <a:pt x="769247" y="954087"/>
                </a:lnTo>
                <a:lnTo>
                  <a:pt x="777689" y="950912"/>
                </a:lnTo>
                <a:lnTo>
                  <a:pt x="786130" y="949325"/>
                </a:lnTo>
                <a:lnTo>
                  <a:pt x="794572" y="947737"/>
                </a:lnTo>
                <a:close/>
                <a:moveTo>
                  <a:pt x="554089" y="947737"/>
                </a:moveTo>
                <a:lnTo>
                  <a:pt x="563032" y="947737"/>
                </a:lnTo>
                <a:lnTo>
                  <a:pt x="571975" y="947737"/>
                </a:lnTo>
                <a:lnTo>
                  <a:pt x="580918" y="949325"/>
                </a:lnTo>
                <a:lnTo>
                  <a:pt x="589335" y="950912"/>
                </a:lnTo>
                <a:lnTo>
                  <a:pt x="597226" y="954087"/>
                </a:lnTo>
                <a:lnTo>
                  <a:pt x="605117" y="957791"/>
                </a:lnTo>
                <a:lnTo>
                  <a:pt x="613008" y="962554"/>
                </a:lnTo>
                <a:lnTo>
                  <a:pt x="619847" y="967846"/>
                </a:lnTo>
                <a:lnTo>
                  <a:pt x="625633" y="973666"/>
                </a:lnTo>
                <a:lnTo>
                  <a:pt x="631946" y="980016"/>
                </a:lnTo>
                <a:lnTo>
                  <a:pt x="636681" y="986896"/>
                </a:lnTo>
                <a:lnTo>
                  <a:pt x="641415" y="994304"/>
                </a:lnTo>
                <a:lnTo>
                  <a:pt x="645098" y="1002241"/>
                </a:lnTo>
                <a:lnTo>
                  <a:pt x="648254" y="1010179"/>
                </a:lnTo>
                <a:lnTo>
                  <a:pt x="650885" y="1019175"/>
                </a:lnTo>
                <a:lnTo>
                  <a:pt x="651937" y="1027642"/>
                </a:lnTo>
                <a:lnTo>
                  <a:pt x="652463" y="1037167"/>
                </a:lnTo>
                <a:lnTo>
                  <a:pt x="651937" y="1046162"/>
                </a:lnTo>
                <a:lnTo>
                  <a:pt x="650885" y="1055158"/>
                </a:lnTo>
                <a:lnTo>
                  <a:pt x="648254" y="1063625"/>
                </a:lnTo>
                <a:lnTo>
                  <a:pt x="645098" y="1072092"/>
                </a:lnTo>
                <a:lnTo>
                  <a:pt x="641415" y="1080029"/>
                </a:lnTo>
                <a:lnTo>
                  <a:pt x="636681" y="1087438"/>
                </a:lnTo>
                <a:lnTo>
                  <a:pt x="631946" y="1094317"/>
                </a:lnTo>
                <a:lnTo>
                  <a:pt x="625633" y="1101196"/>
                </a:lnTo>
                <a:lnTo>
                  <a:pt x="619847" y="1106488"/>
                </a:lnTo>
                <a:lnTo>
                  <a:pt x="613008" y="1111779"/>
                </a:lnTo>
                <a:lnTo>
                  <a:pt x="605117" y="1116013"/>
                </a:lnTo>
                <a:lnTo>
                  <a:pt x="597226" y="1119717"/>
                </a:lnTo>
                <a:lnTo>
                  <a:pt x="589335" y="1122892"/>
                </a:lnTo>
                <a:lnTo>
                  <a:pt x="580918" y="1125538"/>
                </a:lnTo>
                <a:lnTo>
                  <a:pt x="571975" y="1126596"/>
                </a:lnTo>
                <a:lnTo>
                  <a:pt x="563032" y="1127125"/>
                </a:lnTo>
                <a:lnTo>
                  <a:pt x="554089" y="1126596"/>
                </a:lnTo>
                <a:lnTo>
                  <a:pt x="544620" y="1125538"/>
                </a:lnTo>
                <a:lnTo>
                  <a:pt x="536202" y="1122892"/>
                </a:lnTo>
                <a:lnTo>
                  <a:pt x="527785" y="1119717"/>
                </a:lnTo>
                <a:lnTo>
                  <a:pt x="519894" y="1116013"/>
                </a:lnTo>
                <a:lnTo>
                  <a:pt x="512530" y="1111779"/>
                </a:lnTo>
                <a:lnTo>
                  <a:pt x="506217" y="1106488"/>
                </a:lnTo>
                <a:lnTo>
                  <a:pt x="499378" y="1101196"/>
                </a:lnTo>
                <a:lnTo>
                  <a:pt x="494117" y="1094317"/>
                </a:lnTo>
                <a:lnTo>
                  <a:pt x="488331" y="1087438"/>
                </a:lnTo>
                <a:lnTo>
                  <a:pt x="484122" y="1080029"/>
                </a:lnTo>
                <a:lnTo>
                  <a:pt x="480440" y="1072092"/>
                </a:lnTo>
                <a:lnTo>
                  <a:pt x="477809" y="1063625"/>
                </a:lnTo>
                <a:lnTo>
                  <a:pt x="475179" y="1055158"/>
                </a:lnTo>
                <a:lnTo>
                  <a:pt x="474127" y="1046162"/>
                </a:lnTo>
                <a:lnTo>
                  <a:pt x="473075" y="1037167"/>
                </a:lnTo>
                <a:lnTo>
                  <a:pt x="474127" y="1027642"/>
                </a:lnTo>
                <a:lnTo>
                  <a:pt x="475179" y="1019175"/>
                </a:lnTo>
                <a:lnTo>
                  <a:pt x="477809" y="1010179"/>
                </a:lnTo>
                <a:lnTo>
                  <a:pt x="480440" y="1002241"/>
                </a:lnTo>
                <a:lnTo>
                  <a:pt x="484122" y="994304"/>
                </a:lnTo>
                <a:lnTo>
                  <a:pt x="488331" y="986896"/>
                </a:lnTo>
                <a:lnTo>
                  <a:pt x="494117" y="980016"/>
                </a:lnTo>
                <a:lnTo>
                  <a:pt x="499378" y="973666"/>
                </a:lnTo>
                <a:lnTo>
                  <a:pt x="506217" y="967846"/>
                </a:lnTo>
                <a:lnTo>
                  <a:pt x="512530" y="962554"/>
                </a:lnTo>
                <a:lnTo>
                  <a:pt x="519894" y="957791"/>
                </a:lnTo>
                <a:lnTo>
                  <a:pt x="527785" y="954087"/>
                </a:lnTo>
                <a:lnTo>
                  <a:pt x="536202" y="950912"/>
                </a:lnTo>
                <a:lnTo>
                  <a:pt x="544620" y="949325"/>
                </a:lnTo>
                <a:lnTo>
                  <a:pt x="554089" y="947737"/>
                </a:lnTo>
                <a:close/>
                <a:moveTo>
                  <a:pt x="2929995" y="711200"/>
                </a:moveTo>
                <a:lnTo>
                  <a:pt x="2938938" y="711729"/>
                </a:lnTo>
                <a:lnTo>
                  <a:pt x="2947881" y="712788"/>
                </a:lnTo>
                <a:lnTo>
                  <a:pt x="2956298" y="714904"/>
                </a:lnTo>
                <a:lnTo>
                  <a:pt x="2964189" y="718079"/>
                </a:lnTo>
                <a:lnTo>
                  <a:pt x="2972080" y="722313"/>
                </a:lnTo>
                <a:lnTo>
                  <a:pt x="2979971" y="726546"/>
                </a:lnTo>
                <a:lnTo>
                  <a:pt x="2986810" y="731838"/>
                </a:lnTo>
                <a:lnTo>
                  <a:pt x="2992597" y="737129"/>
                </a:lnTo>
                <a:lnTo>
                  <a:pt x="2998909" y="744009"/>
                </a:lnTo>
                <a:lnTo>
                  <a:pt x="3003644" y="750888"/>
                </a:lnTo>
                <a:lnTo>
                  <a:pt x="3008379" y="758296"/>
                </a:lnTo>
                <a:lnTo>
                  <a:pt x="3012061" y="766234"/>
                </a:lnTo>
                <a:lnTo>
                  <a:pt x="3015217" y="774700"/>
                </a:lnTo>
                <a:lnTo>
                  <a:pt x="3017848" y="783167"/>
                </a:lnTo>
                <a:lnTo>
                  <a:pt x="3018900" y="791634"/>
                </a:lnTo>
                <a:lnTo>
                  <a:pt x="3019426" y="801159"/>
                </a:lnTo>
                <a:lnTo>
                  <a:pt x="3018900" y="810684"/>
                </a:lnTo>
                <a:lnTo>
                  <a:pt x="3017848" y="819150"/>
                </a:lnTo>
                <a:lnTo>
                  <a:pt x="3015217" y="827617"/>
                </a:lnTo>
                <a:lnTo>
                  <a:pt x="3012061" y="836084"/>
                </a:lnTo>
                <a:lnTo>
                  <a:pt x="3008379" y="844021"/>
                </a:lnTo>
                <a:lnTo>
                  <a:pt x="3003644" y="851430"/>
                </a:lnTo>
                <a:lnTo>
                  <a:pt x="2998909" y="858309"/>
                </a:lnTo>
                <a:lnTo>
                  <a:pt x="2992597" y="864659"/>
                </a:lnTo>
                <a:lnTo>
                  <a:pt x="2986810" y="870480"/>
                </a:lnTo>
                <a:lnTo>
                  <a:pt x="2979971" y="875771"/>
                </a:lnTo>
                <a:lnTo>
                  <a:pt x="2972080" y="880005"/>
                </a:lnTo>
                <a:lnTo>
                  <a:pt x="2964189" y="884238"/>
                </a:lnTo>
                <a:lnTo>
                  <a:pt x="2956298" y="887413"/>
                </a:lnTo>
                <a:lnTo>
                  <a:pt x="2947881" y="889001"/>
                </a:lnTo>
                <a:lnTo>
                  <a:pt x="2938938" y="890588"/>
                </a:lnTo>
                <a:lnTo>
                  <a:pt x="2929995" y="890588"/>
                </a:lnTo>
                <a:lnTo>
                  <a:pt x="2920526" y="890588"/>
                </a:lnTo>
                <a:lnTo>
                  <a:pt x="2911583" y="889001"/>
                </a:lnTo>
                <a:lnTo>
                  <a:pt x="2903166" y="887413"/>
                </a:lnTo>
                <a:lnTo>
                  <a:pt x="2894749" y="884238"/>
                </a:lnTo>
                <a:lnTo>
                  <a:pt x="2887384" y="880005"/>
                </a:lnTo>
                <a:lnTo>
                  <a:pt x="2879493" y="875771"/>
                </a:lnTo>
                <a:lnTo>
                  <a:pt x="2873180" y="870480"/>
                </a:lnTo>
                <a:lnTo>
                  <a:pt x="2866341" y="864659"/>
                </a:lnTo>
                <a:lnTo>
                  <a:pt x="2861081" y="858309"/>
                </a:lnTo>
                <a:lnTo>
                  <a:pt x="2855294" y="851430"/>
                </a:lnTo>
                <a:lnTo>
                  <a:pt x="2851085" y="844021"/>
                </a:lnTo>
                <a:lnTo>
                  <a:pt x="2847403" y="836084"/>
                </a:lnTo>
                <a:lnTo>
                  <a:pt x="2844247" y="827617"/>
                </a:lnTo>
                <a:lnTo>
                  <a:pt x="2842142" y="819150"/>
                </a:lnTo>
                <a:lnTo>
                  <a:pt x="2841090" y="810684"/>
                </a:lnTo>
                <a:lnTo>
                  <a:pt x="2840038" y="801159"/>
                </a:lnTo>
                <a:lnTo>
                  <a:pt x="2841090" y="791634"/>
                </a:lnTo>
                <a:lnTo>
                  <a:pt x="2842142" y="783167"/>
                </a:lnTo>
                <a:lnTo>
                  <a:pt x="2844247" y="774700"/>
                </a:lnTo>
                <a:lnTo>
                  <a:pt x="2847403" y="766234"/>
                </a:lnTo>
                <a:lnTo>
                  <a:pt x="2851085" y="758296"/>
                </a:lnTo>
                <a:lnTo>
                  <a:pt x="2855294" y="750888"/>
                </a:lnTo>
                <a:lnTo>
                  <a:pt x="2861081" y="744009"/>
                </a:lnTo>
                <a:lnTo>
                  <a:pt x="2866341" y="737129"/>
                </a:lnTo>
                <a:lnTo>
                  <a:pt x="2873180" y="731838"/>
                </a:lnTo>
                <a:lnTo>
                  <a:pt x="2879493" y="726546"/>
                </a:lnTo>
                <a:lnTo>
                  <a:pt x="2887384" y="722313"/>
                </a:lnTo>
                <a:lnTo>
                  <a:pt x="2894749" y="718079"/>
                </a:lnTo>
                <a:lnTo>
                  <a:pt x="2903166" y="714904"/>
                </a:lnTo>
                <a:lnTo>
                  <a:pt x="2911583" y="712788"/>
                </a:lnTo>
                <a:lnTo>
                  <a:pt x="2920526" y="711729"/>
                </a:lnTo>
                <a:lnTo>
                  <a:pt x="2929995" y="711200"/>
                </a:lnTo>
                <a:close/>
                <a:moveTo>
                  <a:pt x="2693194" y="711200"/>
                </a:moveTo>
                <a:lnTo>
                  <a:pt x="2702163" y="711729"/>
                </a:lnTo>
                <a:lnTo>
                  <a:pt x="2711660" y="712788"/>
                </a:lnTo>
                <a:lnTo>
                  <a:pt x="2720102" y="714904"/>
                </a:lnTo>
                <a:lnTo>
                  <a:pt x="2728544" y="718079"/>
                </a:lnTo>
                <a:lnTo>
                  <a:pt x="2736458" y="722313"/>
                </a:lnTo>
                <a:lnTo>
                  <a:pt x="2743845" y="726546"/>
                </a:lnTo>
                <a:lnTo>
                  <a:pt x="2750176" y="731838"/>
                </a:lnTo>
                <a:lnTo>
                  <a:pt x="2757035" y="737129"/>
                </a:lnTo>
                <a:lnTo>
                  <a:pt x="2762311" y="744009"/>
                </a:lnTo>
                <a:lnTo>
                  <a:pt x="2768115" y="750888"/>
                </a:lnTo>
                <a:lnTo>
                  <a:pt x="2772336" y="758296"/>
                </a:lnTo>
                <a:lnTo>
                  <a:pt x="2776029" y="766234"/>
                </a:lnTo>
                <a:lnTo>
                  <a:pt x="2778667" y="774700"/>
                </a:lnTo>
                <a:lnTo>
                  <a:pt x="2781305" y="783167"/>
                </a:lnTo>
                <a:lnTo>
                  <a:pt x="2782360" y="791634"/>
                </a:lnTo>
                <a:lnTo>
                  <a:pt x="2782888" y="801159"/>
                </a:lnTo>
                <a:lnTo>
                  <a:pt x="2782360" y="810684"/>
                </a:lnTo>
                <a:lnTo>
                  <a:pt x="2781305" y="819150"/>
                </a:lnTo>
                <a:lnTo>
                  <a:pt x="2778667" y="827617"/>
                </a:lnTo>
                <a:lnTo>
                  <a:pt x="2776029" y="836084"/>
                </a:lnTo>
                <a:lnTo>
                  <a:pt x="2772336" y="844021"/>
                </a:lnTo>
                <a:lnTo>
                  <a:pt x="2768115" y="851430"/>
                </a:lnTo>
                <a:lnTo>
                  <a:pt x="2762311" y="858309"/>
                </a:lnTo>
                <a:lnTo>
                  <a:pt x="2757035" y="864659"/>
                </a:lnTo>
                <a:lnTo>
                  <a:pt x="2750176" y="870480"/>
                </a:lnTo>
                <a:lnTo>
                  <a:pt x="2743845" y="875771"/>
                </a:lnTo>
                <a:lnTo>
                  <a:pt x="2736458" y="880005"/>
                </a:lnTo>
                <a:lnTo>
                  <a:pt x="2728544" y="884238"/>
                </a:lnTo>
                <a:lnTo>
                  <a:pt x="2720102" y="887413"/>
                </a:lnTo>
                <a:lnTo>
                  <a:pt x="2711660" y="889001"/>
                </a:lnTo>
                <a:lnTo>
                  <a:pt x="2702163" y="890588"/>
                </a:lnTo>
                <a:lnTo>
                  <a:pt x="2693194" y="890588"/>
                </a:lnTo>
                <a:lnTo>
                  <a:pt x="2684225" y="890588"/>
                </a:lnTo>
                <a:lnTo>
                  <a:pt x="2675255" y="889001"/>
                </a:lnTo>
                <a:lnTo>
                  <a:pt x="2666813" y="887413"/>
                </a:lnTo>
                <a:lnTo>
                  <a:pt x="2658899" y="884238"/>
                </a:lnTo>
                <a:lnTo>
                  <a:pt x="2650985" y="880005"/>
                </a:lnTo>
                <a:lnTo>
                  <a:pt x="2643598" y="875771"/>
                </a:lnTo>
                <a:lnTo>
                  <a:pt x="2636212" y="870480"/>
                </a:lnTo>
                <a:lnTo>
                  <a:pt x="2630408" y="864659"/>
                </a:lnTo>
                <a:lnTo>
                  <a:pt x="2624077" y="858309"/>
                </a:lnTo>
                <a:lnTo>
                  <a:pt x="2619328" y="851430"/>
                </a:lnTo>
                <a:lnTo>
                  <a:pt x="2614580" y="844021"/>
                </a:lnTo>
                <a:lnTo>
                  <a:pt x="2610887" y="836084"/>
                </a:lnTo>
                <a:lnTo>
                  <a:pt x="2607721" y="827617"/>
                </a:lnTo>
                <a:lnTo>
                  <a:pt x="2605083" y="819150"/>
                </a:lnTo>
                <a:lnTo>
                  <a:pt x="2604028" y="810684"/>
                </a:lnTo>
                <a:lnTo>
                  <a:pt x="2603500" y="801159"/>
                </a:lnTo>
                <a:lnTo>
                  <a:pt x="2604028" y="791634"/>
                </a:lnTo>
                <a:lnTo>
                  <a:pt x="2605083" y="783167"/>
                </a:lnTo>
                <a:lnTo>
                  <a:pt x="2607721" y="774700"/>
                </a:lnTo>
                <a:lnTo>
                  <a:pt x="2610887" y="766234"/>
                </a:lnTo>
                <a:lnTo>
                  <a:pt x="2614580" y="758296"/>
                </a:lnTo>
                <a:lnTo>
                  <a:pt x="2619328" y="750888"/>
                </a:lnTo>
                <a:lnTo>
                  <a:pt x="2624077" y="744009"/>
                </a:lnTo>
                <a:lnTo>
                  <a:pt x="2630408" y="737129"/>
                </a:lnTo>
                <a:lnTo>
                  <a:pt x="2636212" y="731838"/>
                </a:lnTo>
                <a:lnTo>
                  <a:pt x="2643598" y="726546"/>
                </a:lnTo>
                <a:lnTo>
                  <a:pt x="2650985" y="722313"/>
                </a:lnTo>
                <a:lnTo>
                  <a:pt x="2658899" y="718079"/>
                </a:lnTo>
                <a:lnTo>
                  <a:pt x="2666813" y="714904"/>
                </a:lnTo>
                <a:lnTo>
                  <a:pt x="2675255" y="712788"/>
                </a:lnTo>
                <a:lnTo>
                  <a:pt x="2684225" y="711729"/>
                </a:lnTo>
                <a:lnTo>
                  <a:pt x="2693194" y="711200"/>
                </a:lnTo>
                <a:close/>
                <a:moveTo>
                  <a:pt x="2456393" y="711200"/>
                </a:moveTo>
                <a:lnTo>
                  <a:pt x="2465389" y="711729"/>
                </a:lnTo>
                <a:lnTo>
                  <a:pt x="2474384" y="712788"/>
                </a:lnTo>
                <a:lnTo>
                  <a:pt x="2482851" y="714904"/>
                </a:lnTo>
                <a:lnTo>
                  <a:pt x="2491318" y="718079"/>
                </a:lnTo>
                <a:lnTo>
                  <a:pt x="2499255" y="722313"/>
                </a:lnTo>
                <a:lnTo>
                  <a:pt x="2506664" y="726546"/>
                </a:lnTo>
                <a:lnTo>
                  <a:pt x="2513543" y="731838"/>
                </a:lnTo>
                <a:lnTo>
                  <a:pt x="2519893" y="737129"/>
                </a:lnTo>
                <a:lnTo>
                  <a:pt x="2525714" y="744009"/>
                </a:lnTo>
                <a:lnTo>
                  <a:pt x="2531005" y="750888"/>
                </a:lnTo>
                <a:lnTo>
                  <a:pt x="2535238" y="758296"/>
                </a:lnTo>
                <a:lnTo>
                  <a:pt x="2538943" y="766234"/>
                </a:lnTo>
                <a:lnTo>
                  <a:pt x="2542118" y="774700"/>
                </a:lnTo>
                <a:lnTo>
                  <a:pt x="2544234" y="783167"/>
                </a:lnTo>
                <a:lnTo>
                  <a:pt x="2545822" y="791634"/>
                </a:lnTo>
                <a:lnTo>
                  <a:pt x="2546351" y="801159"/>
                </a:lnTo>
                <a:lnTo>
                  <a:pt x="2545822" y="810684"/>
                </a:lnTo>
                <a:lnTo>
                  <a:pt x="2544234" y="819150"/>
                </a:lnTo>
                <a:lnTo>
                  <a:pt x="2542118" y="827617"/>
                </a:lnTo>
                <a:lnTo>
                  <a:pt x="2538943" y="836084"/>
                </a:lnTo>
                <a:lnTo>
                  <a:pt x="2535238" y="844021"/>
                </a:lnTo>
                <a:lnTo>
                  <a:pt x="2531005" y="851430"/>
                </a:lnTo>
                <a:lnTo>
                  <a:pt x="2525714" y="858309"/>
                </a:lnTo>
                <a:lnTo>
                  <a:pt x="2519893" y="864659"/>
                </a:lnTo>
                <a:lnTo>
                  <a:pt x="2513543" y="870480"/>
                </a:lnTo>
                <a:lnTo>
                  <a:pt x="2506664" y="875771"/>
                </a:lnTo>
                <a:lnTo>
                  <a:pt x="2499255" y="880005"/>
                </a:lnTo>
                <a:lnTo>
                  <a:pt x="2491318" y="884238"/>
                </a:lnTo>
                <a:lnTo>
                  <a:pt x="2482851" y="887413"/>
                </a:lnTo>
                <a:lnTo>
                  <a:pt x="2474384" y="889001"/>
                </a:lnTo>
                <a:lnTo>
                  <a:pt x="2465389" y="890588"/>
                </a:lnTo>
                <a:lnTo>
                  <a:pt x="2456393" y="890588"/>
                </a:lnTo>
                <a:lnTo>
                  <a:pt x="2446868" y="890588"/>
                </a:lnTo>
                <a:lnTo>
                  <a:pt x="2438401" y="889001"/>
                </a:lnTo>
                <a:lnTo>
                  <a:pt x="2429405" y="887413"/>
                </a:lnTo>
                <a:lnTo>
                  <a:pt x="2421468" y="884238"/>
                </a:lnTo>
                <a:lnTo>
                  <a:pt x="2413530" y="880005"/>
                </a:lnTo>
                <a:lnTo>
                  <a:pt x="2406122" y="875771"/>
                </a:lnTo>
                <a:lnTo>
                  <a:pt x="2399243" y="870480"/>
                </a:lnTo>
                <a:lnTo>
                  <a:pt x="2392892" y="864659"/>
                </a:lnTo>
                <a:lnTo>
                  <a:pt x="2387072" y="858309"/>
                </a:lnTo>
                <a:lnTo>
                  <a:pt x="2381780" y="851430"/>
                </a:lnTo>
                <a:lnTo>
                  <a:pt x="2377017" y="844021"/>
                </a:lnTo>
                <a:lnTo>
                  <a:pt x="2373313" y="836084"/>
                </a:lnTo>
                <a:lnTo>
                  <a:pt x="2370138" y="827617"/>
                </a:lnTo>
                <a:lnTo>
                  <a:pt x="2368551" y="819150"/>
                </a:lnTo>
                <a:lnTo>
                  <a:pt x="2366963" y="810684"/>
                </a:lnTo>
                <a:lnTo>
                  <a:pt x="2366963" y="801159"/>
                </a:lnTo>
                <a:lnTo>
                  <a:pt x="2366963" y="791634"/>
                </a:lnTo>
                <a:lnTo>
                  <a:pt x="2368551" y="783167"/>
                </a:lnTo>
                <a:lnTo>
                  <a:pt x="2370138" y="774700"/>
                </a:lnTo>
                <a:lnTo>
                  <a:pt x="2373313" y="766234"/>
                </a:lnTo>
                <a:lnTo>
                  <a:pt x="2377017" y="758296"/>
                </a:lnTo>
                <a:lnTo>
                  <a:pt x="2381780" y="750888"/>
                </a:lnTo>
                <a:lnTo>
                  <a:pt x="2387072" y="744009"/>
                </a:lnTo>
                <a:lnTo>
                  <a:pt x="2392892" y="737129"/>
                </a:lnTo>
                <a:lnTo>
                  <a:pt x="2399243" y="731838"/>
                </a:lnTo>
                <a:lnTo>
                  <a:pt x="2406122" y="726546"/>
                </a:lnTo>
                <a:lnTo>
                  <a:pt x="2413530" y="722313"/>
                </a:lnTo>
                <a:lnTo>
                  <a:pt x="2421468" y="718079"/>
                </a:lnTo>
                <a:lnTo>
                  <a:pt x="2429405" y="714904"/>
                </a:lnTo>
                <a:lnTo>
                  <a:pt x="2438401" y="712788"/>
                </a:lnTo>
                <a:lnTo>
                  <a:pt x="2446868" y="711729"/>
                </a:lnTo>
                <a:lnTo>
                  <a:pt x="2456393" y="711200"/>
                </a:lnTo>
                <a:close/>
                <a:moveTo>
                  <a:pt x="2220384" y="711200"/>
                </a:moveTo>
                <a:lnTo>
                  <a:pt x="2229909" y="711729"/>
                </a:lnTo>
                <a:lnTo>
                  <a:pt x="2238376" y="712788"/>
                </a:lnTo>
                <a:lnTo>
                  <a:pt x="2246842" y="714904"/>
                </a:lnTo>
                <a:lnTo>
                  <a:pt x="2255309" y="718079"/>
                </a:lnTo>
                <a:lnTo>
                  <a:pt x="2263246" y="722313"/>
                </a:lnTo>
                <a:lnTo>
                  <a:pt x="2270655" y="726546"/>
                </a:lnTo>
                <a:lnTo>
                  <a:pt x="2277005" y="731838"/>
                </a:lnTo>
                <a:lnTo>
                  <a:pt x="2283884" y="737129"/>
                </a:lnTo>
                <a:lnTo>
                  <a:pt x="2289705" y="744009"/>
                </a:lnTo>
                <a:lnTo>
                  <a:pt x="2294997" y="750888"/>
                </a:lnTo>
                <a:lnTo>
                  <a:pt x="2299230" y="758296"/>
                </a:lnTo>
                <a:lnTo>
                  <a:pt x="2303463" y="766234"/>
                </a:lnTo>
                <a:lnTo>
                  <a:pt x="2306109" y="774700"/>
                </a:lnTo>
                <a:lnTo>
                  <a:pt x="2308226" y="783167"/>
                </a:lnTo>
                <a:lnTo>
                  <a:pt x="2309284" y="791634"/>
                </a:lnTo>
                <a:lnTo>
                  <a:pt x="2309813" y="801159"/>
                </a:lnTo>
                <a:lnTo>
                  <a:pt x="2309284" y="810684"/>
                </a:lnTo>
                <a:lnTo>
                  <a:pt x="2308226" y="819150"/>
                </a:lnTo>
                <a:lnTo>
                  <a:pt x="2306109" y="827617"/>
                </a:lnTo>
                <a:lnTo>
                  <a:pt x="2303463" y="836084"/>
                </a:lnTo>
                <a:lnTo>
                  <a:pt x="2299230" y="844021"/>
                </a:lnTo>
                <a:lnTo>
                  <a:pt x="2294997" y="851430"/>
                </a:lnTo>
                <a:lnTo>
                  <a:pt x="2289705" y="858309"/>
                </a:lnTo>
                <a:lnTo>
                  <a:pt x="2283884" y="864659"/>
                </a:lnTo>
                <a:lnTo>
                  <a:pt x="2277005" y="870480"/>
                </a:lnTo>
                <a:lnTo>
                  <a:pt x="2270655" y="875771"/>
                </a:lnTo>
                <a:lnTo>
                  <a:pt x="2263246" y="880005"/>
                </a:lnTo>
                <a:lnTo>
                  <a:pt x="2255309" y="884238"/>
                </a:lnTo>
                <a:lnTo>
                  <a:pt x="2246842" y="887413"/>
                </a:lnTo>
                <a:lnTo>
                  <a:pt x="2238376" y="889001"/>
                </a:lnTo>
                <a:lnTo>
                  <a:pt x="2229909" y="890588"/>
                </a:lnTo>
                <a:lnTo>
                  <a:pt x="2220384" y="890588"/>
                </a:lnTo>
                <a:lnTo>
                  <a:pt x="2210859" y="890588"/>
                </a:lnTo>
                <a:lnTo>
                  <a:pt x="2202392" y="889001"/>
                </a:lnTo>
                <a:lnTo>
                  <a:pt x="2193925" y="887413"/>
                </a:lnTo>
                <a:lnTo>
                  <a:pt x="2185459" y="884238"/>
                </a:lnTo>
                <a:lnTo>
                  <a:pt x="2177521" y="880005"/>
                </a:lnTo>
                <a:lnTo>
                  <a:pt x="2170113" y="875771"/>
                </a:lnTo>
                <a:lnTo>
                  <a:pt x="2163234" y="870480"/>
                </a:lnTo>
                <a:lnTo>
                  <a:pt x="2156354" y="864659"/>
                </a:lnTo>
                <a:lnTo>
                  <a:pt x="2151063" y="858309"/>
                </a:lnTo>
                <a:lnTo>
                  <a:pt x="2145771" y="851430"/>
                </a:lnTo>
                <a:lnTo>
                  <a:pt x="2141538" y="844021"/>
                </a:lnTo>
                <a:lnTo>
                  <a:pt x="2137304" y="836084"/>
                </a:lnTo>
                <a:lnTo>
                  <a:pt x="2134129" y="827617"/>
                </a:lnTo>
                <a:lnTo>
                  <a:pt x="2132013" y="819150"/>
                </a:lnTo>
                <a:lnTo>
                  <a:pt x="2130954" y="810684"/>
                </a:lnTo>
                <a:lnTo>
                  <a:pt x="2130425" y="801159"/>
                </a:lnTo>
                <a:lnTo>
                  <a:pt x="2130954" y="791634"/>
                </a:lnTo>
                <a:lnTo>
                  <a:pt x="2132013" y="783167"/>
                </a:lnTo>
                <a:lnTo>
                  <a:pt x="2134129" y="774700"/>
                </a:lnTo>
                <a:lnTo>
                  <a:pt x="2137304" y="766234"/>
                </a:lnTo>
                <a:lnTo>
                  <a:pt x="2141538" y="758296"/>
                </a:lnTo>
                <a:lnTo>
                  <a:pt x="2145771" y="750888"/>
                </a:lnTo>
                <a:lnTo>
                  <a:pt x="2151063" y="744009"/>
                </a:lnTo>
                <a:lnTo>
                  <a:pt x="2156354" y="737129"/>
                </a:lnTo>
                <a:lnTo>
                  <a:pt x="2163234" y="731838"/>
                </a:lnTo>
                <a:lnTo>
                  <a:pt x="2170113" y="726546"/>
                </a:lnTo>
                <a:lnTo>
                  <a:pt x="2177521" y="722313"/>
                </a:lnTo>
                <a:lnTo>
                  <a:pt x="2185459" y="718079"/>
                </a:lnTo>
                <a:lnTo>
                  <a:pt x="2193925" y="714904"/>
                </a:lnTo>
                <a:lnTo>
                  <a:pt x="2202392" y="712788"/>
                </a:lnTo>
                <a:lnTo>
                  <a:pt x="2210859" y="711729"/>
                </a:lnTo>
                <a:lnTo>
                  <a:pt x="2220384" y="711200"/>
                </a:lnTo>
                <a:close/>
                <a:moveTo>
                  <a:pt x="1509978" y="711200"/>
                </a:moveTo>
                <a:lnTo>
                  <a:pt x="1519000" y="711729"/>
                </a:lnTo>
                <a:lnTo>
                  <a:pt x="1528023" y="712788"/>
                </a:lnTo>
                <a:lnTo>
                  <a:pt x="1536514" y="714904"/>
                </a:lnTo>
                <a:lnTo>
                  <a:pt x="1545006" y="718079"/>
                </a:lnTo>
                <a:lnTo>
                  <a:pt x="1552966" y="722313"/>
                </a:lnTo>
                <a:lnTo>
                  <a:pt x="1560396" y="726546"/>
                </a:lnTo>
                <a:lnTo>
                  <a:pt x="1567296" y="731838"/>
                </a:lnTo>
                <a:lnTo>
                  <a:pt x="1574195" y="737129"/>
                </a:lnTo>
                <a:lnTo>
                  <a:pt x="1579502" y="744009"/>
                </a:lnTo>
                <a:lnTo>
                  <a:pt x="1584809" y="750888"/>
                </a:lnTo>
                <a:lnTo>
                  <a:pt x="1589055" y="758296"/>
                </a:lnTo>
                <a:lnTo>
                  <a:pt x="1592770" y="766234"/>
                </a:lnTo>
                <a:lnTo>
                  <a:pt x="1595954" y="774700"/>
                </a:lnTo>
                <a:lnTo>
                  <a:pt x="1598608" y="783167"/>
                </a:lnTo>
                <a:lnTo>
                  <a:pt x="1599670" y="791634"/>
                </a:lnTo>
                <a:lnTo>
                  <a:pt x="1600200" y="801159"/>
                </a:lnTo>
                <a:lnTo>
                  <a:pt x="1599670" y="810684"/>
                </a:lnTo>
                <a:lnTo>
                  <a:pt x="1598608" y="819150"/>
                </a:lnTo>
                <a:lnTo>
                  <a:pt x="1595954" y="827617"/>
                </a:lnTo>
                <a:lnTo>
                  <a:pt x="1592770" y="836084"/>
                </a:lnTo>
                <a:lnTo>
                  <a:pt x="1589055" y="844021"/>
                </a:lnTo>
                <a:lnTo>
                  <a:pt x="1584809" y="851430"/>
                </a:lnTo>
                <a:lnTo>
                  <a:pt x="1579502" y="858309"/>
                </a:lnTo>
                <a:lnTo>
                  <a:pt x="1574195" y="864659"/>
                </a:lnTo>
                <a:lnTo>
                  <a:pt x="1567296" y="870480"/>
                </a:lnTo>
                <a:lnTo>
                  <a:pt x="1560396" y="875771"/>
                </a:lnTo>
                <a:lnTo>
                  <a:pt x="1552966" y="880005"/>
                </a:lnTo>
                <a:lnTo>
                  <a:pt x="1545006" y="884238"/>
                </a:lnTo>
                <a:lnTo>
                  <a:pt x="1536514" y="887413"/>
                </a:lnTo>
                <a:lnTo>
                  <a:pt x="1528023" y="889001"/>
                </a:lnTo>
                <a:lnTo>
                  <a:pt x="1519000" y="890588"/>
                </a:lnTo>
                <a:lnTo>
                  <a:pt x="1509978" y="890588"/>
                </a:lnTo>
                <a:lnTo>
                  <a:pt x="1500425" y="890588"/>
                </a:lnTo>
                <a:lnTo>
                  <a:pt x="1491403" y="889001"/>
                </a:lnTo>
                <a:lnTo>
                  <a:pt x="1482911" y="887413"/>
                </a:lnTo>
                <a:lnTo>
                  <a:pt x="1474951" y="884238"/>
                </a:lnTo>
                <a:lnTo>
                  <a:pt x="1466990" y="880005"/>
                </a:lnTo>
                <a:lnTo>
                  <a:pt x="1459560" y="875771"/>
                </a:lnTo>
                <a:lnTo>
                  <a:pt x="1452661" y="870480"/>
                </a:lnTo>
                <a:lnTo>
                  <a:pt x="1446292" y="864659"/>
                </a:lnTo>
                <a:lnTo>
                  <a:pt x="1440454" y="858309"/>
                </a:lnTo>
                <a:lnTo>
                  <a:pt x="1435147" y="851430"/>
                </a:lnTo>
                <a:lnTo>
                  <a:pt x="1430370" y="844021"/>
                </a:lnTo>
                <a:lnTo>
                  <a:pt x="1426655" y="836084"/>
                </a:lnTo>
                <a:lnTo>
                  <a:pt x="1423471" y="827617"/>
                </a:lnTo>
                <a:lnTo>
                  <a:pt x="1421348" y="819150"/>
                </a:lnTo>
                <a:lnTo>
                  <a:pt x="1420287" y="810684"/>
                </a:lnTo>
                <a:lnTo>
                  <a:pt x="1419225" y="801159"/>
                </a:lnTo>
                <a:lnTo>
                  <a:pt x="1420287" y="791634"/>
                </a:lnTo>
                <a:lnTo>
                  <a:pt x="1421348" y="783167"/>
                </a:lnTo>
                <a:lnTo>
                  <a:pt x="1423471" y="774700"/>
                </a:lnTo>
                <a:lnTo>
                  <a:pt x="1426655" y="766234"/>
                </a:lnTo>
                <a:lnTo>
                  <a:pt x="1430370" y="758296"/>
                </a:lnTo>
                <a:lnTo>
                  <a:pt x="1435147" y="750888"/>
                </a:lnTo>
                <a:lnTo>
                  <a:pt x="1440454" y="744009"/>
                </a:lnTo>
                <a:lnTo>
                  <a:pt x="1446292" y="737129"/>
                </a:lnTo>
                <a:lnTo>
                  <a:pt x="1452661" y="731838"/>
                </a:lnTo>
                <a:lnTo>
                  <a:pt x="1459560" y="726546"/>
                </a:lnTo>
                <a:lnTo>
                  <a:pt x="1466990" y="722313"/>
                </a:lnTo>
                <a:lnTo>
                  <a:pt x="1474951" y="718079"/>
                </a:lnTo>
                <a:lnTo>
                  <a:pt x="1482911" y="714904"/>
                </a:lnTo>
                <a:lnTo>
                  <a:pt x="1491403" y="712788"/>
                </a:lnTo>
                <a:lnTo>
                  <a:pt x="1500425" y="711729"/>
                </a:lnTo>
                <a:lnTo>
                  <a:pt x="1509978" y="711200"/>
                </a:lnTo>
                <a:close/>
                <a:moveTo>
                  <a:pt x="1272118" y="711200"/>
                </a:moveTo>
                <a:lnTo>
                  <a:pt x="1281114" y="711729"/>
                </a:lnTo>
                <a:lnTo>
                  <a:pt x="1290639" y="712788"/>
                </a:lnTo>
                <a:lnTo>
                  <a:pt x="1299105" y="714904"/>
                </a:lnTo>
                <a:lnTo>
                  <a:pt x="1307572" y="718079"/>
                </a:lnTo>
                <a:lnTo>
                  <a:pt x="1315509" y="722313"/>
                </a:lnTo>
                <a:lnTo>
                  <a:pt x="1322918" y="726546"/>
                </a:lnTo>
                <a:lnTo>
                  <a:pt x="1329268" y="731838"/>
                </a:lnTo>
                <a:lnTo>
                  <a:pt x="1336147" y="737129"/>
                </a:lnTo>
                <a:lnTo>
                  <a:pt x="1341439" y="744009"/>
                </a:lnTo>
                <a:lnTo>
                  <a:pt x="1347260" y="750888"/>
                </a:lnTo>
                <a:lnTo>
                  <a:pt x="1351493" y="758296"/>
                </a:lnTo>
                <a:lnTo>
                  <a:pt x="1355197" y="766234"/>
                </a:lnTo>
                <a:lnTo>
                  <a:pt x="1357843" y="774700"/>
                </a:lnTo>
                <a:lnTo>
                  <a:pt x="1360489" y="783167"/>
                </a:lnTo>
                <a:lnTo>
                  <a:pt x="1361547" y="791634"/>
                </a:lnTo>
                <a:lnTo>
                  <a:pt x="1362076" y="801159"/>
                </a:lnTo>
                <a:lnTo>
                  <a:pt x="1361547" y="810684"/>
                </a:lnTo>
                <a:lnTo>
                  <a:pt x="1360489" y="819150"/>
                </a:lnTo>
                <a:lnTo>
                  <a:pt x="1357843" y="827617"/>
                </a:lnTo>
                <a:lnTo>
                  <a:pt x="1355197" y="836084"/>
                </a:lnTo>
                <a:lnTo>
                  <a:pt x="1351493" y="844021"/>
                </a:lnTo>
                <a:lnTo>
                  <a:pt x="1347260" y="851430"/>
                </a:lnTo>
                <a:lnTo>
                  <a:pt x="1341439" y="858309"/>
                </a:lnTo>
                <a:lnTo>
                  <a:pt x="1336147" y="864659"/>
                </a:lnTo>
                <a:lnTo>
                  <a:pt x="1329268" y="870480"/>
                </a:lnTo>
                <a:lnTo>
                  <a:pt x="1322918" y="875771"/>
                </a:lnTo>
                <a:lnTo>
                  <a:pt x="1315509" y="880005"/>
                </a:lnTo>
                <a:lnTo>
                  <a:pt x="1307572" y="884238"/>
                </a:lnTo>
                <a:lnTo>
                  <a:pt x="1299105" y="887413"/>
                </a:lnTo>
                <a:lnTo>
                  <a:pt x="1290639" y="889001"/>
                </a:lnTo>
                <a:lnTo>
                  <a:pt x="1281114" y="890588"/>
                </a:lnTo>
                <a:lnTo>
                  <a:pt x="1272118" y="890588"/>
                </a:lnTo>
                <a:lnTo>
                  <a:pt x="1263122" y="890588"/>
                </a:lnTo>
                <a:lnTo>
                  <a:pt x="1254655" y="889001"/>
                </a:lnTo>
                <a:lnTo>
                  <a:pt x="1245659" y="887413"/>
                </a:lnTo>
                <a:lnTo>
                  <a:pt x="1237722" y="884238"/>
                </a:lnTo>
                <a:lnTo>
                  <a:pt x="1229784" y="880005"/>
                </a:lnTo>
                <a:lnTo>
                  <a:pt x="1222376" y="875771"/>
                </a:lnTo>
                <a:lnTo>
                  <a:pt x="1214968" y="870480"/>
                </a:lnTo>
                <a:lnTo>
                  <a:pt x="1209147" y="864659"/>
                </a:lnTo>
                <a:lnTo>
                  <a:pt x="1202797" y="858309"/>
                </a:lnTo>
                <a:lnTo>
                  <a:pt x="1198034" y="851430"/>
                </a:lnTo>
                <a:lnTo>
                  <a:pt x="1193272" y="844021"/>
                </a:lnTo>
                <a:lnTo>
                  <a:pt x="1189567" y="836084"/>
                </a:lnTo>
                <a:lnTo>
                  <a:pt x="1186392" y="827617"/>
                </a:lnTo>
                <a:lnTo>
                  <a:pt x="1184805" y="819150"/>
                </a:lnTo>
                <a:lnTo>
                  <a:pt x="1182688" y="810684"/>
                </a:lnTo>
                <a:lnTo>
                  <a:pt x="1182688" y="801159"/>
                </a:lnTo>
                <a:lnTo>
                  <a:pt x="1182688" y="791634"/>
                </a:lnTo>
                <a:lnTo>
                  <a:pt x="1184805" y="783167"/>
                </a:lnTo>
                <a:lnTo>
                  <a:pt x="1186392" y="774700"/>
                </a:lnTo>
                <a:lnTo>
                  <a:pt x="1189567" y="766234"/>
                </a:lnTo>
                <a:lnTo>
                  <a:pt x="1193272" y="758296"/>
                </a:lnTo>
                <a:lnTo>
                  <a:pt x="1198034" y="750888"/>
                </a:lnTo>
                <a:lnTo>
                  <a:pt x="1202797" y="744009"/>
                </a:lnTo>
                <a:lnTo>
                  <a:pt x="1209147" y="737129"/>
                </a:lnTo>
                <a:lnTo>
                  <a:pt x="1214968" y="731838"/>
                </a:lnTo>
                <a:lnTo>
                  <a:pt x="1222376" y="726546"/>
                </a:lnTo>
                <a:lnTo>
                  <a:pt x="1229784" y="722313"/>
                </a:lnTo>
                <a:lnTo>
                  <a:pt x="1237722" y="718079"/>
                </a:lnTo>
                <a:lnTo>
                  <a:pt x="1245659" y="714904"/>
                </a:lnTo>
                <a:lnTo>
                  <a:pt x="1254655" y="712788"/>
                </a:lnTo>
                <a:lnTo>
                  <a:pt x="1263122" y="711729"/>
                </a:lnTo>
                <a:lnTo>
                  <a:pt x="1272118" y="711200"/>
                </a:lnTo>
                <a:close/>
                <a:moveTo>
                  <a:pt x="1036109" y="711200"/>
                </a:moveTo>
                <a:lnTo>
                  <a:pt x="1045105" y="711729"/>
                </a:lnTo>
                <a:lnTo>
                  <a:pt x="1053571" y="712788"/>
                </a:lnTo>
                <a:lnTo>
                  <a:pt x="1062038" y="714904"/>
                </a:lnTo>
                <a:lnTo>
                  <a:pt x="1070505" y="718079"/>
                </a:lnTo>
                <a:lnTo>
                  <a:pt x="1078442" y="722313"/>
                </a:lnTo>
                <a:lnTo>
                  <a:pt x="1085851" y="726546"/>
                </a:lnTo>
                <a:lnTo>
                  <a:pt x="1092730" y="731838"/>
                </a:lnTo>
                <a:lnTo>
                  <a:pt x="1099080" y="737129"/>
                </a:lnTo>
                <a:lnTo>
                  <a:pt x="1105430" y="744009"/>
                </a:lnTo>
                <a:lnTo>
                  <a:pt x="1110192" y="750888"/>
                </a:lnTo>
                <a:lnTo>
                  <a:pt x="1114426" y="758296"/>
                </a:lnTo>
                <a:lnTo>
                  <a:pt x="1118659" y="766234"/>
                </a:lnTo>
                <a:lnTo>
                  <a:pt x="1121834" y="774700"/>
                </a:lnTo>
                <a:lnTo>
                  <a:pt x="1123422" y="783167"/>
                </a:lnTo>
                <a:lnTo>
                  <a:pt x="1125009" y="791634"/>
                </a:lnTo>
                <a:lnTo>
                  <a:pt x="1125538" y="801159"/>
                </a:lnTo>
                <a:lnTo>
                  <a:pt x="1125009" y="810684"/>
                </a:lnTo>
                <a:lnTo>
                  <a:pt x="1123422" y="819150"/>
                </a:lnTo>
                <a:lnTo>
                  <a:pt x="1121834" y="827617"/>
                </a:lnTo>
                <a:lnTo>
                  <a:pt x="1118659" y="836084"/>
                </a:lnTo>
                <a:lnTo>
                  <a:pt x="1114426" y="844021"/>
                </a:lnTo>
                <a:lnTo>
                  <a:pt x="1110192" y="851430"/>
                </a:lnTo>
                <a:lnTo>
                  <a:pt x="1105430" y="858309"/>
                </a:lnTo>
                <a:lnTo>
                  <a:pt x="1099080" y="864659"/>
                </a:lnTo>
                <a:lnTo>
                  <a:pt x="1092730" y="870480"/>
                </a:lnTo>
                <a:lnTo>
                  <a:pt x="1085851" y="875771"/>
                </a:lnTo>
                <a:lnTo>
                  <a:pt x="1078442" y="880005"/>
                </a:lnTo>
                <a:lnTo>
                  <a:pt x="1070505" y="884238"/>
                </a:lnTo>
                <a:lnTo>
                  <a:pt x="1062038" y="887413"/>
                </a:lnTo>
                <a:lnTo>
                  <a:pt x="1053571" y="889001"/>
                </a:lnTo>
                <a:lnTo>
                  <a:pt x="1045105" y="890588"/>
                </a:lnTo>
                <a:lnTo>
                  <a:pt x="1036109" y="890588"/>
                </a:lnTo>
                <a:lnTo>
                  <a:pt x="1026055" y="890588"/>
                </a:lnTo>
                <a:lnTo>
                  <a:pt x="1017588" y="889001"/>
                </a:lnTo>
                <a:lnTo>
                  <a:pt x="1009121" y="887413"/>
                </a:lnTo>
                <a:lnTo>
                  <a:pt x="1000655" y="884238"/>
                </a:lnTo>
                <a:lnTo>
                  <a:pt x="992717" y="880005"/>
                </a:lnTo>
                <a:lnTo>
                  <a:pt x="985309" y="875771"/>
                </a:lnTo>
                <a:lnTo>
                  <a:pt x="978959" y="870480"/>
                </a:lnTo>
                <a:lnTo>
                  <a:pt x="972079" y="864659"/>
                </a:lnTo>
                <a:lnTo>
                  <a:pt x="966259" y="858309"/>
                </a:lnTo>
                <a:lnTo>
                  <a:pt x="960967" y="851430"/>
                </a:lnTo>
                <a:lnTo>
                  <a:pt x="956734" y="844021"/>
                </a:lnTo>
                <a:lnTo>
                  <a:pt x="952500" y="836084"/>
                </a:lnTo>
                <a:lnTo>
                  <a:pt x="949325" y="827617"/>
                </a:lnTo>
                <a:lnTo>
                  <a:pt x="947738" y="819150"/>
                </a:lnTo>
                <a:lnTo>
                  <a:pt x="946679" y="810684"/>
                </a:lnTo>
                <a:lnTo>
                  <a:pt x="946150" y="801159"/>
                </a:lnTo>
                <a:lnTo>
                  <a:pt x="946679" y="791634"/>
                </a:lnTo>
                <a:lnTo>
                  <a:pt x="947738" y="783167"/>
                </a:lnTo>
                <a:lnTo>
                  <a:pt x="949325" y="774700"/>
                </a:lnTo>
                <a:lnTo>
                  <a:pt x="952500" y="766234"/>
                </a:lnTo>
                <a:lnTo>
                  <a:pt x="956734" y="758296"/>
                </a:lnTo>
                <a:lnTo>
                  <a:pt x="960967" y="750888"/>
                </a:lnTo>
                <a:lnTo>
                  <a:pt x="966259" y="744009"/>
                </a:lnTo>
                <a:lnTo>
                  <a:pt x="972079" y="737129"/>
                </a:lnTo>
                <a:lnTo>
                  <a:pt x="978959" y="731838"/>
                </a:lnTo>
                <a:lnTo>
                  <a:pt x="985309" y="726546"/>
                </a:lnTo>
                <a:lnTo>
                  <a:pt x="992717" y="722313"/>
                </a:lnTo>
                <a:lnTo>
                  <a:pt x="1000655" y="718079"/>
                </a:lnTo>
                <a:lnTo>
                  <a:pt x="1009121" y="714904"/>
                </a:lnTo>
                <a:lnTo>
                  <a:pt x="1017588" y="712788"/>
                </a:lnTo>
                <a:lnTo>
                  <a:pt x="1026055" y="711729"/>
                </a:lnTo>
                <a:lnTo>
                  <a:pt x="1036109" y="711200"/>
                </a:lnTo>
                <a:close/>
                <a:moveTo>
                  <a:pt x="799572" y="711200"/>
                </a:moveTo>
                <a:lnTo>
                  <a:pt x="809097" y="711729"/>
                </a:lnTo>
                <a:lnTo>
                  <a:pt x="817564" y="712788"/>
                </a:lnTo>
                <a:lnTo>
                  <a:pt x="826559" y="714904"/>
                </a:lnTo>
                <a:lnTo>
                  <a:pt x="834497" y="718079"/>
                </a:lnTo>
                <a:lnTo>
                  <a:pt x="842434" y="722313"/>
                </a:lnTo>
                <a:lnTo>
                  <a:pt x="849843" y="726546"/>
                </a:lnTo>
                <a:lnTo>
                  <a:pt x="856722" y="731838"/>
                </a:lnTo>
                <a:lnTo>
                  <a:pt x="863072" y="737129"/>
                </a:lnTo>
                <a:lnTo>
                  <a:pt x="868893" y="744009"/>
                </a:lnTo>
                <a:lnTo>
                  <a:pt x="874185" y="750888"/>
                </a:lnTo>
                <a:lnTo>
                  <a:pt x="878947" y="758296"/>
                </a:lnTo>
                <a:lnTo>
                  <a:pt x="882651" y="766234"/>
                </a:lnTo>
                <a:lnTo>
                  <a:pt x="885826" y="774700"/>
                </a:lnTo>
                <a:lnTo>
                  <a:pt x="887414" y="783167"/>
                </a:lnTo>
                <a:lnTo>
                  <a:pt x="889001" y="791634"/>
                </a:lnTo>
                <a:lnTo>
                  <a:pt x="889001" y="801159"/>
                </a:lnTo>
                <a:lnTo>
                  <a:pt x="889001" y="810684"/>
                </a:lnTo>
                <a:lnTo>
                  <a:pt x="887414" y="819150"/>
                </a:lnTo>
                <a:lnTo>
                  <a:pt x="885826" y="827617"/>
                </a:lnTo>
                <a:lnTo>
                  <a:pt x="882651" y="836084"/>
                </a:lnTo>
                <a:lnTo>
                  <a:pt x="878947" y="844021"/>
                </a:lnTo>
                <a:lnTo>
                  <a:pt x="874185" y="851430"/>
                </a:lnTo>
                <a:lnTo>
                  <a:pt x="868893" y="858309"/>
                </a:lnTo>
                <a:lnTo>
                  <a:pt x="863072" y="864659"/>
                </a:lnTo>
                <a:lnTo>
                  <a:pt x="856722" y="870480"/>
                </a:lnTo>
                <a:lnTo>
                  <a:pt x="849843" y="875771"/>
                </a:lnTo>
                <a:lnTo>
                  <a:pt x="842434" y="880005"/>
                </a:lnTo>
                <a:lnTo>
                  <a:pt x="834497" y="884238"/>
                </a:lnTo>
                <a:lnTo>
                  <a:pt x="826559" y="887413"/>
                </a:lnTo>
                <a:lnTo>
                  <a:pt x="817564" y="889001"/>
                </a:lnTo>
                <a:lnTo>
                  <a:pt x="809097" y="890588"/>
                </a:lnTo>
                <a:lnTo>
                  <a:pt x="799572" y="890588"/>
                </a:lnTo>
                <a:lnTo>
                  <a:pt x="790576" y="890588"/>
                </a:lnTo>
                <a:lnTo>
                  <a:pt x="781580" y="889001"/>
                </a:lnTo>
                <a:lnTo>
                  <a:pt x="773113" y="887413"/>
                </a:lnTo>
                <a:lnTo>
                  <a:pt x="764647" y="884238"/>
                </a:lnTo>
                <a:lnTo>
                  <a:pt x="756709" y="880005"/>
                </a:lnTo>
                <a:lnTo>
                  <a:pt x="749301" y="875771"/>
                </a:lnTo>
                <a:lnTo>
                  <a:pt x="742422" y="870480"/>
                </a:lnTo>
                <a:lnTo>
                  <a:pt x="735542" y="864659"/>
                </a:lnTo>
                <a:lnTo>
                  <a:pt x="730251" y="858309"/>
                </a:lnTo>
                <a:lnTo>
                  <a:pt x="724959" y="851430"/>
                </a:lnTo>
                <a:lnTo>
                  <a:pt x="720726" y="844021"/>
                </a:lnTo>
                <a:lnTo>
                  <a:pt x="717022" y="836084"/>
                </a:lnTo>
                <a:lnTo>
                  <a:pt x="713847" y="827617"/>
                </a:lnTo>
                <a:lnTo>
                  <a:pt x="711201" y="819150"/>
                </a:lnTo>
                <a:lnTo>
                  <a:pt x="710142" y="810684"/>
                </a:lnTo>
                <a:lnTo>
                  <a:pt x="709613" y="801159"/>
                </a:lnTo>
                <a:lnTo>
                  <a:pt x="710142" y="791634"/>
                </a:lnTo>
                <a:lnTo>
                  <a:pt x="711201" y="783167"/>
                </a:lnTo>
                <a:lnTo>
                  <a:pt x="713847" y="774700"/>
                </a:lnTo>
                <a:lnTo>
                  <a:pt x="717022" y="766234"/>
                </a:lnTo>
                <a:lnTo>
                  <a:pt x="720726" y="758296"/>
                </a:lnTo>
                <a:lnTo>
                  <a:pt x="724959" y="750888"/>
                </a:lnTo>
                <a:lnTo>
                  <a:pt x="730251" y="744009"/>
                </a:lnTo>
                <a:lnTo>
                  <a:pt x="735542" y="737129"/>
                </a:lnTo>
                <a:lnTo>
                  <a:pt x="742422" y="731838"/>
                </a:lnTo>
                <a:lnTo>
                  <a:pt x="749301" y="726546"/>
                </a:lnTo>
                <a:lnTo>
                  <a:pt x="756709" y="722313"/>
                </a:lnTo>
                <a:lnTo>
                  <a:pt x="764647" y="718079"/>
                </a:lnTo>
                <a:lnTo>
                  <a:pt x="773113" y="714904"/>
                </a:lnTo>
                <a:lnTo>
                  <a:pt x="781580" y="712788"/>
                </a:lnTo>
                <a:lnTo>
                  <a:pt x="790576" y="711729"/>
                </a:lnTo>
                <a:lnTo>
                  <a:pt x="799572" y="711200"/>
                </a:lnTo>
                <a:close/>
                <a:moveTo>
                  <a:pt x="2693194" y="474662"/>
                </a:moveTo>
                <a:lnTo>
                  <a:pt x="2702163" y="475717"/>
                </a:lnTo>
                <a:lnTo>
                  <a:pt x="2711660" y="476773"/>
                </a:lnTo>
                <a:lnTo>
                  <a:pt x="2720102" y="478883"/>
                </a:lnTo>
                <a:lnTo>
                  <a:pt x="2728544" y="482049"/>
                </a:lnTo>
                <a:lnTo>
                  <a:pt x="2736458" y="485742"/>
                </a:lnTo>
                <a:lnTo>
                  <a:pt x="2743845" y="489963"/>
                </a:lnTo>
                <a:lnTo>
                  <a:pt x="2750176" y="495767"/>
                </a:lnTo>
                <a:lnTo>
                  <a:pt x="2757035" y="501043"/>
                </a:lnTo>
                <a:lnTo>
                  <a:pt x="2762311" y="507902"/>
                </a:lnTo>
                <a:lnTo>
                  <a:pt x="2768115" y="514233"/>
                </a:lnTo>
                <a:lnTo>
                  <a:pt x="2772336" y="521620"/>
                </a:lnTo>
                <a:lnTo>
                  <a:pt x="2776029" y="529534"/>
                </a:lnTo>
                <a:lnTo>
                  <a:pt x="2778667" y="537976"/>
                </a:lnTo>
                <a:lnTo>
                  <a:pt x="2781305" y="546417"/>
                </a:lnTo>
                <a:lnTo>
                  <a:pt x="2782360" y="555387"/>
                </a:lnTo>
                <a:lnTo>
                  <a:pt x="2782888" y="564884"/>
                </a:lnTo>
                <a:lnTo>
                  <a:pt x="2782360" y="573853"/>
                </a:lnTo>
                <a:lnTo>
                  <a:pt x="2781305" y="582295"/>
                </a:lnTo>
                <a:lnTo>
                  <a:pt x="2778667" y="591264"/>
                </a:lnTo>
                <a:lnTo>
                  <a:pt x="2776029" y="599179"/>
                </a:lnTo>
                <a:lnTo>
                  <a:pt x="2772336" y="607093"/>
                </a:lnTo>
                <a:lnTo>
                  <a:pt x="2768115" y="614479"/>
                </a:lnTo>
                <a:lnTo>
                  <a:pt x="2762311" y="621866"/>
                </a:lnTo>
                <a:lnTo>
                  <a:pt x="2757035" y="627670"/>
                </a:lnTo>
                <a:lnTo>
                  <a:pt x="2750176" y="634001"/>
                </a:lnTo>
                <a:lnTo>
                  <a:pt x="2743845" y="638749"/>
                </a:lnTo>
                <a:lnTo>
                  <a:pt x="2736458" y="643498"/>
                </a:lnTo>
                <a:lnTo>
                  <a:pt x="2728544" y="647191"/>
                </a:lnTo>
                <a:lnTo>
                  <a:pt x="2720102" y="650357"/>
                </a:lnTo>
                <a:lnTo>
                  <a:pt x="2711660" y="651940"/>
                </a:lnTo>
                <a:lnTo>
                  <a:pt x="2702163" y="654050"/>
                </a:lnTo>
                <a:lnTo>
                  <a:pt x="2693194" y="654050"/>
                </a:lnTo>
                <a:lnTo>
                  <a:pt x="2684225" y="654050"/>
                </a:lnTo>
                <a:lnTo>
                  <a:pt x="2675255" y="651940"/>
                </a:lnTo>
                <a:lnTo>
                  <a:pt x="2666813" y="650357"/>
                </a:lnTo>
                <a:lnTo>
                  <a:pt x="2658899" y="647191"/>
                </a:lnTo>
                <a:lnTo>
                  <a:pt x="2650985" y="643498"/>
                </a:lnTo>
                <a:lnTo>
                  <a:pt x="2643598" y="638749"/>
                </a:lnTo>
                <a:lnTo>
                  <a:pt x="2636212" y="634001"/>
                </a:lnTo>
                <a:lnTo>
                  <a:pt x="2630408" y="627670"/>
                </a:lnTo>
                <a:lnTo>
                  <a:pt x="2624077" y="621866"/>
                </a:lnTo>
                <a:lnTo>
                  <a:pt x="2619328" y="614479"/>
                </a:lnTo>
                <a:lnTo>
                  <a:pt x="2614580" y="607093"/>
                </a:lnTo>
                <a:lnTo>
                  <a:pt x="2610887" y="599179"/>
                </a:lnTo>
                <a:lnTo>
                  <a:pt x="2607721" y="591264"/>
                </a:lnTo>
                <a:lnTo>
                  <a:pt x="2605083" y="582295"/>
                </a:lnTo>
                <a:lnTo>
                  <a:pt x="2604028" y="573853"/>
                </a:lnTo>
                <a:lnTo>
                  <a:pt x="2603500" y="564884"/>
                </a:lnTo>
                <a:lnTo>
                  <a:pt x="2604028" y="555387"/>
                </a:lnTo>
                <a:lnTo>
                  <a:pt x="2605083" y="546417"/>
                </a:lnTo>
                <a:lnTo>
                  <a:pt x="2607721" y="537976"/>
                </a:lnTo>
                <a:lnTo>
                  <a:pt x="2610887" y="529534"/>
                </a:lnTo>
                <a:lnTo>
                  <a:pt x="2614580" y="521620"/>
                </a:lnTo>
                <a:lnTo>
                  <a:pt x="2619328" y="514233"/>
                </a:lnTo>
                <a:lnTo>
                  <a:pt x="2624077" y="507902"/>
                </a:lnTo>
                <a:lnTo>
                  <a:pt x="2630408" y="501043"/>
                </a:lnTo>
                <a:lnTo>
                  <a:pt x="2636212" y="495767"/>
                </a:lnTo>
                <a:lnTo>
                  <a:pt x="2643598" y="489963"/>
                </a:lnTo>
                <a:lnTo>
                  <a:pt x="2650985" y="485742"/>
                </a:lnTo>
                <a:lnTo>
                  <a:pt x="2658899" y="482049"/>
                </a:lnTo>
                <a:lnTo>
                  <a:pt x="2666813" y="478883"/>
                </a:lnTo>
                <a:lnTo>
                  <a:pt x="2675255" y="476773"/>
                </a:lnTo>
                <a:lnTo>
                  <a:pt x="2684225" y="475717"/>
                </a:lnTo>
                <a:lnTo>
                  <a:pt x="2693194" y="474662"/>
                </a:lnTo>
                <a:close/>
                <a:moveTo>
                  <a:pt x="2456393" y="474662"/>
                </a:moveTo>
                <a:lnTo>
                  <a:pt x="2465389" y="475717"/>
                </a:lnTo>
                <a:lnTo>
                  <a:pt x="2474384" y="476773"/>
                </a:lnTo>
                <a:lnTo>
                  <a:pt x="2482851" y="478883"/>
                </a:lnTo>
                <a:lnTo>
                  <a:pt x="2491318" y="482049"/>
                </a:lnTo>
                <a:lnTo>
                  <a:pt x="2499255" y="485742"/>
                </a:lnTo>
                <a:lnTo>
                  <a:pt x="2506664" y="489963"/>
                </a:lnTo>
                <a:lnTo>
                  <a:pt x="2513543" y="495767"/>
                </a:lnTo>
                <a:lnTo>
                  <a:pt x="2519893" y="501043"/>
                </a:lnTo>
                <a:lnTo>
                  <a:pt x="2525714" y="507902"/>
                </a:lnTo>
                <a:lnTo>
                  <a:pt x="2531005" y="514233"/>
                </a:lnTo>
                <a:lnTo>
                  <a:pt x="2535238" y="521620"/>
                </a:lnTo>
                <a:lnTo>
                  <a:pt x="2538943" y="529534"/>
                </a:lnTo>
                <a:lnTo>
                  <a:pt x="2542118" y="537976"/>
                </a:lnTo>
                <a:lnTo>
                  <a:pt x="2544234" y="546417"/>
                </a:lnTo>
                <a:lnTo>
                  <a:pt x="2545822" y="555387"/>
                </a:lnTo>
                <a:lnTo>
                  <a:pt x="2546351" y="564884"/>
                </a:lnTo>
                <a:lnTo>
                  <a:pt x="2545822" y="573853"/>
                </a:lnTo>
                <a:lnTo>
                  <a:pt x="2544234" y="582295"/>
                </a:lnTo>
                <a:lnTo>
                  <a:pt x="2542118" y="591264"/>
                </a:lnTo>
                <a:lnTo>
                  <a:pt x="2538943" y="599179"/>
                </a:lnTo>
                <a:lnTo>
                  <a:pt x="2535238" y="607093"/>
                </a:lnTo>
                <a:lnTo>
                  <a:pt x="2531005" y="614479"/>
                </a:lnTo>
                <a:lnTo>
                  <a:pt x="2525714" y="621866"/>
                </a:lnTo>
                <a:lnTo>
                  <a:pt x="2519893" y="627670"/>
                </a:lnTo>
                <a:lnTo>
                  <a:pt x="2513543" y="634001"/>
                </a:lnTo>
                <a:lnTo>
                  <a:pt x="2506664" y="638749"/>
                </a:lnTo>
                <a:lnTo>
                  <a:pt x="2499255" y="643498"/>
                </a:lnTo>
                <a:lnTo>
                  <a:pt x="2491318" y="647191"/>
                </a:lnTo>
                <a:lnTo>
                  <a:pt x="2482851" y="650357"/>
                </a:lnTo>
                <a:lnTo>
                  <a:pt x="2474384" y="651940"/>
                </a:lnTo>
                <a:lnTo>
                  <a:pt x="2465389" y="654050"/>
                </a:lnTo>
                <a:lnTo>
                  <a:pt x="2456393" y="654050"/>
                </a:lnTo>
                <a:lnTo>
                  <a:pt x="2446868" y="654050"/>
                </a:lnTo>
                <a:lnTo>
                  <a:pt x="2438401" y="651940"/>
                </a:lnTo>
                <a:lnTo>
                  <a:pt x="2429405" y="650357"/>
                </a:lnTo>
                <a:lnTo>
                  <a:pt x="2421468" y="647191"/>
                </a:lnTo>
                <a:lnTo>
                  <a:pt x="2413530" y="643498"/>
                </a:lnTo>
                <a:lnTo>
                  <a:pt x="2406122" y="638749"/>
                </a:lnTo>
                <a:lnTo>
                  <a:pt x="2399243" y="634001"/>
                </a:lnTo>
                <a:lnTo>
                  <a:pt x="2392892" y="627670"/>
                </a:lnTo>
                <a:lnTo>
                  <a:pt x="2387072" y="621866"/>
                </a:lnTo>
                <a:lnTo>
                  <a:pt x="2381780" y="614479"/>
                </a:lnTo>
                <a:lnTo>
                  <a:pt x="2377017" y="607093"/>
                </a:lnTo>
                <a:lnTo>
                  <a:pt x="2373313" y="599179"/>
                </a:lnTo>
                <a:lnTo>
                  <a:pt x="2370138" y="591264"/>
                </a:lnTo>
                <a:lnTo>
                  <a:pt x="2368551" y="582295"/>
                </a:lnTo>
                <a:lnTo>
                  <a:pt x="2366963" y="573853"/>
                </a:lnTo>
                <a:lnTo>
                  <a:pt x="2366963" y="564884"/>
                </a:lnTo>
                <a:lnTo>
                  <a:pt x="2366963" y="555387"/>
                </a:lnTo>
                <a:lnTo>
                  <a:pt x="2368551" y="546417"/>
                </a:lnTo>
                <a:lnTo>
                  <a:pt x="2370138" y="537976"/>
                </a:lnTo>
                <a:lnTo>
                  <a:pt x="2373313" y="529534"/>
                </a:lnTo>
                <a:lnTo>
                  <a:pt x="2377017" y="521620"/>
                </a:lnTo>
                <a:lnTo>
                  <a:pt x="2381780" y="514233"/>
                </a:lnTo>
                <a:lnTo>
                  <a:pt x="2387072" y="507902"/>
                </a:lnTo>
                <a:lnTo>
                  <a:pt x="2392892" y="501043"/>
                </a:lnTo>
                <a:lnTo>
                  <a:pt x="2399243" y="495767"/>
                </a:lnTo>
                <a:lnTo>
                  <a:pt x="2406122" y="489963"/>
                </a:lnTo>
                <a:lnTo>
                  <a:pt x="2413530" y="485742"/>
                </a:lnTo>
                <a:lnTo>
                  <a:pt x="2421468" y="482049"/>
                </a:lnTo>
                <a:lnTo>
                  <a:pt x="2429405" y="478883"/>
                </a:lnTo>
                <a:lnTo>
                  <a:pt x="2438401" y="476773"/>
                </a:lnTo>
                <a:lnTo>
                  <a:pt x="2446868" y="475717"/>
                </a:lnTo>
                <a:lnTo>
                  <a:pt x="2456393" y="474662"/>
                </a:lnTo>
                <a:close/>
                <a:moveTo>
                  <a:pt x="2220384" y="474662"/>
                </a:moveTo>
                <a:lnTo>
                  <a:pt x="2229909" y="475717"/>
                </a:lnTo>
                <a:lnTo>
                  <a:pt x="2238376" y="476773"/>
                </a:lnTo>
                <a:lnTo>
                  <a:pt x="2246842" y="478883"/>
                </a:lnTo>
                <a:lnTo>
                  <a:pt x="2255309" y="482049"/>
                </a:lnTo>
                <a:lnTo>
                  <a:pt x="2263246" y="485742"/>
                </a:lnTo>
                <a:lnTo>
                  <a:pt x="2270655" y="489963"/>
                </a:lnTo>
                <a:lnTo>
                  <a:pt x="2277005" y="495767"/>
                </a:lnTo>
                <a:lnTo>
                  <a:pt x="2283884" y="501043"/>
                </a:lnTo>
                <a:lnTo>
                  <a:pt x="2289705" y="507902"/>
                </a:lnTo>
                <a:lnTo>
                  <a:pt x="2294997" y="514233"/>
                </a:lnTo>
                <a:lnTo>
                  <a:pt x="2299230" y="521620"/>
                </a:lnTo>
                <a:lnTo>
                  <a:pt x="2303463" y="529534"/>
                </a:lnTo>
                <a:lnTo>
                  <a:pt x="2306109" y="537976"/>
                </a:lnTo>
                <a:lnTo>
                  <a:pt x="2308226" y="546417"/>
                </a:lnTo>
                <a:lnTo>
                  <a:pt x="2309284" y="555387"/>
                </a:lnTo>
                <a:lnTo>
                  <a:pt x="2309813" y="564884"/>
                </a:lnTo>
                <a:lnTo>
                  <a:pt x="2309284" y="573853"/>
                </a:lnTo>
                <a:lnTo>
                  <a:pt x="2308226" y="582295"/>
                </a:lnTo>
                <a:lnTo>
                  <a:pt x="2306109" y="591264"/>
                </a:lnTo>
                <a:lnTo>
                  <a:pt x="2303463" y="599179"/>
                </a:lnTo>
                <a:lnTo>
                  <a:pt x="2299230" y="607093"/>
                </a:lnTo>
                <a:lnTo>
                  <a:pt x="2294997" y="614479"/>
                </a:lnTo>
                <a:lnTo>
                  <a:pt x="2289705" y="621866"/>
                </a:lnTo>
                <a:lnTo>
                  <a:pt x="2283884" y="627670"/>
                </a:lnTo>
                <a:lnTo>
                  <a:pt x="2277005" y="634001"/>
                </a:lnTo>
                <a:lnTo>
                  <a:pt x="2270655" y="638749"/>
                </a:lnTo>
                <a:lnTo>
                  <a:pt x="2263246" y="643498"/>
                </a:lnTo>
                <a:lnTo>
                  <a:pt x="2255309" y="647191"/>
                </a:lnTo>
                <a:lnTo>
                  <a:pt x="2246842" y="650357"/>
                </a:lnTo>
                <a:lnTo>
                  <a:pt x="2238376" y="651940"/>
                </a:lnTo>
                <a:lnTo>
                  <a:pt x="2229909" y="654050"/>
                </a:lnTo>
                <a:lnTo>
                  <a:pt x="2220384" y="654050"/>
                </a:lnTo>
                <a:lnTo>
                  <a:pt x="2210859" y="654050"/>
                </a:lnTo>
                <a:lnTo>
                  <a:pt x="2202392" y="651940"/>
                </a:lnTo>
                <a:lnTo>
                  <a:pt x="2193925" y="650357"/>
                </a:lnTo>
                <a:lnTo>
                  <a:pt x="2185459" y="647191"/>
                </a:lnTo>
                <a:lnTo>
                  <a:pt x="2177521" y="643498"/>
                </a:lnTo>
                <a:lnTo>
                  <a:pt x="2170113" y="638749"/>
                </a:lnTo>
                <a:lnTo>
                  <a:pt x="2163234" y="634001"/>
                </a:lnTo>
                <a:lnTo>
                  <a:pt x="2156354" y="627670"/>
                </a:lnTo>
                <a:lnTo>
                  <a:pt x="2151063" y="621866"/>
                </a:lnTo>
                <a:lnTo>
                  <a:pt x="2145771" y="614479"/>
                </a:lnTo>
                <a:lnTo>
                  <a:pt x="2141538" y="607093"/>
                </a:lnTo>
                <a:lnTo>
                  <a:pt x="2137304" y="599179"/>
                </a:lnTo>
                <a:lnTo>
                  <a:pt x="2134129" y="591264"/>
                </a:lnTo>
                <a:lnTo>
                  <a:pt x="2132013" y="582295"/>
                </a:lnTo>
                <a:lnTo>
                  <a:pt x="2130954" y="573853"/>
                </a:lnTo>
                <a:lnTo>
                  <a:pt x="2130425" y="564884"/>
                </a:lnTo>
                <a:lnTo>
                  <a:pt x="2130954" y="555387"/>
                </a:lnTo>
                <a:lnTo>
                  <a:pt x="2132013" y="546417"/>
                </a:lnTo>
                <a:lnTo>
                  <a:pt x="2134129" y="537976"/>
                </a:lnTo>
                <a:lnTo>
                  <a:pt x="2137304" y="529534"/>
                </a:lnTo>
                <a:lnTo>
                  <a:pt x="2141538" y="521620"/>
                </a:lnTo>
                <a:lnTo>
                  <a:pt x="2145771" y="514233"/>
                </a:lnTo>
                <a:lnTo>
                  <a:pt x="2151063" y="507902"/>
                </a:lnTo>
                <a:lnTo>
                  <a:pt x="2156354" y="501043"/>
                </a:lnTo>
                <a:lnTo>
                  <a:pt x="2163234" y="495767"/>
                </a:lnTo>
                <a:lnTo>
                  <a:pt x="2170113" y="489963"/>
                </a:lnTo>
                <a:lnTo>
                  <a:pt x="2177521" y="485742"/>
                </a:lnTo>
                <a:lnTo>
                  <a:pt x="2185459" y="482049"/>
                </a:lnTo>
                <a:lnTo>
                  <a:pt x="2193925" y="478883"/>
                </a:lnTo>
                <a:lnTo>
                  <a:pt x="2202392" y="476773"/>
                </a:lnTo>
                <a:lnTo>
                  <a:pt x="2210859" y="475717"/>
                </a:lnTo>
                <a:lnTo>
                  <a:pt x="2220384" y="474662"/>
                </a:lnTo>
                <a:close/>
                <a:moveTo>
                  <a:pt x="1983320" y="474662"/>
                </a:moveTo>
                <a:lnTo>
                  <a:pt x="1992369" y="475717"/>
                </a:lnTo>
                <a:lnTo>
                  <a:pt x="2001418" y="476773"/>
                </a:lnTo>
                <a:lnTo>
                  <a:pt x="2009934" y="478883"/>
                </a:lnTo>
                <a:lnTo>
                  <a:pt x="2017918" y="482049"/>
                </a:lnTo>
                <a:lnTo>
                  <a:pt x="2025902" y="485742"/>
                </a:lnTo>
                <a:lnTo>
                  <a:pt x="2033354" y="489963"/>
                </a:lnTo>
                <a:lnTo>
                  <a:pt x="2040806" y="495767"/>
                </a:lnTo>
                <a:lnTo>
                  <a:pt x="2046661" y="501043"/>
                </a:lnTo>
                <a:lnTo>
                  <a:pt x="2053049" y="507902"/>
                </a:lnTo>
                <a:lnTo>
                  <a:pt x="2057839" y="514233"/>
                </a:lnTo>
                <a:lnTo>
                  <a:pt x="2062630" y="521620"/>
                </a:lnTo>
                <a:lnTo>
                  <a:pt x="2066356" y="529534"/>
                </a:lnTo>
                <a:lnTo>
                  <a:pt x="2069549" y="537976"/>
                </a:lnTo>
                <a:lnTo>
                  <a:pt x="2071146" y="546417"/>
                </a:lnTo>
                <a:lnTo>
                  <a:pt x="2073275" y="555387"/>
                </a:lnTo>
                <a:lnTo>
                  <a:pt x="2073275" y="564884"/>
                </a:lnTo>
                <a:lnTo>
                  <a:pt x="2073275" y="573853"/>
                </a:lnTo>
                <a:lnTo>
                  <a:pt x="2071146" y="582295"/>
                </a:lnTo>
                <a:lnTo>
                  <a:pt x="2069549" y="591264"/>
                </a:lnTo>
                <a:lnTo>
                  <a:pt x="2066356" y="599179"/>
                </a:lnTo>
                <a:lnTo>
                  <a:pt x="2062630" y="607093"/>
                </a:lnTo>
                <a:lnTo>
                  <a:pt x="2057839" y="614479"/>
                </a:lnTo>
                <a:lnTo>
                  <a:pt x="2053049" y="621866"/>
                </a:lnTo>
                <a:lnTo>
                  <a:pt x="2046661" y="627670"/>
                </a:lnTo>
                <a:lnTo>
                  <a:pt x="2040806" y="634001"/>
                </a:lnTo>
                <a:lnTo>
                  <a:pt x="2033354" y="638749"/>
                </a:lnTo>
                <a:lnTo>
                  <a:pt x="2025902" y="643498"/>
                </a:lnTo>
                <a:lnTo>
                  <a:pt x="2017918" y="647191"/>
                </a:lnTo>
                <a:lnTo>
                  <a:pt x="2009934" y="650357"/>
                </a:lnTo>
                <a:lnTo>
                  <a:pt x="2001418" y="651940"/>
                </a:lnTo>
                <a:lnTo>
                  <a:pt x="1992369" y="654050"/>
                </a:lnTo>
                <a:lnTo>
                  <a:pt x="1983320" y="654050"/>
                </a:lnTo>
                <a:lnTo>
                  <a:pt x="1973739" y="654050"/>
                </a:lnTo>
                <a:lnTo>
                  <a:pt x="1964690" y="651940"/>
                </a:lnTo>
                <a:lnTo>
                  <a:pt x="1956174" y="650357"/>
                </a:lnTo>
                <a:lnTo>
                  <a:pt x="1947657" y="647191"/>
                </a:lnTo>
                <a:lnTo>
                  <a:pt x="1939673" y="643498"/>
                </a:lnTo>
                <a:lnTo>
                  <a:pt x="1932221" y="638749"/>
                </a:lnTo>
                <a:lnTo>
                  <a:pt x="1925834" y="634001"/>
                </a:lnTo>
                <a:lnTo>
                  <a:pt x="1918914" y="627670"/>
                </a:lnTo>
                <a:lnTo>
                  <a:pt x="1913591" y="621866"/>
                </a:lnTo>
                <a:lnTo>
                  <a:pt x="1907736" y="614479"/>
                </a:lnTo>
                <a:lnTo>
                  <a:pt x="1903478" y="607093"/>
                </a:lnTo>
                <a:lnTo>
                  <a:pt x="1899752" y="599179"/>
                </a:lnTo>
                <a:lnTo>
                  <a:pt x="1897091" y="591264"/>
                </a:lnTo>
                <a:lnTo>
                  <a:pt x="1894429" y="582295"/>
                </a:lnTo>
                <a:lnTo>
                  <a:pt x="1893365" y="573853"/>
                </a:lnTo>
                <a:lnTo>
                  <a:pt x="1892300" y="564884"/>
                </a:lnTo>
                <a:lnTo>
                  <a:pt x="1893365" y="555387"/>
                </a:lnTo>
                <a:lnTo>
                  <a:pt x="1894429" y="546417"/>
                </a:lnTo>
                <a:lnTo>
                  <a:pt x="1897091" y="537976"/>
                </a:lnTo>
                <a:lnTo>
                  <a:pt x="1899752" y="529534"/>
                </a:lnTo>
                <a:lnTo>
                  <a:pt x="1903478" y="521620"/>
                </a:lnTo>
                <a:lnTo>
                  <a:pt x="1907736" y="514233"/>
                </a:lnTo>
                <a:lnTo>
                  <a:pt x="1913591" y="507902"/>
                </a:lnTo>
                <a:lnTo>
                  <a:pt x="1918914" y="501043"/>
                </a:lnTo>
                <a:lnTo>
                  <a:pt x="1925834" y="495767"/>
                </a:lnTo>
                <a:lnTo>
                  <a:pt x="1932221" y="489963"/>
                </a:lnTo>
                <a:lnTo>
                  <a:pt x="1939673" y="485742"/>
                </a:lnTo>
                <a:lnTo>
                  <a:pt x="1947657" y="482049"/>
                </a:lnTo>
                <a:lnTo>
                  <a:pt x="1956174" y="478883"/>
                </a:lnTo>
                <a:lnTo>
                  <a:pt x="1964690" y="476773"/>
                </a:lnTo>
                <a:lnTo>
                  <a:pt x="1973739" y="475717"/>
                </a:lnTo>
                <a:lnTo>
                  <a:pt x="1983320" y="474662"/>
                </a:lnTo>
                <a:close/>
                <a:moveTo>
                  <a:pt x="1272118" y="474662"/>
                </a:moveTo>
                <a:lnTo>
                  <a:pt x="1281114" y="475717"/>
                </a:lnTo>
                <a:lnTo>
                  <a:pt x="1290639" y="476773"/>
                </a:lnTo>
                <a:lnTo>
                  <a:pt x="1299105" y="478883"/>
                </a:lnTo>
                <a:lnTo>
                  <a:pt x="1307572" y="482049"/>
                </a:lnTo>
                <a:lnTo>
                  <a:pt x="1315509" y="485742"/>
                </a:lnTo>
                <a:lnTo>
                  <a:pt x="1322918" y="489963"/>
                </a:lnTo>
                <a:lnTo>
                  <a:pt x="1329268" y="495767"/>
                </a:lnTo>
                <a:lnTo>
                  <a:pt x="1336147" y="501043"/>
                </a:lnTo>
                <a:lnTo>
                  <a:pt x="1341439" y="507902"/>
                </a:lnTo>
                <a:lnTo>
                  <a:pt x="1347260" y="514233"/>
                </a:lnTo>
                <a:lnTo>
                  <a:pt x="1351493" y="521620"/>
                </a:lnTo>
                <a:lnTo>
                  <a:pt x="1355197" y="529534"/>
                </a:lnTo>
                <a:lnTo>
                  <a:pt x="1357843" y="537976"/>
                </a:lnTo>
                <a:lnTo>
                  <a:pt x="1360489" y="546417"/>
                </a:lnTo>
                <a:lnTo>
                  <a:pt x="1361547" y="555387"/>
                </a:lnTo>
                <a:lnTo>
                  <a:pt x="1362076" y="564884"/>
                </a:lnTo>
                <a:lnTo>
                  <a:pt x="1361547" y="573853"/>
                </a:lnTo>
                <a:lnTo>
                  <a:pt x="1360489" y="582295"/>
                </a:lnTo>
                <a:lnTo>
                  <a:pt x="1357843" y="591264"/>
                </a:lnTo>
                <a:lnTo>
                  <a:pt x="1355197" y="599179"/>
                </a:lnTo>
                <a:lnTo>
                  <a:pt x="1351493" y="607093"/>
                </a:lnTo>
                <a:lnTo>
                  <a:pt x="1347260" y="614479"/>
                </a:lnTo>
                <a:lnTo>
                  <a:pt x="1341439" y="621866"/>
                </a:lnTo>
                <a:lnTo>
                  <a:pt x="1336147" y="627670"/>
                </a:lnTo>
                <a:lnTo>
                  <a:pt x="1329268" y="634001"/>
                </a:lnTo>
                <a:lnTo>
                  <a:pt x="1322918" y="638749"/>
                </a:lnTo>
                <a:lnTo>
                  <a:pt x="1315509" y="643498"/>
                </a:lnTo>
                <a:lnTo>
                  <a:pt x="1307572" y="647191"/>
                </a:lnTo>
                <a:lnTo>
                  <a:pt x="1299105" y="650357"/>
                </a:lnTo>
                <a:lnTo>
                  <a:pt x="1290639" y="651940"/>
                </a:lnTo>
                <a:lnTo>
                  <a:pt x="1281114" y="654050"/>
                </a:lnTo>
                <a:lnTo>
                  <a:pt x="1272118" y="654050"/>
                </a:lnTo>
                <a:lnTo>
                  <a:pt x="1263122" y="654050"/>
                </a:lnTo>
                <a:lnTo>
                  <a:pt x="1254655" y="651940"/>
                </a:lnTo>
                <a:lnTo>
                  <a:pt x="1245659" y="650357"/>
                </a:lnTo>
                <a:lnTo>
                  <a:pt x="1237722" y="647191"/>
                </a:lnTo>
                <a:lnTo>
                  <a:pt x="1229784" y="643498"/>
                </a:lnTo>
                <a:lnTo>
                  <a:pt x="1222376" y="638749"/>
                </a:lnTo>
                <a:lnTo>
                  <a:pt x="1214968" y="634001"/>
                </a:lnTo>
                <a:lnTo>
                  <a:pt x="1209147" y="627670"/>
                </a:lnTo>
                <a:lnTo>
                  <a:pt x="1202797" y="621866"/>
                </a:lnTo>
                <a:lnTo>
                  <a:pt x="1198034" y="614479"/>
                </a:lnTo>
                <a:lnTo>
                  <a:pt x="1193272" y="607093"/>
                </a:lnTo>
                <a:lnTo>
                  <a:pt x="1189567" y="599179"/>
                </a:lnTo>
                <a:lnTo>
                  <a:pt x="1186392" y="591264"/>
                </a:lnTo>
                <a:lnTo>
                  <a:pt x="1184805" y="582295"/>
                </a:lnTo>
                <a:lnTo>
                  <a:pt x="1182688" y="573853"/>
                </a:lnTo>
                <a:lnTo>
                  <a:pt x="1182688" y="564884"/>
                </a:lnTo>
                <a:lnTo>
                  <a:pt x="1182688" y="555387"/>
                </a:lnTo>
                <a:lnTo>
                  <a:pt x="1184805" y="546417"/>
                </a:lnTo>
                <a:lnTo>
                  <a:pt x="1186392" y="537976"/>
                </a:lnTo>
                <a:lnTo>
                  <a:pt x="1189567" y="529534"/>
                </a:lnTo>
                <a:lnTo>
                  <a:pt x="1193272" y="521620"/>
                </a:lnTo>
                <a:lnTo>
                  <a:pt x="1198034" y="514233"/>
                </a:lnTo>
                <a:lnTo>
                  <a:pt x="1202797" y="507902"/>
                </a:lnTo>
                <a:lnTo>
                  <a:pt x="1209147" y="501043"/>
                </a:lnTo>
                <a:lnTo>
                  <a:pt x="1214968" y="495767"/>
                </a:lnTo>
                <a:lnTo>
                  <a:pt x="1222376" y="489963"/>
                </a:lnTo>
                <a:lnTo>
                  <a:pt x="1229784" y="485742"/>
                </a:lnTo>
                <a:lnTo>
                  <a:pt x="1237722" y="482049"/>
                </a:lnTo>
                <a:lnTo>
                  <a:pt x="1245659" y="478883"/>
                </a:lnTo>
                <a:lnTo>
                  <a:pt x="1254655" y="476773"/>
                </a:lnTo>
                <a:lnTo>
                  <a:pt x="1263122" y="475717"/>
                </a:lnTo>
                <a:lnTo>
                  <a:pt x="1272118" y="474662"/>
                </a:lnTo>
                <a:close/>
                <a:moveTo>
                  <a:pt x="1036109" y="474662"/>
                </a:moveTo>
                <a:lnTo>
                  <a:pt x="1045105" y="475717"/>
                </a:lnTo>
                <a:lnTo>
                  <a:pt x="1053571" y="476773"/>
                </a:lnTo>
                <a:lnTo>
                  <a:pt x="1062038" y="478883"/>
                </a:lnTo>
                <a:lnTo>
                  <a:pt x="1070505" y="482049"/>
                </a:lnTo>
                <a:lnTo>
                  <a:pt x="1078442" y="485742"/>
                </a:lnTo>
                <a:lnTo>
                  <a:pt x="1085851" y="489963"/>
                </a:lnTo>
                <a:lnTo>
                  <a:pt x="1092730" y="495767"/>
                </a:lnTo>
                <a:lnTo>
                  <a:pt x="1099080" y="501043"/>
                </a:lnTo>
                <a:lnTo>
                  <a:pt x="1105430" y="507902"/>
                </a:lnTo>
                <a:lnTo>
                  <a:pt x="1110192" y="514233"/>
                </a:lnTo>
                <a:lnTo>
                  <a:pt x="1114426" y="521620"/>
                </a:lnTo>
                <a:lnTo>
                  <a:pt x="1118659" y="529534"/>
                </a:lnTo>
                <a:lnTo>
                  <a:pt x="1121834" y="537976"/>
                </a:lnTo>
                <a:lnTo>
                  <a:pt x="1123422" y="546417"/>
                </a:lnTo>
                <a:lnTo>
                  <a:pt x="1125009" y="555387"/>
                </a:lnTo>
                <a:lnTo>
                  <a:pt x="1125538" y="564884"/>
                </a:lnTo>
                <a:lnTo>
                  <a:pt x="1125009" y="573853"/>
                </a:lnTo>
                <a:lnTo>
                  <a:pt x="1123422" y="582295"/>
                </a:lnTo>
                <a:lnTo>
                  <a:pt x="1121834" y="591264"/>
                </a:lnTo>
                <a:lnTo>
                  <a:pt x="1118659" y="599179"/>
                </a:lnTo>
                <a:lnTo>
                  <a:pt x="1114426" y="607093"/>
                </a:lnTo>
                <a:lnTo>
                  <a:pt x="1110192" y="614479"/>
                </a:lnTo>
                <a:lnTo>
                  <a:pt x="1105430" y="621866"/>
                </a:lnTo>
                <a:lnTo>
                  <a:pt x="1099080" y="627670"/>
                </a:lnTo>
                <a:lnTo>
                  <a:pt x="1092730" y="634001"/>
                </a:lnTo>
                <a:lnTo>
                  <a:pt x="1085851" y="638749"/>
                </a:lnTo>
                <a:lnTo>
                  <a:pt x="1078442" y="643498"/>
                </a:lnTo>
                <a:lnTo>
                  <a:pt x="1070505" y="647191"/>
                </a:lnTo>
                <a:lnTo>
                  <a:pt x="1062038" y="650357"/>
                </a:lnTo>
                <a:lnTo>
                  <a:pt x="1053571" y="651940"/>
                </a:lnTo>
                <a:lnTo>
                  <a:pt x="1045105" y="654050"/>
                </a:lnTo>
                <a:lnTo>
                  <a:pt x="1036109" y="654050"/>
                </a:lnTo>
                <a:lnTo>
                  <a:pt x="1026055" y="654050"/>
                </a:lnTo>
                <a:lnTo>
                  <a:pt x="1017588" y="651940"/>
                </a:lnTo>
                <a:lnTo>
                  <a:pt x="1009121" y="650357"/>
                </a:lnTo>
                <a:lnTo>
                  <a:pt x="1000655" y="647191"/>
                </a:lnTo>
                <a:lnTo>
                  <a:pt x="992717" y="643498"/>
                </a:lnTo>
                <a:lnTo>
                  <a:pt x="985309" y="638749"/>
                </a:lnTo>
                <a:lnTo>
                  <a:pt x="978959" y="634001"/>
                </a:lnTo>
                <a:lnTo>
                  <a:pt x="972079" y="627670"/>
                </a:lnTo>
                <a:lnTo>
                  <a:pt x="966259" y="621866"/>
                </a:lnTo>
                <a:lnTo>
                  <a:pt x="960967" y="614479"/>
                </a:lnTo>
                <a:lnTo>
                  <a:pt x="956734" y="607093"/>
                </a:lnTo>
                <a:lnTo>
                  <a:pt x="952500" y="599179"/>
                </a:lnTo>
                <a:lnTo>
                  <a:pt x="949325" y="591264"/>
                </a:lnTo>
                <a:lnTo>
                  <a:pt x="947738" y="582295"/>
                </a:lnTo>
                <a:lnTo>
                  <a:pt x="946679" y="573853"/>
                </a:lnTo>
                <a:lnTo>
                  <a:pt x="946150" y="564884"/>
                </a:lnTo>
                <a:lnTo>
                  <a:pt x="946679" y="555387"/>
                </a:lnTo>
                <a:lnTo>
                  <a:pt x="947738" y="546417"/>
                </a:lnTo>
                <a:lnTo>
                  <a:pt x="949325" y="537976"/>
                </a:lnTo>
                <a:lnTo>
                  <a:pt x="952500" y="529534"/>
                </a:lnTo>
                <a:lnTo>
                  <a:pt x="956734" y="521620"/>
                </a:lnTo>
                <a:lnTo>
                  <a:pt x="960967" y="514233"/>
                </a:lnTo>
                <a:lnTo>
                  <a:pt x="966259" y="507902"/>
                </a:lnTo>
                <a:lnTo>
                  <a:pt x="972079" y="501043"/>
                </a:lnTo>
                <a:lnTo>
                  <a:pt x="978959" y="495767"/>
                </a:lnTo>
                <a:lnTo>
                  <a:pt x="985309" y="489963"/>
                </a:lnTo>
                <a:lnTo>
                  <a:pt x="992717" y="485742"/>
                </a:lnTo>
                <a:lnTo>
                  <a:pt x="1000655" y="482049"/>
                </a:lnTo>
                <a:lnTo>
                  <a:pt x="1009121" y="478883"/>
                </a:lnTo>
                <a:lnTo>
                  <a:pt x="1017588" y="476773"/>
                </a:lnTo>
                <a:lnTo>
                  <a:pt x="1026055" y="475717"/>
                </a:lnTo>
                <a:lnTo>
                  <a:pt x="1036109" y="474662"/>
                </a:lnTo>
                <a:close/>
                <a:moveTo>
                  <a:pt x="799572" y="474662"/>
                </a:moveTo>
                <a:lnTo>
                  <a:pt x="809097" y="475717"/>
                </a:lnTo>
                <a:lnTo>
                  <a:pt x="817564" y="476773"/>
                </a:lnTo>
                <a:lnTo>
                  <a:pt x="826559" y="478883"/>
                </a:lnTo>
                <a:lnTo>
                  <a:pt x="834497" y="482049"/>
                </a:lnTo>
                <a:lnTo>
                  <a:pt x="842434" y="485742"/>
                </a:lnTo>
                <a:lnTo>
                  <a:pt x="849843" y="489963"/>
                </a:lnTo>
                <a:lnTo>
                  <a:pt x="856722" y="495767"/>
                </a:lnTo>
                <a:lnTo>
                  <a:pt x="863072" y="501043"/>
                </a:lnTo>
                <a:lnTo>
                  <a:pt x="868893" y="507902"/>
                </a:lnTo>
                <a:lnTo>
                  <a:pt x="874185" y="514233"/>
                </a:lnTo>
                <a:lnTo>
                  <a:pt x="878947" y="521620"/>
                </a:lnTo>
                <a:lnTo>
                  <a:pt x="882651" y="529534"/>
                </a:lnTo>
                <a:lnTo>
                  <a:pt x="885826" y="537976"/>
                </a:lnTo>
                <a:lnTo>
                  <a:pt x="887414" y="546417"/>
                </a:lnTo>
                <a:lnTo>
                  <a:pt x="889001" y="555387"/>
                </a:lnTo>
                <a:lnTo>
                  <a:pt x="889001" y="564884"/>
                </a:lnTo>
                <a:lnTo>
                  <a:pt x="889001" y="573853"/>
                </a:lnTo>
                <a:lnTo>
                  <a:pt x="887414" y="582295"/>
                </a:lnTo>
                <a:lnTo>
                  <a:pt x="885826" y="591264"/>
                </a:lnTo>
                <a:lnTo>
                  <a:pt x="882651" y="599179"/>
                </a:lnTo>
                <a:lnTo>
                  <a:pt x="878947" y="607093"/>
                </a:lnTo>
                <a:lnTo>
                  <a:pt x="874185" y="614479"/>
                </a:lnTo>
                <a:lnTo>
                  <a:pt x="868893" y="621866"/>
                </a:lnTo>
                <a:lnTo>
                  <a:pt x="863072" y="627670"/>
                </a:lnTo>
                <a:lnTo>
                  <a:pt x="856722" y="634001"/>
                </a:lnTo>
                <a:lnTo>
                  <a:pt x="849843" y="638749"/>
                </a:lnTo>
                <a:lnTo>
                  <a:pt x="842434" y="643498"/>
                </a:lnTo>
                <a:lnTo>
                  <a:pt x="834497" y="647191"/>
                </a:lnTo>
                <a:lnTo>
                  <a:pt x="826559" y="650357"/>
                </a:lnTo>
                <a:lnTo>
                  <a:pt x="817564" y="651940"/>
                </a:lnTo>
                <a:lnTo>
                  <a:pt x="809097" y="654050"/>
                </a:lnTo>
                <a:lnTo>
                  <a:pt x="799572" y="654050"/>
                </a:lnTo>
                <a:lnTo>
                  <a:pt x="790576" y="654050"/>
                </a:lnTo>
                <a:lnTo>
                  <a:pt x="781580" y="651940"/>
                </a:lnTo>
                <a:lnTo>
                  <a:pt x="773113" y="650357"/>
                </a:lnTo>
                <a:lnTo>
                  <a:pt x="764647" y="647191"/>
                </a:lnTo>
                <a:lnTo>
                  <a:pt x="756709" y="643498"/>
                </a:lnTo>
                <a:lnTo>
                  <a:pt x="749301" y="638749"/>
                </a:lnTo>
                <a:lnTo>
                  <a:pt x="742422" y="634001"/>
                </a:lnTo>
                <a:lnTo>
                  <a:pt x="735542" y="627670"/>
                </a:lnTo>
                <a:lnTo>
                  <a:pt x="730251" y="621866"/>
                </a:lnTo>
                <a:lnTo>
                  <a:pt x="724959" y="614479"/>
                </a:lnTo>
                <a:lnTo>
                  <a:pt x="720726" y="607093"/>
                </a:lnTo>
                <a:lnTo>
                  <a:pt x="717022" y="599179"/>
                </a:lnTo>
                <a:lnTo>
                  <a:pt x="713847" y="591264"/>
                </a:lnTo>
                <a:lnTo>
                  <a:pt x="711201" y="582295"/>
                </a:lnTo>
                <a:lnTo>
                  <a:pt x="710142" y="573853"/>
                </a:lnTo>
                <a:lnTo>
                  <a:pt x="709613" y="564884"/>
                </a:lnTo>
                <a:lnTo>
                  <a:pt x="710142" y="555387"/>
                </a:lnTo>
                <a:lnTo>
                  <a:pt x="711201" y="546417"/>
                </a:lnTo>
                <a:lnTo>
                  <a:pt x="713847" y="537976"/>
                </a:lnTo>
                <a:lnTo>
                  <a:pt x="717022" y="529534"/>
                </a:lnTo>
                <a:lnTo>
                  <a:pt x="720726" y="521620"/>
                </a:lnTo>
                <a:lnTo>
                  <a:pt x="724959" y="514233"/>
                </a:lnTo>
                <a:lnTo>
                  <a:pt x="730251" y="507902"/>
                </a:lnTo>
                <a:lnTo>
                  <a:pt x="735542" y="501043"/>
                </a:lnTo>
                <a:lnTo>
                  <a:pt x="742422" y="495767"/>
                </a:lnTo>
                <a:lnTo>
                  <a:pt x="749301" y="489963"/>
                </a:lnTo>
                <a:lnTo>
                  <a:pt x="756709" y="485742"/>
                </a:lnTo>
                <a:lnTo>
                  <a:pt x="764647" y="482049"/>
                </a:lnTo>
                <a:lnTo>
                  <a:pt x="773113" y="478883"/>
                </a:lnTo>
                <a:lnTo>
                  <a:pt x="781580" y="476773"/>
                </a:lnTo>
                <a:lnTo>
                  <a:pt x="790576" y="475717"/>
                </a:lnTo>
                <a:lnTo>
                  <a:pt x="799572" y="474662"/>
                </a:lnTo>
                <a:close/>
                <a:moveTo>
                  <a:pt x="563032" y="474662"/>
                </a:moveTo>
                <a:lnTo>
                  <a:pt x="571975" y="475717"/>
                </a:lnTo>
                <a:lnTo>
                  <a:pt x="580918" y="476773"/>
                </a:lnTo>
                <a:lnTo>
                  <a:pt x="589335" y="478883"/>
                </a:lnTo>
                <a:lnTo>
                  <a:pt x="597226" y="482049"/>
                </a:lnTo>
                <a:lnTo>
                  <a:pt x="605117" y="485742"/>
                </a:lnTo>
                <a:lnTo>
                  <a:pt x="613008" y="489963"/>
                </a:lnTo>
                <a:lnTo>
                  <a:pt x="619847" y="495767"/>
                </a:lnTo>
                <a:lnTo>
                  <a:pt x="625633" y="501043"/>
                </a:lnTo>
                <a:lnTo>
                  <a:pt x="631946" y="507902"/>
                </a:lnTo>
                <a:lnTo>
                  <a:pt x="636681" y="514233"/>
                </a:lnTo>
                <a:lnTo>
                  <a:pt x="641415" y="521620"/>
                </a:lnTo>
                <a:lnTo>
                  <a:pt x="645098" y="529534"/>
                </a:lnTo>
                <a:lnTo>
                  <a:pt x="648254" y="537976"/>
                </a:lnTo>
                <a:lnTo>
                  <a:pt x="650885" y="546417"/>
                </a:lnTo>
                <a:lnTo>
                  <a:pt x="651937" y="555387"/>
                </a:lnTo>
                <a:lnTo>
                  <a:pt x="652463" y="564884"/>
                </a:lnTo>
                <a:lnTo>
                  <a:pt x="651937" y="573853"/>
                </a:lnTo>
                <a:lnTo>
                  <a:pt x="650885" y="582295"/>
                </a:lnTo>
                <a:lnTo>
                  <a:pt x="648254" y="591264"/>
                </a:lnTo>
                <a:lnTo>
                  <a:pt x="645098" y="599179"/>
                </a:lnTo>
                <a:lnTo>
                  <a:pt x="641415" y="607093"/>
                </a:lnTo>
                <a:lnTo>
                  <a:pt x="636681" y="614479"/>
                </a:lnTo>
                <a:lnTo>
                  <a:pt x="631946" y="621866"/>
                </a:lnTo>
                <a:lnTo>
                  <a:pt x="625633" y="627670"/>
                </a:lnTo>
                <a:lnTo>
                  <a:pt x="619847" y="634001"/>
                </a:lnTo>
                <a:lnTo>
                  <a:pt x="613008" y="638749"/>
                </a:lnTo>
                <a:lnTo>
                  <a:pt x="605117" y="643498"/>
                </a:lnTo>
                <a:lnTo>
                  <a:pt x="597226" y="647191"/>
                </a:lnTo>
                <a:lnTo>
                  <a:pt x="589335" y="650357"/>
                </a:lnTo>
                <a:lnTo>
                  <a:pt x="580918" y="651940"/>
                </a:lnTo>
                <a:lnTo>
                  <a:pt x="571975" y="654050"/>
                </a:lnTo>
                <a:lnTo>
                  <a:pt x="563032" y="654050"/>
                </a:lnTo>
                <a:lnTo>
                  <a:pt x="554089" y="654050"/>
                </a:lnTo>
                <a:lnTo>
                  <a:pt x="544620" y="651940"/>
                </a:lnTo>
                <a:lnTo>
                  <a:pt x="536202" y="650357"/>
                </a:lnTo>
                <a:lnTo>
                  <a:pt x="527785" y="647191"/>
                </a:lnTo>
                <a:lnTo>
                  <a:pt x="519894" y="643498"/>
                </a:lnTo>
                <a:lnTo>
                  <a:pt x="512530" y="638749"/>
                </a:lnTo>
                <a:lnTo>
                  <a:pt x="506217" y="634001"/>
                </a:lnTo>
                <a:lnTo>
                  <a:pt x="499378" y="627670"/>
                </a:lnTo>
                <a:lnTo>
                  <a:pt x="494117" y="621866"/>
                </a:lnTo>
                <a:lnTo>
                  <a:pt x="488331" y="614479"/>
                </a:lnTo>
                <a:lnTo>
                  <a:pt x="484122" y="607093"/>
                </a:lnTo>
                <a:lnTo>
                  <a:pt x="480440" y="599179"/>
                </a:lnTo>
                <a:lnTo>
                  <a:pt x="477809" y="591264"/>
                </a:lnTo>
                <a:lnTo>
                  <a:pt x="475179" y="582295"/>
                </a:lnTo>
                <a:lnTo>
                  <a:pt x="474127" y="573853"/>
                </a:lnTo>
                <a:lnTo>
                  <a:pt x="473075" y="564884"/>
                </a:lnTo>
                <a:lnTo>
                  <a:pt x="474127" y="555387"/>
                </a:lnTo>
                <a:lnTo>
                  <a:pt x="475179" y="546417"/>
                </a:lnTo>
                <a:lnTo>
                  <a:pt x="477809" y="537976"/>
                </a:lnTo>
                <a:lnTo>
                  <a:pt x="480440" y="529534"/>
                </a:lnTo>
                <a:lnTo>
                  <a:pt x="484122" y="521620"/>
                </a:lnTo>
                <a:lnTo>
                  <a:pt x="488331" y="514233"/>
                </a:lnTo>
                <a:lnTo>
                  <a:pt x="494117" y="507902"/>
                </a:lnTo>
                <a:lnTo>
                  <a:pt x="499378" y="501043"/>
                </a:lnTo>
                <a:lnTo>
                  <a:pt x="506217" y="495767"/>
                </a:lnTo>
                <a:lnTo>
                  <a:pt x="512530" y="489963"/>
                </a:lnTo>
                <a:lnTo>
                  <a:pt x="519894" y="485742"/>
                </a:lnTo>
                <a:lnTo>
                  <a:pt x="527785" y="482049"/>
                </a:lnTo>
                <a:lnTo>
                  <a:pt x="536202" y="478883"/>
                </a:lnTo>
                <a:lnTo>
                  <a:pt x="544620" y="476773"/>
                </a:lnTo>
                <a:lnTo>
                  <a:pt x="554089" y="475717"/>
                </a:lnTo>
                <a:lnTo>
                  <a:pt x="563032" y="474662"/>
                </a:lnTo>
                <a:close/>
                <a:moveTo>
                  <a:pt x="2456393" y="238125"/>
                </a:moveTo>
                <a:lnTo>
                  <a:pt x="2465389" y="238653"/>
                </a:lnTo>
                <a:lnTo>
                  <a:pt x="2474384" y="239708"/>
                </a:lnTo>
                <a:lnTo>
                  <a:pt x="2482851" y="242346"/>
                </a:lnTo>
                <a:lnTo>
                  <a:pt x="2491318" y="245512"/>
                </a:lnTo>
                <a:lnTo>
                  <a:pt x="2499255" y="249205"/>
                </a:lnTo>
                <a:lnTo>
                  <a:pt x="2506664" y="253426"/>
                </a:lnTo>
                <a:lnTo>
                  <a:pt x="2513543" y="258702"/>
                </a:lnTo>
                <a:lnTo>
                  <a:pt x="2519893" y="263978"/>
                </a:lnTo>
                <a:lnTo>
                  <a:pt x="2525714" y="270837"/>
                </a:lnTo>
                <a:lnTo>
                  <a:pt x="2531005" y="277696"/>
                </a:lnTo>
                <a:lnTo>
                  <a:pt x="2535238" y="285610"/>
                </a:lnTo>
                <a:lnTo>
                  <a:pt x="2538943" y="292469"/>
                </a:lnTo>
                <a:lnTo>
                  <a:pt x="2542118" y="301439"/>
                </a:lnTo>
                <a:lnTo>
                  <a:pt x="2544234" y="309880"/>
                </a:lnTo>
                <a:lnTo>
                  <a:pt x="2545822" y="318850"/>
                </a:lnTo>
                <a:lnTo>
                  <a:pt x="2546351" y="327819"/>
                </a:lnTo>
                <a:lnTo>
                  <a:pt x="2545822" y="336789"/>
                </a:lnTo>
                <a:lnTo>
                  <a:pt x="2544234" y="346286"/>
                </a:lnTo>
                <a:lnTo>
                  <a:pt x="2542118" y="354727"/>
                </a:lnTo>
                <a:lnTo>
                  <a:pt x="2538943" y="362642"/>
                </a:lnTo>
                <a:lnTo>
                  <a:pt x="2535238" y="370556"/>
                </a:lnTo>
                <a:lnTo>
                  <a:pt x="2531005" y="378470"/>
                </a:lnTo>
                <a:lnTo>
                  <a:pt x="2525714" y="384801"/>
                </a:lnTo>
                <a:lnTo>
                  <a:pt x="2519893" y="391133"/>
                </a:lnTo>
                <a:lnTo>
                  <a:pt x="2513543" y="396936"/>
                </a:lnTo>
                <a:lnTo>
                  <a:pt x="2506664" y="402212"/>
                </a:lnTo>
                <a:lnTo>
                  <a:pt x="2499255" y="406961"/>
                </a:lnTo>
                <a:lnTo>
                  <a:pt x="2491318" y="410654"/>
                </a:lnTo>
                <a:lnTo>
                  <a:pt x="2482851" y="413292"/>
                </a:lnTo>
                <a:lnTo>
                  <a:pt x="2474384" y="415930"/>
                </a:lnTo>
                <a:lnTo>
                  <a:pt x="2465389" y="416986"/>
                </a:lnTo>
                <a:lnTo>
                  <a:pt x="2456393" y="417513"/>
                </a:lnTo>
                <a:lnTo>
                  <a:pt x="2446868" y="416986"/>
                </a:lnTo>
                <a:lnTo>
                  <a:pt x="2438401" y="415930"/>
                </a:lnTo>
                <a:lnTo>
                  <a:pt x="2429405" y="413292"/>
                </a:lnTo>
                <a:lnTo>
                  <a:pt x="2421468" y="410654"/>
                </a:lnTo>
                <a:lnTo>
                  <a:pt x="2413530" y="406961"/>
                </a:lnTo>
                <a:lnTo>
                  <a:pt x="2406122" y="402212"/>
                </a:lnTo>
                <a:lnTo>
                  <a:pt x="2399243" y="396936"/>
                </a:lnTo>
                <a:lnTo>
                  <a:pt x="2392892" y="391133"/>
                </a:lnTo>
                <a:lnTo>
                  <a:pt x="2387072" y="384801"/>
                </a:lnTo>
                <a:lnTo>
                  <a:pt x="2381780" y="378470"/>
                </a:lnTo>
                <a:lnTo>
                  <a:pt x="2377017" y="370556"/>
                </a:lnTo>
                <a:lnTo>
                  <a:pt x="2373313" y="362642"/>
                </a:lnTo>
                <a:lnTo>
                  <a:pt x="2370138" y="354727"/>
                </a:lnTo>
                <a:lnTo>
                  <a:pt x="2368551" y="346286"/>
                </a:lnTo>
                <a:lnTo>
                  <a:pt x="2366963" y="336789"/>
                </a:lnTo>
                <a:lnTo>
                  <a:pt x="2366963" y="327819"/>
                </a:lnTo>
                <a:lnTo>
                  <a:pt x="2366963" y="318850"/>
                </a:lnTo>
                <a:lnTo>
                  <a:pt x="2368551" y="309880"/>
                </a:lnTo>
                <a:lnTo>
                  <a:pt x="2370138" y="301439"/>
                </a:lnTo>
                <a:lnTo>
                  <a:pt x="2373313" y="292469"/>
                </a:lnTo>
                <a:lnTo>
                  <a:pt x="2377017" y="285610"/>
                </a:lnTo>
                <a:lnTo>
                  <a:pt x="2381780" y="277696"/>
                </a:lnTo>
                <a:lnTo>
                  <a:pt x="2387072" y="270837"/>
                </a:lnTo>
                <a:lnTo>
                  <a:pt x="2392892" y="263978"/>
                </a:lnTo>
                <a:lnTo>
                  <a:pt x="2399243" y="258702"/>
                </a:lnTo>
                <a:lnTo>
                  <a:pt x="2406122" y="253426"/>
                </a:lnTo>
                <a:lnTo>
                  <a:pt x="2413530" y="249205"/>
                </a:lnTo>
                <a:lnTo>
                  <a:pt x="2421468" y="245512"/>
                </a:lnTo>
                <a:lnTo>
                  <a:pt x="2429405" y="242346"/>
                </a:lnTo>
                <a:lnTo>
                  <a:pt x="2438401" y="239708"/>
                </a:lnTo>
                <a:lnTo>
                  <a:pt x="2446868" y="238653"/>
                </a:lnTo>
                <a:lnTo>
                  <a:pt x="2456393" y="238125"/>
                </a:lnTo>
                <a:close/>
                <a:moveTo>
                  <a:pt x="2220384" y="238125"/>
                </a:moveTo>
                <a:lnTo>
                  <a:pt x="2229909" y="238653"/>
                </a:lnTo>
                <a:lnTo>
                  <a:pt x="2238376" y="239708"/>
                </a:lnTo>
                <a:lnTo>
                  <a:pt x="2246842" y="242346"/>
                </a:lnTo>
                <a:lnTo>
                  <a:pt x="2255309" y="245512"/>
                </a:lnTo>
                <a:lnTo>
                  <a:pt x="2263246" y="249205"/>
                </a:lnTo>
                <a:lnTo>
                  <a:pt x="2270655" y="253426"/>
                </a:lnTo>
                <a:lnTo>
                  <a:pt x="2277005" y="258702"/>
                </a:lnTo>
                <a:lnTo>
                  <a:pt x="2283884" y="263978"/>
                </a:lnTo>
                <a:lnTo>
                  <a:pt x="2289705" y="270837"/>
                </a:lnTo>
                <a:lnTo>
                  <a:pt x="2294997" y="277696"/>
                </a:lnTo>
                <a:lnTo>
                  <a:pt x="2299230" y="285610"/>
                </a:lnTo>
                <a:lnTo>
                  <a:pt x="2303463" y="292469"/>
                </a:lnTo>
                <a:lnTo>
                  <a:pt x="2306109" y="301439"/>
                </a:lnTo>
                <a:lnTo>
                  <a:pt x="2308226" y="309880"/>
                </a:lnTo>
                <a:lnTo>
                  <a:pt x="2309284" y="318850"/>
                </a:lnTo>
                <a:lnTo>
                  <a:pt x="2309813" y="327819"/>
                </a:lnTo>
                <a:lnTo>
                  <a:pt x="2309284" y="336789"/>
                </a:lnTo>
                <a:lnTo>
                  <a:pt x="2308226" y="346286"/>
                </a:lnTo>
                <a:lnTo>
                  <a:pt x="2306109" y="354727"/>
                </a:lnTo>
                <a:lnTo>
                  <a:pt x="2303463" y="362642"/>
                </a:lnTo>
                <a:lnTo>
                  <a:pt x="2299230" y="370556"/>
                </a:lnTo>
                <a:lnTo>
                  <a:pt x="2294997" y="378470"/>
                </a:lnTo>
                <a:lnTo>
                  <a:pt x="2289705" y="384801"/>
                </a:lnTo>
                <a:lnTo>
                  <a:pt x="2283884" y="391133"/>
                </a:lnTo>
                <a:lnTo>
                  <a:pt x="2277005" y="396936"/>
                </a:lnTo>
                <a:lnTo>
                  <a:pt x="2270655" y="402212"/>
                </a:lnTo>
                <a:lnTo>
                  <a:pt x="2263246" y="406961"/>
                </a:lnTo>
                <a:lnTo>
                  <a:pt x="2255309" y="410654"/>
                </a:lnTo>
                <a:lnTo>
                  <a:pt x="2246842" y="413292"/>
                </a:lnTo>
                <a:lnTo>
                  <a:pt x="2238376" y="415930"/>
                </a:lnTo>
                <a:lnTo>
                  <a:pt x="2229909" y="416986"/>
                </a:lnTo>
                <a:lnTo>
                  <a:pt x="2220384" y="417513"/>
                </a:lnTo>
                <a:lnTo>
                  <a:pt x="2210859" y="416986"/>
                </a:lnTo>
                <a:lnTo>
                  <a:pt x="2202392" y="415930"/>
                </a:lnTo>
                <a:lnTo>
                  <a:pt x="2193925" y="413292"/>
                </a:lnTo>
                <a:lnTo>
                  <a:pt x="2185459" y="410654"/>
                </a:lnTo>
                <a:lnTo>
                  <a:pt x="2177521" y="406961"/>
                </a:lnTo>
                <a:lnTo>
                  <a:pt x="2170113" y="402212"/>
                </a:lnTo>
                <a:lnTo>
                  <a:pt x="2163234" y="396936"/>
                </a:lnTo>
                <a:lnTo>
                  <a:pt x="2156354" y="391133"/>
                </a:lnTo>
                <a:lnTo>
                  <a:pt x="2151063" y="384801"/>
                </a:lnTo>
                <a:lnTo>
                  <a:pt x="2145771" y="378470"/>
                </a:lnTo>
                <a:lnTo>
                  <a:pt x="2141538" y="370556"/>
                </a:lnTo>
                <a:lnTo>
                  <a:pt x="2137304" y="362642"/>
                </a:lnTo>
                <a:lnTo>
                  <a:pt x="2134129" y="354727"/>
                </a:lnTo>
                <a:lnTo>
                  <a:pt x="2132013" y="346286"/>
                </a:lnTo>
                <a:lnTo>
                  <a:pt x="2130954" y="336789"/>
                </a:lnTo>
                <a:lnTo>
                  <a:pt x="2130425" y="327819"/>
                </a:lnTo>
                <a:lnTo>
                  <a:pt x="2130954" y="318850"/>
                </a:lnTo>
                <a:lnTo>
                  <a:pt x="2132013" y="309880"/>
                </a:lnTo>
                <a:lnTo>
                  <a:pt x="2134129" y="301439"/>
                </a:lnTo>
                <a:lnTo>
                  <a:pt x="2137304" y="292469"/>
                </a:lnTo>
                <a:lnTo>
                  <a:pt x="2141538" y="285610"/>
                </a:lnTo>
                <a:lnTo>
                  <a:pt x="2145771" y="277696"/>
                </a:lnTo>
                <a:lnTo>
                  <a:pt x="2151063" y="270837"/>
                </a:lnTo>
                <a:lnTo>
                  <a:pt x="2156354" y="263978"/>
                </a:lnTo>
                <a:lnTo>
                  <a:pt x="2163234" y="258702"/>
                </a:lnTo>
                <a:lnTo>
                  <a:pt x="2170113" y="253426"/>
                </a:lnTo>
                <a:lnTo>
                  <a:pt x="2177521" y="249205"/>
                </a:lnTo>
                <a:lnTo>
                  <a:pt x="2185459" y="245512"/>
                </a:lnTo>
                <a:lnTo>
                  <a:pt x="2193925" y="242346"/>
                </a:lnTo>
                <a:lnTo>
                  <a:pt x="2202392" y="239708"/>
                </a:lnTo>
                <a:lnTo>
                  <a:pt x="2210859" y="238653"/>
                </a:lnTo>
                <a:lnTo>
                  <a:pt x="2220384" y="238125"/>
                </a:lnTo>
                <a:close/>
                <a:moveTo>
                  <a:pt x="1983320" y="238125"/>
                </a:moveTo>
                <a:lnTo>
                  <a:pt x="1992369" y="238653"/>
                </a:lnTo>
                <a:lnTo>
                  <a:pt x="2001418" y="239708"/>
                </a:lnTo>
                <a:lnTo>
                  <a:pt x="2009934" y="242346"/>
                </a:lnTo>
                <a:lnTo>
                  <a:pt x="2017918" y="245512"/>
                </a:lnTo>
                <a:lnTo>
                  <a:pt x="2025902" y="249205"/>
                </a:lnTo>
                <a:lnTo>
                  <a:pt x="2033354" y="253426"/>
                </a:lnTo>
                <a:lnTo>
                  <a:pt x="2040806" y="258702"/>
                </a:lnTo>
                <a:lnTo>
                  <a:pt x="2046661" y="263978"/>
                </a:lnTo>
                <a:lnTo>
                  <a:pt x="2053049" y="270837"/>
                </a:lnTo>
                <a:lnTo>
                  <a:pt x="2057839" y="277696"/>
                </a:lnTo>
                <a:lnTo>
                  <a:pt x="2062630" y="285610"/>
                </a:lnTo>
                <a:lnTo>
                  <a:pt x="2066356" y="292469"/>
                </a:lnTo>
                <a:lnTo>
                  <a:pt x="2069549" y="301439"/>
                </a:lnTo>
                <a:lnTo>
                  <a:pt x="2071146" y="309880"/>
                </a:lnTo>
                <a:lnTo>
                  <a:pt x="2073275" y="318850"/>
                </a:lnTo>
                <a:lnTo>
                  <a:pt x="2073275" y="327819"/>
                </a:lnTo>
                <a:lnTo>
                  <a:pt x="2073275" y="336789"/>
                </a:lnTo>
                <a:lnTo>
                  <a:pt x="2071146" y="346286"/>
                </a:lnTo>
                <a:lnTo>
                  <a:pt x="2069549" y="354727"/>
                </a:lnTo>
                <a:lnTo>
                  <a:pt x="2066356" y="362642"/>
                </a:lnTo>
                <a:lnTo>
                  <a:pt x="2062630" y="370556"/>
                </a:lnTo>
                <a:lnTo>
                  <a:pt x="2057839" y="378470"/>
                </a:lnTo>
                <a:lnTo>
                  <a:pt x="2053049" y="384801"/>
                </a:lnTo>
                <a:lnTo>
                  <a:pt x="2046661" y="391133"/>
                </a:lnTo>
                <a:lnTo>
                  <a:pt x="2040806" y="396936"/>
                </a:lnTo>
                <a:lnTo>
                  <a:pt x="2033354" y="402212"/>
                </a:lnTo>
                <a:lnTo>
                  <a:pt x="2025902" y="406961"/>
                </a:lnTo>
                <a:lnTo>
                  <a:pt x="2017918" y="410654"/>
                </a:lnTo>
                <a:lnTo>
                  <a:pt x="2009934" y="413292"/>
                </a:lnTo>
                <a:lnTo>
                  <a:pt x="2001418" y="415930"/>
                </a:lnTo>
                <a:lnTo>
                  <a:pt x="1992369" y="416986"/>
                </a:lnTo>
                <a:lnTo>
                  <a:pt x="1983320" y="417513"/>
                </a:lnTo>
                <a:lnTo>
                  <a:pt x="1973739" y="416986"/>
                </a:lnTo>
                <a:lnTo>
                  <a:pt x="1964690" y="415930"/>
                </a:lnTo>
                <a:lnTo>
                  <a:pt x="1956174" y="413292"/>
                </a:lnTo>
                <a:lnTo>
                  <a:pt x="1947657" y="410654"/>
                </a:lnTo>
                <a:lnTo>
                  <a:pt x="1939673" y="406961"/>
                </a:lnTo>
                <a:lnTo>
                  <a:pt x="1932221" y="402212"/>
                </a:lnTo>
                <a:lnTo>
                  <a:pt x="1925834" y="396936"/>
                </a:lnTo>
                <a:lnTo>
                  <a:pt x="1918914" y="391133"/>
                </a:lnTo>
                <a:lnTo>
                  <a:pt x="1913591" y="384801"/>
                </a:lnTo>
                <a:lnTo>
                  <a:pt x="1907736" y="378470"/>
                </a:lnTo>
                <a:lnTo>
                  <a:pt x="1903478" y="370556"/>
                </a:lnTo>
                <a:lnTo>
                  <a:pt x="1899752" y="362642"/>
                </a:lnTo>
                <a:lnTo>
                  <a:pt x="1897091" y="354727"/>
                </a:lnTo>
                <a:lnTo>
                  <a:pt x="1894429" y="346286"/>
                </a:lnTo>
                <a:lnTo>
                  <a:pt x="1893365" y="336789"/>
                </a:lnTo>
                <a:lnTo>
                  <a:pt x="1892300" y="327819"/>
                </a:lnTo>
                <a:lnTo>
                  <a:pt x="1893365" y="318850"/>
                </a:lnTo>
                <a:lnTo>
                  <a:pt x="1894429" y="309880"/>
                </a:lnTo>
                <a:lnTo>
                  <a:pt x="1897091" y="301439"/>
                </a:lnTo>
                <a:lnTo>
                  <a:pt x="1899752" y="292469"/>
                </a:lnTo>
                <a:lnTo>
                  <a:pt x="1903478" y="285610"/>
                </a:lnTo>
                <a:lnTo>
                  <a:pt x="1907736" y="277696"/>
                </a:lnTo>
                <a:lnTo>
                  <a:pt x="1913591" y="270837"/>
                </a:lnTo>
                <a:lnTo>
                  <a:pt x="1918914" y="263978"/>
                </a:lnTo>
                <a:lnTo>
                  <a:pt x="1925834" y="258702"/>
                </a:lnTo>
                <a:lnTo>
                  <a:pt x="1932221" y="253426"/>
                </a:lnTo>
                <a:lnTo>
                  <a:pt x="1939673" y="249205"/>
                </a:lnTo>
                <a:lnTo>
                  <a:pt x="1947657" y="245512"/>
                </a:lnTo>
                <a:lnTo>
                  <a:pt x="1956174" y="242346"/>
                </a:lnTo>
                <a:lnTo>
                  <a:pt x="1964690" y="239708"/>
                </a:lnTo>
                <a:lnTo>
                  <a:pt x="1973739" y="238653"/>
                </a:lnTo>
                <a:lnTo>
                  <a:pt x="1983320" y="238125"/>
                </a:lnTo>
                <a:close/>
                <a:moveTo>
                  <a:pt x="1746251" y="238125"/>
                </a:moveTo>
                <a:lnTo>
                  <a:pt x="1755299" y="238653"/>
                </a:lnTo>
                <a:lnTo>
                  <a:pt x="1764881" y="239708"/>
                </a:lnTo>
                <a:lnTo>
                  <a:pt x="1773397" y="242346"/>
                </a:lnTo>
                <a:lnTo>
                  <a:pt x="1781381" y="245512"/>
                </a:lnTo>
                <a:lnTo>
                  <a:pt x="1789365" y="249205"/>
                </a:lnTo>
                <a:lnTo>
                  <a:pt x="1797350" y="253426"/>
                </a:lnTo>
                <a:lnTo>
                  <a:pt x="1803737" y="258702"/>
                </a:lnTo>
                <a:lnTo>
                  <a:pt x="1810124" y="263978"/>
                </a:lnTo>
                <a:lnTo>
                  <a:pt x="1815979" y="270837"/>
                </a:lnTo>
                <a:lnTo>
                  <a:pt x="1821302" y="277696"/>
                </a:lnTo>
                <a:lnTo>
                  <a:pt x="1826093" y="285610"/>
                </a:lnTo>
                <a:lnTo>
                  <a:pt x="1829819" y="292469"/>
                </a:lnTo>
                <a:lnTo>
                  <a:pt x="1832480" y="301439"/>
                </a:lnTo>
                <a:lnTo>
                  <a:pt x="1835141" y="309880"/>
                </a:lnTo>
                <a:lnTo>
                  <a:pt x="1836206" y="318850"/>
                </a:lnTo>
                <a:lnTo>
                  <a:pt x="1836738" y="327819"/>
                </a:lnTo>
                <a:lnTo>
                  <a:pt x="1836206" y="336789"/>
                </a:lnTo>
                <a:lnTo>
                  <a:pt x="1835141" y="346286"/>
                </a:lnTo>
                <a:lnTo>
                  <a:pt x="1832480" y="354727"/>
                </a:lnTo>
                <a:lnTo>
                  <a:pt x="1829819" y="362642"/>
                </a:lnTo>
                <a:lnTo>
                  <a:pt x="1826093" y="370556"/>
                </a:lnTo>
                <a:lnTo>
                  <a:pt x="1821302" y="378470"/>
                </a:lnTo>
                <a:lnTo>
                  <a:pt x="1815979" y="384801"/>
                </a:lnTo>
                <a:lnTo>
                  <a:pt x="1810124" y="391133"/>
                </a:lnTo>
                <a:lnTo>
                  <a:pt x="1803737" y="396936"/>
                </a:lnTo>
                <a:lnTo>
                  <a:pt x="1797350" y="402212"/>
                </a:lnTo>
                <a:lnTo>
                  <a:pt x="1789365" y="406961"/>
                </a:lnTo>
                <a:lnTo>
                  <a:pt x="1781381" y="410654"/>
                </a:lnTo>
                <a:lnTo>
                  <a:pt x="1773397" y="413292"/>
                </a:lnTo>
                <a:lnTo>
                  <a:pt x="1764881" y="415930"/>
                </a:lnTo>
                <a:lnTo>
                  <a:pt x="1755299" y="416986"/>
                </a:lnTo>
                <a:lnTo>
                  <a:pt x="1746251" y="417513"/>
                </a:lnTo>
                <a:lnTo>
                  <a:pt x="1737202" y="416986"/>
                </a:lnTo>
                <a:lnTo>
                  <a:pt x="1728153" y="415930"/>
                </a:lnTo>
                <a:lnTo>
                  <a:pt x="1719637" y="413292"/>
                </a:lnTo>
                <a:lnTo>
                  <a:pt x="1711120" y="410654"/>
                </a:lnTo>
                <a:lnTo>
                  <a:pt x="1703668" y="406961"/>
                </a:lnTo>
                <a:lnTo>
                  <a:pt x="1695684" y="402212"/>
                </a:lnTo>
                <a:lnTo>
                  <a:pt x="1688765" y="396936"/>
                </a:lnTo>
                <a:lnTo>
                  <a:pt x="1681845" y="391133"/>
                </a:lnTo>
                <a:lnTo>
                  <a:pt x="1676522" y="384801"/>
                </a:lnTo>
                <a:lnTo>
                  <a:pt x="1671199" y="378470"/>
                </a:lnTo>
                <a:lnTo>
                  <a:pt x="1666941" y="370556"/>
                </a:lnTo>
                <a:lnTo>
                  <a:pt x="1663215" y="362642"/>
                </a:lnTo>
                <a:lnTo>
                  <a:pt x="1660021" y="354727"/>
                </a:lnTo>
                <a:lnTo>
                  <a:pt x="1657360" y="346286"/>
                </a:lnTo>
                <a:lnTo>
                  <a:pt x="1656296" y="336789"/>
                </a:lnTo>
                <a:lnTo>
                  <a:pt x="1655763" y="327819"/>
                </a:lnTo>
                <a:lnTo>
                  <a:pt x="1656296" y="318850"/>
                </a:lnTo>
                <a:lnTo>
                  <a:pt x="1657360" y="309880"/>
                </a:lnTo>
                <a:lnTo>
                  <a:pt x="1660021" y="301439"/>
                </a:lnTo>
                <a:lnTo>
                  <a:pt x="1663215" y="292469"/>
                </a:lnTo>
                <a:lnTo>
                  <a:pt x="1666941" y="285610"/>
                </a:lnTo>
                <a:lnTo>
                  <a:pt x="1671199" y="277696"/>
                </a:lnTo>
                <a:lnTo>
                  <a:pt x="1676522" y="270837"/>
                </a:lnTo>
                <a:lnTo>
                  <a:pt x="1681845" y="263978"/>
                </a:lnTo>
                <a:lnTo>
                  <a:pt x="1688765" y="258702"/>
                </a:lnTo>
                <a:lnTo>
                  <a:pt x="1695684" y="253426"/>
                </a:lnTo>
                <a:lnTo>
                  <a:pt x="1703668" y="249205"/>
                </a:lnTo>
                <a:lnTo>
                  <a:pt x="1711120" y="245512"/>
                </a:lnTo>
                <a:lnTo>
                  <a:pt x="1719637" y="242346"/>
                </a:lnTo>
                <a:lnTo>
                  <a:pt x="1728153" y="239708"/>
                </a:lnTo>
                <a:lnTo>
                  <a:pt x="1737202" y="238653"/>
                </a:lnTo>
                <a:lnTo>
                  <a:pt x="1746251" y="238125"/>
                </a:lnTo>
                <a:close/>
                <a:moveTo>
                  <a:pt x="1036109" y="238125"/>
                </a:moveTo>
                <a:lnTo>
                  <a:pt x="1045105" y="238653"/>
                </a:lnTo>
                <a:lnTo>
                  <a:pt x="1053571" y="239708"/>
                </a:lnTo>
                <a:lnTo>
                  <a:pt x="1062038" y="242346"/>
                </a:lnTo>
                <a:lnTo>
                  <a:pt x="1070505" y="245512"/>
                </a:lnTo>
                <a:lnTo>
                  <a:pt x="1078442" y="249205"/>
                </a:lnTo>
                <a:lnTo>
                  <a:pt x="1085851" y="253426"/>
                </a:lnTo>
                <a:lnTo>
                  <a:pt x="1092730" y="258702"/>
                </a:lnTo>
                <a:lnTo>
                  <a:pt x="1099080" y="263978"/>
                </a:lnTo>
                <a:lnTo>
                  <a:pt x="1105430" y="270837"/>
                </a:lnTo>
                <a:lnTo>
                  <a:pt x="1110192" y="277696"/>
                </a:lnTo>
                <a:lnTo>
                  <a:pt x="1114426" y="285610"/>
                </a:lnTo>
                <a:lnTo>
                  <a:pt x="1118659" y="292469"/>
                </a:lnTo>
                <a:lnTo>
                  <a:pt x="1121834" y="301439"/>
                </a:lnTo>
                <a:lnTo>
                  <a:pt x="1123422" y="309880"/>
                </a:lnTo>
                <a:lnTo>
                  <a:pt x="1125009" y="318850"/>
                </a:lnTo>
                <a:lnTo>
                  <a:pt x="1125538" y="327819"/>
                </a:lnTo>
                <a:lnTo>
                  <a:pt x="1125009" y="336789"/>
                </a:lnTo>
                <a:lnTo>
                  <a:pt x="1123422" y="346286"/>
                </a:lnTo>
                <a:lnTo>
                  <a:pt x="1121834" y="354727"/>
                </a:lnTo>
                <a:lnTo>
                  <a:pt x="1118659" y="362642"/>
                </a:lnTo>
                <a:lnTo>
                  <a:pt x="1114426" y="370556"/>
                </a:lnTo>
                <a:lnTo>
                  <a:pt x="1110192" y="378470"/>
                </a:lnTo>
                <a:lnTo>
                  <a:pt x="1105430" y="384801"/>
                </a:lnTo>
                <a:lnTo>
                  <a:pt x="1099080" y="391133"/>
                </a:lnTo>
                <a:lnTo>
                  <a:pt x="1092730" y="396936"/>
                </a:lnTo>
                <a:lnTo>
                  <a:pt x="1085851" y="402212"/>
                </a:lnTo>
                <a:lnTo>
                  <a:pt x="1078442" y="406961"/>
                </a:lnTo>
                <a:lnTo>
                  <a:pt x="1070505" y="410654"/>
                </a:lnTo>
                <a:lnTo>
                  <a:pt x="1062038" y="413292"/>
                </a:lnTo>
                <a:lnTo>
                  <a:pt x="1053571" y="415930"/>
                </a:lnTo>
                <a:lnTo>
                  <a:pt x="1045105" y="416986"/>
                </a:lnTo>
                <a:lnTo>
                  <a:pt x="1036109" y="417513"/>
                </a:lnTo>
                <a:lnTo>
                  <a:pt x="1026055" y="416986"/>
                </a:lnTo>
                <a:lnTo>
                  <a:pt x="1017588" y="415930"/>
                </a:lnTo>
                <a:lnTo>
                  <a:pt x="1009121" y="413292"/>
                </a:lnTo>
                <a:lnTo>
                  <a:pt x="1000655" y="410654"/>
                </a:lnTo>
                <a:lnTo>
                  <a:pt x="992717" y="406961"/>
                </a:lnTo>
                <a:lnTo>
                  <a:pt x="985309" y="402212"/>
                </a:lnTo>
                <a:lnTo>
                  <a:pt x="978959" y="396936"/>
                </a:lnTo>
                <a:lnTo>
                  <a:pt x="972079" y="391133"/>
                </a:lnTo>
                <a:lnTo>
                  <a:pt x="966259" y="384801"/>
                </a:lnTo>
                <a:lnTo>
                  <a:pt x="960967" y="378470"/>
                </a:lnTo>
                <a:lnTo>
                  <a:pt x="956734" y="370556"/>
                </a:lnTo>
                <a:lnTo>
                  <a:pt x="952500" y="362642"/>
                </a:lnTo>
                <a:lnTo>
                  <a:pt x="949325" y="354727"/>
                </a:lnTo>
                <a:lnTo>
                  <a:pt x="947738" y="346286"/>
                </a:lnTo>
                <a:lnTo>
                  <a:pt x="946679" y="336789"/>
                </a:lnTo>
                <a:lnTo>
                  <a:pt x="946150" y="327819"/>
                </a:lnTo>
                <a:lnTo>
                  <a:pt x="946679" y="318850"/>
                </a:lnTo>
                <a:lnTo>
                  <a:pt x="947738" y="309880"/>
                </a:lnTo>
                <a:lnTo>
                  <a:pt x="949325" y="301439"/>
                </a:lnTo>
                <a:lnTo>
                  <a:pt x="952500" y="292469"/>
                </a:lnTo>
                <a:lnTo>
                  <a:pt x="956734" y="285610"/>
                </a:lnTo>
                <a:lnTo>
                  <a:pt x="960967" y="277696"/>
                </a:lnTo>
                <a:lnTo>
                  <a:pt x="966259" y="270837"/>
                </a:lnTo>
                <a:lnTo>
                  <a:pt x="972079" y="263978"/>
                </a:lnTo>
                <a:lnTo>
                  <a:pt x="978959" y="258702"/>
                </a:lnTo>
                <a:lnTo>
                  <a:pt x="985309" y="253426"/>
                </a:lnTo>
                <a:lnTo>
                  <a:pt x="992717" y="249205"/>
                </a:lnTo>
                <a:lnTo>
                  <a:pt x="1000655" y="245512"/>
                </a:lnTo>
                <a:lnTo>
                  <a:pt x="1009121" y="242346"/>
                </a:lnTo>
                <a:lnTo>
                  <a:pt x="1017588" y="239708"/>
                </a:lnTo>
                <a:lnTo>
                  <a:pt x="1026055" y="238653"/>
                </a:lnTo>
                <a:lnTo>
                  <a:pt x="1036109" y="238125"/>
                </a:lnTo>
                <a:close/>
                <a:moveTo>
                  <a:pt x="799572" y="238125"/>
                </a:moveTo>
                <a:lnTo>
                  <a:pt x="809097" y="238653"/>
                </a:lnTo>
                <a:lnTo>
                  <a:pt x="817564" y="239708"/>
                </a:lnTo>
                <a:lnTo>
                  <a:pt x="826559" y="242346"/>
                </a:lnTo>
                <a:lnTo>
                  <a:pt x="834497" y="245512"/>
                </a:lnTo>
                <a:lnTo>
                  <a:pt x="842434" y="249205"/>
                </a:lnTo>
                <a:lnTo>
                  <a:pt x="849843" y="253426"/>
                </a:lnTo>
                <a:lnTo>
                  <a:pt x="856722" y="258702"/>
                </a:lnTo>
                <a:lnTo>
                  <a:pt x="863072" y="263978"/>
                </a:lnTo>
                <a:lnTo>
                  <a:pt x="868893" y="270837"/>
                </a:lnTo>
                <a:lnTo>
                  <a:pt x="874185" y="277696"/>
                </a:lnTo>
                <a:lnTo>
                  <a:pt x="878947" y="285610"/>
                </a:lnTo>
                <a:lnTo>
                  <a:pt x="882651" y="292469"/>
                </a:lnTo>
                <a:lnTo>
                  <a:pt x="885826" y="301439"/>
                </a:lnTo>
                <a:lnTo>
                  <a:pt x="887414" y="309880"/>
                </a:lnTo>
                <a:lnTo>
                  <a:pt x="889001" y="318850"/>
                </a:lnTo>
                <a:lnTo>
                  <a:pt x="889001" y="327819"/>
                </a:lnTo>
                <a:lnTo>
                  <a:pt x="889001" y="336789"/>
                </a:lnTo>
                <a:lnTo>
                  <a:pt x="887414" y="346286"/>
                </a:lnTo>
                <a:lnTo>
                  <a:pt x="885826" y="354727"/>
                </a:lnTo>
                <a:lnTo>
                  <a:pt x="882651" y="362642"/>
                </a:lnTo>
                <a:lnTo>
                  <a:pt x="878947" y="370556"/>
                </a:lnTo>
                <a:lnTo>
                  <a:pt x="874185" y="378470"/>
                </a:lnTo>
                <a:lnTo>
                  <a:pt x="868893" y="384801"/>
                </a:lnTo>
                <a:lnTo>
                  <a:pt x="863072" y="391133"/>
                </a:lnTo>
                <a:lnTo>
                  <a:pt x="856722" y="396936"/>
                </a:lnTo>
                <a:lnTo>
                  <a:pt x="849843" y="402212"/>
                </a:lnTo>
                <a:lnTo>
                  <a:pt x="842434" y="406961"/>
                </a:lnTo>
                <a:lnTo>
                  <a:pt x="834497" y="410654"/>
                </a:lnTo>
                <a:lnTo>
                  <a:pt x="826559" y="413292"/>
                </a:lnTo>
                <a:lnTo>
                  <a:pt x="817564" y="415930"/>
                </a:lnTo>
                <a:lnTo>
                  <a:pt x="809097" y="416986"/>
                </a:lnTo>
                <a:lnTo>
                  <a:pt x="799572" y="417513"/>
                </a:lnTo>
                <a:lnTo>
                  <a:pt x="790576" y="416986"/>
                </a:lnTo>
                <a:lnTo>
                  <a:pt x="781580" y="415930"/>
                </a:lnTo>
                <a:lnTo>
                  <a:pt x="773113" y="413292"/>
                </a:lnTo>
                <a:lnTo>
                  <a:pt x="764647" y="410654"/>
                </a:lnTo>
                <a:lnTo>
                  <a:pt x="756709" y="406961"/>
                </a:lnTo>
                <a:lnTo>
                  <a:pt x="749301" y="402212"/>
                </a:lnTo>
                <a:lnTo>
                  <a:pt x="742422" y="396936"/>
                </a:lnTo>
                <a:lnTo>
                  <a:pt x="735542" y="391133"/>
                </a:lnTo>
                <a:lnTo>
                  <a:pt x="730251" y="384801"/>
                </a:lnTo>
                <a:lnTo>
                  <a:pt x="724959" y="378470"/>
                </a:lnTo>
                <a:lnTo>
                  <a:pt x="720726" y="370556"/>
                </a:lnTo>
                <a:lnTo>
                  <a:pt x="717022" y="362642"/>
                </a:lnTo>
                <a:lnTo>
                  <a:pt x="713847" y="354727"/>
                </a:lnTo>
                <a:lnTo>
                  <a:pt x="711201" y="346286"/>
                </a:lnTo>
                <a:lnTo>
                  <a:pt x="710142" y="336789"/>
                </a:lnTo>
                <a:lnTo>
                  <a:pt x="709613" y="327819"/>
                </a:lnTo>
                <a:lnTo>
                  <a:pt x="710142" y="318850"/>
                </a:lnTo>
                <a:lnTo>
                  <a:pt x="711201" y="309880"/>
                </a:lnTo>
                <a:lnTo>
                  <a:pt x="713847" y="301439"/>
                </a:lnTo>
                <a:lnTo>
                  <a:pt x="717022" y="292469"/>
                </a:lnTo>
                <a:lnTo>
                  <a:pt x="720726" y="285610"/>
                </a:lnTo>
                <a:lnTo>
                  <a:pt x="724959" y="277696"/>
                </a:lnTo>
                <a:lnTo>
                  <a:pt x="730251" y="270837"/>
                </a:lnTo>
                <a:lnTo>
                  <a:pt x="735542" y="263978"/>
                </a:lnTo>
                <a:lnTo>
                  <a:pt x="742422" y="258702"/>
                </a:lnTo>
                <a:lnTo>
                  <a:pt x="749301" y="253426"/>
                </a:lnTo>
                <a:lnTo>
                  <a:pt x="756709" y="249205"/>
                </a:lnTo>
                <a:lnTo>
                  <a:pt x="764647" y="245512"/>
                </a:lnTo>
                <a:lnTo>
                  <a:pt x="773113" y="242346"/>
                </a:lnTo>
                <a:lnTo>
                  <a:pt x="781580" y="239708"/>
                </a:lnTo>
                <a:lnTo>
                  <a:pt x="790576" y="238653"/>
                </a:lnTo>
                <a:lnTo>
                  <a:pt x="799572" y="238125"/>
                </a:lnTo>
                <a:close/>
                <a:moveTo>
                  <a:pt x="563032" y="238125"/>
                </a:moveTo>
                <a:lnTo>
                  <a:pt x="571975" y="238653"/>
                </a:lnTo>
                <a:lnTo>
                  <a:pt x="580918" y="239708"/>
                </a:lnTo>
                <a:lnTo>
                  <a:pt x="589335" y="242346"/>
                </a:lnTo>
                <a:lnTo>
                  <a:pt x="597226" y="245512"/>
                </a:lnTo>
                <a:lnTo>
                  <a:pt x="605117" y="249205"/>
                </a:lnTo>
                <a:lnTo>
                  <a:pt x="613008" y="253426"/>
                </a:lnTo>
                <a:lnTo>
                  <a:pt x="619847" y="258702"/>
                </a:lnTo>
                <a:lnTo>
                  <a:pt x="625633" y="263978"/>
                </a:lnTo>
                <a:lnTo>
                  <a:pt x="631946" y="270837"/>
                </a:lnTo>
                <a:lnTo>
                  <a:pt x="636681" y="277696"/>
                </a:lnTo>
                <a:lnTo>
                  <a:pt x="641415" y="285610"/>
                </a:lnTo>
                <a:lnTo>
                  <a:pt x="645098" y="292469"/>
                </a:lnTo>
                <a:lnTo>
                  <a:pt x="648254" y="301439"/>
                </a:lnTo>
                <a:lnTo>
                  <a:pt x="650885" y="309880"/>
                </a:lnTo>
                <a:lnTo>
                  <a:pt x="651937" y="318850"/>
                </a:lnTo>
                <a:lnTo>
                  <a:pt x="652463" y="327819"/>
                </a:lnTo>
                <a:lnTo>
                  <a:pt x="651937" y="336789"/>
                </a:lnTo>
                <a:lnTo>
                  <a:pt x="650885" y="346286"/>
                </a:lnTo>
                <a:lnTo>
                  <a:pt x="648254" y="354727"/>
                </a:lnTo>
                <a:lnTo>
                  <a:pt x="645098" y="362642"/>
                </a:lnTo>
                <a:lnTo>
                  <a:pt x="641415" y="370556"/>
                </a:lnTo>
                <a:lnTo>
                  <a:pt x="636681" y="378470"/>
                </a:lnTo>
                <a:lnTo>
                  <a:pt x="631946" y="384801"/>
                </a:lnTo>
                <a:lnTo>
                  <a:pt x="625633" y="391133"/>
                </a:lnTo>
                <a:lnTo>
                  <a:pt x="619847" y="396936"/>
                </a:lnTo>
                <a:lnTo>
                  <a:pt x="613008" y="402212"/>
                </a:lnTo>
                <a:lnTo>
                  <a:pt x="605117" y="406961"/>
                </a:lnTo>
                <a:lnTo>
                  <a:pt x="597226" y="410654"/>
                </a:lnTo>
                <a:lnTo>
                  <a:pt x="589335" y="413292"/>
                </a:lnTo>
                <a:lnTo>
                  <a:pt x="580918" y="415930"/>
                </a:lnTo>
                <a:lnTo>
                  <a:pt x="571975" y="416986"/>
                </a:lnTo>
                <a:lnTo>
                  <a:pt x="563032" y="417513"/>
                </a:lnTo>
                <a:lnTo>
                  <a:pt x="554089" y="416986"/>
                </a:lnTo>
                <a:lnTo>
                  <a:pt x="544620" y="415930"/>
                </a:lnTo>
                <a:lnTo>
                  <a:pt x="536202" y="413292"/>
                </a:lnTo>
                <a:lnTo>
                  <a:pt x="527785" y="410654"/>
                </a:lnTo>
                <a:lnTo>
                  <a:pt x="519894" y="406961"/>
                </a:lnTo>
                <a:lnTo>
                  <a:pt x="512530" y="402212"/>
                </a:lnTo>
                <a:lnTo>
                  <a:pt x="506217" y="396936"/>
                </a:lnTo>
                <a:lnTo>
                  <a:pt x="499378" y="391133"/>
                </a:lnTo>
                <a:lnTo>
                  <a:pt x="494117" y="384801"/>
                </a:lnTo>
                <a:lnTo>
                  <a:pt x="488331" y="378470"/>
                </a:lnTo>
                <a:lnTo>
                  <a:pt x="484122" y="370556"/>
                </a:lnTo>
                <a:lnTo>
                  <a:pt x="480440" y="362642"/>
                </a:lnTo>
                <a:lnTo>
                  <a:pt x="477809" y="354727"/>
                </a:lnTo>
                <a:lnTo>
                  <a:pt x="475179" y="346286"/>
                </a:lnTo>
                <a:lnTo>
                  <a:pt x="474127" y="336789"/>
                </a:lnTo>
                <a:lnTo>
                  <a:pt x="473075" y="327819"/>
                </a:lnTo>
                <a:lnTo>
                  <a:pt x="474127" y="318850"/>
                </a:lnTo>
                <a:lnTo>
                  <a:pt x="475179" y="309880"/>
                </a:lnTo>
                <a:lnTo>
                  <a:pt x="477809" y="301439"/>
                </a:lnTo>
                <a:lnTo>
                  <a:pt x="480440" y="292469"/>
                </a:lnTo>
                <a:lnTo>
                  <a:pt x="484122" y="285610"/>
                </a:lnTo>
                <a:lnTo>
                  <a:pt x="488331" y="277696"/>
                </a:lnTo>
                <a:lnTo>
                  <a:pt x="494117" y="270837"/>
                </a:lnTo>
                <a:lnTo>
                  <a:pt x="499378" y="263978"/>
                </a:lnTo>
                <a:lnTo>
                  <a:pt x="506217" y="258702"/>
                </a:lnTo>
                <a:lnTo>
                  <a:pt x="512530" y="253426"/>
                </a:lnTo>
                <a:lnTo>
                  <a:pt x="519894" y="249205"/>
                </a:lnTo>
                <a:lnTo>
                  <a:pt x="527785" y="245512"/>
                </a:lnTo>
                <a:lnTo>
                  <a:pt x="536202" y="242346"/>
                </a:lnTo>
                <a:lnTo>
                  <a:pt x="544620" y="239708"/>
                </a:lnTo>
                <a:lnTo>
                  <a:pt x="554089" y="238653"/>
                </a:lnTo>
                <a:lnTo>
                  <a:pt x="563032" y="238125"/>
                </a:lnTo>
                <a:close/>
                <a:moveTo>
                  <a:pt x="325969" y="238125"/>
                </a:moveTo>
                <a:lnTo>
                  <a:pt x="334912" y="238653"/>
                </a:lnTo>
                <a:lnTo>
                  <a:pt x="344381" y="239708"/>
                </a:lnTo>
                <a:lnTo>
                  <a:pt x="352798" y="242346"/>
                </a:lnTo>
                <a:lnTo>
                  <a:pt x="361215" y="245512"/>
                </a:lnTo>
                <a:lnTo>
                  <a:pt x="369106" y="249205"/>
                </a:lnTo>
                <a:lnTo>
                  <a:pt x="376471" y="253426"/>
                </a:lnTo>
                <a:lnTo>
                  <a:pt x="382784" y="258702"/>
                </a:lnTo>
                <a:lnTo>
                  <a:pt x="389623" y="263978"/>
                </a:lnTo>
                <a:lnTo>
                  <a:pt x="394883" y="270837"/>
                </a:lnTo>
                <a:lnTo>
                  <a:pt x="400670" y="277696"/>
                </a:lnTo>
                <a:lnTo>
                  <a:pt x="404878" y="285610"/>
                </a:lnTo>
                <a:lnTo>
                  <a:pt x="408561" y="292469"/>
                </a:lnTo>
                <a:lnTo>
                  <a:pt x="411191" y="301439"/>
                </a:lnTo>
                <a:lnTo>
                  <a:pt x="413821" y="309880"/>
                </a:lnTo>
                <a:lnTo>
                  <a:pt x="414874" y="318850"/>
                </a:lnTo>
                <a:lnTo>
                  <a:pt x="415926" y="327819"/>
                </a:lnTo>
                <a:lnTo>
                  <a:pt x="414874" y="336789"/>
                </a:lnTo>
                <a:lnTo>
                  <a:pt x="413821" y="346286"/>
                </a:lnTo>
                <a:lnTo>
                  <a:pt x="411191" y="354727"/>
                </a:lnTo>
                <a:lnTo>
                  <a:pt x="408561" y="362642"/>
                </a:lnTo>
                <a:lnTo>
                  <a:pt x="404878" y="370556"/>
                </a:lnTo>
                <a:lnTo>
                  <a:pt x="400670" y="378470"/>
                </a:lnTo>
                <a:lnTo>
                  <a:pt x="394883" y="384801"/>
                </a:lnTo>
                <a:lnTo>
                  <a:pt x="389623" y="391133"/>
                </a:lnTo>
                <a:lnTo>
                  <a:pt x="382784" y="396936"/>
                </a:lnTo>
                <a:lnTo>
                  <a:pt x="376471" y="402212"/>
                </a:lnTo>
                <a:lnTo>
                  <a:pt x="369106" y="406961"/>
                </a:lnTo>
                <a:lnTo>
                  <a:pt x="361215" y="410654"/>
                </a:lnTo>
                <a:lnTo>
                  <a:pt x="352798" y="413292"/>
                </a:lnTo>
                <a:lnTo>
                  <a:pt x="344381" y="415930"/>
                </a:lnTo>
                <a:lnTo>
                  <a:pt x="334912" y="416986"/>
                </a:lnTo>
                <a:lnTo>
                  <a:pt x="325969" y="417513"/>
                </a:lnTo>
                <a:lnTo>
                  <a:pt x="317026" y="416986"/>
                </a:lnTo>
                <a:lnTo>
                  <a:pt x="308083" y="415930"/>
                </a:lnTo>
                <a:lnTo>
                  <a:pt x="299665" y="413292"/>
                </a:lnTo>
                <a:lnTo>
                  <a:pt x="291775" y="410654"/>
                </a:lnTo>
                <a:lnTo>
                  <a:pt x="283884" y="406961"/>
                </a:lnTo>
                <a:lnTo>
                  <a:pt x="276519" y="402212"/>
                </a:lnTo>
                <a:lnTo>
                  <a:pt x="269154" y="396936"/>
                </a:lnTo>
                <a:lnTo>
                  <a:pt x="263367" y="391133"/>
                </a:lnTo>
                <a:lnTo>
                  <a:pt x="257054" y="384801"/>
                </a:lnTo>
                <a:lnTo>
                  <a:pt x="252320" y="378470"/>
                </a:lnTo>
                <a:lnTo>
                  <a:pt x="247585" y="370556"/>
                </a:lnTo>
                <a:lnTo>
                  <a:pt x="243903" y="362642"/>
                </a:lnTo>
                <a:lnTo>
                  <a:pt x="240746" y="354727"/>
                </a:lnTo>
                <a:lnTo>
                  <a:pt x="238116" y="346286"/>
                </a:lnTo>
                <a:lnTo>
                  <a:pt x="237064" y="336789"/>
                </a:lnTo>
                <a:lnTo>
                  <a:pt x="236538" y="327819"/>
                </a:lnTo>
                <a:lnTo>
                  <a:pt x="237064" y="318850"/>
                </a:lnTo>
                <a:lnTo>
                  <a:pt x="238116" y="309880"/>
                </a:lnTo>
                <a:lnTo>
                  <a:pt x="240746" y="301439"/>
                </a:lnTo>
                <a:lnTo>
                  <a:pt x="243903" y="292469"/>
                </a:lnTo>
                <a:lnTo>
                  <a:pt x="247585" y="285610"/>
                </a:lnTo>
                <a:lnTo>
                  <a:pt x="252320" y="277696"/>
                </a:lnTo>
                <a:lnTo>
                  <a:pt x="257054" y="270837"/>
                </a:lnTo>
                <a:lnTo>
                  <a:pt x="263367" y="263978"/>
                </a:lnTo>
                <a:lnTo>
                  <a:pt x="269154" y="258702"/>
                </a:lnTo>
                <a:lnTo>
                  <a:pt x="276519" y="253426"/>
                </a:lnTo>
                <a:lnTo>
                  <a:pt x="283884" y="249205"/>
                </a:lnTo>
                <a:lnTo>
                  <a:pt x="291775" y="245512"/>
                </a:lnTo>
                <a:lnTo>
                  <a:pt x="299665" y="242346"/>
                </a:lnTo>
                <a:lnTo>
                  <a:pt x="308083" y="239708"/>
                </a:lnTo>
                <a:lnTo>
                  <a:pt x="317026" y="238653"/>
                </a:lnTo>
                <a:lnTo>
                  <a:pt x="325969" y="238125"/>
                </a:lnTo>
                <a:close/>
                <a:moveTo>
                  <a:pt x="2220384" y="0"/>
                </a:moveTo>
                <a:lnTo>
                  <a:pt x="2229909" y="531"/>
                </a:lnTo>
                <a:lnTo>
                  <a:pt x="2238376" y="2123"/>
                </a:lnTo>
                <a:lnTo>
                  <a:pt x="2246842" y="4246"/>
                </a:lnTo>
                <a:lnTo>
                  <a:pt x="2255309" y="7430"/>
                </a:lnTo>
                <a:lnTo>
                  <a:pt x="2263246" y="11145"/>
                </a:lnTo>
                <a:lnTo>
                  <a:pt x="2270655" y="15922"/>
                </a:lnTo>
                <a:lnTo>
                  <a:pt x="2277005" y="20698"/>
                </a:lnTo>
                <a:lnTo>
                  <a:pt x="2283884" y="27067"/>
                </a:lnTo>
                <a:lnTo>
                  <a:pt x="2289705" y="32905"/>
                </a:lnTo>
                <a:lnTo>
                  <a:pt x="2294997" y="40335"/>
                </a:lnTo>
                <a:lnTo>
                  <a:pt x="2299230" y="47765"/>
                </a:lnTo>
                <a:lnTo>
                  <a:pt x="2303463" y="55726"/>
                </a:lnTo>
                <a:lnTo>
                  <a:pt x="2306109" y="63686"/>
                </a:lnTo>
                <a:lnTo>
                  <a:pt x="2308226" y="72178"/>
                </a:lnTo>
                <a:lnTo>
                  <a:pt x="2309284" y="81200"/>
                </a:lnTo>
                <a:lnTo>
                  <a:pt x="2309813" y="90753"/>
                </a:lnTo>
                <a:lnTo>
                  <a:pt x="2309284" y="99775"/>
                </a:lnTo>
                <a:lnTo>
                  <a:pt x="2308226" y="108797"/>
                </a:lnTo>
                <a:lnTo>
                  <a:pt x="2306109" y="117289"/>
                </a:lnTo>
                <a:lnTo>
                  <a:pt x="2303463" y="125780"/>
                </a:lnTo>
                <a:lnTo>
                  <a:pt x="2299230" y="133741"/>
                </a:lnTo>
                <a:lnTo>
                  <a:pt x="2294997" y="141171"/>
                </a:lnTo>
                <a:lnTo>
                  <a:pt x="2289705" y="148071"/>
                </a:lnTo>
                <a:lnTo>
                  <a:pt x="2283884" y="154439"/>
                </a:lnTo>
                <a:lnTo>
                  <a:pt x="2277005" y="160277"/>
                </a:lnTo>
                <a:lnTo>
                  <a:pt x="2270655" y="165584"/>
                </a:lnTo>
                <a:lnTo>
                  <a:pt x="2263246" y="169830"/>
                </a:lnTo>
                <a:lnTo>
                  <a:pt x="2255309" y="173545"/>
                </a:lnTo>
                <a:lnTo>
                  <a:pt x="2246842" y="176729"/>
                </a:lnTo>
                <a:lnTo>
                  <a:pt x="2238376" y="178852"/>
                </a:lnTo>
                <a:lnTo>
                  <a:pt x="2229909" y="180444"/>
                </a:lnTo>
                <a:lnTo>
                  <a:pt x="2220384" y="180975"/>
                </a:lnTo>
                <a:lnTo>
                  <a:pt x="2210859" y="180444"/>
                </a:lnTo>
                <a:lnTo>
                  <a:pt x="2202392" y="178852"/>
                </a:lnTo>
                <a:lnTo>
                  <a:pt x="2193925" y="176729"/>
                </a:lnTo>
                <a:lnTo>
                  <a:pt x="2185459" y="173545"/>
                </a:lnTo>
                <a:lnTo>
                  <a:pt x="2177521" y="169830"/>
                </a:lnTo>
                <a:lnTo>
                  <a:pt x="2170113" y="165584"/>
                </a:lnTo>
                <a:lnTo>
                  <a:pt x="2163234" y="160277"/>
                </a:lnTo>
                <a:lnTo>
                  <a:pt x="2156354" y="154439"/>
                </a:lnTo>
                <a:lnTo>
                  <a:pt x="2151063" y="148071"/>
                </a:lnTo>
                <a:lnTo>
                  <a:pt x="2145771" y="141171"/>
                </a:lnTo>
                <a:lnTo>
                  <a:pt x="2141538" y="133741"/>
                </a:lnTo>
                <a:lnTo>
                  <a:pt x="2137304" y="125780"/>
                </a:lnTo>
                <a:lnTo>
                  <a:pt x="2134129" y="117289"/>
                </a:lnTo>
                <a:lnTo>
                  <a:pt x="2132013" y="108797"/>
                </a:lnTo>
                <a:lnTo>
                  <a:pt x="2130954" y="99775"/>
                </a:lnTo>
                <a:lnTo>
                  <a:pt x="2130425" y="90753"/>
                </a:lnTo>
                <a:lnTo>
                  <a:pt x="2130954" y="81200"/>
                </a:lnTo>
                <a:lnTo>
                  <a:pt x="2132013" y="72178"/>
                </a:lnTo>
                <a:lnTo>
                  <a:pt x="2134129" y="63686"/>
                </a:lnTo>
                <a:lnTo>
                  <a:pt x="2137304" y="55726"/>
                </a:lnTo>
                <a:lnTo>
                  <a:pt x="2141538" y="47765"/>
                </a:lnTo>
                <a:lnTo>
                  <a:pt x="2145771" y="40335"/>
                </a:lnTo>
                <a:lnTo>
                  <a:pt x="2151063" y="32905"/>
                </a:lnTo>
                <a:lnTo>
                  <a:pt x="2156354" y="27067"/>
                </a:lnTo>
                <a:lnTo>
                  <a:pt x="2163234" y="20698"/>
                </a:lnTo>
                <a:lnTo>
                  <a:pt x="2170113" y="15922"/>
                </a:lnTo>
                <a:lnTo>
                  <a:pt x="2177521" y="11145"/>
                </a:lnTo>
                <a:lnTo>
                  <a:pt x="2185459" y="7430"/>
                </a:lnTo>
                <a:lnTo>
                  <a:pt x="2193925" y="4246"/>
                </a:lnTo>
                <a:lnTo>
                  <a:pt x="2202392" y="2123"/>
                </a:lnTo>
                <a:lnTo>
                  <a:pt x="2210859" y="531"/>
                </a:lnTo>
                <a:lnTo>
                  <a:pt x="2220384" y="0"/>
                </a:lnTo>
                <a:close/>
                <a:moveTo>
                  <a:pt x="1983320" y="0"/>
                </a:moveTo>
                <a:lnTo>
                  <a:pt x="1992369" y="531"/>
                </a:lnTo>
                <a:lnTo>
                  <a:pt x="2001418" y="2123"/>
                </a:lnTo>
                <a:lnTo>
                  <a:pt x="2009934" y="4246"/>
                </a:lnTo>
                <a:lnTo>
                  <a:pt x="2017918" y="7430"/>
                </a:lnTo>
                <a:lnTo>
                  <a:pt x="2025902" y="11145"/>
                </a:lnTo>
                <a:lnTo>
                  <a:pt x="2033354" y="15922"/>
                </a:lnTo>
                <a:lnTo>
                  <a:pt x="2040806" y="20698"/>
                </a:lnTo>
                <a:lnTo>
                  <a:pt x="2046661" y="27067"/>
                </a:lnTo>
                <a:lnTo>
                  <a:pt x="2053049" y="32905"/>
                </a:lnTo>
                <a:lnTo>
                  <a:pt x="2057839" y="40335"/>
                </a:lnTo>
                <a:lnTo>
                  <a:pt x="2062630" y="47765"/>
                </a:lnTo>
                <a:lnTo>
                  <a:pt x="2066356" y="55726"/>
                </a:lnTo>
                <a:lnTo>
                  <a:pt x="2069549" y="63686"/>
                </a:lnTo>
                <a:lnTo>
                  <a:pt x="2071146" y="72178"/>
                </a:lnTo>
                <a:lnTo>
                  <a:pt x="2073275" y="81200"/>
                </a:lnTo>
                <a:lnTo>
                  <a:pt x="2073275" y="90753"/>
                </a:lnTo>
                <a:lnTo>
                  <a:pt x="2073275" y="99775"/>
                </a:lnTo>
                <a:lnTo>
                  <a:pt x="2071146" y="108797"/>
                </a:lnTo>
                <a:lnTo>
                  <a:pt x="2069549" y="117289"/>
                </a:lnTo>
                <a:lnTo>
                  <a:pt x="2066356" y="125780"/>
                </a:lnTo>
                <a:lnTo>
                  <a:pt x="2062630" y="133741"/>
                </a:lnTo>
                <a:lnTo>
                  <a:pt x="2057839" y="141171"/>
                </a:lnTo>
                <a:lnTo>
                  <a:pt x="2053049" y="148071"/>
                </a:lnTo>
                <a:lnTo>
                  <a:pt x="2046661" y="154439"/>
                </a:lnTo>
                <a:lnTo>
                  <a:pt x="2040806" y="160277"/>
                </a:lnTo>
                <a:lnTo>
                  <a:pt x="2033354" y="165584"/>
                </a:lnTo>
                <a:lnTo>
                  <a:pt x="2025902" y="169830"/>
                </a:lnTo>
                <a:lnTo>
                  <a:pt x="2017918" y="173545"/>
                </a:lnTo>
                <a:lnTo>
                  <a:pt x="2009934" y="176729"/>
                </a:lnTo>
                <a:lnTo>
                  <a:pt x="2001418" y="178852"/>
                </a:lnTo>
                <a:lnTo>
                  <a:pt x="1992369" y="180444"/>
                </a:lnTo>
                <a:lnTo>
                  <a:pt x="1983320" y="180975"/>
                </a:lnTo>
                <a:lnTo>
                  <a:pt x="1973739" y="180444"/>
                </a:lnTo>
                <a:lnTo>
                  <a:pt x="1964690" y="178852"/>
                </a:lnTo>
                <a:lnTo>
                  <a:pt x="1956174" y="176729"/>
                </a:lnTo>
                <a:lnTo>
                  <a:pt x="1947657" y="173545"/>
                </a:lnTo>
                <a:lnTo>
                  <a:pt x="1939673" y="169830"/>
                </a:lnTo>
                <a:lnTo>
                  <a:pt x="1932221" y="165584"/>
                </a:lnTo>
                <a:lnTo>
                  <a:pt x="1925834" y="160277"/>
                </a:lnTo>
                <a:lnTo>
                  <a:pt x="1918914" y="154439"/>
                </a:lnTo>
                <a:lnTo>
                  <a:pt x="1913591" y="148071"/>
                </a:lnTo>
                <a:lnTo>
                  <a:pt x="1907736" y="141171"/>
                </a:lnTo>
                <a:lnTo>
                  <a:pt x="1903478" y="133741"/>
                </a:lnTo>
                <a:lnTo>
                  <a:pt x="1899752" y="125780"/>
                </a:lnTo>
                <a:lnTo>
                  <a:pt x="1897091" y="117289"/>
                </a:lnTo>
                <a:lnTo>
                  <a:pt x="1894429" y="108797"/>
                </a:lnTo>
                <a:lnTo>
                  <a:pt x="1893365" y="99775"/>
                </a:lnTo>
                <a:lnTo>
                  <a:pt x="1892300" y="90753"/>
                </a:lnTo>
                <a:lnTo>
                  <a:pt x="1893365" y="81200"/>
                </a:lnTo>
                <a:lnTo>
                  <a:pt x="1894429" y="72178"/>
                </a:lnTo>
                <a:lnTo>
                  <a:pt x="1897091" y="63686"/>
                </a:lnTo>
                <a:lnTo>
                  <a:pt x="1899752" y="55726"/>
                </a:lnTo>
                <a:lnTo>
                  <a:pt x="1903478" y="47765"/>
                </a:lnTo>
                <a:lnTo>
                  <a:pt x="1907736" y="40335"/>
                </a:lnTo>
                <a:lnTo>
                  <a:pt x="1913591" y="32905"/>
                </a:lnTo>
                <a:lnTo>
                  <a:pt x="1918914" y="27067"/>
                </a:lnTo>
                <a:lnTo>
                  <a:pt x="1925834" y="20698"/>
                </a:lnTo>
                <a:lnTo>
                  <a:pt x="1932221" y="15922"/>
                </a:lnTo>
                <a:lnTo>
                  <a:pt x="1939673" y="11145"/>
                </a:lnTo>
                <a:lnTo>
                  <a:pt x="1947657" y="7430"/>
                </a:lnTo>
                <a:lnTo>
                  <a:pt x="1956174" y="4246"/>
                </a:lnTo>
                <a:lnTo>
                  <a:pt x="1964690" y="2123"/>
                </a:lnTo>
                <a:lnTo>
                  <a:pt x="1973739" y="531"/>
                </a:lnTo>
                <a:lnTo>
                  <a:pt x="1983320" y="0"/>
                </a:lnTo>
                <a:close/>
                <a:moveTo>
                  <a:pt x="1746251" y="0"/>
                </a:moveTo>
                <a:lnTo>
                  <a:pt x="1755299" y="531"/>
                </a:lnTo>
                <a:lnTo>
                  <a:pt x="1764881" y="2123"/>
                </a:lnTo>
                <a:lnTo>
                  <a:pt x="1773397" y="4246"/>
                </a:lnTo>
                <a:lnTo>
                  <a:pt x="1781381" y="7430"/>
                </a:lnTo>
                <a:lnTo>
                  <a:pt x="1789365" y="11145"/>
                </a:lnTo>
                <a:lnTo>
                  <a:pt x="1797350" y="15922"/>
                </a:lnTo>
                <a:lnTo>
                  <a:pt x="1803737" y="20698"/>
                </a:lnTo>
                <a:lnTo>
                  <a:pt x="1810124" y="27067"/>
                </a:lnTo>
                <a:lnTo>
                  <a:pt x="1815979" y="32905"/>
                </a:lnTo>
                <a:lnTo>
                  <a:pt x="1821302" y="40335"/>
                </a:lnTo>
                <a:lnTo>
                  <a:pt x="1826093" y="47765"/>
                </a:lnTo>
                <a:lnTo>
                  <a:pt x="1829819" y="55726"/>
                </a:lnTo>
                <a:lnTo>
                  <a:pt x="1832480" y="63686"/>
                </a:lnTo>
                <a:lnTo>
                  <a:pt x="1835141" y="72178"/>
                </a:lnTo>
                <a:lnTo>
                  <a:pt x="1836206" y="81200"/>
                </a:lnTo>
                <a:lnTo>
                  <a:pt x="1836738" y="90753"/>
                </a:lnTo>
                <a:lnTo>
                  <a:pt x="1836206" y="99775"/>
                </a:lnTo>
                <a:lnTo>
                  <a:pt x="1835141" y="108797"/>
                </a:lnTo>
                <a:lnTo>
                  <a:pt x="1832480" y="117289"/>
                </a:lnTo>
                <a:lnTo>
                  <a:pt x="1829819" y="125780"/>
                </a:lnTo>
                <a:lnTo>
                  <a:pt x="1826093" y="133741"/>
                </a:lnTo>
                <a:lnTo>
                  <a:pt x="1821302" y="141171"/>
                </a:lnTo>
                <a:lnTo>
                  <a:pt x="1815979" y="148071"/>
                </a:lnTo>
                <a:lnTo>
                  <a:pt x="1810124" y="154439"/>
                </a:lnTo>
                <a:lnTo>
                  <a:pt x="1803737" y="160277"/>
                </a:lnTo>
                <a:lnTo>
                  <a:pt x="1797350" y="165584"/>
                </a:lnTo>
                <a:lnTo>
                  <a:pt x="1789365" y="169830"/>
                </a:lnTo>
                <a:lnTo>
                  <a:pt x="1781381" y="173545"/>
                </a:lnTo>
                <a:lnTo>
                  <a:pt x="1773397" y="176729"/>
                </a:lnTo>
                <a:lnTo>
                  <a:pt x="1764881" y="178852"/>
                </a:lnTo>
                <a:lnTo>
                  <a:pt x="1755299" y="180444"/>
                </a:lnTo>
                <a:lnTo>
                  <a:pt x="1746251" y="180975"/>
                </a:lnTo>
                <a:lnTo>
                  <a:pt x="1737202" y="180444"/>
                </a:lnTo>
                <a:lnTo>
                  <a:pt x="1728153" y="178852"/>
                </a:lnTo>
                <a:lnTo>
                  <a:pt x="1719637" y="176729"/>
                </a:lnTo>
                <a:lnTo>
                  <a:pt x="1711120" y="173545"/>
                </a:lnTo>
                <a:lnTo>
                  <a:pt x="1703668" y="169830"/>
                </a:lnTo>
                <a:lnTo>
                  <a:pt x="1695684" y="165584"/>
                </a:lnTo>
                <a:lnTo>
                  <a:pt x="1688765" y="160277"/>
                </a:lnTo>
                <a:lnTo>
                  <a:pt x="1681845" y="154439"/>
                </a:lnTo>
                <a:lnTo>
                  <a:pt x="1676522" y="148071"/>
                </a:lnTo>
                <a:lnTo>
                  <a:pt x="1671199" y="141171"/>
                </a:lnTo>
                <a:lnTo>
                  <a:pt x="1666941" y="133741"/>
                </a:lnTo>
                <a:lnTo>
                  <a:pt x="1663215" y="125780"/>
                </a:lnTo>
                <a:lnTo>
                  <a:pt x="1660021" y="117289"/>
                </a:lnTo>
                <a:lnTo>
                  <a:pt x="1657360" y="108797"/>
                </a:lnTo>
                <a:lnTo>
                  <a:pt x="1656296" y="99775"/>
                </a:lnTo>
                <a:lnTo>
                  <a:pt x="1655763" y="90753"/>
                </a:lnTo>
                <a:lnTo>
                  <a:pt x="1656296" y="81200"/>
                </a:lnTo>
                <a:lnTo>
                  <a:pt x="1657360" y="72178"/>
                </a:lnTo>
                <a:lnTo>
                  <a:pt x="1660021" y="63686"/>
                </a:lnTo>
                <a:lnTo>
                  <a:pt x="1663215" y="55726"/>
                </a:lnTo>
                <a:lnTo>
                  <a:pt x="1666941" y="47765"/>
                </a:lnTo>
                <a:lnTo>
                  <a:pt x="1671199" y="40335"/>
                </a:lnTo>
                <a:lnTo>
                  <a:pt x="1676522" y="32905"/>
                </a:lnTo>
                <a:lnTo>
                  <a:pt x="1681845" y="27067"/>
                </a:lnTo>
                <a:lnTo>
                  <a:pt x="1688765" y="20698"/>
                </a:lnTo>
                <a:lnTo>
                  <a:pt x="1695684" y="15922"/>
                </a:lnTo>
                <a:lnTo>
                  <a:pt x="1703668" y="11145"/>
                </a:lnTo>
                <a:lnTo>
                  <a:pt x="1711120" y="7430"/>
                </a:lnTo>
                <a:lnTo>
                  <a:pt x="1719637" y="4246"/>
                </a:lnTo>
                <a:lnTo>
                  <a:pt x="1728153" y="2123"/>
                </a:lnTo>
                <a:lnTo>
                  <a:pt x="1737202" y="531"/>
                </a:lnTo>
                <a:lnTo>
                  <a:pt x="1746251" y="0"/>
                </a:lnTo>
                <a:close/>
                <a:moveTo>
                  <a:pt x="1509978" y="0"/>
                </a:moveTo>
                <a:lnTo>
                  <a:pt x="1519000" y="531"/>
                </a:lnTo>
                <a:lnTo>
                  <a:pt x="1528023" y="2123"/>
                </a:lnTo>
                <a:lnTo>
                  <a:pt x="1536514" y="4246"/>
                </a:lnTo>
                <a:lnTo>
                  <a:pt x="1545006" y="7430"/>
                </a:lnTo>
                <a:lnTo>
                  <a:pt x="1552966" y="11145"/>
                </a:lnTo>
                <a:lnTo>
                  <a:pt x="1560396" y="15922"/>
                </a:lnTo>
                <a:lnTo>
                  <a:pt x="1567296" y="20698"/>
                </a:lnTo>
                <a:lnTo>
                  <a:pt x="1574195" y="27067"/>
                </a:lnTo>
                <a:lnTo>
                  <a:pt x="1579502" y="32905"/>
                </a:lnTo>
                <a:lnTo>
                  <a:pt x="1584809" y="40335"/>
                </a:lnTo>
                <a:lnTo>
                  <a:pt x="1589055" y="47765"/>
                </a:lnTo>
                <a:lnTo>
                  <a:pt x="1592770" y="55726"/>
                </a:lnTo>
                <a:lnTo>
                  <a:pt x="1595954" y="63686"/>
                </a:lnTo>
                <a:lnTo>
                  <a:pt x="1598608" y="72178"/>
                </a:lnTo>
                <a:lnTo>
                  <a:pt x="1599670" y="81200"/>
                </a:lnTo>
                <a:lnTo>
                  <a:pt x="1600200" y="90753"/>
                </a:lnTo>
                <a:lnTo>
                  <a:pt x="1599670" y="99775"/>
                </a:lnTo>
                <a:lnTo>
                  <a:pt x="1598608" y="108797"/>
                </a:lnTo>
                <a:lnTo>
                  <a:pt x="1595954" y="117289"/>
                </a:lnTo>
                <a:lnTo>
                  <a:pt x="1592770" y="125780"/>
                </a:lnTo>
                <a:lnTo>
                  <a:pt x="1589055" y="133741"/>
                </a:lnTo>
                <a:lnTo>
                  <a:pt x="1584809" y="141171"/>
                </a:lnTo>
                <a:lnTo>
                  <a:pt x="1579502" y="148071"/>
                </a:lnTo>
                <a:lnTo>
                  <a:pt x="1574195" y="154439"/>
                </a:lnTo>
                <a:lnTo>
                  <a:pt x="1567296" y="160277"/>
                </a:lnTo>
                <a:lnTo>
                  <a:pt x="1560396" y="165584"/>
                </a:lnTo>
                <a:lnTo>
                  <a:pt x="1552966" y="169830"/>
                </a:lnTo>
                <a:lnTo>
                  <a:pt x="1545006" y="173545"/>
                </a:lnTo>
                <a:lnTo>
                  <a:pt x="1536514" y="176729"/>
                </a:lnTo>
                <a:lnTo>
                  <a:pt x="1528023" y="178852"/>
                </a:lnTo>
                <a:lnTo>
                  <a:pt x="1519000" y="180444"/>
                </a:lnTo>
                <a:lnTo>
                  <a:pt x="1509978" y="180975"/>
                </a:lnTo>
                <a:lnTo>
                  <a:pt x="1500425" y="180444"/>
                </a:lnTo>
                <a:lnTo>
                  <a:pt x="1491403" y="178852"/>
                </a:lnTo>
                <a:lnTo>
                  <a:pt x="1482911" y="176729"/>
                </a:lnTo>
                <a:lnTo>
                  <a:pt x="1474951" y="173545"/>
                </a:lnTo>
                <a:lnTo>
                  <a:pt x="1466990" y="169830"/>
                </a:lnTo>
                <a:lnTo>
                  <a:pt x="1459560" y="165584"/>
                </a:lnTo>
                <a:lnTo>
                  <a:pt x="1452661" y="160277"/>
                </a:lnTo>
                <a:lnTo>
                  <a:pt x="1446292" y="154439"/>
                </a:lnTo>
                <a:lnTo>
                  <a:pt x="1440454" y="148071"/>
                </a:lnTo>
                <a:lnTo>
                  <a:pt x="1435147" y="141171"/>
                </a:lnTo>
                <a:lnTo>
                  <a:pt x="1430370" y="133741"/>
                </a:lnTo>
                <a:lnTo>
                  <a:pt x="1426655" y="125780"/>
                </a:lnTo>
                <a:lnTo>
                  <a:pt x="1423471" y="117289"/>
                </a:lnTo>
                <a:lnTo>
                  <a:pt x="1421348" y="108797"/>
                </a:lnTo>
                <a:lnTo>
                  <a:pt x="1420287" y="99775"/>
                </a:lnTo>
                <a:lnTo>
                  <a:pt x="1419225" y="90753"/>
                </a:lnTo>
                <a:lnTo>
                  <a:pt x="1420287" y="81200"/>
                </a:lnTo>
                <a:lnTo>
                  <a:pt x="1421348" y="72178"/>
                </a:lnTo>
                <a:lnTo>
                  <a:pt x="1423471" y="63686"/>
                </a:lnTo>
                <a:lnTo>
                  <a:pt x="1426655" y="55726"/>
                </a:lnTo>
                <a:lnTo>
                  <a:pt x="1430370" y="47765"/>
                </a:lnTo>
                <a:lnTo>
                  <a:pt x="1435147" y="40335"/>
                </a:lnTo>
                <a:lnTo>
                  <a:pt x="1440454" y="32905"/>
                </a:lnTo>
                <a:lnTo>
                  <a:pt x="1446292" y="27067"/>
                </a:lnTo>
                <a:lnTo>
                  <a:pt x="1452661" y="20698"/>
                </a:lnTo>
                <a:lnTo>
                  <a:pt x="1459560" y="15922"/>
                </a:lnTo>
                <a:lnTo>
                  <a:pt x="1466990" y="11145"/>
                </a:lnTo>
                <a:lnTo>
                  <a:pt x="1474951" y="7430"/>
                </a:lnTo>
                <a:lnTo>
                  <a:pt x="1482911" y="4246"/>
                </a:lnTo>
                <a:lnTo>
                  <a:pt x="1491403" y="2123"/>
                </a:lnTo>
                <a:lnTo>
                  <a:pt x="1500425" y="531"/>
                </a:lnTo>
                <a:lnTo>
                  <a:pt x="1509978" y="0"/>
                </a:lnTo>
                <a:close/>
                <a:moveTo>
                  <a:pt x="799572" y="0"/>
                </a:moveTo>
                <a:lnTo>
                  <a:pt x="809097" y="531"/>
                </a:lnTo>
                <a:lnTo>
                  <a:pt x="817564" y="2123"/>
                </a:lnTo>
                <a:lnTo>
                  <a:pt x="826559" y="4246"/>
                </a:lnTo>
                <a:lnTo>
                  <a:pt x="834497" y="7430"/>
                </a:lnTo>
                <a:lnTo>
                  <a:pt x="842434" y="11145"/>
                </a:lnTo>
                <a:lnTo>
                  <a:pt x="849843" y="15922"/>
                </a:lnTo>
                <a:lnTo>
                  <a:pt x="856722" y="20698"/>
                </a:lnTo>
                <a:lnTo>
                  <a:pt x="863072" y="27067"/>
                </a:lnTo>
                <a:lnTo>
                  <a:pt x="868893" y="32905"/>
                </a:lnTo>
                <a:lnTo>
                  <a:pt x="874185" y="40335"/>
                </a:lnTo>
                <a:lnTo>
                  <a:pt x="878947" y="47765"/>
                </a:lnTo>
                <a:lnTo>
                  <a:pt x="882651" y="55726"/>
                </a:lnTo>
                <a:lnTo>
                  <a:pt x="885826" y="63686"/>
                </a:lnTo>
                <a:lnTo>
                  <a:pt x="887414" y="72178"/>
                </a:lnTo>
                <a:lnTo>
                  <a:pt x="889001" y="81200"/>
                </a:lnTo>
                <a:lnTo>
                  <a:pt x="889001" y="90753"/>
                </a:lnTo>
                <a:lnTo>
                  <a:pt x="889001" y="99775"/>
                </a:lnTo>
                <a:lnTo>
                  <a:pt x="887414" y="108797"/>
                </a:lnTo>
                <a:lnTo>
                  <a:pt x="885826" y="117289"/>
                </a:lnTo>
                <a:lnTo>
                  <a:pt x="882651" y="125780"/>
                </a:lnTo>
                <a:lnTo>
                  <a:pt x="878947" y="133741"/>
                </a:lnTo>
                <a:lnTo>
                  <a:pt x="874185" y="141171"/>
                </a:lnTo>
                <a:lnTo>
                  <a:pt x="868893" y="148071"/>
                </a:lnTo>
                <a:lnTo>
                  <a:pt x="863072" y="154439"/>
                </a:lnTo>
                <a:lnTo>
                  <a:pt x="856722" y="160277"/>
                </a:lnTo>
                <a:lnTo>
                  <a:pt x="849843" y="165584"/>
                </a:lnTo>
                <a:lnTo>
                  <a:pt x="842434" y="169830"/>
                </a:lnTo>
                <a:lnTo>
                  <a:pt x="834497" y="173545"/>
                </a:lnTo>
                <a:lnTo>
                  <a:pt x="826559" y="176729"/>
                </a:lnTo>
                <a:lnTo>
                  <a:pt x="817564" y="178852"/>
                </a:lnTo>
                <a:lnTo>
                  <a:pt x="809097" y="180444"/>
                </a:lnTo>
                <a:lnTo>
                  <a:pt x="799572" y="180975"/>
                </a:lnTo>
                <a:lnTo>
                  <a:pt x="790576" y="180444"/>
                </a:lnTo>
                <a:lnTo>
                  <a:pt x="781580" y="178852"/>
                </a:lnTo>
                <a:lnTo>
                  <a:pt x="773113" y="176729"/>
                </a:lnTo>
                <a:lnTo>
                  <a:pt x="764647" y="173545"/>
                </a:lnTo>
                <a:lnTo>
                  <a:pt x="756709" y="169830"/>
                </a:lnTo>
                <a:lnTo>
                  <a:pt x="749301" y="165584"/>
                </a:lnTo>
                <a:lnTo>
                  <a:pt x="742422" y="160277"/>
                </a:lnTo>
                <a:lnTo>
                  <a:pt x="735542" y="154439"/>
                </a:lnTo>
                <a:lnTo>
                  <a:pt x="730251" y="148071"/>
                </a:lnTo>
                <a:lnTo>
                  <a:pt x="724959" y="141171"/>
                </a:lnTo>
                <a:lnTo>
                  <a:pt x="720726" y="133741"/>
                </a:lnTo>
                <a:lnTo>
                  <a:pt x="717022" y="125780"/>
                </a:lnTo>
                <a:lnTo>
                  <a:pt x="713847" y="117289"/>
                </a:lnTo>
                <a:lnTo>
                  <a:pt x="711201" y="108797"/>
                </a:lnTo>
                <a:lnTo>
                  <a:pt x="710142" y="99775"/>
                </a:lnTo>
                <a:lnTo>
                  <a:pt x="709613" y="90753"/>
                </a:lnTo>
                <a:lnTo>
                  <a:pt x="710142" y="81200"/>
                </a:lnTo>
                <a:lnTo>
                  <a:pt x="711201" y="72178"/>
                </a:lnTo>
                <a:lnTo>
                  <a:pt x="713847" y="63686"/>
                </a:lnTo>
                <a:lnTo>
                  <a:pt x="717022" y="55726"/>
                </a:lnTo>
                <a:lnTo>
                  <a:pt x="720726" y="47765"/>
                </a:lnTo>
                <a:lnTo>
                  <a:pt x="724959" y="40335"/>
                </a:lnTo>
                <a:lnTo>
                  <a:pt x="730251" y="32905"/>
                </a:lnTo>
                <a:lnTo>
                  <a:pt x="735542" y="27067"/>
                </a:lnTo>
                <a:lnTo>
                  <a:pt x="742422" y="20698"/>
                </a:lnTo>
                <a:lnTo>
                  <a:pt x="749301" y="15922"/>
                </a:lnTo>
                <a:lnTo>
                  <a:pt x="756709" y="11145"/>
                </a:lnTo>
                <a:lnTo>
                  <a:pt x="764647" y="7430"/>
                </a:lnTo>
                <a:lnTo>
                  <a:pt x="773113" y="4246"/>
                </a:lnTo>
                <a:lnTo>
                  <a:pt x="781580" y="2123"/>
                </a:lnTo>
                <a:lnTo>
                  <a:pt x="790576" y="531"/>
                </a:lnTo>
                <a:lnTo>
                  <a:pt x="799572" y="0"/>
                </a:lnTo>
                <a:close/>
                <a:moveTo>
                  <a:pt x="563032" y="0"/>
                </a:moveTo>
                <a:lnTo>
                  <a:pt x="571975" y="531"/>
                </a:lnTo>
                <a:lnTo>
                  <a:pt x="580918" y="2123"/>
                </a:lnTo>
                <a:lnTo>
                  <a:pt x="589335" y="4246"/>
                </a:lnTo>
                <a:lnTo>
                  <a:pt x="597226" y="7430"/>
                </a:lnTo>
                <a:lnTo>
                  <a:pt x="605117" y="11145"/>
                </a:lnTo>
                <a:lnTo>
                  <a:pt x="613008" y="15922"/>
                </a:lnTo>
                <a:lnTo>
                  <a:pt x="619847" y="20698"/>
                </a:lnTo>
                <a:lnTo>
                  <a:pt x="625633" y="27067"/>
                </a:lnTo>
                <a:lnTo>
                  <a:pt x="631946" y="32905"/>
                </a:lnTo>
                <a:lnTo>
                  <a:pt x="636681" y="40335"/>
                </a:lnTo>
                <a:lnTo>
                  <a:pt x="641415" y="47765"/>
                </a:lnTo>
                <a:lnTo>
                  <a:pt x="645098" y="55726"/>
                </a:lnTo>
                <a:lnTo>
                  <a:pt x="648254" y="63686"/>
                </a:lnTo>
                <a:lnTo>
                  <a:pt x="650885" y="72178"/>
                </a:lnTo>
                <a:lnTo>
                  <a:pt x="651937" y="81200"/>
                </a:lnTo>
                <a:lnTo>
                  <a:pt x="652463" y="90753"/>
                </a:lnTo>
                <a:lnTo>
                  <a:pt x="651937" y="99775"/>
                </a:lnTo>
                <a:lnTo>
                  <a:pt x="650885" y="108797"/>
                </a:lnTo>
                <a:lnTo>
                  <a:pt x="648254" y="117289"/>
                </a:lnTo>
                <a:lnTo>
                  <a:pt x="645098" y="125780"/>
                </a:lnTo>
                <a:lnTo>
                  <a:pt x="641415" y="133741"/>
                </a:lnTo>
                <a:lnTo>
                  <a:pt x="636681" y="141171"/>
                </a:lnTo>
                <a:lnTo>
                  <a:pt x="631946" y="148071"/>
                </a:lnTo>
                <a:lnTo>
                  <a:pt x="625633" y="154439"/>
                </a:lnTo>
                <a:lnTo>
                  <a:pt x="619847" y="160277"/>
                </a:lnTo>
                <a:lnTo>
                  <a:pt x="613008" y="165584"/>
                </a:lnTo>
                <a:lnTo>
                  <a:pt x="605117" y="169830"/>
                </a:lnTo>
                <a:lnTo>
                  <a:pt x="597226" y="173545"/>
                </a:lnTo>
                <a:lnTo>
                  <a:pt x="589335" y="176729"/>
                </a:lnTo>
                <a:lnTo>
                  <a:pt x="580918" y="178852"/>
                </a:lnTo>
                <a:lnTo>
                  <a:pt x="571975" y="180444"/>
                </a:lnTo>
                <a:lnTo>
                  <a:pt x="563032" y="180975"/>
                </a:lnTo>
                <a:lnTo>
                  <a:pt x="554089" y="180444"/>
                </a:lnTo>
                <a:lnTo>
                  <a:pt x="544620" y="178852"/>
                </a:lnTo>
                <a:lnTo>
                  <a:pt x="536202" y="176729"/>
                </a:lnTo>
                <a:lnTo>
                  <a:pt x="527785" y="173545"/>
                </a:lnTo>
                <a:lnTo>
                  <a:pt x="519894" y="169830"/>
                </a:lnTo>
                <a:lnTo>
                  <a:pt x="512530" y="165584"/>
                </a:lnTo>
                <a:lnTo>
                  <a:pt x="506217" y="160277"/>
                </a:lnTo>
                <a:lnTo>
                  <a:pt x="499378" y="154439"/>
                </a:lnTo>
                <a:lnTo>
                  <a:pt x="494117" y="148071"/>
                </a:lnTo>
                <a:lnTo>
                  <a:pt x="488331" y="141171"/>
                </a:lnTo>
                <a:lnTo>
                  <a:pt x="484122" y="133741"/>
                </a:lnTo>
                <a:lnTo>
                  <a:pt x="480440" y="125780"/>
                </a:lnTo>
                <a:lnTo>
                  <a:pt x="477809" y="117289"/>
                </a:lnTo>
                <a:lnTo>
                  <a:pt x="475179" y="108797"/>
                </a:lnTo>
                <a:lnTo>
                  <a:pt x="474127" y="99775"/>
                </a:lnTo>
                <a:lnTo>
                  <a:pt x="473075" y="90753"/>
                </a:lnTo>
                <a:lnTo>
                  <a:pt x="474127" y="81200"/>
                </a:lnTo>
                <a:lnTo>
                  <a:pt x="475179" y="72178"/>
                </a:lnTo>
                <a:lnTo>
                  <a:pt x="477809" y="63686"/>
                </a:lnTo>
                <a:lnTo>
                  <a:pt x="480440" y="55726"/>
                </a:lnTo>
                <a:lnTo>
                  <a:pt x="484122" y="47765"/>
                </a:lnTo>
                <a:lnTo>
                  <a:pt x="488331" y="40335"/>
                </a:lnTo>
                <a:lnTo>
                  <a:pt x="494117" y="32905"/>
                </a:lnTo>
                <a:lnTo>
                  <a:pt x="499378" y="27067"/>
                </a:lnTo>
                <a:lnTo>
                  <a:pt x="506217" y="20698"/>
                </a:lnTo>
                <a:lnTo>
                  <a:pt x="512530" y="15922"/>
                </a:lnTo>
                <a:lnTo>
                  <a:pt x="519894" y="11145"/>
                </a:lnTo>
                <a:lnTo>
                  <a:pt x="527785" y="7430"/>
                </a:lnTo>
                <a:lnTo>
                  <a:pt x="536202" y="4246"/>
                </a:lnTo>
                <a:lnTo>
                  <a:pt x="544620" y="2123"/>
                </a:lnTo>
                <a:lnTo>
                  <a:pt x="554089" y="531"/>
                </a:lnTo>
                <a:lnTo>
                  <a:pt x="563032" y="0"/>
                </a:lnTo>
                <a:close/>
                <a:moveTo>
                  <a:pt x="325969" y="0"/>
                </a:moveTo>
                <a:lnTo>
                  <a:pt x="334912" y="531"/>
                </a:lnTo>
                <a:lnTo>
                  <a:pt x="344381" y="2123"/>
                </a:lnTo>
                <a:lnTo>
                  <a:pt x="352798" y="4246"/>
                </a:lnTo>
                <a:lnTo>
                  <a:pt x="361215" y="7430"/>
                </a:lnTo>
                <a:lnTo>
                  <a:pt x="369106" y="11145"/>
                </a:lnTo>
                <a:lnTo>
                  <a:pt x="376471" y="15922"/>
                </a:lnTo>
                <a:lnTo>
                  <a:pt x="382784" y="20698"/>
                </a:lnTo>
                <a:lnTo>
                  <a:pt x="389623" y="27067"/>
                </a:lnTo>
                <a:lnTo>
                  <a:pt x="394883" y="32905"/>
                </a:lnTo>
                <a:lnTo>
                  <a:pt x="400670" y="40335"/>
                </a:lnTo>
                <a:lnTo>
                  <a:pt x="404878" y="47765"/>
                </a:lnTo>
                <a:lnTo>
                  <a:pt x="408561" y="55726"/>
                </a:lnTo>
                <a:lnTo>
                  <a:pt x="411191" y="63686"/>
                </a:lnTo>
                <a:lnTo>
                  <a:pt x="413821" y="72178"/>
                </a:lnTo>
                <a:lnTo>
                  <a:pt x="414874" y="81200"/>
                </a:lnTo>
                <a:lnTo>
                  <a:pt x="415926" y="90753"/>
                </a:lnTo>
                <a:lnTo>
                  <a:pt x="414874" y="99775"/>
                </a:lnTo>
                <a:lnTo>
                  <a:pt x="413821" y="108797"/>
                </a:lnTo>
                <a:lnTo>
                  <a:pt x="411191" y="117289"/>
                </a:lnTo>
                <a:lnTo>
                  <a:pt x="408561" y="125780"/>
                </a:lnTo>
                <a:lnTo>
                  <a:pt x="404878" y="133741"/>
                </a:lnTo>
                <a:lnTo>
                  <a:pt x="400670" y="141171"/>
                </a:lnTo>
                <a:lnTo>
                  <a:pt x="394883" y="148071"/>
                </a:lnTo>
                <a:lnTo>
                  <a:pt x="389623" y="154439"/>
                </a:lnTo>
                <a:lnTo>
                  <a:pt x="382784" y="160277"/>
                </a:lnTo>
                <a:lnTo>
                  <a:pt x="376471" y="165584"/>
                </a:lnTo>
                <a:lnTo>
                  <a:pt x="369106" y="169830"/>
                </a:lnTo>
                <a:lnTo>
                  <a:pt x="361215" y="173545"/>
                </a:lnTo>
                <a:lnTo>
                  <a:pt x="352798" y="176729"/>
                </a:lnTo>
                <a:lnTo>
                  <a:pt x="344381" y="178852"/>
                </a:lnTo>
                <a:lnTo>
                  <a:pt x="334912" y="180444"/>
                </a:lnTo>
                <a:lnTo>
                  <a:pt x="325969" y="180975"/>
                </a:lnTo>
                <a:lnTo>
                  <a:pt x="317026" y="180444"/>
                </a:lnTo>
                <a:lnTo>
                  <a:pt x="308083" y="178852"/>
                </a:lnTo>
                <a:lnTo>
                  <a:pt x="299665" y="176729"/>
                </a:lnTo>
                <a:lnTo>
                  <a:pt x="291775" y="173545"/>
                </a:lnTo>
                <a:lnTo>
                  <a:pt x="283884" y="169830"/>
                </a:lnTo>
                <a:lnTo>
                  <a:pt x="276519" y="165584"/>
                </a:lnTo>
                <a:lnTo>
                  <a:pt x="269154" y="160277"/>
                </a:lnTo>
                <a:lnTo>
                  <a:pt x="263367" y="154439"/>
                </a:lnTo>
                <a:lnTo>
                  <a:pt x="257054" y="148071"/>
                </a:lnTo>
                <a:lnTo>
                  <a:pt x="252320" y="141171"/>
                </a:lnTo>
                <a:lnTo>
                  <a:pt x="247585" y="133741"/>
                </a:lnTo>
                <a:lnTo>
                  <a:pt x="243903" y="125780"/>
                </a:lnTo>
                <a:lnTo>
                  <a:pt x="240746" y="117289"/>
                </a:lnTo>
                <a:lnTo>
                  <a:pt x="238116" y="108797"/>
                </a:lnTo>
                <a:lnTo>
                  <a:pt x="237064" y="99775"/>
                </a:lnTo>
                <a:lnTo>
                  <a:pt x="236538" y="90753"/>
                </a:lnTo>
                <a:lnTo>
                  <a:pt x="237064" y="81200"/>
                </a:lnTo>
                <a:lnTo>
                  <a:pt x="238116" y="72178"/>
                </a:lnTo>
                <a:lnTo>
                  <a:pt x="240746" y="63686"/>
                </a:lnTo>
                <a:lnTo>
                  <a:pt x="243903" y="55726"/>
                </a:lnTo>
                <a:lnTo>
                  <a:pt x="247585" y="47765"/>
                </a:lnTo>
                <a:lnTo>
                  <a:pt x="252320" y="40335"/>
                </a:lnTo>
                <a:lnTo>
                  <a:pt x="257054" y="32905"/>
                </a:lnTo>
                <a:lnTo>
                  <a:pt x="263367" y="27067"/>
                </a:lnTo>
                <a:lnTo>
                  <a:pt x="269154" y="20698"/>
                </a:lnTo>
                <a:lnTo>
                  <a:pt x="276519" y="15922"/>
                </a:lnTo>
                <a:lnTo>
                  <a:pt x="283884" y="11145"/>
                </a:lnTo>
                <a:lnTo>
                  <a:pt x="291775" y="7430"/>
                </a:lnTo>
                <a:lnTo>
                  <a:pt x="299665" y="4246"/>
                </a:lnTo>
                <a:lnTo>
                  <a:pt x="308083" y="2123"/>
                </a:lnTo>
                <a:lnTo>
                  <a:pt x="317026" y="531"/>
                </a:lnTo>
                <a:lnTo>
                  <a:pt x="325969" y="0"/>
                </a:lnTo>
                <a:close/>
                <a:moveTo>
                  <a:pt x="89429" y="0"/>
                </a:moveTo>
                <a:lnTo>
                  <a:pt x="98425" y="531"/>
                </a:lnTo>
                <a:lnTo>
                  <a:pt x="107421" y="2123"/>
                </a:lnTo>
                <a:lnTo>
                  <a:pt x="115888" y="4246"/>
                </a:lnTo>
                <a:lnTo>
                  <a:pt x="124354" y="7430"/>
                </a:lnTo>
                <a:lnTo>
                  <a:pt x="132292" y="11145"/>
                </a:lnTo>
                <a:lnTo>
                  <a:pt x="139700" y="15922"/>
                </a:lnTo>
                <a:lnTo>
                  <a:pt x="146579" y="20698"/>
                </a:lnTo>
                <a:lnTo>
                  <a:pt x="153459" y="27067"/>
                </a:lnTo>
                <a:lnTo>
                  <a:pt x="158750" y="32905"/>
                </a:lnTo>
                <a:lnTo>
                  <a:pt x="164042" y="40335"/>
                </a:lnTo>
                <a:lnTo>
                  <a:pt x="168275" y="47765"/>
                </a:lnTo>
                <a:lnTo>
                  <a:pt x="171979" y="55726"/>
                </a:lnTo>
                <a:lnTo>
                  <a:pt x="175154" y="63686"/>
                </a:lnTo>
                <a:lnTo>
                  <a:pt x="177800" y="72178"/>
                </a:lnTo>
                <a:lnTo>
                  <a:pt x="178859" y="81200"/>
                </a:lnTo>
                <a:lnTo>
                  <a:pt x="179388" y="90753"/>
                </a:lnTo>
                <a:lnTo>
                  <a:pt x="178859" y="99775"/>
                </a:lnTo>
                <a:lnTo>
                  <a:pt x="177800" y="108797"/>
                </a:lnTo>
                <a:lnTo>
                  <a:pt x="175154" y="117289"/>
                </a:lnTo>
                <a:lnTo>
                  <a:pt x="171979" y="125780"/>
                </a:lnTo>
                <a:lnTo>
                  <a:pt x="168275" y="133741"/>
                </a:lnTo>
                <a:lnTo>
                  <a:pt x="164042" y="141171"/>
                </a:lnTo>
                <a:lnTo>
                  <a:pt x="158750" y="148071"/>
                </a:lnTo>
                <a:lnTo>
                  <a:pt x="153459" y="154439"/>
                </a:lnTo>
                <a:lnTo>
                  <a:pt x="146579" y="160277"/>
                </a:lnTo>
                <a:lnTo>
                  <a:pt x="139700" y="165584"/>
                </a:lnTo>
                <a:lnTo>
                  <a:pt x="132292" y="169830"/>
                </a:lnTo>
                <a:lnTo>
                  <a:pt x="124354" y="173545"/>
                </a:lnTo>
                <a:lnTo>
                  <a:pt x="115888" y="176729"/>
                </a:lnTo>
                <a:lnTo>
                  <a:pt x="107421" y="178852"/>
                </a:lnTo>
                <a:lnTo>
                  <a:pt x="98425" y="180444"/>
                </a:lnTo>
                <a:lnTo>
                  <a:pt x="89429" y="180975"/>
                </a:lnTo>
                <a:lnTo>
                  <a:pt x="79904" y="180444"/>
                </a:lnTo>
                <a:lnTo>
                  <a:pt x="71437" y="178852"/>
                </a:lnTo>
                <a:lnTo>
                  <a:pt x="62442" y="176729"/>
                </a:lnTo>
                <a:lnTo>
                  <a:pt x="54504" y="173545"/>
                </a:lnTo>
                <a:lnTo>
                  <a:pt x="46567" y="169830"/>
                </a:lnTo>
                <a:lnTo>
                  <a:pt x="39158" y="165584"/>
                </a:lnTo>
                <a:lnTo>
                  <a:pt x="32279" y="160277"/>
                </a:lnTo>
                <a:lnTo>
                  <a:pt x="25929" y="154439"/>
                </a:lnTo>
                <a:lnTo>
                  <a:pt x="20108" y="148071"/>
                </a:lnTo>
                <a:lnTo>
                  <a:pt x="14816" y="141171"/>
                </a:lnTo>
                <a:lnTo>
                  <a:pt x="10054" y="133741"/>
                </a:lnTo>
                <a:lnTo>
                  <a:pt x="6350" y="125780"/>
                </a:lnTo>
                <a:lnTo>
                  <a:pt x="3704" y="117289"/>
                </a:lnTo>
                <a:lnTo>
                  <a:pt x="1587" y="108797"/>
                </a:lnTo>
                <a:lnTo>
                  <a:pt x="0" y="99775"/>
                </a:lnTo>
                <a:lnTo>
                  <a:pt x="0" y="90753"/>
                </a:lnTo>
                <a:lnTo>
                  <a:pt x="0" y="81200"/>
                </a:lnTo>
                <a:lnTo>
                  <a:pt x="1587" y="72178"/>
                </a:lnTo>
                <a:lnTo>
                  <a:pt x="3704" y="63686"/>
                </a:lnTo>
                <a:lnTo>
                  <a:pt x="6350" y="55726"/>
                </a:lnTo>
                <a:lnTo>
                  <a:pt x="10054" y="47765"/>
                </a:lnTo>
                <a:lnTo>
                  <a:pt x="14816" y="40335"/>
                </a:lnTo>
                <a:lnTo>
                  <a:pt x="20108" y="32905"/>
                </a:lnTo>
                <a:lnTo>
                  <a:pt x="25929" y="27067"/>
                </a:lnTo>
                <a:lnTo>
                  <a:pt x="32279" y="20698"/>
                </a:lnTo>
                <a:lnTo>
                  <a:pt x="39158" y="15922"/>
                </a:lnTo>
                <a:lnTo>
                  <a:pt x="46567" y="11145"/>
                </a:lnTo>
                <a:lnTo>
                  <a:pt x="54504" y="7430"/>
                </a:lnTo>
                <a:lnTo>
                  <a:pt x="62442" y="4246"/>
                </a:lnTo>
                <a:lnTo>
                  <a:pt x="71437" y="2123"/>
                </a:lnTo>
                <a:lnTo>
                  <a:pt x="79904" y="531"/>
                </a:lnTo>
                <a:lnTo>
                  <a:pt x="89429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矩形 57"/>
          <p:cNvSpPr>
            <a:spLocks noChangeArrowheads="1"/>
          </p:cNvSpPr>
          <p:nvPr/>
        </p:nvSpPr>
        <p:spPr bwMode="auto">
          <a:xfrm>
            <a:off x="1152812" y="3789244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5" name="文本框 40"/>
          <p:cNvSpPr txBox="1"/>
          <p:nvPr/>
        </p:nvSpPr>
        <p:spPr>
          <a:xfrm>
            <a:off x="1152812" y="4193787"/>
            <a:ext cx="3089629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26" name="箭头"/>
          <p:cNvSpPr/>
          <p:nvPr/>
        </p:nvSpPr>
        <p:spPr bwMode="auto">
          <a:xfrm>
            <a:off x="4304353" y="1937491"/>
            <a:ext cx="420156" cy="246546"/>
          </a:xfrm>
          <a:custGeom>
            <a:avLst/>
            <a:gdLst>
              <a:gd name="T0" fmla="*/ 2156354 w 3019426"/>
              <a:gd name="T1" fmla="*/ 1446894 h 1601787"/>
              <a:gd name="T2" fmla="*/ 1892300 w 3019426"/>
              <a:gd name="T3" fmla="*/ 1511300 h 1601787"/>
              <a:gd name="T4" fmla="*/ 1681845 w 3019426"/>
              <a:gd name="T5" fmla="*/ 1575173 h 1601787"/>
              <a:gd name="T6" fmla="*/ 1509978 w 3019426"/>
              <a:gd name="T7" fmla="*/ 1601787 h 1601787"/>
              <a:gd name="T8" fmla="*/ 863072 w 3019426"/>
              <a:gd name="T9" fmla="*/ 1575173 h 1601787"/>
              <a:gd name="T10" fmla="*/ 652463 w 3019426"/>
              <a:gd name="T11" fmla="*/ 1511300 h 1601787"/>
              <a:gd name="T12" fmla="*/ 389623 w 3019426"/>
              <a:gd name="T13" fmla="*/ 1446894 h 1601787"/>
              <a:gd name="T14" fmla="*/ 89429 w 3019426"/>
              <a:gd name="T15" fmla="*/ 1420812 h 1601787"/>
              <a:gd name="T16" fmla="*/ 32279 w 3019426"/>
              <a:gd name="T17" fmla="*/ 1441571 h 1601787"/>
              <a:gd name="T18" fmla="*/ 2366963 w 3019426"/>
              <a:gd name="T19" fmla="*/ 1265475 h 1601787"/>
              <a:gd name="T20" fmla="*/ 2155237 w 3019426"/>
              <a:gd name="T21" fmla="*/ 1331815 h 1601787"/>
              <a:gd name="T22" fmla="*/ 1973739 w 3019426"/>
              <a:gd name="T23" fmla="*/ 1364189 h 1601787"/>
              <a:gd name="T24" fmla="*/ 1803737 w 3019426"/>
              <a:gd name="T25" fmla="*/ 1344021 h 1601787"/>
              <a:gd name="T26" fmla="*/ 1125009 w 3019426"/>
              <a:gd name="T27" fmla="*/ 1284050 h 1601787"/>
              <a:gd name="T28" fmla="*/ 873714 w 3019426"/>
              <a:gd name="T29" fmla="*/ 1217180 h 1601787"/>
              <a:gd name="T30" fmla="*/ 571975 w 3019426"/>
              <a:gd name="T31" fmla="*/ 1184806 h 1601787"/>
              <a:gd name="T32" fmla="*/ 512530 w 3019426"/>
              <a:gd name="T33" fmla="*/ 1200197 h 1601787"/>
              <a:gd name="T34" fmla="*/ 238116 w 3019426"/>
              <a:gd name="T35" fmla="*/ 1256453 h 1601787"/>
              <a:gd name="T36" fmla="*/ 2624077 w 3019426"/>
              <a:gd name="T37" fmla="*/ 1094317 h 1601787"/>
              <a:gd name="T38" fmla="*/ 2446868 w 3019426"/>
              <a:gd name="T39" fmla="*/ 1126596 h 1601787"/>
              <a:gd name="T40" fmla="*/ 2281337 w 3019426"/>
              <a:gd name="T41" fmla="*/ 1106488 h 1601787"/>
              <a:gd name="T42" fmla="*/ 2073275 w 3019426"/>
              <a:gd name="T43" fmla="*/ 1046162 h 1601787"/>
              <a:gd name="T44" fmla="*/ 1341439 w 3019426"/>
              <a:gd name="T45" fmla="*/ 980016 h 1601787"/>
              <a:gd name="T46" fmla="*/ 1045105 w 3019426"/>
              <a:gd name="T47" fmla="*/ 947737 h 1601787"/>
              <a:gd name="T48" fmla="*/ 985309 w 3019426"/>
              <a:gd name="T49" fmla="*/ 962554 h 1601787"/>
              <a:gd name="T50" fmla="*/ 716486 w 3019426"/>
              <a:gd name="T51" fmla="*/ 1019175 h 1601787"/>
              <a:gd name="T52" fmla="*/ 488331 w 3019426"/>
              <a:gd name="T53" fmla="*/ 1087438 h 1601787"/>
              <a:gd name="T54" fmla="*/ 2903166 w 3019426"/>
              <a:gd name="T55" fmla="*/ 887413 h 1601787"/>
              <a:gd name="T56" fmla="*/ 2736458 w 3019426"/>
              <a:gd name="T57" fmla="*/ 880005 h 1601787"/>
              <a:gd name="T58" fmla="*/ 2542118 w 3019426"/>
              <a:gd name="T59" fmla="*/ 827617 h 1601787"/>
              <a:gd name="T60" fmla="*/ 2299230 w 3019426"/>
              <a:gd name="T61" fmla="*/ 758296 h 1601787"/>
              <a:gd name="T62" fmla="*/ 1536514 w 3019426"/>
              <a:gd name="T63" fmla="*/ 714904 h 1601787"/>
              <a:gd name="T64" fmla="*/ 1474951 w 3019426"/>
              <a:gd name="T65" fmla="*/ 718079 h 1601787"/>
              <a:gd name="T66" fmla="*/ 1189567 w 3019426"/>
              <a:gd name="T67" fmla="*/ 766234 h 1601787"/>
              <a:gd name="T68" fmla="*/ 952500 w 3019426"/>
              <a:gd name="T69" fmla="*/ 836084 h 1601787"/>
              <a:gd name="T70" fmla="*/ 764647 w 3019426"/>
              <a:gd name="T71" fmla="*/ 884238 h 1601787"/>
              <a:gd name="T72" fmla="*/ 2728544 w 3019426"/>
              <a:gd name="T73" fmla="*/ 647191 h 1601787"/>
              <a:gd name="T74" fmla="*/ 2538943 w 3019426"/>
              <a:gd name="T75" fmla="*/ 599179 h 1601787"/>
              <a:gd name="T76" fmla="*/ 2303463 w 3019426"/>
              <a:gd name="T77" fmla="*/ 529534 h 1601787"/>
              <a:gd name="T78" fmla="*/ 2017918 w 3019426"/>
              <a:gd name="T79" fmla="*/ 482049 h 1601787"/>
              <a:gd name="T80" fmla="*/ 1956174 w 3019426"/>
              <a:gd name="T81" fmla="*/ 478883 h 1601787"/>
              <a:gd name="T82" fmla="*/ 1193272 w 3019426"/>
              <a:gd name="T83" fmla="*/ 521620 h 1601787"/>
              <a:gd name="T84" fmla="*/ 949325 w 3019426"/>
              <a:gd name="T85" fmla="*/ 591264 h 1601787"/>
              <a:gd name="T86" fmla="*/ 756709 w 3019426"/>
              <a:gd name="T87" fmla="*/ 643498 h 1601787"/>
              <a:gd name="T88" fmla="*/ 589335 w 3019426"/>
              <a:gd name="T89" fmla="*/ 650357 h 1601787"/>
              <a:gd name="T90" fmla="*/ 2535238 w 3019426"/>
              <a:gd name="T91" fmla="*/ 370556 h 1601787"/>
              <a:gd name="T92" fmla="*/ 2306109 w 3019426"/>
              <a:gd name="T93" fmla="*/ 301439 h 1601787"/>
              <a:gd name="T94" fmla="*/ 2025902 w 3019426"/>
              <a:gd name="T95" fmla="*/ 249205 h 1601787"/>
              <a:gd name="T96" fmla="*/ 1964690 w 3019426"/>
              <a:gd name="T97" fmla="*/ 239708 h 1601787"/>
              <a:gd name="T98" fmla="*/ 1671199 w 3019426"/>
              <a:gd name="T99" fmla="*/ 277696 h 1601787"/>
              <a:gd name="T100" fmla="*/ 947738 w 3019426"/>
              <a:gd name="T101" fmla="*/ 346286 h 1601787"/>
              <a:gd name="T102" fmla="*/ 749301 w 3019426"/>
              <a:gd name="T103" fmla="*/ 402212 h 1601787"/>
              <a:gd name="T104" fmla="*/ 580918 w 3019426"/>
              <a:gd name="T105" fmla="*/ 415930 h 1601787"/>
              <a:gd name="T106" fmla="*/ 400670 w 3019426"/>
              <a:gd name="T107" fmla="*/ 378470 h 1601787"/>
              <a:gd name="T108" fmla="*/ 2308226 w 3019426"/>
              <a:gd name="T109" fmla="*/ 72178 h 1601787"/>
              <a:gd name="T110" fmla="*/ 2033354 w 3019426"/>
              <a:gd name="T111" fmla="*/ 15922 h 1601787"/>
              <a:gd name="T112" fmla="*/ 1973739 w 3019426"/>
              <a:gd name="T113" fmla="*/ 531 h 1601787"/>
              <a:gd name="T114" fmla="*/ 1676522 w 3019426"/>
              <a:gd name="T115" fmla="*/ 32905 h 1601787"/>
              <a:gd name="T116" fmla="*/ 1420287 w 3019426"/>
              <a:gd name="T117" fmla="*/ 99775 h 1601787"/>
              <a:gd name="T118" fmla="*/ 742422 w 3019426"/>
              <a:gd name="T119" fmla="*/ 160277 h 1601787"/>
              <a:gd name="T120" fmla="*/ 571975 w 3019426"/>
              <a:gd name="T121" fmla="*/ 180444 h 1601787"/>
              <a:gd name="T122" fmla="*/ 394883 w 3019426"/>
              <a:gd name="T123" fmla="*/ 148071 h 1601787"/>
              <a:gd name="T124" fmla="*/ 178859 w 3019426"/>
              <a:gd name="T125" fmla="*/ 81200 h 1601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19426" h="1601787">
                <a:moveTo>
                  <a:pt x="2220384" y="1420812"/>
                </a:moveTo>
                <a:lnTo>
                  <a:pt x="2229909" y="1421344"/>
                </a:lnTo>
                <a:lnTo>
                  <a:pt x="2238376" y="1422409"/>
                </a:lnTo>
                <a:lnTo>
                  <a:pt x="2246842" y="1425070"/>
                </a:lnTo>
                <a:lnTo>
                  <a:pt x="2255309" y="1427732"/>
                </a:lnTo>
                <a:lnTo>
                  <a:pt x="2263246" y="1431458"/>
                </a:lnTo>
                <a:lnTo>
                  <a:pt x="2270655" y="1435716"/>
                </a:lnTo>
                <a:lnTo>
                  <a:pt x="2277005" y="1441571"/>
                </a:lnTo>
                <a:lnTo>
                  <a:pt x="2283884" y="1446894"/>
                </a:lnTo>
                <a:lnTo>
                  <a:pt x="2289705" y="1453813"/>
                </a:lnTo>
                <a:lnTo>
                  <a:pt x="2294997" y="1460201"/>
                </a:lnTo>
                <a:lnTo>
                  <a:pt x="2299230" y="1468185"/>
                </a:lnTo>
                <a:lnTo>
                  <a:pt x="2303463" y="1475637"/>
                </a:lnTo>
                <a:lnTo>
                  <a:pt x="2306109" y="1484153"/>
                </a:lnTo>
                <a:lnTo>
                  <a:pt x="2308226" y="1492670"/>
                </a:lnTo>
                <a:lnTo>
                  <a:pt x="2309284" y="1502251"/>
                </a:lnTo>
                <a:lnTo>
                  <a:pt x="2309813" y="1511300"/>
                </a:lnTo>
                <a:lnTo>
                  <a:pt x="2309284" y="1520348"/>
                </a:lnTo>
                <a:lnTo>
                  <a:pt x="2308226" y="1529397"/>
                </a:lnTo>
                <a:lnTo>
                  <a:pt x="2306109" y="1537914"/>
                </a:lnTo>
                <a:lnTo>
                  <a:pt x="2303463" y="1545898"/>
                </a:lnTo>
                <a:lnTo>
                  <a:pt x="2299230" y="1553882"/>
                </a:lnTo>
                <a:lnTo>
                  <a:pt x="2294997" y="1561866"/>
                </a:lnTo>
                <a:lnTo>
                  <a:pt x="2289705" y="1568786"/>
                </a:lnTo>
                <a:lnTo>
                  <a:pt x="2283884" y="1575173"/>
                </a:lnTo>
                <a:lnTo>
                  <a:pt x="2277005" y="1581028"/>
                </a:lnTo>
                <a:lnTo>
                  <a:pt x="2270655" y="1585819"/>
                </a:lnTo>
                <a:lnTo>
                  <a:pt x="2263246" y="1590609"/>
                </a:lnTo>
                <a:lnTo>
                  <a:pt x="2255309" y="1594335"/>
                </a:lnTo>
                <a:lnTo>
                  <a:pt x="2246842" y="1597529"/>
                </a:lnTo>
                <a:lnTo>
                  <a:pt x="2238376" y="1600190"/>
                </a:lnTo>
                <a:lnTo>
                  <a:pt x="2229909" y="1601255"/>
                </a:lnTo>
                <a:lnTo>
                  <a:pt x="2220384" y="1601787"/>
                </a:lnTo>
                <a:lnTo>
                  <a:pt x="2210859" y="1601255"/>
                </a:lnTo>
                <a:lnTo>
                  <a:pt x="2202392" y="1600190"/>
                </a:lnTo>
                <a:lnTo>
                  <a:pt x="2193925" y="1597529"/>
                </a:lnTo>
                <a:lnTo>
                  <a:pt x="2185459" y="1594335"/>
                </a:lnTo>
                <a:lnTo>
                  <a:pt x="2177521" y="1590609"/>
                </a:lnTo>
                <a:lnTo>
                  <a:pt x="2170113" y="1585819"/>
                </a:lnTo>
                <a:lnTo>
                  <a:pt x="2163234" y="1581028"/>
                </a:lnTo>
                <a:lnTo>
                  <a:pt x="2156354" y="1575173"/>
                </a:lnTo>
                <a:lnTo>
                  <a:pt x="2151063" y="1568786"/>
                </a:lnTo>
                <a:lnTo>
                  <a:pt x="2145771" y="1561866"/>
                </a:lnTo>
                <a:lnTo>
                  <a:pt x="2141538" y="1553882"/>
                </a:lnTo>
                <a:lnTo>
                  <a:pt x="2137304" y="1545898"/>
                </a:lnTo>
                <a:lnTo>
                  <a:pt x="2134129" y="1537914"/>
                </a:lnTo>
                <a:lnTo>
                  <a:pt x="2132013" y="1529397"/>
                </a:lnTo>
                <a:lnTo>
                  <a:pt x="2130954" y="1520348"/>
                </a:lnTo>
                <a:lnTo>
                  <a:pt x="2130425" y="1511300"/>
                </a:lnTo>
                <a:lnTo>
                  <a:pt x="2130954" y="1502251"/>
                </a:lnTo>
                <a:lnTo>
                  <a:pt x="2132013" y="1492670"/>
                </a:lnTo>
                <a:lnTo>
                  <a:pt x="2134129" y="1484153"/>
                </a:lnTo>
                <a:lnTo>
                  <a:pt x="2137304" y="1475637"/>
                </a:lnTo>
                <a:lnTo>
                  <a:pt x="2141538" y="1468185"/>
                </a:lnTo>
                <a:lnTo>
                  <a:pt x="2145771" y="1460201"/>
                </a:lnTo>
                <a:lnTo>
                  <a:pt x="2151063" y="1453813"/>
                </a:lnTo>
                <a:lnTo>
                  <a:pt x="2156354" y="1446894"/>
                </a:lnTo>
                <a:lnTo>
                  <a:pt x="2163234" y="1441571"/>
                </a:lnTo>
                <a:lnTo>
                  <a:pt x="2170113" y="1435716"/>
                </a:lnTo>
                <a:lnTo>
                  <a:pt x="2177521" y="1431458"/>
                </a:lnTo>
                <a:lnTo>
                  <a:pt x="2185459" y="1427732"/>
                </a:lnTo>
                <a:lnTo>
                  <a:pt x="2193925" y="1425070"/>
                </a:lnTo>
                <a:lnTo>
                  <a:pt x="2202392" y="1422409"/>
                </a:lnTo>
                <a:lnTo>
                  <a:pt x="2210859" y="1421344"/>
                </a:lnTo>
                <a:lnTo>
                  <a:pt x="2220384" y="1420812"/>
                </a:lnTo>
                <a:close/>
                <a:moveTo>
                  <a:pt x="1983320" y="1420812"/>
                </a:moveTo>
                <a:lnTo>
                  <a:pt x="1992369" y="1421344"/>
                </a:lnTo>
                <a:lnTo>
                  <a:pt x="2001418" y="1422409"/>
                </a:lnTo>
                <a:lnTo>
                  <a:pt x="2009934" y="1425070"/>
                </a:lnTo>
                <a:lnTo>
                  <a:pt x="2017918" y="1427732"/>
                </a:lnTo>
                <a:lnTo>
                  <a:pt x="2025902" y="1431458"/>
                </a:lnTo>
                <a:lnTo>
                  <a:pt x="2033354" y="1435716"/>
                </a:lnTo>
                <a:lnTo>
                  <a:pt x="2040806" y="1441571"/>
                </a:lnTo>
                <a:lnTo>
                  <a:pt x="2046661" y="1446894"/>
                </a:lnTo>
                <a:lnTo>
                  <a:pt x="2053049" y="1453813"/>
                </a:lnTo>
                <a:lnTo>
                  <a:pt x="2057839" y="1460201"/>
                </a:lnTo>
                <a:lnTo>
                  <a:pt x="2062630" y="1468185"/>
                </a:lnTo>
                <a:lnTo>
                  <a:pt x="2066356" y="1475637"/>
                </a:lnTo>
                <a:lnTo>
                  <a:pt x="2069549" y="1484153"/>
                </a:lnTo>
                <a:lnTo>
                  <a:pt x="2071146" y="1492670"/>
                </a:lnTo>
                <a:lnTo>
                  <a:pt x="2073275" y="1502251"/>
                </a:lnTo>
                <a:lnTo>
                  <a:pt x="2073275" y="1511300"/>
                </a:lnTo>
                <a:lnTo>
                  <a:pt x="2073275" y="1520348"/>
                </a:lnTo>
                <a:lnTo>
                  <a:pt x="2071146" y="1529397"/>
                </a:lnTo>
                <a:lnTo>
                  <a:pt x="2069549" y="1537914"/>
                </a:lnTo>
                <a:lnTo>
                  <a:pt x="2066356" y="1545898"/>
                </a:lnTo>
                <a:lnTo>
                  <a:pt x="2062630" y="1553882"/>
                </a:lnTo>
                <a:lnTo>
                  <a:pt x="2057839" y="1561866"/>
                </a:lnTo>
                <a:lnTo>
                  <a:pt x="2053049" y="1568786"/>
                </a:lnTo>
                <a:lnTo>
                  <a:pt x="2046661" y="1575173"/>
                </a:lnTo>
                <a:lnTo>
                  <a:pt x="2040806" y="1581028"/>
                </a:lnTo>
                <a:lnTo>
                  <a:pt x="2033354" y="1585819"/>
                </a:lnTo>
                <a:lnTo>
                  <a:pt x="2025902" y="1590609"/>
                </a:lnTo>
                <a:lnTo>
                  <a:pt x="2017918" y="1594335"/>
                </a:lnTo>
                <a:lnTo>
                  <a:pt x="2009934" y="1597529"/>
                </a:lnTo>
                <a:lnTo>
                  <a:pt x="2001418" y="1600190"/>
                </a:lnTo>
                <a:lnTo>
                  <a:pt x="1992369" y="1601255"/>
                </a:lnTo>
                <a:lnTo>
                  <a:pt x="1983320" y="1601787"/>
                </a:lnTo>
                <a:lnTo>
                  <a:pt x="1973739" y="1601255"/>
                </a:lnTo>
                <a:lnTo>
                  <a:pt x="1964690" y="1600190"/>
                </a:lnTo>
                <a:lnTo>
                  <a:pt x="1956174" y="1597529"/>
                </a:lnTo>
                <a:lnTo>
                  <a:pt x="1947657" y="1594335"/>
                </a:lnTo>
                <a:lnTo>
                  <a:pt x="1939673" y="1590609"/>
                </a:lnTo>
                <a:lnTo>
                  <a:pt x="1932221" y="1585819"/>
                </a:lnTo>
                <a:lnTo>
                  <a:pt x="1925834" y="1581028"/>
                </a:lnTo>
                <a:lnTo>
                  <a:pt x="1918914" y="1575173"/>
                </a:lnTo>
                <a:lnTo>
                  <a:pt x="1913591" y="1568786"/>
                </a:lnTo>
                <a:lnTo>
                  <a:pt x="1907736" y="1561866"/>
                </a:lnTo>
                <a:lnTo>
                  <a:pt x="1903478" y="1553882"/>
                </a:lnTo>
                <a:lnTo>
                  <a:pt x="1899752" y="1545898"/>
                </a:lnTo>
                <a:lnTo>
                  <a:pt x="1897091" y="1537914"/>
                </a:lnTo>
                <a:lnTo>
                  <a:pt x="1894429" y="1529397"/>
                </a:lnTo>
                <a:lnTo>
                  <a:pt x="1893365" y="1520348"/>
                </a:lnTo>
                <a:lnTo>
                  <a:pt x="1892300" y="1511300"/>
                </a:lnTo>
                <a:lnTo>
                  <a:pt x="1893365" y="1502251"/>
                </a:lnTo>
                <a:lnTo>
                  <a:pt x="1894429" y="1492670"/>
                </a:lnTo>
                <a:lnTo>
                  <a:pt x="1897091" y="1484153"/>
                </a:lnTo>
                <a:lnTo>
                  <a:pt x="1899752" y="1475637"/>
                </a:lnTo>
                <a:lnTo>
                  <a:pt x="1903478" y="1468185"/>
                </a:lnTo>
                <a:lnTo>
                  <a:pt x="1907736" y="1460201"/>
                </a:lnTo>
                <a:lnTo>
                  <a:pt x="1913591" y="1453813"/>
                </a:lnTo>
                <a:lnTo>
                  <a:pt x="1918914" y="1446894"/>
                </a:lnTo>
                <a:lnTo>
                  <a:pt x="1925834" y="1441571"/>
                </a:lnTo>
                <a:lnTo>
                  <a:pt x="1932221" y="1435716"/>
                </a:lnTo>
                <a:lnTo>
                  <a:pt x="1939673" y="1431458"/>
                </a:lnTo>
                <a:lnTo>
                  <a:pt x="1947657" y="1427732"/>
                </a:lnTo>
                <a:lnTo>
                  <a:pt x="1956174" y="1425070"/>
                </a:lnTo>
                <a:lnTo>
                  <a:pt x="1964690" y="1422409"/>
                </a:lnTo>
                <a:lnTo>
                  <a:pt x="1973739" y="1421344"/>
                </a:lnTo>
                <a:lnTo>
                  <a:pt x="1983320" y="1420812"/>
                </a:lnTo>
                <a:close/>
                <a:moveTo>
                  <a:pt x="1746251" y="1420812"/>
                </a:moveTo>
                <a:lnTo>
                  <a:pt x="1755299" y="1421344"/>
                </a:lnTo>
                <a:lnTo>
                  <a:pt x="1764881" y="1422409"/>
                </a:lnTo>
                <a:lnTo>
                  <a:pt x="1773397" y="1425070"/>
                </a:lnTo>
                <a:lnTo>
                  <a:pt x="1781381" y="1427732"/>
                </a:lnTo>
                <a:lnTo>
                  <a:pt x="1789365" y="1431458"/>
                </a:lnTo>
                <a:lnTo>
                  <a:pt x="1797350" y="1435716"/>
                </a:lnTo>
                <a:lnTo>
                  <a:pt x="1803737" y="1441571"/>
                </a:lnTo>
                <a:lnTo>
                  <a:pt x="1810124" y="1446894"/>
                </a:lnTo>
                <a:lnTo>
                  <a:pt x="1815979" y="1453813"/>
                </a:lnTo>
                <a:lnTo>
                  <a:pt x="1821302" y="1460201"/>
                </a:lnTo>
                <a:lnTo>
                  <a:pt x="1826093" y="1468185"/>
                </a:lnTo>
                <a:lnTo>
                  <a:pt x="1829819" y="1475637"/>
                </a:lnTo>
                <a:lnTo>
                  <a:pt x="1832480" y="1484153"/>
                </a:lnTo>
                <a:lnTo>
                  <a:pt x="1835141" y="1492670"/>
                </a:lnTo>
                <a:lnTo>
                  <a:pt x="1836206" y="1502251"/>
                </a:lnTo>
                <a:lnTo>
                  <a:pt x="1836738" y="1511300"/>
                </a:lnTo>
                <a:lnTo>
                  <a:pt x="1836206" y="1520348"/>
                </a:lnTo>
                <a:lnTo>
                  <a:pt x="1835141" y="1529397"/>
                </a:lnTo>
                <a:lnTo>
                  <a:pt x="1832480" y="1537914"/>
                </a:lnTo>
                <a:lnTo>
                  <a:pt x="1829819" y="1545898"/>
                </a:lnTo>
                <a:lnTo>
                  <a:pt x="1826093" y="1553882"/>
                </a:lnTo>
                <a:lnTo>
                  <a:pt x="1821302" y="1561866"/>
                </a:lnTo>
                <a:lnTo>
                  <a:pt x="1815979" y="1568786"/>
                </a:lnTo>
                <a:lnTo>
                  <a:pt x="1810124" y="1575173"/>
                </a:lnTo>
                <a:lnTo>
                  <a:pt x="1803737" y="1581028"/>
                </a:lnTo>
                <a:lnTo>
                  <a:pt x="1797350" y="1585819"/>
                </a:lnTo>
                <a:lnTo>
                  <a:pt x="1789365" y="1590609"/>
                </a:lnTo>
                <a:lnTo>
                  <a:pt x="1781381" y="1594335"/>
                </a:lnTo>
                <a:lnTo>
                  <a:pt x="1773397" y="1597529"/>
                </a:lnTo>
                <a:lnTo>
                  <a:pt x="1764881" y="1600190"/>
                </a:lnTo>
                <a:lnTo>
                  <a:pt x="1755299" y="1601255"/>
                </a:lnTo>
                <a:lnTo>
                  <a:pt x="1746251" y="1601787"/>
                </a:lnTo>
                <a:lnTo>
                  <a:pt x="1737202" y="1601255"/>
                </a:lnTo>
                <a:lnTo>
                  <a:pt x="1728153" y="1600190"/>
                </a:lnTo>
                <a:lnTo>
                  <a:pt x="1719637" y="1597529"/>
                </a:lnTo>
                <a:lnTo>
                  <a:pt x="1711120" y="1594335"/>
                </a:lnTo>
                <a:lnTo>
                  <a:pt x="1703668" y="1590609"/>
                </a:lnTo>
                <a:lnTo>
                  <a:pt x="1695684" y="1585819"/>
                </a:lnTo>
                <a:lnTo>
                  <a:pt x="1688765" y="1581028"/>
                </a:lnTo>
                <a:lnTo>
                  <a:pt x="1681845" y="1575173"/>
                </a:lnTo>
                <a:lnTo>
                  <a:pt x="1676522" y="1568786"/>
                </a:lnTo>
                <a:lnTo>
                  <a:pt x="1671199" y="1561866"/>
                </a:lnTo>
                <a:lnTo>
                  <a:pt x="1666941" y="1553882"/>
                </a:lnTo>
                <a:lnTo>
                  <a:pt x="1663215" y="1545898"/>
                </a:lnTo>
                <a:lnTo>
                  <a:pt x="1660021" y="1537914"/>
                </a:lnTo>
                <a:lnTo>
                  <a:pt x="1657360" y="1529397"/>
                </a:lnTo>
                <a:lnTo>
                  <a:pt x="1656296" y="1520348"/>
                </a:lnTo>
                <a:lnTo>
                  <a:pt x="1655763" y="1511300"/>
                </a:lnTo>
                <a:lnTo>
                  <a:pt x="1656296" y="1502251"/>
                </a:lnTo>
                <a:lnTo>
                  <a:pt x="1657360" y="1492670"/>
                </a:lnTo>
                <a:lnTo>
                  <a:pt x="1660021" y="1484153"/>
                </a:lnTo>
                <a:lnTo>
                  <a:pt x="1663215" y="1475637"/>
                </a:lnTo>
                <a:lnTo>
                  <a:pt x="1666941" y="1468185"/>
                </a:lnTo>
                <a:lnTo>
                  <a:pt x="1671199" y="1460201"/>
                </a:lnTo>
                <a:lnTo>
                  <a:pt x="1676522" y="1453813"/>
                </a:lnTo>
                <a:lnTo>
                  <a:pt x="1681845" y="1446894"/>
                </a:lnTo>
                <a:lnTo>
                  <a:pt x="1688765" y="1441571"/>
                </a:lnTo>
                <a:lnTo>
                  <a:pt x="1695684" y="1435716"/>
                </a:lnTo>
                <a:lnTo>
                  <a:pt x="1703668" y="1431458"/>
                </a:lnTo>
                <a:lnTo>
                  <a:pt x="1711120" y="1427732"/>
                </a:lnTo>
                <a:lnTo>
                  <a:pt x="1719637" y="1425070"/>
                </a:lnTo>
                <a:lnTo>
                  <a:pt x="1728153" y="1422409"/>
                </a:lnTo>
                <a:lnTo>
                  <a:pt x="1737202" y="1421344"/>
                </a:lnTo>
                <a:lnTo>
                  <a:pt x="1746251" y="1420812"/>
                </a:lnTo>
                <a:close/>
                <a:moveTo>
                  <a:pt x="1509978" y="1420812"/>
                </a:moveTo>
                <a:lnTo>
                  <a:pt x="1519000" y="1421344"/>
                </a:lnTo>
                <a:lnTo>
                  <a:pt x="1528023" y="1422409"/>
                </a:lnTo>
                <a:lnTo>
                  <a:pt x="1536514" y="1425070"/>
                </a:lnTo>
                <a:lnTo>
                  <a:pt x="1545006" y="1427732"/>
                </a:lnTo>
                <a:lnTo>
                  <a:pt x="1552966" y="1431458"/>
                </a:lnTo>
                <a:lnTo>
                  <a:pt x="1560396" y="1435716"/>
                </a:lnTo>
                <a:lnTo>
                  <a:pt x="1567296" y="1441571"/>
                </a:lnTo>
                <a:lnTo>
                  <a:pt x="1574195" y="1446894"/>
                </a:lnTo>
                <a:lnTo>
                  <a:pt x="1579502" y="1453813"/>
                </a:lnTo>
                <a:lnTo>
                  <a:pt x="1584809" y="1460201"/>
                </a:lnTo>
                <a:lnTo>
                  <a:pt x="1589055" y="1468185"/>
                </a:lnTo>
                <a:lnTo>
                  <a:pt x="1592770" y="1475637"/>
                </a:lnTo>
                <a:lnTo>
                  <a:pt x="1595954" y="1484153"/>
                </a:lnTo>
                <a:lnTo>
                  <a:pt x="1598608" y="1492670"/>
                </a:lnTo>
                <a:lnTo>
                  <a:pt x="1599670" y="1502251"/>
                </a:lnTo>
                <a:lnTo>
                  <a:pt x="1600200" y="1511300"/>
                </a:lnTo>
                <a:lnTo>
                  <a:pt x="1599670" y="1520348"/>
                </a:lnTo>
                <a:lnTo>
                  <a:pt x="1598608" y="1529397"/>
                </a:lnTo>
                <a:lnTo>
                  <a:pt x="1595954" y="1537914"/>
                </a:lnTo>
                <a:lnTo>
                  <a:pt x="1592770" y="1545898"/>
                </a:lnTo>
                <a:lnTo>
                  <a:pt x="1589055" y="1553882"/>
                </a:lnTo>
                <a:lnTo>
                  <a:pt x="1584809" y="1561866"/>
                </a:lnTo>
                <a:lnTo>
                  <a:pt x="1579502" y="1568786"/>
                </a:lnTo>
                <a:lnTo>
                  <a:pt x="1574195" y="1575173"/>
                </a:lnTo>
                <a:lnTo>
                  <a:pt x="1567296" y="1581028"/>
                </a:lnTo>
                <a:lnTo>
                  <a:pt x="1560396" y="1585819"/>
                </a:lnTo>
                <a:lnTo>
                  <a:pt x="1552966" y="1590609"/>
                </a:lnTo>
                <a:lnTo>
                  <a:pt x="1545006" y="1594335"/>
                </a:lnTo>
                <a:lnTo>
                  <a:pt x="1536514" y="1597529"/>
                </a:lnTo>
                <a:lnTo>
                  <a:pt x="1528023" y="1600190"/>
                </a:lnTo>
                <a:lnTo>
                  <a:pt x="1519000" y="1601255"/>
                </a:lnTo>
                <a:lnTo>
                  <a:pt x="1509978" y="1601787"/>
                </a:lnTo>
                <a:lnTo>
                  <a:pt x="1500425" y="1601255"/>
                </a:lnTo>
                <a:lnTo>
                  <a:pt x="1491403" y="1600190"/>
                </a:lnTo>
                <a:lnTo>
                  <a:pt x="1482911" y="1597529"/>
                </a:lnTo>
                <a:lnTo>
                  <a:pt x="1474951" y="1594335"/>
                </a:lnTo>
                <a:lnTo>
                  <a:pt x="1466990" y="1590609"/>
                </a:lnTo>
                <a:lnTo>
                  <a:pt x="1459560" y="1585819"/>
                </a:lnTo>
                <a:lnTo>
                  <a:pt x="1452661" y="1581028"/>
                </a:lnTo>
                <a:lnTo>
                  <a:pt x="1446292" y="1575173"/>
                </a:lnTo>
                <a:lnTo>
                  <a:pt x="1440454" y="1568786"/>
                </a:lnTo>
                <a:lnTo>
                  <a:pt x="1435147" y="1561866"/>
                </a:lnTo>
                <a:lnTo>
                  <a:pt x="1430370" y="1553882"/>
                </a:lnTo>
                <a:lnTo>
                  <a:pt x="1426655" y="1545898"/>
                </a:lnTo>
                <a:lnTo>
                  <a:pt x="1423471" y="1537914"/>
                </a:lnTo>
                <a:lnTo>
                  <a:pt x="1421348" y="1529397"/>
                </a:lnTo>
                <a:lnTo>
                  <a:pt x="1420287" y="1520348"/>
                </a:lnTo>
                <a:lnTo>
                  <a:pt x="1419225" y="1511300"/>
                </a:lnTo>
                <a:lnTo>
                  <a:pt x="1420287" y="1502251"/>
                </a:lnTo>
                <a:lnTo>
                  <a:pt x="1421348" y="1492670"/>
                </a:lnTo>
                <a:lnTo>
                  <a:pt x="1423471" y="1484153"/>
                </a:lnTo>
                <a:lnTo>
                  <a:pt x="1426655" y="1475637"/>
                </a:lnTo>
                <a:lnTo>
                  <a:pt x="1430370" y="1468185"/>
                </a:lnTo>
                <a:lnTo>
                  <a:pt x="1435147" y="1460201"/>
                </a:lnTo>
                <a:lnTo>
                  <a:pt x="1440454" y="1453813"/>
                </a:lnTo>
                <a:lnTo>
                  <a:pt x="1446292" y="1446894"/>
                </a:lnTo>
                <a:lnTo>
                  <a:pt x="1452661" y="1441571"/>
                </a:lnTo>
                <a:lnTo>
                  <a:pt x="1459560" y="1435716"/>
                </a:lnTo>
                <a:lnTo>
                  <a:pt x="1466990" y="1431458"/>
                </a:lnTo>
                <a:lnTo>
                  <a:pt x="1474951" y="1427732"/>
                </a:lnTo>
                <a:lnTo>
                  <a:pt x="1482911" y="1425070"/>
                </a:lnTo>
                <a:lnTo>
                  <a:pt x="1491403" y="1422409"/>
                </a:lnTo>
                <a:lnTo>
                  <a:pt x="1500425" y="1421344"/>
                </a:lnTo>
                <a:lnTo>
                  <a:pt x="1509978" y="1420812"/>
                </a:lnTo>
                <a:close/>
                <a:moveTo>
                  <a:pt x="799572" y="1420812"/>
                </a:moveTo>
                <a:lnTo>
                  <a:pt x="809097" y="1421344"/>
                </a:lnTo>
                <a:lnTo>
                  <a:pt x="817564" y="1422409"/>
                </a:lnTo>
                <a:lnTo>
                  <a:pt x="826559" y="1425070"/>
                </a:lnTo>
                <a:lnTo>
                  <a:pt x="834497" y="1427732"/>
                </a:lnTo>
                <a:lnTo>
                  <a:pt x="842434" y="1431458"/>
                </a:lnTo>
                <a:lnTo>
                  <a:pt x="849843" y="1435716"/>
                </a:lnTo>
                <a:lnTo>
                  <a:pt x="856722" y="1441571"/>
                </a:lnTo>
                <a:lnTo>
                  <a:pt x="863072" y="1446894"/>
                </a:lnTo>
                <a:lnTo>
                  <a:pt x="868893" y="1453813"/>
                </a:lnTo>
                <a:lnTo>
                  <a:pt x="874185" y="1460201"/>
                </a:lnTo>
                <a:lnTo>
                  <a:pt x="878947" y="1468185"/>
                </a:lnTo>
                <a:lnTo>
                  <a:pt x="882651" y="1475637"/>
                </a:lnTo>
                <a:lnTo>
                  <a:pt x="885826" y="1484153"/>
                </a:lnTo>
                <a:lnTo>
                  <a:pt x="887414" y="1492670"/>
                </a:lnTo>
                <a:lnTo>
                  <a:pt x="889001" y="1502251"/>
                </a:lnTo>
                <a:lnTo>
                  <a:pt x="889001" y="1511300"/>
                </a:lnTo>
                <a:lnTo>
                  <a:pt x="889001" y="1520348"/>
                </a:lnTo>
                <a:lnTo>
                  <a:pt x="887414" y="1529397"/>
                </a:lnTo>
                <a:lnTo>
                  <a:pt x="885826" y="1537914"/>
                </a:lnTo>
                <a:lnTo>
                  <a:pt x="882651" y="1545898"/>
                </a:lnTo>
                <a:lnTo>
                  <a:pt x="878947" y="1553882"/>
                </a:lnTo>
                <a:lnTo>
                  <a:pt x="874185" y="1561866"/>
                </a:lnTo>
                <a:lnTo>
                  <a:pt x="868893" y="1568786"/>
                </a:lnTo>
                <a:lnTo>
                  <a:pt x="863072" y="1575173"/>
                </a:lnTo>
                <a:lnTo>
                  <a:pt x="856722" y="1581028"/>
                </a:lnTo>
                <a:lnTo>
                  <a:pt x="849843" y="1585819"/>
                </a:lnTo>
                <a:lnTo>
                  <a:pt x="842434" y="1590609"/>
                </a:lnTo>
                <a:lnTo>
                  <a:pt x="834497" y="1594335"/>
                </a:lnTo>
                <a:lnTo>
                  <a:pt x="826559" y="1597529"/>
                </a:lnTo>
                <a:lnTo>
                  <a:pt x="817564" y="1600190"/>
                </a:lnTo>
                <a:lnTo>
                  <a:pt x="809097" y="1601255"/>
                </a:lnTo>
                <a:lnTo>
                  <a:pt x="799572" y="1601787"/>
                </a:lnTo>
                <a:lnTo>
                  <a:pt x="790576" y="1601255"/>
                </a:lnTo>
                <a:lnTo>
                  <a:pt x="781580" y="1600190"/>
                </a:lnTo>
                <a:lnTo>
                  <a:pt x="773113" y="1597529"/>
                </a:lnTo>
                <a:lnTo>
                  <a:pt x="764647" y="1594335"/>
                </a:lnTo>
                <a:lnTo>
                  <a:pt x="756709" y="1590609"/>
                </a:lnTo>
                <a:lnTo>
                  <a:pt x="749301" y="1585819"/>
                </a:lnTo>
                <a:lnTo>
                  <a:pt x="742422" y="1581028"/>
                </a:lnTo>
                <a:lnTo>
                  <a:pt x="735542" y="1575173"/>
                </a:lnTo>
                <a:lnTo>
                  <a:pt x="730251" y="1568786"/>
                </a:lnTo>
                <a:lnTo>
                  <a:pt x="724959" y="1561866"/>
                </a:lnTo>
                <a:lnTo>
                  <a:pt x="720726" y="1553882"/>
                </a:lnTo>
                <a:lnTo>
                  <a:pt x="717022" y="1545898"/>
                </a:lnTo>
                <a:lnTo>
                  <a:pt x="713847" y="1537914"/>
                </a:lnTo>
                <a:lnTo>
                  <a:pt x="711201" y="1529397"/>
                </a:lnTo>
                <a:lnTo>
                  <a:pt x="710142" y="1520348"/>
                </a:lnTo>
                <a:lnTo>
                  <a:pt x="709613" y="1511300"/>
                </a:lnTo>
                <a:lnTo>
                  <a:pt x="710142" y="1502251"/>
                </a:lnTo>
                <a:lnTo>
                  <a:pt x="711201" y="1492670"/>
                </a:lnTo>
                <a:lnTo>
                  <a:pt x="713847" y="1484153"/>
                </a:lnTo>
                <a:lnTo>
                  <a:pt x="717022" y="1475637"/>
                </a:lnTo>
                <a:lnTo>
                  <a:pt x="720726" y="1468185"/>
                </a:lnTo>
                <a:lnTo>
                  <a:pt x="724959" y="1460201"/>
                </a:lnTo>
                <a:lnTo>
                  <a:pt x="730251" y="1453813"/>
                </a:lnTo>
                <a:lnTo>
                  <a:pt x="735542" y="1446894"/>
                </a:lnTo>
                <a:lnTo>
                  <a:pt x="742422" y="1441571"/>
                </a:lnTo>
                <a:lnTo>
                  <a:pt x="749301" y="1435716"/>
                </a:lnTo>
                <a:lnTo>
                  <a:pt x="756709" y="1431458"/>
                </a:lnTo>
                <a:lnTo>
                  <a:pt x="764647" y="1427732"/>
                </a:lnTo>
                <a:lnTo>
                  <a:pt x="773113" y="1425070"/>
                </a:lnTo>
                <a:lnTo>
                  <a:pt x="781580" y="1422409"/>
                </a:lnTo>
                <a:lnTo>
                  <a:pt x="790576" y="1421344"/>
                </a:lnTo>
                <a:lnTo>
                  <a:pt x="799572" y="1420812"/>
                </a:lnTo>
                <a:close/>
                <a:moveTo>
                  <a:pt x="563032" y="1420812"/>
                </a:moveTo>
                <a:lnTo>
                  <a:pt x="571975" y="1421344"/>
                </a:lnTo>
                <a:lnTo>
                  <a:pt x="580918" y="1422409"/>
                </a:lnTo>
                <a:lnTo>
                  <a:pt x="589335" y="1425070"/>
                </a:lnTo>
                <a:lnTo>
                  <a:pt x="597226" y="1427732"/>
                </a:lnTo>
                <a:lnTo>
                  <a:pt x="605117" y="1431458"/>
                </a:lnTo>
                <a:lnTo>
                  <a:pt x="613008" y="1435716"/>
                </a:lnTo>
                <a:lnTo>
                  <a:pt x="619847" y="1441571"/>
                </a:lnTo>
                <a:lnTo>
                  <a:pt x="625633" y="1446894"/>
                </a:lnTo>
                <a:lnTo>
                  <a:pt x="631946" y="1453813"/>
                </a:lnTo>
                <a:lnTo>
                  <a:pt x="636681" y="1460201"/>
                </a:lnTo>
                <a:lnTo>
                  <a:pt x="641415" y="1468185"/>
                </a:lnTo>
                <a:lnTo>
                  <a:pt x="645098" y="1475637"/>
                </a:lnTo>
                <a:lnTo>
                  <a:pt x="648254" y="1484153"/>
                </a:lnTo>
                <a:lnTo>
                  <a:pt x="650885" y="1492670"/>
                </a:lnTo>
                <a:lnTo>
                  <a:pt x="651937" y="1502251"/>
                </a:lnTo>
                <a:lnTo>
                  <a:pt x="652463" y="1511300"/>
                </a:lnTo>
                <a:lnTo>
                  <a:pt x="651937" y="1520348"/>
                </a:lnTo>
                <a:lnTo>
                  <a:pt x="650885" y="1529397"/>
                </a:lnTo>
                <a:lnTo>
                  <a:pt x="648254" y="1537914"/>
                </a:lnTo>
                <a:lnTo>
                  <a:pt x="645098" y="1545898"/>
                </a:lnTo>
                <a:lnTo>
                  <a:pt x="641415" y="1553882"/>
                </a:lnTo>
                <a:lnTo>
                  <a:pt x="636681" y="1561866"/>
                </a:lnTo>
                <a:lnTo>
                  <a:pt x="631946" y="1568786"/>
                </a:lnTo>
                <a:lnTo>
                  <a:pt x="625633" y="1575173"/>
                </a:lnTo>
                <a:lnTo>
                  <a:pt x="619847" y="1581028"/>
                </a:lnTo>
                <a:lnTo>
                  <a:pt x="613008" y="1585819"/>
                </a:lnTo>
                <a:lnTo>
                  <a:pt x="605117" y="1590609"/>
                </a:lnTo>
                <a:lnTo>
                  <a:pt x="597226" y="1594335"/>
                </a:lnTo>
                <a:lnTo>
                  <a:pt x="589335" y="1597529"/>
                </a:lnTo>
                <a:lnTo>
                  <a:pt x="580918" y="1600190"/>
                </a:lnTo>
                <a:lnTo>
                  <a:pt x="571975" y="1601255"/>
                </a:lnTo>
                <a:lnTo>
                  <a:pt x="563032" y="1601787"/>
                </a:lnTo>
                <a:lnTo>
                  <a:pt x="554089" y="1601255"/>
                </a:lnTo>
                <a:lnTo>
                  <a:pt x="544620" y="1600190"/>
                </a:lnTo>
                <a:lnTo>
                  <a:pt x="536202" y="1597529"/>
                </a:lnTo>
                <a:lnTo>
                  <a:pt x="527785" y="1594335"/>
                </a:lnTo>
                <a:lnTo>
                  <a:pt x="519894" y="1590609"/>
                </a:lnTo>
                <a:lnTo>
                  <a:pt x="512530" y="1585819"/>
                </a:lnTo>
                <a:lnTo>
                  <a:pt x="506217" y="1581028"/>
                </a:lnTo>
                <a:lnTo>
                  <a:pt x="499378" y="1575173"/>
                </a:lnTo>
                <a:lnTo>
                  <a:pt x="494117" y="1568786"/>
                </a:lnTo>
                <a:lnTo>
                  <a:pt x="488331" y="1561866"/>
                </a:lnTo>
                <a:lnTo>
                  <a:pt x="484122" y="1553882"/>
                </a:lnTo>
                <a:lnTo>
                  <a:pt x="480440" y="1545898"/>
                </a:lnTo>
                <a:lnTo>
                  <a:pt x="477809" y="1537914"/>
                </a:lnTo>
                <a:lnTo>
                  <a:pt x="475179" y="1529397"/>
                </a:lnTo>
                <a:lnTo>
                  <a:pt x="474127" y="1520348"/>
                </a:lnTo>
                <a:lnTo>
                  <a:pt x="473075" y="1511300"/>
                </a:lnTo>
                <a:lnTo>
                  <a:pt x="474127" y="1502251"/>
                </a:lnTo>
                <a:lnTo>
                  <a:pt x="475179" y="1492670"/>
                </a:lnTo>
                <a:lnTo>
                  <a:pt x="477809" y="1484153"/>
                </a:lnTo>
                <a:lnTo>
                  <a:pt x="480440" y="1475637"/>
                </a:lnTo>
                <a:lnTo>
                  <a:pt x="484122" y="1468185"/>
                </a:lnTo>
                <a:lnTo>
                  <a:pt x="488331" y="1460201"/>
                </a:lnTo>
                <a:lnTo>
                  <a:pt x="494117" y="1453813"/>
                </a:lnTo>
                <a:lnTo>
                  <a:pt x="499378" y="1446894"/>
                </a:lnTo>
                <a:lnTo>
                  <a:pt x="506217" y="1441571"/>
                </a:lnTo>
                <a:lnTo>
                  <a:pt x="512530" y="1435716"/>
                </a:lnTo>
                <a:lnTo>
                  <a:pt x="519894" y="1431458"/>
                </a:lnTo>
                <a:lnTo>
                  <a:pt x="527785" y="1427732"/>
                </a:lnTo>
                <a:lnTo>
                  <a:pt x="536202" y="1425070"/>
                </a:lnTo>
                <a:lnTo>
                  <a:pt x="544620" y="1422409"/>
                </a:lnTo>
                <a:lnTo>
                  <a:pt x="554089" y="1421344"/>
                </a:lnTo>
                <a:lnTo>
                  <a:pt x="563032" y="1420812"/>
                </a:lnTo>
                <a:close/>
                <a:moveTo>
                  <a:pt x="325969" y="1420812"/>
                </a:moveTo>
                <a:lnTo>
                  <a:pt x="334912" y="1421344"/>
                </a:lnTo>
                <a:lnTo>
                  <a:pt x="344381" y="1422409"/>
                </a:lnTo>
                <a:lnTo>
                  <a:pt x="352798" y="1425070"/>
                </a:lnTo>
                <a:lnTo>
                  <a:pt x="361215" y="1427732"/>
                </a:lnTo>
                <a:lnTo>
                  <a:pt x="369106" y="1431458"/>
                </a:lnTo>
                <a:lnTo>
                  <a:pt x="376471" y="1435716"/>
                </a:lnTo>
                <a:lnTo>
                  <a:pt x="382784" y="1441571"/>
                </a:lnTo>
                <a:lnTo>
                  <a:pt x="389623" y="1446894"/>
                </a:lnTo>
                <a:lnTo>
                  <a:pt x="394883" y="1453813"/>
                </a:lnTo>
                <a:lnTo>
                  <a:pt x="400670" y="1460201"/>
                </a:lnTo>
                <a:lnTo>
                  <a:pt x="404878" y="1468185"/>
                </a:lnTo>
                <a:lnTo>
                  <a:pt x="408561" y="1475637"/>
                </a:lnTo>
                <a:lnTo>
                  <a:pt x="411191" y="1484153"/>
                </a:lnTo>
                <a:lnTo>
                  <a:pt x="413821" y="1492670"/>
                </a:lnTo>
                <a:lnTo>
                  <a:pt x="414874" y="1502251"/>
                </a:lnTo>
                <a:lnTo>
                  <a:pt x="415926" y="1511300"/>
                </a:lnTo>
                <a:lnTo>
                  <a:pt x="414874" y="1520348"/>
                </a:lnTo>
                <a:lnTo>
                  <a:pt x="413821" y="1529397"/>
                </a:lnTo>
                <a:lnTo>
                  <a:pt x="411191" y="1537914"/>
                </a:lnTo>
                <a:lnTo>
                  <a:pt x="408561" y="1545898"/>
                </a:lnTo>
                <a:lnTo>
                  <a:pt x="404878" y="1553882"/>
                </a:lnTo>
                <a:lnTo>
                  <a:pt x="400670" y="1561866"/>
                </a:lnTo>
                <a:lnTo>
                  <a:pt x="394883" y="1568786"/>
                </a:lnTo>
                <a:lnTo>
                  <a:pt x="389623" y="1575173"/>
                </a:lnTo>
                <a:lnTo>
                  <a:pt x="382784" y="1581028"/>
                </a:lnTo>
                <a:lnTo>
                  <a:pt x="376471" y="1585819"/>
                </a:lnTo>
                <a:lnTo>
                  <a:pt x="369106" y="1590609"/>
                </a:lnTo>
                <a:lnTo>
                  <a:pt x="361215" y="1594335"/>
                </a:lnTo>
                <a:lnTo>
                  <a:pt x="352798" y="1597529"/>
                </a:lnTo>
                <a:lnTo>
                  <a:pt x="344381" y="1600190"/>
                </a:lnTo>
                <a:lnTo>
                  <a:pt x="334912" y="1601255"/>
                </a:lnTo>
                <a:lnTo>
                  <a:pt x="325969" y="1601787"/>
                </a:lnTo>
                <a:lnTo>
                  <a:pt x="317026" y="1601255"/>
                </a:lnTo>
                <a:lnTo>
                  <a:pt x="308083" y="1600190"/>
                </a:lnTo>
                <a:lnTo>
                  <a:pt x="299665" y="1597529"/>
                </a:lnTo>
                <a:lnTo>
                  <a:pt x="291775" y="1594335"/>
                </a:lnTo>
                <a:lnTo>
                  <a:pt x="283884" y="1590609"/>
                </a:lnTo>
                <a:lnTo>
                  <a:pt x="276519" y="1585819"/>
                </a:lnTo>
                <a:lnTo>
                  <a:pt x="269154" y="1581028"/>
                </a:lnTo>
                <a:lnTo>
                  <a:pt x="263367" y="1575173"/>
                </a:lnTo>
                <a:lnTo>
                  <a:pt x="257054" y="1568786"/>
                </a:lnTo>
                <a:lnTo>
                  <a:pt x="252320" y="1561866"/>
                </a:lnTo>
                <a:lnTo>
                  <a:pt x="247585" y="1553882"/>
                </a:lnTo>
                <a:lnTo>
                  <a:pt x="243903" y="1545898"/>
                </a:lnTo>
                <a:lnTo>
                  <a:pt x="240746" y="1537914"/>
                </a:lnTo>
                <a:lnTo>
                  <a:pt x="238116" y="1529397"/>
                </a:lnTo>
                <a:lnTo>
                  <a:pt x="237064" y="1520348"/>
                </a:lnTo>
                <a:lnTo>
                  <a:pt x="236538" y="1511300"/>
                </a:lnTo>
                <a:lnTo>
                  <a:pt x="237064" y="1502251"/>
                </a:lnTo>
                <a:lnTo>
                  <a:pt x="238116" y="1492670"/>
                </a:lnTo>
                <a:lnTo>
                  <a:pt x="240746" y="1484153"/>
                </a:lnTo>
                <a:lnTo>
                  <a:pt x="243903" y="1475637"/>
                </a:lnTo>
                <a:lnTo>
                  <a:pt x="247585" y="1468185"/>
                </a:lnTo>
                <a:lnTo>
                  <a:pt x="252320" y="1460201"/>
                </a:lnTo>
                <a:lnTo>
                  <a:pt x="257054" y="1453813"/>
                </a:lnTo>
                <a:lnTo>
                  <a:pt x="263367" y="1446894"/>
                </a:lnTo>
                <a:lnTo>
                  <a:pt x="269154" y="1441571"/>
                </a:lnTo>
                <a:lnTo>
                  <a:pt x="276519" y="1435716"/>
                </a:lnTo>
                <a:lnTo>
                  <a:pt x="283884" y="1431458"/>
                </a:lnTo>
                <a:lnTo>
                  <a:pt x="291775" y="1427732"/>
                </a:lnTo>
                <a:lnTo>
                  <a:pt x="299665" y="1425070"/>
                </a:lnTo>
                <a:lnTo>
                  <a:pt x="308083" y="1422409"/>
                </a:lnTo>
                <a:lnTo>
                  <a:pt x="317026" y="1421344"/>
                </a:lnTo>
                <a:lnTo>
                  <a:pt x="325969" y="1420812"/>
                </a:lnTo>
                <a:close/>
                <a:moveTo>
                  <a:pt x="89429" y="1420812"/>
                </a:moveTo>
                <a:lnTo>
                  <a:pt x="98425" y="1421344"/>
                </a:lnTo>
                <a:lnTo>
                  <a:pt x="107421" y="1422409"/>
                </a:lnTo>
                <a:lnTo>
                  <a:pt x="115888" y="1425070"/>
                </a:lnTo>
                <a:lnTo>
                  <a:pt x="124354" y="1427732"/>
                </a:lnTo>
                <a:lnTo>
                  <a:pt x="132292" y="1431458"/>
                </a:lnTo>
                <a:lnTo>
                  <a:pt x="139700" y="1435716"/>
                </a:lnTo>
                <a:lnTo>
                  <a:pt x="146579" y="1441571"/>
                </a:lnTo>
                <a:lnTo>
                  <a:pt x="153459" y="1446894"/>
                </a:lnTo>
                <a:lnTo>
                  <a:pt x="158750" y="1453813"/>
                </a:lnTo>
                <a:lnTo>
                  <a:pt x="164042" y="1460201"/>
                </a:lnTo>
                <a:lnTo>
                  <a:pt x="168275" y="1468185"/>
                </a:lnTo>
                <a:lnTo>
                  <a:pt x="171979" y="1475637"/>
                </a:lnTo>
                <a:lnTo>
                  <a:pt x="175154" y="1484153"/>
                </a:lnTo>
                <a:lnTo>
                  <a:pt x="177800" y="1492670"/>
                </a:lnTo>
                <a:lnTo>
                  <a:pt x="178859" y="1502251"/>
                </a:lnTo>
                <a:lnTo>
                  <a:pt x="179388" y="1511300"/>
                </a:lnTo>
                <a:lnTo>
                  <a:pt x="178859" y="1520348"/>
                </a:lnTo>
                <a:lnTo>
                  <a:pt x="177800" y="1529397"/>
                </a:lnTo>
                <a:lnTo>
                  <a:pt x="175154" y="1537914"/>
                </a:lnTo>
                <a:lnTo>
                  <a:pt x="171979" y="1545898"/>
                </a:lnTo>
                <a:lnTo>
                  <a:pt x="168275" y="1553882"/>
                </a:lnTo>
                <a:lnTo>
                  <a:pt x="164042" y="1561866"/>
                </a:lnTo>
                <a:lnTo>
                  <a:pt x="158750" y="1568786"/>
                </a:lnTo>
                <a:lnTo>
                  <a:pt x="153459" y="1575173"/>
                </a:lnTo>
                <a:lnTo>
                  <a:pt x="146579" y="1581028"/>
                </a:lnTo>
                <a:lnTo>
                  <a:pt x="139700" y="1585819"/>
                </a:lnTo>
                <a:lnTo>
                  <a:pt x="132292" y="1590609"/>
                </a:lnTo>
                <a:lnTo>
                  <a:pt x="124354" y="1594335"/>
                </a:lnTo>
                <a:lnTo>
                  <a:pt x="115888" y="1597529"/>
                </a:lnTo>
                <a:lnTo>
                  <a:pt x="107421" y="1600190"/>
                </a:lnTo>
                <a:lnTo>
                  <a:pt x="98425" y="1601255"/>
                </a:lnTo>
                <a:lnTo>
                  <a:pt x="89429" y="1601787"/>
                </a:lnTo>
                <a:lnTo>
                  <a:pt x="79904" y="1601255"/>
                </a:lnTo>
                <a:lnTo>
                  <a:pt x="71437" y="1600190"/>
                </a:lnTo>
                <a:lnTo>
                  <a:pt x="62442" y="1597529"/>
                </a:lnTo>
                <a:lnTo>
                  <a:pt x="54504" y="1594335"/>
                </a:lnTo>
                <a:lnTo>
                  <a:pt x="46567" y="1590609"/>
                </a:lnTo>
                <a:lnTo>
                  <a:pt x="39158" y="1585819"/>
                </a:lnTo>
                <a:lnTo>
                  <a:pt x="32279" y="1581028"/>
                </a:lnTo>
                <a:lnTo>
                  <a:pt x="25929" y="1575173"/>
                </a:lnTo>
                <a:lnTo>
                  <a:pt x="20108" y="1568786"/>
                </a:lnTo>
                <a:lnTo>
                  <a:pt x="14816" y="1561866"/>
                </a:lnTo>
                <a:lnTo>
                  <a:pt x="10054" y="1553882"/>
                </a:lnTo>
                <a:lnTo>
                  <a:pt x="6350" y="1545898"/>
                </a:lnTo>
                <a:lnTo>
                  <a:pt x="3704" y="1537914"/>
                </a:lnTo>
                <a:lnTo>
                  <a:pt x="1587" y="1529397"/>
                </a:lnTo>
                <a:lnTo>
                  <a:pt x="0" y="1520348"/>
                </a:lnTo>
                <a:lnTo>
                  <a:pt x="0" y="1511300"/>
                </a:lnTo>
                <a:lnTo>
                  <a:pt x="0" y="1502251"/>
                </a:lnTo>
                <a:lnTo>
                  <a:pt x="1587" y="1492670"/>
                </a:lnTo>
                <a:lnTo>
                  <a:pt x="3704" y="1484153"/>
                </a:lnTo>
                <a:lnTo>
                  <a:pt x="6350" y="1475637"/>
                </a:lnTo>
                <a:lnTo>
                  <a:pt x="10054" y="1468185"/>
                </a:lnTo>
                <a:lnTo>
                  <a:pt x="14816" y="1460201"/>
                </a:lnTo>
                <a:lnTo>
                  <a:pt x="20108" y="1453813"/>
                </a:lnTo>
                <a:lnTo>
                  <a:pt x="25929" y="1446894"/>
                </a:lnTo>
                <a:lnTo>
                  <a:pt x="32279" y="1441571"/>
                </a:lnTo>
                <a:lnTo>
                  <a:pt x="39158" y="1435716"/>
                </a:lnTo>
                <a:lnTo>
                  <a:pt x="46567" y="1431458"/>
                </a:lnTo>
                <a:lnTo>
                  <a:pt x="54504" y="1427732"/>
                </a:lnTo>
                <a:lnTo>
                  <a:pt x="62442" y="1425070"/>
                </a:lnTo>
                <a:lnTo>
                  <a:pt x="71437" y="1422409"/>
                </a:lnTo>
                <a:lnTo>
                  <a:pt x="79904" y="1421344"/>
                </a:lnTo>
                <a:lnTo>
                  <a:pt x="89429" y="1420812"/>
                </a:lnTo>
                <a:close/>
                <a:moveTo>
                  <a:pt x="2456393" y="1184275"/>
                </a:moveTo>
                <a:lnTo>
                  <a:pt x="2465389" y="1184806"/>
                </a:lnTo>
                <a:lnTo>
                  <a:pt x="2474384" y="1185867"/>
                </a:lnTo>
                <a:lnTo>
                  <a:pt x="2482851" y="1188521"/>
                </a:lnTo>
                <a:lnTo>
                  <a:pt x="2491318" y="1191705"/>
                </a:lnTo>
                <a:lnTo>
                  <a:pt x="2499255" y="1195420"/>
                </a:lnTo>
                <a:lnTo>
                  <a:pt x="2506664" y="1200197"/>
                </a:lnTo>
                <a:lnTo>
                  <a:pt x="2513543" y="1204973"/>
                </a:lnTo>
                <a:lnTo>
                  <a:pt x="2519893" y="1211342"/>
                </a:lnTo>
                <a:lnTo>
                  <a:pt x="2525714" y="1217180"/>
                </a:lnTo>
                <a:lnTo>
                  <a:pt x="2531005" y="1224610"/>
                </a:lnTo>
                <a:lnTo>
                  <a:pt x="2535238" y="1232040"/>
                </a:lnTo>
                <a:lnTo>
                  <a:pt x="2538943" y="1240001"/>
                </a:lnTo>
                <a:lnTo>
                  <a:pt x="2542118" y="1247961"/>
                </a:lnTo>
                <a:lnTo>
                  <a:pt x="2544234" y="1256453"/>
                </a:lnTo>
                <a:lnTo>
                  <a:pt x="2545822" y="1265475"/>
                </a:lnTo>
                <a:lnTo>
                  <a:pt x="2546351" y="1274497"/>
                </a:lnTo>
                <a:lnTo>
                  <a:pt x="2545822" y="1284050"/>
                </a:lnTo>
                <a:lnTo>
                  <a:pt x="2544234" y="1293072"/>
                </a:lnTo>
                <a:lnTo>
                  <a:pt x="2542118" y="1301564"/>
                </a:lnTo>
                <a:lnTo>
                  <a:pt x="2538943" y="1310055"/>
                </a:lnTo>
                <a:lnTo>
                  <a:pt x="2535238" y="1318016"/>
                </a:lnTo>
                <a:lnTo>
                  <a:pt x="2531005" y="1325446"/>
                </a:lnTo>
                <a:lnTo>
                  <a:pt x="2525714" y="1331815"/>
                </a:lnTo>
                <a:lnTo>
                  <a:pt x="2519893" y="1338714"/>
                </a:lnTo>
                <a:lnTo>
                  <a:pt x="2513543" y="1344021"/>
                </a:lnTo>
                <a:lnTo>
                  <a:pt x="2506664" y="1349859"/>
                </a:lnTo>
                <a:lnTo>
                  <a:pt x="2499255" y="1354105"/>
                </a:lnTo>
                <a:lnTo>
                  <a:pt x="2491318" y="1357820"/>
                </a:lnTo>
                <a:lnTo>
                  <a:pt x="2482851" y="1361004"/>
                </a:lnTo>
                <a:lnTo>
                  <a:pt x="2474384" y="1363127"/>
                </a:lnTo>
                <a:lnTo>
                  <a:pt x="2465389" y="1364189"/>
                </a:lnTo>
                <a:lnTo>
                  <a:pt x="2456393" y="1365250"/>
                </a:lnTo>
                <a:lnTo>
                  <a:pt x="2446868" y="1364189"/>
                </a:lnTo>
                <a:lnTo>
                  <a:pt x="2438401" y="1363127"/>
                </a:lnTo>
                <a:lnTo>
                  <a:pt x="2429405" y="1361004"/>
                </a:lnTo>
                <a:lnTo>
                  <a:pt x="2421468" y="1357820"/>
                </a:lnTo>
                <a:lnTo>
                  <a:pt x="2413530" y="1354105"/>
                </a:lnTo>
                <a:lnTo>
                  <a:pt x="2406122" y="1349859"/>
                </a:lnTo>
                <a:lnTo>
                  <a:pt x="2399243" y="1344021"/>
                </a:lnTo>
                <a:lnTo>
                  <a:pt x="2392892" y="1338714"/>
                </a:lnTo>
                <a:lnTo>
                  <a:pt x="2387072" y="1331815"/>
                </a:lnTo>
                <a:lnTo>
                  <a:pt x="2381780" y="1325446"/>
                </a:lnTo>
                <a:lnTo>
                  <a:pt x="2377017" y="1318016"/>
                </a:lnTo>
                <a:lnTo>
                  <a:pt x="2373313" y="1310055"/>
                </a:lnTo>
                <a:lnTo>
                  <a:pt x="2370138" y="1301564"/>
                </a:lnTo>
                <a:lnTo>
                  <a:pt x="2368551" y="1293072"/>
                </a:lnTo>
                <a:lnTo>
                  <a:pt x="2366963" y="1284050"/>
                </a:lnTo>
                <a:lnTo>
                  <a:pt x="2366963" y="1274497"/>
                </a:lnTo>
                <a:lnTo>
                  <a:pt x="2366963" y="1265475"/>
                </a:lnTo>
                <a:lnTo>
                  <a:pt x="2368551" y="1256453"/>
                </a:lnTo>
                <a:lnTo>
                  <a:pt x="2370138" y="1247961"/>
                </a:lnTo>
                <a:lnTo>
                  <a:pt x="2373313" y="1240001"/>
                </a:lnTo>
                <a:lnTo>
                  <a:pt x="2377017" y="1232040"/>
                </a:lnTo>
                <a:lnTo>
                  <a:pt x="2381780" y="1224610"/>
                </a:lnTo>
                <a:lnTo>
                  <a:pt x="2387072" y="1217180"/>
                </a:lnTo>
                <a:lnTo>
                  <a:pt x="2392892" y="1211342"/>
                </a:lnTo>
                <a:lnTo>
                  <a:pt x="2399243" y="1204973"/>
                </a:lnTo>
                <a:lnTo>
                  <a:pt x="2406122" y="1200197"/>
                </a:lnTo>
                <a:lnTo>
                  <a:pt x="2413530" y="1195420"/>
                </a:lnTo>
                <a:lnTo>
                  <a:pt x="2421468" y="1191705"/>
                </a:lnTo>
                <a:lnTo>
                  <a:pt x="2429405" y="1188521"/>
                </a:lnTo>
                <a:lnTo>
                  <a:pt x="2438401" y="1185867"/>
                </a:lnTo>
                <a:lnTo>
                  <a:pt x="2446868" y="1184806"/>
                </a:lnTo>
                <a:lnTo>
                  <a:pt x="2456393" y="1184275"/>
                </a:lnTo>
                <a:close/>
                <a:moveTo>
                  <a:pt x="2224355" y="1184275"/>
                </a:moveTo>
                <a:lnTo>
                  <a:pt x="2233852" y="1184806"/>
                </a:lnTo>
                <a:lnTo>
                  <a:pt x="2242821" y="1185867"/>
                </a:lnTo>
                <a:lnTo>
                  <a:pt x="2251263" y="1188521"/>
                </a:lnTo>
                <a:lnTo>
                  <a:pt x="2259705" y="1191705"/>
                </a:lnTo>
                <a:lnTo>
                  <a:pt x="2267619" y="1195420"/>
                </a:lnTo>
                <a:lnTo>
                  <a:pt x="2275005" y="1200197"/>
                </a:lnTo>
                <a:lnTo>
                  <a:pt x="2281337" y="1204973"/>
                </a:lnTo>
                <a:lnTo>
                  <a:pt x="2288196" y="1211342"/>
                </a:lnTo>
                <a:lnTo>
                  <a:pt x="2293472" y="1217180"/>
                </a:lnTo>
                <a:lnTo>
                  <a:pt x="2299276" y="1224610"/>
                </a:lnTo>
                <a:lnTo>
                  <a:pt x="2303496" y="1232040"/>
                </a:lnTo>
                <a:lnTo>
                  <a:pt x="2307190" y="1240001"/>
                </a:lnTo>
                <a:lnTo>
                  <a:pt x="2310355" y="1247961"/>
                </a:lnTo>
                <a:lnTo>
                  <a:pt x="2312466" y="1256453"/>
                </a:lnTo>
                <a:lnTo>
                  <a:pt x="2313521" y="1265475"/>
                </a:lnTo>
                <a:lnTo>
                  <a:pt x="2314576" y="1274497"/>
                </a:lnTo>
                <a:lnTo>
                  <a:pt x="2313521" y="1284050"/>
                </a:lnTo>
                <a:lnTo>
                  <a:pt x="2312466" y="1293072"/>
                </a:lnTo>
                <a:lnTo>
                  <a:pt x="2310355" y="1301564"/>
                </a:lnTo>
                <a:lnTo>
                  <a:pt x="2307190" y="1310055"/>
                </a:lnTo>
                <a:lnTo>
                  <a:pt x="2303496" y="1318016"/>
                </a:lnTo>
                <a:lnTo>
                  <a:pt x="2299276" y="1325446"/>
                </a:lnTo>
                <a:lnTo>
                  <a:pt x="2293472" y="1331815"/>
                </a:lnTo>
                <a:lnTo>
                  <a:pt x="2288196" y="1338714"/>
                </a:lnTo>
                <a:lnTo>
                  <a:pt x="2281337" y="1344021"/>
                </a:lnTo>
                <a:lnTo>
                  <a:pt x="2275005" y="1349859"/>
                </a:lnTo>
                <a:lnTo>
                  <a:pt x="2267619" y="1354105"/>
                </a:lnTo>
                <a:lnTo>
                  <a:pt x="2259705" y="1357820"/>
                </a:lnTo>
                <a:lnTo>
                  <a:pt x="2251263" y="1361004"/>
                </a:lnTo>
                <a:lnTo>
                  <a:pt x="2242821" y="1363127"/>
                </a:lnTo>
                <a:lnTo>
                  <a:pt x="2233852" y="1364189"/>
                </a:lnTo>
                <a:lnTo>
                  <a:pt x="2224355" y="1365250"/>
                </a:lnTo>
                <a:lnTo>
                  <a:pt x="2215385" y="1364189"/>
                </a:lnTo>
                <a:lnTo>
                  <a:pt x="2206416" y="1363127"/>
                </a:lnTo>
                <a:lnTo>
                  <a:pt x="2197974" y="1361004"/>
                </a:lnTo>
                <a:lnTo>
                  <a:pt x="2190060" y="1357820"/>
                </a:lnTo>
                <a:lnTo>
                  <a:pt x="2182146" y="1354105"/>
                </a:lnTo>
                <a:lnTo>
                  <a:pt x="2174759" y="1349859"/>
                </a:lnTo>
                <a:lnTo>
                  <a:pt x="2167373" y="1344021"/>
                </a:lnTo>
                <a:lnTo>
                  <a:pt x="2161569" y="1338714"/>
                </a:lnTo>
                <a:lnTo>
                  <a:pt x="2155237" y="1331815"/>
                </a:lnTo>
                <a:lnTo>
                  <a:pt x="2150489" y="1325446"/>
                </a:lnTo>
                <a:lnTo>
                  <a:pt x="2145740" y="1318016"/>
                </a:lnTo>
                <a:lnTo>
                  <a:pt x="2142047" y="1310055"/>
                </a:lnTo>
                <a:lnTo>
                  <a:pt x="2138882" y="1301564"/>
                </a:lnTo>
                <a:lnTo>
                  <a:pt x="2137299" y="1293072"/>
                </a:lnTo>
                <a:lnTo>
                  <a:pt x="2135188" y="1284050"/>
                </a:lnTo>
                <a:lnTo>
                  <a:pt x="2135188" y="1274497"/>
                </a:lnTo>
                <a:lnTo>
                  <a:pt x="2135188" y="1265475"/>
                </a:lnTo>
                <a:lnTo>
                  <a:pt x="2137299" y="1256453"/>
                </a:lnTo>
                <a:lnTo>
                  <a:pt x="2138882" y="1247961"/>
                </a:lnTo>
                <a:lnTo>
                  <a:pt x="2142047" y="1240001"/>
                </a:lnTo>
                <a:lnTo>
                  <a:pt x="2145740" y="1232040"/>
                </a:lnTo>
                <a:lnTo>
                  <a:pt x="2150489" y="1224610"/>
                </a:lnTo>
                <a:lnTo>
                  <a:pt x="2155237" y="1217180"/>
                </a:lnTo>
                <a:lnTo>
                  <a:pt x="2161569" y="1211342"/>
                </a:lnTo>
                <a:lnTo>
                  <a:pt x="2167373" y="1204973"/>
                </a:lnTo>
                <a:lnTo>
                  <a:pt x="2174759" y="1200197"/>
                </a:lnTo>
                <a:lnTo>
                  <a:pt x="2182146" y="1195420"/>
                </a:lnTo>
                <a:lnTo>
                  <a:pt x="2190060" y="1191705"/>
                </a:lnTo>
                <a:lnTo>
                  <a:pt x="2197974" y="1188521"/>
                </a:lnTo>
                <a:lnTo>
                  <a:pt x="2206416" y="1185867"/>
                </a:lnTo>
                <a:lnTo>
                  <a:pt x="2215385" y="1184806"/>
                </a:lnTo>
                <a:lnTo>
                  <a:pt x="2224355" y="1184275"/>
                </a:lnTo>
                <a:close/>
                <a:moveTo>
                  <a:pt x="1983320" y="1184275"/>
                </a:moveTo>
                <a:lnTo>
                  <a:pt x="1992369" y="1184806"/>
                </a:lnTo>
                <a:lnTo>
                  <a:pt x="2001418" y="1185867"/>
                </a:lnTo>
                <a:lnTo>
                  <a:pt x="2009934" y="1188521"/>
                </a:lnTo>
                <a:lnTo>
                  <a:pt x="2017918" y="1191705"/>
                </a:lnTo>
                <a:lnTo>
                  <a:pt x="2025902" y="1195420"/>
                </a:lnTo>
                <a:lnTo>
                  <a:pt x="2033354" y="1200197"/>
                </a:lnTo>
                <a:lnTo>
                  <a:pt x="2040806" y="1204973"/>
                </a:lnTo>
                <a:lnTo>
                  <a:pt x="2046661" y="1211342"/>
                </a:lnTo>
                <a:lnTo>
                  <a:pt x="2053049" y="1217180"/>
                </a:lnTo>
                <a:lnTo>
                  <a:pt x="2057839" y="1224610"/>
                </a:lnTo>
                <a:lnTo>
                  <a:pt x="2062630" y="1232040"/>
                </a:lnTo>
                <a:lnTo>
                  <a:pt x="2066356" y="1240001"/>
                </a:lnTo>
                <a:lnTo>
                  <a:pt x="2069549" y="1247961"/>
                </a:lnTo>
                <a:lnTo>
                  <a:pt x="2071146" y="1256453"/>
                </a:lnTo>
                <a:lnTo>
                  <a:pt x="2073275" y="1265475"/>
                </a:lnTo>
                <a:lnTo>
                  <a:pt x="2073275" y="1274497"/>
                </a:lnTo>
                <a:lnTo>
                  <a:pt x="2073275" y="1284050"/>
                </a:lnTo>
                <a:lnTo>
                  <a:pt x="2071146" y="1293072"/>
                </a:lnTo>
                <a:lnTo>
                  <a:pt x="2069549" y="1301564"/>
                </a:lnTo>
                <a:lnTo>
                  <a:pt x="2066356" y="1310055"/>
                </a:lnTo>
                <a:lnTo>
                  <a:pt x="2062630" y="1318016"/>
                </a:lnTo>
                <a:lnTo>
                  <a:pt x="2057839" y="1325446"/>
                </a:lnTo>
                <a:lnTo>
                  <a:pt x="2053049" y="1331815"/>
                </a:lnTo>
                <a:lnTo>
                  <a:pt x="2046661" y="1338714"/>
                </a:lnTo>
                <a:lnTo>
                  <a:pt x="2040806" y="1344021"/>
                </a:lnTo>
                <a:lnTo>
                  <a:pt x="2033354" y="1349859"/>
                </a:lnTo>
                <a:lnTo>
                  <a:pt x="2025902" y="1354105"/>
                </a:lnTo>
                <a:lnTo>
                  <a:pt x="2017918" y="1357820"/>
                </a:lnTo>
                <a:lnTo>
                  <a:pt x="2009934" y="1361004"/>
                </a:lnTo>
                <a:lnTo>
                  <a:pt x="2001418" y="1363127"/>
                </a:lnTo>
                <a:lnTo>
                  <a:pt x="1992369" y="1364189"/>
                </a:lnTo>
                <a:lnTo>
                  <a:pt x="1983320" y="1365250"/>
                </a:lnTo>
                <a:lnTo>
                  <a:pt x="1973739" y="1364189"/>
                </a:lnTo>
                <a:lnTo>
                  <a:pt x="1964690" y="1363127"/>
                </a:lnTo>
                <a:lnTo>
                  <a:pt x="1956174" y="1361004"/>
                </a:lnTo>
                <a:lnTo>
                  <a:pt x="1947657" y="1357820"/>
                </a:lnTo>
                <a:lnTo>
                  <a:pt x="1939673" y="1354105"/>
                </a:lnTo>
                <a:lnTo>
                  <a:pt x="1932221" y="1349859"/>
                </a:lnTo>
                <a:lnTo>
                  <a:pt x="1925834" y="1344021"/>
                </a:lnTo>
                <a:lnTo>
                  <a:pt x="1918914" y="1338714"/>
                </a:lnTo>
                <a:lnTo>
                  <a:pt x="1913591" y="1331815"/>
                </a:lnTo>
                <a:lnTo>
                  <a:pt x="1907736" y="1325446"/>
                </a:lnTo>
                <a:lnTo>
                  <a:pt x="1903478" y="1318016"/>
                </a:lnTo>
                <a:lnTo>
                  <a:pt x="1899752" y="1310055"/>
                </a:lnTo>
                <a:lnTo>
                  <a:pt x="1897091" y="1301564"/>
                </a:lnTo>
                <a:lnTo>
                  <a:pt x="1894429" y="1293072"/>
                </a:lnTo>
                <a:lnTo>
                  <a:pt x="1893365" y="1284050"/>
                </a:lnTo>
                <a:lnTo>
                  <a:pt x="1892300" y="1274497"/>
                </a:lnTo>
                <a:lnTo>
                  <a:pt x="1893365" y="1265475"/>
                </a:lnTo>
                <a:lnTo>
                  <a:pt x="1894429" y="1256453"/>
                </a:lnTo>
                <a:lnTo>
                  <a:pt x="1897091" y="1247961"/>
                </a:lnTo>
                <a:lnTo>
                  <a:pt x="1899752" y="1240001"/>
                </a:lnTo>
                <a:lnTo>
                  <a:pt x="1903478" y="1232040"/>
                </a:lnTo>
                <a:lnTo>
                  <a:pt x="1907736" y="1224610"/>
                </a:lnTo>
                <a:lnTo>
                  <a:pt x="1913591" y="1217180"/>
                </a:lnTo>
                <a:lnTo>
                  <a:pt x="1918914" y="1211342"/>
                </a:lnTo>
                <a:lnTo>
                  <a:pt x="1925834" y="1204973"/>
                </a:lnTo>
                <a:lnTo>
                  <a:pt x="1932221" y="1200197"/>
                </a:lnTo>
                <a:lnTo>
                  <a:pt x="1939673" y="1195420"/>
                </a:lnTo>
                <a:lnTo>
                  <a:pt x="1947657" y="1191705"/>
                </a:lnTo>
                <a:lnTo>
                  <a:pt x="1956174" y="1188521"/>
                </a:lnTo>
                <a:lnTo>
                  <a:pt x="1964690" y="1185867"/>
                </a:lnTo>
                <a:lnTo>
                  <a:pt x="1973739" y="1184806"/>
                </a:lnTo>
                <a:lnTo>
                  <a:pt x="1983320" y="1184275"/>
                </a:lnTo>
                <a:close/>
                <a:moveTo>
                  <a:pt x="1746251" y="1184275"/>
                </a:moveTo>
                <a:lnTo>
                  <a:pt x="1755299" y="1184806"/>
                </a:lnTo>
                <a:lnTo>
                  <a:pt x="1764881" y="1185867"/>
                </a:lnTo>
                <a:lnTo>
                  <a:pt x="1773397" y="1188521"/>
                </a:lnTo>
                <a:lnTo>
                  <a:pt x="1781381" y="1191705"/>
                </a:lnTo>
                <a:lnTo>
                  <a:pt x="1789365" y="1195420"/>
                </a:lnTo>
                <a:lnTo>
                  <a:pt x="1797350" y="1200197"/>
                </a:lnTo>
                <a:lnTo>
                  <a:pt x="1803737" y="1204973"/>
                </a:lnTo>
                <a:lnTo>
                  <a:pt x="1810124" y="1211342"/>
                </a:lnTo>
                <a:lnTo>
                  <a:pt x="1815979" y="1217180"/>
                </a:lnTo>
                <a:lnTo>
                  <a:pt x="1821302" y="1224610"/>
                </a:lnTo>
                <a:lnTo>
                  <a:pt x="1826093" y="1232040"/>
                </a:lnTo>
                <a:lnTo>
                  <a:pt x="1829819" y="1240001"/>
                </a:lnTo>
                <a:lnTo>
                  <a:pt x="1832480" y="1247961"/>
                </a:lnTo>
                <a:lnTo>
                  <a:pt x="1835141" y="1256453"/>
                </a:lnTo>
                <a:lnTo>
                  <a:pt x="1836206" y="1265475"/>
                </a:lnTo>
                <a:lnTo>
                  <a:pt x="1836738" y="1274497"/>
                </a:lnTo>
                <a:lnTo>
                  <a:pt x="1836206" y="1284050"/>
                </a:lnTo>
                <a:lnTo>
                  <a:pt x="1835141" y="1293072"/>
                </a:lnTo>
                <a:lnTo>
                  <a:pt x="1832480" y="1301564"/>
                </a:lnTo>
                <a:lnTo>
                  <a:pt x="1829819" y="1310055"/>
                </a:lnTo>
                <a:lnTo>
                  <a:pt x="1826093" y="1318016"/>
                </a:lnTo>
                <a:lnTo>
                  <a:pt x="1821302" y="1325446"/>
                </a:lnTo>
                <a:lnTo>
                  <a:pt x="1815979" y="1331815"/>
                </a:lnTo>
                <a:lnTo>
                  <a:pt x="1810124" y="1338714"/>
                </a:lnTo>
                <a:lnTo>
                  <a:pt x="1803737" y="1344021"/>
                </a:lnTo>
                <a:lnTo>
                  <a:pt x="1797350" y="1349859"/>
                </a:lnTo>
                <a:lnTo>
                  <a:pt x="1789365" y="1354105"/>
                </a:lnTo>
                <a:lnTo>
                  <a:pt x="1781381" y="1357820"/>
                </a:lnTo>
                <a:lnTo>
                  <a:pt x="1773397" y="1361004"/>
                </a:lnTo>
                <a:lnTo>
                  <a:pt x="1764881" y="1363127"/>
                </a:lnTo>
                <a:lnTo>
                  <a:pt x="1755299" y="1364189"/>
                </a:lnTo>
                <a:lnTo>
                  <a:pt x="1746251" y="1365250"/>
                </a:lnTo>
                <a:lnTo>
                  <a:pt x="1737202" y="1364189"/>
                </a:lnTo>
                <a:lnTo>
                  <a:pt x="1728153" y="1363127"/>
                </a:lnTo>
                <a:lnTo>
                  <a:pt x="1719637" y="1361004"/>
                </a:lnTo>
                <a:lnTo>
                  <a:pt x="1711120" y="1357820"/>
                </a:lnTo>
                <a:lnTo>
                  <a:pt x="1703668" y="1354105"/>
                </a:lnTo>
                <a:lnTo>
                  <a:pt x="1695684" y="1349859"/>
                </a:lnTo>
                <a:lnTo>
                  <a:pt x="1688765" y="1344021"/>
                </a:lnTo>
                <a:lnTo>
                  <a:pt x="1681845" y="1338714"/>
                </a:lnTo>
                <a:lnTo>
                  <a:pt x="1676522" y="1331815"/>
                </a:lnTo>
                <a:lnTo>
                  <a:pt x="1671199" y="1325446"/>
                </a:lnTo>
                <a:lnTo>
                  <a:pt x="1666941" y="1318016"/>
                </a:lnTo>
                <a:lnTo>
                  <a:pt x="1663215" y="1310055"/>
                </a:lnTo>
                <a:lnTo>
                  <a:pt x="1660021" y="1301564"/>
                </a:lnTo>
                <a:lnTo>
                  <a:pt x="1657360" y="1293072"/>
                </a:lnTo>
                <a:lnTo>
                  <a:pt x="1656296" y="1284050"/>
                </a:lnTo>
                <a:lnTo>
                  <a:pt x="1655763" y="1274497"/>
                </a:lnTo>
                <a:lnTo>
                  <a:pt x="1656296" y="1265475"/>
                </a:lnTo>
                <a:lnTo>
                  <a:pt x="1657360" y="1256453"/>
                </a:lnTo>
                <a:lnTo>
                  <a:pt x="1660021" y="1247961"/>
                </a:lnTo>
                <a:lnTo>
                  <a:pt x="1663215" y="1240001"/>
                </a:lnTo>
                <a:lnTo>
                  <a:pt x="1666941" y="1232040"/>
                </a:lnTo>
                <a:lnTo>
                  <a:pt x="1671199" y="1224610"/>
                </a:lnTo>
                <a:lnTo>
                  <a:pt x="1676522" y="1217180"/>
                </a:lnTo>
                <a:lnTo>
                  <a:pt x="1681845" y="1211342"/>
                </a:lnTo>
                <a:lnTo>
                  <a:pt x="1688765" y="1204973"/>
                </a:lnTo>
                <a:lnTo>
                  <a:pt x="1695684" y="1200197"/>
                </a:lnTo>
                <a:lnTo>
                  <a:pt x="1703668" y="1195420"/>
                </a:lnTo>
                <a:lnTo>
                  <a:pt x="1711120" y="1191705"/>
                </a:lnTo>
                <a:lnTo>
                  <a:pt x="1719637" y="1188521"/>
                </a:lnTo>
                <a:lnTo>
                  <a:pt x="1728153" y="1185867"/>
                </a:lnTo>
                <a:lnTo>
                  <a:pt x="1737202" y="1184806"/>
                </a:lnTo>
                <a:lnTo>
                  <a:pt x="1746251" y="1184275"/>
                </a:lnTo>
                <a:close/>
                <a:moveTo>
                  <a:pt x="1036109" y="1184275"/>
                </a:moveTo>
                <a:lnTo>
                  <a:pt x="1045105" y="1184806"/>
                </a:lnTo>
                <a:lnTo>
                  <a:pt x="1053571" y="1185867"/>
                </a:lnTo>
                <a:lnTo>
                  <a:pt x="1062038" y="1188521"/>
                </a:lnTo>
                <a:lnTo>
                  <a:pt x="1070505" y="1191705"/>
                </a:lnTo>
                <a:lnTo>
                  <a:pt x="1078442" y="1195420"/>
                </a:lnTo>
                <a:lnTo>
                  <a:pt x="1085851" y="1200197"/>
                </a:lnTo>
                <a:lnTo>
                  <a:pt x="1092730" y="1204973"/>
                </a:lnTo>
                <a:lnTo>
                  <a:pt x="1099080" y="1211342"/>
                </a:lnTo>
                <a:lnTo>
                  <a:pt x="1105430" y="1217180"/>
                </a:lnTo>
                <a:lnTo>
                  <a:pt x="1110192" y="1224610"/>
                </a:lnTo>
                <a:lnTo>
                  <a:pt x="1114426" y="1232040"/>
                </a:lnTo>
                <a:lnTo>
                  <a:pt x="1118659" y="1240001"/>
                </a:lnTo>
                <a:lnTo>
                  <a:pt x="1121834" y="1247961"/>
                </a:lnTo>
                <a:lnTo>
                  <a:pt x="1123422" y="1256453"/>
                </a:lnTo>
                <a:lnTo>
                  <a:pt x="1125009" y="1265475"/>
                </a:lnTo>
                <a:lnTo>
                  <a:pt x="1125538" y="1274497"/>
                </a:lnTo>
                <a:lnTo>
                  <a:pt x="1125009" y="1284050"/>
                </a:lnTo>
                <a:lnTo>
                  <a:pt x="1123422" y="1293072"/>
                </a:lnTo>
                <a:lnTo>
                  <a:pt x="1121834" y="1301564"/>
                </a:lnTo>
                <a:lnTo>
                  <a:pt x="1118659" y="1310055"/>
                </a:lnTo>
                <a:lnTo>
                  <a:pt x="1114426" y="1318016"/>
                </a:lnTo>
                <a:lnTo>
                  <a:pt x="1110192" y="1325446"/>
                </a:lnTo>
                <a:lnTo>
                  <a:pt x="1105430" y="1331815"/>
                </a:lnTo>
                <a:lnTo>
                  <a:pt x="1099080" y="1338714"/>
                </a:lnTo>
                <a:lnTo>
                  <a:pt x="1092730" y="1344021"/>
                </a:lnTo>
                <a:lnTo>
                  <a:pt x="1085851" y="1349859"/>
                </a:lnTo>
                <a:lnTo>
                  <a:pt x="1078442" y="1354105"/>
                </a:lnTo>
                <a:lnTo>
                  <a:pt x="1070505" y="1357820"/>
                </a:lnTo>
                <a:lnTo>
                  <a:pt x="1062038" y="1361004"/>
                </a:lnTo>
                <a:lnTo>
                  <a:pt x="1053571" y="1363127"/>
                </a:lnTo>
                <a:lnTo>
                  <a:pt x="1045105" y="1364189"/>
                </a:lnTo>
                <a:lnTo>
                  <a:pt x="1036109" y="1365250"/>
                </a:lnTo>
                <a:lnTo>
                  <a:pt x="1026055" y="1364189"/>
                </a:lnTo>
                <a:lnTo>
                  <a:pt x="1017588" y="1363127"/>
                </a:lnTo>
                <a:lnTo>
                  <a:pt x="1009121" y="1361004"/>
                </a:lnTo>
                <a:lnTo>
                  <a:pt x="1000655" y="1357820"/>
                </a:lnTo>
                <a:lnTo>
                  <a:pt x="992717" y="1354105"/>
                </a:lnTo>
                <a:lnTo>
                  <a:pt x="985309" y="1349859"/>
                </a:lnTo>
                <a:lnTo>
                  <a:pt x="978959" y="1344021"/>
                </a:lnTo>
                <a:lnTo>
                  <a:pt x="972079" y="1338714"/>
                </a:lnTo>
                <a:lnTo>
                  <a:pt x="966259" y="1331815"/>
                </a:lnTo>
                <a:lnTo>
                  <a:pt x="960967" y="1325446"/>
                </a:lnTo>
                <a:lnTo>
                  <a:pt x="956734" y="1318016"/>
                </a:lnTo>
                <a:lnTo>
                  <a:pt x="952500" y="1310055"/>
                </a:lnTo>
                <a:lnTo>
                  <a:pt x="949325" y="1301564"/>
                </a:lnTo>
                <a:lnTo>
                  <a:pt x="947738" y="1293072"/>
                </a:lnTo>
                <a:lnTo>
                  <a:pt x="946679" y="1284050"/>
                </a:lnTo>
                <a:lnTo>
                  <a:pt x="946150" y="1274497"/>
                </a:lnTo>
                <a:lnTo>
                  <a:pt x="946679" y="1265475"/>
                </a:lnTo>
                <a:lnTo>
                  <a:pt x="947738" y="1256453"/>
                </a:lnTo>
                <a:lnTo>
                  <a:pt x="949325" y="1247961"/>
                </a:lnTo>
                <a:lnTo>
                  <a:pt x="952500" y="1240001"/>
                </a:lnTo>
                <a:lnTo>
                  <a:pt x="956734" y="1232040"/>
                </a:lnTo>
                <a:lnTo>
                  <a:pt x="960967" y="1224610"/>
                </a:lnTo>
                <a:lnTo>
                  <a:pt x="966259" y="1217180"/>
                </a:lnTo>
                <a:lnTo>
                  <a:pt x="972079" y="1211342"/>
                </a:lnTo>
                <a:lnTo>
                  <a:pt x="978959" y="1204973"/>
                </a:lnTo>
                <a:lnTo>
                  <a:pt x="985309" y="1200197"/>
                </a:lnTo>
                <a:lnTo>
                  <a:pt x="992717" y="1195420"/>
                </a:lnTo>
                <a:lnTo>
                  <a:pt x="1000655" y="1191705"/>
                </a:lnTo>
                <a:lnTo>
                  <a:pt x="1009121" y="1188521"/>
                </a:lnTo>
                <a:lnTo>
                  <a:pt x="1017588" y="1185867"/>
                </a:lnTo>
                <a:lnTo>
                  <a:pt x="1026055" y="1184806"/>
                </a:lnTo>
                <a:lnTo>
                  <a:pt x="1036109" y="1184275"/>
                </a:lnTo>
                <a:close/>
                <a:moveTo>
                  <a:pt x="804069" y="1184275"/>
                </a:moveTo>
                <a:lnTo>
                  <a:pt x="813566" y="1184806"/>
                </a:lnTo>
                <a:lnTo>
                  <a:pt x="822008" y="1185867"/>
                </a:lnTo>
                <a:lnTo>
                  <a:pt x="830450" y="1188521"/>
                </a:lnTo>
                <a:lnTo>
                  <a:pt x="838892" y="1191705"/>
                </a:lnTo>
                <a:lnTo>
                  <a:pt x="846806" y="1195420"/>
                </a:lnTo>
                <a:lnTo>
                  <a:pt x="854192" y="1200197"/>
                </a:lnTo>
                <a:lnTo>
                  <a:pt x="860524" y="1204973"/>
                </a:lnTo>
                <a:lnTo>
                  <a:pt x="867383" y="1211342"/>
                </a:lnTo>
                <a:lnTo>
                  <a:pt x="873714" y="1217180"/>
                </a:lnTo>
                <a:lnTo>
                  <a:pt x="878463" y="1224610"/>
                </a:lnTo>
                <a:lnTo>
                  <a:pt x="882683" y="1232040"/>
                </a:lnTo>
                <a:lnTo>
                  <a:pt x="886904" y="1240001"/>
                </a:lnTo>
                <a:lnTo>
                  <a:pt x="890070" y="1247961"/>
                </a:lnTo>
                <a:lnTo>
                  <a:pt x="891653" y="1256453"/>
                </a:lnTo>
                <a:lnTo>
                  <a:pt x="892708" y="1265475"/>
                </a:lnTo>
                <a:lnTo>
                  <a:pt x="893763" y="1274497"/>
                </a:lnTo>
                <a:lnTo>
                  <a:pt x="892708" y="1284050"/>
                </a:lnTo>
                <a:lnTo>
                  <a:pt x="891653" y="1293072"/>
                </a:lnTo>
                <a:lnTo>
                  <a:pt x="890070" y="1301564"/>
                </a:lnTo>
                <a:lnTo>
                  <a:pt x="886904" y="1310055"/>
                </a:lnTo>
                <a:lnTo>
                  <a:pt x="882683" y="1318016"/>
                </a:lnTo>
                <a:lnTo>
                  <a:pt x="878463" y="1325446"/>
                </a:lnTo>
                <a:lnTo>
                  <a:pt x="873714" y="1331815"/>
                </a:lnTo>
                <a:lnTo>
                  <a:pt x="867383" y="1338714"/>
                </a:lnTo>
                <a:lnTo>
                  <a:pt x="860524" y="1344021"/>
                </a:lnTo>
                <a:lnTo>
                  <a:pt x="854192" y="1349859"/>
                </a:lnTo>
                <a:lnTo>
                  <a:pt x="846806" y="1354105"/>
                </a:lnTo>
                <a:lnTo>
                  <a:pt x="838892" y="1357820"/>
                </a:lnTo>
                <a:lnTo>
                  <a:pt x="830450" y="1361004"/>
                </a:lnTo>
                <a:lnTo>
                  <a:pt x="822008" y="1363127"/>
                </a:lnTo>
                <a:lnTo>
                  <a:pt x="813566" y="1364189"/>
                </a:lnTo>
                <a:lnTo>
                  <a:pt x="804069" y="1365250"/>
                </a:lnTo>
                <a:lnTo>
                  <a:pt x="794572" y="1364189"/>
                </a:lnTo>
                <a:lnTo>
                  <a:pt x="786130" y="1363127"/>
                </a:lnTo>
                <a:lnTo>
                  <a:pt x="777689" y="1361004"/>
                </a:lnTo>
                <a:lnTo>
                  <a:pt x="769247" y="1357820"/>
                </a:lnTo>
                <a:lnTo>
                  <a:pt x="761333" y="1354105"/>
                </a:lnTo>
                <a:lnTo>
                  <a:pt x="753946" y="1349859"/>
                </a:lnTo>
                <a:lnTo>
                  <a:pt x="747087" y="1344021"/>
                </a:lnTo>
                <a:lnTo>
                  <a:pt x="740756" y="1338714"/>
                </a:lnTo>
                <a:lnTo>
                  <a:pt x="734424" y="1331815"/>
                </a:lnTo>
                <a:lnTo>
                  <a:pt x="729676" y="1325446"/>
                </a:lnTo>
                <a:lnTo>
                  <a:pt x="725455" y="1318016"/>
                </a:lnTo>
                <a:lnTo>
                  <a:pt x="721234" y="1310055"/>
                </a:lnTo>
                <a:lnTo>
                  <a:pt x="718069" y="1301564"/>
                </a:lnTo>
                <a:lnTo>
                  <a:pt x="716486" y="1293072"/>
                </a:lnTo>
                <a:lnTo>
                  <a:pt x="714903" y="1284050"/>
                </a:lnTo>
                <a:lnTo>
                  <a:pt x="714375" y="1274497"/>
                </a:lnTo>
                <a:lnTo>
                  <a:pt x="714903" y="1265475"/>
                </a:lnTo>
                <a:lnTo>
                  <a:pt x="716486" y="1256453"/>
                </a:lnTo>
                <a:lnTo>
                  <a:pt x="718069" y="1247961"/>
                </a:lnTo>
                <a:lnTo>
                  <a:pt x="721234" y="1240001"/>
                </a:lnTo>
                <a:lnTo>
                  <a:pt x="725455" y="1232040"/>
                </a:lnTo>
                <a:lnTo>
                  <a:pt x="729676" y="1224610"/>
                </a:lnTo>
                <a:lnTo>
                  <a:pt x="734424" y="1217180"/>
                </a:lnTo>
                <a:lnTo>
                  <a:pt x="740756" y="1211342"/>
                </a:lnTo>
                <a:lnTo>
                  <a:pt x="747087" y="1204973"/>
                </a:lnTo>
                <a:lnTo>
                  <a:pt x="753946" y="1200197"/>
                </a:lnTo>
                <a:lnTo>
                  <a:pt x="761333" y="1195420"/>
                </a:lnTo>
                <a:lnTo>
                  <a:pt x="769247" y="1191705"/>
                </a:lnTo>
                <a:lnTo>
                  <a:pt x="777689" y="1188521"/>
                </a:lnTo>
                <a:lnTo>
                  <a:pt x="786130" y="1185867"/>
                </a:lnTo>
                <a:lnTo>
                  <a:pt x="794572" y="1184806"/>
                </a:lnTo>
                <a:lnTo>
                  <a:pt x="804069" y="1184275"/>
                </a:lnTo>
                <a:close/>
                <a:moveTo>
                  <a:pt x="563032" y="1184275"/>
                </a:moveTo>
                <a:lnTo>
                  <a:pt x="571975" y="1184806"/>
                </a:lnTo>
                <a:lnTo>
                  <a:pt x="580918" y="1185867"/>
                </a:lnTo>
                <a:lnTo>
                  <a:pt x="589335" y="1188521"/>
                </a:lnTo>
                <a:lnTo>
                  <a:pt x="597226" y="1191705"/>
                </a:lnTo>
                <a:lnTo>
                  <a:pt x="605117" y="1195420"/>
                </a:lnTo>
                <a:lnTo>
                  <a:pt x="613008" y="1200197"/>
                </a:lnTo>
                <a:lnTo>
                  <a:pt x="619847" y="1204973"/>
                </a:lnTo>
                <a:lnTo>
                  <a:pt x="625633" y="1211342"/>
                </a:lnTo>
                <a:lnTo>
                  <a:pt x="631946" y="1217180"/>
                </a:lnTo>
                <a:lnTo>
                  <a:pt x="636681" y="1224610"/>
                </a:lnTo>
                <a:lnTo>
                  <a:pt x="641415" y="1232040"/>
                </a:lnTo>
                <a:lnTo>
                  <a:pt x="645098" y="1240001"/>
                </a:lnTo>
                <a:lnTo>
                  <a:pt x="648254" y="1247961"/>
                </a:lnTo>
                <a:lnTo>
                  <a:pt x="650885" y="1256453"/>
                </a:lnTo>
                <a:lnTo>
                  <a:pt x="651937" y="1265475"/>
                </a:lnTo>
                <a:lnTo>
                  <a:pt x="652463" y="1274497"/>
                </a:lnTo>
                <a:lnTo>
                  <a:pt x="651937" y="1284050"/>
                </a:lnTo>
                <a:lnTo>
                  <a:pt x="650885" y="1293072"/>
                </a:lnTo>
                <a:lnTo>
                  <a:pt x="648254" y="1301564"/>
                </a:lnTo>
                <a:lnTo>
                  <a:pt x="645098" y="1310055"/>
                </a:lnTo>
                <a:lnTo>
                  <a:pt x="641415" y="1318016"/>
                </a:lnTo>
                <a:lnTo>
                  <a:pt x="636681" y="1325446"/>
                </a:lnTo>
                <a:lnTo>
                  <a:pt x="631946" y="1331815"/>
                </a:lnTo>
                <a:lnTo>
                  <a:pt x="625633" y="1338714"/>
                </a:lnTo>
                <a:lnTo>
                  <a:pt x="619847" y="1344021"/>
                </a:lnTo>
                <a:lnTo>
                  <a:pt x="613008" y="1349859"/>
                </a:lnTo>
                <a:lnTo>
                  <a:pt x="605117" y="1354105"/>
                </a:lnTo>
                <a:lnTo>
                  <a:pt x="597226" y="1357820"/>
                </a:lnTo>
                <a:lnTo>
                  <a:pt x="589335" y="1361004"/>
                </a:lnTo>
                <a:lnTo>
                  <a:pt x="580918" y="1363127"/>
                </a:lnTo>
                <a:lnTo>
                  <a:pt x="571975" y="1364189"/>
                </a:lnTo>
                <a:lnTo>
                  <a:pt x="563032" y="1365250"/>
                </a:lnTo>
                <a:lnTo>
                  <a:pt x="554089" y="1364189"/>
                </a:lnTo>
                <a:lnTo>
                  <a:pt x="544620" y="1363127"/>
                </a:lnTo>
                <a:lnTo>
                  <a:pt x="536202" y="1361004"/>
                </a:lnTo>
                <a:lnTo>
                  <a:pt x="527785" y="1357820"/>
                </a:lnTo>
                <a:lnTo>
                  <a:pt x="519894" y="1354105"/>
                </a:lnTo>
                <a:lnTo>
                  <a:pt x="512530" y="1349859"/>
                </a:lnTo>
                <a:lnTo>
                  <a:pt x="506217" y="1344021"/>
                </a:lnTo>
                <a:lnTo>
                  <a:pt x="499378" y="1338714"/>
                </a:lnTo>
                <a:lnTo>
                  <a:pt x="494117" y="1331815"/>
                </a:lnTo>
                <a:lnTo>
                  <a:pt x="488331" y="1325446"/>
                </a:lnTo>
                <a:lnTo>
                  <a:pt x="484122" y="1318016"/>
                </a:lnTo>
                <a:lnTo>
                  <a:pt x="480440" y="1310055"/>
                </a:lnTo>
                <a:lnTo>
                  <a:pt x="477809" y="1301564"/>
                </a:lnTo>
                <a:lnTo>
                  <a:pt x="475179" y="1293072"/>
                </a:lnTo>
                <a:lnTo>
                  <a:pt x="474127" y="1284050"/>
                </a:lnTo>
                <a:lnTo>
                  <a:pt x="473075" y="1274497"/>
                </a:lnTo>
                <a:lnTo>
                  <a:pt x="474127" y="1265475"/>
                </a:lnTo>
                <a:lnTo>
                  <a:pt x="475179" y="1256453"/>
                </a:lnTo>
                <a:lnTo>
                  <a:pt x="477809" y="1247961"/>
                </a:lnTo>
                <a:lnTo>
                  <a:pt x="480440" y="1240001"/>
                </a:lnTo>
                <a:lnTo>
                  <a:pt x="484122" y="1232040"/>
                </a:lnTo>
                <a:lnTo>
                  <a:pt x="488331" y="1224610"/>
                </a:lnTo>
                <a:lnTo>
                  <a:pt x="494117" y="1217180"/>
                </a:lnTo>
                <a:lnTo>
                  <a:pt x="499378" y="1211342"/>
                </a:lnTo>
                <a:lnTo>
                  <a:pt x="506217" y="1204973"/>
                </a:lnTo>
                <a:lnTo>
                  <a:pt x="512530" y="1200197"/>
                </a:lnTo>
                <a:lnTo>
                  <a:pt x="519894" y="1195420"/>
                </a:lnTo>
                <a:lnTo>
                  <a:pt x="527785" y="1191705"/>
                </a:lnTo>
                <a:lnTo>
                  <a:pt x="536202" y="1188521"/>
                </a:lnTo>
                <a:lnTo>
                  <a:pt x="544620" y="1185867"/>
                </a:lnTo>
                <a:lnTo>
                  <a:pt x="554089" y="1184806"/>
                </a:lnTo>
                <a:lnTo>
                  <a:pt x="563032" y="1184275"/>
                </a:lnTo>
                <a:close/>
                <a:moveTo>
                  <a:pt x="325969" y="1184275"/>
                </a:moveTo>
                <a:lnTo>
                  <a:pt x="334912" y="1184806"/>
                </a:lnTo>
                <a:lnTo>
                  <a:pt x="344381" y="1185867"/>
                </a:lnTo>
                <a:lnTo>
                  <a:pt x="352798" y="1188521"/>
                </a:lnTo>
                <a:lnTo>
                  <a:pt x="361215" y="1191705"/>
                </a:lnTo>
                <a:lnTo>
                  <a:pt x="369106" y="1195420"/>
                </a:lnTo>
                <a:lnTo>
                  <a:pt x="376471" y="1200197"/>
                </a:lnTo>
                <a:lnTo>
                  <a:pt x="382784" y="1204973"/>
                </a:lnTo>
                <a:lnTo>
                  <a:pt x="389623" y="1211342"/>
                </a:lnTo>
                <a:lnTo>
                  <a:pt x="394883" y="1217180"/>
                </a:lnTo>
                <a:lnTo>
                  <a:pt x="400670" y="1224610"/>
                </a:lnTo>
                <a:lnTo>
                  <a:pt x="404878" y="1232040"/>
                </a:lnTo>
                <a:lnTo>
                  <a:pt x="408561" y="1240001"/>
                </a:lnTo>
                <a:lnTo>
                  <a:pt x="411191" y="1247961"/>
                </a:lnTo>
                <a:lnTo>
                  <a:pt x="413821" y="1256453"/>
                </a:lnTo>
                <a:lnTo>
                  <a:pt x="414874" y="1265475"/>
                </a:lnTo>
                <a:lnTo>
                  <a:pt x="415926" y="1274497"/>
                </a:lnTo>
                <a:lnTo>
                  <a:pt x="414874" y="1284050"/>
                </a:lnTo>
                <a:lnTo>
                  <a:pt x="413821" y="1293072"/>
                </a:lnTo>
                <a:lnTo>
                  <a:pt x="411191" y="1301564"/>
                </a:lnTo>
                <a:lnTo>
                  <a:pt x="408561" y="1310055"/>
                </a:lnTo>
                <a:lnTo>
                  <a:pt x="404878" y="1318016"/>
                </a:lnTo>
                <a:lnTo>
                  <a:pt x="400670" y="1325446"/>
                </a:lnTo>
                <a:lnTo>
                  <a:pt x="394883" y="1331815"/>
                </a:lnTo>
                <a:lnTo>
                  <a:pt x="389623" y="1338714"/>
                </a:lnTo>
                <a:lnTo>
                  <a:pt x="382784" y="1344021"/>
                </a:lnTo>
                <a:lnTo>
                  <a:pt x="376471" y="1349859"/>
                </a:lnTo>
                <a:lnTo>
                  <a:pt x="369106" y="1354105"/>
                </a:lnTo>
                <a:lnTo>
                  <a:pt x="361215" y="1357820"/>
                </a:lnTo>
                <a:lnTo>
                  <a:pt x="352798" y="1361004"/>
                </a:lnTo>
                <a:lnTo>
                  <a:pt x="344381" y="1363127"/>
                </a:lnTo>
                <a:lnTo>
                  <a:pt x="334912" y="1364189"/>
                </a:lnTo>
                <a:lnTo>
                  <a:pt x="325969" y="1365250"/>
                </a:lnTo>
                <a:lnTo>
                  <a:pt x="317026" y="1364189"/>
                </a:lnTo>
                <a:lnTo>
                  <a:pt x="308083" y="1363127"/>
                </a:lnTo>
                <a:lnTo>
                  <a:pt x="299665" y="1361004"/>
                </a:lnTo>
                <a:lnTo>
                  <a:pt x="291775" y="1357820"/>
                </a:lnTo>
                <a:lnTo>
                  <a:pt x="283884" y="1354105"/>
                </a:lnTo>
                <a:lnTo>
                  <a:pt x="276519" y="1349859"/>
                </a:lnTo>
                <a:lnTo>
                  <a:pt x="269154" y="1344021"/>
                </a:lnTo>
                <a:lnTo>
                  <a:pt x="263367" y="1338714"/>
                </a:lnTo>
                <a:lnTo>
                  <a:pt x="257054" y="1331815"/>
                </a:lnTo>
                <a:lnTo>
                  <a:pt x="252320" y="1325446"/>
                </a:lnTo>
                <a:lnTo>
                  <a:pt x="247585" y="1318016"/>
                </a:lnTo>
                <a:lnTo>
                  <a:pt x="243903" y="1310055"/>
                </a:lnTo>
                <a:lnTo>
                  <a:pt x="240746" y="1301564"/>
                </a:lnTo>
                <a:lnTo>
                  <a:pt x="238116" y="1293072"/>
                </a:lnTo>
                <a:lnTo>
                  <a:pt x="237064" y="1284050"/>
                </a:lnTo>
                <a:lnTo>
                  <a:pt x="236538" y="1274497"/>
                </a:lnTo>
                <a:lnTo>
                  <a:pt x="237064" y="1265475"/>
                </a:lnTo>
                <a:lnTo>
                  <a:pt x="238116" y="1256453"/>
                </a:lnTo>
                <a:lnTo>
                  <a:pt x="240746" y="1247961"/>
                </a:lnTo>
                <a:lnTo>
                  <a:pt x="243903" y="1240001"/>
                </a:lnTo>
                <a:lnTo>
                  <a:pt x="247585" y="1232040"/>
                </a:lnTo>
                <a:lnTo>
                  <a:pt x="252320" y="1224610"/>
                </a:lnTo>
                <a:lnTo>
                  <a:pt x="257054" y="1217180"/>
                </a:lnTo>
                <a:lnTo>
                  <a:pt x="263367" y="1211342"/>
                </a:lnTo>
                <a:lnTo>
                  <a:pt x="269154" y="1204973"/>
                </a:lnTo>
                <a:lnTo>
                  <a:pt x="276519" y="1200197"/>
                </a:lnTo>
                <a:lnTo>
                  <a:pt x="283884" y="1195420"/>
                </a:lnTo>
                <a:lnTo>
                  <a:pt x="291775" y="1191705"/>
                </a:lnTo>
                <a:lnTo>
                  <a:pt x="299665" y="1188521"/>
                </a:lnTo>
                <a:lnTo>
                  <a:pt x="308083" y="1185867"/>
                </a:lnTo>
                <a:lnTo>
                  <a:pt x="317026" y="1184806"/>
                </a:lnTo>
                <a:lnTo>
                  <a:pt x="325969" y="1184275"/>
                </a:lnTo>
                <a:close/>
                <a:moveTo>
                  <a:pt x="2684225" y="947737"/>
                </a:moveTo>
                <a:lnTo>
                  <a:pt x="2693194" y="947737"/>
                </a:lnTo>
                <a:lnTo>
                  <a:pt x="2702163" y="947737"/>
                </a:lnTo>
                <a:lnTo>
                  <a:pt x="2711660" y="949325"/>
                </a:lnTo>
                <a:lnTo>
                  <a:pt x="2720102" y="950912"/>
                </a:lnTo>
                <a:lnTo>
                  <a:pt x="2728544" y="954087"/>
                </a:lnTo>
                <a:lnTo>
                  <a:pt x="2736458" y="957791"/>
                </a:lnTo>
                <a:lnTo>
                  <a:pt x="2743845" y="962554"/>
                </a:lnTo>
                <a:lnTo>
                  <a:pt x="2750176" y="967846"/>
                </a:lnTo>
                <a:lnTo>
                  <a:pt x="2757035" y="973666"/>
                </a:lnTo>
                <a:lnTo>
                  <a:pt x="2762311" y="980016"/>
                </a:lnTo>
                <a:lnTo>
                  <a:pt x="2768115" y="986896"/>
                </a:lnTo>
                <a:lnTo>
                  <a:pt x="2772336" y="994304"/>
                </a:lnTo>
                <a:lnTo>
                  <a:pt x="2776029" y="1002241"/>
                </a:lnTo>
                <a:lnTo>
                  <a:pt x="2778667" y="1010179"/>
                </a:lnTo>
                <a:lnTo>
                  <a:pt x="2781305" y="1019175"/>
                </a:lnTo>
                <a:lnTo>
                  <a:pt x="2782360" y="1027642"/>
                </a:lnTo>
                <a:lnTo>
                  <a:pt x="2782888" y="1037167"/>
                </a:lnTo>
                <a:lnTo>
                  <a:pt x="2782360" y="1046162"/>
                </a:lnTo>
                <a:lnTo>
                  <a:pt x="2781305" y="1055158"/>
                </a:lnTo>
                <a:lnTo>
                  <a:pt x="2778667" y="1063625"/>
                </a:lnTo>
                <a:lnTo>
                  <a:pt x="2776029" y="1072092"/>
                </a:lnTo>
                <a:lnTo>
                  <a:pt x="2772336" y="1080029"/>
                </a:lnTo>
                <a:lnTo>
                  <a:pt x="2768115" y="1087438"/>
                </a:lnTo>
                <a:lnTo>
                  <a:pt x="2762311" y="1094317"/>
                </a:lnTo>
                <a:lnTo>
                  <a:pt x="2757035" y="1101196"/>
                </a:lnTo>
                <a:lnTo>
                  <a:pt x="2750176" y="1106488"/>
                </a:lnTo>
                <a:lnTo>
                  <a:pt x="2743845" y="1111779"/>
                </a:lnTo>
                <a:lnTo>
                  <a:pt x="2736458" y="1116013"/>
                </a:lnTo>
                <a:lnTo>
                  <a:pt x="2728544" y="1119717"/>
                </a:lnTo>
                <a:lnTo>
                  <a:pt x="2720102" y="1122892"/>
                </a:lnTo>
                <a:lnTo>
                  <a:pt x="2711660" y="1125538"/>
                </a:lnTo>
                <a:lnTo>
                  <a:pt x="2702163" y="1126596"/>
                </a:lnTo>
                <a:lnTo>
                  <a:pt x="2693194" y="1127125"/>
                </a:lnTo>
                <a:lnTo>
                  <a:pt x="2684225" y="1126596"/>
                </a:lnTo>
                <a:lnTo>
                  <a:pt x="2675255" y="1125538"/>
                </a:lnTo>
                <a:lnTo>
                  <a:pt x="2666813" y="1122892"/>
                </a:lnTo>
                <a:lnTo>
                  <a:pt x="2658899" y="1119717"/>
                </a:lnTo>
                <a:lnTo>
                  <a:pt x="2650985" y="1116013"/>
                </a:lnTo>
                <a:lnTo>
                  <a:pt x="2643598" y="1111779"/>
                </a:lnTo>
                <a:lnTo>
                  <a:pt x="2636212" y="1106488"/>
                </a:lnTo>
                <a:lnTo>
                  <a:pt x="2630408" y="1101196"/>
                </a:lnTo>
                <a:lnTo>
                  <a:pt x="2624077" y="1094317"/>
                </a:lnTo>
                <a:lnTo>
                  <a:pt x="2619328" y="1087438"/>
                </a:lnTo>
                <a:lnTo>
                  <a:pt x="2614580" y="1080029"/>
                </a:lnTo>
                <a:lnTo>
                  <a:pt x="2610887" y="1072092"/>
                </a:lnTo>
                <a:lnTo>
                  <a:pt x="2607721" y="1063625"/>
                </a:lnTo>
                <a:lnTo>
                  <a:pt x="2605083" y="1055158"/>
                </a:lnTo>
                <a:lnTo>
                  <a:pt x="2604028" y="1046162"/>
                </a:lnTo>
                <a:lnTo>
                  <a:pt x="2603500" y="1037167"/>
                </a:lnTo>
                <a:lnTo>
                  <a:pt x="2604028" y="1027642"/>
                </a:lnTo>
                <a:lnTo>
                  <a:pt x="2605083" y="1019175"/>
                </a:lnTo>
                <a:lnTo>
                  <a:pt x="2607721" y="1010179"/>
                </a:lnTo>
                <a:lnTo>
                  <a:pt x="2610887" y="1002241"/>
                </a:lnTo>
                <a:lnTo>
                  <a:pt x="2614580" y="994304"/>
                </a:lnTo>
                <a:lnTo>
                  <a:pt x="2619328" y="986896"/>
                </a:lnTo>
                <a:lnTo>
                  <a:pt x="2624077" y="980016"/>
                </a:lnTo>
                <a:lnTo>
                  <a:pt x="2630408" y="973666"/>
                </a:lnTo>
                <a:lnTo>
                  <a:pt x="2636212" y="967846"/>
                </a:lnTo>
                <a:lnTo>
                  <a:pt x="2643598" y="962554"/>
                </a:lnTo>
                <a:lnTo>
                  <a:pt x="2650985" y="957791"/>
                </a:lnTo>
                <a:lnTo>
                  <a:pt x="2658899" y="954087"/>
                </a:lnTo>
                <a:lnTo>
                  <a:pt x="2666813" y="950912"/>
                </a:lnTo>
                <a:lnTo>
                  <a:pt x="2675255" y="949325"/>
                </a:lnTo>
                <a:lnTo>
                  <a:pt x="2684225" y="947737"/>
                </a:lnTo>
                <a:close/>
                <a:moveTo>
                  <a:pt x="2446868" y="947737"/>
                </a:moveTo>
                <a:lnTo>
                  <a:pt x="2456393" y="947737"/>
                </a:lnTo>
                <a:lnTo>
                  <a:pt x="2465389" y="947737"/>
                </a:lnTo>
                <a:lnTo>
                  <a:pt x="2474384" y="949325"/>
                </a:lnTo>
                <a:lnTo>
                  <a:pt x="2482851" y="950912"/>
                </a:lnTo>
                <a:lnTo>
                  <a:pt x="2491318" y="954087"/>
                </a:lnTo>
                <a:lnTo>
                  <a:pt x="2499255" y="957791"/>
                </a:lnTo>
                <a:lnTo>
                  <a:pt x="2506664" y="962554"/>
                </a:lnTo>
                <a:lnTo>
                  <a:pt x="2513543" y="967846"/>
                </a:lnTo>
                <a:lnTo>
                  <a:pt x="2519893" y="973666"/>
                </a:lnTo>
                <a:lnTo>
                  <a:pt x="2525714" y="980016"/>
                </a:lnTo>
                <a:lnTo>
                  <a:pt x="2531005" y="986896"/>
                </a:lnTo>
                <a:lnTo>
                  <a:pt x="2535238" y="994304"/>
                </a:lnTo>
                <a:lnTo>
                  <a:pt x="2538943" y="1002241"/>
                </a:lnTo>
                <a:lnTo>
                  <a:pt x="2542118" y="1010179"/>
                </a:lnTo>
                <a:lnTo>
                  <a:pt x="2544234" y="1019175"/>
                </a:lnTo>
                <a:lnTo>
                  <a:pt x="2545822" y="1027642"/>
                </a:lnTo>
                <a:lnTo>
                  <a:pt x="2546351" y="1037167"/>
                </a:lnTo>
                <a:lnTo>
                  <a:pt x="2545822" y="1046162"/>
                </a:lnTo>
                <a:lnTo>
                  <a:pt x="2544234" y="1055158"/>
                </a:lnTo>
                <a:lnTo>
                  <a:pt x="2542118" y="1063625"/>
                </a:lnTo>
                <a:lnTo>
                  <a:pt x="2538943" y="1072092"/>
                </a:lnTo>
                <a:lnTo>
                  <a:pt x="2535238" y="1080029"/>
                </a:lnTo>
                <a:lnTo>
                  <a:pt x="2531005" y="1087438"/>
                </a:lnTo>
                <a:lnTo>
                  <a:pt x="2525714" y="1094317"/>
                </a:lnTo>
                <a:lnTo>
                  <a:pt x="2519893" y="1101196"/>
                </a:lnTo>
                <a:lnTo>
                  <a:pt x="2513543" y="1106488"/>
                </a:lnTo>
                <a:lnTo>
                  <a:pt x="2506664" y="1111779"/>
                </a:lnTo>
                <a:lnTo>
                  <a:pt x="2499255" y="1116013"/>
                </a:lnTo>
                <a:lnTo>
                  <a:pt x="2491318" y="1119717"/>
                </a:lnTo>
                <a:lnTo>
                  <a:pt x="2482851" y="1122892"/>
                </a:lnTo>
                <a:lnTo>
                  <a:pt x="2474384" y="1125538"/>
                </a:lnTo>
                <a:lnTo>
                  <a:pt x="2465389" y="1126596"/>
                </a:lnTo>
                <a:lnTo>
                  <a:pt x="2456393" y="1127125"/>
                </a:lnTo>
                <a:lnTo>
                  <a:pt x="2446868" y="1126596"/>
                </a:lnTo>
                <a:lnTo>
                  <a:pt x="2438401" y="1125538"/>
                </a:lnTo>
                <a:lnTo>
                  <a:pt x="2429405" y="1122892"/>
                </a:lnTo>
                <a:lnTo>
                  <a:pt x="2421468" y="1119717"/>
                </a:lnTo>
                <a:lnTo>
                  <a:pt x="2413530" y="1116013"/>
                </a:lnTo>
                <a:lnTo>
                  <a:pt x="2406122" y="1111779"/>
                </a:lnTo>
                <a:lnTo>
                  <a:pt x="2399243" y="1106488"/>
                </a:lnTo>
                <a:lnTo>
                  <a:pt x="2392892" y="1101196"/>
                </a:lnTo>
                <a:lnTo>
                  <a:pt x="2387072" y="1094317"/>
                </a:lnTo>
                <a:lnTo>
                  <a:pt x="2381780" y="1087438"/>
                </a:lnTo>
                <a:lnTo>
                  <a:pt x="2377017" y="1080029"/>
                </a:lnTo>
                <a:lnTo>
                  <a:pt x="2373313" y="1072092"/>
                </a:lnTo>
                <a:lnTo>
                  <a:pt x="2370138" y="1063625"/>
                </a:lnTo>
                <a:lnTo>
                  <a:pt x="2368551" y="1055158"/>
                </a:lnTo>
                <a:lnTo>
                  <a:pt x="2366963" y="1046162"/>
                </a:lnTo>
                <a:lnTo>
                  <a:pt x="2366963" y="1037167"/>
                </a:lnTo>
                <a:lnTo>
                  <a:pt x="2366963" y="1027642"/>
                </a:lnTo>
                <a:lnTo>
                  <a:pt x="2368551" y="1019175"/>
                </a:lnTo>
                <a:lnTo>
                  <a:pt x="2370138" y="1010179"/>
                </a:lnTo>
                <a:lnTo>
                  <a:pt x="2373313" y="1002241"/>
                </a:lnTo>
                <a:lnTo>
                  <a:pt x="2377017" y="994304"/>
                </a:lnTo>
                <a:lnTo>
                  <a:pt x="2381780" y="986896"/>
                </a:lnTo>
                <a:lnTo>
                  <a:pt x="2387072" y="980016"/>
                </a:lnTo>
                <a:lnTo>
                  <a:pt x="2392892" y="973666"/>
                </a:lnTo>
                <a:lnTo>
                  <a:pt x="2399243" y="967846"/>
                </a:lnTo>
                <a:lnTo>
                  <a:pt x="2406122" y="962554"/>
                </a:lnTo>
                <a:lnTo>
                  <a:pt x="2413530" y="957791"/>
                </a:lnTo>
                <a:lnTo>
                  <a:pt x="2421468" y="954087"/>
                </a:lnTo>
                <a:lnTo>
                  <a:pt x="2429405" y="950912"/>
                </a:lnTo>
                <a:lnTo>
                  <a:pt x="2438401" y="949325"/>
                </a:lnTo>
                <a:lnTo>
                  <a:pt x="2446868" y="947737"/>
                </a:lnTo>
                <a:close/>
                <a:moveTo>
                  <a:pt x="2215385" y="947737"/>
                </a:moveTo>
                <a:lnTo>
                  <a:pt x="2224355" y="947737"/>
                </a:lnTo>
                <a:lnTo>
                  <a:pt x="2233852" y="947737"/>
                </a:lnTo>
                <a:lnTo>
                  <a:pt x="2242821" y="949325"/>
                </a:lnTo>
                <a:lnTo>
                  <a:pt x="2251263" y="950912"/>
                </a:lnTo>
                <a:lnTo>
                  <a:pt x="2259705" y="954087"/>
                </a:lnTo>
                <a:lnTo>
                  <a:pt x="2267619" y="957791"/>
                </a:lnTo>
                <a:lnTo>
                  <a:pt x="2275005" y="962554"/>
                </a:lnTo>
                <a:lnTo>
                  <a:pt x="2281337" y="967846"/>
                </a:lnTo>
                <a:lnTo>
                  <a:pt x="2288196" y="973666"/>
                </a:lnTo>
                <a:lnTo>
                  <a:pt x="2293472" y="980016"/>
                </a:lnTo>
                <a:lnTo>
                  <a:pt x="2299276" y="986896"/>
                </a:lnTo>
                <a:lnTo>
                  <a:pt x="2303496" y="994304"/>
                </a:lnTo>
                <a:lnTo>
                  <a:pt x="2307190" y="1002241"/>
                </a:lnTo>
                <a:lnTo>
                  <a:pt x="2310355" y="1010179"/>
                </a:lnTo>
                <a:lnTo>
                  <a:pt x="2312466" y="1019175"/>
                </a:lnTo>
                <a:lnTo>
                  <a:pt x="2313521" y="1027642"/>
                </a:lnTo>
                <a:lnTo>
                  <a:pt x="2314576" y="1037167"/>
                </a:lnTo>
                <a:lnTo>
                  <a:pt x="2313521" y="1046162"/>
                </a:lnTo>
                <a:lnTo>
                  <a:pt x="2312466" y="1055158"/>
                </a:lnTo>
                <a:lnTo>
                  <a:pt x="2310355" y="1063625"/>
                </a:lnTo>
                <a:lnTo>
                  <a:pt x="2307190" y="1072092"/>
                </a:lnTo>
                <a:lnTo>
                  <a:pt x="2303496" y="1080029"/>
                </a:lnTo>
                <a:lnTo>
                  <a:pt x="2299276" y="1087438"/>
                </a:lnTo>
                <a:lnTo>
                  <a:pt x="2293472" y="1094317"/>
                </a:lnTo>
                <a:lnTo>
                  <a:pt x="2288196" y="1101196"/>
                </a:lnTo>
                <a:lnTo>
                  <a:pt x="2281337" y="1106488"/>
                </a:lnTo>
                <a:lnTo>
                  <a:pt x="2275005" y="1111779"/>
                </a:lnTo>
                <a:lnTo>
                  <a:pt x="2267619" y="1116013"/>
                </a:lnTo>
                <a:lnTo>
                  <a:pt x="2259705" y="1119717"/>
                </a:lnTo>
                <a:lnTo>
                  <a:pt x="2251263" y="1122892"/>
                </a:lnTo>
                <a:lnTo>
                  <a:pt x="2242821" y="1125538"/>
                </a:lnTo>
                <a:lnTo>
                  <a:pt x="2233852" y="1126596"/>
                </a:lnTo>
                <a:lnTo>
                  <a:pt x="2224355" y="1127125"/>
                </a:lnTo>
                <a:lnTo>
                  <a:pt x="2215385" y="1126596"/>
                </a:lnTo>
                <a:lnTo>
                  <a:pt x="2206416" y="1125538"/>
                </a:lnTo>
                <a:lnTo>
                  <a:pt x="2197974" y="1122892"/>
                </a:lnTo>
                <a:lnTo>
                  <a:pt x="2190060" y="1119717"/>
                </a:lnTo>
                <a:lnTo>
                  <a:pt x="2182146" y="1116013"/>
                </a:lnTo>
                <a:lnTo>
                  <a:pt x="2174759" y="1111779"/>
                </a:lnTo>
                <a:lnTo>
                  <a:pt x="2167373" y="1106488"/>
                </a:lnTo>
                <a:lnTo>
                  <a:pt x="2161569" y="1101196"/>
                </a:lnTo>
                <a:lnTo>
                  <a:pt x="2155237" y="1094317"/>
                </a:lnTo>
                <a:lnTo>
                  <a:pt x="2150489" y="1087438"/>
                </a:lnTo>
                <a:lnTo>
                  <a:pt x="2145740" y="1080029"/>
                </a:lnTo>
                <a:lnTo>
                  <a:pt x="2142047" y="1072092"/>
                </a:lnTo>
                <a:lnTo>
                  <a:pt x="2138882" y="1063625"/>
                </a:lnTo>
                <a:lnTo>
                  <a:pt x="2137299" y="1055158"/>
                </a:lnTo>
                <a:lnTo>
                  <a:pt x="2135188" y="1046162"/>
                </a:lnTo>
                <a:lnTo>
                  <a:pt x="2135188" y="1037167"/>
                </a:lnTo>
                <a:lnTo>
                  <a:pt x="2135188" y="1027642"/>
                </a:lnTo>
                <a:lnTo>
                  <a:pt x="2137299" y="1019175"/>
                </a:lnTo>
                <a:lnTo>
                  <a:pt x="2138882" y="1010179"/>
                </a:lnTo>
                <a:lnTo>
                  <a:pt x="2142047" y="1002241"/>
                </a:lnTo>
                <a:lnTo>
                  <a:pt x="2145740" y="994304"/>
                </a:lnTo>
                <a:lnTo>
                  <a:pt x="2150489" y="986896"/>
                </a:lnTo>
                <a:lnTo>
                  <a:pt x="2155237" y="980016"/>
                </a:lnTo>
                <a:lnTo>
                  <a:pt x="2161569" y="973666"/>
                </a:lnTo>
                <a:lnTo>
                  <a:pt x="2167373" y="967846"/>
                </a:lnTo>
                <a:lnTo>
                  <a:pt x="2174759" y="962554"/>
                </a:lnTo>
                <a:lnTo>
                  <a:pt x="2182146" y="957791"/>
                </a:lnTo>
                <a:lnTo>
                  <a:pt x="2190060" y="954087"/>
                </a:lnTo>
                <a:lnTo>
                  <a:pt x="2197974" y="950912"/>
                </a:lnTo>
                <a:lnTo>
                  <a:pt x="2206416" y="949325"/>
                </a:lnTo>
                <a:lnTo>
                  <a:pt x="2215385" y="947737"/>
                </a:lnTo>
                <a:close/>
                <a:moveTo>
                  <a:pt x="1973739" y="947737"/>
                </a:moveTo>
                <a:lnTo>
                  <a:pt x="1983320" y="947737"/>
                </a:lnTo>
                <a:lnTo>
                  <a:pt x="1992369" y="947737"/>
                </a:lnTo>
                <a:lnTo>
                  <a:pt x="2001418" y="949325"/>
                </a:lnTo>
                <a:lnTo>
                  <a:pt x="2009934" y="950912"/>
                </a:lnTo>
                <a:lnTo>
                  <a:pt x="2017918" y="954087"/>
                </a:lnTo>
                <a:lnTo>
                  <a:pt x="2025902" y="957791"/>
                </a:lnTo>
                <a:lnTo>
                  <a:pt x="2033354" y="962554"/>
                </a:lnTo>
                <a:lnTo>
                  <a:pt x="2040806" y="967846"/>
                </a:lnTo>
                <a:lnTo>
                  <a:pt x="2046661" y="973666"/>
                </a:lnTo>
                <a:lnTo>
                  <a:pt x="2053049" y="980016"/>
                </a:lnTo>
                <a:lnTo>
                  <a:pt x="2057839" y="986896"/>
                </a:lnTo>
                <a:lnTo>
                  <a:pt x="2062630" y="994304"/>
                </a:lnTo>
                <a:lnTo>
                  <a:pt x="2066356" y="1002241"/>
                </a:lnTo>
                <a:lnTo>
                  <a:pt x="2069549" y="1010179"/>
                </a:lnTo>
                <a:lnTo>
                  <a:pt x="2071146" y="1019175"/>
                </a:lnTo>
                <a:lnTo>
                  <a:pt x="2073275" y="1027642"/>
                </a:lnTo>
                <a:lnTo>
                  <a:pt x="2073275" y="1037167"/>
                </a:lnTo>
                <a:lnTo>
                  <a:pt x="2073275" y="1046162"/>
                </a:lnTo>
                <a:lnTo>
                  <a:pt x="2071146" y="1055158"/>
                </a:lnTo>
                <a:lnTo>
                  <a:pt x="2069549" y="1063625"/>
                </a:lnTo>
                <a:lnTo>
                  <a:pt x="2066356" y="1072092"/>
                </a:lnTo>
                <a:lnTo>
                  <a:pt x="2062630" y="1080029"/>
                </a:lnTo>
                <a:lnTo>
                  <a:pt x="2057839" y="1087438"/>
                </a:lnTo>
                <a:lnTo>
                  <a:pt x="2053049" y="1094317"/>
                </a:lnTo>
                <a:lnTo>
                  <a:pt x="2046661" y="1101196"/>
                </a:lnTo>
                <a:lnTo>
                  <a:pt x="2040806" y="1106488"/>
                </a:lnTo>
                <a:lnTo>
                  <a:pt x="2033354" y="1111779"/>
                </a:lnTo>
                <a:lnTo>
                  <a:pt x="2025902" y="1116013"/>
                </a:lnTo>
                <a:lnTo>
                  <a:pt x="2017918" y="1119717"/>
                </a:lnTo>
                <a:lnTo>
                  <a:pt x="2009934" y="1122892"/>
                </a:lnTo>
                <a:lnTo>
                  <a:pt x="2001418" y="1125538"/>
                </a:lnTo>
                <a:lnTo>
                  <a:pt x="1992369" y="1126596"/>
                </a:lnTo>
                <a:lnTo>
                  <a:pt x="1983320" y="1127125"/>
                </a:lnTo>
                <a:lnTo>
                  <a:pt x="1973739" y="1126596"/>
                </a:lnTo>
                <a:lnTo>
                  <a:pt x="1964690" y="1125538"/>
                </a:lnTo>
                <a:lnTo>
                  <a:pt x="1956174" y="1122892"/>
                </a:lnTo>
                <a:lnTo>
                  <a:pt x="1947657" y="1119717"/>
                </a:lnTo>
                <a:lnTo>
                  <a:pt x="1939673" y="1116013"/>
                </a:lnTo>
                <a:lnTo>
                  <a:pt x="1932221" y="1111779"/>
                </a:lnTo>
                <a:lnTo>
                  <a:pt x="1925834" y="1106488"/>
                </a:lnTo>
                <a:lnTo>
                  <a:pt x="1918914" y="1101196"/>
                </a:lnTo>
                <a:lnTo>
                  <a:pt x="1913591" y="1094317"/>
                </a:lnTo>
                <a:lnTo>
                  <a:pt x="1907736" y="1087438"/>
                </a:lnTo>
                <a:lnTo>
                  <a:pt x="1903478" y="1080029"/>
                </a:lnTo>
                <a:lnTo>
                  <a:pt x="1899752" y="1072092"/>
                </a:lnTo>
                <a:lnTo>
                  <a:pt x="1897091" y="1063625"/>
                </a:lnTo>
                <a:lnTo>
                  <a:pt x="1894429" y="1055158"/>
                </a:lnTo>
                <a:lnTo>
                  <a:pt x="1893365" y="1046162"/>
                </a:lnTo>
                <a:lnTo>
                  <a:pt x="1892300" y="1037167"/>
                </a:lnTo>
                <a:lnTo>
                  <a:pt x="1893365" y="1027642"/>
                </a:lnTo>
                <a:lnTo>
                  <a:pt x="1894429" y="1019175"/>
                </a:lnTo>
                <a:lnTo>
                  <a:pt x="1897091" y="1010179"/>
                </a:lnTo>
                <a:lnTo>
                  <a:pt x="1899752" y="1002241"/>
                </a:lnTo>
                <a:lnTo>
                  <a:pt x="1903478" y="994304"/>
                </a:lnTo>
                <a:lnTo>
                  <a:pt x="1907736" y="986896"/>
                </a:lnTo>
                <a:lnTo>
                  <a:pt x="1913591" y="980016"/>
                </a:lnTo>
                <a:lnTo>
                  <a:pt x="1918914" y="973666"/>
                </a:lnTo>
                <a:lnTo>
                  <a:pt x="1925834" y="967846"/>
                </a:lnTo>
                <a:lnTo>
                  <a:pt x="1932221" y="962554"/>
                </a:lnTo>
                <a:lnTo>
                  <a:pt x="1939673" y="957791"/>
                </a:lnTo>
                <a:lnTo>
                  <a:pt x="1947657" y="954087"/>
                </a:lnTo>
                <a:lnTo>
                  <a:pt x="1956174" y="950912"/>
                </a:lnTo>
                <a:lnTo>
                  <a:pt x="1964690" y="949325"/>
                </a:lnTo>
                <a:lnTo>
                  <a:pt x="1973739" y="947737"/>
                </a:lnTo>
                <a:close/>
                <a:moveTo>
                  <a:pt x="1263122" y="947737"/>
                </a:moveTo>
                <a:lnTo>
                  <a:pt x="1272118" y="947737"/>
                </a:lnTo>
                <a:lnTo>
                  <a:pt x="1281114" y="947737"/>
                </a:lnTo>
                <a:lnTo>
                  <a:pt x="1290639" y="949325"/>
                </a:lnTo>
                <a:lnTo>
                  <a:pt x="1299105" y="950912"/>
                </a:lnTo>
                <a:lnTo>
                  <a:pt x="1307572" y="954087"/>
                </a:lnTo>
                <a:lnTo>
                  <a:pt x="1315509" y="957791"/>
                </a:lnTo>
                <a:lnTo>
                  <a:pt x="1322918" y="962554"/>
                </a:lnTo>
                <a:lnTo>
                  <a:pt x="1329268" y="967846"/>
                </a:lnTo>
                <a:lnTo>
                  <a:pt x="1336147" y="973666"/>
                </a:lnTo>
                <a:lnTo>
                  <a:pt x="1341439" y="980016"/>
                </a:lnTo>
                <a:lnTo>
                  <a:pt x="1347260" y="986896"/>
                </a:lnTo>
                <a:lnTo>
                  <a:pt x="1351493" y="994304"/>
                </a:lnTo>
                <a:lnTo>
                  <a:pt x="1355197" y="1002241"/>
                </a:lnTo>
                <a:lnTo>
                  <a:pt x="1357843" y="1010179"/>
                </a:lnTo>
                <a:lnTo>
                  <a:pt x="1360489" y="1019175"/>
                </a:lnTo>
                <a:lnTo>
                  <a:pt x="1361547" y="1027642"/>
                </a:lnTo>
                <a:lnTo>
                  <a:pt x="1362076" y="1037167"/>
                </a:lnTo>
                <a:lnTo>
                  <a:pt x="1361547" y="1046162"/>
                </a:lnTo>
                <a:lnTo>
                  <a:pt x="1360489" y="1055158"/>
                </a:lnTo>
                <a:lnTo>
                  <a:pt x="1357843" y="1063625"/>
                </a:lnTo>
                <a:lnTo>
                  <a:pt x="1355197" y="1072092"/>
                </a:lnTo>
                <a:lnTo>
                  <a:pt x="1351493" y="1080029"/>
                </a:lnTo>
                <a:lnTo>
                  <a:pt x="1347260" y="1087438"/>
                </a:lnTo>
                <a:lnTo>
                  <a:pt x="1341439" y="1094317"/>
                </a:lnTo>
                <a:lnTo>
                  <a:pt x="1336147" y="1101196"/>
                </a:lnTo>
                <a:lnTo>
                  <a:pt x="1329268" y="1106488"/>
                </a:lnTo>
                <a:lnTo>
                  <a:pt x="1322918" y="1111779"/>
                </a:lnTo>
                <a:lnTo>
                  <a:pt x="1315509" y="1116013"/>
                </a:lnTo>
                <a:lnTo>
                  <a:pt x="1307572" y="1119717"/>
                </a:lnTo>
                <a:lnTo>
                  <a:pt x="1299105" y="1122892"/>
                </a:lnTo>
                <a:lnTo>
                  <a:pt x="1290639" y="1125538"/>
                </a:lnTo>
                <a:lnTo>
                  <a:pt x="1281114" y="1126596"/>
                </a:lnTo>
                <a:lnTo>
                  <a:pt x="1272118" y="1127125"/>
                </a:lnTo>
                <a:lnTo>
                  <a:pt x="1263122" y="1126596"/>
                </a:lnTo>
                <a:lnTo>
                  <a:pt x="1254655" y="1125538"/>
                </a:lnTo>
                <a:lnTo>
                  <a:pt x="1245659" y="1122892"/>
                </a:lnTo>
                <a:lnTo>
                  <a:pt x="1237722" y="1119717"/>
                </a:lnTo>
                <a:lnTo>
                  <a:pt x="1229784" y="1116013"/>
                </a:lnTo>
                <a:lnTo>
                  <a:pt x="1222376" y="1111779"/>
                </a:lnTo>
                <a:lnTo>
                  <a:pt x="1214968" y="1106488"/>
                </a:lnTo>
                <a:lnTo>
                  <a:pt x="1209147" y="1101196"/>
                </a:lnTo>
                <a:lnTo>
                  <a:pt x="1202797" y="1094317"/>
                </a:lnTo>
                <a:lnTo>
                  <a:pt x="1198034" y="1087438"/>
                </a:lnTo>
                <a:lnTo>
                  <a:pt x="1193272" y="1080029"/>
                </a:lnTo>
                <a:lnTo>
                  <a:pt x="1189567" y="1072092"/>
                </a:lnTo>
                <a:lnTo>
                  <a:pt x="1186392" y="1063625"/>
                </a:lnTo>
                <a:lnTo>
                  <a:pt x="1184805" y="1055158"/>
                </a:lnTo>
                <a:lnTo>
                  <a:pt x="1182688" y="1046162"/>
                </a:lnTo>
                <a:lnTo>
                  <a:pt x="1182688" y="1037167"/>
                </a:lnTo>
                <a:lnTo>
                  <a:pt x="1182688" y="1027642"/>
                </a:lnTo>
                <a:lnTo>
                  <a:pt x="1184805" y="1019175"/>
                </a:lnTo>
                <a:lnTo>
                  <a:pt x="1186392" y="1010179"/>
                </a:lnTo>
                <a:lnTo>
                  <a:pt x="1189567" y="1002241"/>
                </a:lnTo>
                <a:lnTo>
                  <a:pt x="1193272" y="994304"/>
                </a:lnTo>
                <a:lnTo>
                  <a:pt x="1198034" y="986896"/>
                </a:lnTo>
                <a:lnTo>
                  <a:pt x="1202797" y="980016"/>
                </a:lnTo>
                <a:lnTo>
                  <a:pt x="1209147" y="973666"/>
                </a:lnTo>
                <a:lnTo>
                  <a:pt x="1214968" y="967846"/>
                </a:lnTo>
                <a:lnTo>
                  <a:pt x="1222376" y="962554"/>
                </a:lnTo>
                <a:lnTo>
                  <a:pt x="1229784" y="957791"/>
                </a:lnTo>
                <a:lnTo>
                  <a:pt x="1237722" y="954087"/>
                </a:lnTo>
                <a:lnTo>
                  <a:pt x="1245659" y="950912"/>
                </a:lnTo>
                <a:lnTo>
                  <a:pt x="1254655" y="949325"/>
                </a:lnTo>
                <a:lnTo>
                  <a:pt x="1263122" y="947737"/>
                </a:lnTo>
                <a:close/>
                <a:moveTo>
                  <a:pt x="1026055" y="947737"/>
                </a:moveTo>
                <a:lnTo>
                  <a:pt x="1036109" y="947737"/>
                </a:lnTo>
                <a:lnTo>
                  <a:pt x="1045105" y="947737"/>
                </a:lnTo>
                <a:lnTo>
                  <a:pt x="1053571" y="949325"/>
                </a:lnTo>
                <a:lnTo>
                  <a:pt x="1062038" y="950912"/>
                </a:lnTo>
                <a:lnTo>
                  <a:pt x="1070505" y="954087"/>
                </a:lnTo>
                <a:lnTo>
                  <a:pt x="1078442" y="957791"/>
                </a:lnTo>
                <a:lnTo>
                  <a:pt x="1085851" y="962554"/>
                </a:lnTo>
                <a:lnTo>
                  <a:pt x="1092730" y="967846"/>
                </a:lnTo>
                <a:lnTo>
                  <a:pt x="1099080" y="973666"/>
                </a:lnTo>
                <a:lnTo>
                  <a:pt x="1105430" y="980016"/>
                </a:lnTo>
                <a:lnTo>
                  <a:pt x="1110192" y="986896"/>
                </a:lnTo>
                <a:lnTo>
                  <a:pt x="1114426" y="994304"/>
                </a:lnTo>
                <a:lnTo>
                  <a:pt x="1118659" y="1002241"/>
                </a:lnTo>
                <a:lnTo>
                  <a:pt x="1121834" y="1010179"/>
                </a:lnTo>
                <a:lnTo>
                  <a:pt x="1123422" y="1019175"/>
                </a:lnTo>
                <a:lnTo>
                  <a:pt x="1125009" y="1027642"/>
                </a:lnTo>
                <a:lnTo>
                  <a:pt x="1125538" y="1037167"/>
                </a:lnTo>
                <a:lnTo>
                  <a:pt x="1125009" y="1046162"/>
                </a:lnTo>
                <a:lnTo>
                  <a:pt x="1123422" y="1055158"/>
                </a:lnTo>
                <a:lnTo>
                  <a:pt x="1121834" y="1063625"/>
                </a:lnTo>
                <a:lnTo>
                  <a:pt x="1118659" y="1072092"/>
                </a:lnTo>
                <a:lnTo>
                  <a:pt x="1114426" y="1080029"/>
                </a:lnTo>
                <a:lnTo>
                  <a:pt x="1110192" y="1087438"/>
                </a:lnTo>
                <a:lnTo>
                  <a:pt x="1105430" y="1094317"/>
                </a:lnTo>
                <a:lnTo>
                  <a:pt x="1099080" y="1101196"/>
                </a:lnTo>
                <a:lnTo>
                  <a:pt x="1092730" y="1106488"/>
                </a:lnTo>
                <a:lnTo>
                  <a:pt x="1085851" y="1111779"/>
                </a:lnTo>
                <a:lnTo>
                  <a:pt x="1078442" y="1116013"/>
                </a:lnTo>
                <a:lnTo>
                  <a:pt x="1070505" y="1119717"/>
                </a:lnTo>
                <a:lnTo>
                  <a:pt x="1062038" y="1122892"/>
                </a:lnTo>
                <a:lnTo>
                  <a:pt x="1053571" y="1125538"/>
                </a:lnTo>
                <a:lnTo>
                  <a:pt x="1045105" y="1126596"/>
                </a:lnTo>
                <a:lnTo>
                  <a:pt x="1036109" y="1127125"/>
                </a:lnTo>
                <a:lnTo>
                  <a:pt x="1026055" y="1126596"/>
                </a:lnTo>
                <a:lnTo>
                  <a:pt x="1017588" y="1125538"/>
                </a:lnTo>
                <a:lnTo>
                  <a:pt x="1009121" y="1122892"/>
                </a:lnTo>
                <a:lnTo>
                  <a:pt x="1000655" y="1119717"/>
                </a:lnTo>
                <a:lnTo>
                  <a:pt x="992717" y="1116013"/>
                </a:lnTo>
                <a:lnTo>
                  <a:pt x="985309" y="1111779"/>
                </a:lnTo>
                <a:lnTo>
                  <a:pt x="978959" y="1106488"/>
                </a:lnTo>
                <a:lnTo>
                  <a:pt x="972079" y="1101196"/>
                </a:lnTo>
                <a:lnTo>
                  <a:pt x="966259" y="1094317"/>
                </a:lnTo>
                <a:lnTo>
                  <a:pt x="960967" y="1087438"/>
                </a:lnTo>
                <a:lnTo>
                  <a:pt x="956734" y="1080029"/>
                </a:lnTo>
                <a:lnTo>
                  <a:pt x="952500" y="1072092"/>
                </a:lnTo>
                <a:lnTo>
                  <a:pt x="949325" y="1063625"/>
                </a:lnTo>
                <a:lnTo>
                  <a:pt x="947738" y="1055158"/>
                </a:lnTo>
                <a:lnTo>
                  <a:pt x="946679" y="1046162"/>
                </a:lnTo>
                <a:lnTo>
                  <a:pt x="946150" y="1037167"/>
                </a:lnTo>
                <a:lnTo>
                  <a:pt x="946679" y="1027642"/>
                </a:lnTo>
                <a:lnTo>
                  <a:pt x="947738" y="1019175"/>
                </a:lnTo>
                <a:lnTo>
                  <a:pt x="949325" y="1010179"/>
                </a:lnTo>
                <a:lnTo>
                  <a:pt x="952500" y="1002241"/>
                </a:lnTo>
                <a:lnTo>
                  <a:pt x="956734" y="994304"/>
                </a:lnTo>
                <a:lnTo>
                  <a:pt x="960967" y="986896"/>
                </a:lnTo>
                <a:lnTo>
                  <a:pt x="966259" y="980016"/>
                </a:lnTo>
                <a:lnTo>
                  <a:pt x="972079" y="973666"/>
                </a:lnTo>
                <a:lnTo>
                  <a:pt x="978959" y="967846"/>
                </a:lnTo>
                <a:lnTo>
                  <a:pt x="985309" y="962554"/>
                </a:lnTo>
                <a:lnTo>
                  <a:pt x="992717" y="957791"/>
                </a:lnTo>
                <a:lnTo>
                  <a:pt x="1000655" y="954087"/>
                </a:lnTo>
                <a:lnTo>
                  <a:pt x="1009121" y="950912"/>
                </a:lnTo>
                <a:lnTo>
                  <a:pt x="1017588" y="949325"/>
                </a:lnTo>
                <a:lnTo>
                  <a:pt x="1026055" y="947737"/>
                </a:lnTo>
                <a:close/>
                <a:moveTo>
                  <a:pt x="794572" y="947737"/>
                </a:moveTo>
                <a:lnTo>
                  <a:pt x="804069" y="947737"/>
                </a:lnTo>
                <a:lnTo>
                  <a:pt x="813566" y="947737"/>
                </a:lnTo>
                <a:lnTo>
                  <a:pt x="822008" y="949325"/>
                </a:lnTo>
                <a:lnTo>
                  <a:pt x="830450" y="950912"/>
                </a:lnTo>
                <a:lnTo>
                  <a:pt x="838892" y="954087"/>
                </a:lnTo>
                <a:lnTo>
                  <a:pt x="846806" y="957791"/>
                </a:lnTo>
                <a:lnTo>
                  <a:pt x="854192" y="962554"/>
                </a:lnTo>
                <a:lnTo>
                  <a:pt x="860524" y="967846"/>
                </a:lnTo>
                <a:lnTo>
                  <a:pt x="867383" y="973666"/>
                </a:lnTo>
                <a:lnTo>
                  <a:pt x="873714" y="980016"/>
                </a:lnTo>
                <a:lnTo>
                  <a:pt x="878463" y="986896"/>
                </a:lnTo>
                <a:lnTo>
                  <a:pt x="882683" y="994304"/>
                </a:lnTo>
                <a:lnTo>
                  <a:pt x="886904" y="1002241"/>
                </a:lnTo>
                <a:lnTo>
                  <a:pt x="890070" y="1010179"/>
                </a:lnTo>
                <a:lnTo>
                  <a:pt x="891653" y="1019175"/>
                </a:lnTo>
                <a:lnTo>
                  <a:pt x="892708" y="1027642"/>
                </a:lnTo>
                <a:lnTo>
                  <a:pt x="893763" y="1037167"/>
                </a:lnTo>
                <a:lnTo>
                  <a:pt x="892708" y="1046162"/>
                </a:lnTo>
                <a:lnTo>
                  <a:pt x="891653" y="1055158"/>
                </a:lnTo>
                <a:lnTo>
                  <a:pt x="890070" y="1063625"/>
                </a:lnTo>
                <a:lnTo>
                  <a:pt x="886904" y="1072092"/>
                </a:lnTo>
                <a:lnTo>
                  <a:pt x="882683" y="1080029"/>
                </a:lnTo>
                <a:lnTo>
                  <a:pt x="878463" y="1087438"/>
                </a:lnTo>
                <a:lnTo>
                  <a:pt x="873714" y="1094317"/>
                </a:lnTo>
                <a:lnTo>
                  <a:pt x="867383" y="1101196"/>
                </a:lnTo>
                <a:lnTo>
                  <a:pt x="860524" y="1106488"/>
                </a:lnTo>
                <a:lnTo>
                  <a:pt x="854192" y="1111779"/>
                </a:lnTo>
                <a:lnTo>
                  <a:pt x="846806" y="1116013"/>
                </a:lnTo>
                <a:lnTo>
                  <a:pt x="838892" y="1119717"/>
                </a:lnTo>
                <a:lnTo>
                  <a:pt x="830450" y="1122892"/>
                </a:lnTo>
                <a:lnTo>
                  <a:pt x="822008" y="1125538"/>
                </a:lnTo>
                <a:lnTo>
                  <a:pt x="813566" y="1126596"/>
                </a:lnTo>
                <a:lnTo>
                  <a:pt x="804069" y="1127125"/>
                </a:lnTo>
                <a:lnTo>
                  <a:pt x="794572" y="1126596"/>
                </a:lnTo>
                <a:lnTo>
                  <a:pt x="786130" y="1125538"/>
                </a:lnTo>
                <a:lnTo>
                  <a:pt x="777689" y="1122892"/>
                </a:lnTo>
                <a:lnTo>
                  <a:pt x="769247" y="1119717"/>
                </a:lnTo>
                <a:lnTo>
                  <a:pt x="761333" y="1116013"/>
                </a:lnTo>
                <a:lnTo>
                  <a:pt x="753946" y="1111779"/>
                </a:lnTo>
                <a:lnTo>
                  <a:pt x="747087" y="1106488"/>
                </a:lnTo>
                <a:lnTo>
                  <a:pt x="740756" y="1101196"/>
                </a:lnTo>
                <a:lnTo>
                  <a:pt x="734424" y="1094317"/>
                </a:lnTo>
                <a:lnTo>
                  <a:pt x="729676" y="1087438"/>
                </a:lnTo>
                <a:lnTo>
                  <a:pt x="725455" y="1080029"/>
                </a:lnTo>
                <a:lnTo>
                  <a:pt x="721234" y="1072092"/>
                </a:lnTo>
                <a:lnTo>
                  <a:pt x="718069" y="1063625"/>
                </a:lnTo>
                <a:lnTo>
                  <a:pt x="716486" y="1055158"/>
                </a:lnTo>
                <a:lnTo>
                  <a:pt x="714903" y="1046162"/>
                </a:lnTo>
                <a:lnTo>
                  <a:pt x="714375" y="1037167"/>
                </a:lnTo>
                <a:lnTo>
                  <a:pt x="714903" y="1027642"/>
                </a:lnTo>
                <a:lnTo>
                  <a:pt x="716486" y="1019175"/>
                </a:lnTo>
                <a:lnTo>
                  <a:pt x="718069" y="1010179"/>
                </a:lnTo>
                <a:lnTo>
                  <a:pt x="721234" y="1002241"/>
                </a:lnTo>
                <a:lnTo>
                  <a:pt x="725455" y="994304"/>
                </a:lnTo>
                <a:lnTo>
                  <a:pt x="729676" y="986896"/>
                </a:lnTo>
                <a:lnTo>
                  <a:pt x="734424" y="980016"/>
                </a:lnTo>
                <a:lnTo>
                  <a:pt x="740756" y="973666"/>
                </a:lnTo>
                <a:lnTo>
                  <a:pt x="747087" y="967846"/>
                </a:lnTo>
                <a:lnTo>
                  <a:pt x="753946" y="962554"/>
                </a:lnTo>
                <a:lnTo>
                  <a:pt x="761333" y="957791"/>
                </a:lnTo>
                <a:lnTo>
                  <a:pt x="769247" y="954087"/>
                </a:lnTo>
                <a:lnTo>
                  <a:pt x="777689" y="950912"/>
                </a:lnTo>
                <a:lnTo>
                  <a:pt x="786130" y="949325"/>
                </a:lnTo>
                <a:lnTo>
                  <a:pt x="794572" y="947737"/>
                </a:lnTo>
                <a:close/>
                <a:moveTo>
                  <a:pt x="554089" y="947737"/>
                </a:moveTo>
                <a:lnTo>
                  <a:pt x="563032" y="947737"/>
                </a:lnTo>
                <a:lnTo>
                  <a:pt x="571975" y="947737"/>
                </a:lnTo>
                <a:lnTo>
                  <a:pt x="580918" y="949325"/>
                </a:lnTo>
                <a:lnTo>
                  <a:pt x="589335" y="950912"/>
                </a:lnTo>
                <a:lnTo>
                  <a:pt x="597226" y="954087"/>
                </a:lnTo>
                <a:lnTo>
                  <a:pt x="605117" y="957791"/>
                </a:lnTo>
                <a:lnTo>
                  <a:pt x="613008" y="962554"/>
                </a:lnTo>
                <a:lnTo>
                  <a:pt x="619847" y="967846"/>
                </a:lnTo>
                <a:lnTo>
                  <a:pt x="625633" y="973666"/>
                </a:lnTo>
                <a:lnTo>
                  <a:pt x="631946" y="980016"/>
                </a:lnTo>
                <a:lnTo>
                  <a:pt x="636681" y="986896"/>
                </a:lnTo>
                <a:lnTo>
                  <a:pt x="641415" y="994304"/>
                </a:lnTo>
                <a:lnTo>
                  <a:pt x="645098" y="1002241"/>
                </a:lnTo>
                <a:lnTo>
                  <a:pt x="648254" y="1010179"/>
                </a:lnTo>
                <a:lnTo>
                  <a:pt x="650885" y="1019175"/>
                </a:lnTo>
                <a:lnTo>
                  <a:pt x="651937" y="1027642"/>
                </a:lnTo>
                <a:lnTo>
                  <a:pt x="652463" y="1037167"/>
                </a:lnTo>
                <a:lnTo>
                  <a:pt x="651937" y="1046162"/>
                </a:lnTo>
                <a:lnTo>
                  <a:pt x="650885" y="1055158"/>
                </a:lnTo>
                <a:lnTo>
                  <a:pt x="648254" y="1063625"/>
                </a:lnTo>
                <a:lnTo>
                  <a:pt x="645098" y="1072092"/>
                </a:lnTo>
                <a:lnTo>
                  <a:pt x="641415" y="1080029"/>
                </a:lnTo>
                <a:lnTo>
                  <a:pt x="636681" y="1087438"/>
                </a:lnTo>
                <a:lnTo>
                  <a:pt x="631946" y="1094317"/>
                </a:lnTo>
                <a:lnTo>
                  <a:pt x="625633" y="1101196"/>
                </a:lnTo>
                <a:lnTo>
                  <a:pt x="619847" y="1106488"/>
                </a:lnTo>
                <a:lnTo>
                  <a:pt x="613008" y="1111779"/>
                </a:lnTo>
                <a:lnTo>
                  <a:pt x="605117" y="1116013"/>
                </a:lnTo>
                <a:lnTo>
                  <a:pt x="597226" y="1119717"/>
                </a:lnTo>
                <a:lnTo>
                  <a:pt x="589335" y="1122892"/>
                </a:lnTo>
                <a:lnTo>
                  <a:pt x="580918" y="1125538"/>
                </a:lnTo>
                <a:lnTo>
                  <a:pt x="571975" y="1126596"/>
                </a:lnTo>
                <a:lnTo>
                  <a:pt x="563032" y="1127125"/>
                </a:lnTo>
                <a:lnTo>
                  <a:pt x="554089" y="1126596"/>
                </a:lnTo>
                <a:lnTo>
                  <a:pt x="544620" y="1125538"/>
                </a:lnTo>
                <a:lnTo>
                  <a:pt x="536202" y="1122892"/>
                </a:lnTo>
                <a:lnTo>
                  <a:pt x="527785" y="1119717"/>
                </a:lnTo>
                <a:lnTo>
                  <a:pt x="519894" y="1116013"/>
                </a:lnTo>
                <a:lnTo>
                  <a:pt x="512530" y="1111779"/>
                </a:lnTo>
                <a:lnTo>
                  <a:pt x="506217" y="1106488"/>
                </a:lnTo>
                <a:lnTo>
                  <a:pt x="499378" y="1101196"/>
                </a:lnTo>
                <a:lnTo>
                  <a:pt x="494117" y="1094317"/>
                </a:lnTo>
                <a:lnTo>
                  <a:pt x="488331" y="1087438"/>
                </a:lnTo>
                <a:lnTo>
                  <a:pt x="484122" y="1080029"/>
                </a:lnTo>
                <a:lnTo>
                  <a:pt x="480440" y="1072092"/>
                </a:lnTo>
                <a:lnTo>
                  <a:pt x="477809" y="1063625"/>
                </a:lnTo>
                <a:lnTo>
                  <a:pt x="475179" y="1055158"/>
                </a:lnTo>
                <a:lnTo>
                  <a:pt x="474127" y="1046162"/>
                </a:lnTo>
                <a:lnTo>
                  <a:pt x="473075" y="1037167"/>
                </a:lnTo>
                <a:lnTo>
                  <a:pt x="474127" y="1027642"/>
                </a:lnTo>
                <a:lnTo>
                  <a:pt x="475179" y="1019175"/>
                </a:lnTo>
                <a:lnTo>
                  <a:pt x="477809" y="1010179"/>
                </a:lnTo>
                <a:lnTo>
                  <a:pt x="480440" y="1002241"/>
                </a:lnTo>
                <a:lnTo>
                  <a:pt x="484122" y="994304"/>
                </a:lnTo>
                <a:lnTo>
                  <a:pt x="488331" y="986896"/>
                </a:lnTo>
                <a:lnTo>
                  <a:pt x="494117" y="980016"/>
                </a:lnTo>
                <a:lnTo>
                  <a:pt x="499378" y="973666"/>
                </a:lnTo>
                <a:lnTo>
                  <a:pt x="506217" y="967846"/>
                </a:lnTo>
                <a:lnTo>
                  <a:pt x="512530" y="962554"/>
                </a:lnTo>
                <a:lnTo>
                  <a:pt x="519894" y="957791"/>
                </a:lnTo>
                <a:lnTo>
                  <a:pt x="527785" y="954087"/>
                </a:lnTo>
                <a:lnTo>
                  <a:pt x="536202" y="950912"/>
                </a:lnTo>
                <a:lnTo>
                  <a:pt x="544620" y="949325"/>
                </a:lnTo>
                <a:lnTo>
                  <a:pt x="554089" y="947737"/>
                </a:lnTo>
                <a:close/>
                <a:moveTo>
                  <a:pt x="2929995" y="711200"/>
                </a:moveTo>
                <a:lnTo>
                  <a:pt x="2938938" y="711729"/>
                </a:lnTo>
                <a:lnTo>
                  <a:pt x="2947881" y="712788"/>
                </a:lnTo>
                <a:lnTo>
                  <a:pt x="2956298" y="714904"/>
                </a:lnTo>
                <a:lnTo>
                  <a:pt x="2964189" y="718079"/>
                </a:lnTo>
                <a:lnTo>
                  <a:pt x="2972080" y="722313"/>
                </a:lnTo>
                <a:lnTo>
                  <a:pt x="2979971" y="726546"/>
                </a:lnTo>
                <a:lnTo>
                  <a:pt x="2986810" y="731838"/>
                </a:lnTo>
                <a:lnTo>
                  <a:pt x="2992597" y="737129"/>
                </a:lnTo>
                <a:lnTo>
                  <a:pt x="2998909" y="744009"/>
                </a:lnTo>
                <a:lnTo>
                  <a:pt x="3003644" y="750888"/>
                </a:lnTo>
                <a:lnTo>
                  <a:pt x="3008379" y="758296"/>
                </a:lnTo>
                <a:lnTo>
                  <a:pt x="3012061" y="766234"/>
                </a:lnTo>
                <a:lnTo>
                  <a:pt x="3015217" y="774700"/>
                </a:lnTo>
                <a:lnTo>
                  <a:pt x="3017848" y="783167"/>
                </a:lnTo>
                <a:lnTo>
                  <a:pt x="3018900" y="791634"/>
                </a:lnTo>
                <a:lnTo>
                  <a:pt x="3019426" y="801159"/>
                </a:lnTo>
                <a:lnTo>
                  <a:pt x="3018900" y="810684"/>
                </a:lnTo>
                <a:lnTo>
                  <a:pt x="3017848" y="819150"/>
                </a:lnTo>
                <a:lnTo>
                  <a:pt x="3015217" y="827617"/>
                </a:lnTo>
                <a:lnTo>
                  <a:pt x="3012061" y="836084"/>
                </a:lnTo>
                <a:lnTo>
                  <a:pt x="3008379" y="844021"/>
                </a:lnTo>
                <a:lnTo>
                  <a:pt x="3003644" y="851430"/>
                </a:lnTo>
                <a:lnTo>
                  <a:pt x="2998909" y="858309"/>
                </a:lnTo>
                <a:lnTo>
                  <a:pt x="2992597" y="864659"/>
                </a:lnTo>
                <a:lnTo>
                  <a:pt x="2986810" y="870480"/>
                </a:lnTo>
                <a:lnTo>
                  <a:pt x="2979971" y="875771"/>
                </a:lnTo>
                <a:lnTo>
                  <a:pt x="2972080" y="880005"/>
                </a:lnTo>
                <a:lnTo>
                  <a:pt x="2964189" y="884238"/>
                </a:lnTo>
                <a:lnTo>
                  <a:pt x="2956298" y="887413"/>
                </a:lnTo>
                <a:lnTo>
                  <a:pt x="2947881" y="889001"/>
                </a:lnTo>
                <a:lnTo>
                  <a:pt x="2938938" y="890588"/>
                </a:lnTo>
                <a:lnTo>
                  <a:pt x="2929995" y="890588"/>
                </a:lnTo>
                <a:lnTo>
                  <a:pt x="2920526" y="890588"/>
                </a:lnTo>
                <a:lnTo>
                  <a:pt x="2911583" y="889001"/>
                </a:lnTo>
                <a:lnTo>
                  <a:pt x="2903166" y="887413"/>
                </a:lnTo>
                <a:lnTo>
                  <a:pt x="2894749" y="884238"/>
                </a:lnTo>
                <a:lnTo>
                  <a:pt x="2887384" y="880005"/>
                </a:lnTo>
                <a:lnTo>
                  <a:pt x="2879493" y="875771"/>
                </a:lnTo>
                <a:lnTo>
                  <a:pt x="2873180" y="870480"/>
                </a:lnTo>
                <a:lnTo>
                  <a:pt x="2866341" y="864659"/>
                </a:lnTo>
                <a:lnTo>
                  <a:pt x="2861081" y="858309"/>
                </a:lnTo>
                <a:lnTo>
                  <a:pt x="2855294" y="851430"/>
                </a:lnTo>
                <a:lnTo>
                  <a:pt x="2851085" y="844021"/>
                </a:lnTo>
                <a:lnTo>
                  <a:pt x="2847403" y="836084"/>
                </a:lnTo>
                <a:lnTo>
                  <a:pt x="2844247" y="827617"/>
                </a:lnTo>
                <a:lnTo>
                  <a:pt x="2842142" y="819150"/>
                </a:lnTo>
                <a:lnTo>
                  <a:pt x="2841090" y="810684"/>
                </a:lnTo>
                <a:lnTo>
                  <a:pt x="2840038" y="801159"/>
                </a:lnTo>
                <a:lnTo>
                  <a:pt x="2841090" y="791634"/>
                </a:lnTo>
                <a:lnTo>
                  <a:pt x="2842142" y="783167"/>
                </a:lnTo>
                <a:lnTo>
                  <a:pt x="2844247" y="774700"/>
                </a:lnTo>
                <a:lnTo>
                  <a:pt x="2847403" y="766234"/>
                </a:lnTo>
                <a:lnTo>
                  <a:pt x="2851085" y="758296"/>
                </a:lnTo>
                <a:lnTo>
                  <a:pt x="2855294" y="750888"/>
                </a:lnTo>
                <a:lnTo>
                  <a:pt x="2861081" y="744009"/>
                </a:lnTo>
                <a:lnTo>
                  <a:pt x="2866341" y="737129"/>
                </a:lnTo>
                <a:lnTo>
                  <a:pt x="2873180" y="731838"/>
                </a:lnTo>
                <a:lnTo>
                  <a:pt x="2879493" y="726546"/>
                </a:lnTo>
                <a:lnTo>
                  <a:pt x="2887384" y="722313"/>
                </a:lnTo>
                <a:lnTo>
                  <a:pt x="2894749" y="718079"/>
                </a:lnTo>
                <a:lnTo>
                  <a:pt x="2903166" y="714904"/>
                </a:lnTo>
                <a:lnTo>
                  <a:pt x="2911583" y="712788"/>
                </a:lnTo>
                <a:lnTo>
                  <a:pt x="2920526" y="711729"/>
                </a:lnTo>
                <a:lnTo>
                  <a:pt x="2929995" y="711200"/>
                </a:lnTo>
                <a:close/>
                <a:moveTo>
                  <a:pt x="2693194" y="711200"/>
                </a:moveTo>
                <a:lnTo>
                  <a:pt x="2702163" y="711729"/>
                </a:lnTo>
                <a:lnTo>
                  <a:pt x="2711660" y="712788"/>
                </a:lnTo>
                <a:lnTo>
                  <a:pt x="2720102" y="714904"/>
                </a:lnTo>
                <a:lnTo>
                  <a:pt x="2728544" y="718079"/>
                </a:lnTo>
                <a:lnTo>
                  <a:pt x="2736458" y="722313"/>
                </a:lnTo>
                <a:lnTo>
                  <a:pt x="2743845" y="726546"/>
                </a:lnTo>
                <a:lnTo>
                  <a:pt x="2750176" y="731838"/>
                </a:lnTo>
                <a:lnTo>
                  <a:pt x="2757035" y="737129"/>
                </a:lnTo>
                <a:lnTo>
                  <a:pt x="2762311" y="744009"/>
                </a:lnTo>
                <a:lnTo>
                  <a:pt x="2768115" y="750888"/>
                </a:lnTo>
                <a:lnTo>
                  <a:pt x="2772336" y="758296"/>
                </a:lnTo>
                <a:lnTo>
                  <a:pt x="2776029" y="766234"/>
                </a:lnTo>
                <a:lnTo>
                  <a:pt x="2778667" y="774700"/>
                </a:lnTo>
                <a:lnTo>
                  <a:pt x="2781305" y="783167"/>
                </a:lnTo>
                <a:lnTo>
                  <a:pt x="2782360" y="791634"/>
                </a:lnTo>
                <a:lnTo>
                  <a:pt x="2782888" y="801159"/>
                </a:lnTo>
                <a:lnTo>
                  <a:pt x="2782360" y="810684"/>
                </a:lnTo>
                <a:lnTo>
                  <a:pt x="2781305" y="819150"/>
                </a:lnTo>
                <a:lnTo>
                  <a:pt x="2778667" y="827617"/>
                </a:lnTo>
                <a:lnTo>
                  <a:pt x="2776029" y="836084"/>
                </a:lnTo>
                <a:lnTo>
                  <a:pt x="2772336" y="844021"/>
                </a:lnTo>
                <a:lnTo>
                  <a:pt x="2768115" y="851430"/>
                </a:lnTo>
                <a:lnTo>
                  <a:pt x="2762311" y="858309"/>
                </a:lnTo>
                <a:lnTo>
                  <a:pt x="2757035" y="864659"/>
                </a:lnTo>
                <a:lnTo>
                  <a:pt x="2750176" y="870480"/>
                </a:lnTo>
                <a:lnTo>
                  <a:pt x="2743845" y="875771"/>
                </a:lnTo>
                <a:lnTo>
                  <a:pt x="2736458" y="880005"/>
                </a:lnTo>
                <a:lnTo>
                  <a:pt x="2728544" y="884238"/>
                </a:lnTo>
                <a:lnTo>
                  <a:pt x="2720102" y="887413"/>
                </a:lnTo>
                <a:lnTo>
                  <a:pt x="2711660" y="889001"/>
                </a:lnTo>
                <a:lnTo>
                  <a:pt x="2702163" y="890588"/>
                </a:lnTo>
                <a:lnTo>
                  <a:pt x="2693194" y="890588"/>
                </a:lnTo>
                <a:lnTo>
                  <a:pt x="2684225" y="890588"/>
                </a:lnTo>
                <a:lnTo>
                  <a:pt x="2675255" y="889001"/>
                </a:lnTo>
                <a:lnTo>
                  <a:pt x="2666813" y="887413"/>
                </a:lnTo>
                <a:lnTo>
                  <a:pt x="2658899" y="884238"/>
                </a:lnTo>
                <a:lnTo>
                  <a:pt x="2650985" y="880005"/>
                </a:lnTo>
                <a:lnTo>
                  <a:pt x="2643598" y="875771"/>
                </a:lnTo>
                <a:lnTo>
                  <a:pt x="2636212" y="870480"/>
                </a:lnTo>
                <a:lnTo>
                  <a:pt x="2630408" y="864659"/>
                </a:lnTo>
                <a:lnTo>
                  <a:pt x="2624077" y="858309"/>
                </a:lnTo>
                <a:lnTo>
                  <a:pt x="2619328" y="851430"/>
                </a:lnTo>
                <a:lnTo>
                  <a:pt x="2614580" y="844021"/>
                </a:lnTo>
                <a:lnTo>
                  <a:pt x="2610887" y="836084"/>
                </a:lnTo>
                <a:lnTo>
                  <a:pt x="2607721" y="827617"/>
                </a:lnTo>
                <a:lnTo>
                  <a:pt x="2605083" y="819150"/>
                </a:lnTo>
                <a:lnTo>
                  <a:pt x="2604028" y="810684"/>
                </a:lnTo>
                <a:lnTo>
                  <a:pt x="2603500" y="801159"/>
                </a:lnTo>
                <a:lnTo>
                  <a:pt x="2604028" y="791634"/>
                </a:lnTo>
                <a:lnTo>
                  <a:pt x="2605083" y="783167"/>
                </a:lnTo>
                <a:lnTo>
                  <a:pt x="2607721" y="774700"/>
                </a:lnTo>
                <a:lnTo>
                  <a:pt x="2610887" y="766234"/>
                </a:lnTo>
                <a:lnTo>
                  <a:pt x="2614580" y="758296"/>
                </a:lnTo>
                <a:lnTo>
                  <a:pt x="2619328" y="750888"/>
                </a:lnTo>
                <a:lnTo>
                  <a:pt x="2624077" y="744009"/>
                </a:lnTo>
                <a:lnTo>
                  <a:pt x="2630408" y="737129"/>
                </a:lnTo>
                <a:lnTo>
                  <a:pt x="2636212" y="731838"/>
                </a:lnTo>
                <a:lnTo>
                  <a:pt x="2643598" y="726546"/>
                </a:lnTo>
                <a:lnTo>
                  <a:pt x="2650985" y="722313"/>
                </a:lnTo>
                <a:lnTo>
                  <a:pt x="2658899" y="718079"/>
                </a:lnTo>
                <a:lnTo>
                  <a:pt x="2666813" y="714904"/>
                </a:lnTo>
                <a:lnTo>
                  <a:pt x="2675255" y="712788"/>
                </a:lnTo>
                <a:lnTo>
                  <a:pt x="2684225" y="711729"/>
                </a:lnTo>
                <a:lnTo>
                  <a:pt x="2693194" y="711200"/>
                </a:lnTo>
                <a:close/>
                <a:moveTo>
                  <a:pt x="2456393" y="711200"/>
                </a:moveTo>
                <a:lnTo>
                  <a:pt x="2465389" y="711729"/>
                </a:lnTo>
                <a:lnTo>
                  <a:pt x="2474384" y="712788"/>
                </a:lnTo>
                <a:lnTo>
                  <a:pt x="2482851" y="714904"/>
                </a:lnTo>
                <a:lnTo>
                  <a:pt x="2491318" y="718079"/>
                </a:lnTo>
                <a:lnTo>
                  <a:pt x="2499255" y="722313"/>
                </a:lnTo>
                <a:lnTo>
                  <a:pt x="2506664" y="726546"/>
                </a:lnTo>
                <a:lnTo>
                  <a:pt x="2513543" y="731838"/>
                </a:lnTo>
                <a:lnTo>
                  <a:pt x="2519893" y="737129"/>
                </a:lnTo>
                <a:lnTo>
                  <a:pt x="2525714" y="744009"/>
                </a:lnTo>
                <a:lnTo>
                  <a:pt x="2531005" y="750888"/>
                </a:lnTo>
                <a:lnTo>
                  <a:pt x="2535238" y="758296"/>
                </a:lnTo>
                <a:lnTo>
                  <a:pt x="2538943" y="766234"/>
                </a:lnTo>
                <a:lnTo>
                  <a:pt x="2542118" y="774700"/>
                </a:lnTo>
                <a:lnTo>
                  <a:pt x="2544234" y="783167"/>
                </a:lnTo>
                <a:lnTo>
                  <a:pt x="2545822" y="791634"/>
                </a:lnTo>
                <a:lnTo>
                  <a:pt x="2546351" y="801159"/>
                </a:lnTo>
                <a:lnTo>
                  <a:pt x="2545822" y="810684"/>
                </a:lnTo>
                <a:lnTo>
                  <a:pt x="2544234" y="819150"/>
                </a:lnTo>
                <a:lnTo>
                  <a:pt x="2542118" y="827617"/>
                </a:lnTo>
                <a:lnTo>
                  <a:pt x="2538943" y="836084"/>
                </a:lnTo>
                <a:lnTo>
                  <a:pt x="2535238" y="844021"/>
                </a:lnTo>
                <a:lnTo>
                  <a:pt x="2531005" y="851430"/>
                </a:lnTo>
                <a:lnTo>
                  <a:pt x="2525714" y="858309"/>
                </a:lnTo>
                <a:lnTo>
                  <a:pt x="2519893" y="864659"/>
                </a:lnTo>
                <a:lnTo>
                  <a:pt x="2513543" y="870480"/>
                </a:lnTo>
                <a:lnTo>
                  <a:pt x="2506664" y="875771"/>
                </a:lnTo>
                <a:lnTo>
                  <a:pt x="2499255" y="880005"/>
                </a:lnTo>
                <a:lnTo>
                  <a:pt x="2491318" y="884238"/>
                </a:lnTo>
                <a:lnTo>
                  <a:pt x="2482851" y="887413"/>
                </a:lnTo>
                <a:lnTo>
                  <a:pt x="2474384" y="889001"/>
                </a:lnTo>
                <a:lnTo>
                  <a:pt x="2465389" y="890588"/>
                </a:lnTo>
                <a:lnTo>
                  <a:pt x="2456393" y="890588"/>
                </a:lnTo>
                <a:lnTo>
                  <a:pt x="2446868" y="890588"/>
                </a:lnTo>
                <a:lnTo>
                  <a:pt x="2438401" y="889001"/>
                </a:lnTo>
                <a:lnTo>
                  <a:pt x="2429405" y="887413"/>
                </a:lnTo>
                <a:lnTo>
                  <a:pt x="2421468" y="884238"/>
                </a:lnTo>
                <a:lnTo>
                  <a:pt x="2413530" y="880005"/>
                </a:lnTo>
                <a:lnTo>
                  <a:pt x="2406122" y="875771"/>
                </a:lnTo>
                <a:lnTo>
                  <a:pt x="2399243" y="870480"/>
                </a:lnTo>
                <a:lnTo>
                  <a:pt x="2392892" y="864659"/>
                </a:lnTo>
                <a:lnTo>
                  <a:pt x="2387072" y="858309"/>
                </a:lnTo>
                <a:lnTo>
                  <a:pt x="2381780" y="851430"/>
                </a:lnTo>
                <a:lnTo>
                  <a:pt x="2377017" y="844021"/>
                </a:lnTo>
                <a:lnTo>
                  <a:pt x="2373313" y="836084"/>
                </a:lnTo>
                <a:lnTo>
                  <a:pt x="2370138" y="827617"/>
                </a:lnTo>
                <a:lnTo>
                  <a:pt x="2368551" y="819150"/>
                </a:lnTo>
                <a:lnTo>
                  <a:pt x="2366963" y="810684"/>
                </a:lnTo>
                <a:lnTo>
                  <a:pt x="2366963" y="801159"/>
                </a:lnTo>
                <a:lnTo>
                  <a:pt x="2366963" y="791634"/>
                </a:lnTo>
                <a:lnTo>
                  <a:pt x="2368551" y="783167"/>
                </a:lnTo>
                <a:lnTo>
                  <a:pt x="2370138" y="774700"/>
                </a:lnTo>
                <a:lnTo>
                  <a:pt x="2373313" y="766234"/>
                </a:lnTo>
                <a:lnTo>
                  <a:pt x="2377017" y="758296"/>
                </a:lnTo>
                <a:lnTo>
                  <a:pt x="2381780" y="750888"/>
                </a:lnTo>
                <a:lnTo>
                  <a:pt x="2387072" y="744009"/>
                </a:lnTo>
                <a:lnTo>
                  <a:pt x="2392892" y="737129"/>
                </a:lnTo>
                <a:lnTo>
                  <a:pt x="2399243" y="731838"/>
                </a:lnTo>
                <a:lnTo>
                  <a:pt x="2406122" y="726546"/>
                </a:lnTo>
                <a:lnTo>
                  <a:pt x="2413530" y="722313"/>
                </a:lnTo>
                <a:lnTo>
                  <a:pt x="2421468" y="718079"/>
                </a:lnTo>
                <a:lnTo>
                  <a:pt x="2429405" y="714904"/>
                </a:lnTo>
                <a:lnTo>
                  <a:pt x="2438401" y="712788"/>
                </a:lnTo>
                <a:lnTo>
                  <a:pt x="2446868" y="711729"/>
                </a:lnTo>
                <a:lnTo>
                  <a:pt x="2456393" y="711200"/>
                </a:lnTo>
                <a:close/>
                <a:moveTo>
                  <a:pt x="2220384" y="711200"/>
                </a:moveTo>
                <a:lnTo>
                  <a:pt x="2229909" y="711729"/>
                </a:lnTo>
                <a:lnTo>
                  <a:pt x="2238376" y="712788"/>
                </a:lnTo>
                <a:lnTo>
                  <a:pt x="2246842" y="714904"/>
                </a:lnTo>
                <a:lnTo>
                  <a:pt x="2255309" y="718079"/>
                </a:lnTo>
                <a:lnTo>
                  <a:pt x="2263246" y="722313"/>
                </a:lnTo>
                <a:lnTo>
                  <a:pt x="2270655" y="726546"/>
                </a:lnTo>
                <a:lnTo>
                  <a:pt x="2277005" y="731838"/>
                </a:lnTo>
                <a:lnTo>
                  <a:pt x="2283884" y="737129"/>
                </a:lnTo>
                <a:lnTo>
                  <a:pt x="2289705" y="744009"/>
                </a:lnTo>
                <a:lnTo>
                  <a:pt x="2294997" y="750888"/>
                </a:lnTo>
                <a:lnTo>
                  <a:pt x="2299230" y="758296"/>
                </a:lnTo>
                <a:lnTo>
                  <a:pt x="2303463" y="766234"/>
                </a:lnTo>
                <a:lnTo>
                  <a:pt x="2306109" y="774700"/>
                </a:lnTo>
                <a:lnTo>
                  <a:pt x="2308226" y="783167"/>
                </a:lnTo>
                <a:lnTo>
                  <a:pt x="2309284" y="791634"/>
                </a:lnTo>
                <a:lnTo>
                  <a:pt x="2309813" y="801159"/>
                </a:lnTo>
                <a:lnTo>
                  <a:pt x="2309284" y="810684"/>
                </a:lnTo>
                <a:lnTo>
                  <a:pt x="2308226" y="819150"/>
                </a:lnTo>
                <a:lnTo>
                  <a:pt x="2306109" y="827617"/>
                </a:lnTo>
                <a:lnTo>
                  <a:pt x="2303463" y="836084"/>
                </a:lnTo>
                <a:lnTo>
                  <a:pt x="2299230" y="844021"/>
                </a:lnTo>
                <a:lnTo>
                  <a:pt x="2294997" y="851430"/>
                </a:lnTo>
                <a:lnTo>
                  <a:pt x="2289705" y="858309"/>
                </a:lnTo>
                <a:lnTo>
                  <a:pt x="2283884" y="864659"/>
                </a:lnTo>
                <a:lnTo>
                  <a:pt x="2277005" y="870480"/>
                </a:lnTo>
                <a:lnTo>
                  <a:pt x="2270655" y="875771"/>
                </a:lnTo>
                <a:lnTo>
                  <a:pt x="2263246" y="880005"/>
                </a:lnTo>
                <a:lnTo>
                  <a:pt x="2255309" y="884238"/>
                </a:lnTo>
                <a:lnTo>
                  <a:pt x="2246842" y="887413"/>
                </a:lnTo>
                <a:lnTo>
                  <a:pt x="2238376" y="889001"/>
                </a:lnTo>
                <a:lnTo>
                  <a:pt x="2229909" y="890588"/>
                </a:lnTo>
                <a:lnTo>
                  <a:pt x="2220384" y="890588"/>
                </a:lnTo>
                <a:lnTo>
                  <a:pt x="2210859" y="890588"/>
                </a:lnTo>
                <a:lnTo>
                  <a:pt x="2202392" y="889001"/>
                </a:lnTo>
                <a:lnTo>
                  <a:pt x="2193925" y="887413"/>
                </a:lnTo>
                <a:lnTo>
                  <a:pt x="2185459" y="884238"/>
                </a:lnTo>
                <a:lnTo>
                  <a:pt x="2177521" y="880005"/>
                </a:lnTo>
                <a:lnTo>
                  <a:pt x="2170113" y="875771"/>
                </a:lnTo>
                <a:lnTo>
                  <a:pt x="2163234" y="870480"/>
                </a:lnTo>
                <a:lnTo>
                  <a:pt x="2156354" y="864659"/>
                </a:lnTo>
                <a:lnTo>
                  <a:pt x="2151063" y="858309"/>
                </a:lnTo>
                <a:lnTo>
                  <a:pt x="2145771" y="851430"/>
                </a:lnTo>
                <a:lnTo>
                  <a:pt x="2141538" y="844021"/>
                </a:lnTo>
                <a:lnTo>
                  <a:pt x="2137304" y="836084"/>
                </a:lnTo>
                <a:lnTo>
                  <a:pt x="2134129" y="827617"/>
                </a:lnTo>
                <a:lnTo>
                  <a:pt x="2132013" y="819150"/>
                </a:lnTo>
                <a:lnTo>
                  <a:pt x="2130954" y="810684"/>
                </a:lnTo>
                <a:lnTo>
                  <a:pt x="2130425" y="801159"/>
                </a:lnTo>
                <a:lnTo>
                  <a:pt x="2130954" y="791634"/>
                </a:lnTo>
                <a:lnTo>
                  <a:pt x="2132013" y="783167"/>
                </a:lnTo>
                <a:lnTo>
                  <a:pt x="2134129" y="774700"/>
                </a:lnTo>
                <a:lnTo>
                  <a:pt x="2137304" y="766234"/>
                </a:lnTo>
                <a:lnTo>
                  <a:pt x="2141538" y="758296"/>
                </a:lnTo>
                <a:lnTo>
                  <a:pt x="2145771" y="750888"/>
                </a:lnTo>
                <a:lnTo>
                  <a:pt x="2151063" y="744009"/>
                </a:lnTo>
                <a:lnTo>
                  <a:pt x="2156354" y="737129"/>
                </a:lnTo>
                <a:lnTo>
                  <a:pt x="2163234" y="731838"/>
                </a:lnTo>
                <a:lnTo>
                  <a:pt x="2170113" y="726546"/>
                </a:lnTo>
                <a:lnTo>
                  <a:pt x="2177521" y="722313"/>
                </a:lnTo>
                <a:lnTo>
                  <a:pt x="2185459" y="718079"/>
                </a:lnTo>
                <a:lnTo>
                  <a:pt x="2193925" y="714904"/>
                </a:lnTo>
                <a:lnTo>
                  <a:pt x="2202392" y="712788"/>
                </a:lnTo>
                <a:lnTo>
                  <a:pt x="2210859" y="711729"/>
                </a:lnTo>
                <a:lnTo>
                  <a:pt x="2220384" y="711200"/>
                </a:lnTo>
                <a:close/>
                <a:moveTo>
                  <a:pt x="1509978" y="711200"/>
                </a:moveTo>
                <a:lnTo>
                  <a:pt x="1519000" y="711729"/>
                </a:lnTo>
                <a:lnTo>
                  <a:pt x="1528023" y="712788"/>
                </a:lnTo>
                <a:lnTo>
                  <a:pt x="1536514" y="714904"/>
                </a:lnTo>
                <a:lnTo>
                  <a:pt x="1545006" y="718079"/>
                </a:lnTo>
                <a:lnTo>
                  <a:pt x="1552966" y="722313"/>
                </a:lnTo>
                <a:lnTo>
                  <a:pt x="1560396" y="726546"/>
                </a:lnTo>
                <a:lnTo>
                  <a:pt x="1567296" y="731838"/>
                </a:lnTo>
                <a:lnTo>
                  <a:pt x="1574195" y="737129"/>
                </a:lnTo>
                <a:lnTo>
                  <a:pt x="1579502" y="744009"/>
                </a:lnTo>
                <a:lnTo>
                  <a:pt x="1584809" y="750888"/>
                </a:lnTo>
                <a:lnTo>
                  <a:pt x="1589055" y="758296"/>
                </a:lnTo>
                <a:lnTo>
                  <a:pt x="1592770" y="766234"/>
                </a:lnTo>
                <a:lnTo>
                  <a:pt x="1595954" y="774700"/>
                </a:lnTo>
                <a:lnTo>
                  <a:pt x="1598608" y="783167"/>
                </a:lnTo>
                <a:lnTo>
                  <a:pt x="1599670" y="791634"/>
                </a:lnTo>
                <a:lnTo>
                  <a:pt x="1600200" y="801159"/>
                </a:lnTo>
                <a:lnTo>
                  <a:pt x="1599670" y="810684"/>
                </a:lnTo>
                <a:lnTo>
                  <a:pt x="1598608" y="819150"/>
                </a:lnTo>
                <a:lnTo>
                  <a:pt x="1595954" y="827617"/>
                </a:lnTo>
                <a:lnTo>
                  <a:pt x="1592770" y="836084"/>
                </a:lnTo>
                <a:lnTo>
                  <a:pt x="1589055" y="844021"/>
                </a:lnTo>
                <a:lnTo>
                  <a:pt x="1584809" y="851430"/>
                </a:lnTo>
                <a:lnTo>
                  <a:pt x="1579502" y="858309"/>
                </a:lnTo>
                <a:lnTo>
                  <a:pt x="1574195" y="864659"/>
                </a:lnTo>
                <a:lnTo>
                  <a:pt x="1567296" y="870480"/>
                </a:lnTo>
                <a:lnTo>
                  <a:pt x="1560396" y="875771"/>
                </a:lnTo>
                <a:lnTo>
                  <a:pt x="1552966" y="880005"/>
                </a:lnTo>
                <a:lnTo>
                  <a:pt x="1545006" y="884238"/>
                </a:lnTo>
                <a:lnTo>
                  <a:pt x="1536514" y="887413"/>
                </a:lnTo>
                <a:lnTo>
                  <a:pt x="1528023" y="889001"/>
                </a:lnTo>
                <a:lnTo>
                  <a:pt x="1519000" y="890588"/>
                </a:lnTo>
                <a:lnTo>
                  <a:pt x="1509978" y="890588"/>
                </a:lnTo>
                <a:lnTo>
                  <a:pt x="1500425" y="890588"/>
                </a:lnTo>
                <a:lnTo>
                  <a:pt x="1491403" y="889001"/>
                </a:lnTo>
                <a:lnTo>
                  <a:pt x="1482911" y="887413"/>
                </a:lnTo>
                <a:lnTo>
                  <a:pt x="1474951" y="884238"/>
                </a:lnTo>
                <a:lnTo>
                  <a:pt x="1466990" y="880005"/>
                </a:lnTo>
                <a:lnTo>
                  <a:pt x="1459560" y="875771"/>
                </a:lnTo>
                <a:lnTo>
                  <a:pt x="1452661" y="870480"/>
                </a:lnTo>
                <a:lnTo>
                  <a:pt x="1446292" y="864659"/>
                </a:lnTo>
                <a:lnTo>
                  <a:pt x="1440454" y="858309"/>
                </a:lnTo>
                <a:lnTo>
                  <a:pt x="1435147" y="851430"/>
                </a:lnTo>
                <a:lnTo>
                  <a:pt x="1430370" y="844021"/>
                </a:lnTo>
                <a:lnTo>
                  <a:pt x="1426655" y="836084"/>
                </a:lnTo>
                <a:lnTo>
                  <a:pt x="1423471" y="827617"/>
                </a:lnTo>
                <a:lnTo>
                  <a:pt x="1421348" y="819150"/>
                </a:lnTo>
                <a:lnTo>
                  <a:pt x="1420287" y="810684"/>
                </a:lnTo>
                <a:lnTo>
                  <a:pt x="1419225" y="801159"/>
                </a:lnTo>
                <a:lnTo>
                  <a:pt x="1420287" y="791634"/>
                </a:lnTo>
                <a:lnTo>
                  <a:pt x="1421348" y="783167"/>
                </a:lnTo>
                <a:lnTo>
                  <a:pt x="1423471" y="774700"/>
                </a:lnTo>
                <a:lnTo>
                  <a:pt x="1426655" y="766234"/>
                </a:lnTo>
                <a:lnTo>
                  <a:pt x="1430370" y="758296"/>
                </a:lnTo>
                <a:lnTo>
                  <a:pt x="1435147" y="750888"/>
                </a:lnTo>
                <a:lnTo>
                  <a:pt x="1440454" y="744009"/>
                </a:lnTo>
                <a:lnTo>
                  <a:pt x="1446292" y="737129"/>
                </a:lnTo>
                <a:lnTo>
                  <a:pt x="1452661" y="731838"/>
                </a:lnTo>
                <a:lnTo>
                  <a:pt x="1459560" y="726546"/>
                </a:lnTo>
                <a:lnTo>
                  <a:pt x="1466990" y="722313"/>
                </a:lnTo>
                <a:lnTo>
                  <a:pt x="1474951" y="718079"/>
                </a:lnTo>
                <a:lnTo>
                  <a:pt x="1482911" y="714904"/>
                </a:lnTo>
                <a:lnTo>
                  <a:pt x="1491403" y="712788"/>
                </a:lnTo>
                <a:lnTo>
                  <a:pt x="1500425" y="711729"/>
                </a:lnTo>
                <a:lnTo>
                  <a:pt x="1509978" y="711200"/>
                </a:lnTo>
                <a:close/>
                <a:moveTo>
                  <a:pt x="1272118" y="711200"/>
                </a:moveTo>
                <a:lnTo>
                  <a:pt x="1281114" y="711729"/>
                </a:lnTo>
                <a:lnTo>
                  <a:pt x="1290639" y="712788"/>
                </a:lnTo>
                <a:lnTo>
                  <a:pt x="1299105" y="714904"/>
                </a:lnTo>
                <a:lnTo>
                  <a:pt x="1307572" y="718079"/>
                </a:lnTo>
                <a:lnTo>
                  <a:pt x="1315509" y="722313"/>
                </a:lnTo>
                <a:lnTo>
                  <a:pt x="1322918" y="726546"/>
                </a:lnTo>
                <a:lnTo>
                  <a:pt x="1329268" y="731838"/>
                </a:lnTo>
                <a:lnTo>
                  <a:pt x="1336147" y="737129"/>
                </a:lnTo>
                <a:lnTo>
                  <a:pt x="1341439" y="744009"/>
                </a:lnTo>
                <a:lnTo>
                  <a:pt x="1347260" y="750888"/>
                </a:lnTo>
                <a:lnTo>
                  <a:pt x="1351493" y="758296"/>
                </a:lnTo>
                <a:lnTo>
                  <a:pt x="1355197" y="766234"/>
                </a:lnTo>
                <a:lnTo>
                  <a:pt x="1357843" y="774700"/>
                </a:lnTo>
                <a:lnTo>
                  <a:pt x="1360489" y="783167"/>
                </a:lnTo>
                <a:lnTo>
                  <a:pt x="1361547" y="791634"/>
                </a:lnTo>
                <a:lnTo>
                  <a:pt x="1362076" y="801159"/>
                </a:lnTo>
                <a:lnTo>
                  <a:pt x="1361547" y="810684"/>
                </a:lnTo>
                <a:lnTo>
                  <a:pt x="1360489" y="819150"/>
                </a:lnTo>
                <a:lnTo>
                  <a:pt x="1357843" y="827617"/>
                </a:lnTo>
                <a:lnTo>
                  <a:pt x="1355197" y="836084"/>
                </a:lnTo>
                <a:lnTo>
                  <a:pt x="1351493" y="844021"/>
                </a:lnTo>
                <a:lnTo>
                  <a:pt x="1347260" y="851430"/>
                </a:lnTo>
                <a:lnTo>
                  <a:pt x="1341439" y="858309"/>
                </a:lnTo>
                <a:lnTo>
                  <a:pt x="1336147" y="864659"/>
                </a:lnTo>
                <a:lnTo>
                  <a:pt x="1329268" y="870480"/>
                </a:lnTo>
                <a:lnTo>
                  <a:pt x="1322918" y="875771"/>
                </a:lnTo>
                <a:lnTo>
                  <a:pt x="1315509" y="880005"/>
                </a:lnTo>
                <a:lnTo>
                  <a:pt x="1307572" y="884238"/>
                </a:lnTo>
                <a:lnTo>
                  <a:pt x="1299105" y="887413"/>
                </a:lnTo>
                <a:lnTo>
                  <a:pt x="1290639" y="889001"/>
                </a:lnTo>
                <a:lnTo>
                  <a:pt x="1281114" y="890588"/>
                </a:lnTo>
                <a:lnTo>
                  <a:pt x="1272118" y="890588"/>
                </a:lnTo>
                <a:lnTo>
                  <a:pt x="1263122" y="890588"/>
                </a:lnTo>
                <a:lnTo>
                  <a:pt x="1254655" y="889001"/>
                </a:lnTo>
                <a:lnTo>
                  <a:pt x="1245659" y="887413"/>
                </a:lnTo>
                <a:lnTo>
                  <a:pt x="1237722" y="884238"/>
                </a:lnTo>
                <a:lnTo>
                  <a:pt x="1229784" y="880005"/>
                </a:lnTo>
                <a:lnTo>
                  <a:pt x="1222376" y="875771"/>
                </a:lnTo>
                <a:lnTo>
                  <a:pt x="1214968" y="870480"/>
                </a:lnTo>
                <a:lnTo>
                  <a:pt x="1209147" y="864659"/>
                </a:lnTo>
                <a:lnTo>
                  <a:pt x="1202797" y="858309"/>
                </a:lnTo>
                <a:lnTo>
                  <a:pt x="1198034" y="851430"/>
                </a:lnTo>
                <a:lnTo>
                  <a:pt x="1193272" y="844021"/>
                </a:lnTo>
                <a:lnTo>
                  <a:pt x="1189567" y="836084"/>
                </a:lnTo>
                <a:lnTo>
                  <a:pt x="1186392" y="827617"/>
                </a:lnTo>
                <a:lnTo>
                  <a:pt x="1184805" y="819150"/>
                </a:lnTo>
                <a:lnTo>
                  <a:pt x="1182688" y="810684"/>
                </a:lnTo>
                <a:lnTo>
                  <a:pt x="1182688" y="801159"/>
                </a:lnTo>
                <a:lnTo>
                  <a:pt x="1182688" y="791634"/>
                </a:lnTo>
                <a:lnTo>
                  <a:pt x="1184805" y="783167"/>
                </a:lnTo>
                <a:lnTo>
                  <a:pt x="1186392" y="774700"/>
                </a:lnTo>
                <a:lnTo>
                  <a:pt x="1189567" y="766234"/>
                </a:lnTo>
                <a:lnTo>
                  <a:pt x="1193272" y="758296"/>
                </a:lnTo>
                <a:lnTo>
                  <a:pt x="1198034" y="750888"/>
                </a:lnTo>
                <a:lnTo>
                  <a:pt x="1202797" y="744009"/>
                </a:lnTo>
                <a:lnTo>
                  <a:pt x="1209147" y="737129"/>
                </a:lnTo>
                <a:lnTo>
                  <a:pt x="1214968" y="731838"/>
                </a:lnTo>
                <a:lnTo>
                  <a:pt x="1222376" y="726546"/>
                </a:lnTo>
                <a:lnTo>
                  <a:pt x="1229784" y="722313"/>
                </a:lnTo>
                <a:lnTo>
                  <a:pt x="1237722" y="718079"/>
                </a:lnTo>
                <a:lnTo>
                  <a:pt x="1245659" y="714904"/>
                </a:lnTo>
                <a:lnTo>
                  <a:pt x="1254655" y="712788"/>
                </a:lnTo>
                <a:lnTo>
                  <a:pt x="1263122" y="711729"/>
                </a:lnTo>
                <a:lnTo>
                  <a:pt x="1272118" y="711200"/>
                </a:lnTo>
                <a:close/>
                <a:moveTo>
                  <a:pt x="1036109" y="711200"/>
                </a:moveTo>
                <a:lnTo>
                  <a:pt x="1045105" y="711729"/>
                </a:lnTo>
                <a:lnTo>
                  <a:pt x="1053571" y="712788"/>
                </a:lnTo>
                <a:lnTo>
                  <a:pt x="1062038" y="714904"/>
                </a:lnTo>
                <a:lnTo>
                  <a:pt x="1070505" y="718079"/>
                </a:lnTo>
                <a:lnTo>
                  <a:pt x="1078442" y="722313"/>
                </a:lnTo>
                <a:lnTo>
                  <a:pt x="1085851" y="726546"/>
                </a:lnTo>
                <a:lnTo>
                  <a:pt x="1092730" y="731838"/>
                </a:lnTo>
                <a:lnTo>
                  <a:pt x="1099080" y="737129"/>
                </a:lnTo>
                <a:lnTo>
                  <a:pt x="1105430" y="744009"/>
                </a:lnTo>
                <a:lnTo>
                  <a:pt x="1110192" y="750888"/>
                </a:lnTo>
                <a:lnTo>
                  <a:pt x="1114426" y="758296"/>
                </a:lnTo>
                <a:lnTo>
                  <a:pt x="1118659" y="766234"/>
                </a:lnTo>
                <a:lnTo>
                  <a:pt x="1121834" y="774700"/>
                </a:lnTo>
                <a:lnTo>
                  <a:pt x="1123422" y="783167"/>
                </a:lnTo>
                <a:lnTo>
                  <a:pt x="1125009" y="791634"/>
                </a:lnTo>
                <a:lnTo>
                  <a:pt x="1125538" y="801159"/>
                </a:lnTo>
                <a:lnTo>
                  <a:pt x="1125009" y="810684"/>
                </a:lnTo>
                <a:lnTo>
                  <a:pt x="1123422" y="819150"/>
                </a:lnTo>
                <a:lnTo>
                  <a:pt x="1121834" y="827617"/>
                </a:lnTo>
                <a:lnTo>
                  <a:pt x="1118659" y="836084"/>
                </a:lnTo>
                <a:lnTo>
                  <a:pt x="1114426" y="844021"/>
                </a:lnTo>
                <a:lnTo>
                  <a:pt x="1110192" y="851430"/>
                </a:lnTo>
                <a:lnTo>
                  <a:pt x="1105430" y="858309"/>
                </a:lnTo>
                <a:lnTo>
                  <a:pt x="1099080" y="864659"/>
                </a:lnTo>
                <a:lnTo>
                  <a:pt x="1092730" y="870480"/>
                </a:lnTo>
                <a:lnTo>
                  <a:pt x="1085851" y="875771"/>
                </a:lnTo>
                <a:lnTo>
                  <a:pt x="1078442" y="880005"/>
                </a:lnTo>
                <a:lnTo>
                  <a:pt x="1070505" y="884238"/>
                </a:lnTo>
                <a:lnTo>
                  <a:pt x="1062038" y="887413"/>
                </a:lnTo>
                <a:lnTo>
                  <a:pt x="1053571" y="889001"/>
                </a:lnTo>
                <a:lnTo>
                  <a:pt x="1045105" y="890588"/>
                </a:lnTo>
                <a:lnTo>
                  <a:pt x="1036109" y="890588"/>
                </a:lnTo>
                <a:lnTo>
                  <a:pt x="1026055" y="890588"/>
                </a:lnTo>
                <a:lnTo>
                  <a:pt x="1017588" y="889001"/>
                </a:lnTo>
                <a:lnTo>
                  <a:pt x="1009121" y="887413"/>
                </a:lnTo>
                <a:lnTo>
                  <a:pt x="1000655" y="884238"/>
                </a:lnTo>
                <a:lnTo>
                  <a:pt x="992717" y="880005"/>
                </a:lnTo>
                <a:lnTo>
                  <a:pt x="985309" y="875771"/>
                </a:lnTo>
                <a:lnTo>
                  <a:pt x="978959" y="870480"/>
                </a:lnTo>
                <a:lnTo>
                  <a:pt x="972079" y="864659"/>
                </a:lnTo>
                <a:lnTo>
                  <a:pt x="966259" y="858309"/>
                </a:lnTo>
                <a:lnTo>
                  <a:pt x="960967" y="851430"/>
                </a:lnTo>
                <a:lnTo>
                  <a:pt x="956734" y="844021"/>
                </a:lnTo>
                <a:lnTo>
                  <a:pt x="952500" y="836084"/>
                </a:lnTo>
                <a:lnTo>
                  <a:pt x="949325" y="827617"/>
                </a:lnTo>
                <a:lnTo>
                  <a:pt x="947738" y="819150"/>
                </a:lnTo>
                <a:lnTo>
                  <a:pt x="946679" y="810684"/>
                </a:lnTo>
                <a:lnTo>
                  <a:pt x="946150" y="801159"/>
                </a:lnTo>
                <a:lnTo>
                  <a:pt x="946679" y="791634"/>
                </a:lnTo>
                <a:lnTo>
                  <a:pt x="947738" y="783167"/>
                </a:lnTo>
                <a:lnTo>
                  <a:pt x="949325" y="774700"/>
                </a:lnTo>
                <a:lnTo>
                  <a:pt x="952500" y="766234"/>
                </a:lnTo>
                <a:lnTo>
                  <a:pt x="956734" y="758296"/>
                </a:lnTo>
                <a:lnTo>
                  <a:pt x="960967" y="750888"/>
                </a:lnTo>
                <a:lnTo>
                  <a:pt x="966259" y="744009"/>
                </a:lnTo>
                <a:lnTo>
                  <a:pt x="972079" y="737129"/>
                </a:lnTo>
                <a:lnTo>
                  <a:pt x="978959" y="731838"/>
                </a:lnTo>
                <a:lnTo>
                  <a:pt x="985309" y="726546"/>
                </a:lnTo>
                <a:lnTo>
                  <a:pt x="992717" y="722313"/>
                </a:lnTo>
                <a:lnTo>
                  <a:pt x="1000655" y="718079"/>
                </a:lnTo>
                <a:lnTo>
                  <a:pt x="1009121" y="714904"/>
                </a:lnTo>
                <a:lnTo>
                  <a:pt x="1017588" y="712788"/>
                </a:lnTo>
                <a:lnTo>
                  <a:pt x="1026055" y="711729"/>
                </a:lnTo>
                <a:lnTo>
                  <a:pt x="1036109" y="711200"/>
                </a:lnTo>
                <a:close/>
                <a:moveTo>
                  <a:pt x="799572" y="711200"/>
                </a:moveTo>
                <a:lnTo>
                  <a:pt x="809097" y="711729"/>
                </a:lnTo>
                <a:lnTo>
                  <a:pt x="817564" y="712788"/>
                </a:lnTo>
                <a:lnTo>
                  <a:pt x="826559" y="714904"/>
                </a:lnTo>
                <a:lnTo>
                  <a:pt x="834497" y="718079"/>
                </a:lnTo>
                <a:lnTo>
                  <a:pt x="842434" y="722313"/>
                </a:lnTo>
                <a:lnTo>
                  <a:pt x="849843" y="726546"/>
                </a:lnTo>
                <a:lnTo>
                  <a:pt x="856722" y="731838"/>
                </a:lnTo>
                <a:lnTo>
                  <a:pt x="863072" y="737129"/>
                </a:lnTo>
                <a:lnTo>
                  <a:pt x="868893" y="744009"/>
                </a:lnTo>
                <a:lnTo>
                  <a:pt x="874185" y="750888"/>
                </a:lnTo>
                <a:lnTo>
                  <a:pt x="878947" y="758296"/>
                </a:lnTo>
                <a:lnTo>
                  <a:pt x="882651" y="766234"/>
                </a:lnTo>
                <a:lnTo>
                  <a:pt x="885826" y="774700"/>
                </a:lnTo>
                <a:lnTo>
                  <a:pt x="887414" y="783167"/>
                </a:lnTo>
                <a:lnTo>
                  <a:pt x="889001" y="791634"/>
                </a:lnTo>
                <a:lnTo>
                  <a:pt x="889001" y="801159"/>
                </a:lnTo>
                <a:lnTo>
                  <a:pt x="889001" y="810684"/>
                </a:lnTo>
                <a:lnTo>
                  <a:pt x="887414" y="819150"/>
                </a:lnTo>
                <a:lnTo>
                  <a:pt x="885826" y="827617"/>
                </a:lnTo>
                <a:lnTo>
                  <a:pt x="882651" y="836084"/>
                </a:lnTo>
                <a:lnTo>
                  <a:pt x="878947" y="844021"/>
                </a:lnTo>
                <a:lnTo>
                  <a:pt x="874185" y="851430"/>
                </a:lnTo>
                <a:lnTo>
                  <a:pt x="868893" y="858309"/>
                </a:lnTo>
                <a:lnTo>
                  <a:pt x="863072" y="864659"/>
                </a:lnTo>
                <a:lnTo>
                  <a:pt x="856722" y="870480"/>
                </a:lnTo>
                <a:lnTo>
                  <a:pt x="849843" y="875771"/>
                </a:lnTo>
                <a:lnTo>
                  <a:pt x="842434" y="880005"/>
                </a:lnTo>
                <a:lnTo>
                  <a:pt x="834497" y="884238"/>
                </a:lnTo>
                <a:lnTo>
                  <a:pt x="826559" y="887413"/>
                </a:lnTo>
                <a:lnTo>
                  <a:pt x="817564" y="889001"/>
                </a:lnTo>
                <a:lnTo>
                  <a:pt x="809097" y="890588"/>
                </a:lnTo>
                <a:lnTo>
                  <a:pt x="799572" y="890588"/>
                </a:lnTo>
                <a:lnTo>
                  <a:pt x="790576" y="890588"/>
                </a:lnTo>
                <a:lnTo>
                  <a:pt x="781580" y="889001"/>
                </a:lnTo>
                <a:lnTo>
                  <a:pt x="773113" y="887413"/>
                </a:lnTo>
                <a:lnTo>
                  <a:pt x="764647" y="884238"/>
                </a:lnTo>
                <a:lnTo>
                  <a:pt x="756709" y="880005"/>
                </a:lnTo>
                <a:lnTo>
                  <a:pt x="749301" y="875771"/>
                </a:lnTo>
                <a:lnTo>
                  <a:pt x="742422" y="870480"/>
                </a:lnTo>
                <a:lnTo>
                  <a:pt x="735542" y="864659"/>
                </a:lnTo>
                <a:lnTo>
                  <a:pt x="730251" y="858309"/>
                </a:lnTo>
                <a:lnTo>
                  <a:pt x="724959" y="851430"/>
                </a:lnTo>
                <a:lnTo>
                  <a:pt x="720726" y="844021"/>
                </a:lnTo>
                <a:lnTo>
                  <a:pt x="717022" y="836084"/>
                </a:lnTo>
                <a:lnTo>
                  <a:pt x="713847" y="827617"/>
                </a:lnTo>
                <a:lnTo>
                  <a:pt x="711201" y="819150"/>
                </a:lnTo>
                <a:lnTo>
                  <a:pt x="710142" y="810684"/>
                </a:lnTo>
                <a:lnTo>
                  <a:pt x="709613" y="801159"/>
                </a:lnTo>
                <a:lnTo>
                  <a:pt x="710142" y="791634"/>
                </a:lnTo>
                <a:lnTo>
                  <a:pt x="711201" y="783167"/>
                </a:lnTo>
                <a:lnTo>
                  <a:pt x="713847" y="774700"/>
                </a:lnTo>
                <a:lnTo>
                  <a:pt x="717022" y="766234"/>
                </a:lnTo>
                <a:lnTo>
                  <a:pt x="720726" y="758296"/>
                </a:lnTo>
                <a:lnTo>
                  <a:pt x="724959" y="750888"/>
                </a:lnTo>
                <a:lnTo>
                  <a:pt x="730251" y="744009"/>
                </a:lnTo>
                <a:lnTo>
                  <a:pt x="735542" y="737129"/>
                </a:lnTo>
                <a:lnTo>
                  <a:pt x="742422" y="731838"/>
                </a:lnTo>
                <a:lnTo>
                  <a:pt x="749301" y="726546"/>
                </a:lnTo>
                <a:lnTo>
                  <a:pt x="756709" y="722313"/>
                </a:lnTo>
                <a:lnTo>
                  <a:pt x="764647" y="718079"/>
                </a:lnTo>
                <a:lnTo>
                  <a:pt x="773113" y="714904"/>
                </a:lnTo>
                <a:lnTo>
                  <a:pt x="781580" y="712788"/>
                </a:lnTo>
                <a:lnTo>
                  <a:pt x="790576" y="711729"/>
                </a:lnTo>
                <a:lnTo>
                  <a:pt x="799572" y="711200"/>
                </a:lnTo>
                <a:close/>
                <a:moveTo>
                  <a:pt x="2693194" y="474662"/>
                </a:moveTo>
                <a:lnTo>
                  <a:pt x="2702163" y="475717"/>
                </a:lnTo>
                <a:lnTo>
                  <a:pt x="2711660" y="476773"/>
                </a:lnTo>
                <a:lnTo>
                  <a:pt x="2720102" y="478883"/>
                </a:lnTo>
                <a:lnTo>
                  <a:pt x="2728544" y="482049"/>
                </a:lnTo>
                <a:lnTo>
                  <a:pt x="2736458" y="485742"/>
                </a:lnTo>
                <a:lnTo>
                  <a:pt x="2743845" y="489963"/>
                </a:lnTo>
                <a:lnTo>
                  <a:pt x="2750176" y="495767"/>
                </a:lnTo>
                <a:lnTo>
                  <a:pt x="2757035" y="501043"/>
                </a:lnTo>
                <a:lnTo>
                  <a:pt x="2762311" y="507902"/>
                </a:lnTo>
                <a:lnTo>
                  <a:pt x="2768115" y="514233"/>
                </a:lnTo>
                <a:lnTo>
                  <a:pt x="2772336" y="521620"/>
                </a:lnTo>
                <a:lnTo>
                  <a:pt x="2776029" y="529534"/>
                </a:lnTo>
                <a:lnTo>
                  <a:pt x="2778667" y="537976"/>
                </a:lnTo>
                <a:lnTo>
                  <a:pt x="2781305" y="546417"/>
                </a:lnTo>
                <a:lnTo>
                  <a:pt x="2782360" y="555387"/>
                </a:lnTo>
                <a:lnTo>
                  <a:pt x="2782888" y="564884"/>
                </a:lnTo>
                <a:lnTo>
                  <a:pt x="2782360" y="573853"/>
                </a:lnTo>
                <a:lnTo>
                  <a:pt x="2781305" y="582295"/>
                </a:lnTo>
                <a:lnTo>
                  <a:pt x="2778667" y="591264"/>
                </a:lnTo>
                <a:lnTo>
                  <a:pt x="2776029" y="599179"/>
                </a:lnTo>
                <a:lnTo>
                  <a:pt x="2772336" y="607093"/>
                </a:lnTo>
                <a:lnTo>
                  <a:pt x="2768115" y="614479"/>
                </a:lnTo>
                <a:lnTo>
                  <a:pt x="2762311" y="621866"/>
                </a:lnTo>
                <a:lnTo>
                  <a:pt x="2757035" y="627670"/>
                </a:lnTo>
                <a:lnTo>
                  <a:pt x="2750176" y="634001"/>
                </a:lnTo>
                <a:lnTo>
                  <a:pt x="2743845" y="638749"/>
                </a:lnTo>
                <a:lnTo>
                  <a:pt x="2736458" y="643498"/>
                </a:lnTo>
                <a:lnTo>
                  <a:pt x="2728544" y="647191"/>
                </a:lnTo>
                <a:lnTo>
                  <a:pt x="2720102" y="650357"/>
                </a:lnTo>
                <a:lnTo>
                  <a:pt x="2711660" y="651940"/>
                </a:lnTo>
                <a:lnTo>
                  <a:pt x="2702163" y="654050"/>
                </a:lnTo>
                <a:lnTo>
                  <a:pt x="2693194" y="654050"/>
                </a:lnTo>
                <a:lnTo>
                  <a:pt x="2684225" y="654050"/>
                </a:lnTo>
                <a:lnTo>
                  <a:pt x="2675255" y="651940"/>
                </a:lnTo>
                <a:lnTo>
                  <a:pt x="2666813" y="650357"/>
                </a:lnTo>
                <a:lnTo>
                  <a:pt x="2658899" y="647191"/>
                </a:lnTo>
                <a:lnTo>
                  <a:pt x="2650985" y="643498"/>
                </a:lnTo>
                <a:lnTo>
                  <a:pt x="2643598" y="638749"/>
                </a:lnTo>
                <a:lnTo>
                  <a:pt x="2636212" y="634001"/>
                </a:lnTo>
                <a:lnTo>
                  <a:pt x="2630408" y="627670"/>
                </a:lnTo>
                <a:lnTo>
                  <a:pt x="2624077" y="621866"/>
                </a:lnTo>
                <a:lnTo>
                  <a:pt x="2619328" y="614479"/>
                </a:lnTo>
                <a:lnTo>
                  <a:pt x="2614580" y="607093"/>
                </a:lnTo>
                <a:lnTo>
                  <a:pt x="2610887" y="599179"/>
                </a:lnTo>
                <a:lnTo>
                  <a:pt x="2607721" y="591264"/>
                </a:lnTo>
                <a:lnTo>
                  <a:pt x="2605083" y="582295"/>
                </a:lnTo>
                <a:lnTo>
                  <a:pt x="2604028" y="573853"/>
                </a:lnTo>
                <a:lnTo>
                  <a:pt x="2603500" y="564884"/>
                </a:lnTo>
                <a:lnTo>
                  <a:pt x="2604028" y="555387"/>
                </a:lnTo>
                <a:lnTo>
                  <a:pt x="2605083" y="546417"/>
                </a:lnTo>
                <a:lnTo>
                  <a:pt x="2607721" y="537976"/>
                </a:lnTo>
                <a:lnTo>
                  <a:pt x="2610887" y="529534"/>
                </a:lnTo>
                <a:lnTo>
                  <a:pt x="2614580" y="521620"/>
                </a:lnTo>
                <a:lnTo>
                  <a:pt x="2619328" y="514233"/>
                </a:lnTo>
                <a:lnTo>
                  <a:pt x="2624077" y="507902"/>
                </a:lnTo>
                <a:lnTo>
                  <a:pt x="2630408" y="501043"/>
                </a:lnTo>
                <a:lnTo>
                  <a:pt x="2636212" y="495767"/>
                </a:lnTo>
                <a:lnTo>
                  <a:pt x="2643598" y="489963"/>
                </a:lnTo>
                <a:lnTo>
                  <a:pt x="2650985" y="485742"/>
                </a:lnTo>
                <a:lnTo>
                  <a:pt x="2658899" y="482049"/>
                </a:lnTo>
                <a:lnTo>
                  <a:pt x="2666813" y="478883"/>
                </a:lnTo>
                <a:lnTo>
                  <a:pt x="2675255" y="476773"/>
                </a:lnTo>
                <a:lnTo>
                  <a:pt x="2684225" y="475717"/>
                </a:lnTo>
                <a:lnTo>
                  <a:pt x="2693194" y="474662"/>
                </a:lnTo>
                <a:close/>
                <a:moveTo>
                  <a:pt x="2456393" y="474662"/>
                </a:moveTo>
                <a:lnTo>
                  <a:pt x="2465389" y="475717"/>
                </a:lnTo>
                <a:lnTo>
                  <a:pt x="2474384" y="476773"/>
                </a:lnTo>
                <a:lnTo>
                  <a:pt x="2482851" y="478883"/>
                </a:lnTo>
                <a:lnTo>
                  <a:pt x="2491318" y="482049"/>
                </a:lnTo>
                <a:lnTo>
                  <a:pt x="2499255" y="485742"/>
                </a:lnTo>
                <a:lnTo>
                  <a:pt x="2506664" y="489963"/>
                </a:lnTo>
                <a:lnTo>
                  <a:pt x="2513543" y="495767"/>
                </a:lnTo>
                <a:lnTo>
                  <a:pt x="2519893" y="501043"/>
                </a:lnTo>
                <a:lnTo>
                  <a:pt x="2525714" y="507902"/>
                </a:lnTo>
                <a:lnTo>
                  <a:pt x="2531005" y="514233"/>
                </a:lnTo>
                <a:lnTo>
                  <a:pt x="2535238" y="521620"/>
                </a:lnTo>
                <a:lnTo>
                  <a:pt x="2538943" y="529534"/>
                </a:lnTo>
                <a:lnTo>
                  <a:pt x="2542118" y="537976"/>
                </a:lnTo>
                <a:lnTo>
                  <a:pt x="2544234" y="546417"/>
                </a:lnTo>
                <a:lnTo>
                  <a:pt x="2545822" y="555387"/>
                </a:lnTo>
                <a:lnTo>
                  <a:pt x="2546351" y="564884"/>
                </a:lnTo>
                <a:lnTo>
                  <a:pt x="2545822" y="573853"/>
                </a:lnTo>
                <a:lnTo>
                  <a:pt x="2544234" y="582295"/>
                </a:lnTo>
                <a:lnTo>
                  <a:pt x="2542118" y="591264"/>
                </a:lnTo>
                <a:lnTo>
                  <a:pt x="2538943" y="599179"/>
                </a:lnTo>
                <a:lnTo>
                  <a:pt x="2535238" y="607093"/>
                </a:lnTo>
                <a:lnTo>
                  <a:pt x="2531005" y="614479"/>
                </a:lnTo>
                <a:lnTo>
                  <a:pt x="2525714" y="621866"/>
                </a:lnTo>
                <a:lnTo>
                  <a:pt x="2519893" y="627670"/>
                </a:lnTo>
                <a:lnTo>
                  <a:pt x="2513543" y="634001"/>
                </a:lnTo>
                <a:lnTo>
                  <a:pt x="2506664" y="638749"/>
                </a:lnTo>
                <a:lnTo>
                  <a:pt x="2499255" y="643498"/>
                </a:lnTo>
                <a:lnTo>
                  <a:pt x="2491318" y="647191"/>
                </a:lnTo>
                <a:lnTo>
                  <a:pt x="2482851" y="650357"/>
                </a:lnTo>
                <a:lnTo>
                  <a:pt x="2474384" y="651940"/>
                </a:lnTo>
                <a:lnTo>
                  <a:pt x="2465389" y="654050"/>
                </a:lnTo>
                <a:lnTo>
                  <a:pt x="2456393" y="654050"/>
                </a:lnTo>
                <a:lnTo>
                  <a:pt x="2446868" y="654050"/>
                </a:lnTo>
                <a:lnTo>
                  <a:pt x="2438401" y="651940"/>
                </a:lnTo>
                <a:lnTo>
                  <a:pt x="2429405" y="650357"/>
                </a:lnTo>
                <a:lnTo>
                  <a:pt x="2421468" y="647191"/>
                </a:lnTo>
                <a:lnTo>
                  <a:pt x="2413530" y="643498"/>
                </a:lnTo>
                <a:lnTo>
                  <a:pt x="2406122" y="638749"/>
                </a:lnTo>
                <a:lnTo>
                  <a:pt x="2399243" y="634001"/>
                </a:lnTo>
                <a:lnTo>
                  <a:pt x="2392892" y="627670"/>
                </a:lnTo>
                <a:lnTo>
                  <a:pt x="2387072" y="621866"/>
                </a:lnTo>
                <a:lnTo>
                  <a:pt x="2381780" y="614479"/>
                </a:lnTo>
                <a:lnTo>
                  <a:pt x="2377017" y="607093"/>
                </a:lnTo>
                <a:lnTo>
                  <a:pt x="2373313" y="599179"/>
                </a:lnTo>
                <a:lnTo>
                  <a:pt x="2370138" y="591264"/>
                </a:lnTo>
                <a:lnTo>
                  <a:pt x="2368551" y="582295"/>
                </a:lnTo>
                <a:lnTo>
                  <a:pt x="2366963" y="573853"/>
                </a:lnTo>
                <a:lnTo>
                  <a:pt x="2366963" y="564884"/>
                </a:lnTo>
                <a:lnTo>
                  <a:pt x="2366963" y="555387"/>
                </a:lnTo>
                <a:lnTo>
                  <a:pt x="2368551" y="546417"/>
                </a:lnTo>
                <a:lnTo>
                  <a:pt x="2370138" y="537976"/>
                </a:lnTo>
                <a:lnTo>
                  <a:pt x="2373313" y="529534"/>
                </a:lnTo>
                <a:lnTo>
                  <a:pt x="2377017" y="521620"/>
                </a:lnTo>
                <a:lnTo>
                  <a:pt x="2381780" y="514233"/>
                </a:lnTo>
                <a:lnTo>
                  <a:pt x="2387072" y="507902"/>
                </a:lnTo>
                <a:lnTo>
                  <a:pt x="2392892" y="501043"/>
                </a:lnTo>
                <a:lnTo>
                  <a:pt x="2399243" y="495767"/>
                </a:lnTo>
                <a:lnTo>
                  <a:pt x="2406122" y="489963"/>
                </a:lnTo>
                <a:lnTo>
                  <a:pt x="2413530" y="485742"/>
                </a:lnTo>
                <a:lnTo>
                  <a:pt x="2421468" y="482049"/>
                </a:lnTo>
                <a:lnTo>
                  <a:pt x="2429405" y="478883"/>
                </a:lnTo>
                <a:lnTo>
                  <a:pt x="2438401" y="476773"/>
                </a:lnTo>
                <a:lnTo>
                  <a:pt x="2446868" y="475717"/>
                </a:lnTo>
                <a:lnTo>
                  <a:pt x="2456393" y="474662"/>
                </a:lnTo>
                <a:close/>
                <a:moveTo>
                  <a:pt x="2220384" y="474662"/>
                </a:moveTo>
                <a:lnTo>
                  <a:pt x="2229909" y="475717"/>
                </a:lnTo>
                <a:lnTo>
                  <a:pt x="2238376" y="476773"/>
                </a:lnTo>
                <a:lnTo>
                  <a:pt x="2246842" y="478883"/>
                </a:lnTo>
                <a:lnTo>
                  <a:pt x="2255309" y="482049"/>
                </a:lnTo>
                <a:lnTo>
                  <a:pt x="2263246" y="485742"/>
                </a:lnTo>
                <a:lnTo>
                  <a:pt x="2270655" y="489963"/>
                </a:lnTo>
                <a:lnTo>
                  <a:pt x="2277005" y="495767"/>
                </a:lnTo>
                <a:lnTo>
                  <a:pt x="2283884" y="501043"/>
                </a:lnTo>
                <a:lnTo>
                  <a:pt x="2289705" y="507902"/>
                </a:lnTo>
                <a:lnTo>
                  <a:pt x="2294997" y="514233"/>
                </a:lnTo>
                <a:lnTo>
                  <a:pt x="2299230" y="521620"/>
                </a:lnTo>
                <a:lnTo>
                  <a:pt x="2303463" y="529534"/>
                </a:lnTo>
                <a:lnTo>
                  <a:pt x="2306109" y="537976"/>
                </a:lnTo>
                <a:lnTo>
                  <a:pt x="2308226" y="546417"/>
                </a:lnTo>
                <a:lnTo>
                  <a:pt x="2309284" y="555387"/>
                </a:lnTo>
                <a:lnTo>
                  <a:pt x="2309813" y="564884"/>
                </a:lnTo>
                <a:lnTo>
                  <a:pt x="2309284" y="573853"/>
                </a:lnTo>
                <a:lnTo>
                  <a:pt x="2308226" y="582295"/>
                </a:lnTo>
                <a:lnTo>
                  <a:pt x="2306109" y="591264"/>
                </a:lnTo>
                <a:lnTo>
                  <a:pt x="2303463" y="599179"/>
                </a:lnTo>
                <a:lnTo>
                  <a:pt x="2299230" y="607093"/>
                </a:lnTo>
                <a:lnTo>
                  <a:pt x="2294997" y="614479"/>
                </a:lnTo>
                <a:lnTo>
                  <a:pt x="2289705" y="621866"/>
                </a:lnTo>
                <a:lnTo>
                  <a:pt x="2283884" y="627670"/>
                </a:lnTo>
                <a:lnTo>
                  <a:pt x="2277005" y="634001"/>
                </a:lnTo>
                <a:lnTo>
                  <a:pt x="2270655" y="638749"/>
                </a:lnTo>
                <a:lnTo>
                  <a:pt x="2263246" y="643498"/>
                </a:lnTo>
                <a:lnTo>
                  <a:pt x="2255309" y="647191"/>
                </a:lnTo>
                <a:lnTo>
                  <a:pt x="2246842" y="650357"/>
                </a:lnTo>
                <a:lnTo>
                  <a:pt x="2238376" y="651940"/>
                </a:lnTo>
                <a:lnTo>
                  <a:pt x="2229909" y="654050"/>
                </a:lnTo>
                <a:lnTo>
                  <a:pt x="2220384" y="654050"/>
                </a:lnTo>
                <a:lnTo>
                  <a:pt x="2210859" y="654050"/>
                </a:lnTo>
                <a:lnTo>
                  <a:pt x="2202392" y="651940"/>
                </a:lnTo>
                <a:lnTo>
                  <a:pt x="2193925" y="650357"/>
                </a:lnTo>
                <a:lnTo>
                  <a:pt x="2185459" y="647191"/>
                </a:lnTo>
                <a:lnTo>
                  <a:pt x="2177521" y="643498"/>
                </a:lnTo>
                <a:lnTo>
                  <a:pt x="2170113" y="638749"/>
                </a:lnTo>
                <a:lnTo>
                  <a:pt x="2163234" y="634001"/>
                </a:lnTo>
                <a:lnTo>
                  <a:pt x="2156354" y="627670"/>
                </a:lnTo>
                <a:lnTo>
                  <a:pt x="2151063" y="621866"/>
                </a:lnTo>
                <a:lnTo>
                  <a:pt x="2145771" y="614479"/>
                </a:lnTo>
                <a:lnTo>
                  <a:pt x="2141538" y="607093"/>
                </a:lnTo>
                <a:lnTo>
                  <a:pt x="2137304" y="599179"/>
                </a:lnTo>
                <a:lnTo>
                  <a:pt x="2134129" y="591264"/>
                </a:lnTo>
                <a:lnTo>
                  <a:pt x="2132013" y="582295"/>
                </a:lnTo>
                <a:lnTo>
                  <a:pt x="2130954" y="573853"/>
                </a:lnTo>
                <a:lnTo>
                  <a:pt x="2130425" y="564884"/>
                </a:lnTo>
                <a:lnTo>
                  <a:pt x="2130954" y="555387"/>
                </a:lnTo>
                <a:lnTo>
                  <a:pt x="2132013" y="546417"/>
                </a:lnTo>
                <a:lnTo>
                  <a:pt x="2134129" y="537976"/>
                </a:lnTo>
                <a:lnTo>
                  <a:pt x="2137304" y="529534"/>
                </a:lnTo>
                <a:lnTo>
                  <a:pt x="2141538" y="521620"/>
                </a:lnTo>
                <a:lnTo>
                  <a:pt x="2145771" y="514233"/>
                </a:lnTo>
                <a:lnTo>
                  <a:pt x="2151063" y="507902"/>
                </a:lnTo>
                <a:lnTo>
                  <a:pt x="2156354" y="501043"/>
                </a:lnTo>
                <a:lnTo>
                  <a:pt x="2163234" y="495767"/>
                </a:lnTo>
                <a:lnTo>
                  <a:pt x="2170113" y="489963"/>
                </a:lnTo>
                <a:lnTo>
                  <a:pt x="2177521" y="485742"/>
                </a:lnTo>
                <a:lnTo>
                  <a:pt x="2185459" y="482049"/>
                </a:lnTo>
                <a:lnTo>
                  <a:pt x="2193925" y="478883"/>
                </a:lnTo>
                <a:lnTo>
                  <a:pt x="2202392" y="476773"/>
                </a:lnTo>
                <a:lnTo>
                  <a:pt x="2210859" y="475717"/>
                </a:lnTo>
                <a:lnTo>
                  <a:pt x="2220384" y="474662"/>
                </a:lnTo>
                <a:close/>
                <a:moveTo>
                  <a:pt x="1983320" y="474662"/>
                </a:moveTo>
                <a:lnTo>
                  <a:pt x="1992369" y="475717"/>
                </a:lnTo>
                <a:lnTo>
                  <a:pt x="2001418" y="476773"/>
                </a:lnTo>
                <a:lnTo>
                  <a:pt x="2009934" y="478883"/>
                </a:lnTo>
                <a:lnTo>
                  <a:pt x="2017918" y="482049"/>
                </a:lnTo>
                <a:lnTo>
                  <a:pt x="2025902" y="485742"/>
                </a:lnTo>
                <a:lnTo>
                  <a:pt x="2033354" y="489963"/>
                </a:lnTo>
                <a:lnTo>
                  <a:pt x="2040806" y="495767"/>
                </a:lnTo>
                <a:lnTo>
                  <a:pt x="2046661" y="501043"/>
                </a:lnTo>
                <a:lnTo>
                  <a:pt x="2053049" y="507902"/>
                </a:lnTo>
                <a:lnTo>
                  <a:pt x="2057839" y="514233"/>
                </a:lnTo>
                <a:lnTo>
                  <a:pt x="2062630" y="521620"/>
                </a:lnTo>
                <a:lnTo>
                  <a:pt x="2066356" y="529534"/>
                </a:lnTo>
                <a:lnTo>
                  <a:pt x="2069549" y="537976"/>
                </a:lnTo>
                <a:lnTo>
                  <a:pt x="2071146" y="546417"/>
                </a:lnTo>
                <a:lnTo>
                  <a:pt x="2073275" y="555387"/>
                </a:lnTo>
                <a:lnTo>
                  <a:pt x="2073275" y="564884"/>
                </a:lnTo>
                <a:lnTo>
                  <a:pt x="2073275" y="573853"/>
                </a:lnTo>
                <a:lnTo>
                  <a:pt x="2071146" y="582295"/>
                </a:lnTo>
                <a:lnTo>
                  <a:pt x="2069549" y="591264"/>
                </a:lnTo>
                <a:lnTo>
                  <a:pt x="2066356" y="599179"/>
                </a:lnTo>
                <a:lnTo>
                  <a:pt x="2062630" y="607093"/>
                </a:lnTo>
                <a:lnTo>
                  <a:pt x="2057839" y="614479"/>
                </a:lnTo>
                <a:lnTo>
                  <a:pt x="2053049" y="621866"/>
                </a:lnTo>
                <a:lnTo>
                  <a:pt x="2046661" y="627670"/>
                </a:lnTo>
                <a:lnTo>
                  <a:pt x="2040806" y="634001"/>
                </a:lnTo>
                <a:lnTo>
                  <a:pt x="2033354" y="638749"/>
                </a:lnTo>
                <a:lnTo>
                  <a:pt x="2025902" y="643498"/>
                </a:lnTo>
                <a:lnTo>
                  <a:pt x="2017918" y="647191"/>
                </a:lnTo>
                <a:lnTo>
                  <a:pt x="2009934" y="650357"/>
                </a:lnTo>
                <a:lnTo>
                  <a:pt x="2001418" y="651940"/>
                </a:lnTo>
                <a:lnTo>
                  <a:pt x="1992369" y="654050"/>
                </a:lnTo>
                <a:lnTo>
                  <a:pt x="1983320" y="654050"/>
                </a:lnTo>
                <a:lnTo>
                  <a:pt x="1973739" y="654050"/>
                </a:lnTo>
                <a:lnTo>
                  <a:pt x="1964690" y="651940"/>
                </a:lnTo>
                <a:lnTo>
                  <a:pt x="1956174" y="650357"/>
                </a:lnTo>
                <a:lnTo>
                  <a:pt x="1947657" y="647191"/>
                </a:lnTo>
                <a:lnTo>
                  <a:pt x="1939673" y="643498"/>
                </a:lnTo>
                <a:lnTo>
                  <a:pt x="1932221" y="638749"/>
                </a:lnTo>
                <a:lnTo>
                  <a:pt x="1925834" y="634001"/>
                </a:lnTo>
                <a:lnTo>
                  <a:pt x="1918914" y="627670"/>
                </a:lnTo>
                <a:lnTo>
                  <a:pt x="1913591" y="621866"/>
                </a:lnTo>
                <a:lnTo>
                  <a:pt x="1907736" y="614479"/>
                </a:lnTo>
                <a:lnTo>
                  <a:pt x="1903478" y="607093"/>
                </a:lnTo>
                <a:lnTo>
                  <a:pt x="1899752" y="599179"/>
                </a:lnTo>
                <a:lnTo>
                  <a:pt x="1897091" y="591264"/>
                </a:lnTo>
                <a:lnTo>
                  <a:pt x="1894429" y="582295"/>
                </a:lnTo>
                <a:lnTo>
                  <a:pt x="1893365" y="573853"/>
                </a:lnTo>
                <a:lnTo>
                  <a:pt x="1892300" y="564884"/>
                </a:lnTo>
                <a:lnTo>
                  <a:pt x="1893365" y="555387"/>
                </a:lnTo>
                <a:lnTo>
                  <a:pt x="1894429" y="546417"/>
                </a:lnTo>
                <a:lnTo>
                  <a:pt x="1897091" y="537976"/>
                </a:lnTo>
                <a:lnTo>
                  <a:pt x="1899752" y="529534"/>
                </a:lnTo>
                <a:lnTo>
                  <a:pt x="1903478" y="521620"/>
                </a:lnTo>
                <a:lnTo>
                  <a:pt x="1907736" y="514233"/>
                </a:lnTo>
                <a:lnTo>
                  <a:pt x="1913591" y="507902"/>
                </a:lnTo>
                <a:lnTo>
                  <a:pt x="1918914" y="501043"/>
                </a:lnTo>
                <a:lnTo>
                  <a:pt x="1925834" y="495767"/>
                </a:lnTo>
                <a:lnTo>
                  <a:pt x="1932221" y="489963"/>
                </a:lnTo>
                <a:lnTo>
                  <a:pt x="1939673" y="485742"/>
                </a:lnTo>
                <a:lnTo>
                  <a:pt x="1947657" y="482049"/>
                </a:lnTo>
                <a:lnTo>
                  <a:pt x="1956174" y="478883"/>
                </a:lnTo>
                <a:lnTo>
                  <a:pt x="1964690" y="476773"/>
                </a:lnTo>
                <a:lnTo>
                  <a:pt x="1973739" y="475717"/>
                </a:lnTo>
                <a:lnTo>
                  <a:pt x="1983320" y="474662"/>
                </a:lnTo>
                <a:close/>
                <a:moveTo>
                  <a:pt x="1272118" y="474662"/>
                </a:moveTo>
                <a:lnTo>
                  <a:pt x="1281114" y="475717"/>
                </a:lnTo>
                <a:lnTo>
                  <a:pt x="1290639" y="476773"/>
                </a:lnTo>
                <a:lnTo>
                  <a:pt x="1299105" y="478883"/>
                </a:lnTo>
                <a:lnTo>
                  <a:pt x="1307572" y="482049"/>
                </a:lnTo>
                <a:lnTo>
                  <a:pt x="1315509" y="485742"/>
                </a:lnTo>
                <a:lnTo>
                  <a:pt x="1322918" y="489963"/>
                </a:lnTo>
                <a:lnTo>
                  <a:pt x="1329268" y="495767"/>
                </a:lnTo>
                <a:lnTo>
                  <a:pt x="1336147" y="501043"/>
                </a:lnTo>
                <a:lnTo>
                  <a:pt x="1341439" y="507902"/>
                </a:lnTo>
                <a:lnTo>
                  <a:pt x="1347260" y="514233"/>
                </a:lnTo>
                <a:lnTo>
                  <a:pt x="1351493" y="521620"/>
                </a:lnTo>
                <a:lnTo>
                  <a:pt x="1355197" y="529534"/>
                </a:lnTo>
                <a:lnTo>
                  <a:pt x="1357843" y="537976"/>
                </a:lnTo>
                <a:lnTo>
                  <a:pt x="1360489" y="546417"/>
                </a:lnTo>
                <a:lnTo>
                  <a:pt x="1361547" y="555387"/>
                </a:lnTo>
                <a:lnTo>
                  <a:pt x="1362076" y="564884"/>
                </a:lnTo>
                <a:lnTo>
                  <a:pt x="1361547" y="573853"/>
                </a:lnTo>
                <a:lnTo>
                  <a:pt x="1360489" y="582295"/>
                </a:lnTo>
                <a:lnTo>
                  <a:pt x="1357843" y="591264"/>
                </a:lnTo>
                <a:lnTo>
                  <a:pt x="1355197" y="599179"/>
                </a:lnTo>
                <a:lnTo>
                  <a:pt x="1351493" y="607093"/>
                </a:lnTo>
                <a:lnTo>
                  <a:pt x="1347260" y="614479"/>
                </a:lnTo>
                <a:lnTo>
                  <a:pt x="1341439" y="621866"/>
                </a:lnTo>
                <a:lnTo>
                  <a:pt x="1336147" y="627670"/>
                </a:lnTo>
                <a:lnTo>
                  <a:pt x="1329268" y="634001"/>
                </a:lnTo>
                <a:lnTo>
                  <a:pt x="1322918" y="638749"/>
                </a:lnTo>
                <a:lnTo>
                  <a:pt x="1315509" y="643498"/>
                </a:lnTo>
                <a:lnTo>
                  <a:pt x="1307572" y="647191"/>
                </a:lnTo>
                <a:lnTo>
                  <a:pt x="1299105" y="650357"/>
                </a:lnTo>
                <a:lnTo>
                  <a:pt x="1290639" y="651940"/>
                </a:lnTo>
                <a:lnTo>
                  <a:pt x="1281114" y="654050"/>
                </a:lnTo>
                <a:lnTo>
                  <a:pt x="1272118" y="654050"/>
                </a:lnTo>
                <a:lnTo>
                  <a:pt x="1263122" y="654050"/>
                </a:lnTo>
                <a:lnTo>
                  <a:pt x="1254655" y="651940"/>
                </a:lnTo>
                <a:lnTo>
                  <a:pt x="1245659" y="650357"/>
                </a:lnTo>
                <a:lnTo>
                  <a:pt x="1237722" y="647191"/>
                </a:lnTo>
                <a:lnTo>
                  <a:pt x="1229784" y="643498"/>
                </a:lnTo>
                <a:lnTo>
                  <a:pt x="1222376" y="638749"/>
                </a:lnTo>
                <a:lnTo>
                  <a:pt x="1214968" y="634001"/>
                </a:lnTo>
                <a:lnTo>
                  <a:pt x="1209147" y="627670"/>
                </a:lnTo>
                <a:lnTo>
                  <a:pt x="1202797" y="621866"/>
                </a:lnTo>
                <a:lnTo>
                  <a:pt x="1198034" y="614479"/>
                </a:lnTo>
                <a:lnTo>
                  <a:pt x="1193272" y="607093"/>
                </a:lnTo>
                <a:lnTo>
                  <a:pt x="1189567" y="599179"/>
                </a:lnTo>
                <a:lnTo>
                  <a:pt x="1186392" y="591264"/>
                </a:lnTo>
                <a:lnTo>
                  <a:pt x="1184805" y="582295"/>
                </a:lnTo>
                <a:lnTo>
                  <a:pt x="1182688" y="573853"/>
                </a:lnTo>
                <a:lnTo>
                  <a:pt x="1182688" y="564884"/>
                </a:lnTo>
                <a:lnTo>
                  <a:pt x="1182688" y="555387"/>
                </a:lnTo>
                <a:lnTo>
                  <a:pt x="1184805" y="546417"/>
                </a:lnTo>
                <a:lnTo>
                  <a:pt x="1186392" y="537976"/>
                </a:lnTo>
                <a:lnTo>
                  <a:pt x="1189567" y="529534"/>
                </a:lnTo>
                <a:lnTo>
                  <a:pt x="1193272" y="521620"/>
                </a:lnTo>
                <a:lnTo>
                  <a:pt x="1198034" y="514233"/>
                </a:lnTo>
                <a:lnTo>
                  <a:pt x="1202797" y="507902"/>
                </a:lnTo>
                <a:lnTo>
                  <a:pt x="1209147" y="501043"/>
                </a:lnTo>
                <a:lnTo>
                  <a:pt x="1214968" y="495767"/>
                </a:lnTo>
                <a:lnTo>
                  <a:pt x="1222376" y="489963"/>
                </a:lnTo>
                <a:lnTo>
                  <a:pt x="1229784" y="485742"/>
                </a:lnTo>
                <a:lnTo>
                  <a:pt x="1237722" y="482049"/>
                </a:lnTo>
                <a:lnTo>
                  <a:pt x="1245659" y="478883"/>
                </a:lnTo>
                <a:lnTo>
                  <a:pt x="1254655" y="476773"/>
                </a:lnTo>
                <a:lnTo>
                  <a:pt x="1263122" y="475717"/>
                </a:lnTo>
                <a:lnTo>
                  <a:pt x="1272118" y="474662"/>
                </a:lnTo>
                <a:close/>
                <a:moveTo>
                  <a:pt x="1036109" y="474662"/>
                </a:moveTo>
                <a:lnTo>
                  <a:pt x="1045105" y="475717"/>
                </a:lnTo>
                <a:lnTo>
                  <a:pt x="1053571" y="476773"/>
                </a:lnTo>
                <a:lnTo>
                  <a:pt x="1062038" y="478883"/>
                </a:lnTo>
                <a:lnTo>
                  <a:pt x="1070505" y="482049"/>
                </a:lnTo>
                <a:lnTo>
                  <a:pt x="1078442" y="485742"/>
                </a:lnTo>
                <a:lnTo>
                  <a:pt x="1085851" y="489963"/>
                </a:lnTo>
                <a:lnTo>
                  <a:pt x="1092730" y="495767"/>
                </a:lnTo>
                <a:lnTo>
                  <a:pt x="1099080" y="501043"/>
                </a:lnTo>
                <a:lnTo>
                  <a:pt x="1105430" y="507902"/>
                </a:lnTo>
                <a:lnTo>
                  <a:pt x="1110192" y="514233"/>
                </a:lnTo>
                <a:lnTo>
                  <a:pt x="1114426" y="521620"/>
                </a:lnTo>
                <a:lnTo>
                  <a:pt x="1118659" y="529534"/>
                </a:lnTo>
                <a:lnTo>
                  <a:pt x="1121834" y="537976"/>
                </a:lnTo>
                <a:lnTo>
                  <a:pt x="1123422" y="546417"/>
                </a:lnTo>
                <a:lnTo>
                  <a:pt x="1125009" y="555387"/>
                </a:lnTo>
                <a:lnTo>
                  <a:pt x="1125538" y="564884"/>
                </a:lnTo>
                <a:lnTo>
                  <a:pt x="1125009" y="573853"/>
                </a:lnTo>
                <a:lnTo>
                  <a:pt x="1123422" y="582295"/>
                </a:lnTo>
                <a:lnTo>
                  <a:pt x="1121834" y="591264"/>
                </a:lnTo>
                <a:lnTo>
                  <a:pt x="1118659" y="599179"/>
                </a:lnTo>
                <a:lnTo>
                  <a:pt x="1114426" y="607093"/>
                </a:lnTo>
                <a:lnTo>
                  <a:pt x="1110192" y="614479"/>
                </a:lnTo>
                <a:lnTo>
                  <a:pt x="1105430" y="621866"/>
                </a:lnTo>
                <a:lnTo>
                  <a:pt x="1099080" y="627670"/>
                </a:lnTo>
                <a:lnTo>
                  <a:pt x="1092730" y="634001"/>
                </a:lnTo>
                <a:lnTo>
                  <a:pt x="1085851" y="638749"/>
                </a:lnTo>
                <a:lnTo>
                  <a:pt x="1078442" y="643498"/>
                </a:lnTo>
                <a:lnTo>
                  <a:pt x="1070505" y="647191"/>
                </a:lnTo>
                <a:lnTo>
                  <a:pt x="1062038" y="650357"/>
                </a:lnTo>
                <a:lnTo>
                  <a:pt x="1053571" y="651940"/>
                </a:lnTo>
                <a:lnTo>
                  <a:pt x="1045105" y="654050"/>
                </a:lnTo>
                <a:lnTo>
                  <a:pt x="1036109" y="654050"/>
                </a:lnTo>
                <a:lnTo>
                  <a:pt x="1026055" y="654050"/>
                </a:lnTo>
                <a:lnTo>
                  <a:pt x="1017588" y="651940"/>
                </a:lnTo>
                <a:lnTo>
                  <a:pt x="1009121" y="650357"/>
                </a:lnTo>
                <a:lnTo>
                  <a:pt x="1000655" y="647191"/>
                </a:lnTo>
                <a:lnTo>
                  <a:pt x="992717" y="643498"/>
                </a:lnTo>
                <a:lnTo>
                  <a:pt x="985309" y="638749"/>
                </a:lnTo>
                <a:lnTo>
                  <a:pt x="978959" y="634001"/>
                </a:lnTo>
                <a:lnTo>
                  <a:pt x="972079" y="627670"/>
                </a:lnTo>
                <a:lnTo>
                  <a:pt x="966259" y="621866"/>
                </a:lnTo>
                <a:lnTo>
                  <a:pt x="960967" y="614479"/>
                </a:lnTo>
                <a:lnTo>
                  <a:pt x="956734" y="607093"/>
                </a:lnTo>
                <a:lnTo>
                  <a:pt x="952500" y="599179"/>
                </a:lnTo>
                <a:lnTo>
                  <a:pt x="949325" y="591264"/>
                </a:lnTo>
                <a:lnTo>
                  <a:pt x="947738" y="582295"/>
                </a:lnTo>
                <a:lnTo>
                  <a:pt x="946679" y="573853"/>
                </a:lnTo>
                <a:lnTo>
                  <a:pt x="946150" y="564884"/>
                </a:lnTo>
                <a:lnTo>
                  <a:pt x="946679" y="555387"/>
                </a:lnTo>
                <a:lnTo>
                  <a:pt x="947738" y="546417"/>
                </a:lnTo>
                <a:lnTo>
                  <a:pt x="949325" y="537976"/>
                </a:lnTo>
                <a:lnTo>
                  <a:pt x="952500" y="529534"/>
                </a:lnTo>
                <a:lnTo>
                  <a:pt x="956734" y="521620"/>
                </a:lnTo>
                <a:lnTo>
                  <a:pt x="960967" y="514233"/>
                </a:lnTo>
                <a:lnTo>
                  <a:pt x="966259" y="507902"/>
                </a:lnTo>
                <a:lnTo>
                  <a:pt x="972079" y="501043"/>
                </a:lnTo>
                <a:lnTo>
                  <a:pt x="978959" y="495767"/>
                </a:lnTo>
                <a:lnTo>
                  <a:pt x="985309" y="489963"/>
                </a:lnTo>
                <a:lnTo>
                  <a:pt x="992717" y="485742"/>
                </a:lnTo>
                <a:lnTo>
                  <a:pt x="1000655" y="482049"/>
                </a:lnTo>
                <a:lnTo>
                  <a:pt x="1009121" y="478883"/>
                </a:lnTo>
                <a:lnTo>
                  <a:pt x="1017588" y="476773"/>
                </a:lnTo>
                <a:lnTo>
                  <a:pt x="1026055" y="475717"/>
                </a:lnTo>
                <a:lnTo>
                  <a:pt x="1036109" y="474662"/>
                </a:lnTo>
                <a:close/>
                <a:moveTo>
                  <a:pt x="799572" y="474662"/>
                </a:moveTo>
                <a:lnTo>
                  <a:pt x="809097" y="475717"/>
                </a:lnTo>
                <a:lnTo>
                  <a:pt x="817564" y="476773"/>
                </a:lnTo>
                <a:lnTo>
                  <a:pt x="826559" y="478883"/>
                </a:lnTo>
                <a:lnTo>
                  <a:pt x="834497" y="482049"/>
                </a:lnTo>
                <a:lnTo>
                  <a:pt x="842434" y="485742"/>
                </a:lnTo>
                <a:lnTo>
                  <a:pt x="849843" y="489963"/>
                </a:lnTo>
                <a:lnTo>
                  <a:pt x="856722" y="495767"/>
                </a:lnTo>
                <a:lnTo>
                  <a:pt x="863072" y="501043"/>
                </a:lnTo>
                <a:lnTo>
                  <a:pt x="868893" y="507902"/>
                </a:lnTo>
                <a:lnTo>
                  <a:pt x="874185" y="514233"/>
                </a:lnTo>
                <a:lnTo>
                  <a:pt x="878947" y="521620"/>
                </a:lnTo>
                <a:lnTo>
                  <a:pt x="882651" y="529534"/>
                </a:lnTo>
                <a:lnTo>
                  <a:pt x="885826" y="537976"/>
                </a:lnTo>
                <a:lnTo>
                  <a:pt x="887414" y="546417"/>
                </a:lnTo>
                <a:lnTo>
                  <a:pt x="889001" y="555387"/>
                </a:lnTo>
                <a:lnTo>
                  <a:pt x="889001" y="564884"/>
                </a:lnTo>
                <a:lnTo>
                  <a:pt x="889001" y="573853"/>
                </a:lnTo>
                <a:lnTo>
                  <a:pt x="887414" y="582295"/>
                </a:lnTo>
                <a:lnTo>
                  <a:pt x="885826" y="591264"/>
                </a:lnTo>
                <a:lnTo>
                  <a:pt x="882651" y="599179"/>
                </a:lnTo>
                <a:lnTo>
                  <a:pt x="878947" y="607093"/>
                </a:lnTo>
                <a:lnTo>
                  <a:pt x="874185" y="614479"/>
                </a:lnTo>
                <a:lnTo>
                  <a:pt x="868893" y="621866"/>
                </a:lnTo>
                <a:lnTo>
                  <a:pt x="863072" y="627670"/>
                </a:lnTo>
                <a:lnTo>
                  <a:pt x="856722" y="634001"/>
                </a:lnTo>
                <a:lnTo>
                  <a:pt x="849843" y="638749"/>
                </a:lnTo>
                <a:lnTo>
                  <a:pt x="842434" y="643498"/>
                </a:lnTo>
                <a:lnTo>
                  <a:pt x="834497" y="647191"/>
                </a:lnTo>
                <a:lnTo>
                  <a:pt x="826559" y="650357"/>
                </a:lnTo>
                <a:lnTo>
                  <a:pt x="817564" y="651940"/>
                </a:lnTo>
                <a:lnTo>
                  <a:pt x="809097" y="654050"/>
                </a:lnTo>
                <a:lnTo>
                  <a:pt x="799572" y="654050"/>
                </a:lnTo>
                <a:lnTo>
                  <a:pt x="790576" y="654050"/>
                </a:lnTo>
                <a:lnTo>
                  <a:pt x="781580" y="651940"/>
                </a:lnTo>
                <a:lnTo>
                  <a:pt x="773113" y="650357"/>
                </a:lnTo>
                <a:lnTo>
                  <a:pt x="764647" y="647191"/>
                </a:lnTo>
                <a:lnTo>
                  <a:pt x="756709" y="643498"/>
                </a:lnTo>
                <a:lnTo>
                  <a:pt x="749301" y="638749"/>
                </a:lnTo>
                <a:lnTo>
                  <a:pt x="742422" y="634001"/>
                </a:lnTo>
                <a:lnTo>
                  <a:pt x="735542" y="627670"/>
                </a:lnTo>
                <a:lnTo>
                  <a:pt x="730251" y="621866"/>
                </a:lnTo>
                <a:lnTo>
                  <a:pt x="724959" y="614479"/>
                </a:lnTo>
                <a:lnTo>
                  <a:pt x="720726" y="607093"/>
                </a:lnTo>
                <a:lnTo>
                  <a:pt x="717022" y="599179"/>
                </a:lnTo>
                <a:lnTo>
                  <a:pt x="713847" y="591264"/>
                </a:lnTo>
                <a:lnTo>
                  <a:pt x="711201" y="582295"/>
                </a:lnTo>
                <a:lnTo>
                  <a:pt x="710142" y="573853"/>
                </a:lnTo>
                <a:lnTo>
                  <a:pt x="709613" y="564884"/>
                </a:lnTo>
                <a:lnTo>
                  <a:pt x="710142" y="555387"/>
                </a:lnTo>
                <a:lnTo>
                  <a:pt x="711201" y="546417"/>
                </a:lnTo>
                <a:lnTo>
                  <a:pt x="713847" y="537976"/>
                </a:lnTo>
                <a:lnTo>
                  <a:pt x="717022" y="529534"/>
                </a:lnTo>
                <a:lnTo>
                  <a:pt x="720726" y="521620"/>
                </a:lnTo>
                <a:lnTo>
                  <a:pt x="724959" y="514233"/>
                </a:lnTo>
                <a:lnTo>
                  <a:pt x="730251" y="507902"/>
                </a:lnTo>
                <a:lnTo>
                  <a:pt x="735542" y="501043"/>
                </a:lnTo>
                <a:lnTo>
                  <a:pt x="742422" y="495767"/>
                </a:lnTo>
                <a:lnTo>
                  <a:pt x="749301" y="489963"/>
                </a:lnTo>
                <a:lnTo>
                  <a:pt x="756709" y="485742"/>
                </a:lnTo>
                <a:lnTo>
                  <a:pt x="764647" y="482049"/>
                </a:lnTo>
                <a:lnTo>
                  <a:pt x="773113" y="478883"/>
                </a:lnTo>
                <a:lnTo>
                  <a:pt x="781580" y="476773"/>
                </a:lnTo>
                <a:lnTo>
                  <a:pt x="790576" y="475717"/>
                </a:lnTo>
                <a:lnTo>
                  <a:pt x="799572" y="474662"/>
                </a:lnTo>
                <a:close/>
                <a:moveTo>
                  <a:pt x="563032" y="474662"/>
                </a:moveTo>
                <a:lnTo>
                  <a:pt x="571975" y="475717"/>
                </a:lnTo>
                <a:lnTo>
                  <a:pt x="580918" y="476773"/>
                </a:lnTo>
                <a:lnTo>
                  <a:pt x="589335" y="478883"/>
                </a:lnTo>
                <a:lnTo>
                  <a:pt x="597226" y="482049"/>
                </a:lnTo>
                <a:lnTo>
                  <a:pt x="605117" y="485742"/>
                </a:lnTo>
                <a:lnTo>
                  <a:pt x="613008" y="489963"/>
                </a:lnTo>
                <a:lnTo>
                  <a:pt x="619847" y="495767"/>
                </a:lnTo>
                <a:lnTo>
                  <a:pt x="625633" y="501043"/>
                </a:lnTo>
                <a:lnTo>
                  <a:pt x="631946" y="507902"/>
                </a:lnTo>
                <a:lnTo>
                  <a:pt x="636681" y="514233"/>
                </a:lnTo>
                <a:lnTo>
                  <a:pt x="641415" y="521620"/>
                </a:lnTo>
                <a:lnTo>
                  <a:pt x="645098" y="529534"/>
                </a:lnTo>
                <a:lnTo>
                  <a:pt x="648254" y="537976"/>
                </a:lnTo>
                <a:lnTo>
                  <a:pt x="650885" y="546417"/>
                </a:lnTo>
                <a:lnTo>
                  <a:pt x="651937" y="555387"/>
                </a:lnTo>
                <a:lnTo>
                  <a:pt x="652463" y="564884"/>
                </a:lnTo>
                <a:lnTo>
                  <a:pt x="651937" y="573853"/>
                </a:lnTo>
                <a:lnTo>
                  <a:pt x="650885" y="582295"/>
                </a:lnTo>
                <a:lnTo>
                  <a:pt x="648254" y="591264"/>
                </a:lnTo>
                <a:lnTo>
                  <a:pt x="645098" y="599179"/>
                </a:lnTo>
                <a:lnTo>
                  <a:pt x="641415" y="607093"/>
                </a:lnTo>
                <a:lnTo>
                  <a:pt x="636681" y="614479"/>
                </a:lnTo>
                <a:lnTo>
                  <a:pt x="631946" y="621866"/>
                </a:lnTo>
                <a:lnTo>
                  <a:pt x="625633" y="627670"/>
                </a:lnTo>
                <a:lnTo>
                  <a:pt x="619847" y="634001"/>
                </a:lnTo>
                <a:lnTo>
                  <a:pt x="613008" y="638749"/>
                </a:lnTo>
                <a:lnTo>
                  <a:pt x="605117" y="643498"/>
                </a:lnTo>
                <a:lnTo>
                  <a:pt x="597226" y="647191"/>
                </a:lnTo>
                <a:lnTo>
                  <a:pt x="589335" y="650357"/>
                </a:lnTo>
                <a:lnTo>
                  <a:pt x="580918" y="651940"/>
                </a:lnTo>
                <a:lnTo>
                  <a:pt x="571975" y="654050"/>
                </a:lnTo>
                <a:lnTo>
                  <a:pt x="563032" y="654050"/>
                </a:lnTo>
                <a:lnTo>
                  <a:pt x="554089" y="654050"/>
                </a:lnTo>
                <a:lnTo>
                  <a:pt x="544620" y="651940"/>
                </a:lnTo>
                <a:lnTo>
                  <a:pt x="536202" y="650357"/>
                </a:lnTo>
                <a:lnTo>
                  <a:pt x="527785" y="647191"/>
                </a:lnTo>
                <a:lnTo>
                  <a:pt x="519894" y="643498"/>
                </a:lnTo>
                <a:lnTo>
                  <a:pt x="512530" y="638749"/>
                </a:lnTo>
                <a:lnTo>
                  <a:pt x="506217" y="634001"/>
                </a:lnTo>
                <a:lnTo>
                  <a:pt x="499378" y="627670"/>
                </a:lnTo>
                <a:lnTo>
                  <a:pt x="494117" y="621866"/>
                </a:lnTo>
                <a:lnTo>
                  <a:pt x="488331" y="614479"/>
                </a:lnTo>
                <a:lnTo>
                  <a:pt x="484122" y="607093"/>
                </a:lnTo>
                <a:lnTo>
                  <a:pt x="480440" y="599179"/>
                </a:lnTo>
                <a:lnTo>
                  <a:pt x="477809" y="591264"/>
                </a:lnTo>
                <a:lnTo>
                  <a:pt x="475179" y="582295"/>
                </a:lnTo>
                <a:lnTo>
                  <a:pt x="474127" y="573853"/>
                </a:lnTo>
                <a:lnTo>
                  <a:pt x="473075" y="564884"/>
                </a:lnTo>
                <a:lnTo>
                  <a:pt x="474127" y="555387"/>
                </a:lnTo>
                <a:lnTo>
                  <a:pt x="475179" y="546417"/>
                </a:lnTo>
                <a:lnTo>
                  <a:pt x="477809" y="537976"/>
                </a:lnTo>
                <a:lnTo>
                  <a:pt x="480440" y="529534"/>
                </a:lnTo>
                <a:lnTo>
                  <a:pt x="484122" y="521620"/>
                </a:lnTo>
                <a:lnTo>
                  <a:pt x="488331" y="514233"/>
                </a:lnTo>
                <a:lnTo>
                  <a:pt x="494117" y="507902"/>
                </a:lnTo>
                <a:lnTo>
                  <a:pt x="499378" y="501043"/>
                </a:lnTo>
                <a:lnTo>
                  <a:pt x="506217" y="495767"/>
                </a:lnTo>
                <a:lnTo>
                  <a:pt x="512530" y="489963"/>
                </a:lnTo>
                <a:lnTo>
                  <a:pt x="519894" y="485742"/>
                </a:lnTo>
                <a:lnTo>
                  <a:pt x="527785" y="482049"/>
                </a:lnTo>
                <a:lnTo>
                  <a:pt x="536202" y="478883"/>
                </a:lnTo>
                <a:lnTo>
                  <a:pt x="544620" y="476773"/>
                </a:lnTo>
                <a:lnTo>
                  <a:pt x="554089" y="475717"/>
                </a:lnTo>
                <a:lnTo>
                  <a:pt x="563032" y="474662"/>
                </a:lnTo>
                <a:close/>
                <a:moveTo>
                  <a:pt x="2456393" y="238125"/>
                </a:moveTo>
                <a:lnTo>
                  <a:pt x="2465389" y="238653"/>
                </a:lnTo>
                <a:lnTo>
                  <a:pt x="2474384" y="239708"/>
                </a:lnTo>
                <a:lnTo>
                  <a:pt x="2482851" y="242346"/>
                </a:lnTo>
                <a:lnTo>
                  <a:pt x="2491318" y="245512"/>
                </a:lnTo>
                <a:lnTo>
                  <a:pt x="2499255" y="249205"/>
                </a:lnTo>
                <a:lnTo>
                  <a:pt x="2506664" y="253426"/>
                </a:lnTo>
                <a:lnTo>
                  <a:pt x="2513543" y="258702"/>
                </a:lnTo>
                <a:lnTo>
                  <a:pt x="2519893" y="263978"/>
                </a:lnTo>
                <a:lnTo>
                  <a:pt x="2525714" y="270837"/>
                </a:lnTo>
                <a:lnTo>
                  <a:pt x="2531005" y="277696"/>
                </a:lnTo>
                <a:lnTo>
                  <a:pt x="2535238" y="285610"/>
                </a:lnTo>
                <a:lnTo>
                  <a:pt x="2538943" y="292469"/>
                </a:lnTo>
                <a:lnTo>
                  <a:pt x="2542118" y="301439"/>
                </a:lnTo>
                <a:lnTo>
                  <a:pt x="2544234" y="309880"/>
                </a:lnTo>
                <a:lnTo>
                  <a:pt x="2545822" y="318850"/>
                </a:lnTo>
                <a:lnTo>
                  <a:pt x="2546351" y="327819"/>
                </a:lnTo>
                <a:lnTo>
                  <a:pt x="2545822" y="336789"/>
                </a:lnTo>
                <a:lnTo>
                  <a:pt x="2544234" y="346286"/>
                </a:lnTo>
                <a:lnTo>
                  <a:pt x="2542118" y="354727"/>
                </a:lnTo>
                <a:lnTo>
                  <a:pt x="2538943" y="362642"/>
                </a:lnTo>
                <a:lnTo>
                  <a:pt x="2535238" y="370556"/>
                </a:lnTo>
                <a:lnTo>
                  <a:pt x="2531005" y="378470"/>
                </a:lnTo>
                <a:lnTo>
                  <a:pt x="2525714" y="384801"/>
                </a:lnTo>
                <a:lnTo>
                  <a:pt x="2519893" y="391133"/>
                </a:lnTo>
                <a:lnTo>
                  <a:pt x="2513543" y="396936"/>
                </a:lnTo>
                <a:lnTo>
                  <a:pt x="2506664" y="402212"/>
                </a:lnTo>
                <a:lnTo>
                  <a:pt x="2499255" y="406961"/>
                </a:lnTo>
                <a:lnTo>
                  <a:pt x="2491318" y="410654"/>
                </a:lnTo>
                <a:lnTo>
                  <a:pt x="2482851" y="413292"/>
                </a:lnTo>
                <a:lnTo>
                  <a:pt x="2474384" y="415930"/>
                </a:lnTo>
                <a:lnTo>
                  <a:pt x="2465389" y="416986"/>
                </a:lnTo>
                <a:lnTo>
                  <a:pt x="2456393" y="417513"/>
                </a:lnTo>
                <a:lnTo>
                  <a:pt x="2446868" y="416986"/>
                </a:lnTo>
                <a:lnTo>
                  <a:pt x="2438401" y="415930"/>
                </a:lnTo>
                <a:lnTo>
                  <a:pt x="2429405" y="413292"/>
                </a:lnTo>
                <a:lnTo>
                  <a:pt x="2421468" y="410654"/>
                </a:lnTo>
                <a:lnTo>
                  <a:pt x="2413530" y="406961"/>
                </a:lnTo>
                <a:lnTo>
                  <a:pt x="2406122" y="402212"/>
                </a:lnTo>
                <a:lnTo>
                  <a:pt x="2399243" y="396936"/>
                </a:lnTo>
                <a:lnTo>
                  <a:pt x="2392892" y="391133"/>
                </a:lnTo>
                <a:lnTo>
                  <a:pt x="2387072" y="384801"/>
                </a:lnTo>
                <a:lnTo>
                  <a:pt x="2381780" y="378470"/>
                </a:lnTo>
                <a:lnTo>
                  <a:pt x="2377017" y="370556"/>
                </a:lnTo>
                <a:lnTo>
                  <a:pt x="2373313" y="362642"/>
                </a:lnTo>
                <a:lnTo>
                  <a:pt x="2370138" y="354727"/>
                </a:lnTo>
                <a:lnTo>
                  <a:pt x="2368551" y="346286"/>
                </a:lnTo>
                <a:lnTo>
                  <a:pt x="2366963" y="336789"/>
                </a:lnTo>
                <a:lnTo>
                  <a:pt x="2366963" y="327819"/>
                </a:lnTo>
                <a:lnTo>
                  <a:pt x="2366963" y="318850"/>
                </a:lnTo>
                <a:lnTo>
                  <a:pt x="2368551" y="309880"/>
                </a:lnTo>
                <a:lnTo>
                  <a:pt x="2370138" y="301439"/>
                </a:lnTo>
                <a:lnTo>
                  <a:pt x="2373313" y="292469"/>
                </a:lnTo>
                <a:lnTo>
                  <a:pt x="2377017" y="285610"/>
                </a:lnTo>
                <a:lnTo>
                  <a:pt x="2381780" y="277696"/>
                </a:lnTo>
                <a:lnTo>
                  <a:pt x="2387072" y="270837"/>
                </a:lnTo>
                <a:lnTo>
                  <a:pt x="2392892" y="263978"/>
                </a:lnTo>
                <a:lnTo>
                  <a:pt x="2399243" y="258702"/>
                </a:lnTo>
                <a:lnTo>
                  <a:pt x="2406122" y="253426"/>
                </a:lnTo>
                <a:lnTo>
                  <a:pt x="2413530" y="249205"/>
                </a:lnTo>
                <a:lnTo>
                  <a:pt x="2421468" y="245512"/>
                </a:lnTo>
                <a:lnTo>
                  <a:pt x="2429405" y="242346"/>
                </a:lnTo>
                <a:lnTo>
                  <a:pt x="2438401" y="239708"/>
                </a:lnTo>
                <a:lnTo>
                  <a:pt x="2446868" y="238653"/>
                </a:lnTo>
                <a:lnTo>
                  <a:pt x="2456393" y="238125"/>
                </a:lnTo>
                <a:close/>
                <a:moveTo>
                  <a:pt x="2220384" y="238125"/>
                </a:moveTo>
                <a:lnTo>
                  <a:pt x="2229909" y="238653"/>
                </a:lnTo>
                <a:lnTo>
                  <a:pt x="2238376" y="239708"/>
                </a:lnTo>
                <a:lnTo>
                  <a:pt x="2246842" y="242346"/>
                </a:lnTo>
                <a:lnTo>
                  <a:pt x="2255309" y="245512"/>
                </a:lnTo>
                <a:lnTo>
                  <a:pt x="2263246" y="249205"/>
                </a:lnTo>
                <a:lnTo>
                  <a:pt x="2270655" y="253426"/>
                </a:lnTo>
                <a:lnTo>
                  <a:pt x="2277005" y="258702"/>
                </a:lnTo>
                <a:lnTo>
                  <a:pt x="2283884" y="263978"/>
                </a:lnTo>
                <a:lnTo>
                  <a:pt x="2289705" y="270837"/>
                </a:lnTo>
                <a:lnTo>
                  <a:pt x="2294997" y="277696"/>
                </a:lnTo>
                <a:lnTo>
                  <a:pt x="2299230" y="285610"/>
                </a:lnTo>
                <a:lnTo>
                  <a:pt x="2303463" y="292469"/>
                </a:lnTo>
                <a:lnTo>
                  <a:pt x="2306109" y="301439"/>
                </a:lnTo>
                <a:lnTo>
                  <a:pt x="2308226" y="309880"/>
                </a:lnTo>
                <a:lnTo>
                  <a:pt x="2309284" y="318850"/>
                </a:lnTo>
                <a:lnTo>
                  <a:pt x="2309813" y="327819"/>
                </a:lnTo>
                <a:lnTo>
                  <a:pt x="2309284" y="336789"/>
                </a:lnTo>
                <a:lnTo>
                  <a:pt x="2308226" y="346286"/>
                </a:lnTo>
                <a:lnTo>
                  <a:pt x="2306109" y="354727"/>
                </a:lnTo>
                <a:lnTo>
                  <a:pt x="2303463" y="362642"/>
                </a:lnTo>
                <a:lnTo>
                  <a:pt x="2299230" y="370556"/>
                </a:lnTo>
                <a:lnTo>
                  <a:pt x="2294997" y="378470"/>
                </a:lnTo>
                <a:lnTo>
                  <a:pt x="2289705" y="384801"/>
                </a:lnTo>
                <a:lnTo>
                  <a:pt x="2283884" y="391133"/>
                </a:lnTo>
                <a:lnTo>
                  <a:pt x="2277005" y="396936"/>
                </a:lnTo>
                <a:lnTo>
                  <a:pt x="2270655" y="402212"/>
                </a:lnTo>
                <a:lnTo>
                  <a:pt x="2263246" y="406961"/>
                </a:lnTo>
                <a:lnTo>
                  <a:pt x="2255309" y="410654"/>
                </a:lnTo>
                <a:lnTo>
                  <a:pt x="2246842" y="413292"/>
                </a:lnTo>
                <a:lnTo>
                  <a:pt x="2238376" y="415930"/>
                </a:lnTo>
                <a:lnTo>
                  <a:pt x="2229909" y="416986"/>
                </a:lnTo>
                <a:lnTo>
                  <a:pt x="2220384" y="417513"/>
                </a:lnTo>
                <a:lnTo>
                  <a:pt x="2210859" y="416986"/>
                </a:lnTo>
                <a:lnTo>
                  <a:pt x="2202392" y="415930"/>
                </a:lnTo>
                <a:lnTo>
                  <a:pt x="2193925" y="413292"/>
                </a:lnTo>
                <a:lnTo>
                  <a:pt x="2185459" y="410654"/>
                </a:lnTo>
                <a:lnTo>
                  <a:pt x="2177521" y="406961"/>
                </a:lnTo>
                <a:lnTo>
                  <a:pt x="2170113" y="402212"/>
                </a:lnTo>
                <a:lnTo>
                  <a:pt x="2163234" y="396936"/>
                </a:lnTo>
                <a:lnTo>
                  <a:pt x="2156354" y="391133"/>
                </a:lnTo>
                <a:lnTo>
                  <a:pt x="2151063" y="384801"/>
                </a:lnTo>
                <a:lnTo>
                  <a:pt x="2145771" y="378470"/>
                </a:lnTo>
                <a:lnTo>
                  <a:pt x="2141538" y="370556"/>
                </a:lnTo>
                <a:lnTo>
                  <a:pt x="2137304" y="362642"/>
                </a:lnTo>
                <a:lnTo>
                  <a:pt x="2134129" y="354727"/>
                </a:lnTo>
                <a:lnTo>
                  <a:pt x="2132013" y="346286"/>
                </a:lnTo>
                <a:lnTo>
                  <a:pt x="2130954" y="336789"/>
                </a:lnTo>
                <a:lnTo>
                  <a:pt x="2130425" y="327819"/>
                </a:lnTo>
                <a:lnTo>
                  <a:pt x="2130954" y="318850"/>
                </a:lnTo>
                <a:lnTo>
                  <a:pt x="2132013" y="309880"/>
                </a:lnTo>
                <a:lnTo>
                  <a:pt x="2134129" y="301439"/>
                </a:lnTo>
                <a:lnTo>
                  <a:pt x="2137304" y="292469"/>
                </a:lnTo>
                <a:lnTo>
                  <a:pt x="2141538" y="285610"/>
                </a:lnTo>
                <a:lnTo>
                  <a:pt x="2145771" y="277696"/>
                </a:lnTo>
                <a:lnTo>
                  <a:pt x="2151063" y="270837"/>
                </a:lnTo>
                <a:lnTo>
                  <a:pt x="2156354" y="263978"/>
                </a:lnTo>
                <a:lnTo>
                  <a:pt x="2163234" y="258702"/>
                </a:lnTo>
                <a:lnTo>
                  <a:pt x="2170113" y="253426"/>
                </a:lnTo>
                <a:lnTo>
                  <a:pt x="2177521" y="249205"/>
                </a:lnTo>
                <a:lnTo>
                  <a:pt x="2185459" y="245512"/>
                </a:lnTo>
                <a:lnTo>
                  <a:pt x="2193925" y="242346"/>
                </a:lnTo>
                <a:lnTo>
                  <a:pt x="2202392" y="239708"/>
                </a:lnTo>
                <a:lnTo>
                  <a:pt x="2210859" y="238653"/>
                </a:lnTo>
                <a:lnTo>
                  <a:pt x="2220384" y="238125"/>
                </a:lnTo>
                <a:close/>
                <a:moveTo>
                  <a:pt x="1983320" y="238125"/>
                </a:moveTo>
                <a:lnTo>
                  <a:pt x="1992369" y="238653"/>
                </a:lnTo>
                <a:lnTo>
                  <a:pt x="2001418" y="239708"/>
                </a:lnTo>
                <a:lnTo>
                  <a:pt x="2009934" y="242346"/>
                </a:lnTo>
                <a:lnTo>
                  <a:pt x="2017918" y="245512"/>
                </a:lnTo>
                <a:lnTo>
                  <a:pt x="2025902" y="249205"/>
                </a:lnTo>
                <a:lnTo>
                  <a:pt x="2033354" y="253426"/>
                </a:lnTo>
                <a:lnTo>
                  <a:pt x="2040806" y="258702"/>
                </a:lnTo>
                <a:lnTo>
                  <a:pt x="2046661" y="263978"/>
                </a:lnTo>
                <a:lnTo>
                  <a:pt x="2053049" y="270837"/>
                </a:lnTo>
                <a:lnTo>
                  <a:pt x="2057839" y="277696"/>
                </a:lnTo>
                <a:lnTo>
                  <a:pt x="2062630" y="285610"/>
                </a:lnTo>
                <a:lnTo>
                  <a:pt x="2066356" y="292469"/>
                </a:lnTo>
                <a:lnTo>
                  <a:pt x="2069549" y="301439"/>
                </a:lnTo>
                <a:lnTo>
                  <a:pt x="2071146" y="309880"/>
                </a:lnTo>
                <a:lnTo>
                  <a:pt x="2073275" y="318850"/>
                </a:lnTo>
                <a:lnTo>
                  <a:pt x="2073275" y="327819"/>
                </a:lnTo>
                <a:lnTo>
                  <a:pt x="2073275" y="336789"/>
                </a:lnTo>
                <a:lnTo>
                  <a:pt x="2071146" y="346286"/>
                </a:lnTo>
                <a:lnTo>
                  <a:pt x="2069549" y="354727"/>
                </a:lnTo>
                <a:lnTo>
                  <a:pt x="2066356" y="362642"/>
                </a:lnTo>
                <a:lnTo>
                  <a:pt x="2062630" y="370556"/>
                </a:lnTo>
                <a:lnTo>
                  <a:pt x="2057839" y="378470"/>
                </a:lnTo>
                <a:lnTo>
                  <a:pt x="2053049" y="384801"/>
                </a:lnTo>
                <a:lnTo>
                  <a:pt x="2046661" y="391133"/>
                </a:lnTo>
                <a:lnTo>
                  <a:pt x="2040806" y="396936"/>
                </a:lnTo>
                <a:lnTo>
                  <a:pt x="2033354" y="402212"/>
                </a:lnTo>
                <a:lnTo>
                  <a:pt x="2025902" y="406961"/>
                </a:lnTo>
                <a:lnTo>
                  <a:pt x="2017918" y="410654"/>
                </a:lnTo>
                <a:lnTo>
                  <a:pt x="2009934" y="413292"/>
                </a:lnTo>
                <a:lnTo>
                  <a:pt x="2001418" y="415930"/>
                </a:lnTo>
                <a:lnTo>
                  <a:pt x="1992369" y="416986"/>
                </a:lnTo>
                <a:lnTo>
                  <a:pt x="1983320" y="417513"/>
                </a:lnTo>
                <a:lnTo>
                  <a:pt x="1973739" y="416986"/>
                </a:lnTo>
                <a:lnTo>
                  <a:pt x="1964690" y="415930"/>
                </a:lnTo>
                <a:lnTo>
                  <a:pt x="1956174" y="413292"/>
                </a:lnTo>
                <a:lnTo>
                  <a:pt x="1947657" y="410654"/>
                </a:lnTo>
                <a:lnTo>
                  <a:pt x="1939673" y="406961"/>
                </a:lnTo>
                <a:lnTo>
                  <a:pt x="1932221" y="402212"/>
                </a:lnTo>
                <a:lnTo>
                  <a:pt x="1925834" y="396936"/>
                </a:lnTo>
                <a:lnTo>
                  <a:pt x="1918914" y="391133"/>
                </a:lnTo>
                <a:lnTo>
                  <a:pt x="1913591" y="384801"/>
                </a:lnTo>
                <a:lnTo>
                  <a:pt x="1907736" y="378470"/>
                </a:lnTo>
                <a:lnTo>
                  <a:pt x="1903478" y="370556"/>
                </a:lnTo>
                <a:lnTo>
                  <a:pt x="1899752" y="362642"/>
                </a:lnTo>
                <a:lnTo>
                  <a:pt x="1897091" y="354727"/>
                </a:lnTo>
                <a:lnTo>
                  <a:pt x="1894429" y="346286"/>
                </a:lnTo>
                <a:lnTo>
                  <a:pt x="1893365" y="336789"/>
                </a:lnTo>
                <a:lnTo>
                  <a:pt x="1892300" y="327819"/>
                </a:lnTo>
                <a:lnTo>
                  <a:pt x="1893365" y="318850"/>
                </a:lnTo>
                <a:lnTo>
                  <a:pt x="1894429" y="309880"/>
                </a:lnTo>
                <a:lnTo>
                  <a:pt x="1897091" y="301439"/>
                </a:lnTo>
                <a:lnTo>
                  <a:pt x="1899752" y="292469"/>
                </a:lnTo>
                <a:lnTo>
                  <a:pt x="1903478" y="285610"/>
                </a:lnTo>
                <a:lnTo>
                  <a:pt x="1907736" y="277696"/>
                </a:lnTo>
                <a:lnTo>
                  <a:pt x="1913591" y="270837"/>
                </a:lnTo>
                <a:lnTo>
                  <a:pt x="1918914" y="263978"/>
                </a:lnTo>
                <a:lnTo>
                  <a:pt x="1925834" y="258702"/>
                </a:lnTo>
                <a:lnTo>
                  <a:pt x="1932221" y="253426"/>
                </a:lnTo>
                <a:lnTo>
                  <a:pt x="1939673" y="249205"/>
                </a:lnTo>
                <a:lnTo>
                  <a:pt x="1947657" y="245512"/>
                </a:lnTo>
                <a:lnTo>
                  <a:pt x="1956174" y="242346"/>
                </a:lnTo>
                <a:lnTo>
                  <a:pt x="1964690" y="239708"/>
                </a:lnTo>
                <a:lnTo>
                  <a:pt x="1973739" y="238653"/>
                </a:lnTo>
                <a:lnTo>
                  <a:pt x="1983320" y="238125"/>
                </a:lnTo>
                <a:close/>
                <a:moveTo>
                  <a:pt x="1746251" y="238125"/>
                </a:moveTo>
                <a:lnTo>
                  <a:pt x="1755299" y="238653"/>
                </a:lnTo>
                <a:lnTo>
                  <a:pt x="1764881" y="239708"/>
                </a:lnTo>
                <a:lnTo>
                  <a:pt x="1773397" y="242346"/>
                </a:lnTo>
                <a:lnTo>
                  <a:pt x="1781381" y="245512"/>
                </a:lnTo>
                <a:lnTo>
                  <a:pt x="1789365" y="249205"/>
                </a:lnTo>
                <a:lnTo>
                  <a:pt x="1797350" y="253426"/>
                </a:lnTo>
                <a:lnTo>
                  <a:pt x="1803737" y="258702"/>
                </a:lnTo>
                <a:lnTo>
                  <a:pt x="1810124" y="263978"/>
                </a:lnTo>
                <a:lnTo>
                  <a:pt x="1815979" y="270837"/>
                </a:lnTo>
                <a:lnTo>
                  <a:pt x="1821302" y="277696"/>
                </a:lnTo>
                <a:lnTo>
                  <a:pt x="1826093" y="285610"/>
                </a:lnTo>
                <a:lnTo>
                  <a:pt x="1829819" y="292469"/>
                </a:lnTo>
                <a:lnTo>
                  <a:pt x="1832480" y="301439"/>
                </a:lnTo>
                <a:lnTo>
                  <a:pt x="1835141" y="309880"/>
                </a:lnTo>
                <a:lnTo>
                  <a:pt x="1836206" y="318850"/>
                </a:lnTo>
                <a:lnTo>
                  <a:pt x="1836738" y="327819"/>
                </a:lnTo>
                <a:lnTo>
                  <a:pt x="1836206" y="336789"/>
                </a:lnTo>
                <a:lnTo>
                  <a:pt x="1835141" y="346286"/>
                </a:lnTo>
                <a:lnTo>
                  <a:pt x="1832480" y="354727"/>
                </a:lnTo>
                <a:lnTo>
                  <a:pt x="1829819" y="362642"/>
                </a:lnTo>
                <a:lnTo>
                  <a:pt x="1826093" y="370556"/>
                </a:lnTo>
                <a:lnTo>
                  <a:pt x="1821302" y="378470"/>
                </a:lnTo>
                <a:lnTo>
                  <a:pt x="1815979" y="384801"/>
                </a:lnTo>
                <a:lnTo>
                  <a:pt x="1810124" y="391133"/>
                </a:lnTo>
                <a:lnTo>
                  <a:pt x="1803737" y="396936"/>
                </a:lnTo>
                <a:lnTo>
                  <a:pt x="1797350" y="402212"/>
                </a:lnTo>
                <a:lnTo>
                  <a:pt x="1789365" y="406961"/>
                </a:lnTo>
                <a:lnTo>
                  <a:pt x="1781381" y="410654"/>
                </a:lnTo>
                <a:lnTo>
                  <a:pt x="1773397" y="413292"/>
                </a:lnTo>
                <a:lnTo>
                  <a:pt x="1764881" y="415930"/>
                </a:lnTo>
                <a:lnTo>
                  <a:pt x="1755299" y="416986"/>
                </a:lnTo>
                <a:lnTo>
                  <a:pt x="1746251" y="417513"/>
                </a:lnTo>
                <a:lnTo>
                  <a:pt x="1737202" y="416986"/>
                </a:lnTo>
                <a:lnTo>
                  <a:pt x="1728153" y="415930"/>
                </a:lnTo>
                <a:lnTo>
                  <a:pt x="1719637" y="413292"/>
                </a:lnTo>
                <a:lnTo>
                  <a:pt x="1711120" y="410654"/>
                </a:lnTo>
                <a:lnTo>
                  <a:pt x="1703668" y="406961"/>
                </a:lnTo>
                <a:lnTo>
                  <a:pt x="1695684" y="402212"/>
                </a:lnTo>
                <a:lnTo>
                  <a:pt x="1688765" y="396936"/>
                </a:lnTo>
                <a:lnTo>
                  <a:pt x="1681845" y="391133"/>
                </a:lnTo>
                <a:lnTo>
                  <a:pt x="1676522" y="384801"/>
                </a:lnTo>
                <a:lnTo>
                  <a:pt x="1671199" y="378470"/>
                </a:lnTo>
                <a:lnTo>
                  <a:pt x="1666941" y="370556"/>
                </a:lnTo>
                <a:lnTo>
                  <a:pt x="1663215" y="362642"/>
                </a:lnTo>
                <a:lnTo>
                  <a:pt x="1660021" y="354727"/>
                </a:lnTo>
                <a:lnTo>
                  <a:pt x="1657360" y="346286"/>
                </a:lnTo>
                <a:lnTo>
                  <a:pt x="1656296" y="336789"/>
                </a:lnTo>
                <a:lnTo>
                  <a:pt x="1655763" y="327819"/>
                </a:lnTo>
                <a:lnTo>
                  <a:pt x="1656296" y="318850"/>
                </a:lnTo>
                <a:lnTo>
                  <a:pt x="1657360" y="309880"/>
                </a:lnTo>
                <a:lnTo>
                  <a:pt x="1660021" y="301439"/>
                </a:lnTo>
                <a:lnTo>
                  <a:pt x="1663215" y="292469"/>
                </a:lnTo>
                <a:lnTo>
                  <a:pt x="1666941" y="285610"/>
                </a:lnTo>
                <a:lnTo>
                  <a:pt x="1671199" y="277696"/>
                </a:lnTo>
                <a:lnTo>
                  <a:pt x="1676522" y="270837"/>
                </a:lnTo>
                <a:lnTo>
                  <a:pt x="1681845" y="263978"/>
                </a:lnTo>
                <a:lnTo>
                  <a:pt x="1688765" y="258702"/>
                </a:lnTo>
                <a:lnTo>
                  <a:pt x="1695684" y="253426"/>
                </a:lnTo>
                <a:lnTo>
                  <a:pt x="1703668" y="249205"/>
                </a:lnTo>
                <a:lnTo>
                  <a:pt x="1711120" y="245512"/>
                </a:lnTo>
                <a:lnTo>
                  <a:pt x="1719637" y="242346"/>
                </a:lnTo>
                <a:lnTo>
                  <a:pt x="1728153" y="239708"/>
                </a:lnTo>
                <a:lnTo>
                  <a:pt x="1737202" y="238653"/>
                </a:lnTo>
                <a:lnTo>
                  <a:pt x="1746251" y="238125"/>
                </a:lnTo>
                <a:close/>
                <a:moveTo>
                  <a:pt x="1036109" y="238125"/>
                </a:moveTo>
                <a:lnTo>
                  <a:pt x="1045105" y="238653"/>
                </a:lnTo>
                <a:lnTo>
                  <a:pt x="1053571" y="239708"/>
                </a:lnTo>
                <a:lnTo>
                  <a:pt x="1062038" y="242346"/>
                </a:lnTo>
                <a:lnTo>
                  <a:pt x="1070505" y="245512"/>
                </a:lnTo>
                <a:lnTo>
                  <a:pt x="1078442" y="249205"/>
                </a:lnTo>
                <a:lnTo>
                  <a:pt x="1085851" y="253426"/>
                </a:lnTo>
                <a:lnTo>
                  <a:pt x="1092730" y="258702"/>
                </a:lnTo>
                <a:lnTo>
                  <a:pt x="1099080" y="263978"/>
                </a:lnTo>
                <a:lnTo>
                  <a:pt x="1105430" y="270837"/>
                </a:lnTo>
                <a:lnTo>
                  <a:pt x="1110192" y="277696"/>
                </a:lnTo>
                <a:lnTo>
                  <a:pt x="1114426" y="285610"/>
                </a:lnTo>
                <a:lnTo>
                  <a:pt x="1118659" y="292469"/>
                </a:lnTo>
                <a:lnTo>
                  <a:pt x="1121834" y="301439"/>
                </a:lnTo>
                <a:lnTo>
                  <a:pt x="1123422" y="309880"/>
                </a:lnTo>
                <a:lnTo>
                  <a:pt x="1125009" y="318850"/>
                </a:lnTo>
                <a:lnTo>
                  <a:pt x="1125538" y="327819"/>
                </a:lnTo>
                <a:lnTo>
                  <a:pt x="1125009" y="336789"/>
                </a:lnTo>
                <a:lnTo>
                  <a:pt x="1123422" y="346286"/>
                </a:lnTo>
                <a:lnTo>
                  <a:pt x="1121834" y="354727"/>
                </a:lnTo>
                <a:lnTo>
                  <a:pt x="1118659" y="362642"/>
                </a:lnTo>
                <a:lnTo>
                  <a:pt x="1114426" y="370556"/>
                </a:lnTo>
                <a:lnTo>
                  <a:pt x="1110192" y="378470"/>
                </a:lnTo>
                <a:lnTo>
                  <a:pt x="1105430" y="384801"/>
                </a:lnTo>
                <a:lnTo>
                  <a:pt x="1099080" y="391133"/>
                </a:lnTo>
                <a:lnTo>
                  <a:pt x="1092730" y="396936"/>
                </a:lnTo>
                <a:lnTo>
                  <a:pt x="1085851" y="402212"/>
                </a:lnTo>
                <a:lnTo>
                  <a:pt x="1078442" y="406961"/>
                </a:lnTo>
                <a:lnTo>
                  <a:pt x="1070505" y="410654"/>
                </a:lnTo>
                <a:lnTo>
                  <a:pt x="1062038" y="413292"/>
                </a:lnTo>
                <a:lnTo>
                  <a:pt x="1053571" y="415930"/>
                </a:lnTo>
                <a:lnTo>
                  <a:pt x="1045105" y="416986"/>
                </a:lnTo>
                <a:lnTo>
                  <a:pt x="1036109" y="417513"/>
                </a:lnTo>
                <a:lnTo>
                  <a:pt x="1026055" y="416986"/>
                </a:lnTo>
                <a:lnTo>
                  <a:pt x="1017588" y="415930"/>
                </a:lnTo>
                <a:lnTo>
                  <a:pt x="1009121" y="413292"/>
                </a:lnTo>
                <a:lnTo>
                  <a:pt x="1000655" y="410654"/>
                </a:lnTo>
                <a:lnTo>
                  <a:pt x="992717" y="406961"/>
                </a:lnTo>
                <a:lnTo>
                  <a:pt x="985309" y="402212"/>
                </a:lnTo>
                <a:lnTo>
                  <a:pt x="978959" y="396936"/>
                </a:lnTo>
                <a:lnTo>
                  <a:pt x="972079" y="391133"/>
                </a:lnTo>
                <a:lnTo>
                  <a:pt x="966259" y="384801"/>
                </a:lnTo>
                <a:lnTo>
                  <a:pt x="960967" y="378470"/>
                </a:lnTo>
                <a:lnTo>
                  <a:pt x="956734" y="370556"/>
                </a:lnTo>
                <a:lnTo>
                  <a:pt x="952500" y="362642"/>
                </a:lnTo>
                <a:lnTo>
                  <a:pt x="949325" y="354727"/>
                </a:lnTo>
                <a:lnTo>
                  <a:pt x="947738" y="346286"/>
                </a:lnTo>
                <a:lnTo>
                  <a:pt x="946679" y="336789"/>
                </a:lnTo>
                <a:lnTo>
                  <a:pt x="946150" y="327819"/>
                </a:lnTo>
                <a:lnTo>
                  <a:pt x="946679" y="318850"/>
                </a:lnTo>
                <a:lnTo>
                  <a:pt x="947738" y="309880"/>
                </a:lnTo>
                <a:lnTo>
                  <a:pt x="949325" y="301439"/>
                </a:lnTo>
                <a:lnTo>
                  <a:pt x="952500" y="292469"/>
                </a:lnTo>
                <a:lnTo>
                  <a:pt x="956734" y="285610"/>
                </a:lnTo>
                <a:lnTo>
                  <a:pt x="960967" y="277696"/>
                </a:lnTo>
                <a:lnTo>
                  <a:pt x="966259" y="270837"/>
                </a:lnTo>
                <a:lnTo>
                  <a:pt x="972079" y="263978"/>
                </a:lnTo>
                <a:lnTo>
                  <a:pt x="978959" y="258702"/>
                </a:lnTo>
                <a:lnTo>
                  <a:pt x="985309" y="253426"/>
                </a:lnTo>
                <a:lnTo>
                  <a:pt x="992717" y="249205"/>
                </a:lnTo>
                <a:lnTo>
                  <a:pt x="1000655" y="245512"/>
                </a:lnTo>
                <a:lnTo>
                  <a:pt x="1009121" y="242346"/>
                </a:lnTo>
                <a:lnTo>
                  <a:pt x="1017588" y="239708"/>
                </a:lnTo>
                <a:lnTo>
                  <a:pt x="1026055" y="238653"/>
                </a:lnTo>
                <a:lnTo>
                  <a:pt x="1036109" y="238125"/>
                </a:lnTo>
                <a:close/>
                <a:moveTo>
                  <a:pt x="799572" y="238125"/>
                </a:moveTo>
                <a:lnTo>
                  <a:pt x="809097" y="238653"/>
                </a:lnTo>
                <a:lnTo>
                  <a:pt x="817564" y="239708"/>
                </a:lnTo>
                <a:lnTo>
                  <a:pt x="826559" y="242346"/>
                </a:lnTo>
                <a:lnTo>
                  <a:pt x="834497" y="245512"/>
                </a:lnTo>
                <a:lnTo>
                  <a:pt x="842434" y="249205"/>
                </a:lnTo>
                <a:lnTo>
                  <a:pt x="849843" y="253426"/>
                </a:lnTo>
                <a:lnTo>
                  <a:pt x="856722" y="258702"/>
                </a:lnTo>
                <a:lnTo>
                  <a:pt x="863072" y="263978"/>
                </a:lnTo>
                <a:lnTo>
                  <a:pt x="868893" y="270837"/>
                </a:lnTo>
                <a:lnTo>
                  <a:pt x="874185" y="277696"/>
                </a:lnTo>
                <a:lnTo>
                  <a:pt x="878947" y="285610"/>
                </a:lnTo>
                <a:lnTo>
                  <a:pt x="882651" y="292469"/>
                </a:lnTo>
                <a:lnTo>
                  <a:pt x="885826" y="301439"/>
                </a:lnTo>
                <a:lnTo>
                  <a:pt x="887414" y="309880"/>
                </a:lnTo>
                <a:lnTo>
                  <a:pt x="889001" y="318850"/>
                </a:lnTo>
                <a:lnTo>
                  <a:pt x="889001" y="327819"/>
                </a:lnTo>
                <a:lnTo>
                  <a:pt x="889001" y="336789"/>
                </a:lnTo>
                <a:lnTo>
                  <a:pt x="887414" y="346286"/>
                </a:lnTo>
                <a:lnTo>
                  <a:pt x="885826" y="354727"/>
                </a:lnTo>
                <a:lnTo>
                  <a:pt x="882651" y="362642"/>
                </a:lnTo>
                <a:lnTo>
                  <a:pt x="878947" y="370556"/>
                </a:lnTo>
                <a:lnTo>
                  <a:pt x="874185" y="378470"/>
                </a:lnTo>
                <a:lnTo>
                  <a:pt x="868893" y="384801"/>
                </a:lnTo>
                <a:lnTo>
                  <a:pt x="863072" y="391133"/>
                </a:lnTo>
                <a:lnTo>
                  <a:pt x="856722" y="396936"/>
                </a:lnTo>
                <a:lnTo>
                  <a:pt x="849843" y="402212"/>
                </a:lnTo>
                <a:lnTo>
                  <a:pt x="842434" y="406961"/>
                </a:lnTo>
                <a:lnTo>
                  <a:pt x="834497" y="410654"/>
                </a:lnTo>
                <a:lnTo>
                  <a:pt x="826559" y="413292"/>
                </a:lnTo>
                <a:lnTo>
                  <a:pt x="817564" y="415930"/>
                </a:lnTo>
                <a:lnTo>
                  <a:pt x="809097" y="416986"/>
                </a:lnTo>
                <a:lnTo>
                  <a:pt x="799572" y="417513"/>
                </a:lnTo>
                <a:lnTo>
                  <a:pt x="790576" y="416986"/>
                </a:lnTo>
                <a:lnTo>
                  <a:pt x="781580" y="415930"/>
                </a:lnTo>
                <a:lnTo>
                  <a:pt x="773113" y="413292"/>
                </a:lnTo>
                <a:lnTo>
                  <a:pt x="764647" y="410654"/>
                </a:lnTo>
                <a:lnTo>
                  <a:pt x="756709" y="406961"/>
                </a:lnTo>
                <a:lnTo>
                  <a:pt x="749301" y="402212"/>
                </a:lnTo>
                <a:lnTo>
                  <a:pt x="742422" y="396936"/>
                </a:lnTo>
                <a:lnTo>
                  <a:pt x="735542" y="391133"/>
                </a:lnTo>
                <a:lnTo>
                  <a:pt x="730251" y="384801"/>
                </a:lnTo>
                <a:lnTo>
                  <a:pt x="724959" y="378470"/>
                </a:lnTo>
                <a:lnTo>
                  <a:pt x="720726" y="370556"/>
                </a:lnTo>
                <a:lnTo>
                  <a:pt x="717022" y="362642"/>
                </a:lnTo>
                <a:lnTo>
                  <a:pt x="713847" y="354727"/>
                </a:lnTo>
                <a:lnTo>
                  <a:pt x="711201" y="346286"/>
                </a:lnTo>
                <a:lnTo>
                  <a:pt x="710142" y="336789"/>
                </a:lnTo>
                <a:lnTo>
                  <a:pt x="709613" y="327819"/>
                </a:lnTo>
                <a:lnTo>
                  <a:pt x="710142" y="318850"/>
                </a:lnTo>
                <a:lnTo>
                  <a:pt x="711201" y="309880"/>
                </a:lnTo>
                <a:lnTo>
                  <a:pt x="713847" y="301439"/>
                </a:lnTo>
                <a:lnTo>
                  <a:pt x="717022" y="292469"/>
                </a:lnTo>
                <a:lnTo>
                  <a:pt x="720726" y="285610"/>
                </a:lnTo>
                <a:lnTo>
                  <a:pt x="724959" y="277696"/>
                </a:lnTo>
                <a:lnTo>
                  <a:pt x="730251" y="270837"/>
                </a:lnTo>
                <a:lnTo>
                  <a:pt x="735542" y="263978"/>
                </a:lnTo>
                <a:lnTo>
                  <a:pt x="742422" y="258702"/>
                </a:lnTo>
                <a:lnTo>
                  <a:pt x="749301" y="253426"/>
                </a:lnTo>
                <a:lnTo>
                  <a:pt x="756709" y="249205"/>
                </a:lnTo>
                <a:lnTo>
                  <a:pt x="764647" y="245512"/>
                </a:lnTo>
                <a:lnTo>
                  <a:pt x="773113" y="242346"/>
                </a:lnTo>
                <a:lnTo>
                  <a:pt x="781580" y="239708"/>
                </a:lnTo>
                <a:lnTo>
                  <a:pt x="790576" y="238653"/>
                </a:lnTo>
                <a:lnTo>
                  <a:pt x="799572" y="238125"/>
                </a:lnTo>
                <a:close/>
                <a:moveTo>
                  <a:pt x="563032" y="238125"/>
                </a:moveTo>
                <a:lnTo>
                  <a:pt x="571975" y="238653"/>
                </a:lnTo>
                <a:lnTo>
                  <a:pt x="580918" y="239708"/>
                </a:lnTo>
                <a:lnTo>
                  <a:pt x="589335" y="242346"/>
                </a:lnTo>
                <a:lnTo>
                  <a:pt x="597226" y="245512"/>
                </a:lnTo>
                <a:lnTo>
                  <a:pt x="605117" y="249205"/>
                </a:lnTo>
                <a:lnTo>
                  <a:pt x="613008" y="253426"/>
                </a:lnTo>
                <a:lnTo>
                  <a:pt x="619847" y="258702"/>
                </a:lnTo>
                <a:lnTo>
                  <a:pt x="625633" y="263978"/>
                </a:lnTo>
                <a:lnTo>
                  <a:pt x="631946" y="270837"/>
                </a:lnTo>
                <a:lnTo>
                  <a:pt x="636681" y="277696"/>
                </a:lnTo>
                <a:lnTo>
                  <a:pt x="641415" y="285610"/>
                </a:lnTo>
                <a:lnTo>
                  <a:pt x="645098" y="292469"/>
                </a:lnTo>
                <a:lnTo>
                  <a:pt x="648254" y="301439"/>
                </a:lnTo>
                <a:lnTo>
                  <a:pt x="650885" y="309880"/>
                </a:lnTo>
                <a:lnTo>
                  <a:pt x="651937" y="318850"/>
                </a:lnTo>
                <a:lnTo>
                  <a:pt x="652463" y="327819"/>
                </a:lnTo>
                <a:lnTo>
                  <a:pt x="651937" y="336789"/>
                </a:lnTo>
                <a:lnTo>
                  <a:pt x="650885" y="346286"/>
                </a:lnTo>
                <a:lnTo>
                  <a:pt x="648254" y="354727"/>
                </a:lnTo>
                <a:lnTo>
                  <a:pt x="645098" y="362642"/>
                </a:lnTo>
                <a:lnTo>
                  <a:pt x="641415" y="370556"/>
                </a:lnTo>
                <a:lnTo>
                  <a:pt x="636681" y="378470"/>
                </a:lnTo>
                <a:lnTo>
                  <a:pt x="631946" y="384801"/>
                </a:lnTo>
                <a:lnTo>
                  <a:pt x="625633" y="391133"/>
                </a:lnTo>
                <a:lnTo>
                  <a:pt x="619847" y="396936"/>
                </a:lnTo>
                <a:lnTo>
                  <a:pt x="613008" y="402212"/>
                </a:lnTo>
                <a:lnTo>
                  <a:pt x="605117" y="406961"/>
                </a:lnTo>
                <a:lnTo>
                  <a:pt x="597226" y="410654"/>
                </a:lnTo>
                <a:lnTo>
                  <a:pt x="589335" y="413292"/>
                </a:lnTo>
                <a:lnTo>
                  <a:pt x="580918" y="415930"/>
                </a:lnTo>
                <a:lnTo>
                  <a:pt x="571975" y="416986"/>
                </a:lnTo>
                <a:lnTo>
                  <a:pt x="563032" y="417513"/>
                </a:lnTo>
                <a:lnTo>
                  <a:pt x="554089" y="416986"/>
                </a:lnTo>
                <a:lnTo>
                  <a:pt x="544620" y="415930"/>
                </a:lnTo>
                <a:lnTo>
                  <a:pt x="536202" y="413292"/>
                </a:lnTo>
                <a:lnTo>
                  <a:pt x="527785" y="410654"/>
                </a:lnTo>
                <a:lnTo>
                  <a:pt x="519894" y="406961"/>
                </a:lnTo>
                <a:lnTo>
                  <a:pt x="512530" y="402212"/>
                </a:lnTo>
                <a:lnTo>
                  <a:pt x="506217" y="396936"/>
                </a:lnTo>
                <a:lnTo>
                  <a:pt x="499378" y="391133"/>
                </a:lnTo>
                <a:lnTo>
                  <a:pt x="494117" y="384801"/>
                </a:lnTo>
                <a:lnTo>
                  <a:pt x="488331" y="378470"/>
                </a:lnTo>
                <a:lnTo>
                  <a:pt x="484122" y="370556"/>
                </a:lnTo>
                <a:lnTo>
                  <a:pt x="480440" y="362642"/>
                </a:lnTo>
                <a:lnTo>
                  <a:pt x="477809" y="354727"/>
                </a:lnTo>
                <a:lnTo>
                  <a:pt x="475179" y="346286"/>
                </a:lnTo>
                <a:lnTo>
                  <a:pt x="474127" y="336789"/>
                </a:lnTo>
                <a:lnTo>
                  <a:pt x="473075" y="327819"/>
                </a:lnTo>
                <a:lnTo>
                  <a:pt x="474127" y="318850"/>
                </a:lnTo>
                <a:lnTo>
                  <a:pt x="475179" y="309880"/>
                </a:lnTo>
                <a:lnTo>
                  <a:pt x="477809" y="301439"/>
                </a:lnTo>
                <a:lnTo>
                  <a:pt x="480440" y="292469"/>
                </a:lnTo>
                <a:lnTo>
                  <a:pt x="484122" y="285610"/>
                </a:lnTo>
                <a:lnTo>
                  <a:pt x="488331" y="277696"/>
                </a:lnTo>
                <a:lnTo>
                  <a:pt x="494117" y="270837"/>
                </a:lnTo>
                <a:lnTo>
                  <a:pt x="499378" y="263978"/>
                </a:lnTo>
                <a:lnTo>
                  <a:pt x="506217" y="258702"/>
                </a:lnTo>
                <a:lnTo>
                  <a:pt x="512530" y="253426"/>
                </a:lnTo>
                <a:lnTo>
                  <a:pt x="519894" y="249205"/>
                </a:lnTo>
                <a:lnTo>
                  <a:pt x="527785" y="245512"/>
                </a:lnTo>
                <a:lnTo>
                  <a:pt x="536202" y="242346"/>
                </a:lnTo>
                <a:lnTo>
                  <a:pt x="544620" y="239708"/>
                </a:lnTo>
                <a:lnTo>
                  <a:pt x="554089" y="238653"/>
                </a:lnTo>
                <a:lnTo>
                  <a:pt x="563032" y="238125"/>
                </a:lnTo>
                <a:close/>
                <a:moveTo>
                  <a:pt x="325969" y="238125"/>
                </a:moveTo>
                <a:lnTo>
                  <a:pt x="334912" y="238653"/>
                </a:lnTo>
                <a:lnTo>
                  <a:pt x="344381" y="239708"/>
                </a:lnTo>
                <a:lnTo>
                  <a:pt x="352798" y="242346"/>
                </a:lnTo>
                <a:lnTo>
                  <a:pt x="361215" y="245512"/>
                </a:lnTo>
                <a:lnTo>
                  <a:pt x="369106" y="249205"/>
                </a:lnTo>
                <a:lnTo>
                  <a:pt x="376471" y="253426"/>
                </a:lnTo>
                <a:lnTo>
                  <a:pt x="382784" y="258702"/>
                </a:lnTo>
                <a:lnTo>
                  <a:pt x="389623" y="263978"/>
                </a:lnTo>
                <a:lnTo>
                  <a:pt x="394883" y="270837"/>
                </a:lnTo>
                <a:lnTo>
                  <a:pt x="400670" y="277696"/>
                </a:lnTo>
                <a:lnTo>
                  <a:pt x="404878" y="285610"/>
                </a:lnTo>
                <a:lnTo>
                  <a:pt x="408561" y="292469"/>
                </a:lnTo>
                <a:lnTo>
                  <a:pt x="411191" y="301439"/>
                </a:lnTo>
                <a:lnTo>
                  <a:pt x="413821" y="309880"/>
                </a:lnTo>
                <a:lnTo>
                  <a:pt x="414874" y="318850"/>
                </a:lnTo>
                <a:lnTo>
                  <a:pt x="415926" y="327819"/>
                </a:lnTo>
                <a:lnTo>
                  <a:pt x="414874" y="336789"/>
                </a:lnTo>
                <a:lnTo>
                  <a:pt x="413821" y="346286"/>
                </a:lnTo>
                <a:lnTo>
                  <a:pt x="411191" y="354727"/>
                </a:lnTo>
                <a:lnTo>
                  <a:pt x="408561" y="362642"/>
                </a:lnTo>
                <a:lnTo>
                  <a:pt x="404878" y="370556"/>
                </a:lnTo>
                <a:lnTo>
                  <a:pt x="400670" y="378470"/>
                </a:lnTo>
                <a:lnTo>
                  <a:pt x="394883" y="384801"/>
                </a:lnTo>
                <a:lnTo>
                  <a:pt x="389623" y="391133"/>
                </a:lnTo>
                <a:lnTo>
                  <a:pt x="382784" y="396936"/>
                </a:lnTo>
                <a:lnTo>
                  <a:pt x="376471" y="402212"/>
                </a:lnTo>
                <a:lnTo>
                  <a:pt x="369106" y="406961"/>
                </a:lnTo>
                <a:lnTo>
                  <a:pt x="361215" y="410654"/>
                </a:lnTo>
                <a:lnTo>
                  <a:pt x="352798" y="413292"/>
                </a:lnTo>
                <a:lnTo>
                  <a:pt x="344381" y="415930"/>
                </a:lnTo>
                <a:lnTo>
                  <a:pt x="334912" y="416986"/>
                </a:lnTo>
                <a:lnTo>
                  <a:pt x="325969" y="417513"/>
                </a:lnTo>
                <a:lnTo>
                  <a:pt x="317026" y="416986"/>
                </a:lnTo>
                <a:lnTo>
                  <a:pt x="308083" y="415930"/>
                </a:lnTo>
                <a:lnTo>
                  <a:pt x="299665" y="413292"/>
                </a:lnTo>
                <a:lnTo>
                  <a:pt x="291775" y="410654"/>
                </a:lnTo>
                <a:lnTo>
                  <a:pt x="283884" y="406961"/>
                </a:lnTo>
                <a:lnTo>
                  <a:pt x="276519" y="402212"/>
                </a:lnTo>
                <a:lnTo>
                  <a:pt x="269154" y="396936"/>
                </a:lnTo>
                <a:lnTo>
                  <a:pt x="263367" y="391133"/>
                </a:lnTo>
                <a:lnTo>
                  <a:pt x="257054" y="384801"/>
                </a:lnTo>
                <a:lnTo>
                  <a:pt x="252320" y="378470"/>
                </a:lnTo>
                <a:lnTo>
                  <a:pt x="247585" y="370556"/>
                </a:lnTo>
                <a:lnTo>
                  <a:pt x="243903" y="362642"/>
                </a:lnTo>
                <a:lnTo>
                  <a:pt x="240746" y="354727"/>
                </a:lnTo>
                <a:lnTo>
                  <a:pt x="238116" y="346286"/>
                </a:lnTo>
                <a:lnTo>
                  <a:pt x="237064" y="336789"/>
                </a:lnTo>
                <a:lnTo>
                  <a:pt x="236538" y="327819"/>
                </a:lnTo>
                <a:lnTo>
                  <a:pt x="237064" y="318850"/>
                </a:lnTo>
                <a:lnTo>
                  <a:pt x="238116" y="309880"/>
                </a:lnTo>
                <a:lnTo>
                  <a:pt x="240746" y="301439"/>
                </a:lnTo>
                <a:lnTo>
                  <a:pt x="243903" y="292469"/>
                </a:lnTo>
                <a:lnTo>
                  <a:pt x="247585" y="285610"/>
                </a:lnTo>
                <a:lnTo>
                  <a:pt x="252320" y="277696"/>
                </a:lnTo>
                <a:lnTo>
                  <a:pt x="257054" y="270837"/>
                </a:lnTo>
                <a:lnTo>
                  <a:pt x="263367" y="263978"/>
                </a:lnTo>
                <a:lnTo>
                  <a:pt x="269154" y="258702"/>
                </a:lnTo>
                <a:lnTo>
                  <a:pt x="276519" y="253426"/>
                </a:lnTo>
                <a:lnTo>
                  <a:pt x="283884" y="249205"/>
                </a:lnTo>
                <a:lnTo>
                  <a:pt x="291775" y="245512"/>
                </a:lnTo>
                <a:lnTo>
                  <a:pt x="299665" y="242346"/>
                </a:lnTo>
                <a:lnTo>
                  <a:pt x="308083" y="239708"/>
                </a:lnTo>
                <a:lnTo>
                  <a:pt x="317026" y="238653"/>
                </a:lnTo>
                <a:lnTo>
                  <a:pt x="325969" y="238125"/>
                </a:lnTo>
                <a:close/>
                <a:moveTo>
                  <a:pt x="2220384" y="0"/>
                </a:moveTo>
                <a:lnTo>
                  <a:pt x="2229909" y="531"/>
                </a:lnTo>
                <a:lnTo>
                  <a:pt x="2238376" y="2123"/>
                </a:lnTo>
                <a:lnTo>
                  <a:pt x="2246842" y="4246"/>
                </a:lnTo>
                <a:lnTo>
                  <a:pt x="2255309" y="7430"/>
                </a:lnTo>
                <a:lnTo>
                  <a:pt x="2263246" y="11145"/>
                </a:lnTo>
                <a:lnTo>
                  <a:pt x="2270655" y="15922"/>
                </a:lnTo>
                <a:lnTo>
                  <a:pt x="2277005" y="20698"/>
                </a:lnTo>
                <a:lnTo>
                  <a:pt x="2283884" y="27067"/>
                </a:lnTo>
                <a:lnTo>
                  <a:pt x="2289705" y="32905"/>
                </a:lnTo>
                <a:lnTo>
                  <a:pt x="2294997" y="40335"/>
                </a:lnTo>
                <a:lnTo>
                  <a:pt x="2299230" y="47765"/>
                </a:lnTo>
                <a:lnTo>
                  <a:pt x="2303463" y="55726"/>
                </a:lnTo>
                <a:lnTo>
                  <a:pt x="2306109" y="63686"/>
                </a:lnTo>
                <a:lnTo>
                  <a:pt x="2308226" y="72178"/>
                </a:lnTo>
                <a:lnTo>
                  <a:pt x="2309284" y="81200"/>
                </a:lnTo>
                <a:lnTo>
                  <a:pt x="2309813" y="90753"/>
                </a:lnTo>
                <a:lnTo>
                  <a:pt x="2309284" y="99775"/>
                </a:lnTo>
                <a:lnTo>
                  <a:pt x="2308226" y="108797"/>
                </a:lnTo>
                <a:lnTo>
                  <a:pt x="2306109" y="117289"/>
                </a:lnTo>
                <a:lnTo>
                  <a:pt x="2303463" y="125780"/>
                </a:lnTo>
                <a:lnTo>
                  <a:pt x="2299230" y="133741"/>
                </a:lnTo>
                <a:lnTo>
                  <a:pt x="2294997" y="141171"/>
                </a:lnTo>
                <a:lnTo>
                  <a:pt x="2289705" y="148071"/>
                </a:lnTo>
                <a:lnTo>
                  <a:pt x="2283884" y="154439"/>
                </a:lnTo>
                <a:lnTo>
                  <a:pt x="2277005" y="160277"/>
                </a:lnTo>
                <a:lnTo>
                  <a:pt x="2270655" y="165584"/>
                </a:lnTo>
                <a:lnTo>
                  <a:pt x="2263246" y="169830"/>
                </a:lnTo>
                <a:lnTo>
                  <a:pt x="2255309" y="173545"/>
                </a:lnTo>
                <a:lnTo>
                  <a:pt x="2246842" y="176729"/>
                </a:lnTo>
                <a:lnTo>
                  <a:pt x="2238376" y="178852"/>
                </a:lnTo>
                <a:lnTo>
                  <a:pt x="2229909" y="180444"/>
                </a:lnTo>
                <a:lnTo>
                  <a:pt x="2220384" y="180975"/>
                </a:lnTo>
                <a:lnTo>
                  <a:pt x="2210859" y="180444"/>
                </a:lnTo>
                <a:lnTo>
                  <a:pt x="2202392" y="178852"/>
                </a:lnTo>
                <a:lnTo>
                  <a:pt x="2193925" y="176729"/>
                </a:lnTo>
                <a:lnTo>
                  <a:pt x="2185459" y="173545"/>
                </a:lnTo>
                <a:lnTo>
                  <a:pt x="2177521" y="169830"/>
                </a:lnTo>
                <a:lnTo>
                  <a:pt x="2170113" y="165584"/>
                </a:lnTo>
                <a:lnTo>
                  <a:pt x="2163234" y="160277"/>
                </a:lnTo>
                <a:lnTo>
                  <a:pt x="2156354" y="154439"/>
                </a:lnTo>
                <a:lnTo>
                  <a:pt x="2151063" y="148071"/>
                </a:lnTo>
                <a:lnTo>
                  <a:pt x="2145771" y="141171"/>
                </a:lnTo>
                <a:lnTo>
                  <a:pt x="2141538" y="133741"/>
                </a:lnTo>
                <a:lnTo>
                  <a:pt x="2137304" y="125780"/>
                </a:lnTo>
                <a:lnTo>
                  <a:pt x="2134129" y="117289"/>
                </a:lnTo>
                <a:lnTo>
                  <a:pt x="2132013" y="108797"/>
                </a:lnTo>
                <a:lnTo>
                  <a:pt x="2130954" y="99775"/>
                </a:lnTo>
                <a:lnTo>
                  <a:pt x="2130425" y="90753"/>
                </a:lnTo>
                <a:lnTo>
                  <a:pt x="2130954" y="81200"/>
                </a:lnTo>
                <a:lnTo>
                  <a:pt x="2132013" y="72178"/>
                </a:lnTo>
                <a:lnTo>
                  <a:pt x="2134129" y="63686"/>
                </a:lnTo>
                <a:lnTo>
                  <a:pt x="2137304" y="55726"/>
                </a:lnTo>
                <a:lnTo>
                  <a:pt x="2141538" y="47765"/>
                </a:lnTo>
                <a:lnTo>
                  <a:pt x="2145771" y="40335"/>
                </a:lnTo>
                <a:lnTo>
                  <a:pt x="2151063" y="32905"/>
                </a:lnTo>
                <a:lnTo>
                  <a:pt x="2156354" y="27067"/>
                </a:lnTo>
                <a:lnTo>
                  <a:pt x="2163234" y="20698"/>
                </a:lnTo>
                <a:lnTo>
                  <a:pt x="2170113" y="15922"/>
                </a:lnTo>
                <a:lnTo>
                  <a:pt x="2177521" y="11145"/>
                </a:lnTo>
                <a:lnTo>
                  <a:pt x="2185459" y="7430"/>
                </a:lnTo>
                <a:lnTo>
                  <a:pt x="2193925" y="4246"/>
                </a:lnTo>
                <a:lnTo>
                  <a:pt x="2202392" y="2123"/>
                </a:lnTo>
                <a:lnTo>
                  <a:pt x="2210859" y="531"/>
                </a:lnTo>
                <a:lnTo>
                  <a:pt x="2220384" y="0"/>
                </a:lnTo>
                <a:close/>
                <a:moveTo>
                  <a:pt x="1983320" y="0"/>
                </a:moveTo>
                <a:lnTo>
                  <a:pt x="1992369" y="531"/>
                </a:lnTo>
                <a:lnTo>
                  <a:pt x="2001418" y="2123"/>
                </a:lnTo>
                <a:lnTo>
                  <a:pt x="2009934" y="4246"/>
                </a:lnTo>
                <a:lnTo>
                  <a:pt x="2017918" y="7430"/>
                </a:lnTo>
                <a:lnTo>
                  <a:pt x="2025902" y="11145"/>
                </a:lnTo>
                <a:lnTo>
                  <a:pt x="2033354" y="15922"/>
                </a:lnTo>
                <a:lnTo>
                  <a:pt x="2040806" y="20698"/>
                </a:lnTo>
                <a:lnTo>
                  <a:pt x="2046661" y="27067"/>
                </a:lnTo>
                <a:lnTo>
                  <a:pt x="2053049" y="32905"/>
                </a:lnTo>
                <a:lnTo>
                  <a:pt x="2057839" y="40335"/>
                </a:lnTo>
                <a:lnTo>
                  <a:pt x="2062630" y="47765"/>
                </a:lnTo>
                <a:lnTo>
                  <a:pt x="2066356" y="55726"/>
                </a:lnTo>
                <a:lnTo>
                  <a:pt x="2069549" y="63686"/>
                </a:lnTo>
                <a:lnTo>
                  <a:pt x="2071146" y="72178"/>
                </a:lnTo>
                <a:lnTo>
                  <a:pt x="2073275" y="81200"/>
                </a:lnTo>
                <a:lnTo>
                  <a:pt x="2073275" y="90753"/>
                </a:lnTo>
                <a:lnTo>
                  <a:pt x="2073275" y="99775"/>
                </a:lnTo>
                <a:lnTo>
                  <a:pt x="2071146" y="108797"/>
                </a:lnTo>
                <a:lnTo>
                  <a:pt x="2069549" y="117289"/>
                </a:lnTo>
                <a:lnTo>
                  <a:pt x="2066356" y="125780"/>
                </a:lnTo>
                <a:lnTo>
                  <a:pt x="2062630" y="133741"/>
                </a:lnTo>
                <a:lnTo>
                  <a:pt x="2057839" y="141171"/>
                </a:lnTo>
                <a:lnTo>
                  <a:pt x="2053049" y="148071"/>
                </a:lnTo>
                <a:lnTo>
                  <a:pt x="2046661" y="154439"/>
                </a:lnTo>
                <a:lnTo>
                  <a:pt x="2040806" y="160277"/>
                </a:lnTo>
                <a:lnTo>
                  <a:pt x="2033354" y="165584"/>
                </a:lnTo>
                <a:lnTo>
                  <a:pt x="2025902" y="169830"/>
                </a:lnTo>
                <a:lnTo>
                  <a:pt x="2017918" y="173545"/>
                </a:lnTo>
                <a:lnTo>
                  <a:pt x="2009934" y="176729"/>
                </a:lnTo>
                <a:lnTo>
                  <a:pt x="2001418" y="178852"/>
                </a:lnTo>
                <a:lnTo>
                  <a:pt x="1992369" y="180444"/>
                </a:lnTo>
                <a:lnTo>
                  <a:pt x="1983320" y="180975"/>
                </a:lnTo>
                <a:lnTo>
                  <a:pt x="1973739" y="180444"/>
                </a:lnTo>
                <a:lnTo>
                  <a:pt x="1964690" y="178852"/>
                </a:lnTo>
                <a:lnTo>
                  <a:pt x="1956174" y="176729"/>
                </a:lnTo>
                <a:lnTo>
                  <a:pt x="1947657" y="173545"/>
                </a:lnTo>
                <a:lnTo>
                  <a:pt x="1939673" y="169830"/>
                </a:lnTo>
                <a:lnTo>
                  <a:pt x="1932221" y="165584"/>
                </a:lnTo>
                <a:lnTo>
                  <a:pt x="1925834" y="160277"/>
                </a:lnTo>
                <a:lnTo>
                  <a:pt x="1918914" y="154439"/>
                </a:lnTo>
                <a:lnTo>
                  <a:pt x="1913591" y="148071"/>
                </a:lnTo>
                <a:lnTo>
                  <a:pt x="1907736" y="141171"/>
                </a:lnTo>
                <a:lnTo>
                  <a:pt x="1903478" y="133741"/>
                </a:lnTo>
                <a:lnTo>
                  <a:pt x="1899752" y="125780"/>
                </a:lnTo>
                <a:lnTo>
                  <a:pt x="1897091" y="117289"/>
                </a:lnTo>
                <a:lnTo>
                  <a:pt x="1894429" y="108797"/>
                </a:lnTo>
                <a:lnTo>
                  <a:pt x="1893365" y="99775"/>
                </a:lnTo>
                <a:lnTo>
                  <a:pt x="1892300" y="90753"/>
                </a:lnTo>
                <a:lnTo>
                  <a:pt x="1893365" y="81200"/>
                </a:lnTo>
                <a:lnTo>
                  <a:pt x="1894429" y="72178"/>
                </a:lnTo>
                <a:lnTo>
                  <a:pt x="1897091" y="63686"/>
                </a:lnTo>
                <a:lnTo>
                  <a:pt x="1899752" y="55726"/>
                </a:lnTo>
                <a:lnTo>
                  <a:pt x="1903478" y="47765"/>
                </a:lnTo>
                <a:lnTo>
                  <a:pt x="1907736" y="40335"/>
                </a:lnTo>
                <a:lnTo>
                  <a:pt x="1913591" y="32905"/>
                </a:lnTo>
                <a:lnTo>
                  <a:pt x="1918914" y="27067"/>
                </a:lnTo>
                <a:lnTo>
                  <a:pt x="1925834" y="20698"/>
                </a:lnTo>
                <a:lnTo>
                  <a:pt x="1932221" y="15922"/>
                </a:lnTo>
                <a:lnTo>
                  <a:pt x="1939673" y="11145"/>
                </a:lnTo>
                <a:lnTo>
                  <a:pt x="1947657" y="7430"/>
                </a:lnTo>
                <a:lnTo>
                  <a:pt x="1956174" y="4246"/>
                </a:lnTo>
                <a:lnTo>
                  <a:pt x="1964690" y="2123"/>
                </a:lnTo>
                <a:lnTo>
                  <a:pt x="1973739" y="531"/>
                </a:lnTo>
                <a:lnTo>
                  <a:pt x="1983320" y="0"/>
                </a:lnTo>
                <a:close/>
                <a:moveTo>
                  <a:pt x="1746251" y="0"/>
                </a:moveTo>
                <a:lnTo>
                  <a:pt x="1755299" y="531"/>
                </a:lnTo>
                <a:lnTo>
                  <a:pt x="1764881" y="2123"/>
                </a:lnTo>
                <a:lnTo>
                  <a:pt x="1773397" y="4246"/>
                </a:lnTo>
                <a:lnTo>
                  <a:pt x="1781381" y="7430"/>
                </a:lnTo>
                <a:lnTo>
                  <a:pt x="1789365" y="11145"/>
                </a:lnTo>
                <a:lnTo>
                  <a:pt x="1797350" y="15922"/>
                </a:lnTo>
                <a:lnTo>
                  <a:pt x="1803737" y="20698"/>
                </a:lnTo>
                <a:lnTo>
                  <a:pt x="1810124" y="27067"/>
                </a:lnTo>
                <a:lnTo>
                  <a:pt x="1815979" y="32905"/>
                </a:lnTo>
                <a:lnTo>
                  <a:pt x="1821302" y="40335"/>
                </a:lnTo>
                <a:lnTo>
                  <a:pt x="1826093" y="47765"/>
                </a:lnTo>
                <a:lnTo>
                  <a:pt x="1829819" y="55726"/>
                </a:lnTo>
                <a:lnTo>
                  <a:pt x="1832480" y="63686"/>
                </a:lnTo>
                <a:lnTo>
                  <a:pt x="1835141" y="72178"/>
                </a:lnTo>
                <a:lnTo>
                  <a:pt x="1836206" y="81200"/>
                </a:lnTo>
                <a:lnTo>
                  <a:pt x="1836738" y="90753"/>
                </a:lnTo>
                <a:lnTo>
                  <a:pt x="1836206" y="99775"/>
                </a:lnTo>
                <a:lnTo>
                  <a:pt x="1835141" y="108797"/>
                </a:lnTo>
                <a:lnTo>
                  <a:pt x="1832480" y="117289"/>
                </a:lnTo>
                <a:lnTo>
                  <a:pt x="1829819" y="125780"/>
                </a:lnTo>
                <a:lnTo>
                  <a:pt x="1826093" y="133741"/>
                </a:lnTo>
                <a:lnTo>
                  <a:pt x="1821302" y="141171"/>
                </a:lnTo>
                <a:lnTo>
                  <a:pt x="1815979" y="148071"/>
                </a:lnTo>
                <a:lnTo>
                  <a:pt x="1810124" y="154439"/>
                </a:lnTo>
                <a:lnTo>
                  <a:pt x="1803737" y="160277"/>
                </a:lnTo>
                <a:lnTo>
                  <a:pt x="1797350" y="165584"/>
                </a:lnTo>
                <a:lnTo>
                  <a:pt x="1789365" y="169830"/>
                </a:lnTo>
                <a:lnTo>
                  <a:pt x="1781381" y="173545"/>
                </a:lnTo>
                <a:lnTo>
                  <a:pt x="1773397" y="176729"/>
                </a:lnTo>
                <a:lnTo>
                  <a:pt x="1764881" y="178852"/>
                </a:lnTo>
                <a:lnTo>
                  <a:pt x="1755299" y="180444"/>
                </a:lnTo>
                <a:lnTo>
                  <a:pt x="1746251" y="180975"/>
                </a:lnTo>
                <a:lnTo>
                  <a:pt x="1737202" y="180444"/>
                </a:lnTo>
                <a:lnTo>
                  <a:pt x="1728153" y="178852"/>
                </a:lnTo>
                <a:lnTo>
                  <a:pt x="1719637" y="176729"/>
                </a:lnTo>
                <a:lnTo>
                  <a:pt x="1711120" y="173545"/>
                </a:lnTo>
                <a:lnTo>
                  <a:pt x="1703668" y="169830"/>
                </a:lnTo>
                <a:lnTo>
                  <a:pt x="1695684" y="165584"/>
                </a:lnTo>
                <a:lnTo>
                  <a:pt x="1688765" y="160277"/>
                </a:lnTo>
                <a:lnTo>
                  <a:pt x="1681845" y="154439"/>
                </a:lnTo>
                <a:lnTo>
                  <a:pt x="1676522" y="148071"/>
                </a:lnTo>
                <a:lnTo>
                  <a:pt x="1671199" y="141171"/>
                </a:lnTo>
                <a:lnTo>
                  <a:pt x="1666941" y="133741"/>
                </a:lnTo>
                <a:lnTo>
                  <a:pt x="1663215" y="125780"/>
                </a:lnTo>
                <a:lnTo>
                  <a:pt x="1660021" y="117289"/>
                </a:lnTo>
                <a:lnTo>
                  <a:pt x="1657360" y="108797"/>
                </a:lnTo>
                <a:lnTo>
                  <a:pt x="1656296" y="99775"/>
                </a:lnTo>
                <a:lnTo>
                  <a:pt x="1655763" y="90753"/>
                </a:lnTo>
                <a:lnTo>
                  <a:pt x="1656296" y="81200"/>
                </a:lnTo>
                <a:lnTo>
                  <a:pt x="1657360" y="72178"/>
                </a:lnTo>
                <a:lnTo>
                  <a:pt x="1660021" y="63686"/>
                </a:lnTo>
                <a:lnTo>
                  <a:pt x="1663215" y="55726"/>
                </a:lnTo>
                <a:lnTo>
                  <a:pt x="1666941" y="47765"/>
                </a:lnTo>
                <a:lnTo>
                  <a:pt x="1671199" y="40335"/>
                </a:lnTo>
                <a:lnTo>
                  <a:pt x="1676522" y="32905"/>
                </a:lnTo>
                <a:lnTo>
                  <a:pt x="1681845" y="27067"/>
                </a:lnTo>
                <a:lnTo>
                  <a:pt x="1688765" y="20698"/>
                </a:lnTo>
                <a:lnTo>
                  <a:pt x="1695684" y="15922"/>
                </a:lnTo>
                <a:lnTo>
                  <a:pt x="1703668" y="11145"/>
                </a:lnTo>
                <a:lnTo>
                  <a:pt x="1711120" y="7430"/>
                </a:lnTo>
                <a:lnTo>
                  <a:pt x="1719637" y="4246"/>
                </a:lnTo>
                <a:lnTo>
                  <a:pt x="1728153" y="2123"/>
                </a:lnTo>
                <a:lnTo>
                  <a:pt x="1737202" y="531"/>
                </a:lnTo>
                <a:lnTo>
                  <a:pt x="1746251" y="0"/>
                </a:lnTo>
                <a:close/>
                <a:moveTo>
                  <a:pt x="1509978" y="0"/>
                </a:moveTo>
                <a:lnTo>
                  <a:pt x="1519000" y="531"/>
                </a:lnTo>
                <a:lnTo>
                  <a:pt x="1528023" y="2123"/>
                </a:lnTo>
                <a:lnTo>
                  <a:pt x="1536514" y="4246"/>
                </a:lnTo>
                <a:lnTo>
                  <a:pt x="1545006" y="7430"/>
                </a:lnTo>
                <a:lnTo>
                  <a:pt x="1552966" y="11145"/>
                </a:lnTo>
                <a:lnTo>
                  <a:pt x="1560396" y="15922"/>
                </a:lnTo>
                <a:lnTo>
                  <a:pt x="1567296" y="20698"/>
                </a:lnTo>
                <a:lnTo>
                  <a:pt x="1574195" y="27067"/>
                </a:lnTo>
                <a:lnTo>
                  <a:pt x="1579502" y="32905"/>
                </a:lnTo>
                <a:lnTo>
                  <a:pt x="1584809" y="40335"/>
                </a:lnTo>
                <a:lnTo>
                  <a:pt x="1589055" y="47765"/>
                </a:lnTo>
                <a:lnTo>
                  <a:pt x="1592770" y="55726"/>
                </a:lnTo>
                <a:lnTo>
                  <a:pt x="1595954" y="63686"/>
                </a:lnTo>
                <a:lnTo>
                  <a:pt x="1598608" y="72178"/>
                </a:lnTo>
                <a:lnTo>
                  <a:pt x="1599670" y="81200"/>
                </a:lnTo>
                <a:lnTo>
                  <a:pt x="1600200" y="90753"/>
                </a:lnTo>
                <a:lnTo>
                  <a:pt x="1599670" y="99775"/>
                </a:lnTo>
                <a:lnTo>
                  <a:pt x="1598608" y="108797"/>
                </a:lnTo>
                <a:lnTo>
                  <a:pt x="1595954" y="117289"/>
                </a:lnTo>
                <a:lnTo>
                  <a:pt x="1592770" y="125780"/>
                </a:lnTo>
                <a:lnTo>
                  <a:pt x="1589055" y="133741"/>
                </a:lnTo>
                <a:lnTo>
                  <a:pt x="1584809" y="141171"/>
                </a:lnTo>
                <a:lnTo>
                  <a:pt x="1579502" y="148071"/>
                </a:lnTo>
                <a:lnTo>
                  <a:pt x="1574195" y="154439"/>
                </a:lnTo>
                <a:lnTo>
                  <a:pt x="1567296" y="160277"/>
                </a:lnTo>
                <a:lnTo>
                  <a:pt x="1560396" y="165584"/>
                </a:lnTo>
                <a:lnTo>
                  <a:pt x="1552966" y="169830"/>
                </a:lnTo>
                <a:lnTo>
                  <a:pt x="1545006" y="173545"/>
                </a:lnTo>
                <a:lnTo>
                  <a:pt x="1536514" y="176729"/>
                </a:lnTo>
                <a:lnTo>
                  <a:pt x="1528023" y="178852"/>
                </a:lnTo>
                <a:lnTo>
                  <a:pt x="1519000" y="180444"/>
                </a:lnTo>
                <a:lnTo>
                  <a:pt x="1509978" y="180975"/>
                </a:lnTo>
                <a:lnTo>
                  <a:pt x="1500425" y="180444"/>
                </a:lnTo>
                <a:lnTo>
                  <a:pt x="1491403" y="178852"/>
                </a:lnTo>
                <a:lnTo>
                  <a:pt x="1482911" y="176729"/>
                </a:lnTo>
                <a:lnTo>
                  <a:pt x="1474951" y="173545"/>
                </a:lnTo>
                <a:lnTo>
                  <a:pt x="1466990" y="169830"/>
                </a:lnTo>
                <a:lnTo>
                  <a:pt x="1459560" y="165584"/>
                </a:lnTo>
                <a:lnTo>
                  <a:pt x="1452661" y="160277"/>
                </a:lnTo>
                <a:lnTo>
                  <a:pt x="1446292" y="154439"/>
                </a:lnTo>
                <a:lnTo>
                  <a:pt x="1440454" y="148071"/>
                </a:lnTo>
                <a:lnTo>
                  <a:pt x="1435147" y="141171"/>
                </a:lnTo>
                <a:lnTo>
                  <a:pt x="1430370" y="133741"/>
                </a:lnTo>
                <a:lnTo>
                  <a:pt x="1426655" y="125780"/>
                </a:lnTo>
                <a:lnTo>
                  <a:pt x="1423471" y="117289"/>
                </a:lnTo>
                <a:lnTo>
                  <a:pt x="1421348" y="108797"/>
                </a:lnTo>
                <a:lnTo>
                  <a:pt x="1420287" y="99775"/>
                </a:lnTo>
                <a:lnTo>
                  <a:pt x="1419225" y="90753"/>
                </a:lnTo>
                <a:lnTo>
                  <a:pt x="1420287" y="81200"/>
                </a:lnTo>
                <a:lnTo>
                  <a:pt x="1421348" y="72178"/>
                </a:lnTo>
                <a:lnTo>
                  <a:pt x="1423471" y="63686"/>
                </a:lnTo>
                <a:lnTo>
                  <a:pt x="1426655" y="55726"/>
                </a:lnTo>
                <a:lnTo>
                  <a:pt x="1430370" y="47765"/>
                </a:lnTo>
                <a:lnTo>
                  <a:pt x="1435147" y="40335"/>
                </a:lnTo>
                <a:lnTo>
                  <a:pt x="1440454" y="32905"/>
                </a:lnTo>
                <a:lnTo>
                  <a:pt x="1446292" y="27067"/>
                </a:lnTo>
                <a:lnTo>
                  <a:pt x="1452661" y="20698"/>
                </a:lnTo>
                <a:lnTo>
                  <a:pt x="1459560" y="15922"/>
                </a:lnTo>
                <a:lnTo>
                  <a:pt x="1466990" y="11145"/>
                </a:lnTo>
                <a:lnTo>
                  <a:pt x="1474951" y="7430"/>
                </a:lnTo>
                <a:lnTo>
                  <a:pt x="1482911" y="4246"/>
                </a:lnTo>
                <a:lnTo>
                  <a:pt x="1491403" y="2123"/>
                </a:lnTo>
                <a:lnTo>
                  <a:pt x="1500425" y="531"/>
                </a:lnTo>
                <a:lnTo>
                  <a:pt x="1509978" y="0"/>
                </a:lnTo>
                <a:close/>
                <a:moveTo>
                  <a:pt x="799572" y="0"/>
                </a:moveTo>
                <a:lnTo>
                  <a:pt x="809097" y="531"/>
                </a:lnTo>
                <a:lnTo>
                  <a:pt x="817564" y="2123"/>
                </a:lnTo>
                <a:lnTo>
                  <a:pt x="826559" y="4246"/>
                </a:lnTo>
                <a:lnTo>
                  <a:pt x="834497" y="7430"/>
                </a:lnTo>
                <a:lnTo>
                  <a:pt x="842434" y="11145"/>
                </a:lnTo>
                <a:lnTo>
                  <a:pt x="849843" y="15922"/>
                </a:lnTo>
                <a:lnTo>
                  <a:pt x="856722" y="20698"/>
                </a:lnTo>
                <a:lnTo>
                  <a:pt x="863072" y="27067"/>
                </a:lnTo>
                <a:lnTo>
                  <a:pt x="868893" y="32905"/>
                </a:lnTo>
                <a:lnTo>
                  <a:pt x="874185" y="40335"/>
                </a:lnTo>
                <a:lnTo>
                  <a:pt x="878947" y="47765"/>
                </a:lnTo>
                <a:lnTo>
                  <a:pt x="882651" y="55726"/>
                </a:lnTo>
                <a:lnTo>
                  <a:pt x="885826" y="63686"/>
                </a:lnTo>
                <a:lnTo>
                  <a:pt x="887414" y="72178"/>
                </a:lnTo>
                <a:lnTo>
                  <a:pt x="889001" y="81200"/>
                </a:lnTo>
                <a:lnTo>
                  <a:pt x="889001" y="90753"/>
                </a:lnTo>
                <a:lnTo>
                  <a:pt x="889001" y="99775"/>
                </a:lnTo>
                <a:lnTo>
                  <a:pt x="887414" y="108797"/>
                </a:lnTo>
                <a:lnTo>
                  <a:pt x="885826" y="117289"/>
                </a:lnTo>
                <a:lnTo>
                  <a:pt x="882651" y="125780"/>
                </a:lnTo>
                <a:lnTo>
                  <a:pt x="878947" y="133741"/>
                </a:lnTo>
                <a:lnTo>
                  <a:pt x="874185" y="141171"/>
                </a:lnTo>
                <a:lnTo>
                  <a:pt x="868893" y="148071"/>
                </a:lnTo>
                <a:lnTo>
                  <a:pt x="863072" y="154439"/>
                </a:lnTo>
                <a:lnTo>
                  <a:pt x="856722" y="160277"/>
                </a:lnTo>
                <a:lnTo>
                  <a:pt x="849843" y="165584"/>
                </a:lnTo>
                <a:lnTo>
                  <a:pt x="842434" y="169830"/>
                </a:lnTo>
                <a:lnTo>
                  <a:pt x="834497" y="173545"/>
                </a:lnTo>
                <a:lnTo>
                  <a:pt x="826559" y="176729"/>
                </a:lnTo>
                <a:lnTo>
                  <a:pt x="817564" y="178852"/>
                </a:lnTo>
                <a:lnTo>
                  <a:pt x="809097" y="180444"/>
                </a:lnTo>
                <a:lnTo>
                  <a:pt x="799572" y="180975"/>
                </a:lnTo>
                <a:lnTo>
                  <a:pt x="790576" y="180444"/>
                </a:lnTo>
                <a:lnTo>
                  <a:pt x="781580" y="178852"/>
                </a:lnTo>
                <a:lnTo>
                  <a:pt x="773113" y="176729"/>
                </a:lnTo>
                <a:lnTo>
                  <a:pt x="764647" y="173545"/>
                </a:lnTo>
                <a:lnTo>
                  <a:pt x="756709" y="169830"/>
                </a:lnTo>
                <a:lnTo>
                  <a:pt x="749301" y="165584"/>
                </a:lnTo>
                <a:lnTo>
                  <a:pt x="742422" y="160277"/>
                </a:lnTo>
                <a:lnTo>
                  <a:pt x="735542" y="154439"/>
                </a:lnTo>
                <a:lnTo>
                  <a:pt x="730251" y="148071"/>
                </a:lnTo>
                <a:lnTo>
                  <a:pt x="724959" y="141171"/>
                </a:lnTo>
                <a:lnTo>
                  <a:pt x="720726" y="133741"/>
                </a:lnTo>
                <a:lnTo>
                  <a:pt x="717022" y="125780"/>
                </a:lnTo>
                <a:lnTo>
                  <a:pt x="713847" y="117289"/>
                </a:lnTo>
                <a:lnTo>
                  <a:pt x="711201" y="108797"/>
                </a:lnTo>
                <a:lnTo>
                  <a:pt x="710142" y="99775"/>
                </a:lnTo>
                <a:lnTo>
                  <a:pt x="709613" y="90753"/>
                </a:lnTo>
                <a:lnTo>
                  <a:pt x="710142" y="81200"/>
                </a:lnTo>
                <a:lnTo>
                  <a:pt x="711201" y="72178"/>
                </a:lnTo>
                <a:lnTo>
                  <a:pt x="713847" y="63686"/>
                </a:lnTo>
                <a:lnTo>
                  <a:pt x="717022" y="55726"/>
                </a:lnTo>
                <a:lnTo>
                  <a:pt x="720726" y="47765"/>
                </a:lnTo>
                <a:lnTo>
                  <a:pt x="724959" y="40335"/>
                </a:lnTo>
                <a:lnTo>
                  <a:pt x="730251" y="32905"/>
                </a:lnTo>
                <a:lnTo>
                  <a:pt x="735542" y="27067"/>
                </a:lnTo>
                <a:lnTo>
                  <a:pt x="742422" y="20698"/>
                </a:lnTo>
                <a:lnTo>
                  <a:pt x="749301" y="15922"/>
                </a:lnTo>
                <a:lnTo>
                  <a:pt x="756709" y="11145"/>
                </a:lnTo>
                <a:lnTo>
                  <a:pt x="764647" y="7430"/>
                </a:lnTo>
                <a:lnTo>
                  <a:pt x="773113" y="4246"/>
                </a:lnTo>
                <a:lnTo>
                  <a:pt x="781580" y="2123"/>
                </a:lnTo>
                <a:lnTo>
                  <a:pt x="790576" y="531"/>
                </a:lnTo>
                <a:lnTo>
                  <a:pt x="799572" y="0"/>
                </a:lnTo>
                <a:close/>
                <a:moveTo>
                  <a:pt x="563032" y="0"/>
                </a:moveTo>
                <a:lnTo>
                  <a:pt x="571975" y="531"/>
                </a:lnTo>
                <a:lnTo>
                  <a:pt x="580918" y="2123"/>
                </a:lnTo>
                <a:lnTo>
                  <a:pt x="589335" y="4246"/>
                </a:lnTo>
                <a:lnTo>
                  <a:pt x="597226" y="7430"/>
                </a:lnTo>
                <a:lnTo>
                  <a:pt x="605117" y="11145"/>
                </a:lnTo>
                <a:lnTo>
                  <a:pt x="613008" y="15922"/>
                </a:lnTo>
                <a:lnTo>
                  <a:pt x="619847" y="20698"/>
                </a:lnTo>
                <a:lnTo>
                  <a:pt x="625633" y="27067"/>
                </a:lnTo>
                <a:lnTo>
                  <a:pt x="631946" y="32905"/>
                </a:lnTo>
                <a:lnTo>
                  <a:pt x="636681" y="40335"/>
                </a:lnTo>
                <a:lnTo>
                  <a:pt x="641415" y="47765"/>
                </a:lnTo>
                <a:lnTo>
                  <a:pt x="645098" y="55726"/>
                </a:lnTo>
                <a:lnTo>
                  <a:pt x="648254" y="63686"/>
                </a:lnTo>
                <a:lnTo>
                  <a:pt x="650885" y="72178"/>
                </a:lnTo>
                <a:lnTo>
                  <a:pt x="651937" y="81200"/>
                </a:lnTo>
                <a:lnTo>
                  <a:pt x="652463" y="90753"/>
                </a:lnTo>
                <a:lnTo>
                  <a:pt x="651937" y="99775"/>
                </a:lnTo>
                <a:lnTo>
                  <a:pt x="650885" y="108797"/>
                </a:lnTo>
                <a:lnTo>
                  <a:pt x="648254" y="117289"/>
                </a:lnTo>
                <a:lnTo>
                  <a:pt x="645098" y="125780"/>
                </a:lnTo>
                <a:lnTo>
                  <a:pt x="641415" y="133741"/>
                </a:lnTo>
                <a:lnTo>
                  <a:pt x="636681" y="141171"/>
                </a:lnTo>
                <a:lnTo>
                  <a:pt x="631946" y="148071"/>
                </a:lnTo>
                <a:lnTo>
                  <a:pt x="625633" y="154439"/>
                </a:lnTo>
                <a:lnTo>
                  <a:pt x="619847" y="160277"/>
                </a:lnTo>
                <a:lnTo>
                  <a:pt x="613008" y="165584"/>
                </a:lnTo>
                <a:lnTo>
                  <a:pt x="605117" y="169830"/>
                </a:lnTo>
                <a:lnTo>
                  <a:pt x="597226" y="173545"/>
                </a:lnTo>
                <a:lnTo>
                  <a:pt x="589335" y="176729"/>
                </a:lnTo>
                <a:lnTo>
                  <a:pt x="580918" y="178852"/>
                </a:lnTo>
                <a:lnTo>
                  <a:pt x="571975" y="180444"/>
                </a:lnTo>
                <a:lnTo>
                  <a:pt x="563032" y="180975"/>
                </a:lnTo>
                <a:lnTo>
                  <a:pt x="554089" y="180444"/>
                </a:lnTo>
                <a:lnTo>
                  <a:pt x="544620" y="178852"/>
                </a:lnTo>
                <a:lnTo>
                  <a:pt x="536202" y="176729"/>
                </a:lnTo>
                <a:lnTo>
                  <a:pt x="527785" y="173545"/>
                </a:lnTo>
                <a:lnTo>
                  <a:pt x="519894" y="169830"/>
                </a:lnTo>
                <a:lnTo>
                  <a:pt x="512530" y="165584"/>
                </a:lnTo>
                <a:lnTo>
                  <a:pt x="506217" y="160277"/>
                </a:lnTo>
                <a:lnTo>
                  <a:pt x="499378" y="154439"/>
                </a:lnTo>
                <a:lnTo>
                  <a:pt x="494117" y="148071"/>
                </a:lnTo>
                <a:lnTo>
                  <a:pt x="488331" y="141171"/>
                </a:lnTo>
                <a:lnTo>
                  <a:pt x="484122" y="133741"/>
                </a:lnTo>
                <a:lnTo>
                  <a:pt x="480440" y="125780"/>
                </a:lnTo>
                <a:lnTo>
                  <a:pt x="477809" y="117289"/>
                </a:lnTo>
                <a:lnTo>
                  <a:pt x="475179" y="108797"/>
                </a:lnTo>
                <a:lnTo>
                  <a:pt x="474127" y="99775"/>
                </a:lnTo>
                <a:lnTo>
                  <a:pt x="473075" y="90753"/>
                </a:lnTo>
                <a:lnTo>
                  <a:pt x="474127" y="81200"/>
                </a:lnTo>
                <a:lnTo>
                  <a:pt x="475179" y="72178"/>
                </a:lnTo>
                <a:lnTo>
                  <a:pt x="477809" y="63686"/>
                </a:lnTo>
                <a:lnTo>
                  <a:pt x="480440" y="55726"/>
                </a:lnTo>
                <a:lnTo>
                  <a:pt x="484122" y="47765"/>
                </a:lnTo>
                <a:lnTo>
                  <a:pt x="488331" y="40335"/>
                </a:lnTo>
                <a:lnTo>
                  <a:pt x="494117" y="32905"/>
                </a:lnTo>
                <a:lnTo>
                  <a:pt x="499378" y="27067"/>
                </a:lnTo>
                <a:lnTo>
                  <a:pt x="506217" y="20698"/>
                </a:lnTo>
                <a:lnTo>
                  <a:pt x="512530" y="15922"/>
                </a:lnTo>
                <a:lnTo>
                  <a:pt x="519894" y="11145"/>
                </a:lnTo>
                <a:lnTo>
                  <a:pt x="527785" y="7430"/>
                </a:lnTo>
                <a:lnTo>
                  <a:pt x="536202" y="4246"/>
                </a:lnTo>
                <a:lnTo>
                  <a:pt x="544620" y="2123"/>
                </a:lnTo>
                <a:lnTo>
                  <a:pt x="554089" y="531"/>
                </a:lnTo>
                <a:lnTo>
                  <a:pt x="563032" y="0"/>
                </a:lnTo>
                <a:close/>
                <a:moveTo>
                  <a:pt x="325969" y="0"/>
                </a:moveTo>
                <a:lnTo>
                  <a:pt x="334912" y="531"/>
                </a:lnTo>
                <a:lnTo>
                  <a:pt x="344381" y="2123"/>
                </a:lnTo>
                <a:lnTo>
                  <a:pt x="352798" y="4246"/>
                </a:lnTo>
                <a:lnTo>
                  <a:pt x="361215" y="7430"/>
                </a:lnTo>
                <a:lnTo>
                  <a:pt x="369106" y="11145"/>
                </a:lnTo>
                <a:lnTo>
                  <a:pt x="376471" y="15922"/>
                </a:lnTo>
                <a:lnTo>
                  <a:pt x="382784" y="20698"/>
                </a:lnTo>
                <a:lnTo>
                  <a:pt x="389623" y="27067"/>
                </a:lnTo>
                <a:lnTo>
                  <a:pt x="394883" y="32905"/>
                </a:lnTo>
                <a:lnTo>
                  <a:pt x="400670" y="40335"/>
                </a:lnTo>
                <a:lnTo>
                  <a:pt x="404878" y="47765"/>
                </a:lnTo>
                <a:lnTo>
                  <a:pt x="408561" y="55726"/>
                </a:lnTo>
                <a:lnTo>
                  <a:pt x="411191" y="63686"/>
                </a:lnTo>
                <a:lnTo>
                  <a:pt x="413821" y="72178"/>
                </a:lnTo>
                <a:lnTo>
                  <a:pt x="414874" y="81200"/>
                </a:lnTo>
                <a:lnTo>
                  <a:pt x="415926" y="90753"/>
                </a:lnTo>
                <a:lnTo>
                  <a:pt x="414874" y="99775"/>
                </a:lnTo>
                <a:lnTo>
                  <a:pt x="413821" y="108797"/>
                </a:lnTo>
                <a:lnTo>
                  <a:pt x="411191" y="117289"/>
                </a:lnTo>
                <a:lnTo>
                  <a:pt x="408561" y="125780"/>
                </a:lnTo>
                <a:lnTo>
                  <a:pt x="404878" y="133741"/>
                </a:lnTo>
                <a:lnTo>
                  <a:pt x="400670" y="141171"/>
                </a:lnTo>
                <a:lnTo>
                  <a:pt x="394883" y="148071"/>
                </a:lnTo>
                <a:lnTo>
                  <a:pt x="389623" y="154439"/>
                </a:lnTo>
                <a:lnTo>
                  <a:pt x="382784" y="160277"/>
                </a:lnTo>
                <a:lnTo>
                  <a:pt x="376471" y="165584"/>
                </a:lnTo>
                <a:lnTo>
                  <a:pt x="369106" y="169830"/>
                </a:lnTo>
                <a:lnTo>
                  <a:pt x="361215" y="173545"/>
                </a:lnTo>
                <a:lnTo>
                  <a:pt x="352798" y="176729"/>
                </a:lnTo>
                <a:lnTo>
                  <a:pt x="344381" y="178852"/>
                </a:lnTo>
                <a:lnTo>
                  <a:pt x="334912" y="180444"/>
                </a:lnTo>
                <a:lnTo>
                  <a:pt x="325969" y="180975"/>
                </a:lnTo>
                <a:lnTo>
                  <a:pt x="317026" y="180444"/>
                </a:lnTo>
                <a:lnTo>
                  <a:pt x="308083" y="178852"/>
                </a:lnTo>
                <a:lnTo>
                  <a:pt x="299665" y="176729"/>
                </a:lnTo>
                <a:lnTo>
                  <a:pt x="291775" y="173545"/>
                </a:lnTo>
                <a:lnTo>
                  <a:pt x="283884" y="169830"/>
                </a:lnTo>
                <a:lnTo>
                  <a:pt x="276519" y="165584"/>
                </a:lnTo>
                <a:lnTo>
                  <a:pt x="269154" y="160277"/>
                </a:lnTo>
                <a:lnTo>
                  <a:pt x="263367" y="154439"/>
                </a:lnTo>
                <a:lnTo>
                  <a:pt x="257054" y="148071"/>
                </a:lnTo>
                <a:lnTo>
                  <a:pt x="252320" y="141171"/>
                </a:lnTo>
                <a:lnTo>
                  <a:pt x="247585" y="133741"/>
                </a:lnTo>
                <a:lnTo>
                  <a:pt x="243903" y="125780"/>
                </a:lnTo>
                <a:lnTo>
                  <a:pt x="240746" y="117289"/>
                </a:lnTo>
                <a:lnTo>
                  <a:pt x="238116" y="108797"/>
                </a:lnTo>
                <a:lnTo>
                  <a:pt x="237064" y="99775"/>
                </a:lnTo>
                <a:lnTo>
                  <a:pt x="236538" y="90753"/>
                </a:lnTo>
                <a:lnTo>
                  <a:pt x="237064" y="81200"/>
                </a:lnTo>
                <a:lnTo>
                  <a:pt x="238116" y="72178"/>
                </a:lnTo>
                <a:lnTo>
                  <a:pt x="240746" y="63686"/>
                </a:lnTo>
                <a:lnTo>
                  <a:pt x="243903" y="55726"/>
                </a:lnTo>
                <a:lnTo>
                  <a:pt x="247585" y="47765"/>
                </a:lnTo>
                <a:lnTo>
                  <a:pt x="252320" y="40335"/>
                </a:lnTo>
                <a:lnTo>
                  <a:pt x="257054" y="32905"/>
                </a:lnTo>
                <a:lnTo>
                  <a:pt x="263367" y="27067"/>
                </a:lnTo>
                <a:lnTo>
                  <a:pt x="269154" y="20698"/>
                </a:lnTo>
                <a:lnTo>
                  <a:pt x="276519" y="15922"/>
                </a:lnTo>
                <a:lnTo>
                  <a:pt x="283884" y="11145"/>
                </a:lnTo>
                <a:lnTo>
                  <a:pt x="291775" y="7430"/>
                </a:lnTo>
                <a:lnTo>
                  <a:pt x="299665" y="4246"/>
                </a:lnTo>
                <a:lnTo>
                  <a:pt x="308083" y="2123"/>
                </a:lnTo>
                <a:lnTo>
                  <a:pt x="317026" y="531"/>
                </a:lnTo>
                <a:lnTo>
                  <a:pt x="325969" y="0"/>
                </a:lnTo>
                <a:close/>
                <a:moveTo>
                  <a:pt x="89429" y="0"/>
                </a:moveTo>
                <a:lnTo>
                  <a:pt x="98425" y="531"/>
                </a:lnTo>
                <a:lnTo>
                  <a:pt x="107421" y="2123"/>
                </a:lnTo>
                <a:lnTo>
                  <a:pt x="115888" y="4246"/>
                </a:lnTo>
                <a:lnTo>
                  <a:pt x="124354" y="7430"/>
                </a:lnTo>
                <a:lnTo>
                  <a:pt x="132292" y="11145"/>
                </a:lnTo>
                <a:lnTo>
                  <a:pt x="139700" y="15922"/>
                </a:lnTo>
                <a:lnTo>
                  <a:pt x="146579" y="20698"/>
                </a:lnTo>
                <a:lnTo>
                  <a:pt x="153459" y="27067"/>
                </a:lnTo>
                <a:lnTo>
                  <a:pt x="158750" y="32905"/>
                </a:lnTo>
                <a:lnTo>
                  <a:pt x="164042" y="40335"/>
                </a:lnTo>
                <a:lnTo>
                  <a:pt x="168275" y="47765"/>
                </a:lnTo>
                <a:lnTo>
                  <a:pt x="171979" y="55726"/>
                </a:lnTo>
                <a:lnTo>
                  <a:pt x="175154" y="63686"/>
                </a:lnTo>
                <a:lnTo>
                  <a:pt x="177800" y="72178"/>
                </a:lnTo>
                <a:lnTo>
                  <a:pt x="178859" y="81200"/>
                </a:lnTo>
                <a:lnTo>
                  <a:pt x="179388" y="90753"/>
                </a:lnTo>
                <a:lnTo>
                  <a:pt x="178859" y="99775"/>
                </a:lnTo>
                <a:lnTo>
                  <a:pt x="177800" y="108797"/>
                </a:lnTo>
                <a:lnTo>
                  <a:pt x="175154" y="117289"/>
                </a:lnTo>
                <a:lnTo>
                  <a:pt x="171979" y="125780"/>
                </a:lnTo>
                <a:lnTo>
                  <a:pt x="168275" y="133741"/>
                </a:lnTo>
                <a:lnTo>
                  <a:pt x="164042" y="141171"/>
                </a:lnTo>
                <a:lnTo>
                  <a:pt x="158750" y="148071"/>
                </a:lnTo>
                <a:lnTo>
                  <a:pt x="153459" y="154439"/>
                </a:lnTo>
                <a:lnTo>
                  <a:pt x="146579" y="160277"/>
                </a:lnTo>
                <a:lnTo>
                  <a:pt x="139700" y="165584"/>
                </a:lnTo>
                <a:lnTo>
                  <a:pt x="132292" y="169830"/>
                </a:lnTo>
                <a:lnTo>
                  <a:pt x="124354" y="173545"/>
                </a:lnTo>
                <a:lnTo>
                  <a:pt x="115888" y="176729"/>
                </a:lnTo>
                <a:lnTo>
                  <a:pt x="107421" y="178852"/>
                </a:lnTo>
                <a:lnTo>
                  <a:pt x="98425" y="180444"/>
                </a:lnTo>
                <a:lnTo>
                  <a:pt x="89429" y="180975"/>
                </a:lnTo>
                <a:lnTo>
                  <a:pt x="79904" y="180444"/>
                </a:lnTo>
                <a:lnTo>
                  <a:pt x="71437" y="178852"/>
                </a:lnTo>
                <a:lnTo>
                  <a:pt x="62442" y="176729"/>
                </a:lnTo>
                <a:lnTo>
                  <a:pt x="54504" y="173545"/>
                </a:lnTo>
                <a:lnTo>
                  <a:pt x="46567" y="169830"/>
                </a:lnTo>
                <a:lnTo>
                  <a:pt x="39158" y="165584"/>
                </a:lnTo>
                <a:lnTo>
                  <a:pt x="32279" y="160277"/>
                </a:lnTo>
                <a:lnTo>
                  <a:pt x="25929" y="154439"/>
                </a:lnTo>
                <a:lnTo>
                  <a:pt x="20108" y="148071"/>
                </a:lnTo>
                <a:lnTo>
                  <a:pt x="14816" y="141171"/>
                </a:lnTo>
                <a:lnTo>
                  <a:pt x="10054" y="133741"/>
                </a:lnTo>
                <a:lnTo>
                  <a:pt x="6350" y="125780"/>
                </a:lnTo>
                <a:lnTo>
                  <a:pt x="3704" y="117289"/>
                </a:lnTo>
                <a:lnTo>
                  <a:pt x="1587" y="108797"/>
                </a:lnTo>
                <a:lnTo>
                  <a:pt x="0" y="99775"/>
                </a:lnTo>
                <a:lnTo>
                  <a:pt x="0" y="90753"/>
                </a:lnTo>
                <a:lnTo>
                  <a:pt x="0" y="81200"/>
                </a:lnTo>
                <a:lnTo>
                  <a:pt x="1587" y="72178"/>
                </a:lnTo>
                <a:lnTo>
                  <a:pt x="3704" y="63686"/>
                </a:lnTo>
                <a:lnTo>
                  <a:pt x="6350" y="55726"/>
                </a:lnTo>
                <a:lnTo>
                  <a:pt x="10054" y="47765"/>
                </a:lnTo>
                <a:lnTo>
                  <a:pt x="14816" y="40335"/>
                </a:lnTo>
                <a:lnTo>
                  <a:pt x="20108" y="32905"/>
                </a:lnTo>
                <a:lnTo>
                  <a:pt x="25929" y="27067"/>
                </a:lnTo>
                <a:lnTo>
                  <a:pt x="32279" y="20698"/>
                </a:lnTo>
                <a:lnTo>
                  <a:pt x="39158" y="15922"/>
                </a:lnTo>
                <a:lnTo>
                  <a:pt x="46567" y="11145"/>
                </a:lnTo>
                <a:lnTo>
                  <a:pt x="54504" y="7430"/>
                </a:lnTo>
                <a:lnTo>
                  <a:pt x="62442" y="4246"/>
                </a:lnTo>
                <a:lnTo>
                  <a:pt x="71437" y="2123"/>
                </a:lnTo>
                <a:lnTo>
                  <a:pt x="79904" y="531"/>
                </a:lnTo>
                <a:lnTo>
                  <a:pt x="89429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矩形 57"/>
          <p:cNvSpPr>
            <a:spLocks noChangeArrowheads="1"/>
          </p:cNvSpPr>
          <p:nvPr/>
        </p:nvSpPr>
        <p:spPr bwMode="auto">
          <a:xfrm>
            <a:off x="4786421" y="1891487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8" name="文本框 40"/>
          <p:cNvSpPr txBox="1"/>
          <p:nvPr/>
        </p:nvSpPr>
        <p:spPr>
          <a:xfrm>
            <a:off x="4786421" y="2296030"/>
            <a:ext cx="3089629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29" name="箭头"/>
          <p:cNvSpPr/>
          <p:nvPr/>
        </p:nvSpPr>
        <p:spPr bwMode="auto">
          <a:xfrm>
            <a:off x="4304353" y="3835248"/>
            <a:ext cx="420156" cy="246546"/>
          </a:xfrm>
          <a:custGeom>
            <a:avLst/>
            <a:gdLst>
              <a:gd name="T0" fmla="*/ 2156354 w 3019426"/>
              <a:gd name="T1" fmla="*/ 1446894 h 1601787"/>
              <a:gd name="T2" fmla="*/ 1892300 w 3019426"/>
              <a:gd name="T3" fmla="*/ 1511300 h 1601787"/>
              <a:gd name="T4" fmla="*/ 1681845 w 3019426"/>
              <a:gd name="T5" fmla="*/ 1575173 h 1601787"/>
              <a:gd name="T6" fmla="*/ 1509978 w 3019426"/>
              <a:gd name="T7" fmla="*/ 1601787 h 1601787"/>
              <a:gd name="T8" fmla="*/ 863072 w 3019426"/>
              <a:gd name="T9" fmla="*/ 1575173 h 1601787"/>
              <a:gd name="T10" fmla="*/ 652463 w 3019426"/>
              <a:gd name="T11" fmla="*/ 1511300 h 1601787"/>
              <a:gd name="T12" fmla="*/ 389623 w 3019426"/>
              <a:gd name="T13" fmla="*/ 1446894 h 1601787"/>
              <a:gd name="T14" fmla="*/ 89429 w 3019426"/>
              <a:gd name="T15" fmla="*/ 1420812 h 1601787"/>
              <a:gd name="T16" fmla="*/ 32279 w 3019426"/>
              <a:gd name="T17" fmla="*/ 1441571 h 1601787"/>
              <a:gd name="T18" fmla="*/ 2366963 w 3019426"/>
              <a:gd name="T19" fmla="*/ 1265475 h 1601787"/>
              <a:gd name="T20" fmla="*/ 2155237 w 3019426"/>
              <a:gd name="T21" fmla="*/ 1331815 h 1601787"/>
              <a:gd name="T22" fmla="*/ 1973739 w 3019426"/>
              <a:gd name="T23" fmla="*/ 1364189 h 1601787"/>
              <a:gd name="T24" fmla="*/ 1803737 w 3019426"/>
              <a:gd name="T25" fmla="*/ 1344021 h 1601787"/>
              <a:gd name="T26" fmla="*/ 1125009 w 3019426"/>
              <a:gd name="T27" fmla="*/ 1284050 h 1601787"/>
              <a:gd name="T28" fmla="*/ 873714 w 3019426"/>
              <a:gd name="T29" fmla="*/ 1217180 h 1601787"/>
              <a:gd name="T30" fmla="*/ 571975 w 3019426"/>
              <a:gd name="T31" fmla="*/ 1184806 h 1601787"/>
              <a:gd name="T32" fmla="*/ 512530 w 3019426"/>
              <a:gd name="T33" fmla="*/ 1200197 h 1601787"/>
              <a:gd name="T34" fmla="*/ 238116 w 3019426"/>
              <a:gd name="T35" fmla="*/ 1256453 h 1601787"/>
              <a:gd name="T36" fmla="*/ 2624077 w 3019426"/>
              <a:gd name="T37" fmla="*/ 1094317 h 1601787"/>
              <a:gd name="T38" fmla="*/ 2446868 w 3019426"/>
              <a:gd name="T39" fmla="*/ 1126596 h 1601787"/>
              <a:gd name="T40" fmla="*/ 2281337 w 3019426"/>
              <a:gd name="T41" fmla="*/ 1106488 h 1601787"/>
              <a:gd name="T42" fmla="*/ 2073275 w 3019426"/>
              <a:gd name="T43" fmla="*/ 1046162 h 1601787"/>
              <a:gd name="T44" fmla="*/ 1341439 w 3019426"/>
              <a:gd name="T45" fmla="*/ 980016 h 1601787"/>
              <a:gd name="T46" fmla="*/ 1045105 w 3019426"/>
              <a:gd name="T47" fmla="*/ 947737 h 1601787"/>
              <a:gd name="T48" fmla="*/ 985309 w 3019426"/>
              <a:gd name="T49" fmla="*/ 962554 h 1601787"/>
              <a:gd name="T50" fmla="*/ 716486 w 3019426"/>
              <a:gd name="T51" fmla="*/ 1019175 h 1601787"/>
              <a:gd name="T52" fmla="*/ 488331 w 3019426"/>
              <a:gd name="T53" fmla="*/ 1087438 h 1601787"/>
              <a:gd name="T54" fmla="*/ 2903166 w 3019426"/>
              <a:gd name="T55" fmla="*/ 887413 h 1601787"/>
              <a:gd name="T56" fmla="*/ 2736458 w 3019426"/>
              <a:gd name="T57" fmla="*/ 880005 h 1601787"/>
              <a:gd name="T58" fmla="*/ 2542118 w 3019426"/>
              <a:gd name="T59" fmla="*/ 827617 h 1601787"/>
              <a:gd name="T60" fmla="*/ 2299230 w 3019426"/>
              <a:gd name="T61" fmla="*/ 758296 h 1601787"/>
              <a:gd name="T62" fmla="*/ 1536514 w 3019426"/>
              <a:gd name="T63" fmla="*/ 714904 h 1601787"/>
              <a:gd name="T64" fmla="*/ 1474951 w 3019426"/>
              <a:gd name="T65" fmla="*/ 718079 h 1601787"/>
              <a:gd name="T66" fmla="*/ 1189567 w 3019426"/>
              <a:gd name="T67" fmla="*/ 766234 h 1601787"/>
              <a:gd name="T68" fmla="*/ 952500 w 3019426"/>
              <a:gd name="T69" fmla="*/ 836084 h 1601787"/>
              <a:gd name="T70" fmla="*/ 764647 w 3019426"/>
              <a:gd name="T71" fmla="*/ 884238 h 1601787"/>
              <a:gd name="T72" fmla="*/ 2728544 w 3019426"/>
              <a:gd name="T73" fmla="*/ 647191 h 1601787"/>
              <a:gd name="T74" fmla="*/ 2538943 w 3019426"/>
              <a:gd name="T75" fmla="*/ 599179 h 1601787"/>
              <a:gd name="T76" fmla="*/ 2303463 w 3019426"/>
              <a:gd name="T77" fmla="*/ 529534 h 1601787"/>
              <a:gd name="T78" fmla="*/ 2017918 w 3019426"/>
              <a:gd name="T79" fmla="*/ 482049 h 1601787"/>
              <a:gd name="T80" fmla="*/ 1956174 w 3019426"/>
              <a:gd name="T81" fmla="*/ 478883 h 1601787"/>
              <a:gd name="T82" fmla="*/ 1193272 w 3019426"/>
              <a:gd name="T83" fmla="*/ 521620 h 1601787"/>
              <a:gd name="T84" fmla="*/ 949325 w 3019426"/>
              <a:gd name="T85" fmla="*/ 591264 h 1601787"/>
              <a:gd name="T86" fmla="*/ 756709 w 3019426"/>
              <a:gd name="T87" fmla="*/ 643498 h 1601787"/>
              <a:gd name="T88" fmla="*/ 589335 w 3019426"/>
              <a:gd name="T89" fmla="*/ 650357 h 1601787"/>
              <a:gd name="T90" fmla="*/ 2535238 w 3019426"/>
              <a:gd name="T91" fmla="*/ 370556 h 1601787"/>
              <a:gd name="T92" fmla="*/ 2306109 w 3019426"/>
              <a:gd name="T93" fmla="*/ 301439 h 1601787"/>
              <a:gd name="T94" fmla="*/ 2025902 w 3019426"/>
              <a:gd name="T95" fmla="*/ 249205 h 1601787"/>
              <a:gd name="T96" fmla="*/ 1964690 w 3019426"/>
              <a:gd name="T97" fmla="*/ 239708 h 1601787"/>
              <a:gd name="T98" fmla="*/ 1671199 w 3019426"/>
              <a:gd name="T99" fmla="*/ 277696 h 1601787"/>
              <a:gd name="T100" fmla="*/ 947738 w 3019426"/>
              <a:gd name="T101" fmla="*/ 346286 h 1601787"/>
              <a:gd name="T102" fmla="*/ 749301 w 3019426"/>
              <a:gd name="T103" fmla="*/ 402212 h 1601787"/>
              <a:gd name="T104" fmla="*/ 580918 w 3019426"/>
              <a:gd name="T105" fmla="*/ 415930 h 1601787"/>
              <a:gd name="T106" fmla="*/ 400670 w 3019426"/>
              <a:gd name="T107" fmla="*/ 378470 h 1601787"/>
              <a:gd name="T108" fmla="*/ 2308226 w 3019426"/>
              <a:gd name="T109" fmla="*/ 72178 h 1601787"/>
              <a:gd name="T110" fmla="*/ 2033354 w 3019426"/>
              <a:gd name="T111" fmla="*/ 15922 h 1601787"/>
              <a:gd name="T112" fmla="*/ 1973739 w 3019426"/>
              <a:gd name="T113" fmla="*/ 531 h 1601787"/>
              <a:gd name="T114" fmla="*/ 1676522 w 3019426"/>
              <a:gd name="T115" fmla="*/ 32905 h 1601787"/>
              <a:gd name="T116" fmla="*/ 1420287 w 3019426"/>
              <a:gd name="T117" fmla="*/ 99775 h 1601787"/>
              <a:gd name="T118" fmla="*/ 742422 w 3019426"/>
              <a:gd name="T119" fmla="*/ 160277 h 1601787"/>
              <a:gd name="T120" fmla="*/ 571975 w 3019426"/>
              <a:gd name="T121" fmla="*/ 180444 h 1601787"/>
              <a:gd name="T122" fmla="*/ 394883 w 3019426"/>
              <a:gd name="T123" fmla="*/ 148071 h 1601787"/>
              <a:gd name="T124" fmla="*/ 178859 w 3019426"/>
              <a:gd name="T125" fmla="*/ 81200 h 1601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19426" h="1601787">
                <a:moveTo>
                  <a:pt x="2220384" y="1420812"/>
                </a:moveTo>
                <a:lnTo>
                  <a:pt x="2229909" y="1421344"/>
                </a:lnTo>
                <a:lnTo>
                  <a:pt x="2238376" y="1422409"/>
                </a:lnTo>
                <a:lnTo>
                  <a:pt x="2246842" y="1425070"/>
                </a:lnTo>
                <a:lnTo>
                  <a:pt x="2255309" y="1427732"/>
                </a:lnTo>
                <a:lnTo>
                  <a:pt x="2263246" y="1431458"/>
                </a:lnTo>
                <a:lnTo>
                  <a:pt x="2270655" y="1435716"/>
                </a:lnTo>
                <a:lnTo>
                  <a:pt x="2277005" y="1441571"/>
                </a:lnTo>
                <a:lnTo>
                  <a:pt x="2283884" y="1446894"/>
                </a:lnTo>
                <a:lnTo>
                  <a:pt x="2289705" y="1453813"/>
                </a:lnTo>
                <a:lnTo>
                  <a:pt x="2294997" y="1460201"/>
                </a:lnTo>
                <a:lnTo>
                  <a:pt x="2299230" y="1468185"/>
                </a:lnTo>
                <a:lnTo>
                  <a:pt x="2303463" y="1475637"/>
                </a:lnTo>
                <a:lnTo>
                  <a:pt x="2306109" y="1484153"/>
                </a:lnTo>
                <a:lnTo>
                  <a:pt x="2308226" y="1492670"/>
                </a:lnTo>
                <a:lnTo>
                  <a:pt x="2309284" y="1502251"/>
                </a:lnTo>
                <a:lnTo>
                  <a:pt x="2309813" y="1511300"/>
                </a:lnTo>
                <a:lnTo>
                  <a:pt x="2309284" y="1520348"/>
                </a:lnTo>
                <a:lnTo>
                  <a:pt x="2308226" y="1529397"/>
                </a:lnTo>
                <a:lnTo>
                  <a:pt x="2306109" y="1537914"/>
                </a:lnTo>
                <a:lnTo>
                  <a:pt x="2303463" y="1545898"/>
                </a:lnTo>
                <a:lnTo>
                  <a:pt x="2299230" y="1553882"/>
                </a:lnTo>
                <a:lnTo>
                  <a:pt x="2294997" y="1561866"/>
                </a:lnTo>
                <a:lnTo>
                  <a:pt x="2289705" y="1568786"/>
                </a:lnTo>
                <a:lnTo>
                  <a:pt x="2283884" y="1575173"/>
                </a:lnTo>
                <a:lnTo>
                  <a:pt x="2277005" y="1581028"/>
                </a:lnTo>
                <a:lnTo>
                  <a:pt x="2270655" y="1585819"/>
                </a:lnTo>
                <a:lnTo>
                  <a:pt x="2263246" y="1590609"/>
                </a:lnTo>
                <a:lnTo>
                  <a:pt x="2255309" y="1594335"/>
                </a:lnTo>
                <a:lnTo>
                  <a:pt x="2246842" y="1597529"/>
                </a:lnTo>
                <a:lnTo>
                  <a:pt x="2238376" y="1600190"/>
                </a:lnTo>
                <a:lnTo>
                  <a:pt x="2229909" y="1601255"/>
                </a:lnTo>
                <a:lnTo>
                  <a:pt x="2220384" y="1601787"/>
                </a:lnTo>
                <a:lnTo>
                  <a:pt x="2210859" y="1601255"/>
                </a:lnTo>
                <a:lnTo>
                  <a:pt x="2202392" y="1600190"/>
                </a:lnTo>
                <a:lnTo>
                  <a:pt x="2193925" y="1597529"/>
                </a:lnTo>
                <a:lnTo>
                  <a:pt x="2185459" y="1594335"/>
                </a:lnTo>
                <a:lnTo>
                  <a:pt x="2177521" y="1590609"/>
                </a:lnTo>
                <a:lnTo>
                  <a:pt x="2170113" y="1585819"/>
                </a:lnTo>
                <a:lnTo>
                  <a:pt x="2163234" y="1581028"/>
                </a:lnTo>
                <a:lnTo>
                  <a:pt x="2156354" y="1575173"/>
                </a:lnTo>
                <a:lnTo>
                  <a:pt x="2151063" y="1568786"/>
                </a:lnTo>
                <a:lnTo>
                  <a:pt x="2145771" y="1561866"/>
                </a:lnTo>
                <a:lnTo>
                  <a:pt x="2141538" y="1553882"/>
                </a:lnTo>
                <a:lnTo>
                  <a:pt x="2137304" y="1545898"/>
                </a:lnTo>
                <a:lnTo>
                  <a:pt x="2134129" y="1537914"/>
                </a:lnTo>
                <a:lnTo>
                  <a:pt x="2132013" y="1529397"/>
                </a:lnTo>
                <a:lnTo>
                  <a:pt x="2130954" y="1520348"/>
                </a:lnTo>
                <a:lnTo>
                  <a:pt x="2130425" y="1511300"/>
                </a:lnTo>
                <a:lnTo>
                  <a:pt x="2130954" y="1502251"/>
                </a:lnTo>
                <a:lnTo>
                  <a:pt x="2132013" y="1492670"/>
                </a:lnTo>
                <a:lnTo>
                  <a:pt x="2134129" y="1484153"/>
                </a:lnTo>
                <a:lnTo>
                  <a:pt x="2137304" y="1475637"/>
                </a:lnTo>
                <a:lnTo>
                  <a:pt x="2141538" y="1468185"/>
                </a:lnTo>
                <a:lnTo>
                  <a:pt x="2145771" y="1460201"/>
                </a:lnTo>
                <a:lnTo>
                  <a:pt x="2151063" y="1453813"/>
                </a:lnTo>
                <a:lnTo>
                  <a:pt x="2156354" y="1446894"/>
                </a:lnTo>
                <a:lnTo>
                  <a:pt x="2163234" y="1441571"/>
                </a:lnTo>
                <a:lnTo>
                  <a:pt x="2170113" y="1435716"/>
                </a:lnTo>
                <a:lnTo>
                  <a:pt x="2177521" y="1431458"/>
                </a:lnTo>
                <a:lnTo>
                  <a:pt x="2185459" y="1427732"/>
                </a:lnTo>
                <a:lnTo>
                  <a:pt x="2193925" y="1425070"/>
                </a:lnTo>
                <a:lnTo>
                  <a:pt x="2202392" y="1422409"/>
                </a:lnTo>
                <a:lnTo>
                  <a:pt x="2210859" y="1421344"/>
                </a:lnTo>
                <a:lnTo>
                  <a:pt x="2220384" y="1420812"/>
                </a:lnTo>
                <a:close/>
                <a:moveTo>
                  <a:pt x="1983320" y="1420812"/>
                </a:moveTo>
                <a:lnTo>
                  <a:pt x="1992369" y="1421344"/>
                </a:lnTo>
                <a:lnTo>
                  <a:pt x="2001418" y="1422409"/>
                </a:lnTo>
                <a:lnTo>
                  <a:pt x="2009934" y="1425070"/>
                </a:lnTo>
                <a:lnTo>
                  <a:pt x="2017918" y="1427732"/>
                </a:lnTo>
                <a:lnTo>
                  <a:pt x="2025902" y="1431458"/>
                </a:lnTo>
                <a:lnTo>
                  <a:pt x="2033354" y="1435716"/>
                </a:lnTo>
                <a:lnTo>
                  <a:pt x="2040806" y="1441571"/>
                </a:lnTo>
                <a:lnTo>
                  <a:pt x="2046661" y="1446894"/>
                </a:lnTo>
                <a:lnTo>
                  <a:pt x="2053049" y="1453813"/>
                </a:lnTo>
                <a:lnTo>
                  <a:pt x="2057839" y="1460201"/>
                </a:lnTo>
                <a:lnTo>
                  <a:pt x="2062630" y="1468185"/>
                </a:lnTo>
                <a:lnTo>
                  <a:pt x="2066356" y="1475637"/>
                </a:lnTo>
                <a:lnTo>
                  <a:pt x="2069549" y="1484153"/>
                </a:lnTo>
                <a:lnTo>
                  <a:pt x="2071146" y="1492670"/>
                </a:lnTo>
                <a:lnTo>
                  <a:pt x="2073275" y="1502251"/>
                </a:lnTo>
                <a:lnTo>
                  <a:pt x="2073275" y="1511300"/>
                </a:lnTo>
                <a:lnTo>
                  <a:pt x="2073275" y="1520348"/>
                </a:lnTo>
                <a:lnTo>
                  <a:pt x="2071146" y="1529397"/>
                </a:lnTo>
                <a:lnTo>
                  <a:pt x="2069549" y="1537914"/>
                </a:lnTo>
                <a:lnTo>
                  <a:pt x="2066356" y="1545898"/>
                </a:lnTo>
                <a:lnTo>
                  <a:pt x="2062630" y="1553882"/>
                </a:lnTo>
                <a:lnTo>
                  <a:pt x="2057839" y="1561866"/>
                </a:lnTo>
                <a:lnTo>
                  <a:pt x="2053049" y="1568786"/>
                </a:lnTo>
                <a:lnTo>
                  <a:pt x="2046661" y="1575173"/>
                </a:lnTo>
                <a:lnTo>
                  <a:pt x="2040806" y="1581028"/>
                </a:lnTo>
                <a:lnTo>
                  <a:pt x="2033354" y="1585819"/>
                </a:lnTo>
                <a:lnTo>
                  <a:pt x="2025902" y="1590609"/>
                </a:lnTo>
                <a:lnTo>
                  <a:pt x="2017918" y="1594335"/>
                </a:lnTo>
                <a:lnTo>
                  <a:pt x="2009934" y="1597529"/>
                </a:lnTo>
                <a:lnTo>
                  <a:pt x="2001418" y="1600190"/>
                </a:lnTo>
                <a:lnTo>
                  <a:pt x="1992369" y="1601255"/>
                </a:lnTo>
                <a:lnTo>
                  <a:pt x="1983320" y="1601787"/>
                </a:lnTo>
                <a:lnTo>
                  <a:pt x="1973739" y="1601255"/>
                </a:lnTo>
                <a:lnTo>
                  <a:pt x="1964690" y="1600190"/>
                </a:lnTo>
                <a:lnTo>
                  <a:pt x="1956174" y="1597529"/>
                </a:lnTo>
                <a:lnTo>
                  <a:pt x="1947657" y="1594335"/>
                </a:lnTo>
                <a:lnTo>
                  <a:pt x="1939673" y="1590609"/>
                </a:lnTo>
                <a:lnTo>
                  <a:pt x="1932221" y="1585819"/>
                </a:lnTo>
                <a:lnTo>
                  <a:pt x="1925834" y="1581028"/>
                </a:lnTo>
                <a:lnTo>
                  <a:pt x="1918914" y="1575173"/>
                </a:lnTo>
                <a:lnTo>
                  <a:pt x="1913591" y="1568786"/>
                </a:lnTo>
                <a:lnTo>
                  <a:pt x="1907736" y="1561866"/>
                </a:lnTo>
                <a:lnTo>
                  <a:pt x="1903478" y="1553882"/>
                </a:lnTo>
                <a:lnTo>
                  <a:pt x="1899752" y="1545898"/>
                </a:lnTo>
                <a:lnTo>
                  <a:pt x="1897091" y="1537914"/>
                </a:lnTo>
                <a:lnTo>
                  <a:pt x="1894429" y="1529397"/>
                </a:lnTo>
                <a:lnTo>
                  <a:pt x="1893365" y="1520348"/>
                </a:lnTo>
                <a:lnTo>
                  <a:pt x="1892300" y="1511300"/>
                </a:lnTo>
                <a:lnTo>
                  <a:pt x="1893365" y="1502251"/>
                </a:lnTo>
                <a:lnTo>
                  <a:pt x="1894429" y="1492670"/>
                </a:lnTo>
                <a:lnTo>
                  <a:pt x="1897091" y="1484153"/>
                </a:lnTo>
                <a:lnTo>
                  <a:pt x="1899752" y="1475637"/>
                </a:lnTo>
                <a:lnTo>
                  <a:pt x="1903478" y="1468185"/>
                </a:lnTo>
                <a:lnTo>
                  <a:pt x="1907736" y="1460201"/>
                </a:lnTo>
                <a:lnTo>
                  <a:pt x="1913591" y="1453813"/>
                </a:lnTo>
                <a:lnTo>
                  <a:pt x="1918914" y="1446894"/>
                </a:lnTo>
                <a:lnTo>
                  <a:pt x="1925834" y="1441571"/>
                </a:lnTo>
                <a:lnTo>
                  <a:pt x="1932221" y="1435716"/>
                </a:lnTo>
                <a:lnTo>
                  <a:pt x="1939673" y="1431458"/>
                </a:lnTo>
                <a:lnTo>
                  <a:pt x="1947657" y="1427732"/>
                </a:lnTo>
                <a:lnTo>
                  <a:pt x="1956174" y="1425070"/>
                </a:lnTo>
                <a:lnTo>
                  <a:pt x="1964690" y="1422409"/>
                </a:lnTo>
                <a:lnTo>
                  <a:pt x="1973739" y="1421344"/>
                </a:lnTo>
                <a:lnTo>
                  <a:pt x="1983320" y="1420812"/>
                </a:lnTo>
                <a:close/>
                <a:moveTo>
                  <a:pt x="1746251" y="1420812"/>
                </a:moveTo>
                <a:lnTo>
                  <a:pt x="1755299" y="1421344"/>
                </a:lnTo>
                <a:lnTo>
                  <a:pt x="1764881" y="1422409"/>
                </a:lnTo>
                <a:lnTo>
                  <a:pt x="1773397" y="1425070"/>
                </a:lnTo>
                <a:lnTo>
                  <a:pt x="1781381" y="1427732"/>
                </a:lnTo>
                <a:lnTo>
                  <a:pt x="1789365" y="1431458"/>
                </a:lnTo>
                <a:lnTo>
                  <a:pt x="1797350" y="1435716"/>
                </a:lnTo>
                <a:lnTo>
                  <a:pt x="1803737" y="1441571"/>
                </a:lnTo>
                <a:lnTo>
                  <a:pt x="1810124" y="1446894"/>
                </a:lnTo>
                <a:lnTo>
                  <a:pt x="1815979" y="1453813"/>
                </a:lnTo>
                <a:lnTo>
                  <a:pt x="1821302" y="1460201"/>
                </a:lnTo>
                <a:lnTo>
                  <a:pt x="1826093" y="1468185"/>
                </a:lnTo>
                <a:lnTo>
                  <a:pt x="1829819" y="1475637"/>
                </a:lnTo>
                <a:lnTo>
                  <a:pt x="1832480" y="1484153"/>
                </a:lnTo>
                <a:lnTo>
                  <a:pt x="1835141" y="1492670"/>
                </a:lnTo>
                <a:lnTo>
                  <a:pt x="1836206" y="1502251"/>
                </a:lnTo>
                <a:lnTo>
                  <a:pt x="1836738" y="1511300"/>
                </a:lnTo>
                <a:lnTo>
                  <a:pt x="1836206" y="1520348"/>
                </a:lnTo>
                <a:lnTo>
                  <a:pt x="1835141" y="1529397"/>
                </a:lnTo>
                <a:lnTo>
                  <a:pt x="1832480" y="1537914"/>
                </a:lnTo>
                <a:lnTo>
                  <a:pt x="1829819" y="1545898"/>
                </a:lnTo>
                <a:lnTo>
                  <a:pt x="1826093" y="1553882"/>
                </a:lnTo>
                <a:lnTo>
                  <a:pt x="1821302" y="1561866"/>
                </a:lnTo>
                <a:lnTo>
                  <a:pt x="1815979" y="1568786"/>
                </a:lnTo>
                <a:lnTo>
                  <a:pt x="1810124" y="1575173"/>
                </a:lnTo>
                <a:lnTo>
                  <a:pt x="1803737" y="1581028"/>
                </a:lnTo>
                <a:lnTo>
                  <a:pt x="1797350" y="1585819"/>
                </a:lnTo>
                <a:lnTo>
                  <a:pt x="1789365" y="1590609"/>
                </a:lnTo>
                <a:lnTo>
                  <a:pt x="1781381" y="1594335"/>
                </a:lnTo>
                <a:lnTo>
                  <a:pt x="1773397" y="1597529"/>
                </a:lnTo>
                <a:lnTo>
                  <a:pt x="1764881" y="1600190"/>
                </a:lnTo>
                <a:lnTo>
                  <a:pt x="1755299" y="1601255"/>
                </a:lnTo>
                <a:lnTo>
                  <a:pt x="1746251" y="1601787"/>
                </a:lnTo>
                <a:lnTo>
                  <a:pt x="1737202" y="1601255"/>
                </a:lnTo>
                <a:lnTo>
                  <a:pt x="1728153" y="1600190"/>
                </a:lnTo>
                <a:lnTo>
                  <a:pt x="1719637" y="1597529"/>
                </a:lnTo>
                <a:lnTo>
                  <a:pt x="1711120" y="1594335"/>
                </a:lnTo>
                <a:lnTo>
                  <a:pt x="1703668" y="1590609"/>
                </a:lnTo>
                <a:lnTo>
                  <a:pt x="1695684" y="1585819"/>
                </a:lnTo>
                <a:lnTo>
                  <a:pt x="1688765" y="1581028"/>
                </a:lnTo>
                <a:lnTo>
                  <a:pt x="1681845" y="1575173"/>
                </a:lnTo>
                <a:lnTo>
                  <a:pt x="1676522" y="1568786"/>
                </a:lnTo>
                <a:lnTo>
                  <a:pt x="1671199" y="1561866"/>
                </a:lnTo>
                <a:lnTo>
                  <a:pt x="1666941" y="1553882"/>
                </a:lnTo>
                <a:lnTo>
                  <a:pt x="1663215" y="1545898"/>
                </a:lnTo>
                <a:lnTo>
                  <a:pt x="1660021" y="1537914"/>
                </a:lnTo>
                <a:lnTo>
                  <a:pt x="1657360" y="1529397"/>
                </a:lnTo>
                <a:lnTo>
                  <a:pt x="1656296" y="1520348"/>
                </a:lnTo>
                <a:lnTo>
                  <a:pt x="1655763" y="1511300"/>
                </a:lnTo>
                <a:lnTo>
                  <a:pt x="1656296" y="1502251"/>
                </a:lnTo>
                <a:lnTo>
                  <a:pt x="1657360" y="1492670"/>
                </a:lnTo>
                <a:lnTo>
                  <a:pt x="1660021" y="1484153"/>
                </a:lnTo>
                <a:lnTo>
                  <a:pt x="1663215" y="1475637"/>
                </a:lnTo>
                <a:lnTo>
                  <a:pt x="1666941" y="1468185"/>
                </a:lnTo>
                <a:lnTo>
                  <a:pt x="1671199" y="1460201"/>
                </a:lnTo>
                <a:lnTo>
                  <a:pt x="1676522" y="1453813"/>
                </a:lnTo>
                <a:lnTo>
                  <a:pt x="1681845" y="1446894"/>
                </a:lnTo>
                <a:lnTo>
                  <a:pt x="1688765" y="1441571"/>
                </a:lnTo>
                <a:lnTo>
                  <a:pt x="1695684" y="1435716"/>
                </a:lnTo>
                <a:lnTo>
                  <a:pt x="1703668" y="1431458"/>
                </a:lnTo>
                <a:lnTo>
                  <a:pt x="1711120" y="1427732"/>
                </a:lnTo>
                <a:lnTo>
                  <a:pt x="1719637" y="1425070"/>
                </a:lnTo>
                <a:lnTo>
                  <a:pt x="1728153" y="1422409"/>
                </a:lnTo>
                <a:lnTo>
                  <a:pt x="1737202" y="1421344"/>
                </a:lnTo>
                <a:lnTo>
                  <a:pt x="1746251" y="1420812"/>
                </a:lnTo>
                <a:close/>
                <a:moveTo>
                  <a:pt x="1509978" y="1420812"/>
                </a:moveTo>
                <a:lnTo>
                  <a:pt x="1519000" y="1421344"/>
                </a:lnTo>
                <a:lnTo>
                  <a:pt x="1528023" y="1422409"/>
                </a:lnTo>
                <a:lnTo>
                  <a:pt x="1536514" y="1425070"/>
                </a:lnTo>
                <a:lnTo>
                  <a:pt x="1545006" y="1427732"/>
                </a:lnTo>
                <a:lnTo>
                  <a:pt x="1552966" y="1431458"/>
                </a:lnTo>
                <a:lnTo>
                  <a:pt x="1560396" y="1435716"/>
                </a:lnTo>
                <a:lnTo>
                  <a:pt x="1567296" y="1441571"/>
                </a:lnTo>
                <a:lnTo>
                  <a:pt x="1574195" y="1446894"/>
                </a:lnTo>
                <a:lnTo>
                  <a:pt x="1579502" y="1453813"/>
                </a:lnTo>
                <a:lnTo>
                  <a:pt x="1584809" y="1460201"/>
                </a:lnTo>
                <a:lnTo>
                  <a:pt x="1589055" y="1468185"/>
                </a:lnTo>
                <a:lnTo>
                  <a:pt x="1592770" y="1475637"/>
                </a:lnTo>
                <a:lnTo>
                  <a:pt x="1595954" y="1484153"/>
                </a:lnTo>
                <a:lnTo>
                  <a:pt x="1598608" y="1492670"/>
                </a:lnTo>
                <a:lnTo>
                  <a:pt x="1599670" y="1502251"/>
                </a:lnTo>
                <a:lnTo>
                  <a:pt x="1600200" y="1511300"/>
                </a:lnTo>
                <a:lnTo>
                  <a:pt x="1599670" y="1520348"/>
                </a:lnTo>
                <a:lnTo>
                  <a:pt x="1598608" y="1529397"/>
                </a:lnTo>
                <a:lnTo>
                  <a:pt x="1595954" y="1537914"/>
                </a:lnTo>
                <a:lnTo>
                  <a:pt x="1592770" y="1545898"/>
                </a:lnTo>
                <a:lnTo>
                  <a:pt x="1589055" y="1553882"/>
                </a:lnTo>
                <a:lnTo>
                  <a:pt x="1584809" y="1561866"/>
                </a:lnTo>
                <a:lnTo>
                  <a:pt x="1579502" y="1568786"/>
                </a:lnTo>
                <a:lnTo>
                  <a:pt x="1574195" y="1575173"/>
                </a:lnTo>
                <a:lnTo>
                  <a:pt x="1567296" y="1581028"/>
                </a:lnTo>
                <a:lnTo>
                  <a:pt x="1560396" y="1585819"/>
                </a:lnTo>
                <a:lnTo>
                  <a:pt x="1552966" y="1590609"/>
                </a:lnTo>
                <a:lnTo>
                  <a:pt x="1545006" y="1594335"/>
                </a:lnTo>
                <a:lnTo>
                  <a:pt x="1536514" y="1597529"/>
                </a:lnTo>
                <a:lnTo>
                  <a:pt x="1528023" y="1600190"/>
                </a:lnTo>
                <a:lnTo>
                  <a:pt x="1519000" y="1601255"/>
                </a:lnTo>
                <a:lnTo>
                  <a:pt x="1509978" y="1601787"/>
                </a:lnTo>
                <a:lnTo>
                  <a:pt x="1500425" y="1601255"/>
                </a:lnTo>
                <a:lnTo>
                  <a:pt x="1491403" y="1600190"/>
                </a:lnTo>
                <a:lnTo>
                  <a:pt x="1482911" y="1597529"/>
                </a:lnTo>
                <a:lnTo>
                  <a:pt x="1474951" y="1594335"/>
                </a:lnTo>
                <a:lnTo>
                  <a:pt x="1466990" y="1590609"/>
                </a:lnTo>
                <a:lnTo>
                  <a:pt x="1459560" y="1585819"/>
                </a:lnTo>
                <a:lnTo>
                  <a:pt x="1452661" y="1581028"/>
                </a:lnTo>
                <a:lnTo>
                  <a:pt x="1446292" y="1575173"/>
                </a:lnTo>
                <a:lnTo>
                  <a:pt x="1440454" y="1568786"/>
                </a:lnTo>
                <a:lnTo>
                  <a:pt x="1435147" y="1561866"/>
                </a:lnTo>
                <a:lnTo>
                  <a:pt x="1430370" y="1553882"/>
                </a:lnTo>
                <a:lnTo>
                  <a:pt x="1426655" y="1545898"/>
                </a:lnTo>
                <a:lnTo>
                  <a:pt x="1423471" y="1537914"/>
                </a:lnTo>
                <a:lnTo>
                  <a:pt x="1421348" y="1529397"/>
                </a:lnTo>
                <a:lnTo>
                  <a:pt x="1420287" y="1520348"/>
                </a:lnTo>
                <a:lnTo>
                  <a:pt x="1419225" y="1511300"/>
                </a:lnTo>
                <a:lnTo>
                  <a:pt x="1420287" y="1502251"/>
                </a:lnTo>
                <a:lnTo>
                  <a:pt x="1421348" y="1492670"/>
                </a:lnTo>
                <a:lnTo>
                  <a:pt x="1423471" y="1484153"/>
                </a:lnTo>
                <a:lnTo>
                  <a:pt x="1426655" y="1475637"/>
                </a:lnTo>
                <a:lnTo>
                  <a:pt x="1430370" y="1468185"/>
                </a:lnTo>
                <a:lnTo>
                  <a:pt x="1435147" y="1460201"/>
                </a:lnTo>
                <a:lnTo>
                  <a:pt x="1440454" y="1453813"/>
                </a:lnTo>
                <a:lnTo>
                  <a:pt x="1446292" y="1446894"/>
                </a:lnTo>
                <a:lnTo>
                  <a:pt x="1452661" y="1441571"/>
                </a:lnTo>
                <a:lnTo>
                  <a:pt x="1459560" y="1435716"/>
                </a:lnTo>
                <a:lnTo>
                  <a:pt x="1466990" y="1431458"/>
                </a:lnTo>
                <a:lnTo>
                  <a:pt x="1474951" y="1427732"/>
                </a:lnTo>
                <a:lnTo>
                  <a:pt x="1482911" y="1425070"/>
                </a:lnTo>
                <a:lnTo>
                  <a:pt x="1491403" y="1422409"/>
                </a:lnTo>
                <a:lnTo>
                  <a:pt x="1500425" y="1421344"/>
                </a:lnTo>
                <a:lnTo>
                  <a:pt x="1509978" y="1420812"/>
                </a:lnTo>
                <a:close/>
                <a:moveTo>
                  <a:pt x="799572" y="1420812"/>
                </a:moveTo>
                <a:lnTo>
                  <a:pt x="809097" y="1421344"/>
                </a:lnTo>
                <a:lnTo>
                  <a:pt x="817564" y="1422409"/>
                </a:lnTo>
                <a:lnTo>
                  <a:pt x="826559" y="1425070"/>
                </a:lnTo>
                <a:lnTo>
                  <a:pt x="834497" y="1427732"/>
                </a:lnTo>
                <a:lnTo>
                  <a:pt x="842434" y="1431458"/>
                </a:lnTo>
                <a:lnTo>
                  <a:pt x="849843" y="1435716"/>
                </a:lnTo>
                <a:lnTo>
                  <a:pt x="856722" y="1441571"/>
                </a:lnTo>
                <a:lnTo>
                  <a:pt x="863072" y="1446894"/>
                </a:lnTo>
                <a:lnTo>
                  <a:pt x="868893" y="1453813"/>
                </a:lnTo>
                <a:lnTo>
                  <a:pt x="874185" y="1460201"/>
                </a:lnTo>
                <a:lnTo>
                  <a:pt x="878947" y="1468185"/>
                </a:lnTo>
                <a:lnTo>
                  <a:pt x="882651" y="1475637"/>
                </a:lnTo>
                <a:lnTo>
                  <a:pt x="885826" y="1484153"/>
                </a:lnTo>
                <a:lnTo>
                  <a:pt x="887414" y="1492670"/>
                </a:lnTo>
                <a:lnTo>
                  <a:pt x="889001" y="1502251"/>
                </a:lnTo>
                <a:lnTo>
                  <a:pt x="889001" y="1511300"/>
                </a:lnTo>
                <a:lnTo>
                  <a:pt x="889001" y="1520348"/>
                </a:lnTo>
                <a:lnTo>
                  <a:pt x="887414" y="1529397"/>
                </a:lnTo>
                <a:lnTo>
                  <a:pt x="885826" y="1537914"/>
                </a:lnTo>
                <a:lnTo>
                  <a:pt x="882651" y="1545898"/>
                </a:lnTo>
                <a:lnTo>
                  <a:pt x="878947" y="1553882"/>
                </a:lnTo>
                <a:lnTo>
                  <a:pt x="874185" y="1561866"/>
                </a:lnTo>
                <a:lnTo>
                  <a:pt x="868893" y="1568786"/>
                </a:lnTo>
                <a:lnTo>
                  <a:pt x="863072" y="1575173"/>
                </a:lnTo>
                <a:lnTo>
                  <a:pt x="856722" y="1581028"/>
                </a:lnTo>
                <a:lnTo>
                  <a:pt x="849843" y="1585819"/>
                </a:lnTo>
                <a:lnTo>
                  <a:pt x="842434" y="1590609"/>
                </a:lnTo>
                <a:lnTo>
                  <a:pt x="834497" y="1594335"/>
                </a:lnTo>
                <a:lnTo>
                  <a:pt x="826559" y="1597529"/>
                </a:lnTo>
                <a:lnTo>
                  <a:pt x="817564" y="1600190"/>
                </a:lnTo>
                <a:lnTo>
                  <a:pt x="809097" y="1601255"/>
                </a:lnTo>
                <a:lnTo>
                  <a:pt x="799572" y="1601787"/>
                </a:lnTo>
                <a:lnTo>
                  <a:pt x="790576" y="1601255"/>
                </a:lnTo>
                <a:lnTo>
                  <a:pt x="781580" y="1600190"/>
                </a:lnTo>
                <a:lnTo>
                  <a:pt x="773113" y="1597529"/>
                </a:lnTo>
                <a:lnTo>
                  <a:pt x="764647" y="1594335"/>
                </a:lnTo>
                <a:lnTo>
                  <a:pt x="756709" y="1590609"/>
                </a:lnTo>
                <a:lnTo>
                  <a:pt x="749301" y="1585819"/>
                </a:lnTo>
                <a:lnTo>
                  <a:pt x="742422" y="1581028"/>
                </a:lnTo>
                <a:lnTo>
                  <a:pt x="735542" y="1575173"/>
                </a:lnTo>
                <a:lnTo>
                  <a:pt x="730251" y="1568786"/>
                </a:lnTo>
                <a:lnTo>
                  <a:pt x="724959" y="1561866"/>
                </a:lnTo>
                <a:lnTo>
                  <a:pt x="720726" y="1553882"/>
                </a:lnTo>
                <a:lnTo>
                  <a:pt x="717022" y="1545898"/>
                </a:lnTo>
                <a:lnTo>
                  <a:pt x="713847" y="1537914"/>
                </a:lnTo>
                <a:lnTo>
                  <a:pt x="711201" y="1529397"/>
                </a:lnTo>
                <a:lnTo>
                  <a:pt x="710142" y="1520348"/>
                </a:lnTo>
                <a:lnTo>
                  <a:pt x="709613" y="1511300"/>
                </a:lnTo>
                <a:lnTo>
                  <a:pt x="710142" y="1502251"/>
                </a:lnTo>
                <a:lnTo>
                  <a:pt x="711201" y="1492670"/>
                </a:lnTo>
                <a:lnTo>
                  <a:pt x="713847" y="1484153"/>
                </a:lnTo>
                <a:lnTo>
                  <a:pt x="717022" y="1475637"/>
                </a:lnTo>
                <a:lnTo>
                  <a:pt x="720726" y="1468185"/>
                </a:lnTo>
                <a:lnTo>
                  <a:pt x="724959" y="1460201"/>
                </a:lnTo>
                <a:lnTo>
                  <a:pt x="730251" y="1453813"/>
                </a:lnTo>
                <a:lnTo>
                  <a:pt x="735542" y="1446894"/>
                </a:lnTo>
                <a:lnTo>
                  <a:pt x="742422" y="1441571"/>
                </a:lnTo>
                <a:lnTo>
                  <a:pt x="749301" y="1435716"/>
                </a:lnTo>
                <a:lnTo>
                  <a:pt x="756709" y="1431458"/>
                </a:lnTo>
                <a:lnTo>
                  <a:pt x="764647" y="1427732"/>
                </a:lnTo>
                <a:lnTo>
                  <a:pt x="773113" y="1425070"/>
                </a:lnTo>
                <a:lnTo>
                  <a:pt x="781580" y="1422409"/>
                </a:lnTo>
                <a:lnTo>
                  <a:pt x="790576" y="1421344"/>
                </a:lnTo>
                <a:lnTo>
                  <a:pt x="799572" y="1420812"/>
                </a:lnTo>
                <a:close/>
                <a:moveTo>
                  <a:pt x="563032" y="1420812"/>
                </a:moveTo>
                <a:lnTo>
                  <a:pt x="571975" y="1421344"/>
                </a:lnTo>
                <a:lnTo>
                  <a:pt x="580918" y="1422409"/>
                </a:lnTo>
                <a:lnTo>
                  <a:pt x="589335" y="1425070"/>
                </a:lnTo>
                <a:lnTo>
                  <a:pt x="597226" y="1427732"/>
                </a:lnTo>
                <a:lnTo>
                  <a:pt x="605117" y="1431458"/>
                </a:lnTo>
                <a:lnTo>
                  <a:pt x="613008" y="1435716"/>
                </a:lnTo>
                <a:lnTo>
                  <a:pt x="619847" y="1441571"/>
                </a:lnTo>
                <a:lnTo>
                  <a:pt x="625633" y="1446894"/>
                </a:lnTo>
                <a:lnTo>
                  <a:pt x="631946" y="1453813"/>
                </a:lnTo>
                <a:lnTo>
                  <a:pt x="636681" y="1460201"/>
                </a:lnTo>
                <a:lnTo>
                  <a:pt x="641415" y="1468185"/>
                </a:lnTo>
                <a:lnTo>
                  <a:pt x="645098" y="1475637"/>
                </a:lnTo>
                <a:lnTo>
                  <a:pt x="648254" y="1484153"/>
                </a:lnTo>
                <a:lnTo>
                  <a:pt x="650885" y="1492670"/>
                </a:lnTo>
                <a:lnTo>
                  <a:pt x="651937" y="1502251"/>
                </a:lnTo>
                <a:lnTo>
                  <a:pt x="652463" y="1511300"/>
                </a:lnTo>
                <a:lnTo>
                  <a:pt x="651937" y="1520348"/>
                </a:lnTo>
                <a:lnTo>
                  <a:pt x="650885" y="1529397"/>
                </a:lnTo>
                <a:lnTo>
                  <a:pt x="648254" y="1537914"/>
                </a:lnTo>
                <a:lnTo>
                  <a:pt x="645098" y="1545898"/>
                </a:lnTo>
                <a:lnTo>
                  <a:pt x="641415" y="1553882"/>
                </a:lnTo>
                <a:lnTo>
                  <a:pt x="636681" y="1561866"/>
                </a:lnTo>
                <a:lnTo>
                  <a:pt x="631946" y="1568786"/>
                </a:lnTo>
                <a:lnTo>
                  <a:pt x="625633" y="1575173"/>
                </a:lnTo>
                <a:lnTo>
                  <a:pt x="619847" y="1581028"/>
                </a:lnTo>
                <a:lnTo>
                  <a:pt x="613008" y="1585819"/>
                </a:lnTo>
                <a:lnTo>
                  <a:pt x="605117" y="1590609"/>
                </a:lnTo>
                <a:lnTo>
                  <a:pt x="597226" y="1594335"/>
                </a:lnTo>
                <a:lnTo>
                  <a:pt x="589335" y="1597529"/>
                </a:lnTo>
                <a:lnTo>
                  <a:pt x="580918" y="1600190"/>
                </a:lnTo>
                <a:lnTo>
                  <a:pt x="571975" y="1601255"/>
                </a:lnTo>
                <a:lnTo>
                  <a:pt x="563032" y="1601787"/>
                </a:lnTo>
                <a:lnTo>
                  <a:pt x="554089" y="1601255"/>
                </a:lnTo>
                <a:lnTo>
                  <a:pt x="544620" y="1600190"/>
                </a:lnTo>
                <a:lnTo>
                  <a:pt x="536202" y="1597529"/>
                </a:lnTo>
                <a:lnTo>
                  <a:pt x="527785" y="1594335"/>
                </a:lnTo>
                <a:lnTo>
                  <a:pt x="519894" y="1590609"/>
                </a:lnTo>
                <a:lnTo>
                  <a:pt x="512530" y="1585819"/>
                </a:lnTo>
                <a:lnTo>
                  <a:pt x="506217" y="1581028"/>
                </a:lnTo>
                <a:lnTo>
                  <a:pt x="499378" y="1575173"/>
                </a:lnTo>
                <a:lnTo>
                  <a:pt x="494117" y="1568786"/>
                </a:lnTo>
                <a:lnTo>
                  <a:pt x="488331" y="1561866"/>
                </a:lnTo>
                <a:lnTo>
                  <a:pt x="484122" y="1553882"/>
                </a:lnTo>
                <a:lnTo>
                  <a:pt x="480440" y="1545898"/>
                </a:lnTo>
                <a:lnTo>
                  <a:pt x="477809" y="1537914"/>
                </a:lnTo>
                <a:lnTo>
                  <a:pt x="475179" y="1529397"/>
                </a:lnTo>
                <a:lnTo>
                  <a:pt x="474127" y="1520348"/>
                </a:lnTo>
                <a:lnTo>
                  <a:pt x="473075" y="1511300"/>
                </a:lnTo>
                <a:lnTo>
                  <a:pt x="474127" y="1502251"/>
                </a:lnTo>
                <a:lnTo>
                  <a:pt x="475179" y="1492670"/>
                </a:lnTo>
                <a:lnTo>
                  <a:pt x="477809" y="1484153"/>
                </a:lnTo>
                <a:lnTo>
                  <a:pt x="480440" y="1475637"/>
                </a:lnTo>
                <a:lnTo>
                  <a:pt x="484122" y="1468185"/>
                </a:lnTo>
                <a:lnTo>
                  <a:pt x="488331" y="1460201"/>
                </a:lnTo>
                <a:lnTo>
                  <a:pt x="494117" y="1453813"/>
                </a:lnTo>
                <a:lnTo>
                  <a:pt x="499378" y="1446894"/>
                </a:lnTo>
                <a:lnTo>
                  <a:pt x="506217" y="1441571"/>
                </a:lnTo>
                <a:lnTo>
                  <a:pt x="512530" y="1435716"/>
                </a:lnTo>
                <a:lnTo>
                  <a:pt x="519894" y="1431458"/>
                </a:lnTo>
                <a:lnTo>
                  <a:pt x="527785" y="1427732"/>
                </a:lnTo>
                <a:lnTo>
                  <a:pt x="536202" y="1425070"/>
                </a:lnTo>
                <a:lnTo>
                  <a:pt x="544620" y="1422409"/>
                </a:lnTo>
                <a:lnTo>
                  <a:pt x="554089" y="1421344"/>
                </a:lnTo>
                <a:lnTo>
                  <a:pt x="563032" y="1420812"/>
                </a:lnTo>
                <a:close/>
                <a:moveTo>
                  <a:pt x="325969" y="1420812"/>
                </a:moveTo>
                <a:lnTo>
                  <a:pt x="334912" y="1421344"/>
                </a:lnTo>
                <a:lnTo>
                  <a:pt x="344381" y="1422409"/>
                </a:lnTo>
                <a:lnTo>
                  <a:pt x="352798" y="1425070"/>
                </a:lnTo>
                <a:lnTo>
                  <a:pt x="361215" y="1427732"/>
                </a:lnTo>
                <a:lnTo>
                  <a:pt x="369106" y="1431458"/>
                </a:lnTo>
                <a:lnTo>
                  <a:pt x="376471" y="1435716"/>
                </a:lnTo>
                <a:lnTo>
                  <a:pt x="382784" y="1441571"/>
                </a:lnTo>
                <a:lnTo>
                  <a:pt x="389623" y="1446894"/>
                </a:lnTo>
                <a:lnTo>
                  <a:pt x="394883" y="1453813"/>
                </a:lnTo>
                <a:lnTo>
                  <a:pt x="400670" y="1460201"/>
                </a:lnTo>
                <a:lnTo>
                  <a:pt x="404878" y="1468185"/>
                </a:lnTo>
                <a:lnTo>
                  <a:pt x="408561" y="1475637"/>
                </a:lnTo>
                <a:lnTo>
                  <a:pt x="411191" y="1484153"/>
                </a:lnTo>
                <a:lnTo>
                  <a:pt x="413821" y="1492670"/>
                </a:lnTo>
                <a:lnTo>
                  <a:pt x="414874" y="1502251"/>
                </a:lnTo>
                <a:lnTo>
                  <a:pt x="415926" y="1511300"/>
                </a:lnTo>
                <a:lnTo>
                  <a:pt x="414874" y="1520348"/>
                </a:lnTo>
                <a:lnTo>
                  <a:pt x="413821" y="1529397"/>
                </a:lnTo>
                <a:lnTo>
                  <a:pt x="411191" y="1537914"/>
                </a:lnTo>
                <a:lnTo>
                  <a:pt x="408561" y="1545898"/>
                </a:lnTo>
                <a:lnTo>
                  <a:pt x="404878" y="1553882"/>
                </a:lnTo>
                <a:lnTo>
                  <a:pt x="400670" y="1561866"/>
                </a:lnTo>
                <a:lnTo>
                  <a:pt x="394883" y="1568786"/>
                </a:lnTo>
                <a:lnTo>
                  <a:pt x="389623" y="1575173"/>
                </a:lnTo>
                <a:lnTo>
                  <a:pt x="382784" y="1581028"/>
                </a:lnTo>
                <a:lnTo>
                  <a:pt x="376471" y="1585819"/>
                </a:lnTo>
                <a:lnTo>
                  <a:pt x="369106" y="1590609"/>
                </a:lnTo>
                <a:lnTo>
                  <a:pt x="361215" y="1594335"/>
                </a:lnTo>
                <a:lnTo>
                  <a:pt x="352798" y="1597529"/>
                </a:lnTo>
                <a:lnTo>
                  <a:pt x="344381" y="1600190"/>
                </a:lnTo>
                <a:lnTo>
                  <a:pt x="334912" y="1601255"/>
                </a:lnTo>
                <a:lnTo>
                  <a:pt x="325969" y="1601787"/>
                </a:lnTo>
                <a:lnTo>
                  <a:pt x="317026" y="1601255"/>
                </a:lnTo>
                <a:lnTo>
                  <a:pt x="308083" y="1600190"/>
                </a:lnTo>
                <a:lnTo>
                  <a:pt x="299665" y="1597529"/>
                </a:lnTo>
                <a:lnTo>
                  <a:pt x="291775" y="1594335"/>
                </a:lnTo>
                <a:lnTo>
                  <a:pt x="283884" y="1590609"/>
                </a:lnTo>
                <a:lnTo>
                  <a:pt x="276519" y="1585819"/>
                </a:lnTo>
                <a:lnTo>
                  <a:pt x="269154" y="1581028"/>
                </a:lnTo>
                <a:lnTo>
                  <a:pt x="263367" y="1575173"/>
                </a:lnTo>
                <a:lnTo>
                  <a:pt x="257054" y="1568786"/>
                </a:lnTo>
                <a:lnTo>
                  <a:pt x="252320" y="1561866"/>
                </a:lnTo>
                <a:lnTo>
                  <a:pt x="247585" y="1553882"/>
                </a:lnTo>
                <a:lnTo>
                  <a:pt x="243903" y="1545898"/>
                </a:lnTo>
                <a:lnTo>
                  <a:pt x="240746" y="1537914"/>
                </a:lnTo>
                <a:lnTo>
                  <a:pt x="238116" y="1529397"/>
                </a:lnTo>
                <a:lnTo>
                  <a:pt x="237064" y="1520348"/>
                </a:lnTo>
                <a:lnTo>
                  <a:pt x="236538" y="1511300"/>
                </a:lnTo>
                <a:lnTo>
                  <a:pt x="237064" y="1502251"/>
                </a:lnTo>
                <a:lnTo>
                  <a:pt x="238116" y="1492670"/>
                </a:lnTo>
                <a:lnTo>
                  <a:pt x="240746" y="1484153"/>
                </a:lnTo>
                <a:lnTo>
                  <a:pt x="243903" y="1475637"/>
                </a:lnTo>
                <a:lnTo>
                  <a:pt x="247585" y="1468185"/>
                </a:lnTo>
                <a:lnTo>
                  <a:pt x="252320" y="1460201"/>
                </a:lnTo>
                <a:lnTo>
                  <a:pt x="257054" y="1453813"/>
                </a:lnTo>
                <a:lnTo>
                  <a:pt x="263367" y="1446894"/>
                </a:lnTo>
                <a:lnTo>
                  <a:pt x="269154" y="1441571"/>
                </a:lnTo>
                <a:lnTo>
                  <a:pt x="276519" y="1435716"/>
                </a:lnTo>
                <a:lnTo>
                  <a:pt x="283884" y="1431458"/>
                </a:lnTo>
                <a:lnTo>
                  <a:pt x="291775" y="1427732"/>
                </a:lnTo>
                <a:lnTo>
                  <a:pt x="299665" y="1425070"/>
                </a:lnTo>
                <a:lnTo>
                  <a:pt x="308083" y="1422409"/>
                </a:lnTo>
                <a:lnTo>
                  <a:pt x="317026" y="1421344"/>
                </a:lnTo>
                <a:lnTo>
                  <a:pt x="325969" y="1420812"/>
                </a:lnTo>
                <a:close/>
                <a:moveTo>
                  <a:pt x="89429" y="1420812"/>
                </a:moveTo>
                <a:lnTo>
                  <a:pt x="98425" y="1421344"/>
                </a:lnTo>
                <a:lnTo>
                  <a:pt x="107421" y="1422409"/>
                </a:lnTo>
                <a:lnTo>
                  <a:pt x="115888" y="1425070"/>
                </a:lnTo>
                <a:lnTo>
                  <a:pt x="124354" y="1427732"/>
                </a:lnTo>
                <a:lnTo>
                  <a:pt x="132292" y="1431458"/>
                </a:lnTo>
                <a:lnTo>
                  <a:pt x="139700" y="1435716"/>
                </a:lnTo>
                <a:lnTo>
                  <a:pt x="146579" y="1441571"/>
                </a:lnTo>
                <a:lnTo>
                  <a:pt x="153459" y="1446894"/>
                </a:lnTo>
                <a:lnTo>
                  <a:pt x="158750" y="1453813"/>
                </a:lnTo>
                <a:lnTo>
                  <a:pt x="164042" y="1460201"/>
                </a:lnTo>
                <a:lnTo>
                  <a:pt x="168275" y="1468185"/>
                </a:lnTo>
                <a:lnTo>
                  <a:pt x="171979" y="1475637"/>
                </a:lnTo>
                <a:lnTo>
                  <a:pt x="175154" y="1484153"/>
                </a:lnTo>
                <a:lnTo>
                  <a:pt x="177800" y="1492670"/>
                </a:lnTo>
                <a:lnTo>
                  <a:pt x="178859" y="1502251"/>
                </a:lnTo>
                <a:lnTo>
                  <a:pt x="179388" y="1511300"/>
                </a:lnTo>
                <a:lnTo>
                  <a:pt x="178859" y="1520348"/>
                </a:lnTo>
                <a:lnTo>
                  <a:pt x="177800" y="1529397"/>
                </a:lnTo>
                <a:lnTo>
                  <a:pt x="175154" y="1537914"/>
                </a:lnTo>
                <a:lnTo>
                  <a:pt x="171979" y="1545898"/>
                </a:lnTo>
                <a:lnTo>
                  <a:pt x="168275" y="1553882"/>
                </a:lnTo>
                <a:lnTo>
                  <a:pt x="164042" y="1561866"/>
                </a:lnTo>
                <a:lnTo>
                  <a:pt x="158750" y="1568786"/>
                </a:lnTo>
                <a:lnTo>
                  <a:pt x="153459" y="1575173"/>
                </a:lnTo>
                <a:lnTo>
                  <a:pt x="146579" y="1581028"/>
                </a:lnTo>
                <a:lnTo>
                  <a:pt x="139700" y="1585819"/>
                </a:lnTo>
                <a:lnTo>
                  <a:pt x="132292" y="1590609"/>
                </a:lnTo>
                <a:lnTo>
                  <a:pt x="124354" y="1594335"/>
                </a:lnTo>
                <a:lnTo>
                  <a:pt x="115888" y="1597529"/>
                </a:lnTo>
                <a:lnTo>
                  <a:pt x="107421" y="1600190"/>
                </a:lnTo>
                <a:lnTo>
                  <a:pt x="98425" y="1601255"/>
                </a:lnTo>
                <a:lnTo>
                  <a:pt x="89429" y="1601787"/>
                </a:lnTo>
                <a:lnTo>
                  <a:pt x="79904" y="1601255"/>
                </a:lnTo>
                <a:lnTo>
                  <a:pt x="71437" y="1600190"/>
                </a:lnTo>
                <a:lnTo>
                  <a:pt x="62442" y="1597529"/>
                </a:lnTo>
                <a:lnTo>
                  <a:pt x="54504" y="1594335"/>
                </a:lnTo>
                <a:lnTo>
                  <a:pt x="46567" y="1590609"/>
                </a:lnTo>
                <a:lnTo>
                  <a:pt x="39158" y="1585819"/>
                </a:lnTo>
                <a:lnTo>
                  <a:pt x="32279" y="1581028"/>
                </a:lnTo>
                <a:lnTo>
                  <a:pt x="25929" y="1575173"/>
                </a:lnTo>
                <a:lnTo>
                  <a:pt x="20108" y="1568786"/>
                </a:lnTo>
                <a:lnTo>
                  <a:pt x="14816" y="1561866"/>
                </a:lnTo>
                <a:lnTo>
                  <a:pt x="10054" y="1553882"/>
                </a:lnTo>
                <a:lnTo>
                  <a:pt x="6350" y="1545898"/>
                </a:lnTo>
                <a:lnTo>
                  <a:pt x="3704" y="1537914"/>
                </a:lnTo>
                <a:lnTo>
                  <a:pt x="1587" y="1529397"/>
                </a:lnTo>
                <a:lnTo>
                  <a:pt x="0" y="1520348"/>
                </a:lnTo>
                <a:lnTo>
                  <a:pt x="0" y="1511300"/>
                </a:lnTo>
                <a:lnTo>
                  <a:pt x="0" y="1502251"/>
                </a:lnTo>
                <a:lnTo>
                  <a:pt x="1587" y="1492670"/>
                </a:lnTo>
                <a:lnTo>
                  <a:pt x="3704" y="1484153"/>
                </a:lnTo>
                <a:lnTo>
                  <a:pt x="6350" y="1475637"/>
                </a:lnTo>
                <a:lnTo>
                  <a:pt x="10054" y="1468185"/>
                </a:lnTo>
                <a:lnTo>
                  <a:pt x="14816" y="1460201"/>
                </a:lnTo>
                <a:lnTo>
                  <a:pt x="20108" y="1453813"/>
                </a:lnTo>
                <a:lnTo>
                  <a:pt x="25929" y="1446894"/>
                </a:lnTo>
                <a:lnTo>
                  <a:pt x="32279" y="1441571"/>
                </a:lnTo>
                <a:lnTo>
                  <a:pt x="39158" y="1435716"/>
                </a:lnTo>
                <a:lnTo>
                  <a:pt x="46567" y="1431458"/>
                </a:lnTo>
                <a:lnTo>
                  <a:pt x="54504" y="1427732"/>
                </a:lnTo>
                <a:lnTo>
                  <a:pt x="62442" y="1425070"/>
                </a:lnTo>
                <a:lnTo>
                  <a:pt x="71437" y="1422409"/>
                </a:lnTo>
                <a:lnTo>
                  <a:pt x="79904" y="1421344"/>
                </a:lnTo>
                <a:lnTo>
                  <a:pt x="89429" y="1420812"/>
                </a:lnTo>
                <a:close/>
                <a:moveTo>
                  <a:pt x="2456393" y="1184275"/>
                </a:moveTo>
                <a:lnTo>
                  <a:pt x="2465389" y="1184806"/>
                </a:lnTo>
                <a:lnTo>
                  <a:pt x="2474384" y="1185867"/>
                </a:lnTo>
                <a:lnTo>
                  <a:pt x="2482851" y="1188521"/>
                </a:lnTo>
                <a:lnTo>
                  <a:pt x="2491318" y="1191705"/>
                </a:lnTo>
                <a:lnTo>
                  <a:pt x="2499255" y="1195420"/>
                </a:lnTo>
                <a:lnTo>
                  <a:pt x="2506664" y="1200197"/>
                </a:lnTo>
                <a:lnTo>
                  <a:pt x="2513543" y="1204973"/>
                </a:lnTo>
                <a:lnTo>
                  <a:pt x="2519893" y="1211342"/>
                </a:lnTo>
                <a:lnTo>
                  <a:pt x="2525714" y="1217180"/>
                </a:lnTo>
                <a:lnTo>
                  <a:pt x="2531005" y="1224610"/>
                </a:lnTo>
                <a:lnTo>
                  <a:pt x="2535238" y="1232040"/>
                </a:lnTo>
                <a:lnTo>
                  <a:pt x="2538943" y="1240001"/>
                </a:lnTo>
                <a:lnTo>
                  <a:pt x="2542118" y="1247961"/>
                </a:lnTo>
                <a:lnTo>
                  <a:pt x="2544234" y="1256453"/>
                </a:lnTo>
                <a:lnTo>
                  <a:pt x="2545822" y="1265475"/>
                </a:lnTo>
                <a:lnTo>
                  <a:pt x="2546351" y="1274497"/>
                </a:lnTo>
                <a:lnTo>
                  <a:pt x="2545822" y="1284050"/>
                </a:lnTo>
                <a:lnTo>
                  <a:pt x="2544234" y="1293072"/>
                </a:lnTo>
                <a:lnTo>
                  <a:pt x="2542118" y="1301564"/>
                </a:lnTo>
                <a:lnTo>
                  <a:pt x="2538943" y="1310055"/>
                </a:lnTo>
                <a:lnTo>
                  <a:pt x="2535238" y="1318016"/>
                </a:lnTo>
                <a:lnTo>
                  <a:pt x="2531005" y="1325446"/>
                </a:lnTo>
                <a:lnTo>
                  <a:pt x="2525714" y="1331815"/>
                </a:lnTo>
                <a:lnTo>
                  <a:pt x="2519893" y="1338714"/>
                </a:lnTo>
                <a:lnTo>
                  <a:pt x="2513543" y="1344021"/>
                </a:lnTo>
                <a:lnTo>
                  <a:pt x="2506664" y="1349859"/>
                </a:lnTo>
                <a:lnTo>
                  <a:pt x="2499255" y="1354105"/>
                </a:lnTo>
                <a:lnTo>
                  <a:pt x="2491318" y="1357820"/>
                </a:lnTo>
                <a:lnTo>
                  <a:pt x="2482851" y="1361004"/>
                </a:lnTo>
                <a:lnTo>
                  <a:pt x="2474384" y="1363127"/>
                </a:lnTo>
                <a:lnTo>
                  <a:pt x="2465389" y="1364189"/>
                </a:lnTo>
                <a:lnTo>
                  <a:pt x="2456393" y="1365250"/>
                </a:lnTo>
                <a:lnTo>
                  <a:pt x="2446868" y="1364189"/>
                </a:lnTo>
                <a:lnTo>
                  <a:pt x="2438401" y="1363127"/>
                </a:lnTo>
                <a:lnTo>
                  <a:pt x="2429405" y="1361004"/>
                </a:lnTo>
                <a:lnTo>
                  <a:pt x="2421468" y="1357820"/>
                </a:lnTo>
                <a:lnTo>
                  <a:pt x="2413530" y="1354105"/>
                </a:lnTo>
                <a:lnTo>
                  <a:pt x="2406122" y="1349859"/>
                </a:lnTo>
                <a:lnTo>
                  <a:pt x="2399243" y="1344021"/>
                </a:lnTo>
                <a:lnTo>
                  <a:pt x="2392892" y="1338714"/>
                </a:lnTo>
                <a:lnTo>
                  <a:pt x="2387072" y="1331815"/>
                </a:lnTo>
                <a:lnTo>
                  <a:pt x="2381780" y="1325446"/>
                </a:lnTo>
                <a:lnTo>
                  <a:pt x="2377017" y="1318016"/>
                </a:lnTo>
                <a:lnTo>
                  <a:pt x="2373313" y="1310055"/>
                </a:lnTo>
                <a:lnTo>
                  <a:pt x="2370138" y="1301564"/>
                </a:lnTo>
                <a:lnTo>
                  <a:pt x="2368551" y="1293072"/>
                </a:lnTo>
                <a:lnTo>
                  <a:pt x="2366963" y="1284050"/>
                </a:lnTo>
                <a:lnTo>
                  <a:pt x="2366963" y="1274497"/>
                </a:lnTo>
                <a:lnTo>
                  <a:pt x="2366963" y="1265475"/>
                </a:lnTo>
                <a:lnTo>
                  <a:pt x="2368551" y="1256453"/>
                </a:lnTo>
                <a:lnTo>
                  <a:pt x="2370138" y="1247961"/>
                </a:lnTo>
                <a:lnTo>
                  <a:pt x="2373313" y="1240001"/>
                </a:lnTo>
                <a:lnTo>
                  <a:pt x="2377017" y="1232040"/>
                </a:lnTo>
                <a:lnTo>
                  <a:pt x="2381780" y="1224610"/>
                </a:lnTo>
                <a:lnTo>
                  <a:pt x="2387072" y="1217180"/>
                </a:lnTo>
                <a:lnTo>
                  <a:pt x="2392892" y="1211342"/>
                </a:lnTo>
                <a:lnTo>
                  <a:pt x="2399243" y="1204973"/>
                </a:lnTo>
                <a:lnTo>
                  <a:pt x="2406122" y="1200197"/>
                </a:lnTo>
                <a:lnTo>
                  <a:pt x="2413530" y="1195420"/>
                </a:lnTo>
                <a:lnTo>
                  <a:pt x="2421468" y="1191705"/>
                </a:lnTo>
                <a:lnTo>
                  <a:pt x="2429405" y="1188521"/>
                </a:lnTo>
                <a:lnTo>
                  <a:pt x="2438401" y="1185867"/>
                </a:lnTo>
                <a:lnTo>
                  <a:pt x="2446868" y="1184806"/>
                </a:lnTo>
                <a:lnTo>
                  <a:pt x="2456393" y="1184275"/>
                </a:lnTo>
                <a:close/>
                <a:moveTo>
                  <a:pt x="2224355" y="1184275"/>
                </a:moveTo>
                <a:lnTo>
                  <a:pt x="2233852" y="1184806"/>
                </a:lnTo>
                <a:lnTo>
                  <a:pt x="2242821" y="1185867"/>
                </a:lnTo>
                <a:lnTo>
                  <a:pt x="2251263" y="1188521"/>
                </a:lnTo>
                <a:lnTo>
                  <a:pt x="2259705" y="1191705"/>
                </a:lnTo>
                <a:lnTo>
                  <a:pt x="2267619" y="1195420"/>
                </a:lnTo>
                <a:lnTo>
                  <a:pt x="2275005" y="1200197"/>
                </a:lnTo>
                <a:lnTo>
                  <a:pt x="2281337" y="1204973"/>
                </a:lnTo>
                <a:lnTo>
                  <a:pt x="2288196" y="1211342"/>
                </a:lnTo>
                <a:lnTo>
                  <a:pt x="2293472" y="1217180"/>
                </a:lnTo>
                <a:lnTo>
                  <a:pt x="2299276" y="1224610"/>
                </a:lnTo>
                <a:lnTo>
                  <a:pt x="2303496" y="1232040"/>
                </a:lnTo>
                <a:lnTo>
                  <a:pt x="2307190" y="1240001"/>
                </a:lnTo>
                <a:lnTo>
                  <a:pt x="2310355" y="1247961"/>
                </a:lnTo>
                <a:lnTo>
                  <a:pt x="2312466" y="1256453"/>
                </a:lnTo>
                <a:lnTo>
                  <a:pt x="2313521" y="1265475"/>
                </a:lnTo>
                <a:lnTo>
                  <a:pt x="2314576" y="1274497"/>
                </a:lnTo>
                <a:lnTo>
                  <a:pt x="2313521" y="1284050"/>
                </a:lnTo>
                <a:lnTo>
                  <a:pt x="2312466" y="1293072"/>
                </a:lnTo>
                <a:lnTo>
                  <a:pt x="2310355" y="1301564"/>
                </a:lnTo>
                <a:lnTo>
                  <a:pt x="2307190" y="1310055"/>
                </a:lnTo>
                <a:lnTo>
                  <a:pt x="2303496" y="1318016"/>
                </a:lnTo>
                <a:lnTo>
                  <a:pt x="2299276" y="1325446"/>
                </a:lnTo>
                <a:lnTo>
                  <a:pt x="2293472" y="1331815"/>
                </a:lnTo>
                <a:lnTo>
                  <a:pt x="2288196" y="1338714"/>
                </a:lnTo>
                <a:lnTo>
                  <a:pt x="2281337" y="1344021"/>
                </a:lnTo>
                <a:lnTo>
                  <a:pt x="2275005" y="1349859"/>
                </a:lnTo>
                <a:lnTo>
                  <a:pt x="2267619" y="1354105"/>
                </a:lnTo>
                <a:lnTo>
                  <a:pt x="2259705" y="1357820"/>
                </a:lnTo>
                <a:lnTo>
                  <a:pt x="2251263" y="1361004"/>
                </a:lnTo>
                <a:lnTo>
                  <a:pt x="2242821" y="1363127"/>
                </a:lnTo>
                <a:lnTo>
                  <a:pt x="2233852" y="1364189"/>
                </a:lnTo>
                <a:lnTo>
                  <a:pt x="2224355" y="1365250"/>
                </a:lnTo>
                <a:lnTo>
                  <a:pt x="2215385" y="1364189"/>
                </a:lnTo>
                <a:lnTo>
                  <a:pt x="2206416" y="1363127"/>
                </a:lnTo>
                <a:lnTo>
                  <a:pt x="2197974" y="1361004"/>
                </a:lnTo>
                <a:lnTo>
                  <a:pt x="2190060" y="1357820"/>
                </a:lnTo>
                <a:lnTo>
                  <a:pt x="2182146" y="1354105"/>
                </a:lnTo>
                <a:lnTo>
                  <a:pt x="2174759" y="1349859"/>
                </a:lnTo>
                <a:lnTo>
                  <a:pt x="2167373" y="1344021"/>
                </a:lnTo>
                <a:lnTo>
                  <a:pt x="2161569" y="1338714"/>
                </a:lnTo>
                <a:lnTo>
                  <a:pt x="2155237" y="1331815"/>
                </a:lnTo>
                <a:lnTo>
                  <a:pt x="2150489" y="1325446"/>
                </a:lnTo>
                <a:lnTo>
                  <a:pt x="2145740" y="1318016"/>
                </a:lnTo>
                <a:lnTo>
                  <a:pt x="2142047" y="1310055"/>
                </a:lnTo>
                <a:lnTo>
                  <a:pt x="2138882" y="1301564"/>
                </a:lnTo>
                <a:lnTo>
                  <a:pt x="2137299" y="1293072"/>
                </a:lnTo>
                <a:lnTo>
                  <a:pt x="2135188" y="1284050"/>
                </a:lnTo>
                <a:lnTo>
                  <a:pt x="2135188" y="1274497"/>
                </a:lnTo>
                <a:lnTo>
                  <a:pt x="2135188" y="1265475"/>
                </a:lnTo>
                <a:lnTo>
                  <a:pt x="2137299" y="1256453"/>
                </a:lnTo>
                <a:lnTo>
                  <a:pt x="2138882" y="1247961"/>
                </a:lnTo>
                <a:lnTo>
                  <a:pt x="2142047" y="1240001"/>
                </a:lnTo>
                <a:lnTo>
                  <a:pt x="2145740" y="1232040"/>
                </a:lnTo>
                <a:lnTo>
                  <a:pt x="2150489" y="1224610"/>
                </a:lnTo>
                <a:lnTo>
                  <a:pt x="2155237" y="1217180"/>
                </a:lnTo>
                <a:lnTo>
                  <a:pt x="2161569" y="1211342"/>
                </a:lnTo>
                <a:lnTo>
                  <a:pt x="2167373" y="1204973"/>
                </a:lnTo>
                <a:lnTo>
                  <a:pt x="2174759" y="1200197"/>
                </a:lnTo>
                <a:lnTo>
                  <a:pt x="2182146" y="1195420"/>
                </a:lnTo>
                <a:lnTo>
                  <a:pt x="2190060" y="1191705"/>
                </a:lnTo>
                <a:lnTo>
                  <a:pt x="2197974" y="1188521"/>
                </a:lnTo>
                <a:lnTo>
                  <a:pt x="2206416" y="1185867"/>
                </a:lnTo>
                <a:lnTo>
                  <a:pt x="2215385" y="1184806"/>
                </a:lnTo>
                <a:lnTo>
                  <a:pt x="2224355" y="1184275"/>
                </a:lnTo>
                <a:close/>
                <a:moveTo>
                  <a:pt x="1983320" y="1184275"/>
                </a:moveTo>
                <a:lnTo>
                  <a:pt x="1992369" y="1184806"/>
                </a:lnTo>
                <a:lnTo>
                  <a:pt x="2001418" y="1185867"/>
                </a:lnTo>
                <a:lnTo>
                  <a:pt x="2009934" y="1188521"/>
                </a:lnTo>
                <a:lnTo>
                  <a:pt x="2017918" y="1191705"/>
                </a:lnTo>
                <a:lnTo>
                  <a:pt x="2025902" y="1195420"/>
                </a:lnTo>
                <a:lnTo>
                  <a:pt x="2033354" y="1200197"/>
                </a:lnTo>
                <a:lnTo>
                  <a:pt x="2040806" y="1204973"/>
                </a:lnTo>
                <a:lnTo>
                  <a:pt x="2046661" y="1211342"/>
                </a:lnTo>
                <a:lnTo>
                  <a:pt x="2053049" y="1217180"/>
                </a:lnTo>
                <a:lnTo>
                  <a:pt x="2057839" y="1224610"/>
                </a:lnTo>
                <a:lnTo>
                  <a:pt x="2062630" y="1232040"/>
                </a:lnTo>
                <a:lnTo>
                  <a:pt x="2066356" y="1240001"/>
                </a:lnTo>
                <a:lnTo>
                  <a:pt x="2069549" y="1247961"/>
                </a:lnTo>
                <a:lnTo>
                  <a:pt x="2071146" y="1256453"/>
                </a:lnTo>
                <a:lnTo>
                  <a:pt x="2073275" y="1265475"/>
                </a:lnTo>
                <a:lnTo>
                  <a:pt x="2073275" y="1274497"/>
                </a:lnTo>
                <a:lnTo>
                  <a:pt x="2073275" y="1284050"/>
                </a:lnTo>
                <a:lnTo>
                  <a:pt x="2071146" y="1293072"/>
                </a:lnTo>
                <a:lnTo>
                  <a:pt x="2069549" y="1301564"/>
                </a:lnTo>
                <a:lnTo>
                  <a:pt x="2066356" y="1310055"/>
                </a:lnTo>
                <a:lnTo>
                  <a:pt x="2062630" y="1318016"/>
                </a:lnTo>
                <a:lnTo>
                  <a:pt x="2057839" y="1325446"/>
                </a:lnTo>
                <a:lnTo>
                  <a:pt x="2053049" y="1331815"/>
                </a:lnTo>
                <a:lnTo>
                  <a:pt x="2046661" y="1338714"/>
                </a:lnTo>
                <a:lnTo>
                  <a:pt x="2040806" y="1344021"/>
                </a:lnTo>
                <a:lnTo>
                  <a:pt x="2033354" y="1349859"/>
                </a:lnTo>
                <a:lnTo>
                  <a:pt x="2025902" y="1354105"/>
                </a:lnTo>
                <a:lnTo>
                  <a:pt x="2017918" y="1357820"/>
                </a:lnTo>
                <a:lnTo>
                  <a:pt x="2009934" y="1361004"/>
                </a:lnTo>
                <a:lnTo>
                  <a:pt x="2001418" y="1363127"/>
                </a:lnTo>
                <a:lnTo>
                  <a:pt x="1992369" y="1364189"/>
                </a:lnTo>
                <a:lnTo>
                  <a:pt x="1983320" y="1365250"/>
                </a:lnTo>
                <a:lnTo>
                  <a:pt x="1973739" y="1364189"/>
                </a:lnTo>
                <a:lnTo>
                  <a:pt x="1964690" y="1363127"/>
                </a:lnTo>
                <a:lnTo>
                  <a:pt x="1956174" y="1361004"/>
                </a:lnTo>
                <a:lnTo>
                  <a:pt x="1947657" y="1357820"/>
                </a:lnTo>
                <a:lnTo>
                  <a:pt x="1939673" y="1354105"/>
                </a:lnTo>
                <a:lnTo>
                  <a:pt x="1932221" y="1349859"/>
                </a:lnTo>
                <a:lnTo>
                  <a:pt x="1925834" y="1344021"/>
                </a:lnTo>
                <a:lnTo>
                  <a:pt x="1918914" y="1338714"/>
                </a:lnTo>
                <a:lnTo>
                  <a:pt x="1913591" y="1331815"/>
                </a:lnTo>
                <a:lnTo>
                  <a:pt x="1907736" y="1325446"/>
                </a:lnTo>
                <a:lnTo>
                  <a:pt x="1903478" y="1318016"/>
                </a:lnTo>
                <a:lnTo>
                  <a:pt x="1899752" y="1310055"/>
                </a:lnTo>
                <a:lnTo>
                  <a:pt x="1897091" y="1301564"/>
                </a:lnTo>
                <a:lnTo>
                  <a:pt x="1894429" y="1293072"/>
                </a:lnTo>
                <a:lnTo>
                  <a:pt x="1893365" y="1284050"/>
                </a:lnTo>
                <a:lnTo>
                  <a:pt x="1892300" y="1274497"/>
                </a:lnTo>
                <a:lnTo>
                  <a:pt x="1893365" y="1265475"/>
                </a:lnTo>
                <a:lnTo>
                  <a:pt x="1894429" y="1256453"/>
                </a:lnTo>
                <a:lnTo>
                  <a:pt x="1897091" y="1247961"/>
                </a:lnTo>
                <a:lnTo>
                  <a:pt x="1899752" y="1240001"/>
                </a:lnTo>
                <a:lnTo>
                  <a:pt x="1903478" y="1232040"/>
                </a:lnTo>
                <a:lnTo>
                  <a:pt x="1907736" y="1224610"/>
                </a:lnTo>
                <a:lnTo>
                  <a:pt x="1913591" y="1217180"/>
                </a:lnTo>
                <a:lnTo>
                  <a:pt x="1918914" y="1211342"/>
                </a:lnTo>
                <a:lnTo>
                  <a:pt x="1925834" y="1204973"/>
                </a:lnTo>
                <a:lnTo>
                  <a:pt x="1932221" y="1200197"/>
                </a:lnTo>
                <a:lnTo>
                  <a:pt x="1939673" y="1195420"/>
                </a:lnTo>
                <a:lnTo>
                  <a:pt x="1947657" y="1191705"/>
                </a:lnTo>
                <a:lnTo>
                  <a:pt x="1956174" y="1188521"/>
                </a:lnTo>
                <a:lnTo>
                  <a:pt x="1964690" y="1185867"/>
                </a:lnTo>
                <a:lnTo>
                  <a:pt x="1973739" y="1184806"/>
                </a:lnTo>
                <a:lnTo>
                  <a:pt x="1983320" y="1184275"/>
                </a:lnTo>
                <a:close/>
                <a:moveTo>
                  <a:pt x="1746251" y="1184275"/>
                </a:moveTo>
                <a:lnTo>
                  <a:pt x="1755299" y="1184806"/>
                </a:lnTo>
                <a:lnTo>
                  <a:pt x="1764881" y="1185867"/>
                </a:lnTo>
                <a:lnTo>
                  <a:pt x="1773397" y="1188521"/>
                </a:lnTo>
                <a:lnTo>
                  <a:pt x="1781381" y="1191705"/>
                </a:lnTo>
                <a:lnTo>
                  <a:pt x="1789365" y="1195420"/>
                </a:lnTo>
                <a:lnTo>
                  <a:pt x="1797350" y="1200197"/>
                </a:lnTo>
                <a:lnTo>
                  <a:pt x="1803737" y="1204973"/>
                </a:lnTo>
                <a:lnTo>
                  <a:pt x="1810124" y="1211342"/>
                </a:lnTo>
                <a:lnTo>
                  <a:pt x="1815979" y="1217180"/>
                </a:lnTo>
                <a:lnTo>
                  <a:pt x="1821302" y="1224610"/>
                </a:lnTo>
                <a:lnTo>
                  <a:pt x="1826093" y="1232040"/>
                </a:lnTo>
                <a:lnTo>
                  <a:pt x="1829819" y="1240001"/>
                </a:lnTo>
                <a:lnTo>
                  <a:pt x="1832480" y="1247961"/>
                </a:lnTo>
                <a:lnTo>
                  <a:pt x="1835141" y="1256453"/>
                </a:lnTo>
                <a:lnTo>
                  <a:pt x="1836206" y="1265475"/>
                </a:lnTo>
                <a:lnTo>
                  <a:pt x="1836738" y="1274497"/>
                </a:lnTo>
                <a:lnTo>
                  <a:pt x="1836206" y="1284050"/>
                </a:lnTo>
                <a:lnTo>
                  <a:pt x="1835141" y="1293072"/>
                </a:lnTo>
                <a:lnTo>
                  <a:pt x="1832480" y="1301564"/>
                </a:lnTo>
                <a:lnTo>
                  <a:pt x="1829819" y="1310055"/>
                </a:lnTo>
                <a:lnTo>
                  <a:pt x="1826093" y="1318016"/>
                </a:lnTo>
                <a:lnTo>
                  <a:pt x="1821302" y="1325446"/>
                </a:lnTo>
                <a:lnTo>
                  <a:pt x="1815979" y="1331815"/>
                </a:lnTo>
                <a:lnTo>
                  <a:pt x="1810124" y="1338714"/>
                </a:lnTo>
                <a:lnTo>
                  <a:pt x="1803737" y="1344021"/>
                </a:lnTo>
                <a:lnTo>
                  <a:pt x="1797350" y="1349859"/>
                </a:lnTo>
                <a:lnTo>
                  <a:pt x="1789365" y="1354105"/>
                </a:lnTo>
                <a:lnTo>
                  <a:pt x="1781381" y="1357820"/>
                </a:lnTo>
                <a:lnTo>
                  <a:pt x="1773397" y="1361004"/>
                </a:lnTo>
                <a:lnTo>
                  <a:pt x="1764881" y="1363127"/>
                </a:lnTo>
                <a:lnTo>
                  <a:pt x="1755299" y="1364189"/>
                </a:lnTo>
                <a:lnTo>
                  <a:pt x="1746251" y="1365250"/>
                </a:lnTo>
                <a:lnTo>
                  <a:pt x="1737202" y="1364189"/>
                </a:lnTo>
                <a:lnTo>
                  <a:pt x="1728153" y="1363127"/>
                </a:lnTo>
                <a:lnTo>
                  <a:pt x="1719637" y="1361004"/>
                </a:lnTo>
                <a:lnTo>
                  <a:pt x="1711120" y="1357820"/>
                </a:lnTo>
                <a:lnTo>
                  <a:pt x="1703668" y="1354105"/>
                </a:lnTo>
                <a:lnTo>
                  <a:pt x="1695684" y="1349859"/>
                </a:lnTo>
                <a:lnTo>
                  <a:pt x="1688765" y="1344021"/>
                </a:lnTo>
                <a:lnTo>
                  <a:pt x="1681845" y="1338714"/>
                </a:lnTo>
                <a:lnTo>
                  <a:pt x="1676522" y="1331815"/>
                </a:lnTo>
                <a:lnTo>
                  <a:pt x="1671199" y="1325446"/>
                </a:lnTo>
                <a:lnTo>
                  <a:pt x="1666941" y="1318016"/>
                </a:lnTo>
                <a:lnTo>
                  <a:pt x="1663215" y="1310055"/>
                </a:lnTo>
                <a:lnTo>
                  <a:pt x="1660021" y="1301564"/>
                </a:lnTo>
                <a:lnTo>
                  <a:pt x="1657360" y="1293072"/>
                </a:lnTo>
                <a:lnTo>
                  <a:pt x="1656296" y="1284050"/>
                </a:lnTo>
                <a:lnTo>
                  <a:pt x="1655763" y="1274497"/>
                </a:lnTo>
                <a:lnTo>
                  <a:pt x="1656296" y="1265475"/>
                </a:lnTo>
                <a:lnTo>
                  <a:pt x="1657360" y="1256453"/>
                </a:lnTo>
                <a:lnTo>
                  <a:pt x="1660021" y="1247961"/>
                </a:lnTo>
                <a:lnTo>
                  <a:pt x="1663215" y="1240001"/>
                </a:lnTo>
                <a:lnTo>
                  <a:pt x="1666941" y="1232040"/>
                </a:lnTo>
                <a:lnTo>
                  <a:pt x="1671199" y="1224610"/>
                </a:lnTo>
                <a:lnTo>
                  <a:pt x="1676522" y="1217180"/>
                </a:lnTo>
                <a:lnTo>
                  <a:pt x="1681845" y="1211342"/>
                </a:lnTo>
                <a:lnTo>
                  <a:pt x="1688765" y="1204973"/>
                </a:lnTo>
                <a:lnTo>
                  <a:pt x="1695684" y="1200197"/>
                </a:lnTo>
                <a:lnTo>
                  <a:pt x="1703668" y="1195420"/>
                </a:lnTo>
                <a:lnTo>
                  <a:pt x="1711120" y="1191705"/>
                </a:lnTo>
                <a:lnTo>
                  <a:pt x="1719637" y="1188521"/>
                </a:lnTo>
                <a:lnTo>
                  <a:pt x="1728153" y="1185867"/>
                </a:lnTo>
                <a:lnTo>
                  <a:pt x="1737202" y="1184806"/>
                </a:lnTo>
                <a:lnTo>
                  <a:pt x="1746251" y="1184275"/>
                </a:lnTo>
                <a:close/>
                <a:moveTo>
                  <a:pt x="1036109" y="1184275"/>
                </a:moveTo>
                <a:lnTo>
                  <a:pt x="1045105" y="1184806"/>
                </a:lnTo>
                <a:lnTo>
                  <a:pt x="1053571" y="1185867"/>
                </a:lnTo>
                <a:lnTo>
                  <a:pt x="1062038" y="1188521"/>
                </a:lnTo>
                <a:lnTo>
                  <a:pt x="1070505" y="1191705"/>
                </a:lnTo>
                <a:lnTo>
                  <a:pt x="1078442" y="1195420"/>
                </a:lnTo>
                <a:lnTo>
                  <a:pt x="1085851" y="1200197"/>
                </a:lnTo>
                <a:lnTo>
                  <a:pt x="1092730" y="1204973"/>
                </a:lnTo>
                <a:lnTo>
                  <a:pt x="1099080" y="1211342"/>
                </a:lnTo>
                <a:lnTo>
                  <a:pt x="1105430" y="1217180"/>
                </a:lnTo>
                <a:lnTo>
                  <a:pt x="1110192" y="1224610"/>
                </a:lnTo>
                <a:lnTo>
                  <a:pt x="1114426" y="1232040"/>
                </a:lnTo>
                <a:lnTo>
                  <a:pt x="1118659" y="1240001"/>
                </a:lnTo>
                <a:lnTo>
                  <a:pt x="1121834" y="1247961"/>
                </a:lnTo>
                <a:lnTo>
                  <a:pt x="1123422" y="1256453"/>
                </a:lnTo>
                <a:lnTo>
                  <a:pt x="1125009" y="1265475"/>
                </a:lnTo>
                <a:lnTo>
                  <a:pt x="1125538" y="1274497"/>
                </a:lnTo>
                <a:lnTo>
                  <a:pt x="1125009" y="1284050"/>
                </a:lnTo>
                <a:lnTo>
                  <a:pt x="1123422" y="1293072"/>
                </a:lnTo>
                <a:lnTo>
                  <a:pt x="1121834" y="1301564"/>
                </a:lnTo>
                <a:lnTo>
                  <a:pt x="1118659" y="1310055"/>
                </a:lnTo>
                <a:lnTo>
                  <a:pt x="1114426" y="1318016"/>
                </a:lnTo>
                <a:lnTo>
                  <a:pt x="1110192" y="1325446"/>
                </a:lnTo>
                <a:lnTo>
                  <a:pt x="1105430" y="1331815"/>
                </a:lnTo>
                <a:lnTo>
                  <a:pt x="1099080" y="1338714"/>
                </a:lnTo>
                <a:lnTo>
                  <a:pt x="1092730" y="1344021"/>
                </a:lnTo>
                <a:lnTo>
                  <a:pt x="1085851" y="1349859"/>
                </a:lnTo>
                <a:lnTo>
                  <a:pt x="1078442" y="1354105"/>
                </a:lnTo>
                <a:lnTo>
                  <a:pt x="1070505" y="1357820"/>
                </a:lnTo>
                <a:lnTo>
                  <a:pt x="1062038" y="1361004"/>
                </a:lnTo>
                <a:lnTo>
                  <a:pt x="1053571" y="1363127"/>
                </a:lnTo>
                <a:lnTo>
                  <a:pt x="1045105" y="1364189"/>
                </a:lnTo>
                <a:lnTo>
                  <a:pt x="1036109" y="1365250"/>
                </a:lnTo>
                <a:lnTo>
                  <a:pt x="1026055" y="1364189"/>
                </a:lnTo>
                <a:lnTo>
                  <a:pt x="1017588" y="1363127"/>
                </a:lnTo>
                <a:lnTo>
                  <a:pt x="1009121" y="1361004"/>
                </a:lnTo>
                <a:lnTo>
                  <a:pt x="1000655" y="1357820"/>
                </a:lnTo>
                <a:lnTo>
                  <a:pt x="992717" y="1354105"/>
                </a:lnTo>
                <a:lnTo>
                  <a:pt x="985309" y="1349859"/>
                </a:lnTo>
                <a:lnTo>
                  <a:pt x="978959" y="1344021"/>
                </a:lnTo>
                <a:lnTo>
                  <a:pt x="972079" y="1338714"/>
                </a:lnTo>
                <a:lnTo>
                  <a:pt x="966259" y="1331815"/>
                </a:lnTo>
                <a:lnTo>
                  <a:pt x="960967" y="1325446"/>
                </a:lnTo>
                <a:lnTo>
                  <a:pt x="956734" y="1318016"/>
                </a:lnTo>
                <a:lnTo>
                  <a:pt x="952500" y="1310055"/>
                </a:lnTo>
                <a:lnTo>
                  <a:pt x="949325" y="1301564"/>
                </a:lnTo>
                <a:lnTo>
                  <a:pt x="947738" y="1293072"/>
                </a:lnTo>
                <a:lnTo>
                  <a:pt x="946679" y="1284050"/>
                </a:lnTo>
                <a:lnTo>
                  <a:pt x="946150" y="1274497"/>
                </a:lnTo>
                <a:lnTo>
                  <a:pt x="946679" y="1265475"/>
                </a:lnTo>
                <a:lnTo>
                  <a:pt x="947738" y="1256453"/>
                </a:lnTo>
                <a:lnTo>
                  <a:pt x="949325" y="1247961"/>
                </a:lnTo>
                <a:lnTo>
                  <a:pt x="952500" y="1240001"/>
                </a:lnTo>
                <a:lnTo>
                  <a:pt x="956734" y="1232040"/>
                </a:lnTo>
                <a:lnTo>
                  <a:pt x="960967" y="1224610"/>
                </a:lnTo>
                <a:lnTo>
                  <a:pt x="966259" y="1217180"/>
                </a:lnTo>
                <a:lnTo>
                  <a:pt x="972079" y="1211342"/>
                </a:lnTo>
                <a:lnTo>
                  <a:pt x="978959" y="1204973"/>
                </a:lnTo>
                <a:lnTo>
                  <a:pt x="985309" y="1200197"/>
                </a:lnTo>
                <a:lnTo>
                  <a:pt x="992717" y="1195420"/>
                </a:lnTo>
                <a:lnTo>
                  <a:pt x="1000655" y="1191705"/>
                </a:lnTo>
                <a:lnTo>
                  <a:pt x="1009121" y="1188521"/>
                </a:lnTo>
                <a:lnTo>
                  <a:pt x="1017588" y="1185867"/>
                </a:lnTo>
                <a:lnTo>
                  <a:pt x="1026055" y="1184806"/>
                </a:lnTo>
                <a:lnTo>
                  <a:pt x="1036109" y="1184275"/>
                </a:lnTo>
                <a:close/>
                <a:moveTo>
                  <a:pt x="804069" y="1184275"/>
                </a:moveTo>
                <a:lnTo>
                  <a:pt x="813566" y="1184806"/>
                </a:lnTo>
                <a:lnTo>
                  <a:pt x="822008" y="1185867"/>
                </a:lnTo>
                <a:lnTo>
                  <a:pt x="830450" y="1188521"/>
                </a:lnTo>
                <a:lnTo>
                  <a:pt x="838892" y="1191705"/>
                </a:lnTo>
                <a:lnTo>
                  <a:pt x="846806" y="1195420"/>
                </a:lnTo>
                <a:lnTo>
                  <a:pt x="854192" y="1200197"/>
                </a:lnTo>
                <a:lnTo>
                  <a:pt x="860524" y="1204973"/>
                </a:lnTo>
                <a:lnTo>
                  <a:pt x="867383" y="1211342"/>
                </a:lnTo>
                <a:lnTo>
                  <a:pt x="873714" y="1217180"/>
                </a:lnTo>
                <a:lnTo>
                  <a:pt x="878463" y="1224610"/>
                </a:lnTo>
                <a:lnTo>
                  <a:pt x="882683" y="1232040"/>
                </a:lnTo>
                <a:lnTo>
                  <a:pt x="886904" y="1240001"/>
                </a:lnTo>
                <a:lnTo>
                  <a:pt x="890070" y="1247961"/>
                </a:lnTo>
                <a:lnTo>
                  <a:pt x="891653" y="1256453"/>
                </a:lnTo>
                <a:lnTo>
                  <a:pt x="892708" y="1265475"/>
                </a:lnTo>
                <a:lnTo>
                  <a:pt x="893763" y="1274497"/>
                </a:lnTo>
                <a:lnTo>
                  <a:pt x="892708" y="1284050"/>
                </a:lnTo>
                <a:lnTo>
                  <a:pt x="891653" y="1293072"/>
                </a:lnTo>
                <a:lnTo>
                  <a:pt x="890070" y="1301564"/>
                </a:lnTo>
                <a:lnTo>
                  <a:pt x="886904" y="1310055"/>
                </a:lnTo>
                <a:lnTo>
                  <a:pt x="882683" y="1318016"/>
                </a:lnTo>
                <a:lnTo>
                  <a:pt x="878463" y="1325446"/>
                </a:lnTo>
                <a:lnTo>
                  <a:pt x="873714" y="1331815"/>
                </a:lnTo>
                <a:lnTo>
                  <a:pt x="867383" y="1338714"/>
                </a:lnTo>
                <a:lnTo>
                  <a:pt x="860524" y="1344021"/>
                </a:lnTo>
                <a:lnTo>
                  <a:pt x="854192" y="1349859"/>
                </a:lnTo>
                <a:lnTo>
                  <a:pt x="846806" y="1354105"/>
                </a:lnTo>
                <a:lnTo>
                  <a:pt x="838892" y="1357820"/>
                </a:lnTo>
                <a:lnTo>
                  <a:pt x="830450" y="1361004"/>
                </a:lnTo>
                <a:lnTo>
                  <a:pt x="822008" y="1363127"/>
                </a:lnTo>
                <a:lnTo>
                  <a:pt x="813566" y="1364189"/>
                </a:lnTo>
                <a:lnTo>
                  <a:pt x="804069" y="1365250"/>
                </a:lnTo>
                <a:lnTo>
                  <a:pt x="794572" y="1364189"/>
                </a:lnTo>
                <a:lnTo>
                  <a:pt x="786130" y="1363127"/>
                </a:lnTo>
                <a:lnTo>
                  <a:pt x="777689" y="1361004"/>
                </a:lnTo>
                <a:lnTo>
                  <a:pt x="769247" y="1357820"/>
                </a:lnTo>
                <a:lnTo>
                  <a:pt x="761333" y="1354105"/>
                </a:lnTo>
                <a:lnTo>
                  <a:pt x="753946" y="1349859"/>
                </a:lnTo>
                <a:lnTo>
                  <a:pt x="747087" y="1344021"/>
                </a:lnTo>
                <a:lnTo>
                  <a:pt x="740756" y="1338714"/>
                </a:lnTo>
                <a:lnTo>
                  <a:pt x="734424" y="1331815"/>
                </a:lnTo>
                <a:lnTo>
                  <a:pt x="729676" y="1325446"/>
                </a:lnTo>
                <a:lnTo>
                  <a:pt x="725455" y="1318016"/>
                </a:lnTo>
                <a:lnTo>
                  <a:pt x="721234" y="1310055"/>
                </a:lnTo>
                <a:lnTo>
                  <a:pt x="718069" y="1301564"/>
                </a:lnTo>
                <a:lnTo>
                  <a:pt x="716486" y="1293072"/>
                </a:lnTo>
                <a:lnTo>
                  <a:pt x="714903" y="1284050"/>
                </a:lnTo>
                <a:lnTo>
                  <a:pt x="714375" y="1274497"/>
                </a:lnTo>
                <a:lnTo>
                  <a:pt x="714903" y="1265475"/>
                </a:lnTo>
                <a:lnTo>
                  <a:pt x="716486" y="1256453"/>
                </a:lnTo>
                <a:lnTo>
                  <a:pt x="718069" y="1247961"/>
                </a:lnTo>
                <a:lnTo>
                  <a:pt x="721234" y="1240001"/>
                </a:lnTo>
                <a:lnTo>
                  <a:pt x="725455" y="1232040"/>
                </a:lnTo>
                <a:lnTo>
                  <a:pt x="729676" y="1224610"/>
                </a:lnTo>
                <a:lnTo>
                  <a:pt x="734424" y="1217180"/>
                </a:lnTo>
                <a:lnTo>
                  <a:pt x="740756" y="1211342"/>
                </a:lnTo>
                <a:lnTo>
                  <a:pt x="747087" y="1204973"/>
                </a:lnTo>
                <a:lnTo>
                  <a:pt x="753946" y="1200197"/>
                </a:lnTo>
                <a:lnTo>
                  <a:pt x="761333" y="1195420"/>
                </a:lnTo>
                <a:lnTo>
                  <a:pt x="769247" y="1191705"/>
                </a:lnTo>
                <a:lnTo>
                  <a:pt x="777689" y="1188521"/>
                </a:lnTo>
                <a:lnTo>
                  <a:pt x="786130" y="1185867"/>
                </a:lnTo>
                <a:lnTo>
                  <a:pt x="794572" y="1184806"/>
                </a:lnTo>
                <a:lnTo>
                  <a:pt x="804069" y="1184275"/>
                </a:lnTo>
                <a:close/>
                <a:moveTo>
                  <a:pt x="563032" y="1184275"/>
                </a:moveTo>
                <a:lnTo>
                  <a:pt x="571975" y="1184806"/>
                </a:lnTo>
                <a:lnTo>
                  <a:pt x="580918" y="1185867"/>
                </a:lnTo>
                <a:lnTo>
                  <a:pt x="589335" y="1188521"/>
                </a:lnTo>
                <a:lnTo>
                  <a:pt x="597226" y="1191705"/>
                </a:lnTo>
                <a:lnTo>
                  <a:pt x="605117" y="1195420"/>
                </a:lnTo>
                <a:lnTo>
                  <a:pt x="613008" y="1200197"/>
                </a:lnTo>
                <a:lnTo>
                  <a:pt x="619847" y="1204973"/>
                </a:lnTo>
                <a:lnTo>
                  <a:pt x="625633" y="1211342"/>
                </a:lnTo>
                <a:lnTo>
                  <a:pt x="631946" y="1217180"/>
                </a:lnTo>
                <a:lnTo>
                  <a:pt x="636681" y="1224610"/>
                </a:lnTo>
                <a:lnTo>
                  <a:pt x="641415" y="1232040"/>
                </a:lnTo>
                <a:lnTo>
                  <a:pt x="645098" y="1240001"/>
                </a:lnTo>
                <a:lnTo>
                  <a:pt x="648254" y="1247961"/>
                </a:lnTo>
                <a:lnTo>
                  <a:pt x="650885" y="1256453"/>
                </a:lnTo>
                <a:lnTo>
                  <a:pt x="651937" y="1265475"/>
                </a:lnTo>
                <a:lnTo>
                  <a:pt x="652463" y="1274497"/>
                </a:lnTo>
                <a:lnTo>
                  <a:pt x="651937" y="1284050"/>
                </a:lnTo>
                <a:lnTo>
                  <a:pt x="650885" y="1293072"/>
                </a:lnTo>
                <a:lnTo>
                  <a:pt x="648254" y="1301564"/>
                </a:lnTo>
                <a:lnTo>
                  <a:pt x="645098" y="1310055"/>
                </a:lnTo>
                <a:lnTo>
                  <a:pt x="641415" y="1318016"/>
                </a:lnTo>
                <a:lnTo>
                  <a:pt x="636681" y="1325446"/>
                </a:lnTo>
                <a:lnTo>
                  <a:pt x="631946" y="1331815"/>
                </a:lnTo>
                <a:lnTo>
                  <a:pt x="625633" y="1338714"/>
                </a:lnTo>
                <a:lnTo>
                  <a:pt x="619847" y="1344021"/>
                </a:lnTo>
                <a:lnTo>
                  <a:pt x="613008" y="1349859"/>
                </a:lnTo>
                <a:lnTo>
                  <a:pt x="605117" y="1354105"/>
                </a:lnTo>
                <a:lnTo>
                  <a:pt x="597226" y="1357820"/>
                </a:lnTo>
                <a:lnTo>
                  <a:pt x="589335" y="1361004"/>
                </a:lnTo>
                <a:lnTo>
                  <a:pt x="580918" y="1363127"/>
                </a:lnTo>
                <a:lnTo>
                  <a:pt x="571975" y="1364189"/>
                </a:lnTo>
                <a:lnTo>
                  <a:pt x="563032" y="1365250"/>
                </a:lnTo>
                <a:lnTo>
                  <a:pt x="554089" y="1364189"/>
                </a:lnTo>
                <a:lnTo>
                  <a:pt x="544620" y="1363127"/>
                </a:lnTo>
                <a:lnTo>
                  <a:pt x="536202" y="1361004"/>
                </a:lnTo>
                <a:lnTo>
                  <a:pt x="527785" y="1357820"/>
                </a:lnTo>
                <a:lnTo>
                  <a:pt x="519894" y="1354105"/>
                </a:lnTo>
                <a:lnTo>
                  <a:pt x="512530" y="1349859"/>
                </a:lnTo>
                <a:lnTo>
                  <a:pt x="506217" y="1344021"/>
                </a:lnTo>
                <a:lnTo>
                  <a:pt x="499378" y="1338714"/>
                </a:lnTo>
                <a:lnTo>
                  <a:pt x="494117" y="1331815"/>
                </a:lnTo>
                <a:lnTo>
                  <a:pt x="488331" y="1325446"/>
                </a:lnTo>
                <a:lnTo>
                  <a:pt x="484122" y="1318016"/>
                </a:lnTo>
                <a:lnTo>
                  <a:pt x="480440" y="1310055"/>
                </a:lnTo>
                <a:lnTo>
                  <a:pt x="477809" y="1301564"/>
                </a:lnTo>
                <a:lnTo>
                  <a:pt x="475179" y="1293072"/>
                </a:lnTo>
                <a:lnTo>
                  <a:pt x="474127" y="1284050"/>
                </a:lnTo>
                <a:lnTo>
                  <a:pt x="473075" y="1274497"/>
                </a:lnTo>
                <a:lnTo>
                  <a:pt x="474127" y="1265475"/>
                </a:lnTo>
                <a:lnTo>
                  <a:pt x="475179" y="1256453"/>
                </a:lnTo>
                <a:lnTo>
                  <a:pt x="477809" y="1247961"/>
                </a:lnTo>
                <a:lnTo>
                  <a:pt x="480440" y="1240001"/>
                </a:lnTo>
                <a:lnTo>
                  <a:pt x="484122" y="1232040"/>
                </a:lnTo>
                <a:lnTo>
                  <a:pt x="488331" y="1224610"/>
                </a:lnTo>
                <a:lnTo>
                  <a:pt x="494117" y="1217180"/>
                </a:lnTo>
                <a:lnTo>
                  <a:pt x="499378" y="1211342"/>
                </a:lnTo>
                <a:lnTo>
                  <a:pt x="506217" y="1204973"/>
                </a:lnTo>
                <a:lnTo>
                  <a:pt x="512530" y="1200197"/>
                </a:lnTo>
                <a:lnTo>
                  <a:pt x="519894" y="1195420"/>
                </a:lnTo>
                <a:lnTo>
                  <a:pt x="527785" y="1191705"/>
                </a:lnTo>
                <a:lnTo>
                  <a:pt x="536202" y="1188521"/>
                </a:lnTo>
                <a:lnTo>
                  <a:pt x="544620" y="1185867"/>
                </a:lnTo>
                <a:lnTo>
                  <a:pt x="554089" y="1184806"/>
                </a:lnTo>
                <a:lnTo>
                  <a:pt x="563032" y="1184275"/>
                </a:lnTo>
                <a:close/>
                <a:moveTo>
                  <a:pt x="325969" y="1184275"/>
                </a:moveTo>
                <a:lnTo>
                  <a:pt x="334912" y="1184806"/>
                </a:lnTo>
                <a:lnTo>
                  <a:pt x="344381" y="1185867"/>
                </a:lnTo>
                <a:lnTo>
                  <a:pt x="352798" y="1188521"/>
                </a:lnTo>
                <a:lnTo>
                  <a:pt x="361215" y="1191705"/>
                </a:lnTo>
                <a:lnTo>
                  <a:pt x="369106" y="1195420"/>
                </a:lnTo>
                <a:lnTo>
                  <a:pt x="376471" y="1200197"/>
                </a:lnTo>
                <a:lnTo>
                  <a:pt x="382784" y="1204973"/>
                </a:lnTo>
                <a:lnTo>
                  <a:pt x="389623" y="1211342"/>
                </a:lnTo>
                <a:lnTo>
                  <a:pt x="394883" y="1217180"/>
                </a:lnTo>
                <a:lnTo>
                  <a:pt x="400670" y="1224610"/>
                </a:lnTo>
                <a:lnTo>
                  <a:pt x="404878" y="1232040"/>
                </a:lnTo>
                <a:lnTo>
                  <a:pt x="408561" y="1240001"/>
                </a:lnTo>
                <a:lnTo>
                  <a:pt x="411191" y="1247961"/>
                </a:lnTo>
                <a:lnTo>
                  <a:pt x="413821" y="1256453"/>
                </a:lnTo>
                <a:lnTo>
                  <a:pt x="414874" y="1265475"/>
                </a:lnTo>
                <a:lnTo>
                  <a:pt x="415926" y="1274497"/>
                </a:lnTo>
                <a:lnTo>
                  <a:pt x="414874" y="1284050"/>
                </a:lnTo>
                <a:lnTo>
                  <a:pt x="413821" y="1293072"/>
                </a:lnTo>
                <a:lnTo>
                  <a:pt x="411191" y="1301564"/>
                </a:lnTo>
                <a:lnTo>
                  <a:pt x="408561" y="1310055"/>
                </a:lnTo>
                <a:lnTo>
                  <a:pt x="404878" y="1318016"/>
                </a:lnTo>
                <a:lnTo>
                  <a:pt x="400670" y="1325446"/>
                </a:lnTo>
                <a:lnTo>
                  <a:pt x="394883" y="1331815"/>
                </a:lnTo>
                <a:lnTo>
                  <a:pt x="389623" y="1338714"/>
                </a:lnTo>
                <a:lnTo>
                  <a:pt x="382784" y="1344021"/>
                </a:lnTo>
                <a:lnTo>
                  <a:pt x="376471" y="1349859"/>
                </a:lnTo>
                <a:lnTo>
                  <a:pt x="369106" y="1354105"/>
                </a:lnTo>
                <a:lnTo>
                  <a:pt x="361215" y="1357820"/>
                </a:lnTo>
                <a:lnTo>
                  <a:pt x="352798" y="1361004"/>
                </a:lnTo>
                <a:lnTo>
                  <a:pt x="344381" y="1363127"/>
                </a:lnTo>
                <a:lnTo>
                  <a:pt x="334912" y="1364189"/>
                </a:lnTo>
                <a:lnTo>
                  <a:pt x="325969" y="1365250"/>
                </a:lnTo>
                <a:lnTo>
                  <a:pt x="317026" y="1364189"/>
                </a:lnTo>
                <a:lnTo>
                  <a:pt x="308083" y="1363127"/>
                </a:lnTo>
                <a:lnTo>
                  <a:pt x="299665" y="1361004"/>
                </a:lnTo>
                <a:lnTo>
                  <a:pt x="291775" y="1357820"/>
                </a:lnTo>
                <a:lnTo>
                  <a:pt x="283884" y="1354105"/>
                </a:lnTo>
                <a:lnTo>
                  <a:pt x="276519" y="1349859"/>
                </a:lnTo>
                <a:lnTo>
                  <a:pt x="269154" y="1344021"/>
                </a:lnTo>
                <a:lnTo>
                  <a:pt x="263367" y="1338714"/>
                </a:lnTo>
                <a:lnTo>
                  <a:pt x="257054" y="1331815"/>
                </a:lnTo>
                <a:lnTo>
                  <a:pt x="252320" y="1325446"/>
                </a:lnTo>
                <a:lnTo>
                  <a:pt x="247585" y="1318016"/>
                </a:lnTo>
                <a:lnTo>
                  <a:pt x="243903" y="1310055"/>
                </a:lnTo>
                <a:lnTo>
                  <a:pt x="240746" y="1301564"/>
                </a:lnTo>
                <a:lnTo>
                  <a:pt x="238116" y="1293072"/>
                </a:lnTo>
                <a:lnTo>
                  <a:pt x="237064" y="1284050"/>
                </a:lnTo>
                <a:lnTo>
                  <a:pt x="236538" y="1274497"/>
                </a:lnTo>
                <a:lnTo>
                  <a:pt x="237064" y="1265475"/>
                </a:lnTo>
                <a:lnTo>
                  <a:pt x="238116" y="1256453"/>
                </a:lnTo>
                <a:lnTo>
                  <a:pt x="240746" y="1247961"/>
                </a:lnTo>
                <a:lnTo>
                  <a:pt x="243903" y="1240001"/>
                </a:lnTo>
                <a:lnTo>
                  <a:pt x="247585" y="1232040"/>
                </a:lnTo>
                <a:lnTo>
                  <a:pt x="252320" y="1224610"/>
                </a:lnTo>
                <a:lnTo>
                  <a:pt x="257054" y="1217180"/>
                </a:lnTo>
                <a:lnTo>
                  <a:pt x="263367" y="1211342"/>
                </a:lnTo>
                <a:lnTo>
                  <a:pt x="269154" y="1204973"/>
                </a:lnTo>
                <a:lnTo>
                  <a:pt x="276519" y="1200197"/>
                </a:lnTo>
                <a:lnTo>
                  <a:pt x="283884" y="1195420"/>
                </a:lnTo>
                <a:lnTo>
                  <a:pt x="291775" y="1191705"/>
                </a:lnTo>
                <a:lnTo>
                  <a:pt x="299665" y="1188521"/>
                </a:lnTo>
                <a:lnTo>
                  <a:pt x="308083" y="1185867"/>
                </a:lnTo>
                <a:lnTo>
                  <a:pt x="317026" y="1184806"/>
                </a:lnTo>
                <a:lnTo>
                  <a:pt x="325969" y="1184275"/>
                </a:lnTo>
                <a:close/>
                <a:moveTo>
                  <a:pt x="2684225" y="947737"/>
                </a:moveTo>
                <a:lnTo>
                  <a:pt x="2693194" y="947737"/>
                </a:lnTo>
                <a:lnTo>
                  <a:pt x="2702163" y="947737"/>
                </a:lnTo>
                <a:lnTo>
                  <a:pt x="2711660" y="949325"/>
                </a:lnTo>
                <a:lnTo>
                  <a:pt x="2720102" y="950912"/>
                </a:lnTo>
                <a:lnTo>
                  <a:pt x="2728544" y="954087"/>
                </a:lnTo>
                <a:lnTo>
                  <a:pt x="2736458" y="957791"/>
                </a:lnTo>
                <a:lnTo>
                  <a:pt x="2743845" y="962554"/>
                </a:lnTo>
                <a:lnTo>
                  <a:pt x="2750176" y="967846"/>
                </a:lnTo>
                <a:lnTo>
                  <a:pt x="2757035" y="973666"/>
                </a:lnTo>
                <a:lnTo>
                  <a:pt x="2762311" y="980016"/>
                </a:lnTo>
                <a:lnTo>
                  <a:pt x="2768115" y="986896"/>
                </a:lnTo>
                <a:lnTo>
                  <a:pt x="2772336" y="994304"/>
                </a:lnTo>
                <a:lnTo>
                  <a:pt x="2776029" y="1002241"/>
                </a:lnTo>
                <a:lnTo>
                  <a:pt x="2778667" y="1010179"/>
                </a:lnTo>
                <a:lnTo>
                  <a:pt x="2781305" y="1019175"/>
                </a:lnTo>
                <a:lnTo>
                  <a:pt x="2782360" y="1027642"/>
                </a:lnTo>
                <a:lnTo>
                  <a:pt x="2782888" y="1037167"/>
                </a:lnTo>
                <a:lnTo>
                  <a:pt x="2782360" y="1046162"/>
                </a:lnTo>
                <a:lnTo>
                  <a:pt x="2781305" y="1055158"/>
                </a:lnTo>
                <a:lnTo>
                  <a:pt x="2778667" y="1063625"/>
                </a:lnTo>
                <a:lnTo>
                  <a:pt x="2776029" y="1072092"/>
                </a:lnTo>
                <a:lnTo>
                  <a:pt x="2772336" y="1080029"/>
                </a:lnTo>
                <a:lnTo>
                  <a:pt x="2768115" y="1087438"/>
                </a:lnTo>
                <a:lnTo>
                  <a:pt x="2762311" y="1094317"/>
                </a:lnTo>
                <a:lnTo>
                  <a:pt x="2757035" y="1101196"/>
                </a:lnTo>
                <a:lnTo>
                  <a:pt x="2750176" y="1106488"/>
                </a:lnTo>
                <a:lnTo>
                  <a:pt x="2743845" y="1111779"/>
                </a:lnTo>
                <a:lnTo>
                  <a:pt x="2736458" y="1116013"/>
                </a:lnTo>
                <a:lnTo>
                  <a:pt x="2728544" y="1119717"/>
                </a:lnTo>
                <a:lnTo>
                  <a:pt x="2720102" y="1122892"/>
                </a:lnTo>
                <a:lnTo>
                  <a:pt x="2711660" y="1125538"/>
                </a:lnTo>
                <a:lnTo>
                  <a:pt x="2702163" y="1126596"/>
                </a:lnTo>
                <a:lnTo>
                  <a:pt x="2693194" y="1127125"/>
                </a:lnTo>
                <a:lnTo>
                  <a:pt x="2684225" y="1126596"/>
                </a:lnTo>
                <a:lnTo>
                  <a:pt x="2675255" y="1125538"/>
                </a:lnTo>
                <a:lnTo>
                  <a:pt x="2666813" y="1122892"/>
                </a:lnTo>
                <a:lnTo>
                  <a:pt x="2658899" y="1119717"/>
                </a:lnTo>
                <a:lnTo>
                  <a:pt x="2650985" y="1116013"/>
                </a:lnTo>
                <a:lnTo>
                  <a:pt x="2643598" y="1111779"/>
                </a:lnTo>
                <a:lnTo>
                  <a:pt x="2636212" y="1106488"/>
                </a:lnTo>
                <a:lnTo>
                  <a:pt x="2630408" y="1101196"/>
                </a:lnTo>
                <a:lnTo>
                  <a:pt x="2624077" y="1094317"/>
                </a:lnTo>
                <a:lnTo>
                  <a:pt x="2619328" y="1087438"/>
                </a:lnTo>
                <a:lnTo>
                  <a:pt x="2614580" y="1080029"/>
                </a:lnTo>
                <a:lnTo>
                  <a:pt x="2610887" y="1072092"/>
                </a:lnTo>
                <a:lnTo>
                  <a:pt x="2607721" y="1063625"/>
                </a:lnTo>
                <a:lnTo>
                  <a:pt x="2605083" y="1055158"/>
                </a:lnTo>
                <a:lnTo>
                  <a:pt x="2604028" y="1046162"/>
                </a:lnTo>
                <a:lnTo>
                  <a:pt x="2603500" y="1037167"/>
                </a:lnTo>
                <a:lnTo>
                  <a:pt x="2604028" y="1027642"/>
                </a:lnTo>
                <a:lnTo>
                  <a:pt x="2605083" y="1019175"/>
                </a:lnTo>
                <a:lnTo>
                  <a:pt x="2607721" y="1010179"/>
                </a:lnTo>
                <a:lnTo>
                  <a:pt x="2610887" y="1002241"/>
                </a:lnTo>
                <a:lnTo>
                  <a:pt x="2614580" y="994304"/>
                </a:lnTo>
                <a:lnTo>
                  <a:pt x="2619328" y="986896"/>
                </a:lnTo>
                <a:lnTo>
                  <a:pt x="2624077" y="980016"/>
                </a:lnTo>
                <a:lnTo>
                  <a:pt x="2630408" y="973666"/>
                </a:lnTo>
                <a:lnTo>
                  <a:pt x="2636212" y="967846"/>
                </a:lnTo>
                <a:lnTo>
                  <a:pt x="2643598" y="962554"/>
                </a:lnTo>
                <a:lnTo>
                  <a:pt x="2650985" y="957791"/>
                </a:lnTo>
                <a:lnTo>
                  <a:pt x="2658899" y="954087"/>
                </a:lnTo>
                <a:lnTo>
                  <a:pt x="2666813" y="950912"/>
                </a:lnTo>
                <a:lnTo>
                  <a:pt x="2675255" y="949325"/>
                </a:lnTo>
                <a:lnTo>
                  <a:pt x="2684225" y="947737"/>
                </a:lnTo>
                <a:close/>
                <a:moveTo>
                  <a:pt x="2446868" y="947737"/>
                </a:moveTo>
                <a:lnTo>
                  <a:pt x="2456393" y="947737"/>
                </a:lnTo>
                <a:lnTo>
                  <a:pt x="2465389" y="947737"/>
                </a:lnTo>
                <a:lnTo>
                  <a:pt x="2474384" y="949325"/>
                </a:lnTo>
                <a:lnTo>
                  <a:pt x="2482851" y="950912"/>
                </a:lnTo>
                <a:lnTo>
                  <a:pt x="2491318" y="954087"/>
                </a:lnTo>
                <a:lnTo>
                  <a:pt x="2499255" y="957791"/>
                </a:lnTo>
                <a:lnTo>
                  <a:pt x="2506664" y="962554"/>
                </a:lnTo>
                <a:lnTo>
                  <a:pt x="2513543" y="967846"/>
                </a:lnTo>
                <a:lnTo>
                  <a:pt x="2519893" y="973666"/>
                </a:lnTo>
                <a:lnTo>
                  <a:pt x="2525714" y="980016"/>
                </a:lnTo>
                <a:lnTo>
                  <a:pt x="2531005" y="986896"/>
                </a:lnTo>
                <a:lnTo>
                  <a:pt x="2535238" y="994304"/>
                </a:lnTo>
                <a:lnTo>
                  <a:pt x="2538943" y="1002241"/>
                </a:lnTo>
                <a:lnTo>
                  <a:pt x="2542118" y="1010179"/>
                </a:lnTo>
                <a:lnTo>
                  <a:pt x="2544234" y="1019175"/>
                </a:lnTo>
                <a:lnTo>
                  <a:pt x="2545822" y="1027642"/>
                </a:lnTo>
                <a:lnTo>
                  <a:pt x="2546351" y="1037167"/>
                </a:lnTo>
                <a:lnTo>
                  <a:pt x="2545822" y="1046162"/>
                </a:lnTo>
                <a:lnTo>
                  <a:pt x="2544234" y="1055158"/>
                </a:lnTo>
                <a:lnTo>
                  <a:pt x="2542118" y="1063625"/>
                </a:lnTo>
                <a:lnTo>
                  <a:pt x="2538943" y="1072092"/>
                </a:lnTo>
                <a:lnTo>
                  <a:pt x="2535238" y="1080029"/>
                </a:lnTo>
                <a:lnTo>
                  <a:pt x="2531005" y="1087438"/>
                </a:lnTo>
                <a:lnTo>
                  <a:pt x="2525714" y="1094317"/>
                </a:lnTo>
                <a:lnTo>
                  <a:pt x="2519893" y="1101196"/>
                </a:lnTo>
                <a:lnTo>
                  <a:pt x="2513543" y="1106488"/>
                </a:lnTo>
                <a:lnTo>
                  <a:pt x="2506664" y="1111779"/>
                </a:lnTo>
                <a:lnTo>
                  <a:pt x="2499255" y="1116013"/>
                </a:lnTo>
                <a:lnTo>
                  <a:pt x="2491318" y="1119717"/>
                </a:lnTo>
                <a:lnTo>
                  <a:pt x="2482851" y="1122892"/>
                </a:lnTo>
                <a:lnTo>
                  <a:pt x="2474384" y="1125538"/>
                </a:lnTo>
                <a:lnTo>
                  <a:pt x="2465389" y="1126596"/>
                </a:lnTo>
                <a:lnTo>
                  <a:pt x="2456393" y="1127125"/>
                </a:lnTo>
                <a:lnTo>
                  <a:pt x="2446868" y="1126596"/>
                </a:lnTo>
                <a:lnTo>
                  <a:pt x="2438401" y="1125538"/>
                </a:lnTo>
                <a:lnTo>
                  <a:pt x="2429405" y="1122892"/>
                </a:lnTo>
                <a:lnTo>
                  <a:pt x="2421468" y="1119717"/>
                </a:lnTo>
                <a:lnTo>
                  <a:pt x="2413530" y="1116013"/>
                </a:lnTo>
                <a:lnTo>
                  <a:pt x="2406122" y="1111779"/>
                </a:lnTo>
                <a:lnTo>
                  <a:pt x="2399243" y="1106488"/>
                </a:lnTo>
                <a:lnTo>
                  <a:pt x="2392892" y="1101196"/>
                </a:lnTo>
                <a:lnTo>
                  <a:pt x="2387072" y="1094317"/>
                </a:lnTo>
                <a:lnTo>
                  <a:pt x="2381780" y="1087438"/>
                </a:lnTo>
                <a:lnTo>
                  <a:pt x="2377017" y="1080029"/>
                </a:lnTo>
                <a:lnTo>
                  <a:pt x="2373313" y="1072092"/>
                </a:lnTo>
                <a:lnTo>
                  <a:pt x="2370138" y="1063625"/>
                </a:lnTo>
                <a:lnTo>
                  <a:pt x="2368551" y="1055158"/>
                </a:lnTo>
                <a:lnTo>
                  <a:pt x="2366963" y="1046162"/>
                </a:lnTo>
                <a:lnTo>
                  <a:pt x="2366963" y="1037167"/>
                </a:lnTo>
                <a:lnTo>
                  <a:pt x="2366963" y="1027642"/>
                </a:lnTo>
                <a:lnTo>
                  <a:pt x="2368551" y="1019175"/>
                </a:lnTo>
                <a:lnTo>
                  <a:pt x="2370138" y="1010179"/>
                </a:lnTo>
                <a:lnTo>
                  <a:pt x="2373313" y="1002241"/>
                </a:lnTo>
                <a:lnTo>
                  <a:pt x="2377017" y="994304"/>
                </a:lnTo>
                <a:lnTo>
                  <a:pt x="2381780" y="986896"/>
                </a:lnTo>
                <a:lnTo>
                  <a:pt x="2387072" y="980016"/>
                </a:lnTo>
                <a:lnTo>
                  <a:pt x="2392892" y="973666"/>
                </a:lnTo>
                <a:lnTo>
                  <a:pt x="2399243" y="967846"/>
                </a:lnTo>
                <a:lnTo>
                  <a:pt x="2406122" y="962554"/>
                </a:lnTo>
                <a:lnTo>
                  <a:pt x="2413530" y="957791"/>
                </a:lnTo>
                <a:lnTo>
                  <a:pt x="2421468" y="954087"/>
                </a:lnTo>
                <a:lnTo>
                  <a:pt x="2429405" y="950912"/>
                </a:lnTo>
                <a:lnTo>
                  <a:pt x="2438401" y="949325"/>
                </a:lnTo>
                <a:lnTo>
                  <a:pt x="2446868" y="947737"/>
                </a:lnTo>
                <a:close/>
                <a:moveTo>
                  <a:pt x="2215385" y="947737"/>
                </a:moveTo>
                <a:lnTo>
                  <a:pt x="2224355" y="947737"/>
                </a:lnTo>
                <a:lnTo>
                  <a:pt x="2233852" y="947737"/>
                </a:lnTo>
                <a:lnTo>
                  <a:pt x="2242821" y="949325"/>
                </a:lnTo>
                <a:lnTo>
                  <a:pt x="2251263" y="950912"/>
                </a:lnTo>
                <a:lnTo>
                  <a:pt x="2259705" y="954087"/>
                </a:lnTo>
                <a:lnTo>
                  <a:pt x="2267619" y="957791"/>
                </a:lnTo>
                <a:lnTo>
                  <a:pt x="2275005" y="962554"/>
                </a:lnTo>
                <a:lnTo>
                  <a:pt x="2281337" y="967846"/>
                </a:lnTo>
                <a:lnTo>
                  <a:pt x="2288196" y="973666"/>
                </a:lnTo>
                <a:lnTo>
                  <a:pt x="2293472" y="980016"/>
                </a:lnTo>
                <a:lnTo>
                  <a:pt x="2299276" y="986896"/>
                </a:lnTo>
                <a:lnTo>
                  <a:pt x="2303496" y="994304"/>
                </a:lnTo>
                <a:lnTo>
                  <a:pt x="2307190" y="1002241"/>
                </a:lnTo>
                <a:lnTo>
                  <a:pt x="2310355" y="1010179"/>
                </a:lnTo>
                <a:lnTo>
                  <a:pt x="2312466" y="1019175"/>
                </a:lnTo>
                <a:lnTo>
                  <a:pt x="2313521" y="1027642"/>
                </a:lnTo>
                <a:lnTo>
                  <a:pt x="2314576" y="1037167"/>
                </a:lnTo>
                <a:lnTo>
                  <a:pt x="2313521" y="1046162"/>
                </a:lnTo>
                <a:lnTo>
                  <a:pt x="2312466" y="1055158"/>
                </a:lnTo>
                <a:lnTo>
                  <a:pt x="2310355" y="1063625"/>
                </a:lnTo>
                <a:lnTo>
                  <a:pt x="2307190" y="1072092"/>
                </a:lnTo>
                <a:lnTo>
                  <a:pt x="2303496" y="1080029"/>
                </a:lnTo>
                <a:lnTo>
                  <a:pt x="2299276" y="1087438"/>
                </a:lnTo>
                <a:lnTo>
                  <a:pt x="2293472" y="1094317"/>
                </a:lnTo>
                <a:lnTo>
                  <a:pt x="2288196" y="1101196"/>
                </a:lnTo>
                <a:lnTo>
                  <a:pt x="2281337" y="1106488"/>
                </a:lnTo>
                <a:lnTo>
                  <a:pt x="2275005" y="1111779"/>
                </a:lnTo>
                <a:lnTo>
                  <a:pt x="2267619" y="1116013"/>
                </a:lnTo>
                <a:lnTo>
                  <a:pt x="2259705" y="1119717"/>
                </a:lnTo>
                <a:lnTo>
                  <a:pt x="2251263" y="1122892"/>
                </a:lnTo>
                <a:lnTo>
                  <a:pt x="2242821" y="1125538"/>
                </a:lnTo>
                <a:lnTo>
                  <a:pt x="2233852" y="1126596"/>
                </a:lnTo>
                <a:lnTo>
                  <a:pt x="2224355" y="1127125"/>
                </a:lnTo>
                <a:lnTo>
                  <a:pt x="2215385" y="1126596"/>
                </a:lnTo>
                <a:lnTo>
                  <a:pt x="2206416" y="1125538"/>
                </a:lnTo>
                <a:lnTo>
                  <a:pt x="2197974" y="1122892"/>
                </a:lnTo>
                <a:lnTo>
                  <a:pt x="2190060" y="1119717"/>
                </a:lnTo>
                <a:lnTo>
                  <a:pt x="2182146" y="1116013"/>
                </a:lnTo>
                <a:lnTo>
                  <a:pt x="2174759" y="1111779"/>
                </a:lnTo>
                <a:lnTo>
                  <a:pt x="2167373" y="1106488"/>
                </a:lnTo>
                <a:lnTo>
                  <a:pt x="2161569" y="1101196"/>
                </a:lnTo>
                <a:lnTo>
                  <a:pt x="2155237" y="1094317"/>
                </a:lnTo>
                <a:lnTo>
                  <a:pt x="2150489" y="1087438"/>
                </a:lnTo>
                <a:lnTo>
                  <a:pt x="2145740" y="1080029"/>
                </a:lnTo>
                <a:lnTo>
                  <a:pt x="2142047" y="1072092"/>
                </a:lnTo>
                <a:lnTo>
                  <a:pt x="2138882" y="1063625"/>
                </a:lnTo>
                <a:lnTo>
                  <a:pt x="2137299" y="1055158"/>
                </a:lnTo>
                <a:lnTo>
                  <a:pt x="2135188" y="1046162"/>
                </a:lnTo>
                <a:lnTo>
                  <a:pt x="2135188" y="1037167"/>
                </a:lnTo>
                <a:lnTo>
                  <a:pt x="2135188" y="1027642"/>
                </a:lnTo>
                <a:lnTo>
                  <a:pt x="2137299" y="1019175"/>
                </a:lnTo>
                <a:lnTo>
                  <a:pt x="2138882" y="1010179"/>
                </a:lnTo>
                <a:lnTo>
                  <a:pt x="2142047" y="1002241"/>
                </a:lnTo>
                <a:lnTo>
                  <a:pt x="2145740" y="994304"/>
                </a:lnTo>
                <a:lnTo>
                  <a:pt x="2150489" y="986896"/>
                </a:lnTo>
                <a:lnTo>
                  <a:pt x="2155237" y="980016"/>
                </a:lnTo>
                <a:lnTo>
                  <a:pt x="2161569" y="973666"/>
                </a:lnTo>
                <a:lnTo>
                  <a:pt x="2167373" y="967846"/>
                </a:lnTo>
                <a:lnTo>
                  <a:pt x="2174759" y="962554"/>
                </a:lnTo>
                <a:lnTo>
                  <a:pt x="2182146" y="957791"/>
                </a:lnTo>
                <a:lnTo>
                  <a:pt x="2190060" y="954087"/>
                </a:lnTo>
                <a:lnTo>
                  <a:pt x="2197974" y="950912"/>
                </a:lnTo>
                <a:lnTo>
                  <a:pt x="2206416" y="949325"/>
                </a:lnTo>
                <a:lnTo>
                  <a:pt x="2215385" y="947737"/>
                </a:lnTo>
                <a:close/>
                <a:moveTo>
                  <a:pt x="1973739" y="947737"/>
                </a:moveTo>
                <a:lnTo>
                  <a:pt x="1983320" y="947737"/>
                </a:lnTo>
                <a:lnTo>
                  <a:pt x="1992369" y="947737"/>
                </a:lnTo>
                <a:lnTo>
                  <a:pt x="2001418" y="949325"/>
                </a:lnTo>
                <a:lnTo>
                  <a:pt x="2009934" y="950912"/>
                </a:lnTo>
                <a:lnTo>
                  <a:pt x="2017918" y="954087"/>
                </a:lnTo>
                <a:lnTo>
                  <a:pt x="2025902" y="957791"/>
                </a:lnTo>
                <a:lnTo>
                  <a:pt x="2033354" y="962554"/>
                </a:lnTo>
                <a:lnTo>
                  <a:pt x="2040806" y="967846"/>
                </a:lnTo>
                <a:lnTo>
                  <a:pt x="2046661" y="973666"/>
                </a:lnTo>
                <a:lnTo>
                  <a:pt x="2053049" y="980016"/>
                </a:lnTo>
                <a:lnTo>
                  <a:pt x="2057839" y="986896"/>
                </a:lnTo>
                <a:lnTo>
                  <a:pt x="2062630" y="994304"/>
                </a:lnTo>
                <a:lnTo>
                  <a:pt x="2066356" y="1002241"/>
                </a:lnTo>
                <a:lnTo>
                  <a:pt x="2069549" y="1010179"/>
                </a:lnTo>
                <a:lnTo>
                  <a:pt x="2071146" y="1019175"/>
                </a:lnTo>
                <a:lnTo>
                  <a:pt x="2073275" y="1027642"/>
                </a:lnTo>
                <a:lnTo>
                  <a:pt x="2073275" y="1037167"/>
                </a:lnTo>
                <a:lnTo>
                  <a:pt x="2073275" y="1046162"/>
                </a:lnTo>
                <a:lnTo>
                  <a:pt x="2071146" y="1055158"/>
                </a:lnTo>
                <a:lnTo>
                  <a:pt x="2069549" y="1063625"/>
                </a:lnTo>
                <a:lnTo>
                  <a:pt x="2066356" y="1072092"/>
                </a:lnTo>
                <a:lnTo>
                  <a:pt x="2062630" y="1080029"/>
                </a:lnTo>
                <a:lnTo>
                  <a:pt x="2057839" y="1087438"/>
                </a:lnTo>
                <a:lnTo>
                  <a:pt x="2053049" y="1094317"/>
                </a:lnTo>
                <a:lnTo>
                  <a:pt x="2046661" y="1101196"/>
                </a:lnTo>
                <a:lnTo>
                  <a:pt x="2040806" y="1106488"/>
                </a:lnTo>
                <a:lnTo>
                  <a:pt x="2033354" y="1111779"/>
                </a:lnTo>
                <a:lnTo>
                  <a:pt x="2025902" y="1116013"/>
                </a:lnTo>
                <a:lnTo>
                  <a:pt x="2017918" y="1119717"/>
                </a:lnTo>
                <a:lnTo>
                  <a:pt x="2009934" y="1122892"/>
                </a:lnTo>
                <a:lnTo>
                  <a:pt x="2001418" y="1125538"/>
                </a:lnTo>
                <a:lnTo>
                  <a:pt x="1992369" y="1126596"/>
                </a:lnTo>
                <a:lnTo>
                  <a:pt x="1983320" y="1127125"/>
                </a:lnTo>
                <a:lnTo>
                  <a:pt x="1973739" y="1126596"/>
                </a:lnTo>
                <a:lnTo>
                  <a:pt x="1964690" y="1125538"/>
                </a:lnTo>
                <a:lnTo>
                  <a:pt x="1956174" y="1122892"/>
                </a:lnTo>
                <a:lnTo>
                  <a:pt x="1947657" y="1119717"/>
                </a:lnTo>
                <a:lnTo>
                  <a:pt x="1939673" y="1116013"/>
                </a:lnTo>
                <a:lnTo>
                  <a:pt x="1932221" y="1111779"/>
                </a:lnTo>
                <a:lnTo>
                  <a:pt x="1925834" y="1106488"/>
                </a:lnTo>
                <a:lnTo>
                  <a:pt x="1918914" y="1101196"/>
                </a:lnTo>
                <a:lnTo>
                  <a:pt x="1913591" y="1094317"/>
                </a:lnTo>
                <a:lnTo>
                  <a:pt x="1907736" y="1087438"/>
                </a:lnTo>
                <a:lnTo>
                  <a:pt x="1903478" y="1080029"/>
                </a:lnTo>
                <a:lnTo>
                  <a:pt x="1899752" y="1072092"/>
                </a:lnTo>
                <a:lnTo>
                  <a:pt x="1897091" y="1063625"/>
                </a:lnTo>
                <a:lnTo>
                  <a:pt x="1894429" y="1055158"/>
                </a:lnTo>
                <a:lnTo>
                  <a:pt x="1893365" y="1046162"/>
                </a:lnTo>
                <a:lnTo>
                  <a:pt x="1892300" y="1037167"/>
                </a:lnTo>
                <a:lnTo>
                  <a:pt x="1893365" y="1027642"/>
                </a:lnTo>
                <a:lnTo>
                  <a:pt x="1894429" y="1019175"/>
                </a:lnTo>
                <a:lnTo>
                  <a:pt x="1897091" y="1010179"/>
                </a:lnTo>
                <a:lnTo>
                  <a:pt x="1899752" y="1002241"/>
                </a:lnTo>
                <a:lnTo>
                  <a:pt x="1903478" y="994304"/>
                </a:lnTo>
                <a:lnTo>
                  <a:pt x="1907736" y="986896"/>
                </a:lnTo>
                <a:lnTo>
                  <a:pt x="1913591" y="980016"/>
                </a:lnTo>
                <a:lnTo>
                  <a:pt x="1918914" y="973666"/>
                </a:lnTo>
                <a:lnTo>
                  <a:pt x="1925834" y="967846"/>
                </a:lnTo>
                <a:lnTo>
                  <a:pt x="1932221" y="962554"/>
                </a:lnTo>
                <a:lnTo>
                  <a:pt x="1939673" y="957791"/>
                </a:lnTo>
                <a:lnTo>
                  <a:pt x="1947657" y="954087"/>
                </a:lnTo>
                <a:lnTo>
                  <a:pt x="1956174" y="950912"/>
                </a:lnTo>
                <a:lnTo>
                  <a:pt x="1964690" y="949325"/>
                </a:lnTo>
                <a:lnTo>
                  <a:pt x="1973739" y="947737"/>
                </a:lnTo>
                <a:close/>
                <a:moveTo>
                  <a:pt x="1263122" y="947737"/>
                </a:moveTo>
                <a:lnTo>
                  <a:pt x="1272118" y="947737"/>
                </a:lnTo>
                <a:lnTo>
                  <a:pt x="1281114" y="947737"/>
                </a:lnTo>
                <a:lnTo>
                  <a:pt x="1290639" y="949325"/>
                </a:lnTo>
                <a:lnTo>
                  <a:pt x="1299105" y="950912"/>
                </a:lnTo>
                <a:lnTo>
                  <a:pt x="1307572" y="954087"/>
                </a:lnTo>
                <a:lnTo>
                  <a:pt x="1315509" y="957791"/>
                </a:lnTo>
                <a:lnTo>
                  <a:pt x="1322918" y="962554"/>
                </a:lnTo>
                <a:lnTo>
                  <a:pt x="1329268" y="967846"/>
                </a:lnTo>
                <a:lnTo>
                  <a:pt x="1336147" y="973666"/>
                </a:lnTo>
                <a:lnTo>
                  <a:pt x="1341439" y="980016"/>
                </a:lnTo>
                <a:lnTo>
                  <a:pt x="1347260" y="986896"/>
                </a:lnTo>
                <a:lnTo>
                  <a:pt x="1351493" y="994304"/>
                </a:lnTo>
                <a:lnTo>
                  <a:pt x="1355197" y="1002241"/>
                </a:lnTo>
                <a:lnTo>
                  <a:pt x="1357843" y="1010179"/>
                </a:lnTo>
                <a:lnTo>
                  <a:pt x="1360489" y="1019175"/>
                </a:lnTo>
                <a:lnTo>
                  <a:pt x="1361547" y="1027642"/>
                </a:lnTo>
                <a:lnTo>
                  <a:pt x="1362076" y="1037167"/>
                </a:lnTo>
                <a:lnTo>
                  <a:pt x="1361547" y="1046162"/>
                </a:lnTo>
                <a:lnTo>
                  <a:pt x="1360489" y="1055158"/>
                </a:lnTo>
                <a:lnTo>
                  <a:pt x="1357843" y="1063625"/>
                </a:lnTo>
                <a:lnTo>
                  <a:pt x="1355197" y="1072092"/>
                </a:lnTo>
                <a:lnTo>
                  <a:pt x="1351493" y="1080029"/>
                </a:lnTo>
                <a:lnTo>
                  <a:pt x="1347260" y="1087438"/>
                </a:lnTo>
                <a:lnTo>
                  <a:pt x="1341439" y="1094317"/>
                </a:lnTo>
                <a:lnTo>
                  <a:pt x="1336147" y="1101196"/>
                </a:lnTo>
                <a:lnTo>
                  <a:pt x="1329268" y="1106488"/>
                </a:lnTo>
                <a:lnTo>
                  <a:pt x="1322918" y="1111779"/>
                </a:lnTo>
                <a:lnTo>
                  <a:pt x="1315509" y="1116013"/>
                </a:lnTo>
                <a:lnTo>
                  <a:pt x="1307572" y="1119717"/>
                </a:lnTo>
                <a:lnTo>
                  <a:pt x="1299105" y="1122892"/>
                </a:lnTo>
                <a:lnTo>
                  <a:pt x="1290639" y="1125538"/>
                </a:lnTo>
                <a:lnTo>
                  <a:pt x="1281114" y="1126596"/>
                </a:lnTo>
                <a:lnTo>
                  <a:pt x="1272118" y="1127125"/>
                </a:lnTo>
                <a:lnTo>
                  <a:pt x="1263122" y="1126596"/>
                </a:lnTo>
                <a:lnTo>
                  <a:pt x="1254655" y="1125538"/>
                </a:lnTo>
                <a:lnTo>
                  <a:pt x="1245659" y="1122892"/>
                </a:lnTo>
                <a:lnTo>
                  <a:pt x="1237722" y="1119717"/>
                </a:lnTo>
                <a:lnTo>
                  <a:pt x="1229784" y="1116013"/>
                </a:lnTo>
                <a:lnTo>
                  <a:pt x="1222376" y="1111779"/>
                </a:lnTo>
                <a:lnTo>
                  <a:pt x="1214968" y="1106488"/>
                </a:lnTo>
                <a:lnTo>
                  <a:pt x="1209147" y="1101196"/>
                </a:lnTo>
                <a:lnTo>
                  <a:pt x="1202797" y="1094317"/>
                </a:lnTo>
                <a:lnTo>
                  <a:pt x="1198034" y="1087438"/>
                </a:lnTo>
                <a:lnTo>
                  <a:pt x="1193272" y="1080029"/>
                </a:lnTo>
                <a:lnTo>
                  <a:pt x="1189567" y="1072092"/>
                </a:lnTo>
                <a:lnTo>
                  <a:pt x="1186392" y="1063625"/>
                </a:lnTo>
                <a:lnTo>
                  <a:pt x="1184805" y="1055158"/>
                </a:lnTo>
                <a:lnTo>
                  <a:pt x="1182688" y="1046162"/>
                </a:lnTo>
                <a:lnTo>
                  <a:pt x="1182688" y="1037167"/>
                </a:lnTo>
                <a:lnTo>
                  <a:pt x="1182688" y="1027642"/>
                </a:lnTo>
                <a:lnTo>
                  <a:pt x="1184805" y="1019175"/>
                </a:lnTo>
                <a:lnTo>
                  <a:pt x="1186392" y="1010179"/>
                </a:lnTo>
                <a:lnTo>
                  <a:pt x="1189567" y="1002241"/>
                </a:lnTo>
                <a:lnTo>
                  <a:pt x="1193272" y="994304"/>
                </a:lnTo>
                <a:lnTo>
                  <a:pt x="1198034" y="986896"/>
                </a:lnTo>
                <a:lnTo>
                  <a:pt x="1202797" y="980016"/>
                </a:lnTo>
                <a:lnTo>
                  <a:pt x="1209147" y="973666"/>
                </a:lnTo>
                <a:lnTo>
                  <a:pt x="1214968" y="967846"/>
                </a:lnTo>
                <a:lnTo>
                  <a:pt x="1222376" y="962554"/>
                </a:lnTo>
                <a:lnTo>
                  <a:pt x="1229784" y="957791"/>
                </a:lnTo>
                <a:lnTo>
                  <a:pt x="1237722" y="954087"/>
                </a:lnTo>
                <a:lnTo>
                  <a:pt x="1245659" y="950912"/>
                </a:lnTo>
                <a:lnTo>
                  <a:pt x="1254655" y="949325"/>
                </a:lnTo>
                <a:lnTo>
                  <a:pt x="1263122" y="947737"/>
                </a:lnTo>
                <a:close/>
                <a:moveTo>
                  <a:pt x="1026055" y="947737"/>
                </a:moveTo>
                <a:lnTo>
                  <a:pt x="1036109" y="947737"/>
                </a:lnTo>
                <a:lnTo>
                  <a:pt x="1045105" y="947737"/>
                </a:lnTo>
                <a:lnTo>
                  <a:pt x="1053571" y="949325"/>
                </a:lnTo>
                <a:lnTo>
                  <a:pt x="1062038" y="950912"/>
                </a:lnTo>
                <a:lnTo>
                  <a:pt x="1070505" y="954087"/>
                </a:lnTo>
                <a:lnTo>
                  <a:pt x="1078442" y="957791"/>
                </a:lnTo>
                <a:lnTo>
                  <a:pt x="1085851" y="962554"/>
                </a:lnTo>
                <a:lnTo>
                  <a:pt x="1092730" y="967846"/>
                </a:lnTo>
                <a:lnTo>
                  <a:pt x="1099080" y="973666"/>
                </a:lnTo>
                <a:lnTo>
                  <a:pt x="1105430" y="980016"/>
                </a:lnTo>
                <a:lnTo>
                  <a:pt x="1110192" y="986896"/>
                </a:lnTo>
                <a:lnTo>
                  <a:pt x="1114426" y="994304"/>
                </a:lnTo>
                <a:lnTo>
                  <a:pt x="1118659" y="1002241"/>
                </a:lnTo>
                <a:lnTo>
                  <a:pt x="1121834" y="1010179"/>
                </a:lnTo>
                <a:lnTo>
                  <a:pt x="1123422" y="1019175"/>
                </a:lnTo>
                <a:lnTo>
                  <a:pt x="1125009" y="1027642"/>
                </a:lnTo>
                <a:lnTo>
                  <a:pt x="1125538" y="1037167"/>
                </a:lnTo>
                <a:lnTo>
                  <a:pt x="1125009" y="1046162"/>
                </a:lnTo>
                <a:lnTo>
                  <a:pt x="1123422" y="1055158"/>
                </a:lnTo>
                <a:lnTo>
                  <a:pt x="1121834" y="1063625"/>
                </a:lnTo>
                <a:lnTo>
                  <a:pt x="1118659" y="1072092"/>
                </a:lnTo>
                <a:lnTo>
                  <a:pt x="1114426" y="1080029"/>
                </a:lnTo>
                <a:lnTo>
                  <a:pt x="1110192" y="1087438"/>
                </a:lnTo>
                <a:lnTo>
                  <a:pt x="1105430" y="1094317"/>
                </a:lnTo>
                <a:lnTo>
                  <a:pt x="1099080" y="1101196"/>
                </a:lnTo>
                <a:lnTo>
                  <a:pt x="1092730" y="1106488"/>
                </a:lnTo>
                <a:lnTo>
                  <a:pt x="1085851" y="1111779"/>
                </a:lnTo>
                <a:lnTo>
                  <a:pt x="1078442" y="1116013"/>
                </a:lnTo>
                <a:lnTo>
                  <a:pt x="1070505" y="1119717"/>
                </a:lnTo>
                <a:lnTo>
                  <a:pt x="1062038" y="1122892"/>
                </a:lnTo>
                <a:lnTo>
                  <a:pt x="1053571" y="1125538"/>
                </a:lnTo>
                <a:lnTo>
                  <a:pt x="1045105" y="1126596"/>
                </a:lnTo>
                <a:lnTo>
                  <a:pt x="1036109" y="1127125"/>
                </a:lnTo>
                <a:lnTo>
                  <a:pt x="1026055" y="1126596"/>
                </a:lnTo>
                <a:lnTo>
                  <a:pt x="1017588" y="1125538"/>
                </a:lnTo>
                <a:lnTo>
                  <a:pt x="1009121" y="1122892"/>
                </a:lnTo>
                <a:lnTo>
                  <a:pt x="1000655" y="1119717"/>
                </a:lnTo>
                <a:lnTo>
                  <a:pt x="992717" y="1116013"/>
                </a:lnTo>
                <a:lnTo>
                  <a:pt x="985309" y="1111779"/>
                </a:lnTo>
                <a:lnTo>
                  <a:pt x="978959" y="1106488"/>
                </a:lnTo>
                <a:lnTo>
                  <a:pt x="972079" y="1101196"/>
                </a:lnTo>
                <a:lnTo>
                  <a:pt x="966259" y="1094317"/>
                </a:lnTo>
                <a:lnTo>
                  <a:pt x="960967" y="1087438"/>
                </a:lnTo>
                <a:lnTo>
                  <a:pt x="956734" y="1080029"/>
                </a:lnTo>
                <a:lnTo>
                  <a:pt x="952500" y="1072092"/>
                </a:lnTo>
                <a:lnTo>
                  <a:pt x="949325" y="1063625"/>
                </a:lnTo>
                <a:lnTo>
                  <a:pt x="947738" y="1055158"/>
                </a:lnTo>
                <a:lnTo>
                  <a:pt x="946679" y="1046162"/>
                </a:lnTo>
                <a:lnTo>
                  <a:pt x="946150" y="1037167"/>
                </a:lnTo>
                <a:lnTo>
                  <a:pt x="946679" y="1027642"/>
                </a:lnTo>
                <a:lnTo>
                  <a:pt x="947738" y="1019175"/>
                </a:lnTo>
                <a:lnTo>
                  <a:pt x="949325" y="1010179"/>
                </a:lnTo>
                <a:lnTo>
                  <a:pt x="952500" y="1002241"/>
                </a:lnTo>
                <a:lnTo>
                  <a:pt x="956734" y="994304"/>
                </a:lnTo>
                <a:lnTo>
                  <a:pt x="960967" y="986896"/>
                </a:lnTo>
                <a:lnTo>
                  <a:pt x="966259" y="980016"/>
                </a:lnTo>
                <a:lnTo>
                  <a:pt x="972079" y="973666"/>
                </a:lnTo>
                <a:lnTo>
                  <a:pt x="978959" y="967846"/>
                </a:lnTo>
                <a:lnTo>
                  <a:pt x="985309" y="962554"/>
                </a:lnTo>
                <a:lnTo>
                  <a:pt x="992717" y="957791"/>
                </a:lnTo>
                <a:lnTo>
                  <a:pt x="1000655" y="954087"/>
                </a:lnTo>
                <a:lnTo>
                  <a:pt x="1009121" y="950912"/>
                </a:lnTo>
                <a:lnTo>
                  <a:pt x="1017588" y="949325"/>
                </a:lnTo>
                <a:lnTo>
                  <a:pt x="1026055" y="947737"/>
                </a:lnTo>
                <a:close/>
                <a:moveTo>
                  <a:pt x="794572" y="947737"/>
                </a:moveTo>
                <a:lnTo>
                  <a:pt x="804069" y="947737"/>
                </a:lnTo>
                <a:lnTo>
                  <a:pt x="813566" y="947737"/>
                </a:lnTo>
                <a:lnTo>
                  <a:pt x="822008" y="949325"/>
                </a:lnTo>
                <a:lnTo>
                  <a:pt x="830450" y="950912"/>
                </a:lnTo>
                <a:lnTo>
                  <a:pt x="838892" y="954087"/>
                </a:lnTo>
                <a:lnTo>
                  <a:pt x="846806" y="957791"/>
                </a:lnTo>
                <a:lnTo>
                  <a:pt x="854192" y="962554"/>
                </a:lnTo>
                <a:lnTo>
                  <a:pt x="860524" y="967846"/>
                </a:lnTo>
                <a:lnTo>
                  <a:pt x="867383" y="973666"/>
                </a:lnTo>
                <a:lnTo>
                  <a:pt x="873714" y="980016"/>
                </a:lnTo>
                <a:lnTo>
                  <a:pt x="878463" y="986896"/>
                </a:lnTo>
                <a:lnTo>
                  <a:pt x="882683" y="994304"/>
                </a:lnTo>
                <a:lnTo>
                  <a:pt x="886904" y="1002241"/>
                </a:lnTo>
                <a:lnTo>
                  <a:pt x="890070" y="1010179"/>
                </a:lnTo>
                <a:lnTo>
                  <a:pt x="891653" y="1019175"/>
                </a:lnTo>
                <a:lnTo>
                  <a:pt x="892708" y="1027642"/>
                </a:lnTo>
                <a:lnTo>
                  <a:pt x="893763" y="1037167"/>
                </a:lnTo>
                <a:lnTo>
                  <a:pt x="892708" y="1046162"/>
                </a:lnTo>
                <a:lnTo>
                  <a:pt x="891653" y="1055158"/>
                </a:lnTo>
                <a:lnTo>
                  <a:pt x="890070" y="1063625"/>
                </a:lnTo>
                <a:lnTo>
                  <a:pt x="886904" y="1072092"/>
                </a:lnTo>
                <a:lnTo>
                  <a:pt x="882683" y="1080029"/>
                </a:lnTo>
                <a:lnTo>
                  <a:pt x="878463" y="1087438"/>
                </a:lnTo>
                <a:lnTo>
                  <a:pt x="873714" y="1094317"/>
                </a:lnTo>
                <a:lnTo>
                  <a:pt x="867383" y="1101196"/>
                </a:lnTo>
                <a:lnTo>
                  <a:pt x="860524" y="1106488"/>
                </a:lnTo>
                <a:lnTo>
                  <a:pt x="854192" y="1111779"/>
                </a:lnTo>
                <a:lnTo>
                  <a:pt x="846806" y="1116013"/>
                </a:lnTo>
                <a:lnTo>
                  <a:pt x="838892" y="1119717"/>
                </a:lnTo>
                <a:lnTo>
                  <a:pt x="830450" y="1122892"/>
                </a:lnTo>
                <a:lnTo>
                  <a:pt x="822008" y="1125538"/>
                </a:lnTo>
                <a:lnTo>
                  <a:pt x="813566" y="1126596"/>
                </a:lnTo>
                <a:lnTo>
                  <a:pt x="804069" y="1127125"/>
                </a:lnTo>
                <a:lnTo>
                  <a:pt x="794572" y="1126596"/>
                </a:lnTo>
                <a:lnTo>
                  <a:pt x="786130" y="1125538"/>
                </a:lnTo>
                <a:lnTo>
                  <a:pt x="777689" y="1122892"/>
                </a:lnTo>
                <a:lnTo>
                  <a:pt x="769247" y="1119717"/>
                </a:lnTo>
                <a:lnTo>
                  <a:pt x="761333" y="1116013"/>
                </a:lnTo>
                <a:lnTo>
                  <a:pt x="753946" y="1111779"/>
                </a:lnTo>
                <a:lnTo>
                  <a:pt x="747087" y="1106488"/>
                </a:lnTo>
                <a:lnTo>
                  <a:pt x="740756" y="1101196"/>
                </a:lnTo>
                <a:lnTo>
                  <a:pt x="734424" y="1094317"/>
                </a:lnTo>
                <a:lnTo>
                  <a:pt x="729676" y="1087438"/>
                </a:lnTo>
                <a:lnTo>
                  <a:pt x="725455" y="1080029"/>
                </a:lnTo>
                <a:lnTo>
                  <a:pt x="721234" y="1072092"/>
                </a:lnTo>
                <a:lnTo>
                  <a:pt x="718069" y="1063625"/>
                </a:lnTo>
                <a:lnTo>
                  <a:pt x="716486" y="1055158"/>
                </a:lnTo>
                <a:lnTo>
                  <a:pt x="714903" y="1046162"/>
                </a:lnTo>
                <a:lnTo>
                  <a:pt x="714375" y="1037167"/>
                </a:lnTo>
                <a:lnTo>
                  <a:pt x="714903" y="1027642"/>
                </a:lnTo>
                <a:lnTo>
                  <a:pt x="716486" y="1019175"/>
                </a:lnTo>
                <a:lnTo>
                  <a:pt x="718069" y="1010179"/>
                </a:lnTo>
                <a:lnTo>
                  <a:pt x="721234" y="1002241"/>
                </a:lnTo>
                <a:lnTo>
                  <a:pt x="725455" y="994304"/>
                </a:lnTo>
                <a:lnTo>
                  <a:pt x="729676" y="986896"/>
                </a:lnTo>
                <a:lnTo>
                  <a:pt x="734424" y="980016"/>
                </a:lnTo>
                <a:lnTo>
                  <a:pt x="740756" y="973666"/>
                </a:lnTo>
                <a:lnTo>
                  <a:pt x="747087" y="967846"/>
                </a:lnTo>
                <a:lnTo>
                  <a:pt x="753946" y="962554"/>
                </a:lnTo>
                <a:lnTo>
                  <a:pt x="761333" y="957791"/>
                </a:lnTo>
                <a:lnTo>
                  <a:pt x="769247" y="954087"/>
                </a:lnTo>
                <a:lnTo>
                  <a:pt x="777689" y="950912"/>
                </a:lnTo>
                <a:lnTo>
                  <a:pt x="786130" y="949325"/>
                </a:lnTo>
                <a:lnTo>
                  <a:pt x="794572" y="947737"/>
                </a:lnTo>
                <a:close/>
                <a:moveTo>
                  <a:pt x="554089" y="947737"/>
                </a:moveTo>
                <a:lnTo>
                  <a:pt x="563032" y="947737"/>
                </a:lnTo>
                <a:lnTo>
                  <a:pt x="571975" y="947737"/>
                </a:lnTo>
                <a:lnTo>
                  <a:pt x="580918" y="949325"/>
                </a:lnTo>
                <a:lnTo>
                  <a:pt x="589335" y="950912"/>
                </a:lnTo>
                <a:lnTo>
                  <a:pt x="597226" y="954087"/>
                </a:lnTo>
                <a:lnTo>
                  <a:pt x="605117" y="957791"/>
                </a:lnTo>
                <a:lnTo>
                  <a:pt x="613008" y="962554"/>
                </a:lnTo>
                <a:lnTo>
                  <a:pt x="619847" y="967846"/>
                </a:lnTo>
                <a:lnTo>
                  <a:pt x="625633" y="973666"/>
                </a:lnTo>
                <a:lnTo>
                  <a:pt x="631946" y="980016"/>
                </a:lnTo>
                <a:lnTo>
                  <a:pt x="636681" y="986896"/>
                </a:lnTo>
                <a:lnTo>
                  <a:pt x="641415" y="994304"/>
                </a:lnTo>
                <a:lnTo>
                  <a:pt x="645098" y="1002241"/>
                </a:lnTo>
                <a:lnTo>
                  <a:pt x="648254" y="1010179"/>
                </a:lnTo>
                <a:lnTo>
                  <a:pt x="650885" y="1019175"/>
                </a:lnTo>
                <a:lnTo>
                  <a:pt x="651937" y="1027642"/>
                </a:lnTo>
                <a:lnTo>
                  <a:pt x="652463" y="1037167"/>
                </a:lnTo>
                <a:lnTo>
                  <a:pt x="651937" y="1046162"/>
                </a:lnTo>
                <a:lnTo>
                  <a:pt x="650885" y="1055158"/>
                </a:lnTo>
                <a:lnTo>
                  <a:pt x="648254" y="1063625"/>
                </a:lnTo>
                <a:lnTo>
                  <a:pt x="645098" y="1072092"/>
                </a:lnTo>
                <a:lnTo>
                  <a:pt x="641415" y="1080029"/>
                </a:lnTo>
                <a:lnTo>
                  <a:pt x="636681" y="1087438"/>
                </a:lnTo>
                <a:lnTo>
                  <a:pt x="631946" y="1094317"/>
                </a:lnTo>
                <a:lnTo>
                  <a:pt x="625633" y="1101196"/>
                </a:lnTo>
                <a:lnTo>
                  <a:pt x="619847" y="1106488"/>
                </a:lnTo>
                <a:lnTo>
                  <a:pt x="613008" y="1111779"/>
                </a:lnTo>
                <a:lnTo>
                  <a:pt x="605117" y="1116013"/>
                </a:lnTo>
                <a:lnTo>
                  <a:pt x="597226" y="1119717"/>
                </a:lnTo>
                <a:lnTo>
                  <a:pt x="589335" y="1122892"/>
                </a:lnTo>
                <a:lnTo>
                  <a:pt x="580918" y="1125538"/>
                </a:lnTo>
                <a:lnTo>
                  <a:pt x="571975" y="1126596"/>
                </a:lnTo>
                <a:lnTo>
                  <a:pt x="563032" y="1127125"/>
                </a:lnTo>
                <a:lnTo>
                  <a:pt x="554089" y="1126596"/>
                </a:lnTo>
                <a:lnTo>
                  <a:pt x="544620" y="1125538"/>
                </a:lnTo>
                <a:lnTo>
                  <a:pt x="536202" y="1122892"/>
                </a:lnTo>
                <a:lnTo>
                  <a:pt x="527785" y="1119717"/>
                </a:lnTo>
                <a:lnTo>
                  <a:pt x="519894" y="1116013"/>
                </a:lnTo>
                <a:lnTo>
                  <a:pt x="512530" y="1111779"/>
                </a:lnTo>
                <a:lnTo>
                  <a:pt x="506217" y="1106488"/>
                </a:lnTo>
                <a:lnTo>
                  <a:pt x="499378" y="1101196"/>
                </a:lnTo>
                <a:lnTo>
                  <a:pt x="494117" y="1094317"/>
                </a:lnTo>
                <a:lnTo>
                  <a:pt x="488331" y="1087438"/>
                </a:lnTo>
                <a:lnTo>
                  <a:pt x="484122" y="1080029"/>
                </a:lnTo>
                <a:lnTo>
                  <a:pt x="480440" y="1072092"/>
                </a:lnTo>
                <a:lnTo>
                  <a:pt x="477809" y="1063625"/>
                </a:lnTo>
                <a:lnTo>
                  <a:pt x="475179" y="1055158"/>
                </a:lnTo>
                <a:lnTo>
                  <a:pt x="474127" y="1046162"/>
                </a:lnTo>
                <a:lnTo>
                  <a:pt x="473075" y="1037167"/>
                </a:lnTo>
                <a:lnTo>
                  <a:pt x="474127" y="1027642"/>
                </a:lnTo>
                <a:lnTo>
                  <a:pt x="475179" y="1019175"/>
                </a:lnTo>
                <a:lnTo>
                  <a:pt x="477809" y="1010179"/>
                </a:lnTo>
                <a:lnTo>
                  <a:pt x="480440" y="1002241"/>
                </a:lnTo>
                <a:lnTo>
                  <a:pt x="484122" y="994304"/>
                </a:lnTo>
                <a:lnTo>
                  <a:pt x="488331" y="986896"/>
                </a:lnTo>
                <a:lnTo>
                  <a:pt x="494117" y="980016"/>
                </a:lnTo>
                <a:lnTo>
                  <a:pt x="499378" y="973666"/>
                </a:lnTo>
                <a:lnTo>
                  <a:pt x="506217" y="967846"/>
                </a:lnTo>
                <a:lnTo>
                  <a:pt x="512530" y="962554"/>
                </a:lnTo>
                <a:lnTo>
                  <a:pt x="519894" y="957791"/>
                </a:lnTo>
                <a:lnTo>
                  <a:pt x="527785" y="954087"/>
                </a:lnTo>
                <a:lnTo>
                  <a:pt x="536202" y="950912"/>
                </a:lnTo>
                <a:lnTo>
                  <a:pt x="544620" y="949325"/>
                </a:lnTo>
                <a:lnTo>
                  <a:pt x="554089" y="947737"/>
                </a:lnTo>
                <a:close/>
                <a:moveTo>
                  <a:pt x="2929995" y="711200"/>
                </a:moveTo>
                <a:lnTo>
                  <a:pt x="2938938" y="711729"/>
                </a:lnTo>
                <a:lnTo>
                  <a:pt x="2947881" y="712788"/>
                </a:lnTo>
                <a:lnTo>
                  <a:pt x="2956298" y="714904"/>
                </a:lnTo>
                <a:lnTo>
                  <a:pt x="2964189" y="718079"/>
                </a:lnTo>
                <a:lnTo>
                  <a:pt x="2972080" y="722313"/>
                </a:lnTo>
                <a:lnTo>
                  <a:pt x="2979971" y="726546"/>
                </a:lnTo>
                <a:lnTo>
                  <a:pt x="2986810" y="731838"/>
                </a:lnTo>
                <a:lnTo>
                  <a:pt x="2992597" y="737129"/>
                </a:lnTo>
                <a:lnTo>
                  <a:pt x="2998909" y="744009"/>
                </a:lnTo>
                <a:lnTo>
                  <a:pt x="3003644" y="750888"/>
                </a:lnTo>
                <a:lnTo>
                  <a:pt x="3008379" y="758296"/>
                </a:lnTo>
                <a:lnTo>
                  <a:pt x="3012061" y="766234"/>
                </a:lnTo>
                <a:lnTo>
                  <a:pt x="3015217" y="774700"/>
                </a:lnTo>
                <a:lnTo>
                  <a:pt x="3017848" y="783167"/>
                </a:lnTo>
                <a:lnTo>
                  <a:pt x="3018900" y="791634"/>
                </a:lnTo>
                <a:lnTo>
                  <a:pt x="3019426" y="801159"/>
                </a:lnTo>
                <a:lnTo>
                  <a:pt x="3018900" y="810684"/>
                </a:lnTo>
                <a:lnTo>
                  <a:pt x="3017848" y="819150"/>
                </a:lnTo>
                <a:lnTo>
                  <a:pt x="3015217" y="827617"/>
                </a:lnTo>
                <a:lnTo>
                  <a:pt x="3012061" y="836084"/>
                </a:lnTo>
                <a:lnTo>
                  <a:pt x="3008379" y="844021"/>
                </a:lnTo>
                <a:lnTo>
                  <a:pt x="3003644" y="851430"/>
                </a:lnTo>
                <a:lnTo>
                  <a:pt x="2998909" y="858309"/>
                </a:lnTo>
                <a:lnTo>
                  <a:pt x="2992597" y="864659"/>
                </a:lnTo>
                <a:lnTo>
                  <a:pt x="2986810" y="870480"/>
                </a:lnTo>
                <a:lnTo>
                  <a:pt x="2979971" y="875771"/>
                </a:lnTo>
                <a:lnTo>
                  <a:pt x="2972080" y="880005"/>
                </a:lnTo>
                <a:lnTo>
                  <a:pt x="2964189" y="884238"/>
                </a:lnTo>
                <a:lnTo>
                  <a:pt x="2956298" y="887413"/>
                </a:lnTo>
                <a:lnTo>
                  <a:pt x="2947881" y="889001"/>
                </a:lnTo>
                <a:lnTo>
                  <a:pt x="2938938" y="890588"/>
                </a:lnTo>
                <a:lnTo>
                  <a:pt x="2929995" y="890588"/>
                </a:lnTo>
                <a:lnTo>
                  <a:pt x="2920526" y="890588"/>
                </a:lnTo>
                <a:lnTo>
                  <a:pt x="2911583" y="889001"/>
                </a:lnTo>
                <a:lnTo>
                  <a:pt x="2903166" y="887413"/>
                </a:lnTo>
                <a:lnTo>
                  <a:pt x="2894749" y="884238"/>
                </a:lnTo>
                <a:lnTo>
                  <a:pt x="2887384" y="880005"/>
                </a:lnTo>
                <a:lnTo>
                  <a:pt x="2879493" y="875771"/>
                </a:lnTo>
                <a:lnTo>
                  <a:pt x="2873180" y="870480"/>
                </a:lnTo>
                <a:lnTo>
                  <a:pt x="2866341" y="864659"/>
                </a:lnTo>
                <a:lnTo>
                  <a:pt x="2861081" y="858309"/>
                </a:lnTo>
                <a:lnTo>
                  <a:pt x="2855294" y="851430"/>
                </a:lnTo>
                <a:lnTo>
                  <a:pt x="2851085" y="844021"/>
                </a:lnTo>
                <a:lnTo>
                  <a:pt x="2847403" y="836084"/>
                </a:lnTo>
                <a:lnTo>
                  <a:pt x="2844247" y="827617"/>
                </a:lnTo>
                <a:lnTo>
                  <a:pt x="2842142" y="819150"/>
                </a:lnTo>
                <a:lnTo>
                  <a:pt x="2841090" y="810684"/>
                </a:lnTo>
                <a:lnTo>
                  <a:pt x="2840038" y="801159"/>
                </a:lnTo>
                <a:lnTo>
                  <a:pt x="2841090" y="791634"/>
                </a:lnTo>
                <a:lnTo>
                  <a:pt x="2842142" y="783167"/>
                </a:lnTo>
                <a:lnTo>
                  <a:pt x="2844247" y="774700"/>
                </a:lnTo>
                <a:lnTo>
                  <a:pt x="2847403" y="766234"/>
                </a:lnTo>
                <a:lnTo>
                  <a:pt x="2851085" y="758296"/>
                </a:lnTo>
                <a:lnTo>
                  <a:pt x="2855294" y="750888"/>
                </a:lnTo>
                <a:lnTo>
                  <a:pt x="2861081" y="744009"/>
                </a:lnTo>
                <a:lnTo>
                  <a:pt x="2866341" y="737129"/>
                </a:lnTo>
                <a:lnTo>
                  <a:pt x="2873180" y="731838"/>
                </a:lnTo>
                <a:lnTo>
                  <a:pt x="2879493" y="726546"/>
                </a:lnTo>
                <a:lnTo>
                  <a:pt x="2887384" y="722313"/>
                </a:lnTo>
                <a:lnTo>
                  <a:pt x="2894749" y="718079"/>
                </a:lnTo>
                <a:lnTo>
                  <a:pt x="2903166" y="714904"/>
                </a:lnTo>
                <a:lnTo>
                  <a:pt x="2911583" y="712788"/>
                </a:lnTo>
                <a:lnTo>
                  <a:pt x="2920526" y="711729"/>
                </a:lnTo>
                <a:lnTo>
                  <a:pt x="2929995" y="711200"/>
                </a:lnTo>
                <a:close/>
                <a:moveTo>
                  <a:pt x="2693194" y="711200"/>
                </a:moveTo>
                <a:lnTo>
                  <a:pt x="2702163" y="711729"/>
                </a:lnTo>
                <a:lnTo>
                  <a:pt x="2711660" y="712788"/>
                </a:lnTo>
                <a:lnTo>
                  <a:pt x="2720102" y="714904"/>
                </a:lnTo>
                <a:lnTo>
                  <a:pt x="2728544" y="718079"/>
                </a:lnTo>
                <a:lnTo>
                  <a:pt x="2736458" y="722313"/>
                </a:lnTo>
                <a:lnTo>
                  <a:pt x="2743845" y="726546"/>
                </a:lnTo>
                <a:lnTo>
                  <a:pt x="2750176" y="731838"/>
                </a:lnTo>
                <a:lnTo>
                  <a:pt x="2757035" y="737129"/>
                </a:lnTo>
                <a:lnTo>
                  <a:pt x="2762311" y="744009"/>
                </a:lnTo>
                <a:lnTo>
                  <a:pt x="2768115" y="750888"/>
                </a:lnTo>
                <a:lnTo>
                  <a:pt x="2772336" y="758296"/>
                </a:lnTo>
                <a:lnTo>
                  <a:pt x="2776029" y="766234"/>
                </a:lnTo>
                <a:lnTo>
                  <a:pt x="2778667" y="774700"/>
                </a:lnTo>
                <a:lnTo>
                  <a:pt x="2781305" y="783167"/>
                </a:lnTo>
                <a:lnTo>
                  <a:pt x="2782360" y="791634"/>
                </a:lnTo>
                <a:lnTo>
                  <a:pt x="2782888" y="801159"/>
                </a:lnTo>
                <a:lnTo>
                  <a:pt x="2782360" y="810684"/>
                </a:lnTo>
                <a:lnTo>
                  <a:pt x="2781305" y="819150"/>
                </a:lnTo>
                <a:lnTo>
                  <a:pt x="2778667" y="827617"/>
                </a:lnTo>
                <a:lnTo>
                  <a:pt x="2776029" y="836084"/>
                </a:lnTo>
                <a:lnTo>
                  <a:pt x="2772336" y="844021"/>
                </a:lnTo>
                <a:lnTo>
                  <a:pt x="2768115" y="851430"/>
                </a:lnTo>
                <a:lnTo>
                  <a:pt x="2762311" y="858309"/>
                </a:lnTo>
                <a:lnTo>
                  <a:pt x="2757035" y="864659"/>
                </a:lnTo>
                <a:lnTo>
                  <a:pt x="2750176" y="870480"/>
                </a:lnTo>
                <a:lnTo>
                  <a:pt x="2743845" y="875771"/>
                </a:lnTo>
                <a:lnTo>
                  <a:pt x="2736458" y="880005"/>
                </a:lnTo>
                <a:lnTo>
                  <a:pt x="2728544" y="884238"/>
                </a:lnTo>
                <a:lnTo>
                  <a:pt x="2720102" y="887413"/>
                </a:lnTo>
                <a:lnTo>
                  <a:pt x="2711660" y="889001"/>
                </a:lnTo>
                <a:lnTo>
                  <a:pt x="2702163" y="890588"/>
                </a:lnTo>
                <a:lnTo>
                  <a:pt x="2693194" y="890588"/>
                </a:lnTo>
                <a:lnTo>
                  <a:pt x="2684225" y="890588"/>
                </a:lnTo>
                <a:lnTo>
                  <a:pt x="2675255" y="889001"/>
                </a:lnTo>
                <a:lnTo>
                  <a:pt x="2666813" y="887413"/>
                </a:lnTo>
                <a:lnTo>
                  <a:pt x="2658899" y="884238"/>
                </a:lnTo>
                <a:lnTo>
                  <a:pt x="2650985" y="880005"/>
                </a:lnTo>
                <a:lnTo>
                  <a:pt x="2643598" y="875771"/>
                </a:lnTo>
                <a:lnTo>
                  <a:pt x="2636212" y="870480"/>
                </a:lnTo>
                <a:lnTo>
                  <a:pt x="2630408" y="864659"/>
                </a:lnTo>
                <a:lnTo>
                  <a:pt x="2624077" y="858309"/>
                </a:lnTo>
                <a:lnTo>
                  <a:pt x="2619328" y="851430"/>
                </a:lnTo>
                <a:lnTo>
                  <a:pt x="2614580" y="844021"/>
                </a:lnTo>
                <a:lnTo>
                  <a:pt x="2610887" y="836084"/>
                </a:lnTo>
                <a:lnTo>
                  <a:pt x="2607721" y="827617"/>
                </a:lnTo>
                <a:lnTo>
                  <a:pt x="2605083" y="819150"/>
                </a:lnTo>
                <a:lnTo>
                  <a:pt x="2604028" y="810684"/>
                </a:lnTo>
                <a:lnTo>
                  <a:pt x="2603500" y="801159"/>
                </a:lnTo>
                <a:lnTo>
                  <a:pt x="2604028" y="791634"/>
                </a:lnTo>
                <a:lnTo>
                  <a:pt x="2605083" y="783167"/>
                </a:lnTo>
                <a:lnTo>
                  <a:pt x="2607721" y="774700"/>
                </a:lnTo>
                <a:lnTo>
                  <a:pt x="2610887" y="766234"/>
                </a:lnTo>
                <a:lnTo>
                  <a:pt x="2614580" y="758296"/>
                </a:lnTo>
                <a:lnTo>
                  <a:pt x="2619328" y="750888"/>
                </a:lnTo>
                <a:lnTo>
                  <a:pt x="2624077" y="744009"/>
                </a:lnTo>
                <a:lnTo>
                  <a:pt x="2630408" y="737129"/>
                </a:lnTo>
                <a:lnTo>
                  <a:pt x="2636212" y="731838"/>
                </a:lnTo>
                <a:lnTo>
                  <a:pt x="2643598" y="726546"/>
                </a:lnTo>
                <a:lnTo>
                  <a:pt x="2650985" y="722313"/>
                </a:lnTo>
                <a:lnTo>
                  <a:pt x="2658899" y="718079"/>
                </a:lnTo>
                <a:lnTo>
                  <a:pt x="2666813" y="714904"/>
                </a:lnTo>
                <a:lnTo>
                  <a:pt x="2675255" y="712788"/>
                </a:lnTo>
                <a:lnTo>
                  <a:pt x="2684225" y="711729"/>
                </a:lnTo>
                <a:lnTo>
                  <a:pt x="2693194" y="711200"/>
                </a:lnTo>
                <a:close/>
                <a:moveTo>
                  <a:pt x="2456393" y="711200"/>
                </a:moveTo>
                <a:lnTo>
                  <a:pt x="2465389" y="711729"/>
                </a:lnTo>
                <a:lnTo>
                  <a:pt x="2474384" y="712788"/>
                </a:lnTo>
                <a:lnTo>
                  <a:pt x="2482851" y="714904"/>
                </a:lnTo>
                <a:lnTo>
                  <a:pt x="2491318" y="718079"/>
                </a:lnTo>
                <a:lnTo>
                  <a:pt x="2499255" y="722313"/>
                </a:lnTo>
                <a:lnTo>
                  <a:pt x="2506664" y="726546"/>
                </a:lnTo>
                <a:lnTo>
                  <a:pt x="2513543" y="731838"/>
                </a:lnTo>
                <a:lnTo>
                  <a:pt x="2519893" y="737129"/>
                </a:lnTo>
                <a:lnTo>
                  <a:pt x="2525714" y="744009"/>
                </a:lnTo>
                <a:lnTo>
                  <a:pt x="2531005" y="750888"/>
                </a:lnTo>
                <a:lnTo>
                  <a:pt x="2535238" y="758296"/>
                </a:lnTo>
                <a:lnTo>
                  <a:pt x="2538943" y="766234"/>
                </a:lnTo>
                <a:lnTo>
                  <a:pt x="2542118" y="774700"/>
                </a:lnTo>
                <a:lnTo>
                  <a:pt x="2544234" y="783167"/>
                </a:lnTo>
                <a:lnTo>
                  <a:pt x="2545822" y="791634"/>
                </a:lnTo>
                <a:lnTo>
                  <a:pt x="2546351" y="801159"/>
                </a:lnTo>
                <a:lnTo>
                  <a:pt x="2545822" y="810684"/>
                </a:lnTo>
                <a:lnTo>
                  <a:pt x="2544234" y="819150"/>
                </a:lnTo>
                <a:lnTo>
                  <a:pt x="2542118" y="827617"/>
                </a:lnTo>
                <a:lnTo>
                  <a:pt x="2538943" y="836084"/>
                </a:lnTo>
                <a:lnTo>
                  <a:pt x="2535238" y="844021"/>
                </a:lnTo>
                <a:lnTo>
                  <a:pt x="2531005" y="851430"/>
                </a:lnTo>
                <a:lnTo>
                  <a:pt x="2525714" y="858309"/>
                </a:lnTo>
                <a:lnTo>
                  <a:pt x="2519893" y="864659"/>
                </a:lnTo>
                <a:lnTo>
                  <a:pt x="2513543" y="870480"/>
                </a:lnTo>
                <a:lnTo>
                  <a:pt x="2506664" y="875771"/>
                </a:lnTo>
                <a:lnTo>
                  <a:pt x="2499255" y="880005"/>
                </a:lnTo>
                <a:lnTo>
                  <a:pt x="2491318" y="884238"/>
                </a:lnTo>
                <a:lnTo>
                  <a:pt x="2482851" y="887413"/>
                </a:lnTo>
                <a:lnTo>
                  <a:pt x="2474384" y="889001"/>
                </a:lnTo>
                <a:lnTo>
                  <a:pt x="2465389" y="890588"/>
                </a:lnTo>
                <a:lnTo>
                  <a:pt x="2456393" y="890588"/>
                </a:lnTo>
                <a:lnTo>
                  <a:pt x="2446868" y="890588"/>
                </a:lnTo>
                <a:lnTo>
                  <a:pt x="2438401" y="889001"/>
                </a:lnTo>
                <a:lnTo>
                  <a:pt x="2429405" y="887413"/>
                </a:lnTo>
                <a:lnTo>
                  <a:pt x="2421468" y="884238"/>
                </a:lnTo>
                <a:lnTo>
                  <a:pt x="2413530" y="880005"/>
                </a:lnTo>
                <a:lnTo>
                  <a:pt x="2406122" y="875771"/>
                </a:lnTo>
                <a:lnTo>
                  <a:pt x="2399243" y="870480"/>
                </a:lnTo>
                <a:lnTo>
                  <a:pt x="2392892" y="864659"/>
                </a:lnTo>
                <a:lnTo>
                  <a:pt x="2387072" y="858309"/>
                </a:lnTo>
                <a:lnTo>
                  <a:pt x="2381780" y="851430"/>
                </a:lnTo>
                <a:lnTo>
                  <a:pt x="2377017" y="844021"/>
                </a:lnTo>
                <a:lnTo>
                  <a:pt x="2373313" y="836084"/>
                </a:lnTo>
                <a:lnTo>
                  <a:pt x="2370138" y="827617"/>
                </a:lnTo>
                <a:lnTo>
                  <a:pt x="2368551" y="819150"/>
                </a:lnTo>
                <a:lnTo>
                  <a:pt x="2366963" y="810684"/>
                </a:lnTo>
                <a:lnTo>
                  <a:pt x="2366963" y="801159"/>
                </a:lnTo>
                <a:lnTo>
                  <a:pt x="2366963" y="791634"/>
                </a:lnTo>
                <a:lnTo>
                  <a:pt x="2368551" y="783167"/>
                </a:lnTo>
                <a:lnTo>
                  <a:pt x="2370138" y="774700"/>
                </a:lnTo>
                <a:lnTo>
                  <a:pt x="2373313" y="766234"/>
                </a:lnTo>
                <a:lnTo>
                  <a:pt x="2377017" y="758296"/>
                </a:lnTo>
                <a:lnTo>
                  <a:pt x="2381780" y="750888"/>
                </a:lnTo>
                <a:lnTo>
                  <a:pt x="2387072" y="744009"/>
                </a:lnTo>
                <a:lnTo>
                  <a:pt x="2392892" y="737129"/>
                </a:lnTo>
                <a:lnTo>
                  <a:pt x="2399243" y="731838"/>
                </a:lnTo>
                <a:lnTo>
                  <a:pt x="2406122" y="726546"/>
                </a:lnTo>
                <a:lnTo>
                  <a:pt x="2413530" y="722313"/>
                </a:lnTo>
                <a:lnTo>
                  <a:pt x="2421468" y="718079"/>
                </a:lnTo>
                <a:lnTo>
                  <a:pt x="2429405" y="714904"/>
                </a:lnTo>
                <a:lnTo>
                  <a:pt x="2438401" y="712788"/>
                </a:lnTo>
                <a:lnTo>
                  <a:pt x="2446868" y="711729"/>
                </a:lnTo>
                <a:lnTo>
                  <a:pt x="2456393" y="711200"/>
                </a:lnTo>
                <a:close/>
                <a:moveTo>
                  <a:pt x="2220384" y="711200"/>
                </a:moveTo>
                <a:lnTo>
                  <a:pt x="2229909" y="711729"/>
                </a:lnTo>
                <a:lnTo>
                  <a:pt x="2238376" y="712788"/>
                </a:lnTo>
                <a:lnTo>
                  <a:pt x="2246842" y="714904"/>
                </a:lnTo>
                <a:lnTo>
                  <a:pt x="2255309" y="718079"/>
                </a:lnTo>
                <a:lnTo>
                  <a:pt x="2263246" y="722313"/>
                </a:lnTo>
                <a:lnTo>
                  <a:pt x="2270655" y="726546"/>
                </a:lnTo>
                <a:lnTo>
                  <a:pt x="2277005" y="731838"/>
                </a:lnTo>
                <a:lnTo>
                  <a:pt x="2283884" y="737129"/>
                </a:lnTo>
                <a:lnTo>
                  <a:pt x="2289705" y="744009"/>
                </a:lnTo>
                <a:lnTo>
                  <a:pt x="2294997" y="750888"/>
                </a:lnTo>
                <a:lnTo>
                  <a:pt x="2299230" y="758296"/>
                </a:lnTo>
                <a:lnTo>
                  <a:pt x="2303463" y="766234"/>
                </a:lnTo>
                <a:lnTo>
                  <a:pt x="2306109" y="774700"/>
                </a:lnTo>
                <a:lnTo>
                  <a:pt x="2308226" y="783167"/>
                </a:lnTo>
                <a:lnTo>
                  <a:pt x="2309284" y="791634"/>
                </a:lnTo>
                <a:lnTo>
                  <a:pt x="2309813" y="801159"/>
                </a:lnTo>
                <a:lnTo>
                  <a:pt x="2309284" y="810684"/>
                </a:lnTo>
                <a:lnTo>
                  <a:pt x="2308226" y="819150"/>
                </a:lnTo>
                <a:lnTo>
                  <a:pt x="2306109" y="827617"/>
                </a:lnTo>
                <a:lnTo>
                  <a:pt x="2303463" y="836084"/>
                </a:lnTo>
                <a:lnTo>
                  <a:pt x="2299230" y="844021"/>
                </a:lnTo>
                <a:lnTo>
                  <a:pt x="2294997" y="851430"/>
                </a:lnTo>
                <a:lnTo>
                  <a:pt x="2289705" y="858309"/>
                </a:lnTo>
                <a:lnTo>
                  <a:pt x="2283884" y="864659"/>
                </a:lnTo>
                <a:lnTo>
                  <a:pt x="2277005" y="870480"/>
                </a:lnTo>
                <a:lnTo>
                  <a:pt x="2270655" y="875771"/>
                </a:lnTo>
                <a:lnTo>
                  <a:pt x="2263246" y="880005"/>
                </a:lnTo>
                <a:lnTo>
                  <a:pt x="2255309" y="884238"/>
                </a:lnTo>
                <a:lnTo>
                  <a:pt x="2246842" y="887413"/>
                </a:lnTo>
                <a:lnTo>
                  <a:pt x="2238376" y="889001"/>
                </a:lnTo>
                <a:lnTo>
                  <a:pt x="2229909" y="890588"/>
                </a:lnTo>
                <a:lnTo>
                  <a:pt x="2220384" y="890588"/>
                </a:lnTo>
                <a:lnTo>
                  <a:pt x="2210859" y="890588"/>
                </a:lnTo>
                <a:lnTo>
                  <a:pt x="2202392" y="889001"/>
                </a:lnTo>
                <a:lnTo>
                  <a:pt x="2193925" y="887413"/>
                </a:lnTo>
                <a:lnTo>
                  <a:pt x="2185459" y="884238"/>
                </a:lnTo>
                <a:lnTo>
                  <a:pt x="2177521" y="880005"/>
                </a:lnTo>
                <a:lnTo>
                  <a:pt x="2170113" y="875771"/>
                </a:lnTo>
                <a:lnTo>
                  <a:pt x="2163234" y="870480"/>
                </a:lnTo>
                <a:lnTo>
                  <a:pt x="2156354" y="864659"/>
                </a:lnTo>
                <a:lnTo>
                  <a:pt x="2151063" y="858309"/>
                </a:lnTo>
                <a:lnTo>
                  <a:pt x="2145771" y="851430"/>
                </a:lnTo>
                <a:lnTo>
                  <a:pt x="2141538" y="844021"/>
                </a:lnTo>
                <a:lnTo>
                  <a:pt x="2137304" y="836084"/>
                </a:lnTo>
                <a:lnTo>
                  <a:pt x="2134129" y="827617"/>
                </a:lnTo>
                <a:lnTo>
                  <a:pt x="2132013" y="819150"/>
                </a:lnTo>
                <a:lnTo>
                  <a:pt x="2130954" y="810684"/>
                </a:lnTo>
                <a:lnTo>
                  <a:pt x="2130425" y="801159"/>
                </a:lnTo>
                <a:lnTo>
                  <a:pt x="2130954" y="791634"/>
                </a:lnTo>
                <a:lnTo>
                  <a:pt x="2132013" y="783167"/>
                </a:lnTo>
                <a:lnTo>
                  <a:pt x="2134129" y="774700"/>
                </a:lnTo>
                <a:lnTo>
                  <a:pt x="2137304" y="766234"/>
                </a:lnTo>
                <a:lnTo>
                  <a:pt x="2141538" y="758296"/>
                </a:lnTo>
                <a:lnTo>
                  <a:pt x="2145771" y="750888"/>
                </a:lnTo>
                <a:lnTo>
                  <a:pt x="2151063" y="744009"/>
                </a:lnTo>
                <a:lnTo>
                  <a:pt x="2156354" y="737129"/>
                </a:lnTo>
                <a:lnTo>
                  <a:pt x="2163234" y="731838"/>
                </a:lnTo>
                <a:lnTo>
                  <a:pt x="2170113" y="726546"/>
                </a:lnTo>
                <a:lnTo>
                  <a:pt x="2177521" y="722313"/>
                </a:lnTo>
                <a:lnTo>
                  <a:pt x="2185459" y="718079"/>
                </a:lnTo>
                <a:lnTo>
                  <a:pt x="2193925" y="714904"/>
                </a:lnTo>
                <a:lnTo>
                  <a:pt x="2202392" y="712788"/>
                </a:lnTo>
                <a:lnTo>
                  <a:pt x="2210859" y="711729"/>
                </a:lnTo>
                <a:lnTo>
                  <a:pt x="2220384" y="711200"/>
                </a:lnTo>
                <a:close/>
                <a:moveTo>
                  <a:pt x="1509978" y="711200"/>
                </a:moveTo>
                <a:lnTo>
                  <a:pt x="1519000" y="711729"/>
                </a:lnTo>
                <a:lnTo>
                  <a:pt x="1528023" y="712788"/>
                </a:lnTo>
                <a:lnTo>
                  <a:pt x="1536514" y="714904"/>
                </a:lnTo>
                <a:lnTo>
                  <a:pt x="1545006" y="718079"/>
                </a:lnTo>
                <a:lnTo>
                  <a:pt x="1552966" y="722313"/>
                </a:lnTo>
                <a:lnTo>
                  <a:pt x="1560396" y="726546"/>
                </a:lnTo>
                <a:lnTo>
                  <a:pt x="1567296" y="731838"/>
                </a:lnTo>
                <a:lnTo>
                  <a:pt x="1574195" y="737129"/>
                </a:lnTo>
                <a:lnTo>
                  <a:pt x="1579502" y="744009"/>
                </a:lnTo>
                <a:lnTo>
                  <a:pt x="1584809" y="750888"/>
                </a:lnTo>
                <a:lnTo>
                  <a:pt x="1589055" y="758296"/>
                </a:lnTo>
                <a:lnTo>
                  <a:pt x="1592770" y="766234"/>
                </a:lnTo>
                <a:lnTo>
                  <a:pt x="1595954" y="774700"/>
                </a:lnTo>
                <a:lnTo>
                  <a:pt x="1598608" y="783167"/>
                </a:lnTo>
                <a:lnTo>
                  <a:pt x="1599670" y="791634"/>
                </a:lnTo>
                <a:lnTo>
                  <a:pt x="1600200" y="801159"/>
                </a:lnTo>
                <a:lnTo>
                  <a:pt x="1599670" y="810684"/>
                </a:lnTo>
                <a:lnTo>
                  <a:pt x="1598608" y="819150"/>
                </a:lnTo>
                <a:lnTo>
                  <a:pt x="1595954" y="827617"/>
                </a:lnTo>
                <a:lnTo>
                  <a:pt x="1592770" y="836084"/>
                </a:lnTo>
                <a:lnTo>
                  <a:pt x="1589055" y="844021"/>
                </a:lnTo>
                <a:lnTo>
                  <a:pt x="1584809" y="851430"/>
                </a:lnTo>
                <a:lnTo>
                  <a:pt x="1579502" y="858309"/>
                </a:lnTo>
                <a:lnTo>
                  <a:pt x="1574195" y="864659"/>
                </a:lnTo>
                <a:lnTo>
                  <a:pt x="1567296" y="870480"/>
                </a:lnTo>
                <a:lnTo>
                  <a:pt x="1560396" y="875771"/>
                </a:lnTo>
                <a:lnTo>
                  <a:pt x="1552966" y="880005"/>
                </a:lnTo>
                <a:lnTo>
                  <a:pt x="1545006" y="884238"/>
                </a:lnTo>
                <a:lnTo>
                  <a:pt x="1536514" y="887413"/>
                </a:lnTo>
                <a:lnTo>
                  <a:pt x="1528023" y="889001"/>
                </a:lnTo>
                <a:lnTo>
                  <a:pt x="1519000" y="890588"/>
                </a:lnTo>
                <a:lnTo>
                  <a:pt x="1509978" y="890588"/>
                </a:lnTo>
                <a:lnTo>
                  <a:pt x="1500425" y="890588"/>
                </a:lnTo>
                <a:lnTo>
                  <a:pt x="1491403" y="889001"/>
                </a:lnTo>
                <a:lnTo>
                  <a:pt x="1482911" y="887413"/>
                </a:lnTo>
                <a:lnTo>
                  <a:pt x="1474951" y="884238"/>
                </a:lnTo>
                <a:lnTo>
                  <a:pt x="1466990" y="880005"/>
                </a:lnTo>
                <a:lnTo>
                  <a:pt x="1459560" y="875771"/>
                </a:lnTo>
                <a:lnTo>
                  <a:pt x="1452661" y="870480"/>
                </a:lnTo>
                <a:lnTo>
                  <a:pt x="1446292" y="864659"/>
                </a:lnTo>
                <a:lnTo>
                  <a:pt x="1440454" y="858309"/>
                </a:lnTo>
                <a:lnTo>
                  <a:pt x="1435147" y="851430"/>
                </a:lnTo>
                <a:lnTo>
                  <a:pt x="1430370" y="844021"/>
                </a:lnTo>
                <a:lnTo>
                  <a:pt x="1426655" y="836084"/>
                </a:lnTo>
                <a:lnTo>
                  <a:pt x="1423471" y="827617"/>
                </a:lnTo>
                <a:lnTo>
                  <a:pt x="1421348" y="819150"/>
                </a:lnTo>
                <a:lnTo>
                  <a:pt x="1420287" y="810684"/>
                </a:lnTo>
                <a:lnTo>
                  <a:pt x="1419225" y="801159"/>
                </a:lnTo>
                <a:lnTo>
                  <a:pt x="1420287" y="791634"/>
                </a:lnTo>
                <a:lnTo>
                  <a:pt x="1421348" y="783167"/>
                </a:lnTo>
                <a:lnTo>
                  <a:pt x="1423471" y="774700"/>
                </a:lnTo>
                <a:lnTo>
                  <a:pt x="1426655" y="766234"/>
                </a:lnTo>
                <a:lnTo>
                  <a:pt x="1430370" y="758296"/>
                </a:lnTo>
                <a:lnTo>
                  <a:pt x="1435147" y="750888"/>
                </a:lnTo>
                <a:lnTo>
                  <a:pt x="1440454" y="744009"/>
                </a:lnTo>
                <a:lnTo>
                  <a:pt x="1446292" y="737129"/>
                </a:lnTo>
                <a:lnTo>
                  <a:pt x="1452661" y="731838"/>
                </a:lnTo>
                <a:lnTo>
                  <a:pt x="1459560" y="726546"/>
                </a:lnTo>
                <a:lnTo>
                  <a:pt x="1466990" y="722313"/>
                </a:lnTo>
                <a:lnTo>
                  <a:pt x="1474951" y="718079"/>
                </a:lnTo>
                <a:lnTo>
                  <a:pt x="1482911" y="714904"/>
                </a:lnTo>
                <a:lnTo>
                  <a:pt x="1491403" y="712788"/>
                </a:lnTo>
                <a:lnTo>
                  <a:pt x="1500425" y="711729"/>
                </a:lnTo>
                <a:lnTo>
                  <a:pt x="1509978" y="711200"/>
                </a:lnTo>
                <a:close/>
                <a:moveTo>
                  <a:pt x="1272118" y="711200"/>
                </a:moveTo>
                <a:lnTo>
                  <a:pt x="1281114" y="711729"/>
                </a:lnTo>
                <a:lnTo>
                  <a:pt x="1290639" y="712788"/>
                </a:lnTo>
                <a:lnTo>
                  <a:pt x="1299105" y="714904"/>
                </a:lnTo>
                <a:lnTo>
                  <a:pt x="1307572" y="718079"/>
                </a:lnTo>
                <a:lnTo>
                  <a:pt x="1315509" y="722313"/>
                </a:lnTo>
                <a:lnTo>
                  <a:pt x="1322918" y="726546"/>
                </a:lnTo>
                <a:lnTo>
                  <a:pt x="1329268" y="731838"/>
                </a:lnTo>
                <a:lnTo>
                  <a:pt x="1336147" y="737129"/>
                </a:lnTo>
                <a:lnTo>
                  <a:pt x="1341439" y="744009"/>
                </a:lnTo>
                <a:lnTo>
                  <a:pt x="1347260" y="750888"/>
                </a:lnTo>
                <a:lnTo>
                  <a:pt x="1351493" y="758296"/>
                </a:lnTo>
                <a:lnTo>
                  <a:pt x="1355197" y="766234"/>
                </a:lnTo>
                <a:lnTo>
                  <a:pt x="1357843" y="774700"/>
                </a:lnTo>
                <a:lnTo>
                  <a:pt x="1360489" y="783167"/>
                </a:lnTo>
                <a:lnTo>
                  <a:pt x="1361547" y="791634"/>
                </a:lnTo>
                <a:lnTo>
                  <a:pt x="1362076" y="801159"/>
                </a:lnTo>
                <a:lnTo>
                  <a:pt x="1361547" y="810684"/>
                </a:lnTo>
                <a:lnTo>
                  <a:pt x="1360489" y="819150"/>
                </a:lnTo>
                <a:lnTo>
                  <a:pt x="1357843" y="827617"/>
                </a:lnTo>
                <a:lnTo>
                  <a:pt x="1355197" y="836084"/>
                </a:lnTo>
                <a:lnTo>
                  <a:pt x="1351493" y="844021"/>
                </a:lnTo>
                <a:lnTo>
                  <a:pt x="1347260" y="851430"/>
                </a:lnTo>
                <a:lnTo>
                  <a:pt x="1341439" y="858309"/>
                </a:lnTo>
                <a:lnTo>
                  <a:pt x="1336147" y="864659"/>
                </a:lnTo>
                <a:lnTo>
                  <a:pt x="1329268" y="870480"/>
                </a:lnTo>
                <a:lnTo>
                  <a:pt x="1322918" y="875771"/>
                </a:lnTo>
                <a:lnTo>
                  <a:pt x="1315509" y="880005"/>
                </a:lnTo>
                <a:lnTo>
                  <a:pt x="1307572" y="884238"/>
                </a:lnTo>
                <a:lnTo>
                  <a:pt x="1299105" y="887413"/>
                </a:lnTo>
                <a:lnTo>
                  <a:pt x="1290639" y="889001"/>
                </a:lnTo>
                <a:lnTo>
                  <a:pt x="1281114" y="890588"/>
                </a:lnTo>
                <a:lnTo>
                  <a:pt x="1272118" y="890588"/>
                </a:lnTo>
                <a:lnTo>
                  <a:pt x="1263122" y="890588"/>
                </a:lnTo>
                <a:lnTo>
                  <a:pt x="1254655" y="889001"/>
                </a:lnTo>
                <a:lnTo>
                  <a:pt x="1245659" y="887413"/>
                </a:lnTo>
                <a:lnTo>
                  <a:pt x="1237722" y="884238"/>
                </a:lnTo>
                <a:lnTo>
                  <a:pt x="1229784" y="880005"/>
                </a:lnTo>
                <a:lnTo>
                  <a:pt x="1222376" y="875771"/>
                </a:lnTo>
                <a:lnTo>
                  <a:pt x="1214968" y="870480"/>
                </a:lnTo>
                <a:lnTo>
                  <a:pt x="1209147" y="864659"/>
                </a:lnTo>
                <a:lnTo>
                  <a:pt x="1202797" y="858309"/>
                </a:lnTo>
                <a:lnTo>
                  <a:pt x="1198034" y="851430"/>
                </a:lnTo>
                <a:lnTo>
                  <a:pt x="1193272" y="844021"/>
                </a:lnTo>
                <a:lnTo>
                  <a:pt x="1189567" y="836084"/>
                </a:lnTo>
                <a:lnTo>
                  <a:pt x="1186392" y="827617"/>
                </a:lnTo>
                <a:lnTo>
                  <a:pt x="1184805" y="819150"/>
                </a:lnTo>
                <a:lnTo>
                  <a:pt x="1182688" y="810684"/>
                </a:lnTo>
                <a:lnTo>
                  <a:pt x="1182688" y="801159"/>
                </a:lnTo>
                <a:lnTo>
                  <a:pt x="1182688" y="791634"/>
                </a:lnTo>
                <a:lnTo>
                  <a:pt x="1184805" y="783167"/>
                </a:lnTo>
                <a:lnTo>
                  <a:pt x="1186392" y="774700"/>
                </a:lnTo>
                <a:lnTo>
                  <a:pt x="1189567" y="766234"/>
                </a:lnTo>
                <a:lnTo>
                  <a:pt x="1193272" y="758296"/>
                </a:lnTo>
                <a:lnTo>
                  <a:pt x="1198034" y="750888"/>
                </a:lnTo>
                <a:lnTo>
                  <a:pt x="1202797" y="744009"/>
                </a:lnTo>
                <a:lnTo>
                  <a:pt x="1209147" y="737129"/>
                </a:lnTo>
                <a:lnTo>
                  <a:pt x="1214968" y="731838"/>
                </a:lnTo>
                <a:lnTo>
                  <a:pt x="1222376" y="726546"/>
                </a:lnTo>
                <a:lnTo>
                  <a:pt x="1229784" y="722313"/>
                </a:lnTo>
                <a:lnTo>
                  <a:pt x="1237722" y="718079"/>
                </a:lnTo>
                <a:lnTo>
                  <a:pt x="1245659" y="714904"/>
                </a:lnTo>
                <a:lnTo>
                  <a:pt x="1254655" y="712788"/>
                </a:lnTo>
                <a:lnTo>
                  <a:pt x="1263122" y="711729"/>
                </a:lnTo>
                <a:lnTo>
                  <a:pt x="1272118" y="711200"/>
                </a:lnTo>
                <a:close/>
                <a:moveTo>
                  <a:pt x="1036109" y="711200"/>
                </a:moveTo>
                <a:lnTo>
                  <a:pt x="1045105" y="711729"/>
                </a:lnTo>
                <a:lnTo>
                  <a:pt x="1053571" y="712788"/>
                </a:lnTo>
                <a:lnTo>
                  <a:pt x="1062038" y="714904"/>
                </a:lnTo>
                <a:lnTo>
                  <a:pt x="1070505" y="718079"/>
                </a:lnTo>
                <a:lnTo>
                  <a:pt x="1078442" y="722313"/>
                </a:lnTo>
                <a:lnTo>
                  <a:pt x="1085851" y="726546"/>
                </a:lnTo>
                <a:lnTo>
                  <a:pt x="1092730" y="731838"/>
                </a:lnTo>
                <a:lnTo>
                  <a:pt x="1099080" y="737129"/>
                </a:lnTo>
                <a:lnTo>
                  <a:pt x="1105430" y="744009"/>
                </a:lnTo>
                <a:lnTo>
                  <a:pt x="1110192" y="750888"/>
                </a:lnTo>
                <a:lnTo>
                  <a:pt x="1114426" y="758296"/>
                </a:lnTo>
                <a:lnTo>
                  <a:pt x="1118659" y="766234"/>
                </a:lnTo>
                <a:lnTo>
                  <a:pt x="1121834" y="774700"/>
                </a:lnTo>
                <a:lnTo>
                  <a:pt x="1123422" y="783167"/>
                </a:lnTo>
                <a:lnTo>
                  <a:pt x="1125009" y="791634"/>
                </a:lnTo>
                <a:lnTo>
                  <a:pt x="1125538" y="801159"/>
                </a:lnTo>
                <a:lnTo>
                  <a:pt x="1125009" y="810684"/>
                </a:lnTo>
                <a:lnTo>
                  <a:pt x="1123422" y="819150"/>
                </a:lnTo>
                <a:lnTo>
                  <a:pt x="1121834" y="827617"/>
                </a:lnTo>
                <a:lnTo>
                  <a:pt x="1118659" y="836084"/>
                </a:lnTo>
                <a:lnTo>
                  <a:pt x="1114426" y="844021"/>
                </a:lnTo>
                <a:lnTo>
                  <a:pt x="1110192" y="851430"/>
                </a:lnTo>
                <a:lnTo>
                  <a:pt x="1105430" y="858309"/>
                </a:lnTo>
                <a:lnTo>
                  <a:pt x="1099080" y="864659"/>
                </a:lnTo>
                <a:lnTo>
                  <a:pt x="1092730" y="870480"/>
                </a:lnTo>
                <a:lnTo>
                  <a:pt x="1085851" y="875771"/>
                </a:lnTo>
                <a:lnTo>
                  <a:pt x="1078442" y="880005"/>
                </a:lnTo>
                <a:lnTo>
                  <a:pt x="1070505" y="884238"/>
                </a:lnTo>
                <a:lnTo>
                  <a:pt x="1062038" y="887413"/>
                </a:lnTo>
                <a:lnTo>
                  <a:pt x="1053571" y="889001"/>
                </a:lnTo>
                <a:lnTo>
                  <a:pt x="1045105" y="890588"/>
                </a:lnTo>
                <a:lnTo>
                  <a:pt x="1036109" y="890588"/>
                </a:lnTo>
                <a:lnTo>
                  <a:pt x="1026055" y="890588"/>
                </a:lnTo>
                <a:lnTo>
                  <a:pt x="1017588" y="889001"/>
                </a:lnTo>
                <a:lnTo>
                  <a:pt x="1009121" y="887413"/>
                </a:lnTo>
                <a:lnTo>
                  <a:pt x="1000655" y="884238"/>
                </a:lnTo>
                <a:lnTo>
                  <a:pt x="992717" y="880005"/>
                </a:lnTo>
                <a:lnTo>
                  <a:pt x="985309" y="875771"/>
                </a:lnTo>
                <a:lnTo>
                  <a:pt x="978959" y="870480"/>
                </a:lnTo>
                <a:lnTo>
                  <a:pt x="972079" y="864659"/>
                </a:lnTo>
                <a:lnTo>
                  <a:pt x="966259" y="858309"/>
                </a:lnTo>
                <a:lnTo>
                  <a:pt x="960967" y="851430"/>
                </a:lnTo>
                <a:lnTo>
                  <a:pt x="956734" y="844021"/>
                </a:lnTo>
                <a:lnTo>
                  <a:pt x="952500" y="836084"/>
                </a:lnTo>
                <a:lnTo>
                  <a:pt x="949325" y="827617"/>
                </a:lnTo>
                <a:lnTo>
                  <a:pt x="947738" y="819150"/>
                </a:lnTo>
                <a:lnTo>
                  <a:pt x="946679" y="810684"/>
                </a:lnTo>
                <a:lnTo>
                  <a:pt x="946150" y="801159"/>
                </a:lnTo>
                <a:lnTo>
                  <a:pt x="946679" y="791634"/>
                </a:lnTo>
                <a:lnTo>
                  <a:pt x="947738" y="783167"/>
                </a:lnTo>
                <a:lnTo>
                  <a:pt x="949325" y="774700"/>
                </a:lnTo>
                <a:lnTo>
                  <a:pt x="952500" y="766234"/>
                </a:lnTo>
                <a:lnTo>
                  <a:pt x="956734" y="758296"/>
                </a:lnTo>
                <a:lnTo>
                  <a:pt x="960967" y="750888"/>
                </a:lnTo>
                <a:lnTo>
                  <a:pt x="966259" y="744009"/>
                </a:lnTo>
                <a:lnTo>
                  <a:pt x="972079" y="737129"/>
                </a:lnTo>
                <a:lnTo>
                  <a:pt x="978959" y="731838"/>
                </a:lnTo>
                <a:lnTo>
                  <a:pt x="985309" y="726546"/>
                </a:lnTo>
                <a:lnTo>
                  <a:pt x="992717" y="722313"/>
                </a:lnTo>
                <a:lnTo>
                  <a:pt x="1000655" y="718079"/>
                </a:lnTo>
                <a:lnTo>
                  <a:pt x="1009121" y="714904"/>
                </a:lnTo>
                <a:lnTo>
                  <a:pt x="1017588" y="712788"/>
                </a:lnTo>
                <a:lnTo>
                  <a:pt x="1026055" y="711729"/>
                </a:lnTo>
                <a:lnTo>
                  <a:pt x="1036109" y="711200"/>
                </a:lnTo>
                <a:close/>
                <a:moveTo>
                  <a:pt x="799572" y="711200"/>
                </a:moveTo>
                <a:lnTo>
                  <a:pt x="809097" y="711729"/>
                </a:lnTo>
                <a:lnTo>
                  <a:pt x="817564" y="712788"/>
                </a:lnTo>
                <a:lnTo>
                  <a:pt x="826559" y="714904"/>
                </a:lnTo>
                <a:lnTo>
                  <a:pt x="834497" y="718079"/>
                </a:lnTo>
                <a:lnTo>
                  <a:pt x="842434" y="722313"/>
                </a:lnTo>
                <a:lnTo>
                  <a:pt x="849843" y="726546"/>
                </a:lnTo>
                <a:lnTo>
                  <a:pt x="856722" y="731838"/>
                </a:lnTo>
                <a:lnTo>
                  <a:pt x="863072" y="737129"/>
                </a:lnTo>
                <a:lnTo>
                  <a:pt x="868893" y="744009"/>
                </a:lnTo>
                <a:lnTo>
                  <a:pt x="874185" y="750888"/>
                </a:lnTo>
                <a:lnTo>
                  <a:pt x="878947" y="758296"/>
                </a:lnTo>
                <a:lnTo>
                  <a:pt x="882651" y="766234"/>
                </a:lnTo>
                <a:lnTo>
                  <a:pt x="885826" y="774700"/>
                </a:lnTo>
                <a:lnTo>
                  <a:pt x="887414" y="783167"/>
                </a:lnTo>
                <a:lnTo>
                  <a:pt x="889001" y="791634"/>
                </a:lnTo>
                <a:lnTo>
                  <a:pt x="889001" y="801159"/>
                </a:lnTo>
                <a:lnTo>
                  <a:pt x="889001" y="810684"/>
                </a:lnTo>
                <a:lnTo>
                  <a:pt x="887414" y="819150"/>
                </a:lnTo>
                <a:lnTo>
                  <a:pt x="885826" y="827617"/>
                </a:lnTo>
                <a:lnTo>
                  <a:pt x="882651" y="836084"/>
                </a:lnTo>
                <a:lnTo>
                  <a:pt x="878947" y="844021"/>
                </a:lnTo>
                <a:lnTo>
                  <a:pt x="874185" y="851430"/>
                </a:lnTo>
                <a:lnTo>
                  <a:pt x="868893" y="858309"/>
                </a:lnTo>
                <a:lnTo>
                  <a:pt x="863072" y="864659"/>
                </a:lnTo>
                <a:lnTo>
                  <a:pt x="856722" y="870480"/>
                </a:lnTo>
                <a:lnTo>
                  <a:pt x="849843" y="875771"/>
                </a:lnTo>
                <a:lnTo>
                  <a:pt x="842434" y="880005"/>
                </a:lnTo>
                <a:lnTo>
                  <a:pt x="834497" y="884238"/>
                </a:lnTo>
                <a:lnTo>
                  <a:pt x="826559" y="887413"/>
                </a:lnTo>
                <a:lnTo>
                  <a:pt x="817564" y="889001"/>
                </a:lnTo>
                <a:lnTo>
                  <a:pt x="809097" y="890588"/>
                </a:lnTo>
                <a:lnTo>
                  <a:pt x="799572" y="890588"/>
                </a:lnTo>
                <a:lnTo>
                  <a:pt x="790576" y="890588"/>
                </a:lnTo>
                <a:lnTo>
                  <a:pt x="781580" y="889001"/>
                </a:lnTo>
                <a:lnTo>
                  <a:pt x="773113" y="887413"/>
                </a:lnTo>
                <a:lnTo>
                  <a:pt x="764647" y="884238"/>
                </a:lnTo>
                <a:lnTo>
                  <a:pt x="756709" y="880005"/>
                </a:lnTo>
                <a:lnTo>
                  <a:pt x="749301" y="875771"/>
                </a:lnTo>
                <a:lnTo>
                  <a:pt x="742422" y="870480"/>
                </a:lnTo>
                <a:lnTo>
                  <a:pt x="735542" y="864659"/>
                </a:lnTo>
                <a:lnTo>
                  <a:pt x="730251" y="858309"/>
                </a:lnTo>
                <a:lnTo>
                  <a:pt x="724959" y="851430"/>
                </a:lnTo>
                <a:lnTo>
                  <a:pt x="720726" y="844021"/>
                </a:lnTo>
                <a:lnTo>
                  <a:pt x="717022" y="836084"/>
                </a:lnTo>
                <a:lnTo>
                  <a:pt x="713847" y="827617"/>
                </a:lnTo>
                <a:lnTo>
                  <a:pt x="711201" y="819150"/>
                </a:lnTo>
                <a:lnTo>
                  <a:pt x="710142" y="810684"/>
                </a:lnTo>
                <a:lnTo>
                  <a:pt x="709613" y="801159"/>
                </a:lnTo>
                <a:lnTo>
                  <a:pt x="710142" y="791634"/>
                </a:lnTo>
                <a:lnTo>
                  <a:pt x="711201" y="783167"/>
                </a:lnTo>
                <a:lnTo>
                  <a:pt x="713847" y="774700"/>
                </a:lnTo>
                <a:lnTo>
                  <a:pt x="717022" y="766234"/>
                </a:lnTo>
                <a:lnTo>
                  <a:pt x="720726" y="758296"/>
                </a:lnTo>
                <a:lnTo>
                  <a:pt x="724959" y="750888"/>
                </a:lnTo>
                <a:lnTo>
                  <a:pt x="730251" y="744009"/>
                </a:lnTo>
                <a:lnTo>
                  <a:pt x="735542" y="737129"/>
                </a:lnTo>
                <a:lnTo>
                  <a:pt x="742422" y="731838"/>
                </a:lnTo>
                <a:lnTo>
                  <a:pt x="749301" y="726546"/>
                </a:lnTo>
                <a:lnTo>
                  <a:pt x="756709" y="722313"/>
                </a:lnTo>
                <a:lnTo>
                  <a:pt x="764647" y="718079"/>
                </a:lnTo>
                <a:lnTo>
                  <a:pt x="773113" y="714904"/>
                </a:lnTo>
                <a:lnTo>
                  <a:pt x="781580" y="712788"/>
                </a:lnTo>
                <a:lnTo>
                  <a:pt x="790576" y="711729"/>
                </a:lnTo>
                <a:lnTo>
                  <a:pt x="799572" y="711200"/>
                </a:lnTo>
                <a:close/>
                <a:moveTo>
                  <a:pt x="2693194" y="474662"/>
                </a:moveTo>
                <a:lnTo>
                  <a:pt x="2702163" y="475717"/>
                </a:lnTo>
                <a:lnTo>
                  <a:pt x="2711660" y="476773"/>
                </a:lnTo>
                <a:lnTo>
                  <a:pt x="2720102" y="478883"/>
                </a:lnTo>
                <a:lnTo>
                  <a:pt x="2728544" y="482049"/>
                </a:lnTo>
                <a:lnTo>
                  <a:pt x="2736458" y="485742"/>
                </a:lnTo>
                <a:lnTo>
                  <a:pt x="2743845" y="489963"/>
                </a:lnTo>
                <a:lnTo>
                  <a:pt x="2750176" y="495767"/>
                </a:lnTo>
                <a:lnTo>
                  <a:pt x="2757035" y="501043"/>
                </a:lnTo>
                <a:lnTo>
                  <a:pt x="2762311" y="507902"/>
                </a:lnTo>
                <a:lnTo>
                  <a:pt x="2768115" y="514233"/>
                </a:lnTo>
                <a:lnTo>
                  <a:pt x="2772336" y="521620"/>
                </a:lnTo>
                <a:lnTo>
                  <a:pt x="2776029" y="529534"/>
                </a:lnTo>
                <a:lnTo>
                  <a:pt x="2778667" y="537976"/>
                </a:lnTo>
                <a:lnTo>
                  <a:pt x="2781305" y="546417"/>
                </a:lnTo>
                <a:lnTo>
                  <a:pt x="2782360" y="555387"/>
                </a:lnTo>
                <a:lnTo>
                  <a:pt x="2782888" y="564884"/>
                </a:lnTo>
                <a:lnTo>
                  <a:pt x="2782360" y="573853"/>
                </a:lnTo>
                <a:lnTo>
                  <a:pt x="2781305" y="582295"/>
                </a:lnTo>
                <a:lnTo>
                  <a:pt x="2778667" y="591264"/>
                </a:lnTo>
                <a:lnTo>
                  <a:pt x="2776029" y="599179"/>
                </a:lnTo>
                <a:lnTo>
                  <a:pt x="2772336" y="607093"/>
                </a:lnTo>
                <a:lnTo>
                  <a:pt x="2768115" y="614479"/>
                </a:lnTo>
                <a:lnTo>
                  <a:pt x="2762311" y="621866"/>
                </a:lnTo>
                <a:lnTo>
                  <a:pt x="2757035" y="627670"/>
                </a:lnTo>
                <a:lnTo>
                  <a:pt x="2750176" y="634001"/>
                </a:lnTo>
                <a:lnTo>
                  <a:pt x="2743845" y="638749"/>
                </a:lnTo>
                <a:lnTo>
                  <a:pt x="2736458" y="643498"/>
                </a:lnTo>
                <a:lnTo>
                  <a:pt x="2728544" y="647191"/>
                </a:lnTo>
                <a:lnTo>
                  <a:pt x="2720102" y="650357"/>
                </a:lnTo>
                <a:lnTo>
                  <a:pt x="2711660" y="651940"/>
                </a:lnTo>
                <a:lnTo>
                  <a:pt x="2702163" y="654050"/>
                </a:lnTo>
                <a:lnTo>
                  <a:pt x="2693194" y="654050"/>
                </a:lnTo>
                <a:lnTo>
                  <a:pt x="2684225" y="654050"/>
                </a:lnTo>
                <a:lnTo>
                  <a:pt x="2675255" y="651940"/>
                </a:lnTo>
                <a:lnTo>
                  <a:pt x="2666813" y="650357"/>
                </a:lnTo>
                <a:lnTo>
                  <a:pt x="2658899" y="647191"/>
                </a:lnTo>
                <a:lnTo>
                  <a:pt x="2650985" y="643498"/>
                </a:lnTo>
                <a:lnTo>
                  <a:pt x="2643598" y="638749"/>
                </a:lnTo>
                <a:lnTo>
                  <a:pt x="2636212" y="634001"/>
                </a:lnTo>
                <a:lnTo>
                  <a:pt x="2630408" y="627670"/>
                </a:lnTo>
                <a:lnTo>
                  <a:pt x="2624077" y="621866"/>
                </a:lnTo>
                <a:lnTo>
                  <a:pt x="2619328" y="614479"/>
                </a:lnTo>
                <a:lnTo>
                  <a:pt x="2614580" y="607093"/>
                </a:lnTo>
                <a:lnTo>
                  <a:pt x="2610887" y="599179"/>
                </a:lnTo>
                <a:lnTo>
                  <a:pt x="2607721" y="591264"/>
                </a:lnTo>
                <a:lnTo>
                  <a:pt x="2605083" y="582295"/>
                </a:lnTo>
                <a:lnTo>
                  <a:pt x="2604028" y="573853"/>
                </a:lnTo>
                <a:lnTo>
                  <a:pt x="2603500" y="564884"/>
                </a:lnTo>
                <a:lnTo>
                  <a:pt x="2604028" y="555387"/>
                </a:lnTo>
                <a:lnTo>
                  <a:pt x="2605083" y="546417"/>
                </a:lnTo>
                <a:lnTo>
                  <a:pt x="2607721" y="537976"/>
                </a:lnTo>
                <a:lnTo>
                  <a:pt x="2610887" y="529534"/>
                </a:lnTo>
                <a:lnTo>
                  <a:pt x="2614580" y="521620"/>
                </a:lnTo>
                <a:lnTo>
                  <a:pt x="2619328" y="514233"/>
                </a:lnTo>
                <a:lnTo>
                  <a:pt x="2624077" y="507902"/>
                </a:lnTo>
                <a:lnTo>
                  <a:pt x="2630408" y="501043"/>
                </a:lnTo>
                <a:lnTo>
                  <a:pt x="2636212" y="495767"/>
                </a:lnTo>
                <a:lnTo>
                  <a:pt x="2643598" y="489963"/>
                </a:lnTo>
                <a:lnTo>
                  <a:pt x="2650985" y="485742"/>
                </a:lnTo>
                <a:lnTo>
                  <a:pt x="2658899" y="482049"/>
                </a:lnTo>
                <a:lnTo>
                  <a:pt x="2666813" y="478883"/>
                </a:lnTo>
                <a:lnTo>
                  <a:pt x="2675255" y="476773"/>
                </a:lnTo>
                <a:lnTo>
                  <a:pt x="2684225" y="475717"/>
                </a:lnTo>
                <a:lnTo>
                  <a:pt x="2693194" y="474662"/>
                </a:lnTo>
                <a:close/>
                <a:moveTo>
                  <a:pt x="2456393" y="474662"/>
                </a:moveTo>
                <a:lnTo>
                  <a:pt x="2465389" y="475717"/>
                </a:lnTo>
                <a:lnTo>
                  <a:pt x="2474384" y="476773"/>
                </a:lnTo>
                <a:lnTo>
                  <a:pt x="2482851" y="478883"/>
                </a:lnTo>
                <a:lnTo>
                  <a:pt x="2491318" y="482049"/>
                </a:lnTo>
                <a:lnTo>
                  <a:pt x="2499255" y="485742"/>
                </a:lnTo>
                <a:lnTo>
                  <a:pt x="2506664" y="489963"/>
                </a:lnTo>
                <a:lnTo>
                  <a:pt x="2513543" y="495767"/>
                </a:lnTo>
                <a:lnTo>
                  <a:pt x="2519893" y="501043"/>
                </a:lnTo>
                <a:lnTo>
                  <a:pt x="2525714" y="507902"/>
                </a:lnTo>
                <a:lnTo>
                  <a:pt x="2531005" y="514233"/>
                </a:lnTo>
                <a:lnTo>
                  <a:pt x="2535238" y="521620"/>
                </a:lnTo>
                <a:lnTo>
                  <a:pt x="2538943" y="529534"/>
                </a:lnTo>
                <a:lnTo>
                  <a:pt x="2542118" y="537976"/>
                </a:lnTo>
                <a:lnTo>
                  <a:pt x="2544234" y="546417"/>
                </a:lnTo>
                <a:lnTo>
                  <a:pt x="2545822" y="555387"/>
                </a:lnTo>
                <a:lnTo>
                  <a:pt x="2546351" y="564884"/>
                </a:lnTo>
                <a:lnTo>
                  <a:pt x="2545822" y="573853"/>
                </a:lnTo>
                <a:lnTo>
                  <a:pt x="2544234" y="582295"/>
                </a:lnTo>
                <a:lnTo>
                  <a:pt x="2542118" y="591264"/>
                </a:lnTo>
                <a:lnTo>
                  <a:pt x="2538943" y="599179"/>
                </a:lnTo>
                <a:lnTo>
                  <a:pt x="2535238" y="607093"/>
                </a:lnTo>
                <a:lnTo>
                  <a:pt x="2531005" y="614479"/>
                </a:lnTo>
                <a:lnTo>
                  <a:pt x="2525714" y="621866"/>
                </a:lnTo>
                <a:lnTo>
                  <a:pt x="2519893" y="627670"/>
                </a:lnTo>
                <a:lnTo>
                  <a:pt x="2513543" y="634001"/>
                </a:lnTo>
                <a:lnTo>
                  <a:pt x="2506664" y="638749"/>
                </a:lnTo>
                <a:lnTo>
                  <a:pt x="2499255" y="643498"/>
                </a:lnTo>
                <a:lnTo>
                  <a:pt x="2491318" y="647191"/>
                </a:lnTo>
                <a:lnTo>
                  <a:pt x="2482851" y="650357"/>
                </a:lnTo>
                <a:lnTo>
                  <a:pt x="2474384" y="651940"/>
                </a:lnTo>
                <a:lnTo>
                  <a:pt x="2465389" y="654050"/>
                </a:lnTo>
                <a:lnTo>
                  <a:pt x="2456393" y="654050"/>
                </a:lnTo>
                <a:lnTo>
                  <a:pt x="2446868" y="654050"/>
                </a:lnTo>
                <a:lnTo>
                  <a:pt x="2438401" y="651940"/>
                </a:lnTo>
                <a:lnTo>
                  <a:pt x="2429405" y="650357"/>
                </a:lnTo>
                <a:lnTo>
                  <a:pt x="2421468" y="647191"/>
                </a:lnTo>
                <a:lnTo>
                  <a:pt x="2413530" y="643498"/>
                </a:lnTo>
                <a:lnTo>
                  <a:pt x="2406122" y="638749"/>
                </a:lnTo>
                <a:lnTo>
                  <a:pt x="2399243" y="634001"/>
                </a:lnTo>
                <a:lnTo>
                  <a:pt x="2392892" y="627670"/>
                </a:lnTo>
                <a:lnTo>
                  <a:pt x="2387072" y="621866"/>
                </a:lnTo>
                <a:lnTo>
                  <a:pt x="2381780" y="614479"/>
                </a:lnTo>
                <a:lnTo>
                  <a:pt x="2377017" y="607093"/>
                </a:lnTo>
                <a:lnTo>
                  <a:pt x="2373313" y="599179"/>
                </a:lnTo>
                <a:lnTo>
                  <a:pt x="2370138" y="591264"/>
                </a:lnTo>
                <a:lnTo>
                  <a:pt x="2368551" y="582295"/>
                </a:lnTo>
                <a:lnTo>
                  <a:pt x="2366963" y="573853"/>
                </a:lnTo>
                <a:lnTo>
                  <a:pt x="2366963" y="564884"/>
                </a:lnTo>
                <a:lnTo>
                  <a:pt x="2366963" y="555387"/>
                </a:lnTo>
                <a:lnTo>
                  <a:pt x="2368551" y="546417"/>
                </a:lnTo>
                <a:lnTo>
                  <a:pt x="2370138" y="537976"/>
                </a:lnTo>
                <a:lnTo>
                  <a:pt x="2373313" y="529534"/>
                </a:lnTo>
                <a:lnTo>
                  <a:pt x="2377017" y="521620"/>
                </a:lnTo>
                <a:lnTo>
                  <a:pt x="2381780" y="514233"/>
                </a:lnTo>
                <a:lnTo>
                  <a:pt x="2387072" y="507902"/>
                </a:lnTo>
                <a:lnTo>
                  <a:pt x="2392892" y="501043"/>
                </a:lnTo>
                <a:lnTo>
                  <a:pt x="2399243" y="495767"/>
                </a:lnTo>
                <a:lnTo>
                  <a:pt x="2406122" y="489963"/>
                </a:lnTo>
                <a:lnTo>
                  <a:pt x="2413530" y="485742"/>
                </a:lnTo>
                <a:lnTo>
                  <a:pt x="2421468" y="482049"/>
                </a:lnTo>
                <a:lnTo>
                  <a:pt x="2429405" y="478883"/>
                </a:lnTo>
                <a:lnTo>
                  <a:pt x="2438401" y="476773"/>
                </a:lnTo>
                <a:lnTo>
                  <a:pt x="2446868" y="475717"/>
                </a:lnTo>
                <a:lnTo>
                  <a:pt x="2456393" y="474662"/>
                </a:lnTo>
                <a:close/>
                <a:moveTo>
                  <a:pt x="2220384" y="474662"/>
                </a:moveTo>
                <a:lnTo>
                  <a:pt x="2229909" y="475717"/>
                </a:lnTo>
                <a:lnTo>
                  <a:pt x="2238376" y="476773"/>
                </a:lnTo>
                <a:lnTo>
                  <a:pt x="2246842" y="478883"/>
                </a:lnTo>
                <a:lnTo>
                  <a:pt x="2255309" y="482049"/>
                </a:lnTo>
                <a:lnTo>
                  <a:pt x="2263246" y="485742"/>
                </a:lnTo>
                <a:lnTo>
                  <a:pt x="2270655" y="489963"/>
                </a:lnTo>
                <a:lnTo>
                  <a:pt x="2277005" y="495767"/>
                </a:lnTo>
                <a:lnTo>
                  <a:pt x="2283884" y="501043"/>
                </a:lnTo>
                <a:lnTo>
                  <a:pt x="2289705" y="507902"/>
                </a:lnTo>
                <a:lnTo>
                  <a:pt x="2294997" y="514233"/>
                </a:lnTo>
                <a:lnTo>
                  <a:pt x="2299230" y="521620"/>
                </a:lnTo>
                <a:lnTo>
                  <a:pt x="2303463" y="529534"/>
                </a:lnTo>
                <a:lnTo>
                  <a:pt x="2306109" y="537976"/>
                </a:lnTo>
                <a:lnTo>
                  <a:pt x="2308226" y="546417"/>
                </a:lnTo>
                <a:lnTo>
                  <a:pt x="2309284" y="555387"/>
                </a:lnTo>
                <a:lnTo>
                  <a:pt x="2309813" y="564884"/>
                </a:lnTo>
                <a:lnTo>
                  <a:pt x="2309284" y="573853"/>
                </a:lnTo>
                <a:lnTo>
                  <a:pt x="2308226" y="582295"/>
                </a:lnTo>
                <a:lnTo>
                  <a:pt x="2306109" y="591264"/>
                </a:lnTo>
                <a:lnTo>
                  <a:pt x="2303463" y="599179"/>
                </a:lnTo>
                <a:lnTo>
                  <a:pt x="2299230" y="607093"/>
                </a:lnTo>
                <a:lnTo>
                  <a:pt x="2294997" y="614479"/>
                </a:lnTo>
                <a:lnTo>
                  <a:pt x="2289705" y="621866"/>
                </a:lnTo>
                <a:lnTo>
                  <a:pt x="2283884" y="627670"/>
                </a:lnTo>
                <a:lnTo>
                  <a:pt x="2277005" y="634001"/>
                </a:lnTo>
                <a:lnTo>
                  <a:pt x="2270655" y="638749"/>
                </a:lnTo>
                <a:lnTo>
                  <a:pt x="2263246" y="643498"/>
                </a:lnTo>
                <a:lnTo>
                  <a:pt x="2255309" y="647191"/>
                </a:lnTo>
                <a:lnTo>
                  <a:pt x="2246842" y="650357"/>
                </a:lnTo>
                <a:lnTo>
                  <a:pt x="2238376" y="651940"/>
                </a:lnTo>
                <a:lnTo>
                  <a:pt x="2229909" y="654050"/>
                </a:lnTo>
                <a:lnTo>
                  <a:pt x="2220384" y="654050"/>
                </a:lnTo>
                <a:lnTo>
                  <a:pt x="2210859" y="654050"/>
                </a:lnTo>
                <a:lnTo>
                  <a:pt x="2202392" y="651940"/>
                </a:lnTo>
                <a:lnTo>
                  <a:pt x="2193925" y="650357"/>
                </a:lnTo>
                <a:lnTo>
                  <a:pt x="2185459" y="647191"/>
                </a:lnTo>
                <a:lnTo>
                  <a:pt x="2177521" y="643498"/>
                </a:lnTo>
                <a:lnTo>
                  <a:pt x="2170113" y="638749"/>
                </a:lnTo>
                <a:lnTo>
                  <a:pt x="2163234" y="634001"/>
                </a:lnTo>
                <a:lnTo>
                  <a:pt x="2156354" y="627670"/>
                </a:lnTo>
                <a:lnTo>
                  <a:pt x="2151063" y="621866"/>
                </a:lnTo>
                <a:lnTo>
                  <a:pt x="2145771" y="614479"/>
                </a:lnTo>
                <a:lnTo>
                  <a:pt x="2141538" y="607093"/>
                </a:lnTo>
                <a:lnTo>
                  <a:pt x="2137304" y="599179"/>
                </a:lnTo>
                <a:lnTo>
                  <a:pt x="2134129" y="591264"/>
                </a:lnTo>
                <a:lnTo>
                  <a:pt x="2132013" y="582295"/>
                </a:lnTo>
                <a:lnTo>
                  <a:pt x="2130954" y="573853"/>
                </a:lnTo>
                <a:lnTo>
                  <a:pt x="2130425" y="564884"/>
                </a:lnTo>
                <a:lnTo>
                  <a:pt x="2130954" y="555387"/>
                </a:lnTo>
                <a:lnTo>
                  <a:pt x="2132013" y="546417"/>
                </a:lnTo>
                <a:lnTo>
                  <a:pt x="2134129" y="537976"/>
                </a:lnTo>
                <a:lnTo>
                  <a:pt x="2137304" y="529534"/>
                </a:lnTo>
                <a:lnTo>
                  <a:pt x="2141538" y="521620"/>
                </a:lnTo>
                <a:lnTo>
                  <a:pt x="2145771" y="514233"/>
                </a:lnTo>
                <a:lnTo>
                  <a:pt x="2151063" y="507902"/>
                </a:lnTo>
                <a:lnTo>
                  <a:pt x="2156354" y="501043"/>
                </a:lnTo>
                <a:lnTo>
                  <a:pt x="2163234" y="495767"/>
                </a:lnTo>
                <a:lnTo>
                  <a:pt x="2170113" y="489963"/>
                </a:lnTo>
                <a:lnTo>
                  <a:pt x="2177521" y="485742"/>
                </a:lnTo>
                <a:lnTo>
                  <a:pt x="2185459" y="482049"/>
                </a:lnTo>
                <a:lnTo>
                  <a:pt x="2193925" y="478883"/>
                </a:lnTo>
                <a:lnTo>
                  <a:pt x="2202392" y="476773"/>
                </a:lnTo>
                <a:lnTo>
                  <a:pt x="2210859" y="475717"/>
                </a:lnTo>
                <a:lnTo>
                  <a:pt x="2220384" y="474662"/>
                </a:lnTo>
                <a:close/>
                <a:moveTo>
                  <a:pt x="1983320" y="474662"/>
                </a:moveTo>
                <a:lnTo>
                  <a:pt x="1992369" y="475717"/>
                </a:lnTo>
                <a:lnTo>
                  <a:pt x="2001418" y="476773"/>
                </a:lnTo>
                <a:lnTo>
                  <a:pt x="2009934" y="478883"/>
                </a:lnTo>
                <a:lnTo>
                  <a:pt x="2017918" y="482049"/>
                </a:lnTo>
                <a:lnTo>
                  <a:pt x="2025902" y="485742"/>
                </a:lnTo>
                <a:lnTo>
                  <a:pt x="2033354" y="489963"/>
                </a:lnTo>
                <a:lnTo>
                  <a:pt x="2040806" y="495767"/>
                </a:lnTo>
                <a:lnTo>
                  <a:pt x="2046661" y="501043"/>
                </a:lnTo>
                <a:lnTo>
                  <a:pt x="2053049" y="507902"/>
                </a:lnTo>
                <a:lnTo>
                  <a:pt x="2057839" y="514233"/>
                </a:lnTo>
                <a:lnTo>
                  <a:pt x="2062630" y="521620"/>
                </a:lnTo>
                <a:lnTo>
                  <a:pt x="2066356" y="529534"/>
                </a:lnTo>
                <a:lnTo>
                  <a:pt x="2069549" y="537976"/>
                </a:lnTo>
                <a:lnTo>
                  <a:pt x="2071146" y="546417"/>
                </a:lnTo>
                <a:lnTo>
                  <a:pt x="2073275" y="555387"/>
                </a:lnTo>
                <a:lnTo>
                  <a:pt x="2073275" y="564884"/>
                </a:lnTo>
                <a:lnTo>
                  <a:pt x="2073275" y="573853"/>
                </a:lnTo>
                <a:lnTo>
                  <a:pt x="2071146" y="582295"/>
                </a:lnTo>
                <a:lnTo>
                  <a:pt x="2069549" y="591264"/>
                </a:lnTo>
                <a:lnTo>
                  <a:pt x="2066356" y="599179"/>
                </a:lnTo>
                <a:lnTo>
                  <a:pt x="2062630" y="607093"/>
                </a:lnTo>
                <a:lnTo>
                  <a:pt x="2057839" y="614479"/>
                </a:lnTo>
                <a:lnTo>
                  <a:pt x="2053049" y="621866"/>
                </a:lnTo>
                <a:lnTo>
                  <a:pt x="2046661" y="627670"/>
                </a:lnTo>
                <a:lnTo>
                  <a:pt x="2040806" y="634001"/>
                </a:lnTo>
                <a:lnTo>
                  <a:pt x="2033354" y="638749"/>
                </a:lnTo>
                <a:lnTo>
                  <a:pt x="2025902" y="643498"/>
                </a:lnTo>
                <a:lnTo>
                  <a:pt x="2017918" y="647191"/>
                </a:lnTo>
                <a:lnTo>
                  <a:pt x="2009934" y="650357"/>
                </a:lnTo>
                <a:lnTo>
                  <a:pt x="2001418" y="651940"/>
                </a:lnTo>
                <a:lnTo>
                  <a:pt x="1992369" y="654050"/>
                </a:lnTo>
                <a:lnTo>
                  <a:pt x="1983320" y="654050"/>
                </a:lnTo>
                <a:lnTo>
                  <a:pt x="1973739" y="654050"/>
                </a:lnTo>
                <a:lnTo>
                  <a:pt x="1964690" y="651940"/>
                </a:lnTo>
                <a:lnTo>
                  <a:pt x="1956174" y="650357"/>
                </a:lnTo>
                <a:lnTo>
                  <a:pt x="1947657" y="647191"/>
                </a:lnTo>
                <a:lnTo>
                  <a:pt x="1939673" y="643498"/>
                </a:lnTo>
                <a:lnTo>
                  <a:pt x="1932221" y="638749"/>
                </a:lnTo>
                <a:lnTo>
                  <a:pt x="1925834" y="634001"/>
                </a:lnTo>
                <a:lnTo>
                  <a:pt x="1918914" y="627670"/>
                </a:lnTo>
                <a:lnTo>
                  <a:pt x="1913591" y="621866"/>
                </a:lnTo>
                <a:lnTo>
                  <a:pt x="1907736" y="614479"/>
                </a:lnTo>
                <a:lnTo>
                  <a:pt x="1903478" y="607093"/>
                </a:lnTo>
                <a:lnTo>
                  <a:pt x="1899752" y="599179"/>
                </a:lnTo>
                <a:lnTo>
                  <a:pt x="1897091" y="591264"/>
                </a:lnTo>
                <a:lnTo>
                  <a:pt x="1894429" y="582295"/>
                </a:lnTo>
                <a:lnTo>
                  <a:pt x="1893365" y="573853"/>
                </a:lnTo>
                <a:lnTo>
                  <a:pt x="1892300" y="564884"/>
                </a:lnTo>
                <a:lnTo>
                  <a:pt x="1893365" y="555387"/>
                </a:lnTo>
                <a:lnTo>
                  <a:pt x="1894429" y="546417"/>
                </a:lnTo>
                <a:lnTo>
                  <a:pt x="1897091" y="537976"/>
                </a:lnTo>
                <a:lnTo>
                  <a:pt x="1899752" y="529534"/>
                </a:lnTo>
                <a:lnTo>
                  <a:pt x="1903478" y="521620"/>
                </a:lnTo>
                <a:lnTo>
                  <a:pt x="1907736" y="514233"/>
                </a:lnTo>
                <a:lnTo>
                  <a:pt x="1913591" y="507902"/>
                </a:lnTo>
                <a:lnTo>
                  <a:pt x="1918914" y="501043"/>
                </a:lnTo>
                <a:lnTo>
                  <a:pt x="1925834" y="495767"/>
                </a:lnTo>
                <a:lnTo>
                  <a:pt x="1932221" y="489963"/>
                </a:lnTo>
                <a:lnTo>
                  <a:pt x="1939673" y="485742"/>
                </a:lnTo>
                <a:lnTo>
                  <a:pt x="1947657" y="482049"/>
                </a:lnTo>
                <a:lnTo>
                  <a:pt x="1956174" y="478883"/>
                </a:lnTo>
                <a:lnTo>
                  <a:pt x="1964690" y="476773"/>
                </a:lnTo>
                <a:lnTo>
                  <a:pt x="1973739" y="475717"/>
                </a:lnTo>
                <a:lnTo>
                  <a:pt x="1983320" y="474662"/>
                </a:lnTo>
                <a:close/>
                <a:moveTo>
                  <a:pt x="1272118" y="474662"/>
                </a:moveTo>
                <a:lnTo>
                  <a:pt x="1281114" y="475717"/>
                </a:lnTo>
                <a:lnTo>
                  <a:pt x="1290639" y="476773"/>
                </a:lnTo>
                <a:lnTo>
                  <a:pt x="1299105" y="478883"/>
                </a:lnTo>
                <a:lnTo>
                  <a:pt x="1307572" y="482049"/>
                </a:lnTo>
                <a:lnTo>
                  <a:pt x="1315509" y="485742"/>
                </a:lnTo>
                <a:lnTo>
                  <a:pt x="1322918" y="489963"/>
                </a:lnTo>
                <a:lnTo>
                  <a:pt x="1329268" y="495767"/>
                </a:lnTo>
                <a:lnTo>
                  <a:pt x="1336147" y="501043"/>
                </a:lnTo>
                <a:lnTo>
                  <a:pt x="1341439" y="507902"/>
                </a:lnTo>
                <a:lnTo>
                  <a:pt x="1347260" y="514233"/>
                </a:lnTo>
                <a:lnTo>
                  <a:pt x="1351493" y="521620"/>
                </a:lnTo>
                <a:lnTo>
                  <a:pt x="1355197" y="529534"/>
                </a:lnTo>
                <a:lnTo>
                  <a:pt x="1357843" y="537976"/>
                </a:lnTo>
                <a:lnTo>
                  <a:pt x="1360489" y="546417"/>
                </a:lnTo>
                <a:lnTo>
                  <a:pt x="1361547" y="555387"/>
                </a:lnTo>
                <a:lnTo>
                  <a:pt x="1362076" y="564884"/>
                </a:lnTo>
                <a:lnTo>
                  <a:pt x="1361547" y="573853"/>
                </a:lnTo>
                <a:lnTo>
                  <a:pt x="1360489" y="582295"/>
                </a:lnTo>
                <a:lnTo>
                  <a:pt x="1357843" y="591264"/>
                </a:lnTo>
                <a:lnTo>
                  <a:pt x="1355197" y="599179"/>
                </a:lnTo>
                <a:lnTo>
                  <a:pt x="1351493" y="607093"/>
                </a:lnTo>
                <a:lnTo>
                  <a:pt x="1347260" y="614479"/>
                </a:lnTo>
                <a:lnTo>
                  <a:pt x="1341439" y="621866"/>
                </a:lnTo>
                <a:lnTo>
                  <a:pt x="1336147" y="627670"/>
                </a:lnTo>
                <a:lnTo>
                  <a:pt x="1329268" y="634001"/>
                </a:lnTo>
                <a:lnTo>
                  <a:pt x="1322918" y="638749"/>
                </a:lnTo>
                <a:lnTo>
                  <a:pt x="1315509" y="643498"/>
                </a:lnTo>
                <a:lnTo>
                  <a:pt x="1307572" y="647191"/>
                </a:lnTo>
                <a:lnTo>
                  <a:pt x="1299105" y="650357"/>
                </a:lnTo>
                <a:lnTo>
                  <a:pt x="1290639" y="651940"/>
                </a:lnTo>
                <a:lnTo>
                  <a:pt x="1281114" y="654050"/>
                </a:lnTo>
                <a:lnTo>
                  <a:pt x="1272118" y="654050"/>
                </a:lnTo>
                <a:lnTo>
                  <a:pt x="1263122" y="654050"/>
                </a:lnTo>
                <a:lnTo>
                  <a:pt x="1254655" y="651940"/>
                </a:lnTo>
                <a:lnTo>
                  <a:pt x="1245659" y="650357"/>
                </a:lnTo>
                <a:lnTo>
                  <a:pt x="1237722" y="647191"/>
                </a:lnTo>
                <a:lnTo>
                  <a:pt x="1229784" y="643498"/>
                </a:lnTo>
                <a:lnTo>
                  <a:pt x="1222376" y="638749"/>
                </a:lnTo>
                <a:lnTo>
                  <a:pt x="1214968" y="634001"/>
                </a:lnTo>
                <a:lnTo>
                  <a:pt x="1209147" y="627670"/>
                </a:lnTo>
                <a:lnTo>
                  <a:pt x="1202797" y="621866"/>
                </a:lnTo>
                <a:lnTo>
                  <a:pt x="1198034" y="614479"/>
                </a:lnTo>
                <a:lnTo>
                  <a:pt x="1193272" y="607093"/>
                </a:lnTo>
                <a:lnTo>
                  <a:pt x="1189567" y="599179"/>
                </a:lnTo>
                <a:lnTo>
                  <a:pt x="1186392" y="591264"/>
                </a:lnTo>
                <a:lnTo>
                  <a:pt x="1184805" y="582295"/>
                </a:lnTo>
                <a:lnTo>
                  <a:pt x="1182688" y="573853"/>
                </a:lnTo>
                <a:lnTo>
                  <a:pt x="1182688" y="564884"/>
                </a:lnTo>
                <a:lnTo>
                  <a:pt x="1182688" y="555387"/>
                </a:lnTo>
                <a:lnTo>
                  <a:pt x="1184805" y="546417"/>
                </a:lnTo>
                <a:lnTo>
                  <a:pt x="1186392" y="537976"/>
                </a:lnTo>
                <a:lnTo>
                  <a:pt x="1189567" y="529534"/>
                </a:lnTo>
                <a:lnTo>
                  <a:pt x="1193272" y="521620"/>
                </a:lnTo>
                <a:lnTo>
                  <a:pt x="1198034" y="514233"/>
                </a:lnTo>
                <a:lnTo>
                  <a:pt x="1202797" y="507902"/>
                </a:lnTo>
                <a:lnTo>
                  <a:pt x="1209147" y="501043"/>
                </a:lnTo>
                <a:lnTo>
                  <a:pt x="1214968" y="495767"/>
                </a:lnTo>
                <a:lnTo>
                  <a:pt x="1222376" y="489963"/>
                </a:lnTo>
                <a:lnTo>
                  <a:pt x="1229784" y="485742"/>
                </a:lnTo>
                <a:lnTo>
                  <a:pt x="1237722" y="482049"/>
                </a:lnTo>
                <a:lnTo>
                  <a:pt x="1245659" y="478883"/>
                </a:lnTo>
                <a:lnTo>
                  <a:pt x="1254655" y="476773"/>
                </a:lnTo>
                <a:lnTo>
                  <a:pt x="1263122" y="475717"/>
                </a:lnTo>
                <a:lnTo>
                  <a:pt x="1272118" y="474662"/>
                </a:lnTo>
                <a:close/>
                <a:moveTo>
                  <a:pt x="1036109" y="474662"/>
                </a:moveTo>
                <a:lnTo>
                  <a:pt x="1045105" y="475717"/>
                </a:lnTo>
                <a:lnTo>
                  <a:pt x="1053571" y="476773"/>
                </a:lnTo>
                <a:lnTo>
                  <a:pt x="1062038" y="478883"/>
                </a:lnTo>
                <a:lnTo>
                  <a:pt x="1070505" y="482049"/>
                </a:lnTo>
                <a:lnTo>
                  <a:pt x="1078442" y="485742"/>
                </a:lnTo>
                <a:lnTo>
                  <a:pt x="1085851" y="489963"/>
                </a:lnTo>
                <a:lnTo>
                  <a:pt x="1092730" y="495767"/>
                </a:lnTo>
                <a:lnTo>
                  <a:pt x="1099080" y="501043"/>
                </a:lnTo>
                <a:lnTo>
                  <a:pt x="1105430" y="507902"/>
                </a:lnTo>
                <a:lnTo>
                  <a:pt x="1110192" y="514233"/>
                </a:lnTo>
                <a:lnTo>
                  <a:pt x="1114426" y="521620"/>
                </a:lnTo>
                <a:lnTo>
                  <a:pt x="1118659" y="529534"/>
                </a:lnTo>
                <a:lnTo>
                  <a:pt x="1121834" y="537976"/>
                </a:lnTo>
                <a:lnTo>
                  <a:pt x="1123422" y="546417"/>
                </a:lnTo>
                <a:lnTo>
                  <a:pt x="1125009" y="555387"/>
                </a:lnTo>
                <a:lnTo>
                  <a:pt x="1125538" y="564884"/>
                </a:lnTo>
                <a:lnTo>
                  <a:pt x="1125009" y="573853"/>
                </a:lnTo>
                <a:lnTo>
                  <a:pt x="1123422" y="582295"/>
                </a:lnTo>
                <a:lnTo>
                  <a:pt x="1121834" y="591264"/>
                </a:lnTo>
                <a:lnTo>
                  <a:pt x="1118659" y="599179"/>
                </a:lnTo>
                <a:lnTo>
                  <a:pt x="1114426" y="607093"/>
                </a:lnTo>
                <a:lnTo>
                  <a:pt x="1110192" y="614479"/>
                </a:lnTo>
                <a:lnTo>
                  <a:pt x="1105430" y="621866"/>
                </a:lnTo>
                <a:lnTo>
                  <a:pt x="1099080" y="627670"/>
                </a:lnTo>
                <a:lnTo>
                  <a:pt x="1092730" y="634001"/>
                </a:lnTo>
                <a:lnTo>
                  <a:pt x="1085851" y="638749"/>
                </a:lnTo>
                <a:lnTo>
                  <a:pt x="1078442" y="643498"/>
                </a:lnTo>
                <a:lnTo>
                  <a:pt x="1070505" y="647191"/>
                </a:lnTo>
                <a:lnTo>
                  <a:pt x="1062038" y="650357"/>
                </a:lnTo>
                <a:lnTo>
                  <a:pt x="1053571" y="651940"/>
                </a:lnTo>
                <a:lnTo>
                  <a:pt x="1045105" y="654050"/>
                </a:lnTo>
                <a:lnTo>
                  <a:pt x="1036109" y="654050"/>
                </a:lnTo>
                <a:lnTo>
                  <a:pt x="1026055" y="654050"/>
                </a:lnTo>
                <a:lnTo>
                  <a:pt x="1017588" y="651940"/>
                </a:lnTo>
                <a:lnTo>
                  <a:pt x="1009121" y="650357"/>
                </a:lnTo>
                <a:lnTo>
                  <a:pt x="1000655" y="647191"/>
                </a:lnTo>
                <a:lnTo>
                  <a:pt x="992717" y="643498"/>
                </a:lnTo>
                <a:lnTo>
                  <a:pt x="985309" y="638749"/>
                </a:lnTo>
                <a:lnTo>
                  <a:pt x="978959" y="634001"/>
                </a:lnTo>
                <a:lnTo>
                  <a:pt x="972079" y="627670"/>
                </a:lnTo>
                <a:lnTo>
                  <a:pt x="966259" y="621866"/>
                </a:lnTo>
                <a:lnTo>
                  <a:pt x="960967" y="614479"/>
                </a:lnTo>
                <a:lnTo>
                  <a:pt x="956734" y="607093"/>
                </a:lnTo>
                <a:lnTo>
                  <a:pt x="952500" y="599179"/>
                </a:lnTo>
                <a:lnTo>
                  <a:pt x="949325" y="591264"/>
                </a:lnTo>
                <a:lnTo>
                  <a:pt x="947738" y="582295"/>
                </a:lnTo>
                <a:lnTo>
                  <a:pt x="946679" y="573853"/>
                </a:lnTo>
                <a:lnTo>
                  <a:pt x="946150" y="564884"/>
                </a:lnTo>
                <a:lnTo>
                  <a:pt x="946679" y="555387"/>
                </a:lnTo>
                <a:lnTo>
                  <a:pt x="947738" y="546417"/>
                </a:lnTo>
                <a:lnTo>
                  <a:pt x="949325" y="537976"/>
                </a:lnTo>
                <a:lnTo>
                  <a:pt x="952500" y="529534"/>
                </a:lnTo>
                <a:lnTo>
                  <a:pt x="956734" y="521620"/>
                </a:lnTo>
                <a:lnTo>
                  <a:pt x="960967" y="514233"/>
                </a:lnTo>
                <a:lnTo>
                  <a:pt x="966259" y="507902"/>
                </a:lnTo>
                <a:lnTo>
                  <a:pt x="972079" y="501043"/>
                </a:lnTo>
                <a:lnTo>
                  <a:pt x="978959" y="495767"/>
                </a:lnTo>
                <a:lnTo>
                  <a:pt x="985309" y="489963"/>
                </a:lnTo>
                <a:lnTo>
                  <a:pt x="992717" y="485742"/>
                </a:lnTo>
                <a:lnTo>
                  <a:pt x="1000655" y="482049"/>
                </a:lnTo>
                <a:lnTo>
                  <a:pt x="1009121" y="478883"/>
                </a:lnTo>
                <a:lnTo>
                  <a:pt x="1017588" y="476773"/>
                </a:lnTo>
                <a:lnTo>
                  <a:pt x="1026055" y="475717"/>
                </a:lnTo>
                <a:lnTo>
                  <a:pt x="1036109" y="474662"/>
                </a:lnTo>
                <a:close/>
                <a:moveTo>
                  <a:pt x="799572" y="474662"/>
                </a:moveTo>
                <a:lnTo>
                  <a:pt x="809097" y="475717"/>
                </a:lnTo>
                <a:lnTo>
                  <a:pt x="817564" y="476773"/>
                </a:lnTo>
                <a:lnTo>
                  <a:pt x="826559" y="478883"/>
                </a:lnTo>
                <a:lnTo>
                  <a:pt x="834497" y="482049"/>
                </a:lnTo>
                <a:lnTo>
                  <a:pt x="842434" y="485742"/>
                </a:lnTo>
                <a:lnTo>
                  <a:pt x="849843" y="489963"/>
                </a:lnTo>
                <a:lnTo>
                  <a:pt x="856722" y="495767"/>
                </a:lnTo>
                <a:lnTo>
                  <a:pt x="863072" y="501043"/>
                </a:lnTo>
                <a:lnTo>
                  <a:pt x="868893" y="507902"/>
                </a:lnTo>
                <a:lnTo>
                  <a:pt x="874185" y="514233"/>
                </a:lnTo>
                <a:lnTo>
                  <a:pt x="878947" y="521620"/>
                </a:lnTo>
                <a:lnTo>
                  <a:pt x="882651" y="529534"/>
                </a:lnTo>
                <a:lnTo>
                  <a:pt x="885826" y="537976"/>
                </a:lnTo>
                <a:lnTo>
                  <a:pt x="887414" y="546417"/>
                </a:lnTo>
                <a:lnTo>
                  <a:pt x="889001" y="555387"/>
                </a:lnTo>
                <a:lnTo>
                  <a:pt x="889001" y="564884"/>
                </a:lnTo>
                <a:lnTo>
                  <a:pt x="889001" y="573853"/>
                </a:lnTo>
                <a:lnTo>
                  <a:pt x="887414" y="582295"/>
                </a:lnTo>
                <a:lnTo>
                  <a:pt x="885826" y="591264"/>
                </a:lnTo>
                <a:lnTo>
                  <a:pt x="882651" y="599179"/>
                </a:lnTo>
                <a:lnTo>
                  <a:pt x="878947" y="607093"/>
                </a:lnTo>
                <a:lnTo>
                  <a:pt x="874185" y="614479"/>
                </a:lnTo>
                <a:lnTo>
                  <a:pt x="868893" y="621866"/>
                </a:lnTo>
                <a:lnTo>
                  <a:pt x="863072" y="627670"/>
                </a:lnTo>
                <a:lnTo>
                  <a:pt x="856722" y="634001"/>
                </a:lnTo>
                <a:lnTo>
                  <a:pt x="849843" y="638749"/>
                </a:lnTo>
                <a:lnTo>
                  <a:pt x="842434" y="643498"/>
                </a:lnTo>
                <a:lnTo>
                  <a:pt x="834497" y="647191"/>
                </a:lnTo>
                <a:lnTo>
                  <a:pt x="826559" y="650357"/>
                </a:lnTo>
                <a:lnTo>
                  <a:pt x="817564" y="651940"/>
                </a:lnTo>
                <a:lnTo>
                  <a:pt x="809097" y="654050"/>
                </a:lnTo>
                <a:lnTo>
                  <a:pt x="799572" y="654050"/>
                </a:lnTo>
                <a:lnTo>
                  <a:pt x="790576" y="654050"/>
                </a:lnTo>
                <a:lnTo>
                  <a:pt x="781580" y="651940"/>
                </a:lnTo>
                <a:lnTo>
                  <a:pt x="773113" y="650357"/>
                </a:lnTo>
                <a:lnTo>
                  <a:pt x="764647" y="647191"/>
                </a:lnTo>
                <a:lnTo>
                  <a:pt x="756709" y="643498"/>
                </a:lnTo>
                <a:lnTo>
                  <a:pt x="749301" y="638749"/>
                </a:lnTo>
                <a:lnTo>
                  <a:pt x="742422" y="634001"/>
                </a:lnTo>
                <a:lnTo>
                  <a:pt x="735542" y="627670"/>
                </a:lnTo>
                <a:lnTo>
                  <a:pt x="730251" y="621866"/>
                </a:lnTo>
                <a:lnTo>
                  <a:pt x="724959" y="614479"/>
                </a:lnTo>
                <a:lnTo>
                  <a:pt x="720726" y="607093"/>
                </a:lnTo>
                <a:lnTo>
                  <a:pt x="717022" y="599179"/>
                </a:lnTo>
                <a:lnTo>
                  <a:pt x="713847" y="591264"/>
                </a:lnTo>
                <a:lnTo>
                  <a:pt x="711201" y="582295"/>
                </a:lnTo>
                <a:lnTo>
                  <a:pt x="710142" y="573853"/>
                </a:lnTo>
                <a:lnTo>
                  <a:pt x="709613" y="564884"/>
                </a:lnTo>
                <a:lnTo>
                  <a:pt x="710142" y="555387"/>
                </a:lnTo>
                <a:lnTo>
                  <a:pt x="711201" y="546417"/>
                </a:lnTo>
                <a:lnTo>
                  <a:pt x="713847" y="537976"/>
                </a:lnTo>
                <a:lnTo>
                  <a:pt x="717022" y="529534"/>
                </a:lnTo>
                <a:lnTo>
                  <a:pt x="720726" y="521620"/>
                </a:lnTo>
                <a:lnTo>
                  <a:pt x="724959" y="514233"/>
                </a:lnTo>
                <a:lnTo>
                  <a:pt x="730251" y="507902"/>
                </a:lnTo>
                <a:lnTo>
                  <a:pt x="735542" y="501043"/>
                </a:lnTo>
                <a:lnTo>
                  <a:pt x="742422" y="495767"/>
                </a:lnTo>
                <a:lnTo>
                  <a:pt x="749301" y="489963"/>
                </a:lnTo>
                <a:lnTo>
                  <a:pt x="756709" y="485742"/>
                </a:lnTo>
                <a:lnTo>
                  <a:pt x="764647" y="482049"/>
                </a:lnTo>
                <a:lnTo>
                  <a:pt x="773113" y="478883"/>
                </a:lnTo>
                <a:lnTo>
                  <a:pt x="781580" y="476773"/>
                </a:lnTo>
                <a:lnTo>
                  <a:pt x="790576" y="475717"/>
                </a:lnTo>
                <a:lnTo>
                  <a:pt x="799572" y="474662"/>
                </a:lnTo>
                <a:close/>
                <a:moveTo>
                  <a:pt x="563032" y="474662"/>
                </a:moveTo>
                <a:lnTo>
                  <a:pt x="571975" y="475717"/>
                </a:lnTo>
                <a:lnTo>
                  <a:pt x="580918" y="476773"/>
                </a:lnTo>
                <a:lnTo>
                  <a:pt x="589335" y="478883"/>
                </a:lnTo>
                <a:lnTo>
                  <a:pt x="597226" y="482049"/>
                </a:lnTo>
                <a:lnTo>
                  <a:pt x="605117" y="485742"/>
                </a:lnTo>
                <a:lnTo>
                  <a:pt x="613008" y="489963"/>
                </a:lnTo>
                <a:lnTo>
                  <a:pt x="619847" y="495767"/>
                </a:lnTo>
                <a:lnTo>
                  <a:pt x="625633" y="501043"/>
                </a:lnTo>
                <a:lnTo>
                  <a:pt x="631946" y="507902"/>
                </a:lnTo>
                <a:lnTo>
                  <a:pt x="636681" y="514233"/>
                </a:lnTo>
                <a:lnTo>
                  <a:pt x="641415" y="521620"/>
                </a:lnTo>
                <a:lnTo>
                  <a:pt x="645098" y="529534"/>
                </a:lnTo>
                <a:lnTo>
                  <a:pt x="648254" y="537976"/>
                </a:lnTo>
                <a:lnTo>
                  <a:pt x="650885" y="546417"/>
                </a:lnTo>
                <a:lnTo>
                  <a:pt x="651937" y="555387"/>
                </a:lnTo>
                <a:lnTo>
                  <a:pt x="652463" y="564884"/>
                </a:lnTo>
                <a:lnTo>
                  <a:pt x="651937" y="573853"/>
                </a:lnTo>
                <a:lnTo>
                  <a:pt x="650885" y="582295"/>
                </a:lnTo>
                <a:lnTo>
                  <a:pt x="648254" y="591264"/>
                </a:lnTo>
                <a:lnTo>
                  <a:pt x="645098" y="599179"/>
                </a:lnTo>
                <a:lnTo>
                  <a:pt x="641415" y="607093"/>
                </a:lnTo>
                <a:lnTo>
                  <a:pt x="636681" y="614479"/>
                </a:lnTo>
                <a:lnTo>
                  <a:pt x="631946" y="621866"/>
                </a:lnTo>
                <a:lnTo>
                  <a:pt x="625633" y="627670"/>
                </a:lnTo>
                <a:lnTo>
                  <a:pt x="619847" y="634001"/>
                </a:lnTo>
                <a:lnTo>
                  <a:pt x="613008" y="638749"/>
                </a:lnTo>
                <a:lnTo>
                  <a:pt x="605117" y="643498"/>
                </a:lnTo>
                <a:lnTo>
                  <a:pt x="597226" y="647191"/>
                </a:lnTo>
                <a:lnTo>
                  <a:pt x="589335" y="650357"/>
                </a:lnTo>
                <a:lnTo>
                  <a:pt x="580918" y="651940"/>
                </a:lnTo>
                <a:lnTo>
                  <a:pt x="571975" y="654050"/>
                </a:lnTo>
                <a:lnTo>
                  <a:pt x="563032" y="654050"/>
                </a:lnTo>
                <a:lnTo>
                  <a:pt x="554089" y="654050"/>
                </a:lnTo>
                <a:lnTo>
                  <a:pt x="544620" y="651940"/>
                </a:lnTo>
                <a:lnTo>
                  <a:pt x="536202" y="650357"/>
                </a:lnTo>
                <a:lnTo>
                  <a:pt x="527785" y="647191"/>
                </a:lnTo>
                <a:lnTo>
                  <a:pt x="519894" y="643498"/>
                </a:lnTo>
                <a:lnTo>
                  <a:pt x="512530" y="638749"/>
                </a:lnTo>
                <a:lnTo>
                  <a:pt x="506217" y="634001"/>
                </a:lnTo>
                <a:lnTo>
                  <a:pt x="499378" y="627670"/>
                </a:lnTo>
                <a:lnTo>
                  <a:pt x="494117" y="621866"/>
                </a:lnTo>
                <a:lnTo>
                  <a:pt x="488331" y="614479"/>
                </a:lnTo>
                <a:lnTo>
                  <a:pt x="484122" y="607093"/>
                </a:lnTo>
                <a:lnTo>
                  <a:pt x="480440" y="599179"/>
                </a:lnTo>
                <a:lnTo>
                  <a:pt x="477809" y="591264"/>
                </a:lnTo>
                <a:lnTo>
                  <a:pt x="475179" y="582295"/>
                </a:lnTo>
                <a:lnTo>
                  <a:pt x="474127" y="573853"/>
                </a:lnTo>
                <a:lnTo>
                  <a:pt x="473075" y="564884"/>
                </a:lnTo>
                <a:lnTo>
                  <a:pt x="474127" y="555387"/>
                </a:lnTo>
                <a:lnTo>
                  <a:pt x="475179" y="546417"/>
                </a:lnTo>
                <a:lnTo>
                  <a:pt x="477809" y="537976"/>
                </a:lnTo>
                <a:lnTo>
                  <a:pt x="480440" y="529534"/>
                </a:lnTo>
                <a:lnTo>
                  <a:pt x="484122" y="521620"/>
                </a:lnTo>
                <a:lnTo>
                  <a:pt x="488331" y="514233"/>
                </a:lnTo>
                <a:lnTo>
                  <a:pt x="494117" y="507902"/>
                </a:lnTo>
                <a:lnTo>
                  <a:pt x="499378" y="501043"/>
                </a:lnTo>
                <a:lnTo>
                  <a:pt x="506217" y="495767"/>
                </a:lnTo>
                <a:lnTo>
                  <a:pt x="512530" y="489963"/>
                </a:lnTo>
                <a:lnTo>
                  <a:pt x="519894" y="485742"/>
                </a:lnTo>
                <a:lnTo>
                  <a:pt x="527785" y="482049"/>
                </a:lnTo>
                <a:lnTo>
                  <a:pt x="536202" y="478883"/>
                </a:lnTo>
                <a:lnTo>
                  <a:pt x="544620" y="476773"/>
                </a:lnTo>
                <a:lnTo>
                  <a:pt x="554089" y="475717"/>
                </a:lnTo>
                <a:lnTo>
                  <a:pt x="563032" y="474662"/>
                </a:lnTo>
                <a:close/>
                <a:moveTo>
                  <a:pt x="2456393" y="238125"/>
                </a:moveTo>
                <a:lnTo>
                  <a:pt x="2465389" y="238653"/>
                </a:lnTo>
                <a:lnTo>
                  <a:pt x="2474384" y="239708"/>
                </a:lnTo>
                <a:lnTo>
                  <a:pt x="2482851" y="242346"/>
                </a:lnTo>
                <a:lnTo>
                  <a:pt x="2491318" y="245512"/>
                </a:lnTo>
                <a:lnTo>
                  <a:pt x="2499255" y="249205"/>
                </a:lnTo>
                <a:lnTo>
                  <a:pt x="2506664" y="253426"/>
                </a:lnTo>
                <a:lnTo>
                  <a:pt x="2513543" y="258702"/>
                </a:lnTo>
                <a:lnTo>
                  <a:pt x="2519893" y="263978"/>
                </a:lnTo>
                <a:lnTo>
                  <a:pt x="2525714" y="270837"/>
                </a:lnTo>
                <a:lnTo>
                  <a:pt x="2531005" y="277696"/>
                </a:lnTo>
                <a:lnTo>
                  <a:pt x="2535238" y="285610"/>
                </a:lnTo>
                <a:lnTo>
                  <a:pt x="2538943" y="292469"/>
                </a:lnTo>
                <a:lnTo>
                  <a:pt x="2542118" y="301439"/>
                </a:lnTo>
                <a:lnTo>
                  <a:pt x="2544234" y="309880"/>
                </a:lnTo>
                <a:lnTo>
                  <a:pt x="2545822" y="318850"/>
                </a:lnTo>
                <a:lnTo>
                  <a:pt x="2546351" y="327819"/>
                </a:lnTo>
                <a:lnTo>
                  <a:pt x="2545822" y="336789"/>
                </a:lnTo>
                <a:lnTo>
                  <a:pt x="2544234" y="346286"/>
                </a:lnTo>
                <a:lnTo>
                  <a:pt x="2542118" y="354727"/>
                </a:lnTo>
                <a:lnTo>
                  <a:pt x="2538943" y="362642"/>
                </a:lnTo>
                <a:lnTo>
                  <a:pt x="2535238" y="370556"/>
                </a:lnTo>
                <a:lnTo>
                  <a:pt x="2531005" y="378470"/>
                </a:lnTo>
                <a:lnTo>
                  <a:pt x="2525714" y="384801"/>
                </a:lnTo>
                <a:lnTo>
                  <a:pt x="2519893" y="391133"/>
                </a:lnTo>
                <a:lnTo>
                  <a:pt x="2513543" y="396936"/>
                </a:lnTo>
                <a:lnTo>
                  <a:pt x="2506664" y="402212"/>
                </a:lnTo>
                <a:lnTo>
                  <a:pt x="2499255" y="406961"/>
                </a:lnTo>
                <a:lnTo>
                  <a:pt x="2491318" y="410654"/>
                </a:lnTo>
                <a:lnTo>
                  <a:pt x="2482851" y="413292"/>
                </a:lnTo>
                <a:lnTo>
                  <a:pt x="2474384" y="415930"/>
                </a:lnTo>
                <a:lnTo>
                  <a:pt x="2465389" y="416986"/>
                </a:lnTo>
                <a:lnTo>
                  <a:pt x="2456393" y="417513"/>
                </a:lnTo>
                <a:lnTo>
                  <a:pt x="2446868" y="416986"/>
                </a:lnTo>
                <a:lnTo>
                  <a:pt x="2438401" y="415930"/>
                </a:lnTo>
                <a:lnTo>
                  <a:pt x="2429405" y="413292"/>
                </a:lnTo>
                <a:lnTo>
                  <a:pt x="2421468" y="410654"/>
                </a:lnTo>
                <a:lnTo>
                  <a:pt x="2413530" y="406961"/>
                </a:lnTo>
                <a:lnTo>
                  <a:pt x="2406122" y="402212"/>
                </a:lnTo>
                <a:lnTo>
                  <a:pt x="2399243" y="396936"/>
                </a:lnTo>
                <a:lnTo>
                  <a:pt x="2392892" y="391133"/>
                </a:lnTo>
                <a:lnTo>
                  <a:pt x="2387072" y="384801"/>
                </a:lnTo>
                <a:lnTo>
                  <a:pt x="2381780" y="378470"/>
                </a:lnTo>
                <a:lnTo>
                  <a:pt x="2377017" y="370556"/>
                </a:lnTo>
                <a:lnTo>
                  <a:pt x="2373313" y="362642"/>
                </a:lnTo>
                <a:lnTo>
                  <a:pt x="2370138" y="354727"/>
                </a:lnTo>
                <a:lnTo>
                  <a:pt x="2368551" y="346286"/>
                </a:lnTo>
                <a:lnTo>
                  <a:pt x="2366963" y="336789"/>
                </a:lnTo>
                <a:lnTo>
                  <a:pt x="2366963" y="327819"/>
                </a:lnTo>
                <a:lnTo>
                  <a:pt x="2366963" y="318850"/>
                </a:lnTo>
                <a:lnTo>
                  <a:pt x="2368551" y="309880"/>
                </a:lnTo>
                <a:lnTo>
                  <a:pt x="2370138" y="301439"/>
                </a:lnTo>
                <a:lnTo>
                  <a:pt x="2373313" y="292469"/>
                </a:lnTo>
                <a:lnTo>
                  <a:pt x="2377017" y="285610"/>
                </a:lnTo>
                <a:lnTo>
                  <a:pt x="2381780" y="277696"/>
                </a:lnTo>
                <a:lnTo>
                  <a:pt x="2387072" y="270837"/>
                </a:lnTo>
                <a:lnTo>
                  <a:pt x="2392892" y="263978"/>
                </a:lnTo>
                <a:lnTo>
                  <a:pt x="2399243" y="258702"/>
                </a:lnTo>
                <a:lnTo>
                  <a:pt x="2406122" y="253426"/>
                </a:lnTo>
                <a:lnTo>
                  <a:pt x="2413530" y="249205"/>
                </a:lnTo>
                <a:lnTo>
                  <a:pt x="2421468" y="245512"/>
                </a:lnTo>
                <a:lnTo>
                  <a:pt x="2429405" y="242346"/>
                </a:lnTo>
                <a:lnTo>
                  <a:pt x="2438401" y="239708"/>
                </a:lnTo>
                <a:lnTo>
                  <a:pt x="2446868" y="238653"/>
                </a:lnTo>
                <a:lnTo>
                  <a:pt x="2456393" y="238125"/>
                </a:lnTo>
                <a:close/>
                <a:moveTo>
                  <a:pt x="2220384" y="238125"/>
                </a:moveTo>
                <a:lnTo>
                  <a:pt x="2229909" y="238653"/>
                </a:lnTo>
                <a:lnTo>
                  <a:pt x="2238376" y="239708"/>
                </a:lnTo>
                <a:lnTo>
                  <a:pt x="2246842" y="242346"/>
                </a:lnTo>
                <a:lnTo>
                  <a:pt x="2255309" y="245512"/>
                </a:lnTo>
                <a:lnTo>
                  <a:pt x="2263246" y="249205"/>
                </a:lnTo>
                <a:lnTo>
                  <a:pt x="2270655" y="253426"/>
                </a:lnTo>
                <a:lnTo>
                  <a:pt x="2277005" y="258702"/>
                </a:lnTo>
                <a:lnTo>
                  <a:pt x="2283884" y="263978"/>
                </a:lnTo>
                <a:lnTo>
                  <a:pt x="2289705" y="270837"/>
                </a:lnTo>
                <a:lnTo>
                  <a:pt x="2294997" y="277696"/>
                </a:lnTo>
                <a:lnTo>
                  <a:pt x="2299230" y="285610"/>
                </a:lnTo>
                <a:lnTo>
                  <a:pt x="2303463" y="292469"/>
                </a:lnTo>
                <a:lnTo>
                  <a:pt x="2306109" y="301439"/>
                </a:lnTo>
                <a:lnTo>
                  <a:pt x="2308226" y="309880"/>
                </a:lnTo>
                <a:lnTo>
                  <a:pt x="2309284" y="318850"/>
                </a:lnTo>
                <a:lnTo>
                  <a:pt x="2309813" y="327819"/>
                </a:lnTo>
                <a:lnTo>
                  <a:pt x="2309284" y="336789"/>
                </a:lnTo>
                <a:lnTo>
                  <a:pt x="2308226" y="346286"/>
                </a:lnTo>
                <a:lnTo>
                  <a:pt x="2306109" y="354727"/>
                </a:lnTo>
                <a:lnTo>
                  <a:pt x="2303463" y="362642"/>
                </a:lnTo>
                <a:lnTo>
                  <a:pt x="2299230" y="370556"/>
                </a:lnTo>
                <a:lnTo>
                  <a:pt x="2294997" y="378470"/>
                </a:lnTo>
                <a:lnTo>
                  <a:pt x="2289705" y="384801"/>
                </a:lnTo>
                <a:lnTo>
                  <a:pt x="2283884" y="391133"/>
                </a:lnTo>
                <a:lnTo>
                  <a:pt x="2277005" y="396936"/>
                </a:lnTo>
                <a:lnTo>
                  <a:pt x="2270655" y="402212"/>
                </a:lnTo>
                <a:lnTo>
                  <a:pt x="2263246" y="406961"/>
                </a:lnTo>
                <a:lnTo>
                  <a:pt x="2255309" y="410654"/>
                </a:lnTo>
                <a:lnTo>
                  <a:pt x="2246842" y="413292"/>
                </a:lnTo>
                <a:lnTo>
                  <a:pt x="2238376" y="415930"/>
                </a:lnTo>
                <a:lnTo>
                  <a:pt x="2229909" y="416986"/>
                </a:lnTo>
                <a:lnTo>
                  <a:pt x="2220384" y="417513"/>
                </a:lnTo>
                <a:lnTo>
                  <a:pt x="2210859" y="416986"/>
                </a:lnTo>
                <a:lnTo>
                  <a:pt x="2202392" y="415930"/>
                </a:lnTo>
                <a:lnTo>
                  <a:pt x="2193925" y="413292"/>
                </a:lnTo>
                <a:lnTo>
                  <a:pt x="2185459" y="410654"/>
                </a:lnTo>
                <a:lnTo>
                  <a:pt x="2177521" y="406961"/>
                </a:lnTo>
                <a:lnTo>
                  <a:pt x="2170113" y="402212"/>
                </a:lnTo>
                <a:lnTo>
                  <a:pt x="2163234" y="396936"/>
                </a:lnTo>
                <a:lnTo>
                  <a:pt x="2156354" y="391133"/>
                </a:lnTo>
                <a:lnTo>
                  <a:pt x="2151063" y="384801"/>
                </a:lnTo>
                <a:lnTo>
                  <a:pt x="2145771" y="378470"/>
                </a:lnTo>
                <a:lnTo>
                  <a:pt x="2141538" y="370556"/>
                </a:lnTo>
                <a:lnTo>
                  <a:pt x="2137304" y="362642"/>
                </a:lnTo>
                <a:lnTo>
                  <a:pt x="2134129" y="354727"/>
                </a:lnTo>
                <a:lnTo>
                  <a:pt x="2132013" y="346286"/>
                </a:lnTo>
                <a:lnTo>
                  <a:pt x="2130954" y="336789"/>
                </a:lnTo>
                <a:lnTo>
                  <a:pt x="2130425" y="327819"/>
                </a:lnTo>
                <a:lnTo>
                  <a:pt x="2130954" y="318850"/>
                </a:lnTo>
                <a:lnTo>
                  <a:pt x="2132013" y="309880"/>
                </a:lnTo>
                <a:lnTo>
                  <a:pt x="2134129" y="301439"/>
                </a:lnTo>
                <a:lnTo>
                  <a:pt x="2137304" y="292469"/>
                </a:lnTo>
                <a:lnTo>
                  <a:pt x="2141538" y="285610"/>
                </a:lnTo>
                <a:lnTo>
                  <a:pt x="2145771" y="277696"/>
                </a:lnTo>
                <a:lnTo>
                  <a:pt x="2151063" y="270837"/>
                </a:lnTo>
                <a:lnTo>
                  <a:pt x="2156354" y="263978"/>
                </a:lnTo>
                <a:lnTo>
                  <a:pt x="2163234" y="258702"/>
                </a:lnTo>
                <a:lnTo>
                  <a:pt x="2170113" y="253426"/>
                </a:lnTo>
                <a:lnTo>
                  <a:pt x="2177521" y="249205"/>
                </a:lnTo>
                <a:lnTo>
                  <a:pt x="2185459" y="245512"/>
                </a:lnTo>
                <a:lnTo>
                  <a:pt x="2193925" y="242346"/>
                </a:lnTo>
                <a:lnTo>
                  <a:pt x="2202392" y="239708"/>
                </a:lnTo>
                <a:lnTo>
                  <a:pt x="2210859" y="238653"/>
                </a:lnTo>
                <a:lnTo>
                  <a:pt x="2220384" y="238125"/>
                </a:lnTo>
                <a:close/>
                <a:moveTo>
                  <a:pt x="1983320" y="238125"/>
                </a:moveTo>
                <a:lnTo>
                  <a:pt x="1992369" y="238653"/>
                </a:lnTo>
                <a:lnTo>
                  <a:pt x="2001418" y="239708"/>
                </a:lnTo>
                <a:lnTo>
                  <a:pt x="2009934" y="242346"/>
                </a:lnTo>
                <a:lnTo>
                  <a:pt x="2017918" y="245512"/>
                </a:lnTo>
                <a:lnTo>
                  <a:pt x="2025902" y="249205"/>
                </a:lnTo>
                <a:lnTo>
                  <a:pt x="2033354" y="253426"/>
                </a:lnTo>
                <a:lnTo>
                  <a:pt x="2040806" y="258702"/>
                </a:lnTo>
                <a:lnTo>
                  <a:pt x="2046661" y="263978"/>
                </a:lnTo>
                <a:lnTo>
                  <a:pt x="2053049" y="270837"/>
                </a:lnTo>
                <a:lnTo>
                  <a:pt x="2057839" y="277696"/>
                </a:lnTo>
                <a:lnTo>
                  <a:pt x="2062630" y="285610"/>
                </a:lnTo>
                <a:lnTo>
                  <a:pt x="2066356" y="292469"/>
                </a:lnTo>
                <a:lnTo>
                  <a:pt x="2069549" y="301439"/>
                </a:lnTo>
                <a:lnTo>
                  <a:pt x="2071146" y="309880"/>
                </a:lnTo>
                <a:lnTo>
                  <a:pt x="2073275" y="318850"/>
                </a:lnTo>
                <a:lnTo>
                  <a:pt x="2073275" y="327819"/>
                </a:lnTo>
                <a:lnTo>
                  <a:pt x="2073275" y="336789"/>
                </a:lnTo>
                <a:lnTo>
                  <a:pt x="2071146" y="346286"/>
                </a:lnTo>
                <a:lnTo>
                  <a:pt x="2069549" y="354727"/>
                </a:lnTo>
                <a:lnTo>
                  <a:pt x="2066356" y="362642"/>
                </a:lnTo>
                <a:lnTo>
                  <a:pt x="2062630" y="370556"/>
                </a:lnTo>
                <a:lnTo>
                  <a:pt x="2057839" y="378470"/>
                </a:lnTo>
                <a:lnTo>
                  <a:pt x="2053049" y="384801"/>
                </a:lnTo>
                <a:lnTo>
                  <a:pt x="2046661" y="391133"/>
                </a:lnTo>
                <a:lnTo>
                  <a:pt x="2040806" y="396936"/>
                </a:lnTo>
                <a:lnTo>
                  <a:pt x="2033354" y="402212"/>
                </a:lnTo>
                <a:lnTo>
                  <a:pt x="2025902" y="406961"/>
                </a:lnTo>
                <a:lnTo>
                  <a:pt x="2017918" y="410654"/>
                </a:lnTo>
                <a:lnTo>
                  <a:pt x="2009934" y="413292"/>
                </a:lnTo>
                <a:lnTo>
                  <a:pt x="2001418" y="415930"/>
                </a:lnTo>
                <a:lnTo>
                  <a:pt x="1992369" y="416986"/>
                </a:lnTo>
                <a:lnTo>
                  <a:pt x="1983320" y="417513"/>
                </a:lnTo>
                <a:lnTo>
                  <a:pt x="1973739" y="416986"/>
                </a:lnTo>
                <a:lnTo>
                  <a:pt x="1964690" y="415930"/>
                </a:lnTo>
                <a:lnTo>
                  <a:pt x="1956174" y="413292"/>
                </a:lnTo>
                <a:lnTo>
                  <a:pt x="1947657" y="410654"/>
                </a:lnTo>
                <a:lnTo>
                  <a:pt x="1939673" y="406961"/>
                </a:lnTo>
                <a:lnTo>
                  <a:pt x="1932221" y="402212"/>
                </a:lnTo>
                <a:lnTo>
                  <a:pt x="1925834" y="396936"/>
                </a:lnTo>
                <a:lnTo>
                  <a:pt x="1918914" y="391133"/>
                </a:lnTo>
                <a:lnTo>
                  <a:pt x="1913591" y="384801"/>
                </a:lnTo>
                <a:lnTo>
                  <a:pt x="1907736" y="378470"/>
                </a:lnTo>
                <a:lnTo>
                  <a:pt x="1903478" y="370556"/>
                </a:lnTo>
                <a:lnTo>
                  <a:pt x="1899752" y="362642"/>
                </a:lnTo>
                <a:lnTo>
                  <a:pt x="1897091" y="354727"/>
                </a:lnTo>
                <a:lnTo>
                  <a:pt x="1894429" y="346286"/>
                </a:lnTo>
                <a:lnTo>
                  <a:pt x="1893365" y="336789"/>
                </a:lnTo>
                <a:lnTo>
                  <a:pt x="1892300" y="327819"/>
                </a:lnTo>
                <a:lnTo>
                  <a:pt x="1893365" y="318850"/>
                </a:lnTo>
                <a:lnTo>
                  <a:pt x="1894429" y="309880"/>
                </a:lnTo>
                <a:lnTo>
                  <a:pt x="1897091" y="301439"/>
                </a:lnTo>
                <a:lnTo>
                  <a:pt x="1899752" y="292469"/>
                </a:lnTo>
                <a:lnTo>
                  <a:pt x="1903478" y="285610"/>
                </a:lnTo>
                <a:lnTo>
                  <a:pt x="1907736" y="277696"/>
                </a:lnTo>
                <a:lnTo>
                  <a:pt x="1913591" y="270837"/>
                </a:lnTo>
                <a:lnTo>
                  <a:pt x="1918914" y="263978"/>
                </a:lnTo>
                <a:lnTo>
                  <a:pt x="1925834" y="258702"/>
                </a:lnTo>
                <a:lnTo>
                  <a:pt x="1932221" y="253426"/>
                </a:lnTo>
                <a:lnTo>
                  <a:pt x="1939673" y="249205"/>
                </a:lnTo>
                <a:lnTo>
                  <a:pt x="1947657" y="245512"/>
                </a:lnTo>
                <a:lnTo>
                  <a:pt x="1956174" y="242346"/>
                </a:lnTo>
                <a:lnTo>
                  <a:pt x="1964690" y="239708"/>
                </a:lnTo>
                <a:lnTo>
                  <a:pt x="1973739" y="238653"/>
                </a:lnTo>
                <a:lnTo>
                  <a:pt x="1983320" y="238125"/>
                </a:lnTo>
                <a:close/>
                <a:moveTo>
                  <a:pt x="1746251" y="238125"/>
                </a:moveTo>
                <a:lnTo>
                  <a:pt x="1755299" y="238653"/>
                </a:lnTo>
                <a:lnTo>
                  <a:pt x="1764881" y="239708"/>
                </a:lnTo>
                <a:lnTo>
                  <a:pt x="1773397" y="242346"/>
                </a:lnTo>
                <a:lnTo>
                  <a:pt x="1781381" y="245512"/>
                </a:lnTo>
                <a:lnTo>
                  <a:pt x="1789365" y="249205"/>
                </a:lnTo>
                <a:lnTo>
                  <a:pt x="1797350" y="253426"/>
                </a:lnTo>
                <a:lnTo>
                  <a:pt x="1803737" y="258702"/>
                </a:lnTo>
                <a:lnTo>
                  <a:pt x="1810124" y="263978"/>
                </a:lnTo>
                <a:lnTo>
                  <a:pt x="1815979" y="270837"/>
                </a:lnTo>
                <a:lnTo>
                  <a:pt x="1821302" y="277696"/>
                </a:lnTo>
                <a:lnTo>
                  <a:pt x="1826093" y="285610"/>
                </a:lnTo>
                <a:lnTo>
                  <a:pt x="1829819" y="292469"/>
                </a:lnTo>
                <a:lnTo>
                  <a:pt x="1832480" y="301439"/>
                </a:lnTo>
                <a:lnTo>
                  <a:pt x="1835141" y="309880"/>
                </a:lnTo>
                <a:lnTo>
                  <a:pt x="1836206" y="318850"/>
                </a:lnTo>
                <a:lnTo>
                  <a:pt x="1836738" y="327819"/>
                </a:lnTo>
                <a:lnTo>
                  <a:pt x="1836206" y="336789"/>
                </a:lnTo>
                <a:lnTo>
                  <a:pt x="1835141" y="346286"/>
                </a:lnTo>
                <a:lnTo>
                  <a:pt x="1832480" y="354727"/>
                </a:lnTo>
                <a:lnTo>
                  <a:pt x="1829819" y="362642"/>
                </a:lnTo>
                <a:lnTo>
                  <a:pt x="1826093" y="370556"/>
                </a:lnTo>
                <a:lnTo>
                  <a:pt x="1821302" y="378470"/>
                </a:lnTo>
                <a:lnTo>
                  <a:pt x="1815979" y="384801"/>
                </a:lnTo>
                <a:lnTo>
                  <a:pt x="1810124" y="391133"/>
                </a:lnTo>
                <a:lnTo>
                  <a:pt x="1803737" y="396936"/>
                </a:lnTo>
                <a:lnTo>
                  <a:pt x="1797350" y="402212"/>
                </a:lnTo>
                <a:lnTo>
                  <a:pt x="1789365" y="406961"/>
                </a:lnTo>
                <a:lnTo>
                  <a:pt x="1781381" y="410654"/>
                </a:lnTo>
                <a:lnTo>
                  <a:pt x="1773397" y="413292"/>
                </a:lnTo>
                <a:lnTo>
                  <a:pt x="1764881" y="415930"/>
                </a:lnTo>
                <a:lnTo>
                  <a:pt x="1755299" y="416986"/>
                </a:lnTo>
                <a:lnTo>
                  <a:pt x="1746251" y="417513"/>
                </a:lnTo>
                <a:lnTo>
                  <a:pt x="1737202" y="416986"/>
                </a:lnTo>
                <a:lnTo>
                  <a:pt x="1728153" y="415930"/>
                </a:lnTo>
                <a:lnTo>
                  <a:pt x="1719637" y="413292"/>
                </a:lnTo>
                <a:lnTo>
                  <a:pt x="1711120" y="410654"/>
                </a:lnTo>
                <a:lnTo>
                  <a:pt x="1703668" y="406961"/>
                </a:lnTo>
                <a:lnTo>
                  <a:pt x="1695684" y="402212"/>
                </a:lnTo>
                <a:lnTo>
                  <a:pt x="1688765" y="396936"/>
                </a:lnTo>
                <a:lnTo>
                  <a:pt x="1681845" y="391133"/>
                </a:lnTo>
                <a:lnTo>
                  <a:pt x="1676522" y="384801"/>
                </a:lnTo>
                <a:lnTo>
                  <a:pt x="1671199" y="378470"/>
                </a:lnTo>
                <a:lnTo>
                  <a:pt x="1666941" y="370556"/>
                </a:lnTo>
                <a:lnTo>
                  <a:pt x="1663215" y="362642"/>
                </a:lnTo>
                <a:lnTo>
                  <a:pt x="1660021" y="354727"/>
                </a:lnTo>
                <a:lnTo>
                  <a:pt x="1657360" y="346286"/>
                </a:lnTo>
                <a:lnTo>
                  <a:pt x="1656296" y="336789"/>
                </a:lnTo>
                <a:lnTo>
                  <a:pt x="1655763" y="327819"/>
                </a:lnTo>
                <a:lnTo>
                  <a:pt x="1656296" y="318850"/>
                </a:lnTo>
                <a:lnTo>
                  <a:pt x="1657360" y="309880"/>
                </a:lnTo>
                <a:lnTo>
                  <a:pt x="1660021" y="301439"/>
                </a:lnTo>
                <a:lnTo>
                  <a:pt x="1663215" y="292469"/>
                </a:lnTo>
                <a:lnTo>
                  <a:pt x="1666941" y="285610"/>
                </a:lnTo>
                <a:lnTo>
                  <a:pt x="1671199" y="277696"/>
                </a:lnTo>
                <a:lnTo>
                  <a:pt x="1676522" y="270837"/>
                </a:lnTo>
                <a:lnTo>
                  <a:pt x="1681845" y="263978"/>
                </a:lnTo>
                <a:lnTo>
                  <a:pt x="1688765" y="258702"/>
                </a:lnTo>
                <a:lnTo>
                  <a:pt x="1695684" y="253426"/>
                </a:lnTo>
                <a:lnTo>
                  <a:pt x="1703668" y="249205"/>
                </a:lnTo>
                <a:lnTo>
                  <a:pt x="1711120" y="245512"/>
                </a:lnTo>
                <a:lnTo>
                  <a:pt x="1719637" y="242346"/>
                </a:lnTo>
                <a:lnTo>
                  <a:pt x="1728153" y="239708"/>
                </a:lnTo>
                <a:lnTo>
                  <a:pt x="1737202" y="238653"/>
                </a:lnTo>
                <a:lnTo>
                  <a:pt x="1746251" y="238125"/>
                </a:lnTo>
                <a:close/>
                <a:moveTo>
                  <a:pt x="1036109" y="238125"/>
                </a:moveTo>
                <a:lnTo>
                  <a:pt x="1045105" y="238653"/>
                </a:lnTo>
                <a:lnTo>
                  <a:pt x="1053571" y="239708"/>
                </a:lnTo>
                <a:lnTo>
                  <a:pt x="1062038" y="242346"/>
                </a:lnTo>
                <a:lnTo>
                  <a:pt x="1070505" y="245512"/>
                </a:lnTo>
                <a:lnTo>
                  <a:pt x="1078442" y="249205"/>
                </a:lnTo>
                <a:lnTo>
                  <a:pt x="1085851" y="253426"/>
                </a:lnTo>
                <a:lnTo>
                  <a:pt x="1092730" y="258702"/>
                </a:lnTo>
                <a:lnTo>
                  <a:pt x="1099080" y="263978"/>
                </a:lnTo>
                <a:lnTo>
                  <a:pt x="1105430" y="270837"/>
                </a:lnTo>
                <a:lnTo>
                  <a:pt x="1110192" y="277696"/>
                </a:lnTo>
                <a:lnTo>
                  <a:pt x="1114426" y="285610"/>
                </a:lnTo>
                <a:lnTo>
                  <a:pt x="1118659" y="292469"/>
                </a:lnTo>
                <a:lnTo>
                  <a:pt x="1121834" y="301439"/>
                </a:lnTo>
                <a:lnTo>
                  <a:pt x="1123422" y="309880"/>
                </a:lnTo>
                <a:lnTo>
                  <a:pt x="1125009" y="318850"/>
                </a:lnTo>
                <a:lnTo>
                  <a:pt x="1125538" y="327819"/>
                </a:lnTo>
                <a:lnTo>
                  <a:pt x="1125009" y="336789"/>
                </a:lnTo>
                <a:lnTo>
                  <a:pt x="1123422" y="346286"/>
                </a:lnTo>
                <a:lnTo>
                  <a:pt x="1121834" y="354727"/>
                </a:lnTo>
                <a:lnTo>
                  <a:pt x="1118659" y="362642"/>
                </a:lnTo>
                <a:lnTo>
                  <a:pt x="1114426" y="370556"/>
                </a:lnTo>
                <a:lnTo>
                  <a:pt x="1110192" y="378470"/>
                </a:lnTo>
                <a:lnTo>
                  <a:pt x="1105430" y="384801"/>
                </a:lnTo>
                <a:lnTo>
                  <a:pt x="1099080" y="391133"/>
                </a:lnTo>
                <a:lnTo>
                  <a:pt x="1092730" y="396936"/>
                </a:lnTo>
                <a:lnTo>
                  <a:pt x="1085851" y="402212"/>
                </a:lnTo>
                <a:lnTo>
                  <a:pt x="1078442" y="406961"/>
                </a:lnTo>
                <a:lnTo>
                  <a:pt x="1070505" y="410654"/>
                </a:lnTo>
                <a:lnTo>
                  <a:pt x="1062038" y="413292"/>
                </a:lnTo>
                <a:lnTo>
                  <a:pt x="1053571" y="415930"/>
                </a:lnTo>
                <a:lnTo>
                  <a:pt x="1045105" y="416986"/>
                </a:lnTo>
                <a:lnTo>
                  <a:pt x="1036109" y="417513"/>
                </a:lnTo>
                <a:lnTo>
                  <a:pt x="1026055" y="416986"/>
                </a:lnTo>
                <a:lnTo>
                  <a:pt x="1017588" y="415930"/>
                </a:lnTo>
                <a:lnTo>
                  <a:pt x="1009121" y="413292"/>
                </a:lnTo>
                <a:lnTo>
                  <a:pt x="1000655" y="410654"/>
                </a:lnTo>
                <a:lnTo>
                  <a:pt x="992717" y="406961"/>
                </a:lnTo>
                <a:lnTo>
                  <a:pt x="985309" y="402212"/>
                </a:lnTo>
                <a:lnTo>
                  <a:pt x="978959" y="396936"/>
                </a:lnTo>
                <a:lnTo>
                  <a:pt x="972079" y="391133"/>
                </a:lnTo>
                <a:lnTo>
                  <a:pt x="966259" y="384801"/>
                </a:lnTo>
                <a:lnTo>
                  <a:pt x="960967" y="378470"/>
                </a:lnTo>
                <a:lnTo>
                  <a:pt x="956734" y="370556"/>
                </a:lnTo>
                <a:lnTo>
                  <a:pt x="952500" y="362642"/>
                </a:lnTo>
                <a:lnTo>
                  <a:pt x="949325" y="354727"/>
                </a:lnTo>
                <a:lnTo>
                  <a:pt x="947738" y="346286"/>
                </a:lnTo>
                <a:lnTo>
                  <a:pt x="946679" y="336789"/>
                </a:lnTo>
                <a:lnTo>
                  <a:pt x="946150" y="327819"/>
                </a:lnTo>
                <a:lnTo>
                  <a:pt x="946679" y="318850"/>
                </a:lnTo>
                <a:lnTo>
                  <a:pt x="947738" y="309880"/>
                </a:lnTo>
                <a:lnTo>
                  <a:pt x="949325" y="301439"/>
                </a:lnTo>
                <a:lnTo>
                  <a:pt x="952500" y="292469"/>
                </a:lnTo>
                <a:lnTo>
                  <a:pt x="956734" y="285610"/>
                </a:lnTo>
                <a:lnTo>
                  <a:pt x="960967" y="277696"/>
                </a:lnTo>
                <a:lnTo>
                  <a:pt x="966259" y="270837"/>
                </a:lnTo>
                <a:lnTo>
                  <a:pt x="972079" y="263978"/>
                </a:lnTo>
                <a:lnTo>
                  <a:pt x="978959" y="258702"/>
                </a:lnTo>
                <a:lnTo>
                  <a:pt x="985309" y="253426"/>
                </a:lnTo>
                <a:lnTo>
                  <a:pt x="992717" y="249205"/>
                </a:lnTo>
                <a:lnTo>
                  <a:pt x="1000655" y="245512"/>
                </a:lnTo>
                <a:lnTo>
                  <a:pt x="1009121" y="242346"/>
                </a:lnTo>
                <a:lnTo>
                  <a:pt x="1017588" y="239708"/>
                </a:lnTo>
                <a:lnTo>
                  <a:pt x="1026055" y="238653"/>
                </a:lnTo>
                <a:lnTo>
                  <a:pt x="1036109" y="238125"/>
                </a:lnTo>
                <a:close/>
                <a:moveTo>
                  <a:pt x="799572" y="238125"/>
                </a:moveTo>
                <a:lnTo>
                  <a:pt x="809097" y="238653"/>
                </a:lnTo>
                <a:lnTo>
                  <a:pt x="817564" y="239708"/>
                </a:lnTo>
                <a:lnTo>
                  <a:pt x="826559" y="242346"/>
                </a:lnTo>
                <a:lnTo>
                  <a:pt x="834497" y="245512"/>
                </a:lnTo>
                <a:lnTo>
                  <a:pt x="842434" y="249205"/>
                </a:lnTo>
                <a:lnTo>
                  <a:pt x="849843" y="253426"/>
                </a:lnTo>
                <a:lnTo>
                  <a:pt x="856722" y="258702"/>
                </a:lnTo>
                <a:lnTo>
                  <a:pt x="863072" y="263978"/>
                </a:lnTo>
                <a:lnTo>
                  <a:pt x="868893" y="270837"/>
                </a:lnTo>
                <a:lnTo>
                  <a:pt x="874185" y="277696"/>
                </a:lnTo>
                <a:lnTo>
                  <a:pt x="878947" y="285610"/>
                </a:lnTo>
                <a:lnTo>
                  <a:pt x="882651" y="292469"/>
                </a:lnTo>
                <a:lnTo>
                  <a:pt x="885826" y="301439"/>
                </a:lnTo>
                <a:lnTo>
                  <a:pt x="887414" y="309880"/>
                </a:lnTo>
                <a:lnTo>
                  <a:pt x="889001" y="318850"/>
                </a:lnTo>
                <a:lnTo>
                  <a:pt x="889001" y="327819"/>
                </a:lnTo>
                <a:lnTo>
                  <a:pt x="889001" y="336789"/>
                </a:lnTo>
                <a:lnTo>
                  <a:pt x="887414" y="346286"/>
                </a:lnTo>
                <a:lnTo>
                  <a:pt x="885826" y="354727"/>
                </a:lnTo>
                <a:lnTo>
                  <a:pt x="882651" y="362642"/>
                </a:lnTo>
                <a:lnTo>
                  <a:pt x="878947" y="370556"/>
                </a:lnTo>
                <a:lnTo>
                  <a:pt x="874185" y="378470"/>
                </a:lnTo>
                <a:lnTo>
                  <a:pt x="868893" y="384801"/>
                </a:lnTo>
                <a:lnTo>
                  <a:pt x="863072" y="391133"/>
                </a:lnTo>
                <a:lnTo>
                  <a:pt x="856722" y="396936"/>
                </a:lnTo>
                <a:lnTo>
                  <a:pt x="849843" y="402212"/>
                </a:lnTo>
                <a:lnTo>
                  <a:pt x="842434" y="406961"/>
                </a:lnTo>
                <a:lnTo>
                  <a:pt x="834497" y="410654"/>
                </a:lnTo>
                <a:lnTo>
                  <a:pt x="826559" y="413292"/>
                </a:lnTo>
                <a:lnTo>
                  <a:pt x="817564" y="415930"/>
                </a:lnTo>
                <a:lnTo>
                  <a:pt x="809097" y="416986"/>
                </a:lnTo>
                <a:lnTo>
                  <a:pt x="799572" y="417513"/>
                </a:lnTo>
                <a:lnTo>
                  <a:pt x="790576" y="416986"/>
                </a:lnTo>
                <a:lnTo>
                  <a:pt x="781580" y="415930"/>
                </a:lnTo>
                <a:lnTo>
                  <a:pt x="773113" y="413292"/>
                </a:lnTo>
                <a:lnTo>
                  <a:pt x="764647" y="410654"/>
                </a:lnTo>
                <a:lnTo>
                  <a:pt x="756709" y="406961"/>
                </a:lnTo>
                <a:lnTo>
                  <a:pt x="749301" y="402212"/>
                </a:lnTo>
                <a:lnTo>
                  <a:pt x="742422" y="396936"/>
                </a:lnTo>
                <a:lnTo>
                  <a:pt x="735542" y="391133"/>
                </a:lnTo>
                <a:lnTo>
                  <a:pt x="730251" y="384801"/>
                </a:lnTo>
                <a:lnTo>
                  <a:pt x="724959" y="378470"/>
                </a:lnTo>
                <a:lnTo>
                  <a:pt x="720726" y="370556"/>
                </a:lnTo>
                <a:lnTo>
                  <a:pt x="717022" y="362642"/>
                </a:lnTo>
                <a:lnTo>
                  <a:pt x="713847" y="354727"/>
                </a:lnTo>
                <a:lnTo>
                  <a:pt x="711201" y="346286"/>
                </a:lnTo>
                <a:lnTo>
                  <a:pt x="710142" y="336789"/>
                </a:lnTo>
                <a:lnTo>
                  <a:pt x="709613" y="327819"/>
                </a:lnTo>
                <a:lnTo>
                  <a:pt x="710142" y="318850"/>
                </a:lnTo>
                <a:lnTo>
                  <a:pt x="711201" y="309880"/>
                </a:lnTo>
                <a:lnTo>
                  <a:pt x="713847" y="301439"/>
                </a:lnTo>
                <a:lnTo>
                  <a:pt x="717022" y="292469"/>
                </a:lnTo>
                <a:lnTo>
                  <a:pt x="720726" y="285610"/>
                </a:lnTo>
                <a:lnTo>
                  <a:pt x="724959" y="277696"/>
                </a:lnTo>
                <a:lnTo>
                  <a:pt x="730251" y="270837"/>
                </a:lnTo>
                <a:lnTo>
                  <a:pt x="735542" y="263978"/>
                </a:lnTo>
                <a:lnTo>
                  <a:pt x="742422" y="258702"/>
                </a:lnTo>
                <a:lnTo>
                  <a:pt x="749301" y="253426"/>
                </a:lnTo>
                <a:lnTo>
                  <a:pt x="756709" y="249205"/>
                </a:lnTo>
                <a:lnTo>
                  <a:pt x="764647" y="245512"/>
                </a:lnTo>
                <a:lnTo>
                  <a:pt x="773113" y="242346"/>
                </a:lnTo>
                <a:lnTo>
                  <a:pt x="781580" y="239708"/>
                </a:lnTo>
                <a:lnTo>
                  <a:pt x="790576" y="238653"/>
                </a:lnTo>
                <a:lnTo>
                  <a:pt x="799572" y="238125"/>
                </a:lnTo>
                <a:close/>
                <a:moveTo>
                  <a:pt x="563032" y="238125"/>
                </a:moveTo>
                <a:lnTo>
                  <a:pt x="571975" y="238653"/>
                </a:lnTo>
                <a:lnTo>
                  <a:pt x="580918" y="239708"/>
                </a:lnTo>
                <a:lnTo>
                  <a:pt x="589335" y="242346"/>
                </a:lnTo>
                <a:lnTo>
                  <a:pt x="597226" y="245512"/>
                </a:lnTo>
                <a:lnTo>
                  <a:pt x="605117" y="249205"/>
                </a:lnTo>
                <a:lnTo>
                  <a:pt x="613008" y="253426"/>
                </a:lnTo>
                <a:lnTo>
                  <a:pt x="619847" y="258702"/>
                </a:lnTo>
                <a:lnTo>
                  <a:pt x="625633" y="263978"/>
                </a:lnTo>
                <a:lnTo>
                  <a:pt x="631946" y="270837"/>
                </a:lnTo>
                <a:lnTo>
                  <a:pt x="636681" y="277696"/>
                </a:lnTo>
                <a:lnTo>
                  <a:pt x="641415" y="285610"/>
                </a:lnTo>
                <a:lnTo>
                  <a:pt x="645098" y="292469"/>
                </a:lnTo>
                <a:lnTo>
                  <a:pt x="648254" y="301439"/>
                </a:lnTo>
                <a:lnTo>
                  <a:pt x="650885" y="309880"/>
                </a:lnTo>
                <a:lnTo>
                  <a:pt x="651937" y="318850"/>
                </a:lnTo>
                <a:lnTo>
                  <a:pt x="652463" y="327819"/>
                </a:lnTo>
                <a:lnTo>
                  <a:pt x="651937" y="336789"/>
                </a:lnTo>
                <a:lnTo>
                  <a:pt x="650885" y="346286"/>
                </a:lnTo>
                <a:lnTo>
                  <a:pt x="648254" y="354727"/>
                </a:lnTo>
                <a:lnTo>
                  <a:pt x="645098" y="362642"/>
                </a:lnTo>
                <a:lnTo>
                  <a:pt x="641415" y="370556"/>
                </a:lnTo>
                <a:lnTo>
                  <a:pt x="636681" y="378470"/>
                </a:lnTo>
                <a:lnTo>
                  <a:pt x="631946" y="384801"/>
                </a:lnTo>
                <a:lnTo>
                  <a:pt x="625633" y="391133"/>
                </a:lnTo>
                <a:lnTo>
                  <a:pt x="619847" y="396936"/>
                </a:lnTo>
                <a:lnTo>
                  <a:pt x="613008" y="402212"/>
                </a:lnTo>
                <a:lnTo>
                  <a:pt x="605117" y="406961"/>
                </a:lnTo>
                <a:lnTo>
                  <a:pt x="597226" y="410654"/>
                </a:lnTo>
                <a:lnTo>
                  <a:pt x="589335" y="413292"/>
                </a:lnTo>
                <a:lnTo>
                  <a:pt x="580918" y="415930"/>
                </a:lnTo>
                <a:lnTo>
                  <a:pt x="571975" y="416986"/>
                </a:lnTo>
                <a:lnTo>
                  <a:pt x="563032" y="417513"/>
                </a:lnTo>
                <a:lnTo>
                  <a:pt x="554089" y="416986"/>
                </a:lnTo>
                <a:lnTo>
                  <a:pt x="544620" y="415930"/>
                </a:lnTo>
                <a:lnTo>
                  <a:pt x="536202" y="413292"/>
                </a:lnTo>
                <a:lnTo>
                  <a:pt x="527785" y="410654"/>
                </a:lnTo>
                <a:lnTo>
                  <a:pt x="519894" y="406961"/>
                </a:lnTo>
                <a:lnTo>
                  <a:pt x="512530" y="402212"/>
                </a:lnTo>
                <a:lnTo>
                  <a:pt x="506217" y="396936"/>
                </a:lnTo>
                <a:lnTo>
                  <a:pt x="499378" y="391133"/>
                </a:lnTo>
                <a:lnTo>
                  <a:pt x="494117" y="384801"/>
                </a:lnTo>
                <a:lnTo>
                  <a:pt x="488331" y="378470"/>
                </a:lnTo>
                <a:lnTo>
                  <a:pt x="484122" y="370556"/>
                </a:lnTo>
                <a:lnTo>
                  <a:pt x="480440" y="362642"/>
                </a:lnTo>
                <a:lnTo>
                  <a:pt x="477809" y="354727"/>
                </a:lnTo>
                <a:lnTo>
                  <a:pt x="475179" y="346286"/>
                </a:lnTo>
                <a:lnTo>
                  <a:pt x="474127" y="336789"/>
                </a:lnTo>
                <a:lnTo>
                  <a:pt x="473075" y="327819"/>
                </a:lnTo>
                <a:lnTo>
                  <a:pt x="474127" y="318850"/>
                </a:lnTo>
                <a:lnTo>
                  <a:pt x="475179" y="309880"/>
                </a:lnTo>
                <a:lnTo>
                  <a:pt x="477809" y="301439"/>
                </a:lnTo>
                <a:lnTo>
                  <a:pt x="480440" y="292469"/>
                </a:lnTo>
                <a:lnTo>
                  <a:pt x="484122" y="285610"/>
                </a:lnTo>
                <a:lnTo>
                  <a:pt x="488331" y="277696"/>
                </a:lnTo>
                <a:lnTo>
                  <a:pt x="494117" y="270837"/>
                </a:lnTo>
                <a:lnTo>
                  <a:pt x="499378" y="263978"/>
                </a:lnTo>
                <a:lnTo>
                  <a:pt x="506217" y="258702"/>
                </a:lnTo>
                <a:lnTo>
                  <a:pt x="512530" y="253426"/>
                </a:lnTo>
                <a:lnTo>
                  <a:pt x="519894" y="249205"/>
                </a:lnTo>
                <a:lnTo>
                  <a:pt x="527785" y="245512"/>
                </a:lnTo>
                <a:lnTo>
                  <a:pt x="536202" y="242346"/>
                </a:lnTo>
                <a:lnTo>
                  <a:pt x="544620" y="239708"/>
                </a:lnTo>
                <a:lnTo>
                  <a:pt x="554089" y="238653"/>
                </a:lnTo>
                <a:lnTo>
                  <a:pt x="563032" y="238125"/>
                </a:lnTo>
                <a:close/>
                <a:moveTo>
                  <a:pt x="325969" y="238125"/>
                </a:moveTo>
                <a:lnTo>
                  <a:pt x="334912" y="238653"/>
                </a:lnTo>
                <a:lnTo>
                  <a:pt x="344381" y="239708"/>
                </a:lnTo>
                <a:lnTo>
                  <a:pt x="352798" y="242346"/>
                </a:lnTo>
                <a:lnTo>
                  <a:pt x="361215" y="245512"/>
                </a:lnTo>
                <a:lnTo>
                  <a:pt x="369106" y="249205"/>
                </a:lnTo>
                <a:lnTo>
                  <a:pt x="376471" y="253426"/>
                </a:lnTo>
                <a:lnTo>
                  <a:pt x="382784" y="258702"/>
                </a:lnTo>
                <a:lnTo>
                  <a:pt x="389623" y="263978"/>
                </a:lnTo>
                <a:lnTo>
                  <a:pt x="394883" y="270837"/>
                </a:lnTo>
                <a:lnTo>
                  <a:pt x="400670" y="277696"/>
                </a:lnTo>
                <a:lnTo>
                  <a:pt x="404878" y="285610"/>
                </a:lnTo>
                <a:lnTo>
                  <a:pt x="408561" y="292469"/>
                </a:lnTo>
                <a:lnTo>
                  <a:pt x="411191" y="301439"/>
                </a:lnTo>
                <a:lnTo>
                  <a:pt x="413821" y="309880"/>
                </a:lnTo>
                <a:lnTo>
                  <a:pt x="414874" y="318850"/>
                </a:lnTo>
                <a:lnTo>
                  <a:pt x="415926" y="327819"/>
                </a:lnTo>
                <a:lnTo>
                  <a:pt x="414874" y="336789"/>
                </a:lnTo>
                <a:lnTo>
                  <a:pt x="413821" y="346286"/>
                </a:lnTo>
                <a:lnTo>
                  <a:pt x="411191" y="354727"/>
                </a:lnTo>
                <a:lnTo>
                  <a:pt x="408561" y="362642"/>
                </a:lnTo>
                <a:lnTo>
                  <a:pt x="404878" y="370556"/>
                </a:lnTo>
                <a:lnTo>
                  <a:pt x="400670" y="378470"/>
                </a:lnTo>
                <a:lnTo>
                  <a:pt x="394883" y="384801"/>
                </a:lnTo>
                <a:lnTo>
                  <a:pt x="389623" y="391133"/>
                </a:lnTo>
                <a:lnTo>
                  <a:pt x="382784" y="396936"/>
                </a:lnTo>
                <a:lnTo>
                  <a:pt x="376471" y="402212"/>
                </a:lnTo>
                <a:lnTo>
                  <a:pt x="369106" y="406961"/>
                </a:lnTo>
                <a:lnTo>
                  <a:pt x="361215" y="410654"/>
                </a:lnTo>
                <a:lnTo>
                  <a:pt x="352798" y="413292"/>
                </a:lnTo>
                <a:lnTo>
                  <a:pt x="344381" y="415930"/>
                </a:lnTo>
                <a:lnTo>
                  <a:pt x="334912" y="416986"/>
                </a:lnTo>
                <a:lnTo>
                  <a:pt x="325969" y="417513"/>
                </a:lnTo>
                <a:lnTo>
                  <a:pt x="317026" y="416986"/>
                </a:lnTo>
                <a:lnTo>
                  <a:pt x="308083" y="415930"/>
                </a:lnTo>
                <a:lnTo>
                  <a:pt x="299665" y="413292"/>
                </a:lnTo>
                <a:lnTo>
                  <a:pt x="291775" y="410654"/>
                </a:lnTo>
                <a:lnTo>
                  <a:pt x="283884" y="406961"/>
                </a:lnTo>
                <a:lnTo>
                  <a:pt x="276519" y="402212"/>
                </a:lnTo>
                <a:lnTo>
                  <a:pt x="269154" y="396936"/>
                </a:lnTo>
                <a:lnTo>
                  <a:pt x="263367" y="391133"/>
                </a:lnTo>
                <a:lnTo>
                  <a:pt x="257054" y="384801"/>
                </a:lnTo>
                <a:lnTo>
                  <a:pt x="252320" y="378470"/>
                </a:lnTo>
                <a:lnTo>
                  <a:pt x="247585" y="370556"/>
                </a:lnTo>
                <a:lnTo>
                  <a:pt x="243903" y="362642"/>
                </a:lnTo>
                <a:lnTo>
                  <a:pt x="240746" y="354727"/>
                </a:lnTo>
                <a:lnTo>
                  <a:pt x="238116" y="346286"/>
                </a:lnTo>
                <a:lnTo>
                  <a:pt x="237064" y="336789"/>
                </a:lnTo>
                <a:lnTo>
                  <a:pt x="236538" y="327819"/>
                </a:lnTo>
                <a:lnTo>
                  <a:pt x="237064" y="318850"/>
                </a:lnTo>
                <a:lnTo>
                  <a:pt x="238116" y="309880"/>
                </a:lnTo>
                <a:lnTo>
                  <a:pt x="240746" y="301439"/>
                </a:lnTo>
                <a:lnTo>
                  <a:pt x="243903" y="292469"/>
                </a:lnTo>
                <a:lnTo>
                  <a:pt x="247585" y="285610"/>
                </a:lnTo>
                <a:lnTo>
                  <a:pt x="252320" y="277696"/>
                </a:lnTo>
                <a:lnTo>
                  <a:pt x="257054" y="270837"/>
                </a:lnTo>
                <a:lnTo>
                  <a:pt x="263367" y="263978"/>
                </a:lnTo>
                <a:lnTo>
                  <a:pt x="269154" y="258702"/>
                </a:lnTo>
                <a:lnTo>
                  <a:pt x="276519" y="253426"/>
                </a:lnTo>
                <a:lnTo>
                  <a:pt x="283884" y="249205"/>
                </a:lnTo>
                <a:lnTo>
                  <a:pt x="291775" y="245512"/>
                </a:lnTo>
                <a:lnTo>
                  <a:pt x="299665" y="242346"/>
                </a:lnTo>
                <a:lnTo>
                  <a:pt x="308083" y="239708"/>
                </a:lnTo>
                <a:lnTo>
                  <a:pt x="317026" y="238653"/>
                </a:lnTo>
                <a:lnTo>
                  <a:pt x="325969" y="238125"/>
                </a:lnTo>
                <a:close/>
                <a:moveTo>
                  <a:pt x="2220384" y="0"/>
                </a:moveTo>
                <a:lnTo>
                  <a:pt x="2229909" y="531"/>
                </a:lnTo>
                <a:lnTo>
                  <a:pt x="2238376" y="2123"/>
                </a:lnTo>
                <a:lnTo>
                  <a:pt x="2246842" y="4246"/>
                </a:lnTo>
                <a:lnTo>
                  <a:pt x="2255309" y="7430"/>
                </a:lnTo>
                <a:lnTo>
                  <a:pt x="2263246" y="11145"/>
                </a:lnTo>
                <a:lnTo>
                  <a:pt x="2270655" y="15922"/>
                </a:lnTo>
                <a:lnTo>
                  <a:pt x="2277005" y="20698"/>
                </a:lnTo>
                <a:lnTo>
                  <a:pt x="2283884" y="27067"/>
                </a:lnTo>
                <a:lnTo>
                  <a:pt x="2289705" y="32905"/>
                </a:lnTo>
                <a:lnTo>
                  <a:pt x="2294997" y="40335"/>
                </a:lnTo>
                <a:lnTo>
                  <a:pt x="2299230" y="47765"/>
                </a:lnTo>
                <a:lnTo>
                  <a:pt x="2303463" y="55726"/>
                </a:lnTo>
                <a:lnTo>
                  <a:pt x="2306109" y="63686"/>
                </a:lnTo>
                <a:lnTo>
                  <a:pt x="2308226" y="72178"/>
                </a:lnTo>
                <a:lnTo>
                  <a:pt x="2309284" y="81200"/>
                </a:lnTo>
                <a:lnTo>
                  <a:pt x="2309813" y="90753"/>
                </a:lnTo>
                <a:lnTo>
                  <a:pt x="2309284" y="99775"/>
                </a:lnTo>
                <a:lnTo>
                  <a:pt x="2308226" y="108797"/>
                </a:lnTo>
                <a:lnTo>
                  <a:pt x="2306109" y="117289"/>
                </a:lnTo>
                <a:lnTo>
                  <a:pt x="2303463" y="125780"/>
                </a:lnTo>
                <a:lnTo>
                  <a:pt x="2299230" y="133741"/>
                </a:lnTo>
                <a:lnTo>
                  <a:pt x="2294997" y="141171"/>
                </a:lnTo>
                <a:lnTo>
                  <a:pt x="2289705" y="148071"/>
                </a:lnTo>
                <a:lnTo>
                  <a:pt x="2283884" y="154439"/>
                </a:lnTo>
                <a:lnTo>
                  <a:pt x="2277005" y="160277"/>
                </a:lnTo>
                <a:lnTo>
                  <a:pt x="2270655" y="165584"/>
                </a:lnTo>
                <a:lnTo>
                  <a:pt x="2263246" y="169830"/>
                </a:lnTo>
                <a:lnTo>
                  <a:pt x="2255309" y="173545"/>
                </a:lnTo>
                <a:lnTo>
                  <a:pt x="2246842" y="176729"/>
                </a:lnTo>
                <a:lnTo>
                  <a:pt x="2238376" y="178852"/>
                </a:lnTo>
                <a:lnTo>
                  <a:pt x="2229909" y="180444"/>
                </a:lnTo>
                <a:lnTo>
                  <a:pt x="2220384" y="180975"/>
                </a:lnTo>
                <a:lnTo>
                  <a:pt x="2210859" y="180444"/>
                </a:lnTo>
                <a:lnTo>
                  <a:pt x="2202392" y="178852"/>
                </a:lnTo>
                <a:lnTo>
                  <a:pt x="2193925" y="176729"/>
                </a:lnTo>
                <a:lnTo>
                  <a:pt x="2185459" y="173545"/>
                </a:lnTo>
                <a:lnTo>
                  <a:pt x="2177521" y="169830"/>
                </a:lnTo>
                <a:lnTo>
                  <a:pt x="2170113" y="165584"/>
                </a:lnTo>
                <a:lnTo>
                  <a:pt x="2163234" y="160277"/>
                </a:lnTo>
                <a:lnTo>
                  <a:pt x="2156354" y="154439"/>
                </a:lnTo>
                <a:lnTo>
                  <a:pt x="2151063" y="148071"/>
                </a:lnTo>
                <a:lnTo>
                  <a:pt x="2145771" y="141171"/>
                </a:lnTo>
                <a:lnTo>
                  <a:pt x="2141538" y="133741"/>
                </a:lnTo>
                <a:lnTo>
                  <a:pt x="2137304" y="125780"/>
                </a:lnTo>
                <a:lnTo>
                  <a:pt x="2134129" y="117289"/>
                </a:lnTo>
                <a:lnTo>
                  <a:pt x="2132013" y="108797"/>
                </a:lnTo>
                <a:lnTo>
                  <a:pt x="2130954" y="99775"/>
                </a:lnTo>
                <a:lnTo>
                  <a:pt x="2130425" y="90753"/>
                </a:lnTo>
                <a:lnTo>
                  <a:pt x="2130954" y="81200"/>
                </a:lnTo>
                <a:lnTo>
                  <a:pt x="2132013" y="72178"/>
                </a:lnTo>
                <a:lnTo>
                  <a:pt x="2134129" y="63686"/>
                </a:lnTo>
                <a:lnTo>
                  <a:pt x="2137304" y="55726"/>
                </a:lnTo>
                <a:lnTo>
                  <a:pt x="2141538" y="47765"/>
                </a:lnTo>
                <a:lnTo>
                  <a:pt x="2145771" y="40335"/>
                </a:lnTo>
                <a:lnTo>
                  <a:pt x="2151063" y="32905"/>
                </a:lnTo>
                <a:lnTo>
                  <a:pt x="2156354" y="27067"/>
                </a:lnTo>
                <a:lnTo>
                  <a:pt x="2163234" y="20698"/>
                </a:lnTo>
                <a:lnTo>
                  <a:pt x="2170113" y="15922"/>
                </a:lnTo>
                <a:lnTo>
                  <a:pt x="2177521" y="11145"/>
                </a:lnTo>
                <a:lnTo>
                  <a:pt x="2185459" y="7430"/>
                </a:lnTo>
                <a:lnTo>
                  <a:pt x="2193925" y="4246"/>
                </a:lnTo>
                <a:lnTo>
                  <a:pt x="2202392" y="2123"/>
                </a:lnTo>
                <a:lnTo>
                  <a:pt x="2210859" y="531"/>
                </a:lnTo>
                <a:lnTo>
                  <a:pt x="2220384" y="0"/>
                </a:lnTo>
                <a:close/>
                <a:moveTo>
                  <a:pt x="1983320" y="0"/>
                </a:moveTo>
                <a:lnTo>
                  <a:pt x="1992369" y="531"/>
                </a:lnTo>
                <a:lnTo>
                  <a:pt x="2001418" y="2123"/>
                </a:lnTo>
                <a:lnTo>
                  <a:pt x="2009934" y="4246"/>
                </a:lnTo>
                <a:lnTo>
                  <a:pt x="2017918" y="7430"/>
                </a:lnTo>
                <a:lnTo>
                  <a:pt x="2025902" y="11145"/>
                </a:lnTo>
                <a:lnTo>
                  <a:pt x="2033354" y="15922"/>
                </a:lnTo>
                <a:lnTo>
                  <a:pt x="2040806" y="20698"/>
                </a:lnTo>
                <a:lnTo>
                  <a:pt x="2046661" y="27067"/>
                </a:lnTo>
                <a:lnTo>
                  <a:pt x="2053049" y="32905"/>
                </a:lnTo>
                <a:lnTo>
                  <a:pt x="2057839" y="40335"/>
                </a:lnTo>
                <a:lnTo>
                  <a:pt x="2062630" y="47765"/>
                </a:lnTo>
                <a:lnTo>
                  <a:pt x="2066356" y="55726"/>
                </a:lnTo>
                <a:lnTo>
                  <a:pt x="2069549" y="63686"/>
                </a:lnTo>
                <a:lnTo>
                  <a:pt x="2071146" y="72178"/>
                </a:lnTo>
                <a:lnTo>
                  <a:pt x="2073275" y="81200"/>
                </a:lnTo>
                <a:lnTo>
                  <a:pt x="2073275" y="90753"/>
                </a:lnTo>
                <a:lnTo>
                  <a:pt x="2073275" y="99775"/>
                </a:lnTo>
                <a:lnTo>
                  <a:pt x="2071146" y="108797"/>
                </a:lnTo>
                <a:lnTo>
                  <a:pt x="2069549" y="117289"/>
                </a:lnTo>
                <a:lnTo>
                  <a:pt x="2066356" y="125780"/>
                </a:lnTo>
                <a:lnTo>
                  <a:pt x="2062630" y="133741"/>
                </a:lnTo>
                <a:lnTo>
                  <a:pt x="2057839" y="141171"/>
                </a:lnTo>
                <a:lnTo>
                  <a:pt x="2053049" y="148071"/>
                </a:lnTo>
                <a:lnTo>
                  <a:pt x="2046661" y="154439"/>
                </a:lnTo>
                <a:lnTo>
                  <a:pt x="2040806" y="160277"/>
                </a:lnTo>
                <a:lnTo>
                  <a:pt x="2033354" y="165584"/>
                </a:lnTo>
                <a:lnTo>
                  <a:pt x="2025902" y="169830"/>
                </a:lnTo>
                <a:lnTo>
                  <a:pt x="2017918" y="173545"/>
                </a:lnTo>
                <a:lnTo>
                  <a:pt x="2009934" y="176729"/>
                </a:lnTo>
                <a:lnTo>
                  <a:pt x="2001418" y="178852"/>
                </a:lnTo>
                <a:lnTo>
                  <a:pt x="1992369" y="180444"/>
                </a:lnTo>
                <a:lnTo>
                  <a:pt x="1983320" y="180975"/>
                </a:lnTo>
                <a:lnTo>
                  <a:pt x="1973739" y="180444"/>
                </a:lnTo>
                <a:lnTo>
                  <a:pt x="1964690" y="178852"/>
                </a:lnTo>
                <a:lnTo>
                  <a:pt x="1956174" y="176729"/>
                </a:lnTo>
                <a:lnTo>
                  <a:pt x="1947657" y="173545"/>
                </a:lnTo>
                <a:lnTo>
                  <a:pt x="1939673" y="169830"/>
                </a:lnTo>
                <a:lnTo>
                  <a:pt x="1932221" y="165584"/>
                </a:lnTo>
                <a:lnTo>
                  <a:pt x="1925834" y="160277"/>
                </a:lnTo>
                <a:lnTo>
                  <a:pt x="1918914" y="154439"/>
                </a:lnTo>
                <a:lnTo>
                  <a:pt x="1913591" y="148071"/>
                </a:lnTo>
                <a:lnTo>
                  <a:pt x="1907736" y="141171"/>
                </a:lnTo>
                <a:lnTo>
                  <a:pt x="1903478" y="133741"/>
                </a:lnTo>
                <a:lnTo>
                  <a:pt x="1899752" y="125780"/>
                </a:lnTo>
                <a:lnTo>
                  <a:pt x="1897091" y="117289"/>
                </a:lnTo>
                <a:lnTo>
                  <a:pt x="1894429" y="108797"/>
                </a:lnTo>
                <a:lnTo>
                  <a:pt x="1893365" y="99775"/>
                </a:lnTo>
                <a:lnTo>
                  <a:pt x="1892300" y="90753"/>
                </a:lnTo>
                <a:lnTo>
                  <a:pt x="1893365" y="81200"/>
                </a:lnTo>
                <a:lnTo>
                  <a:pt x="1894429" y="72178"/>
                </a:lnTo>
                <a:lnTo>
                  <a:pt x="1897091" y="63686"/>
                </a:lnTo>
                <a:lnTo>
                  <a:pt x="1899752" y="55726"/>
                </a:lnTo>
                <a:lnTo>
                  <a:pt x="1903478" y="47765"/>
                </a:lnTo>
                <a:lnTo>
                  <a:pt x="1907736" y="40335"/>
                </a:lnTo>
                <a:lnTo>
                  <a:pt x="1913591" y="32905"/>
                </a:lnTo>
                <a:lnTo>
                  <a:pt x="1918914" y="27067"/>
                </a:lnTo>
                <a:lnTo>
                  <a:pt x="1925834" y="20698"/>
                </a:lnTo>
                <a:lnTo>
                  <a:pt x="1932221" y="15922"/>
                </a:lnTo>
                <a:lnTo>
                  <a:pt x="1939673" y="11145"/>
                </a:lnTo>
                <a:lnTo>
                  <a:pt x="1947657" y="7430"/>
                </a:lnTo>
                <a:lnTo>
                  <a:pt x="1956174" y="4246"/>
                </a:lnTo>
                <a:lnTo>
                  <a:pt x="1964690" y="2123"/>
                </a:lnTo>
                <a:lnTo>
                  <a:pt x="1973739" y="531"/>
                </a:lnTo>
                <a:lnTo>
                  <a:pt x="1983320" y="0"/>
                </a:lnTo>
                <a:close/>
                <a:moveTo>
                  <a:pt x="1746251" y="0"/>
                </a:moveTo>
                <a:lnTo>
                  <a:pt x="1755299" y="531"/>
                </a:lnTo>
                <a:lnTo>
                  <a:pt x="1764881" y="2123"/>
                </a:lnTo>
                <a:lnTo>
                  <a:pt x="1773397" y="4246"/>
                </a:lnTo>
                <a:lnTo>
                  <a:pt x="1781381" y="7430"/>
                </a:lnTo>
                <a:lnTo>
                  <a:pt x="1789365" y="11145"/>
                </a:lnTo>
                <a:lnTo>
                  <a:pt x="1797350" y="15922"/>
                </a:lnTo>
                <a:lnTo>
                  <a:pt x="1803737" y="20698"/>
                </a:lnTo>
                <a:lnTo>
                  <a:pt x="1810124" y="27067"/>
                </a:lnTo>
                <a:lnTo>
                  <a:pt x="1815979" y="32905"/>
                </a:lnTo>
                <a:lnTo>
                  <a:pt x="1821302" y="40335"/>
                </a:lnTo>
                <a:lnTo>
                  <a:pt x="1826093" y="47765"/>
                </a:lnTo>
                <a:lnTo>
                  <a:pt x="1829819" y="55726"/>
                </a:lnTo>
                <a:lnTo>
                  <a:pt x="1832480" y="63686"/>
                </a:lnTo>
                <a:lnTo>
                  <a:pt x="1835141" y="72178"/>
                </a:lnTo>
                <a:lnTo>
                  <a:pt x="1836206" y="81200"/>
                </a:lnTo>
                <a:lnTo>
                  <a:pt x="1836738" y="90753"/>
                </a:lnTo>
                <a:lnTo>
                  <a:pt x="1836206" y="99775"/>
                </a:lnTo>
                <a:lnTo>
                  <a:pt x="1835141" y="108797"/>
                </a:lnTo>
                <a:lnTo>
                  <a:pt x="1832480" y="117289"/>
                </a:lnTo>
                <a:lnTo>
                  <a:pt x="1829819" y="125780"/>
                </a:lnTo>
                <a:lnTo>
                  <a:pt x="1826093" y="133741"/>
                </a:lnTo>
                <a:lnTo>
                  <a:pt x="1821302" y="141171"/>
                </a:lnTo>
                <a:lnTo>
                  <a:pt x="1815979" y="148071"/>
                </a:lnTo>
                <a:lnTo>
                  <a:pt x="1810124" y="154439"/>
                </a:lnTo>
                <a:lnTo>
                  <a:pt x="1803737" y="160277"/>
                </a:lnTo>
                <a:lnTo>
                  <a:pt x="1797350" y="165584"/>
                </a:lnTo>
                <a:lnTo>
                  <a:pt x="1789365" y="169830"/>
                </a:lnTo>
                <a:lnTo>
                  <a:pt x="1781381" y="173545"/>
                </a:lnTo>
                <a:lnTo>
                  <a:pt x="1773397" y="176729"/>
                </a:lnTo>
                <a:lnTo>
                  <a:pt x="1764881" y="178852"/>
                </a:lnTo>
                <a:lnTo>
                  <a:pt x="1755299" y="180444"/>
                </a:lnTo>
                <a:lnTo>
                  <a:pt x="1746251" y="180975"/>
                </a:lnTo>
                <a:lnTo>
                  <a:pt x="1737202" y="180444"/>
                </a:lnTo>
                <a:lnTo>
                  <a:pt x="1728153" y="178852"/>
                </a:lnTo>
                <a:lnTo>
                  <a:pt x="1719637" y="176729"/>
                </a:lnTo>
                <a:lnTo>
                  <a:pt x="1711120" y="173545"/>
                </a:lnTo>
                <a:lnTo>
                  <a:pt x="1703668" y="169830"/>
                </a:lnTo>
                <a:lnTo>
                  <a:pt x="1695684" y="165584"/>
                </a:lnTo>
                <a:lnTo>
                  <a:pt x="1688765" y="160277"/>
                </a:lnTo>
                <a:lnTo>
                  <a:pt x="1681845" y="154439"/>
                </a:lnTo>
                <a:lnTo>
                  <a:pt x="1676522" y="148071"/>
                </a:lnTo>
                <a:lnTo>
                  <a:pt x="1671199" y="141171"/>
                </a:lnTo>
                <a:lnTo>
                  <a:pt x="1666941" y="133741"/>
                </a:lnTo>
                <a:lnTo>
                  <a:pt x="1663215" y="125780"/>
                </a:lnTo>
                <a:lnTo>
                  <a:pt x="1660021" y="117289"/>
                </a:lnTo>
                <a:lnTo>
                  <a:pt x="1657360" y="108797"/>
                </a:lnTo>
                <a:lnTo>
                  <a:pt x="1656296" y="99775"/>
                </a:lnTo>
                <a:lnTo>
                  <a:pt x="1655763" y="90753"/>
                </a:lnTo>
                <a:lnTo>
                  <a:pt x="1656296" y="81200"/>
                </a:lnTo>
                <a:lnTo>
                  <a:pt x="1657360" y="72178"/>
                </a:lnTo>
                <a:lnTo>
                  <a:pt x="1660021" y="63686"/>
                </a:lnTo>
                <a:lnTo>
                  <a:pt x="1663215" y="55726"/>
                </a:lnTo>
                <a:lnTo>
                  <a:pt x="1666941" y="47765"/>
                </a:lnTo>
                <a:lnTo>
                  <a:pt x="1671199" y="40335"/>
                </a:lnTo>
                <a:lnTo>
                  <a:pt x="1676522" y="32905"/>
                </a:lnTo>
                <a:lnTo>
                  <a:pt x="1681845" y="27067"/>
                </a:lnTo>
                <a:lnTo>
                  <a:pt x="1688765" y="20698"/>
                </a:lnTo>
                <a:lnTo>
                  <a:pt x="1695684" y="15922"/>
                </a:lnTo>
                <a:lnTo>
                  <a:pt x="1703668" y="11145"/>
                </a:lnTo>
                <a:lnTo>
                  <a:pt x="1711120" y="7430"/>
                </a:lnTo>
                <a:lnTo>
                  <a:pt x="1719637" y="4246"/>
                </a:lnTo>
                <a:lnTo>
                  <a:pt x="1728153" y="2123"/>
                </a:lnTo>
                <a:lnTo>
                  <a:pt x="1737202" y="531"/>
                </a:lnTo>
                <a:lnTo>
                  <a:pt x="1746251" y="0"/>
                </a:lnTo>
                <a:close/>
                <a:moveTo>
                  <a:pt x="1509978" y="0"/>
                </a:moveTo>
                <a:lnTo>
                  <a:pt x="1519000" y="531"/>
                </a:lnTo>
                <a:lnTo>
                  <a:pt x="1528023" y="2123"/>
                </a:lnTo>
                <a:lnTo>
                  <a:pt x="1536514" y="4246"/>
                </a:lnTo>
                <a:lnTo>
                  <a:pt x="1545006" y="7430"/>
                </a:lnTo>
                <a:lnTo>
                  <a:pt x="1552966" y="11145"/>
                </a:lnTo>
                <a:lnTo>
                  <a:pt x="1560396" y="15922"/>
                </a:lnTo>
                <a:lnTo>
                  <a:pt x="1567296" y="20698"/>
                </a:lnTo>
                <a:lnTo>
                  <a:pt x="1574195" y="27067"/>
                </a:lnTo>
                <a:lnTo>
                  <a:pt x="1579502" y="32905"/>
                </a:lnTo>
                <a:lnTo>
                  <a:pt x="1584809" y="40335"/>
                </a:lnTo>
                <a:lnTo>
                  <a:pt x="1589055" y="47765"/>
                </a:lnTo>
                <a:lnTo>
                  <a:pt x="1592770" y="55726"/>
                </a:lnTo>
                <a:lnTo>
                  <a:pt x="1595954" y="63686"/>
                </a:lnTo>
                <a:lnTo>
                  <a:pt x="1598608" y="72178"/>
                </a:lnTo>
                <a:lnTo>
                  <a:pt x="1599670" y="81200"/>
                </a:lnTo>
                <a:lnTo>
                  <a:pt x="1600200" y="90753"/>
                </a:lnTo>
                <a:lnTo>
                  <a:pt x="1599670" y="99775"/>
                </a:lnTo>
                <a:lnTo>
                  <a:pt x="1598608" y="108797"/>
                </a:lnTo>
                <a:lnTo>
                  <a:pt x="1595954" y="117289"/>
                </a:lnTo>
                <a:lnTo>
                  <a:pt x="1592770" y="125780"/>
                </a:lnTo>
                <a:lnTo>
                  <a:pt x="1589055" y="133741"/>
                </a:lnTo>
                <a:lnTo>
                  <a:pt x="1584809" y="141171"/>
                </a:lnTo>
                <a:lnTo>
                  <a:pt x="1579502" y="148071"/>
                </a:lnTo>
                <a:lnTo>
                  <a:pt x="1574195" y="154439"/>
                </a:lnTo>
                <a:lnTo>
                  <a:pt x="1567296" y="160277"/>
                </a:lnTo>
                <a:lnTo>
                  <a:pt x="1560396" y="165584"/>
                </a:lnTo>
                <a:lnTo>
                  <a:pt x="1552966" y="169830"/>
                </a:lnTo>
                <a:lnTo>
                  <a:pt x="1545006" y="173545"/>
                </a:lnTo>
                <a:lnTo>
                  <a:pt x="1536514" y="176729"/>
                </a:lnTo>
                <a:lnTo>
                  <a:pt x="1528023" y="178852"/>
                </a:lnTo>
                <a:lnTo>
                  <a:pt x="1519000" y="180444"/>
                </a:lnTo>
                <a:lnTo>
                  <a:pt x="1509978" y="180975"/>
                </a:lnTo>
                <a:lnTo>
                  <a:pt x="1500425" y="180444"/>
                </a:lnTo>
                <a:lnTo>
                  <a:pt x="1491403" y="178852"/>
                </a:lnTo>
                <a:lnTo>
                  <a:pt x="1482911" y="176729"/>
                </a:lnTo>
                <a:lnTo>
                  <a:pt x="1474951" y="173545"/>
                </a:lnTo>
                <a:lnTo>
                  <a:pt x="1466990" y="169830"/>
                </a:lnTo>
                <a:lnTo>
                  <a:pt x="1459560" y="165584"/>
                </a:lnTo>
                <a:lnTo>
                  <a:pt x="1452661" y="160277"/>
                </a:lnTo>
                <a:lnTo>
                  <a:pt x="1446292" y="154439"/>
                </a:lnTo>
                <a:lnTo>
                  <a:pt x="1440454" y="148071"/>
                </a:lnTo>
                <a:lnTo>
                  <a:pt x="1435147" y="141171"/>
                </a:lnTo>
                <a:lnTo>
                  <a:pt x="1430370" y="133741"/>
                </a:lnTo>
                <a:lnTo>
                  <a:pt x="1426655" y="125780"/>
                </a:lnTo>
                <a:lnTo>
                  <a:pt x="1423471" y="117289"/>
                </a:lnTo>
                <a:lnTo>
                  <a:pt x="1421348" y="108797"/>
                </a:lnTo>
                <a:lnTo>
                  <a:pt x="1420287" y="99775"/>
                </a:lnTo>
                <a:lnTo>
                  <a:pt x="1419225" y="90753"/>
                </a:lnTo>
                <a:lnTo>
                  <a:pt x="1420287" y="81200"/>
                </a:lnTo>
                <a:lnTo>
                  <a:pt x="1421348" y="72178"/>
                </a:lnTo>
                <a:lnTo>
                  <a:pt x="1423471" y="63686"/>
                </a:lnTo>
                <a:lnTo>
                  <a:pt x="1426655" y="55726"/>
                </a:lnTo>
                <a:lnTo>
                  <a:pt x="1430370" y="47765"/>
                </a:lnTo>
                <a:lnTo>
                  <a:pt x="1435147" y="40335"/>
                </a:lnTo>
                <a:lnTo>
                  <a:pt x="1440454" y="32905"/>
                </a:lnTo>
                <a:lnTo>
                  <a:pt x="1446292" y="27067"/>
                </a:lnTo>
                <a:lnTo>
                  <a:pt x="1452661" y="20698"/>
                </a:lnTo>
                <a:lnTo>
                  <a:pt x="1459560" y="15922"/>
                </a:lnTo>
                <a:lnTo>
                  <a:pt x="1466990" y="11145"/>
                </a:lnTo>
                <a:lnTo>
                  <a:pt x="1474951" y="7430"/>
                </a:lnTo>
                <a:lnTo>
                  <a:pt x="1482911" y="4246"/>
                </a:lnTo>
                <a:lnTo>
                  <a:pt x="1491403" y="2123"/>
                </a:lnTo>
                <a:lnTo>
                  <a:pt x="1500425" y="531"/>
                </a:lnTo>
                <a:lnTo>
                  <a:pt x="1509978" y="0"/>
                </a:lnTo>
                <a:close/>
                <a:moveTo>
                  <a:pt x="799572" y="0"/>
                </a:moveTo>
                <a:lnTo>
                  <a:pt x="809097" y="531"/>
                </a:lnTo>
                <a:lnTo>
                  <a:pt x="817564" y="2123"/>
                </a:lnTo>
                <a:lnTo>
                  <a:pt x="826559" y="4246"/>
                </a:lnTo>
                <a:lnTo>
                  <a:pt x="834497" y="7430"/>
                </a:lnTo>
                <a:lnTo>
                  <a:pt x="842434" y="11145"/>
                </a:lnTo>
                <a:lnTo>
                  <a:pt x="849843" y="15922"/>
                </a:lnTo>
                <a:lnTo>
                  <a:pt x="856722" y="20698"/>
                </a:lnTo>
                <a:lnTo>
                  <a:pt x="863072" y="27067"/>
                </a:lnTo>
                <a:lnTo>
                  <a:pt x="868893" y="32905"/>
                </a:lnTo>
                <a:lnTo>
                  <a:pt x="874185" y="40335"/>
                </a:lnTo>
                <a:lnTo>
                  <a:pt x="878947" y="47765"/>
                </a:lnTo>
                <a:lnTo>
                  <a:pt x="882651" y="55726"/>
                </a:lnTo>
                <a:lnTo>
                  <a:pt x="885826" y="63686"/>
                </a:lnTo>
                <a:lnTo>
                  <a:pt x="887414" y="72178"/>
                </a:lnTo>
                <a:lnTo>
                  <a:pt x="889001" y="81200"/>
                </a:lnTo>
                <a:lnTo>
                  <a:pt x="889001" y="90753"/>
                </a:lnTo>
                <a:lnTo>
                  <a:pt x="889001" y="99775"/>
                </a:lnTo>
                <a:lnTo>
                  <a:pt x="887414" y="108797"/>
                </a:lnTo>
                <a:lnTo>
                  <a:pt x="885826" y="117289"/>
                </a:lnTo>
                <a:lnTo>
                  <a:pt x="882651" y="125780"/>
                </a:lnTo>
                <a:lnTo>
                  <a:pt x="878947" y="133741"/>
                </a:lnTo>
                <a:lnTo>
                  <a:pt x="874185" y="141171"/>
                </a:lnTo>
                <a:lnTo>
                  <a:pt x="868893" y="148071"/>
                </a:lnTo>
                <a:lnTo>
                  <a:pt x="863072" y="154439"/>
                </a:lnTo>
                <a:lnTo>
                  <a:pt x="856722" y="160277"/>
                </a:lnTo>
                <a:lnTo>
                  <a:pt x="849843" y="165584"/>
                </a:lnTo>
                <a:lnTo>
                  <a:pt x="842434" y="169830"/>
                </a:lnTo>
                <a:lnTo>
                  <a:pt x="834497" y="173545"/>
                </a:lnTo>
                <a:lnTo>
                  <a:pt x="826559" y="176729"/>
                </a:lnTo>
                <a:lnTo>
                  <a:pt x="817564" y="178852"/>
                </a:lnTo>
                <a:lnTo>
                  <a:pt x="809097" y="180444"/>
                </a:lnTo>
                <a:lnTo>
                  <a:pt x="799572" y="180975"/>
                </a:lnTo>
                <a:lnTo>
                  <a:pt x="790576" y="180444"/>
                </a:lnTo>
                <a:lnTo>
                  <a:pt x="781580" y="178852"/>
                </a:lnTo>
                <a:lnTo>
                  <a:pt x="773113" y="176729"/>
                </a:lnTo>
                <a:lnTo>
                  <a:pt x="764647" y="173545"/>
                </a:lnTo>
                <a:lnTo>
                  <a:pt x="756709" y="169830"/>
                </a:lnTo>
                <a:lnTo>
                  <a:pt x="749301" y="165584"/>
                </a:lnTo>
                <a:lnTo>
                  <a:pt x="742422" y="160277"/>
                </a:lnTo>
                <a:lnTo>
                  <a:pt x="735542" y="154439"/>
                </a:lnTo>
                <a:lnTo>
                  <a:pt x="730251" y="148071"/>
                </a:lnTo>
                <a:lnTo>
                  <a:pt x="724959" y="141171"/>
                </a:lnTo>
                <a:lnTo>
                  <a:pt x="720726" y="133741"/>
                </a:lnTo>
                <a:lnTo>
                  <a:pt x="717022" y="125780"/>
                </a:lnTo>
                <a:lnTo>
                  <a:pt x="713847" y="117289"/>
                </a:lnTo>
                <a:lnTo>
                  <a:pt x="711201" y="108797"/>
                </a:lnTo>
                <a:lnTo>
                  <a:pt x="710142" y="99775"/>
                </a:lnTo>
                <a:lnTo>
                  <a:pt x="709613" y="90753"/>
                </a:lnTo>
                <a:lnTo>
                  <a:pt x="710142" y="81200"/>
                </a:lnTo>
                <a:lnTo>
                  <a:pt x="711201" y="72178"/>
                </a:lnTo>
                <a:lnTo>
                  <a:pt x="713847" y="63686"/>
                </a:lnTo>
                <a:lnTo>
                  <a:pt x="717022" y="55726"/>
                </a:lnTo>
                <a:lnTo>
                  <a:pt x="720726" y="47765"/>
                </a:lnTo>
                <a:lnTo>
                  <a:pt x="724959" y="40335"/>
                </a:lnTo>
                <a:lnTo>
                  <a:pt x="730251" y="32905"/>
                </a:lnTo>
                <a:lnTo>
                  <a:pt x="735542" y="27067"/>
                </a:lnTo>
                <a:lnTo>
                  <a:pt x="742422" y="20698"/>
                </a:lnTo>
                <a:lnTo>
                  <a:pt x="749301" y="15922"/>
                </a:lnTo>
                <a:lnTo>
                  <a:pt x="756709" y="11145"/>
                </a:lnTo>
                <a:lnTo>
                  <a:pt x="764647" y="7430"/>
                </a:lnTo>
                <a:lnTo>
                  <a:pt x="773113" y="4246"/>
                </a:lnTo>
                <a:lnTo>
                  <a:pt x="781580" y="2123"/>
                </a:lnTo>
                <a:lnTo>
                  <a:pt x="790576" y="531"/>
                </a:lnTo>
                <a:lnTo>
                  <a:pt x="799572" y="0"/>
                </a:lnTo>
                <a:close/>
                <a:moveTo>
                  <a:pt x="563032" y="0"/>
                </a:moveTo>
                <a:lnTo>
                  <a:pt x="571975" y="531"/>
                </a:lnTo>
                <a:lnTo>
                  <a:pt x="580918" y="2123"/>
                </a:lnTo>
                <a:lnTo>
                  <a:pt x="589335" y="4246"/>
                </a:lnTo>
                <a:lnTo>
                  <a:pt x="597226" y="7430"/>
                </a:lnTo>
                <a:lnTo>
                  <a:pt x="605117" y="11145"/>
                </a:lnTo>
                <a:lnTo>
                  <a:pt x="613008" y="15922"/>
                </a:lnTo>
                <a:lnTo>
                  <a:pt x="619847" y="20698"/>
                </a:lnTo>
                <a:lnTo>
                  <a:pt x="625633" y="27067"/>
                </a:lnTo>
                <a:lnTo>
                  <a:pt x="631946" y="32905"/>
                </a:lnTo>
                <a:lnTo>
                  <a:pt x="636681" y="40335"/>
                </a:lnTo>
                <a:lnTo>
                  <a:pt x="641415" y="47765"/>
                </a:lnTo>
                <a:lnTo>
                  <a:pt x="645098" y="55726"/>
                </a:lnTo>
                <a:lnTo>
                  <a:pt x="648254" y="63686"/>
                </a:lnTo>
                <a:lnTo>
                  <a:pt x="650885" y="72178"/>
                </a:lnTo>
                <a:lnTo>
                  <a:pt x="651937" y="81200"/>
                </a:lnTo>
                <a:lnTo>
                  <a:pt x="652463" y="90753"/>
                </a:lnTo>
                <a:lnTo>
                  <a:pt x="651937" y="99775"/>
                </a:lnTo>
                <a:lnTo>
                  <a:pt x="650885" y="108797"/>
                </a:lnTo>
                <a:lnTo>
                  <a:pt x="648254" y="117289"/>
                </a:lnTo>
                <a:lnTo>
                  <a:pt x="645098" y="125780"/>
                </a:lnTo>
                <a:lnTo>
                  <a:pt x="641415" y="133741"/>
                </a:lnTo>
                <a:lnTo>
                  <a:pt x="636681" y="141171"/>
                </a:lnTo>
                <a:lnTo>
                  <a:pt x="631946" y="148071"/>
                </a:lnTo>
                <a:lnTo>
                  <a:pt x="625633" y="154439"/>
                </a:lnTo>
                <a:lnTo>
                  <a:pt x="619847" y="160277"/>
                </a:lnTo>
                <a:lnTo>
                  <a:pt x="613008" y="165584"/>
                </a:lnTo>
                <a:lnTo>
                  <a:pt x="605117" y="169830"/>
                </a:lnTo>
                <a:lnTo>
                  <a:pt x="597226" y="173545"/>
                </a:lnTo>
                <a:lnTo>
                  <a:pt x="589335" y="176729"/>
                </a:lnTo>
                <a:lnTo>
                  <a:pt x="580918" y="178852"/>
                </a:lnTo>
                <a:lnTo>
                  <a:pt x="571975" y="180444"/>
                </a:lnTo>
                <a:lnTo>
                  <a:pt x="563032" y="180975"/>
                </a:lnTo>
                <a:lnTo>
                  <a:pt x="554089" y="180444"/>
                </a:lnTo>
                <a:lnTo>
                  <a:pt x="544620" y="178852"/>
                </a:lnTo>
                <a:lnTo>
                  <a:pt x="536202" y="176729"/>
                </a:lnTo>
                <a:lnTo>
                  <a:pt x="527785" y="173545"/>
                </a:lnTo>
                <a:lnTo>
                  <a:pt x="519894" y="169830"/>
                </a:lnTo>
                <a:lnTo>
                  <a:pt x="512530" y="165584"/>
                </a:lnTo>
                <a:lnTo>
                  <a:pt x="506217" y="160277"/>
                </a:lnTo>
                <a:lnTo>
                  <a:pt x="499378" y="154439"/>
                </a:lnTo>
                <a:lnTo>
                  <a:pt x="494117" y="148071"/>
                </a:lnTo>
                <a:lnTo>
                  <a:pt x="488331" y="141171"/>
                </a:lnTo>
                <a:lnTo>
                  <a:pt x="484122" y="133741"/>
                </a:lnTo>
                <a:lnTo>
                  <a:pt x="480440" y="125780"/>
                </a:lnTo>
                <a:lnTo>
                  <a:pt x="477809" y="117289"/>
                </a:lnTo>
                <a:lnTo>
                  <a:pt x="475179" y="108797"/>
                </a:lnTo>
                <a:lnTo>
                  <a:pt x="474127" y="99775"/>
                </a:lnTo>
                <a:lnTo>
                  <a:pt x="473075" y="90753"/>
                </a:lnTo>
                <a:lnTo>
                  <a:pt x="474127" y="81200"/>
                </a:lnTo>
                <a:lnTo>
                  <a:pt x="475179" y="72178"/>
                </a:lnTo>
                <a:lnTo>
                  <a:pt x="477809" y="63686"/>
                </a:lnTo>
                <a:lnTo>
                  <a:pt x="480440" y="55726"/>
                </a:lnTo>
                <a:lnTo>
                  <a:pt x="484122" y="47765"/>
                </a:lnTo>
                <a:lnTo>
                  <a:pt x="488331" y="40335"/>
                </a:lnTo>
                <a:lnTo>
                  <a:pt x="494117" y="32905"/>
                </a:lnTo>
                <a:lnTo>
                  <a:pt x="499378" y="27067"/>
                </a:lnTo>
                <a:lnTo>
                  <a:pt x="506217" y="20698"/>
                </a:lnTo>
                <a:lnTo>
                  <a:pt x="512530" y="15922"/>
                </a:lnTo>
                <a:lnTo>
                  <a:pt x="519894" y="11145"/>
                </a:lnTo>
                <a:lnTo>
                  <a:pt x="527785" y="7430"/>
                </a:lnTo>
                <a:lnTo>
                  <a:pt x="536202" y="4246"/>
                </a:lnTo>
                <a:lnTo>
                  <a:pt x="544620" y="2123"/>
                </a:lnTo>
                <a:lnTo>
                  <a:pt x="554089" y="531"/>
                </a:lnTo>
                <a:lnTo>
                  <a:pt x="563032" y="0"/>
                </a:lnTo>
                <a:close/>
                <a:moveTo>
                  <a:pt x="325969" y="0"/>
                </a:moveTo>
                <a:lnTo>
                  <a:pt x="334912" y="531"/>
                </a:lnTo>
                <a:lnTo>
                  <a:pt x="344381" y="2123"/>
                </a:lnTo>
                <a:lnTo>
                  <a:pt x="352798" y="4246"/>
                </a:lnTo>
                <a:lnTo>
                  <a:pt x="361215" y="7430"/>
                </a:lnTo>
                <a:lnTo>
                  <a:pt x="369106" y="11145"/>
                </a:lnTo>
                <a:lnTo>
                  <a:pt x="376471" y="15922"/>
                </a:lnTo>
                <a:lnTo>
                  <a:pt x="382784" y="20698"/>
                </a:lnTo>
                <a:lnTo>
                  <a:pt x="389623" y="27067"/>
                </a:lnTo>
                <a:lnTo>
                  <a:pt x="394883" y="32905"/>
                </a:lnTo>
                <a:lnTo>
                  <a:pt x="400670" y="40335"/>
                </a:lnTo>
                <a:lnTo>
                  <a:pt x="404878" y="47765"/>
                </a:lnTo>
                <a:lnTo>
                  <a:pt x="408561" y="55726"/>
                </a:lnTo>
                <a:lnTo>
                  <a:pt x="411191" y="63686"/>
                </a:lnTo>
                <a:lnTo>
                  <a:pt x="413821" y="72178"/>
                </a:lnTo>
                <a:lnTo>
                  <a:pt x="414874" y="81200"/>
                </a:lnTo>
                <a:lnTo>
                  <a:pt x="415926" y="90753"/>
                </a:lnTo>
                <a:lnTo>
                  <a:pt x="414874" y="99775"/>
                </a:lnTo>
                <a:lnTo>
                  <a:pt x="413821" y="108797"/>
                </a:lnTo>
                <a:lnTo>
                  <a:pt x="411191" y="117289"/>
                </a:lnTo>
                <a:lnTo>
                  <a:pt x="408561" y="125780"/>
                </a:lnTo>
                <a:lnTo>
                  <a:pt x="404878" y="133741"/>
                </a:lnTo>
                <a:lnTo>
                  <a:pt x="400670" y="141171"/>
                </a:lnTo>
                <a:lnTo>
                  <a:pt x="394883" y="148071"/>
                </a:lnTo>
                <a:lnTo>
                  <a:pt x="389623" y="154439"/>
                </a:lnTo>
                <a:lnTo>
                  <a:pt x="382784" y="160277"/>
                </a:lnTo>
                <a:lnTo>
                  <a:pt x="376471" y="165584"/>
                </a:lnTo>
                <a:lnTo>
                  <a:pt x="369106" y="169830"/>
                </a:lnTo>
                <a:lnTo>
                  <a:pt x="361215" y="173545"/>
                </a:lnTo>
                <a:lnTo>
                  <a:pt x="352798" y="176729"/>
                </a:lnTo>
                <a:lnTo>
                  <a:pt x="344381" y="178852"/>
                </a:lnTo>
                <a:lnTo>
                  <a:pt x="334912" y="180444"/>
                </a:lnTo>
                <a:lnTo>
                  <a:pt x="325969" y="180975"/>
                </a:lnTo>
                <a:lnTo>
                  <a:pt x="317026" y="180444"/>
                </a:lnTo>
                <a:lnTo>
                  <a:pt x="308083" y="178852"/>
                </a:lnTo>
                <a:lnTo>
                  <a:pt x="299665" y="176729"/>
                </a:lnTo>
                <a:lnTo>
                  <a:pt x="291775" y="173545"/>
                </a:lnTo>
                <a:lnTo>
                  <a:pt x="283884" y="169830"/>
                </a:lnTo>
                <a:lnTo>
                  <a:pt x="276519" y="165584"/>
                </a:lnTo>
                <a:lnTo>
                  <a:pt x="269154" y="160277"/>
                </a:lnTo>
                <a:lnTo>
                  <a:pt x="263367" y="154439"/>
                </a:lnTo>
                <a:lnTo>
                  <a:pt x="257054" y="148071"/>
                </a:lnTo>
                <a:lnTo>
                  <a:pt x="252320" y="141171"/>
                </a:lnTo>
                <a:lnTo>
                  <a:pt x="247585" y="133741"/>
                </a:lnTo>
                <a:lnTo>
                  <a:pt x="243903" y="125780"/>
                </a:lnTo>
                <a:lnTo>
                  <a:pt x="240746" y="117289"/>
                </a:lnTo>
                <a:lnTo>
                  <a:pt x="238116" y="108797"/>
                </a:lnTo>
                <a:lnTo>
                  <a:pt x="237064" y="99775"/>
                </a:lnTo>
                <a:lnTo>
                  <a:pt x="236538" y="90753"/>
                </a:lnTo>
                <a:lnTo>
                  <a:pt x="237064" y="81200"/>
                </a:lnTo>
                <a:lnTo>
                  <a:pt x="238116" y="72178"/>
                </a:lnTo>
                <a:lnTo>
                  <a:pt x="240746" y="63686"/>
                </a:lnTo>
                <a:lnTo>
                  <a:pt x="243903" y="55726"/>
                </a:lnTo>
                <a:lnTo>
                  <a:pt x="247585" y="47765"/>
                </a:lnTo>
                <a:lnTo>
                  <a:pt x="252320" y="40335"/>
                </a:lnTo>
                <a:lnTo>
                  <a:pt x="257054" y="32905"/>
                </a:lnTo>
                <a:lnTo>
                  <a:pt x="263367" y="27067"/>
                </a:lnTo>
                <a:lnTo>
                  <a:pt x="269154" y="20698"/>
                </a:lnTo>
                <a:lnTo>
                  <a:pt x="276519" y="15922"/>
                </a:lnTo>
                <a:lnTo>
                  <a:pt x="283884" y="11145"/>
                </a:lnTo>
                <a:lnTo>
                  <a:pt x="291775" y="7430"/>
                </a:lnTo>
                <a:lnTo>
                  <a:pt x="299665" y="4246"/>
                </a:lnTo>
                <a:lnTo>
                  <a:pt x="308083" y="2123"/>
                </a:lnTo>
                <a:lnTo>
                  <a:pt x="317026" y="531"/>
                </a:lnTo>
                <a:lnTo>
                  <a:pt x="325969" y="0"/>
                </a:lnTo>
                <a:close/>
                <a:moveTo>
                  <a:pt x="89429" y="0"/>
                </a:moveTo>
                <a:lnTo>
                  <a:pt x="98425" y="531"/>
                </a:lnTo>
                <a:lnTo>
                  <a:pt x="107421" y="2123"/>
                </a:lnTo>
                <a:lnTo>
                  <a:pt x="115888" y="4246"/>
                </a:lnTo>
                <a:lnTo>
                  <a:pt x="124354" y="7430"/>
                </a:lnTo>
                <a:lnTo>
                  <a:pt x="132292" y="11145"/>
                </a:lnTo>
                <a:lnTo>
                  <a:pt x="139700" y="15922"/>
                </a:lnTo>
                <a:lnTo>
                  <a:pt x="146579" y="20698"/>
                </a:lnTo>
                <a:lnTo>
                  <a:pt x="153459" y="27067"/>
                </a:lnTo>
                <a:lnTo>
                  <a:pt x="158750" y="32905"/>
                </a:lnTo>
                <a:lnTo>
                  <a:pt x="164042" y="40335"/>
                </a:lnTo>
                <a:lnTo>
                  <a:pt x="168275" y="47765"/>
                </a:lnTo>
                <a:lnTo>
                  <a:pt x="171979" y="55726"/>
                </a:lnTo>
                <a:lnTo>
                  <a:pt x="175154" y="63686"/>
                </a:lnTo>
                <a:lnTo>
                  <a:pt x="177800" y="72178"/>
                </a:lnTo>
                <a:lnTo>
                  <a:pt x="178859" y="81200"/>
                </a:lnTo>
                <a:lnTo>
                  <a:pt x="179388" y="90753"/>
                </a:lnTo>
                <a:lnTo>
                  <a:pt x="178859" y="99775"/>
                </a:lnTo>
                <a:lnTo>
                  <a:pt x="177800" y="108797"/>
                </a:lnTo>
                <a:lnTo>
                  <a:pt x="175154" y="117289"/>
                </a:lnTo>
                <a:lnTo>
                  <a:pt x="171979" y="125780"/>
                </a:lnTo>
                <a:lnTo>
                  <a:pt x="168275" y="133741"/>
                </a:lnTo>
                <a:lnTo>
                  <a:pt x="164042" y="141171"/>
                </a:lnTo>
                <a:lnTo>
                  <a:pt x="158750" y="148071"/>
                </a:lnTo>
                <a:lnTo>
                  <a:pt x="153459" y="154439"/>
                </a:lnTo>
                <a:lnTo>
                  <a:pt x="146579" y="160277"/>
                </a:lnTo>
                <a:lnTo>
                  <a:pt x="139700" y="165584"/>
                </a:lnTo>
                <a:lnTo>
                  <a:pt x="132292" y="169830"/>
                </a:lnTo>
                <a:lnTo>
                  <a:pt x="124354" y="173545"/>
                </a:lnTo>
                <a:lnTo>
                  <a:pt x="115888" y="176729"/>
                </a:lnTo>
                <a:lnTo>
                  <a:pt x="107421" y="178852"/>
                </a:lnTo>
                <a:lnTo>
                  <a:pt x="98425" y="180444"/>
                </a:lnTo>
                <a:lnTo>
                  <a:pt x="89429" y="180975"/>
                </a:lnTo>
                <a:lnTo>
                  <a:pt x="79904" y="180444"/>
                </a:lnTo>
                <a:lnTo>
                  <a:pt x="71437" y="178852"/>
                </a:lnTo>
                <a:lnTo>
                  <a:pt x="62442" y="176729"/>
                </a:lnTo>
                <a:lnTo>
                  <a:pt x="54504" y="173545"/>
                </a:lnTo>
                <a:lnTo>
                  <a:pt x="46567" y="169830"/>
                </a:lnTo>
                <a:lnTo>
                  <a:pt x="39158" y="165584"/>
                </a:lnTo>
                <a:lnTo>
                  <a:pt x="32279" y="160277"/>
                </a:lnTo>
                <a:lnTo>
                  <a:pt x="25929" y="154439"/>
                </a:lnTo>
                <a:lnTo>
                  <a:pt x="20108" y="148071"/>
                </a:lnTo>
                <a:lnTo>
                  <a:pt x="14816" y="141171"/>
                </a:lnTo>
                <a:lnTo>
                  <a:pt x="10054" y="133741"/>
                </a:lnTo>
                <a:lnTo>
                  <a:pt x="6350" y="125780"/>
                </a:lnTo>
                <a:lnTo>
                  <a:pt x="3704" y="117289"/>
                </a:lnTo>
                <a:lnTo>
                  <a:pt x="1587" y="108797"/>
                </a:lnTo>
                <a:lnTo>
                  <a:pt x="0" y="99775"/>
                </a:lnTo>
                <a:lnTo>
                  <a:pt x="0" y="90753"/>
                </a:lnTo>
                <a:lnTo>
                  <a:pt x="0" y="81200"/>
                </a:lnTo>
                <a:lnTo>
                  <a:pt x="1587" y="72178"/>
                </a:lnTo>
                <a:lnTo>
                  <a:pt x="3704" y="63686"/>
                </a:lnTo>
                <a:lnTo>
                  <a:pt x="6350" y="55726"/>
                </a:lnTo>
                <a:lnTo>
                  <a:pt x="10054" y="47765"/>
                </a:lnTo>
                <a:lnTo>
                  <a:pt x="14816" y="40335"/>
                </a:lnTo>
                <a:lnTo>
                  <a:pt x="20108" y="32905"/>
                </a:lnTo>
                <a:lnTo>
                  <a:pt x="25929" y="27067"/>
                </a:lnTo>
                <a:lnTo>
                  <a:pt x="32279" y="20698"/>
                </a:lnTo>
                <a:lnTo>
                  <a:pt x="39158" y="15922"/>
                </a:lnTo>
                <a:lnTo>
                  <a:pt x="46567" y="11145"/>
                </a:lnTo>
                <a:lnTo>
                  <a:pt x="54504" y="7430"/>
                </a:lnTo>
                <a:lnTo>
                  <a:pt x="62442" y="4246"/>
                </a:lnTo>
                <a:lnTo>
                  <a:pt x="71437" y="2123"/>
                </a:lnTo>
                <a:lnTo>
                  <a:pt x="79904" y="531"/>
                </a:lnTo>
                <a:lnTo>
                  <a:pt x="89429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矩形 57"/>
          <p:cNvSpPr>
            <a:spLocks noChangeArrowheads="1"/>
          </p:cNvSpPr>
          <p:nvPr/>
        </p:nvSpPr>
        <p:spPr bwMode="auto">
          <a:xfrm>
            <a:off x="4786421" y="3789244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1" name="文本框 40"/>
          <p:cNvSpPr txBox="1"/>
          <p:nvPr/>
        </p:nvSpPr>
        <p:spPr>
          <a:xfrm>
            <a:off x="4786421" y="4193787"/>
            <a:ext cx="3089629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32" name="箭头"/>
          <p:cNvSpPr/>
          <p:nvPr/>
        </p:nvSpPr>
        <p:spPr bwMode="auto">
          <a:xfrm>
            <a:off x="7937962" y="1937491"/>
            <a:ext cx="420156" cy="246546"/>
          </a:xfrm>
          <a:custGeom>
            <a:avLst/>
            <a:gdLst>
              <a:gd name="T0" fmla="*/ 2156354 w 3019426"/>
              <a:gd name="T1" fmla="*/ 1446894 h 1601787"/>
              <a:gd name="T2" fmla="*/ 1892300 w 3019426"/>
              <a:gd name="T3" fmla="*/ 1511300 h 1601787"/>
              <a:gd name="T4" fmla="*/ 1681845 w 3019426"/>
              <a:gd name="T5" fmla="*/ 1575173 h 1601787"/>
              <a:gd name="T6" fmla="*/ 1509978 w 3019426"/>
              <a:gd name="T7" fmla="*/ 1601787 h 1601787"/>
              <a:gd name="T8" fmla="*/ 863072 w 3019426"/>
              <a:gd name="T9" fmla="*/ 1575173 h 1601787"/>
              <a:gd name="T10" fmla="*/ 652463 w 3019426"/>
              <a:gd name="T11" fmla="*/ 1511300 h 1601787"/>
              <a:gd name="T12" fmla="*/ 389623 w 3019426"/>
              <a:gd name="T13" fmla="*/ 1446894 h 1601787"/>
              <a:gd name="T14" fmla="*/ 89429 w 3019426"/>
              <a:gd name="T15" fmla="*/ 1420812 h 1601787"/>
              <a:gd name="T16" fmla="*/ 32279 w 3019426"/>
              <a:gd name="T17" fmla="*/ 1441571 h 1601787"/>
              <a:gd name="T18" fmla="*/ 2366963 w 3019426"/>
              <a:gd name="T19" fmla="*/ 1265475 h 1601787"/>
              <a:gd name="T20" fmla="*/ 2155237 w 3019426"/>
              <a:gd name="T21" fmla="*/ 1331815 h 1601787"/>
              <a:gd name="T22" fmla="*/ 1973739 w 3019426"/>
              <a:gd name="T23" fmla="*/ 1364189 h 1601787"/>
              <a:gd name="T24" fmla="*/ 1803737 w 3019426"/>
              <a:gd name="T25" fmla="*/ 1344021 h 1601787"/>
              <a:gd name="T26" fmla="*/ 1125009 w 3019426"/>
              <a:gd name="T27" fmla="*/ 1284050 h 1601787"/>
              <a:gd name="T28" fmla="*/ 873714 w 3019426"/>
              <a:gd name="T29" fmla="*/ 1217180 h 1601787"/>
              <a:gd name="T30" fmla="*/ 571975 w 3019426"/>
              <a:gd name="T31" fmla="*/ 1184806 h 1601787"/>
              <a:gd name="T32" fmla="*/ 512530 w 3019426"/>
              <a:gd name="T33" fmla="*/ 1200197 h 1601787"/>
              <a:gd name="T34" fmla="*/ 238116 w 3019426"/>
              <a:gd name="T35" fmla="*/ 1256453 h 1601787"/>
              <a:gd name="T36" fmla="*/ 2624077 w 3019426"/>
              <a:gd name="T37" fmla="*/ 1094317 h 1601787"/>
              <a:gd name="T38" fmla="*/ 2446868 w 3019426"/>
              <a:gd name="T39" fmla="*/ 1126596 h 1601787"/>
              <a:gd name="T40" fmla="*/ 2281337 w 3019426"/>
              <a:gd name="T41" fmla="*/ 1106488 h 1601787"/>
              <a:gd name="T42" fmla="*/ 2073275 w 3019426"/>
              <a:gd name="T43" fmla="*/ 1046162 h 1601787"/>
              <a:gd name="T44" fmla="*/ 1341439 w 3019426"/>
              <a:gd name="T45" fmla="*/ 980016 h 1601787"/>
              <a:gd name="T46" fmla="*/ 1045105 w 3019426"/>
              <a:gd name="T47" fmla="*/ 947737 h 1601787"/>
              <a:gd name="T48" fmla="*/ 985309 w 3019426"/>
              <a:gd name="T49" fmla="*/ 962554 h 1601787"/>
              <a:gd name="T50" fmla="*/ 716486 w 3019426"/>
              <a:gd name="T51" fmla="*/ 1019175 h 1601787"/>
              <a:gd name="T52" fmla="*/ 488331 w 3019426"/>
              <a:gd name="T53" fmla="*/ 1087438 h 1601787"/>
              <a:gd name="T54" fmla="*/ 2903166 w 3019426"/>
              <a:gd name="T55" fmla="*/ 887413 h 1601787"/>
              <a:gd name="T56" fmla="*/ 2736458 w 3019426"/>
              <a:gd name="T57" fmla="*/ 880005 h 1601787"/>
              <a:gd name="T58" fmla="*/ 2542118 w 3019426"/>
              <a:gd name="T59" fmla="*/ 827617 h 1601787"/>
              <a:gd name="T60" fmla="*/ 2299230 w 3019426"/>
              <a:gd name="T61" fmla="*/ 758296 h 1601787"/>
              <a:gd name="T62" fmla="*/ 1536514 w 3019426"/>
              <a:gd name="T63" fmla="*/ 714904 h 1601787"/>
              <a:gd name="T64" fmla="*/ 1474951 w 3019426"/>
              <a:gd name="T65" fmla="*/ 718079 h 1601787"/>
              <a:gd name="T66" fmla="*/ 1189567 w 3019426"/>
              <a:gd name="T67" fmla="*/ 766234 h 1601787"/>
              <a:gd name="T68" fmla="*/ 952500 w 3019426"/>
              <a:gd name="T69" fmla="*/ 836084 h 1601787"/>
              <a:gd name="T70" fmla="*/ 764647 w 3019426"/>
              <a:gd name="T71" fmla="*/ 884238 h 1601787"/>
              <a:gd name="T72" fmla="*/ 2728544 w 3019426"/>
              <a:gd name="T73" fmla="*/ 647191 h 1601787"/>
              <a:gd name="T74" fmla="*/ 2538943 w 3019426"/>
              <a:gd name="T75" fmla="*/ 599179 h 1601787"/>
              <a:gd name="T76" fmla="*/ 2303463 w 3019426"/>
              <a:gd name="T77" fmla="*/ 529534 h 1601787"/>
              <a:gd name="T78" fmla="*/ 2017918 w 3019426"/>
              <a:gd name="T79" fmla="*/ 482049 h 1601787"/>
              <a:gd name="T80" fmla="*/ 1956174 w 3019426"/>
              <a:gd name="T81" fmla="*/ 478883 h 1601787"/>
              <a:gd name="T82" fmla="*/ 1193272 w 3019426"/>
              <a:gd name="T83" fmla="*/ 521620 h 1601787"/>
              <a:gd name="T84" fmla="*/ 949325 w 3019426"/>
              <a:gd name="T85" fmla="*/ 591264 h 1601787"/>
              <a:gd name="T86" fmla="*/ 756709 w 3019426"/>
              <a:gd name="T87" fmla="*/ 643498 h 1601787"/>
              <a:gd name="T88" fmla="*/ 589335 w 3019426"/>
              <a:gd name="T89" fmla="*/ 650357 h 1601787"/>
              <a:gd name="T90" fmla="*/ 2535238 w 3019426"/>
              <a:gd name="T91" fmla="*/ 370556 h 1601787"/>
              <a:gd name="T92" fmla="*/ 2306109 w 3019426"/>
              <a:gd name="T93" fmla="*/ 301439 h 1601787"/>
              <a:gd name="T94" fmla="*/ 2025902 w 3019426"/>
              <a:gd name="T95" fmla="*/ 249205 h 1601787"/>
              <a:gd name="T96" fmla="*/ 1964690 w 3019426"/>
              <a:gd name="T97" fmla="*/ 239708 h 1601787"/>
              <a:gd name="T98" fmla="*/ 1671199 w 3019426"/>
              <a:gd name="T99" fmla="*/ 277696 h 1601787"/>
              <a:gd name="T100" fmla="*/ 947738 w 3019426"/>
              <a:gd name="T101" fmla="*/ 346286 h 1601787"/>
              <a:gd name="T102" fmla="*/ 749301 w 3019426"/>
              <a:gd name="T103" fmla="*/ 402212 h 1601787"/>
              <a:gd name="T104" fmla="*/ 580918 w 3019426"/>
              <a:gd name="T105" fmla="*/ 415930 h 1601787"/>
              <a:gd name="T106" fmla="*/ 400670 w 3019426"/>
              <a:gd name="T107" fmla="*/ 378470 h 1601787"/>
              <a:gd name="T108" fmla="*/ 2308226 w 3019426"/>
              <a:gd name="T109" fmla="*/ 72178 h 1601787"/>
              <a:gd name="T110" fmla="*/ 2033354 w 3019426"/>
              <a:gd name="T111" fmla="*/ 15922 h 1601787"/>
              <a:gd name="T112" fmla="*/ 1973739 w 3019426"/>
              <a:gd name="T113" fmla="*/ 531 h 1601787"/>
              <a:gd name="T114" fmla="*/ 1676522 w 3019426"/>
              <a:gd name="T115" fmla="*/ 32905 h 1601787"/>
              <a:gd name="T116" fmla="*/ 1420287 w 3019426"/>
              <a:gd name="T117" fmla="*/ 99775 h 1601787"/>
              <a:gd name="T118" fmla="*/ 742422 w 3019426"/>
              <a:gd name="T119" fmla="*/ 160277 h 1601787"/>
              <a:gd name="T120" fmla="*/ 571975 w 3019426"/>
              <a:gd name="T121" fmla="*/ 180444 h 1601787"/>
              <a:gd name="T122" fmla="*/ 394883 w 3019426"/>
              <a:gd name="T123" fmla="*/ 148071 h 1601787"/>
              <a:gd name="T124" fmla="*/ 178859 w 3019426"/>
              <a:gd name="T125" fmla="*/ 81200 h 1601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19426" h="1601787">
                <a:moveTo>
                  <a:pt x="2220384" y="1420812"/>
                </a:moveTo>
                <a:lnTo>
                  <a:pt x="2229909" y="1421344"/>
                </a:lnTo>
                <a:lnTo>
                  <a:pt x="2238376" y="1422409"/>
                </a:lnTo>
                <a:lnTo>
                  <a:pt x="2246842" y="1425070"/>
                </a:lnTo>
                <a:lnTo>
                  <a:pt x="2255309" y="1427732"/>
                </a:lnTo>
                <a:lnTo>
                  <a:pt x="2263246" y="1431458"/>
                </a:lnTo>
                <a:lnTo>
                  <a:pt x="2270655" y="1435716"/>
                </a:lnTo>
                <a:lnTo>
                  <a:pt x="2277005" y="1441571"/>
                </a:lnTo>
                <a:lnTo>
                  <a:pt x="2283884" y="1446894"/>
                </a:lnTo>
                <a:lnTo>
                  <a:pt x="2289705" y="1453813"/>
                </a:lnTo>
                <a:lnTo>
                  <a:pt x="2294997" y="1460201"/>
                </a:lnTo>
                <a:lnTo>
                  <a:pt x="2299230" y="1468185"/>
                </a:lnTo>
                <a:lnTo>
                  <a:pt x="2303463" y="1475637"/>
                </a:lnTo>
                <a:lnTo>
                  <a:pt x="2306109" y="1484153"/>
                </a:lnTo>
                <a:lnTo>
                  <a:pt x="2308226" y="1492670"/>
                </a:lnTo>
                <a:lnTo>
                  <a:pt x="2309284" y="1502251"/>
                </a:lnTo>
                <a:lnTo>
                  <a:pt x="2309813" y="1511300"/>
                </a:lnTo>
                <a:lnTo>
                  <a:pt x="2309284" y="1520348"/>
                </a:lnTo>
                <a:lnTo>
                  <a:pt x="2308226" y="1529397"/>
                </a:lnTo>
                <a:lnTo>
                  <a:pt x="2306109" y="1537914"/>
                </a:lnTo>
                <a:lnTo>
                  <a:pt x="2303463" y="1545898"/>
                </a:lnTo>
                <a:lnTo>
                  <a:pt x="2299230" y="1553882"/>
                </a:lnTo>
                <a:lnTo>
                  <a:pt x="2294997" y="1561866"/>
                </a:lnTo>
                <a:lnTo>
                  <a:pt x="2289705" y="1568786"/>
                </a:lnTo>
                <a:lnTo>
                  <a:pt x="2283884" y="1575173"/>
                </a:lnTo>
                <a:lnTo>
                  <a:pt x="2277005" y="1581028"/>
                </a:lnTo>
                <a:lnTo>
                  <a:pt x="2270655" y="1585819"/>
                </a:lnTo>
                <a:lnTo>
                  <a:pt x="2263246" y="1590609"/>
                </a:lnTo>
                <a:lnTo>
                  <a:pt x="2255309" y="1594335"/>
                </a:lnTo>
                <a:lnTo>
                  <a:pt x="2246842" y="1597529"/>
                </a:lnTo>
                <a:lnTo>
                  <a:pt x="2238376" y="1600190"/>
                </a:lnTo>
                <a:lnTo>
                  <a:pt x="2229909" y="1601255"/>
                </a:lnTo>
                <a:lnTo>
                  <a:pt x="2220384" y="1601787"/>
                </a:lnTo>
                <a:lnTo>
                  <a:pt x="2210859" y="1601255"/>
                </a:lnTo>
                <a:lnTo>
                  <a:pt x="2202392" y="1600190"/>
                </a:lnTo>
                <a:lnTo>
                  <a:pt x="2193925" y="1597529"/>
                </a:lnTo>
                <a:lnTo>
                  <a:pt x="2185459" y="1594335"/>
                </a:lnTo>
                <a:lnTo>
                  <a:pt x="2177521" y="1590609"/>
                </a:lnTo>
                <a:lnTo>
                  <a:pt x="2170113" y="1585819"/>
                </a:lnTo>
                <a:lnTo>
                  <a:pt x="2163234" y="1581028"/>
                </a:lnTo>
                <a:lnTo>
                  <a:pt x="2156354" y="1575173"/>
                </a:lnTo>
                <a:lnTo>
                  <a:pt x="2151063" y="1568786"/>
                </a:lnTo>
                <a:lnTo>
                  <a:pt x="2145771" y="1561866"/>
                </a:lnTo>
                <a:lnTo>
                  <a:pt x="2141538" y="1553882"/>
                </a:lnTo>
                <a:lnTo>
                  <a:pt x="2137304" y="1545898"/>
                </a:lnTo>
                <a:lnTo>
                  <a:pt x="2134129" y="1537914"/>
                </a:lnTo>
                <a:lnTo>
                  <a:pt x="2132013" y="1529397"/>
                </a:lnTo>
                <a:lnTo>
                  <a:pt x="2130954" y="1520348"/>
                </a:lnTo>
                <a:lnTo>
                  <a:pt x="2130425" y="1511300"/>
                </a:lnTo>
                <a:lnTo>
                  <a:pt x="2130954" y="1502251"/>
                </a:lnTo>
                <a:lnTo>
                  <a:pt x="2132013" y="1492670"/>
                </a:lnTo>
                <a:lnTo>
                  <a:pt x="2134129" y="1484153"/>
                </a:lnTo>
                <a:lnTo>
                  <a:pt x="2137304" y="1475637"/>
                </a:lnTo>
                <a:lnTo>
                  <a:pt x="2141538" y="1468185"/>
                </a:lnTo>
                <a:lnTo>
                  <a:pt x="2145771" y="1460201"/>
                </a:lnTo>
                <a:lnTo>
                  <a:pt x="2151063" y="1453813"/>
                </a:lnTo>
                <a:lnTo>
                  <a:pt x="2156354" y="1446894"/>
                </a:lnTo>
                <a:lnTo>
                  <a:pt x="2163234" y="1441571"/>
                </a:lnTo>
                <a:lnTo>
                  <a:pt x="2170113" y="1435716"/>
                </a:lnTo>
                <a:lnTo>
                  <a:pt x="2177521" y="1431458"/>
                </a:lnTo>
                <a:lnTo>
                  <a:pt x="2185459" y="1427732"/>
                </a:lnTo>
                <a:lnTo>
                  <a:pt x="2193925" y="1425070"/>
                </a:lnTo>
                <a:lnTo>
                  <a:pt x="2202392" y="1422409"/>
                </a:lnTo>
                <a:lnTo>
                  <a:pt x="2210859" y="1421344"/>
                </a:lnTo>
                <a:lnTo>
                  <a:pt x="2220384" y="1420812"/>
                </a:lnTo>
                <a:close/>
                <a:moveTo>
                  <a:pt x="1983320" y="1420812"/>
                </a:moveTo>
                <a:lnTo>
                  <a:pt x="1992369" y="1421344"/>
                </a:lnTo>
                <a:lnTo>
                  <a:pt x="2001418" y="1422409"/>
                </a:lnTo>
                <a:lnTo>
                  <a:pt x="2009934" y="1425070"/>
                </a:lnTo>
                <a:lnTo>
                  <a:pt x="2017918" y="1427732"/>
                </a:lnTo>
                <a:lnTo>
                  <a:pt x="2025902" y="1431458"/>
                </a:lnTo>
                <a:lnTo>
                  <a:pt x="2033354" y="1435716"/>
                </a:lnTo>
                <a:lnTo>
                  <a:pt x="2040806" y="1441571"/>
                </a:lnTo>
                <a:lnTo>
                  <a:pt x="2046661" y="1446894"/>
                </a:lnTo>
                <a:lnTo>
                  <a:pt x="2053049" y="1453813"/>
                </a:lnTo>
                <a:lnTo>
                  <a:pt x="2057839" y="1460201"/>
                </a:lnTo>
                <a:lnTo>
                  <a:pt x="2062630" y="1468185"/>
                </a:lnTo>
                <a:lnTo>
                  <a:pt x="2066356" y="1475637"/>
                </a:lnTo>
                <a:lnTo>
                  <a:pt x="2069549" y="1484153"/>
                </a:lnTo>
                <a:lnTo>
                  <a:pt x="2071146" y="1492670"/>
                </a:lnTo>
                <a:lnTo>
                  <a:pt x="2073275" y="1502251"/>
                </a:lnTo>
                <a:lnTo>
                  <a:pt x="2073275" y="1511300"/>
                </a:lnTo>
                <a:lnTo>
                  <a:pt x="2073275" y="1520348"/>
                </a:lnTo>
                <a:lnTo>
                  <a:pt x="2071146" y="1529397"/>
                </a:lnTo>
                <a:lnTo>
                  <a:pt x="2069549" y="1537914"/>
                </a:lnTo>
                <a:lnTo>
                  <a:pt x="2066356" y="1545898"/>
                </a:lnTo>
                <a:lnTo>
                  <a:pt x="2062630" y="1553882"/>
                </a:lnTo>
                <a:lnTo>
                  <a:pt x="2057839" y="1561866"/>
                </a:lnTo>
                <a:lnTo>
                  <a:pt x="2053049" y="1568786"/>
                </a:lnTo>
                <a:lnTo>
                  <a:pt x="2046661" y="1575173"/>
                </a:lnTo>
                <a:lnTo>
                  <a:pt x="2040806" y="1581028"/>
                </a:lnTo>
                <a:lnTo>
                  <a:pt x="2033354" y="1585819"/>
                </a:lnTo>
                <a:lnTo>
                  <a:pt x="2025902" y="1590609"/>
                </a:lnTo>
                <a:lnTo>
                  <a:pt x="2017918" y="1594335"/>
                </a:lnTo>
                <a:lnTo>
                  <a:pt x="2009934" y="1597529"/>
                </a:lnTo>
                <a:lnTo>
                  <a:pt x="2001418" y="1600190"/>
                </a:lnTo>
                <a:lnTo>
                  <a:pt x="1992369" y="1601255"/>
                </a:lnTo>
                <a:lnTo>
                  <a:pt x="1983320" y="1601787"/>
                </a:lnTo>
                <a:lnTo>
                  <a:pt x="1973739" y="1601255"/>
                </a:lnTo>
                <a:lnTo>
                  <a:pt x="1964690" y="1600190"/>
                </a:lnTo>
                <a:lnTo>
                  <a:pt x="1956174" y="1597529"/>
                </a:lnTo>
                <a:lnTo>
                  <a:pt x="1947657" y="1594335"/>
                </a:lnTo>
                <a:lnTo>
                  <a:pt x="1939673" y="1590609"/>
                </a:lnTo>
                <a:lnTo>
                  <a:pt x="1932221" y="1585819"/>
                </a:lnTo>
                <a:lnTo>
                  <a:pt x="1925834" y="1581028"/>
                </a:lnTo>
                <a:lnTo>
                  <a:pt x="1918914" y="1575173"/>
                </a:lnTo>
                <a:lnTo>
                  <a:pt x="1913591" y="1568786"/>
                </a:lnTo>
                <a:lnTo>
                  <a:pt x="1907736" y="1561866"/>
                </a:lnTo>
                <a:lnTo>
                  <a:pt x="1903478" y="1553882"/>
                </a:lnTo>
                <a:lnTo>
                  <a:pt x="1899752" y="1545898"/>
                </a:lnTo>
                <a:lnTo>
                  <a:pt x="1897091" y="1537914"/>
                </a:lnTo>
                <a:lnTo>
                  <a:pt x="1894429" y="1529397"/>
                </a:lnTo>
                <a:lnTo>
                  <a:pt x="1893365" y="1520348"/>
                </a:lnTo>
                <a:lnTo>
                  <a:pt x="1892300" y="1511300"/>
                </a:lnTo>
                <a:lnTo>
                  <a:pt x="1893365" y="1502251"/>
                </a:lnTo>
                <a:lnTo>
                  <a:pt x="1894429" y="1492670"/>
                </a:lnTo>
                <a:lnTo>
                  <a:pt x="1897091" y="1484153"/>
                </a:lnTo>
                <a:lnTo>
                  <a:pt x="1899752" y="1475637"/>
                </a:lnTo>
                <a:lnTo>
                  <a:pt x="1903478" y="1468185"/>
                </a:lnTo>
                <a:lnTo>
                  <a:pt x="1907736" y="1460201"/>
                </a:lnTo>
                <a:lnTo>
                  <a:pt x="1913591" y="1453813"/>
                </a:lnTo>
                <a:lnTo>
                  <a:pt x="1918914" y="1446894"/>
                </a:lnTo>
                <a:lnTo>
                  <a:pt x="1925834" y="1441571"/>
                </a:lnTo>
                <a:lnTo>
                  <a:pt x="1932221" y="1435716"/>
                </a:lnTo>
                <a:lnTo>
                  <a:pt x="1939673" y="1431458"/>
                </a:lnTo>
                <a:lnTo>
                  <a:pt x="1947657" y="1427732"/>
                </a:lnTo>
                <a:lnTo>
                  <a:pt x="1956174" y="1425070"/>
                </a:lnTo>
                <a:lnTo>
                  <a:pt x="1964690" y="1422409"/>
                </a:lnTo>
                <a:lnTo>
                  <a:pt x="1973739" y="1421344"/>
                </a:lnTo>
                <a:lnTo>
                  <a:pt x="1983320" y="1420812"/>
                </a:lnTo>
                <a:close/>
                <a:moveTo>
                  <a:pt x="1746251" y="1420812"/>
                </a:moveTo>
                <a:lnTo>
                  <a:pt x="1755299" y="1421344"/>
                </a:lnTo>
                <a:lnTo>
                  <a:pt x="1764881" y="1422409"/>
                </a:lnTo>
                <a:lnTo>
                  <a:pt x="1773397" y="1425070"/>
                </a:lnTo>
                <a:lnTo>
                  <a:pt x="1781381" y="1427732"/>
                </a:lnTo>
                <a:lnTo>
                  <a:pt x="1789365" y="1431458"/>
                </a:lnTo>
                <a:lnTo>
                  <a:pt x="1797350" y="1435716"/>
                </a:lnTo>
                <a:lnTo>
                  <a:pt x="1803737" y="1441571"/>
                </a:lnTo>
                <a:lnTo>
                  <a:pt x="1810124" y="1446894"/>
                </a:lnTo>
                <a:lnTo>
                  <a:pt x="1815979" y="1453813"/>
                </a:lnTo>
                <a:lnTo>
                  <a:pt x="1821302" y="1460201"/>
                </a:lnTo>
                <a:lnTo>
                  <a:pt x="1826093" y="1468185"/>
                </a:lnTo>
                <a:lnTo>
                  <a:pt x="1829819" y="1475637"/>
                </a:lnTo>
                <a:lnTo>
                  <a:pt x="1832480" y="1484153"/>
                </a:lnTo>
                <a:lnTo>
                  <a:pt x="1835141" y="1492670"/>
                </a:lnTo>
                <a:lnTo>
                  <a:pt x="1836206" y="1502251"/>
                </a:lnTo>
                <a:lnTo>
                  <a:pt x="1836738" y="1511300"/>
                </a:lnTo>
                <a:lnTo>
                  <a:pt x="1836206" y="1520348"/>
                </a:lnTo>
                <a:lnTo>
                  <a:pt x="1835141" y="1529397"/>
                </a:lnTo>
                <a:lnTo>
                  <a:pt x="1832480" y="1537914"/>
                </a:lnTo>
                <a:lnTo>
                  <a:pt x="1829819" y="1545898"/>
                </a:lnTo>
                <a:lnTo>
                  <a:pt x="1826093" y="1553882"/>
                </a:lnTo>
                <a:lnTo>
                  <a:pt x="1821302" y="1561866"/>
                </a:lnTo>
                <a:lnTo>
                  <a:pt x="1815979" y="1568786"/>
                </a:lnTo>
                <a:lnTo>
                  <a:pt x="1810124" y="1575173"/>
                </a:lnTo>
                <a:lnTo>
                  <a:pt x="1803737" y="1581028"/>
                </a:lnTo>
                <a:lnTo>
                  <a:pt x="1797350" y="1585819"/>
                </a:lnTo>
                <a:lnTo>
                  <a:pt x="1789365" y="1590609"/>
                </a:lnTo>
                <a:lnTo>
                  <a:pt x="1781381" y="1594335"/>
                </a:lnTo>
                <a:lnTo>
                  <a:pt x="1773397" y="1597529"/>
                </a:lnTo>
                <a:lnTo>
                  <a:pt x="1764881" y="1600190"/>
                </a:lnTo>
                <a:lnTo>
                  <a:pt x="1755299" y="1601255"/>
                </a:lnTo>
                <a:lnTo>
                  <a:pt x="1746251" y="1601787"/>
                </a:lnTo>
                <a:lnTo>
                  <a:pt x="1737202" y="1601255"/>
                </a:lnTo>
                <a:lnTo>
                  <a:pt x="1728153" y="1600190"/>
                </a:lnTo>
                <a:lnTo>
                  <a:pt x="1719637" y="1597529"/>
                </a:lnTo>
                <a:lnTo>
                  <a:pt x="1711120" y="1594335"/>
                </a:lnTo>
                <a:lnTo>
                  <a:pt x="1703668" y="1590609"/>
                </a:lnTo>
                <a:lnTo>
                  <a:pt x="1695684" y="1585819"/>
                </a:lnTo>
                <a:lnTo>
                  <a:pt x="1688765" y="1581028"/>
                </a:lnTo>
                <a:lnTo>
                  <a:pt x="1681845" y="1575173"/>
                </a:lnTo>
                <a:lnTo>
                  <a:pt x="1676522" y="1568786"/>
                </a:lnTo>
                <a:lnTo>
                  <a:pt x="1671199" y="1561866"/>
                </a:lnTo>
                <a:lnTo>
                  <a:pt x="1666941" y="1553882"/>
                </a:lnTo>
                <a:lnTo>
                  <a:pt x="1663215" y="1545898"/>
                </a:lnTo>
                <a:lnTo>
                  <a:pt x="1660021" y="1537914"/>
                </a:lnTo>
                <a:lnTo>
                  <a:pt x="1657360" y="1529397"/>
                </a:lnTo>
                <a:lnTo>
                  <a:pt x="1656296" y="1520348"/>
                </a:lnTo>
                <a:lnTo>
                  <a:pt x="1655763" y="1511300"/>
                </a:lnTo>
                <a:lnTo>
                  <a:pt x="1656296" y="1502251"/>
                </a:lnTo>
                <a:lnTo>
                  <a:pt x="1657360" y="1492670"/>
                </a:lnTo>
                <a:lnTo>
                  <a:pt x="1660021" y="1484153"/>
                </a:lnTo>
                <a:lnTo>
                  <a:pt x="1663215" y="1475637"/>
                </a:lnTo>
                <a:lnTo>
                  <a:pt x="1666941" y="1468185"/>
                </a:lnTo>
                <a:lnTo>
                  <a:pt x="1671199" y="1460201"/>
                </a:lnTo>
                <a:lnTo>
                  <a:pt x="1676522" y="1453813"/>
                </a:lnTo>
                <a:lnTo>
                  <a:pt x="1681845" y="1446894"/>
                </a:lnTo>
                <a:lnTo>
                  <a:pt x="1688765" y="1441571"/>
                </a:lnTo>
                <a:lnTo>
                  <a:pt x="1695684" y="1435716"/>
                </a:lnTo>
                <a:lnTo>
                  <a:pt x="1703668" y="1431458"/>
                </a:lnTo>
                <a:lnTo>
                  <a:pt x="1711120" y="1427732"/>
                </a:lnTo>
                <a:lnTo>
                  <a:pt x="1719637" y="1425070"/>
                </a:lnTo>
                <a:lnTo>
                  <a:pt x="1728153" y="1422409"/>
                </a:lnTo>
                <a:lnTo>
                  <a:pt x="1737202" y="1421344"/>
                </a:lnTo>
                <a:lnTo>
                  <a:pt x="1746251" y="1420812"/>
                </a:lnTo>
                <a:close/>
                <a:moveTo>
                  <a:pt x="1509978" y="1420812"/>
                </a:moveTo>
                <a:lnTo>
                  <a:pt x="1519000" y="1421344"/>
                </a:lnTo>
                <a:lnTo>
                  <a:pt x="1528023" y="1422409"/>
                </a:lnTo>
                <a:lnTo>
                  <a:pt x="1536514" y="1425070"/>
                </a:lnTo>
                <a:lnTo>
                  <a:pt x="1545006" y="1427732"/>
                </a:lnTo>
                <a:lnTo>
                  <a:pt x="1552966" y="1431458"/>
                </a:lnTo>
                <a:lnTo>
                  <a:pt x="1560396" y="1435716"/>
                </a:lnTo>
                <a:lnTo>
                  <a:pt x="1567296" y="1441571"/>
                </a:lnTo>
                <a:lnTo>
                  <a:pt x="1574195" y="1446894"/>
                </a:lnTo>
                <a:lnTo>
                  <a:pt x="1579502" y="1453813"/>
                </a:lnTo>
                <a:lnTo>
                  <a:pt x="1584809" y="1460201"/>
                </a:lnTo>
                <a:lnTo>
                  <a:pt x="1589055" y="1468185"/>
                </a:lnTo>
                <a:lnTo>
                  <a:pt x="1592770" y="1475637"/>
                </a:lnTo>
                <a:lnTo>
                  <a:pt x="1595954" y="1484153"/>
                </a:lnTo>
                <a:lnTo>
                  <a:pt x="1598608" y="1492670"/>
                </a:lnTo>
                <a:lnTo>
                  <a:pt x="1599670" y="1502251"/>
                </a:lnTo>
                <a:lnTo>
                  <a:pt x="1600200" y="1511300"/>
                </a:lnTo>
                <a:lnTo>
                  <a:pt x="1599670" y="1520348"/>
                </a:lnTo>
                <a:lnTo>
                  <a:pt x="1598608" y="1529397"/>
                </a:lnTo>
                <a:lnTo>
                  <a:pt x="1595954" y="1537914"/>
                </a:lnTo>
                <a:lnTo>
                  <a:pt x="1592770" y="1545898"/>
                </a:lnTo>
                <a:lnTo>
                  <a:pt x="1589055" y="1553882"/>
                </a:lnTo>
                <a:lnTo>
                  <a:pt x="1584809" y="1561866"/>
                </a:lnTo>
                <a:lnTo>
                  <a:pt x="1579502" y="1568786"/>
                </a:lnTo>
                <a:lnTo>
                  <a:pt x="1574195" y="1575173"/>
                </a:lnTo>
                <a:lnTo>
                  <a:pt x="1567296" y="1581028"/>
                </a:lnTo>
                <a:lnTo>
                  <a:pt x="1560396" y="1585819"/>
                </a:lnTo>
                <a:lnTo>
                  <a:pt x="1552966" y="1590609"/>
                </a:lnTo>
                <a:lnTo>
                  <a:pt x="1545006" y="1594335"/>
                </a:lnTo>
                <a:lnTo>
                  <a:pt x="1536514" y="1597529"/>
                </a:lnTo>
                <a:lnTo>
                  <a:pt x="1528023" y="1600190"/>
                </a:lnTo>
                <a:lnTo>
                  <a:pt x="1519000" y="1601255"/>
                </a:lnTo>
                <a:lnTo>
                  <a:pt x="1509978" y="1601787"/>
                </a:lnTo>
                <a:lnTo>
                  <a:pt x="1500425" y="1601255"/>
                </a:lnTo>
                <a:lnTo>
                  <a:pt x="1491403" y="1600190"/>
                </a:lnTo>
                <a:lnTo>
                  <a:pt x="1482911" y="1597529"/>
                </a:lnTo>
                <a:lnTo>
                  <a:pt x="1474951" y="1594335"/>
                </a:lnTo>
                <a:lnTo>
                  <a:pt x="1466990" y="1590609"/>
                </a:lnTo>
                <a:lnTo>
                  <a:pt x="1459560" y="1585819"/>
                </a:lnTo>
                <a:lnTo>
                  <a:pt x="1452661" y="1581028"/>
                </a:lnTo>
                <a:lnTo>
                  <a:pt x="1446292" y="1575173"/>
                </a:lnTo>
                <a:lnTo>
                  <a:pt x="1440454" y="1568786"/>
                </a:lnTo>
                <a:lnTo>
                  <a:pt x="1435147" y="1561866"/>
                </a:lnTo>
                <a:lnTo>
                  <a:pt x="1430370" y="1553882"/>
                </a:lnTo>
                <a:lnTo>
                  <a:pt x="1426655" y="1545898"/>
                </a:lnTo>
                <a:lnTo>
                  <a:pt x="1423471" y="1537914"/>
                </a:lnTo>
                <a:lnTo>
                  <a:pt x="1421348" y="1529397"/>
                </a:lnTo>
                <a:lnTo>
                  <a:pt x="1420287" y="1520348"/>
                </a:lnTo>
                <a:lnTo>
                  <a:pt x="1419225" y="1511300"/>
                </a:lnTo>
                <a:lnTo>
                  <a:pt x="1420287" y="1502251"/>
                </a:lnTo>
                <a:lnTo>
                  <a:pt x="1421348" y="1492670"/>
                </a:lnTo>
                <a:lnTo>
                  <a:pt x="1423471" y="1484153"/>
                </a:lnTo>
                <a:lnTo>
                  <a:pt x="1426655" y="1475637"/>
                </a:lnTo>
                <a:lnTo>
                  <a:pt x="1430370" y="1468185"/>
                </a:lnTo>
                <a:lnTo>
                  <a:pt x="1435147" y="1460201"/>
                </a:lnTo>
                <a:lnTo>
                  <a:pt x="1440454" y="1453813"/>
                </a:lnTo>
                <a:lnTo>
                  <a:pt x="1446292" y="1446894"/>
                </a:lnTo>
                <a:lnTo>
                  <a:pt x="1452661" y="1441571"/>
                </a:lnTo>
                <a:lnTo>
                  <a:pt x="1459560" y="1435716"/>
                </a:lnTo>
                <a:lnTo>
                  <a:pt x="1466990" y="1431458"/>
                </a:lnTo>
                <a:lnTo>
                  <a:pt x="1474951" y="1427732"/>
                </a:lnTo>
                <a:lnTo>
                  <a:pt x="1482911" y="1425070"/>
                </a:lnTo>
                <a:lnTo>
                  <a:pt x="1491403" y="1422409"/>
                </a:lnTo>
                <a:lnTo>
                  <a:pt x="1500425" y="1421344"/>
                </a:lnTo>
                <a:lnTo>
                  <a:pt x="1509978" y="1420812"/>
                </a:lnTo>
                <a:close/>
                <a:moveTo>
                  <a:pt x="799572" y="1420812"/>
                </a:moveTo>
                <a:lnTo>
                  <a:pt x="809097" y="1421344"/>
                </a:lnTo>
                <a:lnTo>
                  <a:pt x="817564" y="1422409"/>
                </a:lnTo>
                <a:lnTo>
                  <a:pt x="826559" y="1425070"/>
                </a:lnTo>
                <a:lnTo>
                  <a:pt x="834497" y="1427732"/>
                </a:lnTo>
                <a:lnTo>
                  <a:pt x="842434" y="1431458"/>
                </a:lnTo>
                <a:lnTo>
                  <a:pt x="849843" y="1435716"/>
                </a:lnTo>
                <a:lnTo>
                  <a:pt x="856722" y="1441571"/>
                </a:lnTo>
                <a:lnTo>
                  <a:pt x="863072" y="1446894"/>
                </a:lnTo>
                <a:lnTo>
                  <a:pt x="868893" y="1453813"/>
                </a:lnTo>
                <a:lnTo>
                  <a:pt x="874185" y="1460201"/>
                </a:lnTo>
                <a:lnTo>
                  <a:pt x="878947" y="1468185"/>
                </a:lnTo>
                <a:lnTo>
                  <a:pt x="882651" y="1475637"/>
                </a:lnTo>
                <a:lnTo>
                  <a:pt x="885826" y="1484153"/>
                </a:lnTo>
                <a:lnTo>
                  <a:pt x="887414" y="1492670"/>
                </a:lnTo>
                <a:lnTo>
                  <a:pt x="889001" y="1502251"/>
                </a:lnTo>
                <a:lnTo>
                  <a:pt x="889001" y="1511300"/>
                </a:lnTo>
                <a:lnTo>
                  <a:pt x="889001" y="1520348"/>
                </a:lnTo>
                <a:lnTo>
                  <a:pt x="887414" y="1529397"/>
                </a:lnTo>
                <a:lnTo>
                  <a:pt x="885826" y="1537914"/>
                </a:lnTo>
                <a:lnTo>
                  <a:pt x="882651" y="1545898"/>
                </a:lnTo>
                <a:lnTo>
                  <a:pt x="878947" y="1553882"/>
                </a:lnTo>
                <a:lnTo>
                  <a:pt x="874185" y="1561866"/>
                </a:lnTo>
                <a:lnTo>
                  <a:pt x="868893" y="1568786"/>
                </a:lnTo>
                <a:lnTo>
                  <a:pt x="863072" y="1575173"/>
                </a:lnTo>
                <a:lnTo>
                  <a:pt x="856722" y="1581028"/>
                </a:lnTo>
                <a:lnTo>
                  <a:pt x="849843" y="1585819"/>
                </a:lnTo>
                <a:lnTo>
                  <a:pt x="842434" y="1590609"/>
                </a:lnTo>
                <a:lnTo>
                  <a:pt x="834497" y="1594335"/>
                </a:lnTo>
                <a:lnTo>
                  <a:pt x="826559" y="1597529"/>
                </a:lnTo>
                <a:lnTo>
                  <a:pt x="817564" y="1600190"/>
                </a:lnTo>
                <a:lnTo>
                  <a:pt x="809097" y="1601255"/>
                </a:lnTo>
                <a:lnTo>
                  <a:pt x="799572" y="1601787"/>
                </a:lnTo>
                <a:lnTo>
                  <a:pt x="790576" y="1601255"/>
                </a:lnTo>
                <a:lnTo>
                  <a:pt x="781580" y="1600190"/>
                </a:lnTo>
                <a:lnTo>
                  <a:pt x="773113" y="1597529"/>
                </a:lnTo>
                <a:lnTo>
                  <a:pt x="764647" y="1594335"/>
                </a:lnTo>
                <a:lnTo>
                  <a:pt x="756709" y="1590609"/>
                </a:lnTo>
                <a:lnTo>
                  <a:pt x="749301" y="1585819"/>
                </a:lnTo>
                <a:lnTo>
                  <a:pt x="742422" y="1581028"/>
                </a:lnTo>
                <a:lnTo>
                  <a:pt x="735542" y="1575173"/>
                </a:lnTo>
                <a:lnTo>
                  <a:pt x="730251" y="1568786"/>
                </a:lnTo>
                <a:lnTo>
                  <a:pt x="724959" y="1561866"/>
                </a:lnTo>
                <a:lnTo>
                  <a:pt x="720726" y="1553882"/>
                </a:lnTo>
                <a:lnTo>
                  <a:pt x="717022" y="1545898"/>
                </a:lnTo>
                <a:lnTo>
                  <a:pt x="713847" y="1537914"/>
                </a:lnTo>
                <a:lnTo>
                  <a:pt x="711201" y="1529397"/>
                </a:lnTo>
                <a:lnTo>
                  <a:pt x="710142" y="1520348"/>
                </a:lnTo>
                <a:lnTo>
                  <a:pt x="709613" y="1511300"/>
                </a:lnTo>
                <a:lnTo>
                  <a:pt x="710142" y="1502251"/>
                </a:lnTo>
                <a:lnTo>
                  <a:pt x="711201" y="1492670"/>
                </a:lnTo>
                <a:lnTo>
                  <a:pt x="713847" y="1484153"/>
                </a:lnTo>
                <a:lnTo>
                  <a:pt x="717022" y="1475637"/>
                </a:lnTo>
                <a:lnTo>
                  <a:pt x="720726" y="1468185"/>
                </a:lnTo>
                <a:lnTo>
                  <a:pt x="724959" y="1460201"/>
                </a:lnTo>
                <a:lnTo>
                  <a:pt x="730251" y="1453813"/>
                </a:lnTo>
                <a:lnTo>
                  <a:pt x="735542" y="1446894"/>
                </a:lnTo>
                <a:lnTo>
                  <a:pt x="742422" y="1441571"/>
                </a:lnTo>
                <a:lnTo>
                  <a:pt x="749301" y="1435716"/>
                </a:lnTo>
                <a:lnTo>
                  <a:pt x="756709" y="1431458"/>
                </a:lnTo>
                <a:lnTo>
                  <a:pt x="764647" y="1427732"/>
                </a:lnTo>
                <a:lnTo>
                  <a:pt x="773113" y="1425070"/>
                </a:lnTo>
                <a:lnTo>
                  <a:pt x="781580" y="1422409"/>
                </a:lnTo>
                <a:lnTo>
                  <a:pt x="790576" y="1421344"/>
                </a:lnTo>
                <a:lnTo>
                  <a:pt x="799572" y="1420812"/>
                </a:lnTo>
                <a:close/>
                <a:moveTo>
                  <a:pt x="563032" y="1420812"/>
                </a:moveTo>
                <a:lnTo>
                  <a:pt x="571975" y="1421344"/>
                </a:lnTo>
                <a:lnTo>
                  <a:pt x="580918" y="1422409"/>
                </a:lnTo>
                <a:lnTo>
                  <a:pt x="589335" y="1425070"/>
                </a:lnTo>
                <a:lnTo>
                  <a:pt x="597226" y="1427732"/>
                </a:lnTo>
                <a:lnTo>
                  <a:pt x="605117" y="1431458"/>
                </a:lnTo>
                <a:lnTo>
                  <a:pt x="613008" y="1435716"/>
                </a:lnTo>
                <a:lnTo>
                  <a:pt x="619847" y="1441571"/>
                </a:lnTo>
                <a:lnTo>
                  <a:pt x="625633" y="1446894"/>
                </a:lnTo>
                <a:lnTo>
                  <a:pt x="631946" y="1453813"/>
                </a:lnTo>
                <a:lnTo>
                  <a:pt x="636681" y="1460201"/>
                </a:lnTo>
                <a:lnTo>
                  <a:pt x="641415" y="1468185"/>
                </a:lnTo>
                <a:lnTo>
                  <a:pt x="645098" y="1475637"/>
                </a:lnTo>
                <a:lnTo>
                  <a:pt x="648254" y="1484153"/>
                </a:lnTo>
                <a:lnTo>
                  <a:pt x="650885" y="1492670"/>
                </a:lnTo>
                <a:lnTo>
                  <a:pt x="651937" y="1502251"/>
                </a:lnTo>
                <a:lnTo>
                  <a:pt x="652463" y="1511300"/>
                </a:lnTo>
                <a:lnTo>
                  <a:pt x="651937" y="1520348"/>
                </a:lnTo>
                <a:lnTo>
                  <a:pt x="650885" y="1529397"/>
                </a:lnTo>
                <a:lnTo>
                  <a:pt x="648254" y="1537914"/>
                </a:lnTo>
                <a:lnTo>
                  <a:pt x="645098" y="1545898"/>
                </a:lnTo>
                <a:lnTo>
                  <a:pt x="641415" y="1553882"/>
                </a:lnTo>
                <a:lnTo>
                  <a:pt x="636681" y="1561866"/>
                </a:lnTo>
                <a:lnTo>
                  <a:pt x="631946" y="1568786"/>
                </a:lnTo>
                <a:lnTo>
                  <a:pt x="625633" y="1575173"/>
                </a:lnTo>
                <a:lnTo>
                  <a:pt x="619847" y="1581028"/>
                </a:lnTo>
                <a:lnTo>
                  <a:pt x="613008" y="1585819"/>
                </a:lnTo>
                <a:lnTo>
                  <a:pt x="605117" y="1590609"/>
                </a:lnTo>
                <a:lnTo>
                  <a:pt x="597226" y="1594335"/>
                </a:lnTo>
                <a:lnTo>
                  <a:pt x="589335" y="1597529"/>
                </a:lnTo>
                <a:lnTo>
                  <a:pt x="580918" y="1600190"/>
                </a:lnTo>
                <a:lnTo>
                  <a:pt x="571975" y="1601255"/>
                </a:lnTo>
                <a:lnTo>
                  <a:pt x="563032" y="1601787"/>
                </a:lnTo>
                <a:lnTo>
                  <a:pt x="554089" y="1601255"/>
                </a:lnTo>
                <a:lnTo>
                  <a:pt x="544620" y="1600190"/>
                </a:lnTo>
                <a:lnTo>
                  <a:pt x="536202" y="1597529"/>
                </a:lnTo>
                <a:lnTo>
                  <a:pt x="527785" y="1594335"/>
                </a:lnTo>
                <a:lnTo>
                  <a:pt x="519894" y="1590609"/>
                </a:lnTo>
                <a:lnTo>
                  <a:pt x="512530" y="1585819"/>
                </a:lnTo>
                <a:lnTo>
                  <a:pt x="506217" y="1581028"/>
                </a:lnTo>
                <a:lnTo>
                  <a:pt x="499378" y="1575173"/>
                </a:lnTo>
                <a:lnTo>
                  <a:pt x="494117" y="1568786"/>
                </a:lnTo>
                <a:lnTo>
                  <a:pt x="488331" y="1561866"/>
                </a:lnTo>
                <a:lnTo>
                  <a:pt x="484122" y="1553882"/>
                </a:lnTo>
                <a:lnTo>
                  <a:pt x="480440" y="1545898"/>
                </a:lnTo>
                <a:lnTo>
                  <a:pt x="477809" y="1537914"/>
                </a:lnTo>
                <a:lnTo>
                  <a:pt x="475179" y="1529397"/>
                </a:lnTo>
                <a:lnTo>
                  <a:pt x="474127" y="1520348"/>
                </a:lnTo>
                <a:lnTo>
                  <a:pt x="473075" y="1511300"/>
                </a:lnTo>
                <a:lnTo>
                  <a:pt x="474127" y="1502251"/>
                </a:lnTo>
                <a:lnTo>
                  <a:pt x="475179" y="1492670"/>
                </a:lnTo>
                <a:lnTo>
                  <a:pt x="477809" y="1484153"/>
                </a:lnTo>
                <a:lnTo>
                  <a:pt x="480440" y="1475637"/>
                </a:lnTo>
                <a:lnTo>
                  <a:pt x="484122" y="1468185"/>
                </a:lnTo>
                <a:lnTo>
                  <a:pt x="488331" y="1460201"/>
                </a:lnTo>
                <a:lnTo>
                  <a:pt x="494117" y="1453813"/>
                </a:lnTo>
                <a:lnTo>
                  <a:pt x="499378" y="1446894"/>
                </a:lnTo>
                <a:lnTo>
                  <a:pt x="506217" y="1441571"/>
                </a:lnTo>
                <a:lnTo>
                  <a:pt x="512530" y="1435716"/>
                </a:lnTo>
                <a:lnTo>
                  <a:pt x="519894" y="1431458"/>
                </a:lnTo>
                <a:lnTo>
                  <a:pt x="527785" y="1427732"/>
                </a:lnTo>
                <a:lnTo>
                  <a:pt x="536202" y="1425070"/>
                </a:lnTo>
                <a:lnTo>
                  <a:pt x="544620" y="1422409"/>
                </a:lnTo>
                <a:lnTo>
                  <a:pt x="554089" y="1421344"/>
                </a:lnTo>
                <a:lnTo>
                  <a:pt x="563032" y="1420812"/>
                </a:lnTo>
                <a:close/>
                <a:moveTo>
                  <a:pt x="325969" y="1420812"/>
                </a:moveTo>
                <a:lnTo>
                  <a:pt x="334912" y="1421344"/>
                </a:lnTo>
                <a:lnTo>
                  <a:pt x="344381" y="1422409"/>
                </a:lnTo>
                <a:lnTo>
                  <a:pt x="352798" y="1425070"/>
                </a:lnTo>
                <a:lnTo>
                  <a:pt x="361215" y="1427732"/>
                </a:lnTo>
                <a:lnTo>
                  <a:pt x="369106" y="1431458"/>
                </a:lnTo>
                <a:lnTo>
                  <a:pt x="376471" y="1435716"/>
                </a:lnTo>
                <a:lnTo>
                  <a:pt x="382784" y="1441571"/>
                </a:lnTo>
                <a:lnTo>
                  <a:pt x="389623" y="1446894"/>
                </a:lnTo>
                <a:lnTo>
                  <a:pt x="394883" y="1453813"/>
                </a:lnTo>
                <a:lnTo>
                  <a:pt x="400670" y="1460201"/>
                </a:lnTo>
                <a:lnTo>
                  <a:pt x="404878" y="1468185"/>
                </a:lnTo>
                <a:lnTo>
                  <a:pt x="408561" y="1475637"/>
                </a:lnTo>
                <a:lnTo>
                  <a:pt x="411191" y="1484153"/>
                </a:lnTo>
                <a:lnTo>
                  <a:pt x="413821" y="1492670"/>
                </a:lnTo>
                <a:lnTo>
                  <a:pt x="414874" y="1502251"/>
                </a:lnTo>
                <a:lnTo>
                  <a:pt x="415926" y="1511300"/>
                </a:lnTo>
                <a:lnTo>
                  <a:pt x="414874" y="1520348"/>
                </a:lnTo>
                <a:lnTo>
                  <a:pt x="413821" y="1529397"/>
                </a:lnTo>
                <a:lnTo>
                  <a:pt x="411191" y="1537914"/>
                </a:lnTo>
                <a:lnTo>
                  <a:pt x="408561" y="1545898"/>
                </a:lnTo>
                <a:lnTo>
                  <a:pt x="404878" y="1553882"/>
                </a:lnTo>
                <a:lnTo>
                  <a:pt x="400670" y="1561866"/>
                </a:lnTo>
                <a:lnTo>
                  <a:pt x="394883" y="1568786"/>
                </a:lnTo>
                <a:lnTo>
                  <a:pt x="389623" y="1575173"/>
                </a:lnTo>
                <a:lnTo>
                  <a:pt x="382784" y="1581028"/>
                </a:lnTo>
                <a:lnTo>
                  <a:pt x="376471" y="1585819"/>
                </a:lnTo>
                <a:lnTo>
                  <a:pt x="369106" y="1590609"/>
                </a:lnTo>
                <a:lnTo>
                  <a:pt x="361215" y="1594335"/>
                </a:lnTo>
                <a:lnTo>
                  <a:pt x="352798" y="1597529"/>
                </a:lnTo>
                <a:lnTo>
                  <a:pt x="344381" y="1600190"/>
                </a:lnTo>
                <a:lnTo>
                  <a:pt x="334912" y="1601255"/>
                </a:lnTo>
                <a:lnTo>
                  <a:pt x="325969" y="1601787"/>
                </a:lnTo>
                <a:lnTo>
                  <a:pt x="317026" y="1601255"/>
                </a:lnTo>
                <a:lnTo>
                  <a:pt x="308083" y="1600190"/>
                </a:lnTo>
                <a:lnTo>
                  <a:pt x="299665" y="1597529"/>
                </a:lnTo>
                <a:lnTo>
                  <a:pt x="291775" y="1594335"/>
                </a:lnTo>
                <a:lnTo>
                  <a:pt x="283884" y="1590609"/>
                </a:lnTo>
                <a:lnTo>
                  <a:pt x="276519" y="1585819"/>
                </a:lnTo>
                <a:lnTo>
                  <a:pt x="269154" y="1581028"/>
                </a:lnTo>
                <a:lnTo>
                  <a:pt x="263367" y="1575173"/>
                </a:lnTo>
                <a:lnTo>
                  <a:pt x="257054" y="1568786"/>
                </a:lnTo>
                <a:lnTo>
                  <a:pt x="252320" y="1561866"/>
                </a:lnTo>
                <a:lnTo>
                  <a:pt x="247585" y="1553882"/>
                </a:lnTo>
                <a:lnTo>
                  <a:pt x="243903" y="1545898"/>
                </a:lnTo>
                <a:lnTo>
                  <a:pt x="240746" y="1537914"/>
                </a:lnTo>
                <a:lnTo>
                  <a:pt x="238116" y="1529397"/>
                </a:lnTo>
                <a:lnTo>
                  <a:pt x="237064" y="1520348"/>
                </a:lnTo>
                <a:lnTo>
                  <a:pt x="236538" y="1511300"/>
                </a:lnTo>
                <a:lnTo>
                  <a:pt x="237064" y="1502251"/>
                </a:lnTo>
                <a:lnTo>
                  <a:pt x="238116" y="1492670"/>
                </a:lnTo>
                <a:lnTo>
                  <a:pt x="240746" y="1484153"/>
                </a:lnTo>
                <a:lnTo>
                  <a:pt x="243903" y="1475637"/>
                </a:lnTo>
                <a:lnTo>
                  <a:pt x="247585" y="1468185"/>
                </a:lnTo>
                <a:lnTo>
                  <a:pt x="252320" y="1460201"/>
                </a:lnTo>
                <a:lnTo>
                  <a:pt x="257054" y="1453813"/>
                </a:lnTo>
                <a:lnTo>
                  <a:pt x="263367" y="1446894"/>
                </a:lnTo>
                <a:lnTo>
                  <a:pt x="269154" y="1441571"/>
                </a:lnTo>
                <a:lnTo>
                  <a:pt x="276519" y="1435716"/>
                </a:lnTo>
                <a:lnTo>
                  <a:pt x="283884" y="1431458"/>
                </a:lnTo>
                <a:lnTo>
                  <a:pt x="291775" y="1427732"/>
                </a:lnTo>
                <a:lnTo>
                  <a:pt x="299665" y="1425070"/>
                </a:lnTo>
                <a:lnTo>
                  <a:pt x="308083" y="1422409"/>
                </a:lnTo>
                <a:lnTo>
                  <a:pt x="317026" y="1421344"/>
                </a:lnTo>
                <a:lnTo>
                  <a:pt x="325969" y="1420812"/>
                </a:lnTo>
                <a:close/>
                <a:moveTo>
                  <a:pt x="89429" y="1420812"/>
                </a:moveTo>
                <a:lnTo>
                  <a:pt x="98425" y="1421344"/>
                </a:lnTo>
                <a:lnTo>
                  <a:pt x="107421" y="1422409"/>
                </a:lnTo>
                <a:lnTo>
                  <a:pt x="115888" y="1425070"/>
                </a:lnTo>
                <a:lnTo>
                  <a:pt x="124354" y="1427732"/>
                </a:lnTo>
                <a:lnTo>
                  <a:pt x="132292" y="1431458"/>
                </a:lnTo>
                <a:lnTo>
                  <a:pt x="139700" y="1435716"/>
                </a:lnTo>
                <a:lnTo>
                  <a:pt x="146579" y="1441571"/>
                </a:lnTo>
                <a:lnTo>
                  <a:pt x="153459" y="1446894"/>
                </a:lnTo>
                <a:lnTo>
                  <a:pt x="158750" y="1453813"/>
                </a:lnTo>
                <a:lnTo>
                  <a:pt x="164042" y="1460201"/>
                </a:lnTo>
                <a:lnTo>
                  <a:pt x="168275" y="1468185"/>
                </a:lnTo>
                <a:lnTo>
                  <a:pt x="171979" y="1475637"/>
                </a:lnTo>
                <a:lnTo>
                  <a:pt x="175154" y="1484153"/>
                </a:lnTo>
                <a:lnTo>
                  <a:pt x="177800" y="1492670"/>
                </a:lnTo>
                <a:lnTo>
                  <a:pt x="178859" y="1502251"/>
                </a:lnTo>
                <a:lnTo>
                  <a:pt x="179388" y="1511300"/>
                </a:lnTo>
                <a:lnTo>
                  <a:pt x="178859" y="1520348"/>
                </a:lnTo>
                <a:lnTo>
                  <a:pt x="177800" y="1529397"/>
                </a:lnTo>
                <a:lnTo>
                  <a:pt x="175154" y="1537914"/>
                </a:lnTo>
                <a:lnTo>
                  <a:pt x="171979" y="1545898"/>
                </a:lnTo>
                <a:lnTo>
                  <a:pt x="168275" y="1553882"/>
                </a:lnTo>
                <a:lnTo>
                  <a:pt x="164042" y="1561866"/>
                </a:lnTo>
                <a:lnTo>
                  <a:pt x="158750" y="1568786"/>
                </a:lnTo>
                <a:lnTo>
                  <a:pt x="153459" y="1575173"/>
                </a:lnTo>
                <a:lnTo>
                  <a:pt x="146579" y="1581028"/>
                </a:lnTo>
                <a:lnTo>
                  <a:pt x="139700" y="1585819"/>
                </a:lnTo>
                <a:lnTo>
                  <a:pt x="132292" y="1590609"/>
                </a:lnTo>
                <a:lnTo>
                  <a:pt x="124354" y="1594335"/>
                </a:lnTo>
                <a:lnTo>
                  <a:pt x="115888" y="1597529"/>
                </a:lnTo>
                <a:lnTo>
                  <a:pt x="107421" y="1600190"/>
                </a:lnTo>
                <a:lnTo>
                  <a:pt x="98425" y="1601255"/>
                </a:lnTo>
                <a:lnTo>
                  <a:pt x="89429" y="1601787"/>
                </a:lnTo>
                <a:lnTo>
                  <a:pt x="79904" y="1601255"/>
                </a:lnTo>
                <a:lnTo>
                  <a:pt x="71437" y="1600190"/>
                </a:lnTo>
                <a:lnTo>
                  <a:pt x="62442" y="1597529"/>
                </a:lnTo>
                <a:lnTo>
                  <a:pt x="54504" y="1594335"/>
                </a:lnTo>
                <a:lnTo>
                  <a:pt x="46567" y="1590609"/>
                </a:lnTo>
                <a:lnTo>
                  <a:pt x="39158" y="1585819"/>
                </a:lnTo>
                <a:lnTo>
                  <a:pt x="32279" y="1581028"/>
                </a:lnTo>
                <a:lnTo>
                  <a:pt x="25929" y="1575173"/>
                </a:lnTo>
                <a:lnTo>
                  <a:pt x="20108" y="1568786"/>
                </a:lnTo>
                <a:lnTo>
                  <a:pt x="14816" y="1561866"/>
                </a:lnTo>
                <a:lnTo>
                  <a:pt x="10054" y="1553882"/>
                </a:lnTo>
                <a:lnTo>
                  <a:pt x="6350" y="1545898"/>
                </a:lnTo>
                <a:lnTo>
                  <a:pt x="3704" y="1537914"/>
                </a:lnTo>
                <a:lnTo>
                  <a:pt x="1587" y="1529397"/>
                </a:lnTo>
                <a:lnTo>
                  <a:pt x="0" y="1520348"/>
                </a:lnTo>
                <a:lnTo>
                  <a:pt x="0" y="1511300"/>
                </a:lnTo>
                <a:lnTo>
                  <a:pt x="0" y="1502251"/>
                </a:lnTo>
                <a:lnTo>
                  <a:pt x="1587" y="1492670"/>
                </a:lnTo>
                <a:lnTo>
                  <a:pt x="3704" y="1484153"/>
                </a:lnTo>
                <a:lnTo>
                  <a:pt x="6350" y="1475637"/>
                </a:lnTo>
                <a:lnTo>
                  <a:pt x="10054" y="1468185"/>
                </a:lnTo>
                <a:lnTo>
                  <a:pt x="14816" y="1460201"/>
                </a:lnTo>
                <a:lnTo>
                  <a:pt x="20108" y="1453813"/>
                </a:lnTo>
                <a:lnTo>
                  <a:pt x="25929" y="1446894"/>
                </a:lnTo>
                <a:lnTo>
                  <a:pt x="32279" y="1441571"/>
                </a:lnTo>
                <a:lnTo>
                  <a:pt x="39158" y="1435716"/>
                </a:lnTo>
                <a:lnTo>
                  <a:pt x="46567" y="1431458"/>
                </a:lnTo>
                <a:lnTo>
                  <a:pt x="54504" y="1427732"/>
                </a:lnTo>
                <a:lnTo>
                  <a:pt x="62442" y="1425070"/>
                </a:lnTo>
                <a:lnTo>
                  <a:pt x="71437" y="1422409"/>
                </a:lnTo>
                <a:lnTo>
                  <a:pt x="79904" y="1421344"/>
                </a:lnTo>
                <a:lnTo>
                  <a:pt x="89429" y="1420812"/>
                </a:lnTo>
                <a:close/>
                <a:moveTo>
                  <a:pt x="2456393" y="1184275"/>
                </a:moveTo>
                <a:lnTo>
                  <a:pt x="2465389" y="1184806"/>
                </a:lnTo>
                <a:lnTo>
                  <a:pt x="2474384" y="1185867"/>
                </a:lnTo>
                <a:lnTo>
                  <a:pt x="2482851" y="1188521"/>
                </a:lnTo>
                <a:lnTo>
                  <a:pt x="2491318" y="1191705"/>
                </a:lnTo>
                <a:lnTo>
                  <a:pt x="2499255" y="1195420"/>
                </a:lnTo>
                <a:lnTo>
                  <a:pt x="2506664" y="1200197"/>
                </a:lnTo>
                <a:lnTo>
                  <a:pt x="2513543" y="1204973"/>
                </a:lnTo>
                <a:lnTo>
                  <a:pt x="2519893" y="1211342"/>
                </a:lnTo>
                <a:lnTo>
                  <a:pt x="2525714" y="1217180"/>
                </a:lnTo>
                <a:lnTo>
                  <a:pt x="2531005" y="1224610"/>
                </a:lnTo>
                <a:lnTo>
                  <a:pt x="2535238" y="1232040"/>
                </a:lnTo>
                <a:lnTo>
                  <a:pt x="2538943" y="1240001"/>
                </a:lnTo>
                <a:lnTo>
                  <a:pt x="2542118" y="1247961"/>
                </a:lnTo>
                <a:lnTo>
                  <a:pt x="2544234" y="1256453"/>
                </a:lnTo>
                <a:lnTo>
                  <a:pt x="2545822" y="1265475"/>
                </a:lnTo>
                <a:lnTo>
                  <a:pt x="2546351" y="1274497"/>
                </a:lnTo>
                <a:lnTo>
                  <a:pt x="2545822" y="1284050"/>
                </a:lnTo>
                <a:lnTo>
                  <a:pt x="2544234" y="1293072"/>
                </a:lnTo>
                <a:lnTo>
                  <a:pt x="2542118" y="1301564"/>
                </a:lnTo>
                <a:lnTo>
                  <a:pt x="2538943" y="1310055"/>
                </a:lnTo>
                <a:lnTo>
                  <a:pt x="2535238" y="1318016"/>
                </a:lnTo>
                <a:lnTo>
                  <a:pt x="2531005" y="1325446"/>
                </a:lnTo>
                <a:lnTo>
                  <a:pt x="2525714" y="1331815"/>
                </a:lnTo>
                <a:lnTo>
                  <a:pt x="2519893" y="1338714"/>
                </a:lnTo>
                <a:lnTo>
                  <a:pt x="2513543" y="1344021"/>
                </a:lnTo>
                <a:lnTo>
                  <a:pt x="2506664" y="1349859"/>
                </a:lnTo>
                <a:lnTo>
                  <a:pt x="2499255" y="1354105"/>
                </a:lnTo>
                <a:lnTo>
                  <a:pt x="2491318" y="1357820"/>
                </a:lnTo>
                <a:lnTo>
                  <a:pt x="2482851" y="1361004"/>
                </a:lnTo>
                <a:lnTo>
                  <a:pt x="2474384" y="1363127"/>
                </a:lnTo>
                <a:lnTo>
                  <a:pt x="2465389" y="1364189"/>
                </a:lnTo>
                <a:lnTo>
                  <a:pt x="2456393" y="1365250"/>
                </a:lnTo>
                <a:lnTo>
                  <a:pt x="2446868" y="1364189"/>
                </a:lnTo>
                <a:lnTo>
                  <a:pt x="2438401" y="1363127"/>
                </a:lnTo>
                <a:lnTo>
                  <a:pt x="2429405" y="1361004"/>
                </a:lnTo>
                <a:lnTo>
                  <a:pt x="2421468" y="1357820"/>
                </a:lnTo>
                <a:lnTo>
                  <a:pt x="2413530" y="1354105"/>
                </a:lnTo>
                <a:lnTo>
                  <a:pt x="2406122" y="1349859"/>
                </a:lnTo>
                <a:lnTo>
                  <a:pt x="2399243" y="1344021"/>
                </a:lnTo>
                <a:lnTo>
                  <a:pt x="2392892" y="1338714"/>
                </a:lnTo>
                <a:lnTo>
                  <a:pt x="2387072" y="1331815"/>
                </a:lnTo>
                <a:lnTo>
                  <a:pt x="2381780" y="1325446"/>
                </a:lnTo>
                <a:lnTo>
                  <a:pt x="2377017" y="1318016"/>
                </a:lnTo>
                <a:lnTo>
                  <a:pt x="2373313" y="1310055"/>
                </a:lnTo>
                <a:lnTo>
                  <a:pt x="2370138" y="1301564"/>
                </a:lnTo>
                <a:lnTo>
                  <a:pt x="2368551" y="1293072"/>
                </a:lnTo>
                <a:lnTo>
                  <a:pt x="2366963" y="1284050"/>
                </a:lnTo>
                <a:lnTo>
                  <a:pt x="2366963" y="1274497"/>
                </a:lnTo>
                <a:lnTo>
                  <a:pt x="2366963" y="1265475"/>
                </a:lnTo>
                <a:lnTo>
                  <a:pt x="2368551" y="1256453"/>
                </a:lnTo>
                <a:lnTo>
                  <a:pt x="2370138" y="1247961"/>
                </a:lnTo>
                <a:lnTo>
                  <a:pt x="2373313" y="1240001"/>
                </a:lnTo>
                <a:lnTo>
                  <a:pt x="2377017" y="1232040"/>
                </a:lnTo>
                <a:lnTo>
                  <a:pt x="2381780" y="1224610"/>
                </a:lnTo>
                <a:lnTo>
                  <a:pt x="2387072" y="1217180"/>
                </a:lnTo>
                <a:lnTo>
                  <a:pt x="2392892" y="1211342"/>
                </a:lnTo>
                <a:lnTo>
                  <a:pt x="2399243" y="1204973"/>
                </a:lnTo>
                <a:lnTo>
                  <a:pt x="2406122" y="1200197"/>
                </a:lnTo>
                <a:lnTo>
                  <a:pt x="2413530" y="1195420"/>
                </a:lnTo>
                <a:lnTo>
                  <a:pt x="2421468" y="1191705"/>
                </a:lnTo>
                <a:lnTo>
                  <a:pt x="2429405" y="1188521"/>
                </a:lnTo>
                <a:lnTo>
                  <a:pt x="2438401" y="1185867"/>
                </a:lnTo>
                <a:lnTo>
                  <a:pt x="2446868" y="1184806"/>
                </a:lnTo>
                <a:lnTo>
                  <a:pt x="2456393" y="1184275"/>
                </a:lnTo>
                <a:close/>
                <a:moveTo>
                  <a:pt x="2224355" y="1184275"/>
                </a:moveTo>
                <a:lnTo>
                  <a:pt x="2233852" y="1184806"/>
                </a:lnTo>
                <a:lnTo>
                  <a:pt x="2242821" y="1185867"/>
                </a:lnTo>
                <a:lnTo>
                  <a:pt x="2251263" y="1188521"/>
                </a:lnTo>
                <a:lnTo>
                  <a:pt x="2259705" y="1191705"/>
                </a:lnTo>
                <a:lnTo>
                  <a:pt x="2267619" y="1195420"/>
                </a:lnTo>
                <a:lnTo>
                  <a:pt x="2275005" y="1200197"/>
                </a:lnTo>
                <a:lnTo>
                  <a:pt x="2281337" y="1204973"/>
                </a:lnTo>
                <a:lnTo>
                  <a:pt x="2288196" y="1211342"/>
                </a:lnTo>
                <a:lnTo>
                  <a:pt x="2293472" y="1217180"/>
                </a:lnTo>
                <a:lnTo>
                  <a:pt x="2299276" y="1224610"/>
                </a:lnTo>
                <a:lnTo>
                  <a:pt x="2303496" y="1232040"/>
                </a:lnTo>
                <a:lnTo>
                  <a:pt x="2307190" y="1240001"/>
                </a:lnTo>
                <a:lnTo>
                  <a:pt x="2310355" y="1247961"/>
                </a:lnTo>
                <a:lnTo>
                  <a:pt x="2312466" y="1256453"/>
                </a:lnTo>
                <a:lnTo>
                  <a:pt x="2313521" y="1265475"/>
                </a:lnTo>
                <a:lnTo>
                  <a:pt x="2314576" y="1274497"/>
                </a:lnTo>
                <a:lnTo>
                  <a:pt x="2313521" y="1284050"/>
                </a:lnTo>
                <a:lnTo>
                  <a:pt x="2312466" y="1293072"/>
                </a:lnTo>
                <a:lnTo>
                  <a:pt x="2310355" y="1301564"/>
                </a:lnTo>
                <a:lnTo>
                  <a:pt x="2307190" y="1310055"/>
                </a:lnTo>
                <a:lnTo>
                  <a:pt x="2303496" y="1318016"/>
                </a:lnTo>
                <a:lnTo>
                  <a:pt x="2299276" y="1325446"/>
                </a:lnTo>
                <a:lnTo>
                  <a:pt x="2293472" y="1331815"/>
                </a:lnTo>
                <a:lnTo>
                  <a:pt x="2288196" y="1338714"/>
                </a:lnTo>
                <a:lnTo>
                  <a:pt x="2281337" y="1344021"/>
                </a:lnTo>
                <a:lnTo>
                  <a:pt x="2275005" y="1349859"/>
                </a:lnTo>
                <a:lnTo>
                  <a:pt x="2267619" y="1354105"/>
                </a:lnTo>
                <a:lnTo>
                  <a:pt x="2259705" y="1357820"/>
                </a:lnTo>
                <a:lnTo>
                  <a:pt x="2251263" y="1361004"/>
                </a:lnTo>
                <a:lnTo>
                  <a:pt x="2242821" y="1363127"/>
                </a:lnTo>
                <a:lnTo>
                  <a:pt x="2233852" y="1364189"/>
                </a:lnTo>
                <a:lnTo>
                  <a:pt x="2224355" y="1365250"/>
                </a:lnTo>
                <a:lnTo>
                  <a:pt x="2215385" y="1364189"/>
                </a:lnTo>
                <a:lnTo>
                  <a:pt x="2206416" y="1363127"/>
                </a:lnTo>
                <a:lnTo>
                  <a:pt x="2197974" y="1361004"/>
                </a:lnTo>
                <a:lnTo>
                  <a:pt x="2190060" y="1357820"/>
                </a:lnTo>
                <a:lnTo>
                  <a:pt x="2182146" y="1354105"/>
                </a:lnTo>
                <a:lnTo>
                  <a:pt x="2174759" y="1349859"/>
                </a:lnTo>
                <a:lnTo>
                  <a:pt x="2167373" y="1344021"/>
                </a:lnTo>
                <a:lnTo>
                  <a:pt x="2161569" y="1338714"/>
                </a:lnTo>
                <a:lnTo>
                  <a:pt x="2155237" y="1331815"/>
                </a:lnTo>
                <a:lnTo>
                  <a:pt x="2150489" y="1325446"/>
                </a:lnTo>
                <a:lnTo>
                  <a:pt x="2145740" y="1318016"/>
                </a:lnTo>
                <a:lnTo>
                  <a:pt x="2142047" y="1310055"/>
                </a:lnTo>
                <a:lnTo>
                  <a:pt x="2138882" y="1301564"/>
                </a:lnTo>
                <a:lnTo>
                  <a:pt x="2137299" y="1293072"/>
                </a:lnTo>
                <a:lnTo>
                  <a:pt x="2135188" y="1284050"/>
                </a:lnTo>
                <a:lnTo>
                  <a:pt x="2135188" y="1274497"/>
                </a:lnTo>
                <a:lnTo>
                  <a:pt x="2135188" y="1265475"/>
                </a:lnTo>
                <a:lnTo>
                  <a:pt x="2137299" y="1256453"/>
                </a:lnTo>
                <a:lnTo>
                  <a:pt x="2138882" y="1247961"/>
                </a:lnTo>
                <a:lnTo>
                  <a:pt x="2142047" y="1240001"/>
                </a:lnTo>
                <a:lnTo>
                  <a:pt x="2145740" y="1232040"/>
                </a:lnTo>
                <a:lnTo>
                  <a:pt x="2150489" y="1224610"/>
                </a:lnTo>
                <a:lnTo>
                  <a:pt x="2155237" y="1217180"/>
                </a:lnTo>
                <a:lnTo>
                  <a:pt x="2161569" y="1211342"/>
                </a:lnTo>
                <a:lnTo>
                  <a:pt x="2167373" y="1204973"/>
                </a:lnTo>
                <a:lnTo>
                  <a:pt x="2174759" y="1200197"/>
                </a:lnTo>
                <a:lnTo>
                  <a:pt x="2182146" y="1195420"/>
                </a:lnTo>
                <a:lnTo>
                  <a:pt x="2190060" y="1191705"/>
                </a:lnTo>
                <a:lnTo>
                  <a:pt x="2197974" y="1188521"/>
                </a:lnTo>
                <a:lnTo>
                  <a:pt x="2206416" y="1185867"/>
                </a:lnTo>
                <a:lnTo>
                  <a:pt x="2215385" y="1184806"/>
                </a:lnTo>
                <a:lnTo>
                  <a:pt x="2224355" y="1184275"/>
                </a:lnTo>
                <a:close/>
                <a:moveTo>
                  <a:pt x="1983320" y="1184275"/>
                </a:moveTo>
                <a:lnTo>
                  <a:pt x="1992369" y="1184806"/>
                </a:lnTo>
                <a:lnTo>
                  <a:pt x="2001418" y="1185867"/>
                </a:lnTo>
                <a:lnTo>
                  <a:pt x="2009934" y="1188521"/>
                </a:lnTo>
                <a:lnTo>
                  <a:pt x="2017918" y="1191705"/>
                </a:lnTo>
                <a:lnTo>
                  <a:pt x="2025902" y="1195420"/>
                </a:lnTo>
                <a:lnTo>
                  <a:pt x="2033354" y="1200197"/>
                </a:lnTo>
                <a:lnTo>
                  <a:pt x="2040806" y="1204973"/>
                </a:lnTo>
                <a:lnTo>
                  <a:pt x="2046661" y="1211342"/>
                </a:lnTo>
                <a:lnTo>
                  <a:pt x="2053049" y="1217180"/>
                </a:lnTo>
                <a:lnTo>
                  <a:pt x="2057839" y="1224610"/>
                </a:lnTo>
                <a:lnTo>
                  <a:pt x="2062630" y="1232040"/>
                </a:lnTo>
                <a:lnTo>
                  <a:pt x="2066356" y="1240001"/>
                </a:lnTo>
                <a:lnTo>
                  <a:pt x="2069549" y="1247961"/>
                </a:lnTo>
                <a:lnTo>
                  <a:pt x="2071146" y="1256453"/>
                </a:lnTo>
                <a:lnTo>
                  <a:pt x="2073275" y="1265475"/>
                </a:lnTo>
                <a:lnTo>
                  <a:pt x="2073275" y="1274497"/>
                </a:lnTo>
                <a:lnTo>
                  <a:pt x="2073275" y="1284050"/>
                </a:lnTo>
                <a:lnTo>
                  <a:pt x="2071146" y="1293072"/>
                </a:lnTo>
                <a:lnTo>
                  <a:pt x="2069549" y="1301564"/>
                </a:lnTo>
                <a:lnTo>
                  <a:pt x="2066356" y="1310055"/>
                </a:lnTo>
                <a:lnTo>
                  <a:pt x="2062630" y="1318016"/>
                </a:lnTo>
                <a:lnTo>
                  <a:pt x="2057839" y="1325446"/>
                </a:lnTo>
                <a:lnTo>
                  <a:pt x="2053049" y="1331815"/>
                </a:lnTo>
                <a:lnTo>
                  <a:pt x="2046661" y="1338714"/>
                </a:lnTo>
                <a:lnTo>
                  <a:pt x="2040806" y="1344021"/>
                </a:lnTo>
                <a:lnTo>
                  <a:pt x="2033354" y="1349859"/>
                </a:lnTo>
                <a:lnTo>
                  <a:pt x="2025902" y="1354105"/>
                </a:lnTo>
                <a:lnTo>
                  <a:pt x="2017918" y="1357820"/>
                </a:lnTo>
                <a:lnTo>
                  <a:pt x="2009934" y="1361004"/>
                </a:lnTo>
                <a:lnTo>
                  <a:pt x="2001418" y="1363127"/>
                </a:lnTo>
                <a:lnTo>
                  <a:pt x="1992369" y="1364189"/>
                </a:lnTo>
                <a:lnTo>
                  <a:pt x="1983320" y="1365250"/>
                </a:lnTo>
                <a:lnTo>
                  <a:pt x="1973739" y="1364189"/>
                </a:lnTo>
                <a:lnTo>
                  <a:pt x="1964690" y="1363127"/>
                </a:lnTo>
                <a:lnTo>
                  <a:pt x="1956174" y="1361004"/>
                </a:lnTo>
                <a:lnTo>
                  <a:pt x="1947657" y="1357820"/>
                </a:lnTo>
                <a:lnTo>
                  <a:pt x="1939673" y="1354105"/>
                </a:lnTo>
                <a:lnTo>
                  <a:pt x="1932221" y="1349859"/>
                </a:lnTo>
                <a:lnTo>
                  <a:pt x="1925834" y="1344021"/>
                </a:lnTo>
                <a:lnTo>
                  <a:pt x="1918914" y="1338714"/>
                </a:lnTo>
                <a:lnTo>
                  <a:pt x="1913591" y="1331815"/>
                </a:lnTo>
                <a:lnTo>
                  <a:pt x="1907736" y="1325446"/>
                </a:lnTo>
                <a:lnTo>
                  <a:pt x="1903478" y="1318016"/>
                </a:lnTo>
                <a:lnTo>
                  <a:pt x="1899752" y="1310055"/>
                </a:lnTo>
                <a:lnTo>
                  <a:pt x="1897091" y="1301564"/>
                </a:lnTo>
                <a:lnTo>
                  <a:pt x="1894429" y="1293072"/>
                </a:lnTo>
                <a:lnTo>
                  <a:pt x="1893365" y="1284050"/>
                </a:lnTo>
                <a:lnTo>
                  <a:pt x="1892300" y="1274497"/>
                </a:lnTo>
                <a:lnTo>
                  <a:pt x="1893365" y="1265475"/>
                </a:lnTo>
                <a:lnTo>
                  <a:pt x="1894429" y="1256453"/>
                </a:lnTo>
                <a:lnTo>
                  <a:pt x="1897091" y="1247961"/>
                </a:lnTo>
                <a:lnTo>
                  <a:pt x="1899752" y="1240001"/>
                </a:lnTo>
                <a:lnTo>
                  <a:pt x="1903478" y="1232040"/>
                </a:lnTo>
                <a:lnTo>
                  <a:pt x="1907736" y="1224610"/>
                </a:lnTo>
                <a:lnTo>
                  <a:pt x="1913591" y="1217180"/>
                </a:lnTo>
                <a:lnTo>
                  <a:pt x="1918914" y="1211342"/>
                </a:lnTo>
                <a:lnTo>
                  <a:pt x="1925834" y="1204973"/>
                </a:lnTo>
                <a:lnTo>
                  <a:pt x="1932221" y="1200197"/>
                </a:lnTo>
                <a:lnTo>
                  <a:pt x="1939673" y="1195420"/>
                </a:lnTo>
                <a:lnTo>
                  <a:pt x="1947657" y="1191705"/>
                </a:lnTo>
                <a:lnTo>
                  <a:pt x="1956174" y="1188521"/>
                </a:lnTo>
                <a:lnTo>
                  <a:pt x="1964690" y="1185867"/>
                </a:lnTo>
                <a:lnTo>
                  <a:pt x="1973739" y="1184806"/>
                </a:lnTo>
                <a:lnTo>
                  <a:pt x="1983320" y="1184275"/>
                </a:lnTo>
                <a:close/>
                <a:moveTo>
                  <a:pt x="1746251" y="1184275"/>
                </a:moveTo>
                <a:lnTo>
                  <a:pt x="1755299" y="1184806"/>
                </a:lnTo>
                <a:lnTo>
                  <a:pt x="1764881" y="1185867"/>
                </a:lnTo>
                <a:lnTo>
                  <a:pt x="1773397" y="1188521"/>
                </a:lnTo>
                <a:lnTo>
                  <a:pt x="1781381" y="1191705"/>
                </a:lnTo>
                <a:lnTo>
                  <a:pt x="1789365" y="1195420"/>
                </a:lnTo>
                <a:lnTo>
                  <a:pt x="1797350" y="1200197"/>
                </a:lnTo>
                <a:lnTo>
                  <a:pt x="1803737" y="1204973"/>
                </a:lnTo>
                <a:lnTo>
                  <a:pt x="1810124" y="1211342"/>
                </a:lnTo>
                <a:lnTo>
                  <a:pt x="1815979" y="1217180"/>
                </a:lnTo>
                <a:lnTo>
                  <a:pt x="1821302" y="1224610"/>
                </a:lnTo>
                <a:lnTo>
                  <a:pt x="1826093" y="1232040"/>
                </a:lnTo>
                <a:lnTo>
                  <a:pt x="1829819" y="1240001"/>
                </a:lnTo>
                <a:lnTo>
                  <a:pt x="1832480" y="1247961"/>
                </a:lnTo>
                <a:lnTo>
                  <a:pt x="1835141" y="1256453"/>
                </a:lnTo>
                <a:lnTo>
                  <a:pt x="1836206" y="1265475"/>
                </a:lnTo>
                <a:lnTo>
                  <a:pt x="1836738" y="1274497"/>
                </a:lnTo>
                <a:lnTo>
                  <a:pt x="1836206" y="1284050"/>
                </a:lnTo>
                <a:lnTo>
                  <a:pt x="1835141" y="1293072"/>
                </a:lnTo>
                <a:lnTo>
                  <a:pt x="1832480" y="1301564"/>
                </a:lnTo>
                <a:lnTo>
                  <a:pt x="1829819" y="1310055"/>
                </a:lnTo>
                <a:lnTo>
                  <a:pt x="1826093" y="1318016"/>
                </a:lnTo>
                <a:lnTo>
                  <a:pt x="1821302" y="1325446"/>
                </a:lnTo>
                <a:lnTo>
                  <a:pt x="1815979" y="1331815"/>
                </a:lnTo>
                <a:lnTo>
                  <a:pt x="1810124" y="1338714"/>
                </a:lnTo>
                <a:lnTo>
                  <a:pt x="1803737" y="1344021"/>
                </a:lnTo>
                <a:lnTo>
                  <a:pt x="1797350" y="1349859"/>
                </a:lnTo>
                <a:lnTo>
                  <a:pt x="1789365" y="1354105"/>
                </a:lnTo>
                <a:lnTo>
                  <a:pt x="1781381" y="1357820"/>
                </a:lnTo>
                <a:lnTo>
                  <a:pt x="1773397" y="1361004"/>
                </a:lnTo>
                <a:lnTo>
                  <a:pt x="1764881" y="1363127"/>
                </a:lnTo>
                <a:lnTo>
                  <a:pt x="1755299" y="1364189"/>
                </a:lnTo>
                <a:lnTo>
                  <a:pt x="1746251" y="1365250"/>
                </a:lnTo>
                <a:lnTo>
                  <a:pt x="1737202" y="1364189"/>
                </a:lnTo>
                <a:lnTo>
                  <a:pt x="1728153" y="1363127"/>
                </a:lnTo>
                <a:lnTo>
                  <a:pt x="1719637" y="1361004"/>
                </a:lnTo>
                <a:lnTo>
                  <a:pt x="1711120" y="1357820"/>
                </a:lnTo>
                <a:lnTo>
                  <a:pt x="1703668" y="1354105"/>
                </a:lnTo>
                <a:lnTo>
                  <a:pt x="1695684" y="1349859"/>
                </a:lnTo>
                <a:lnTo>
                  <a:pt x="1688765" y="1344021"/>
                </a:lnTo>
                <a:lnTo>
                  <a:pt x="1681845" y="1338714"/>
                </a:lnTo>
                <a:lnTo>
                  <a:pt x="1676522" y="1331815"/>
                </a:lnTo>
                <a:lnTo>
                  <a:pt x="1671199" y="1325446"/>
                </a:lnTo>
                <a:lnTo>
                  <a:pt x="1666941" y="1318016"/>
                </a:lnTo>
                <a:lnTo>
                  <a:pt x="1663215" y="1310055"/>
                </a:lnTo>
                <a:lnTo>
                  <a:pt x="1660021" y="1301564"/>
                </a:lnTo>
                <a:lnTo>
                  <a:pt x="1657360" y="1293072"/>
                </a:lnTo>
                <a:lnTo>
                  <a:pt x="1656296" y="1284050"/>
                </a:lnTo>
                <a:lnTo>
                  <a:pt x="1655763" y="1274497"/>
                </a:lnTo>
                <a:lnTo>
                  <a:pt x="1656296" y="1265475"/>
                </a:lnTo>
                <a:lnTo>
                  <a:pt x="1657360" y="1256453"/>
                </a:lnTo>
                <a:lnTo>
                  <a:pt x="1660021" y="1247961"/>
                </a:lnTo>
                <a:lnTo>
                  <a:pt x="1663215" y="1240001"/>
                </a:lnTo>
                <a:lnTo>
                  <a:pt x="1666941" y="1232040"/>
                </a:lnTo>
                <a:lnTo>
                  <a:pt x="1671199" y="1224610"/>
                </a:lnTo>
                <a:lnTo>
                  <a:pt x="1676522" y="1217180"/>
                </a:lnTo>
                <a:lnTo>
                  <a:pt x="1681845" y="1211342"/>
                </a:lnTo>
                <a:lnTo>
                  <a:pt x="1688765" y="1204973"/>
                </a:lnTo>
                <a:lnTo>
                  <a:pt x="1695684" y="1200197"/>
                </a:lnTo>
                <a:lnTo>
                  <a:pt x="1703668" y="1195420"/>
                </a:lnTo>
                <a:lnTo>
                  <a:pt x="1711120" y="1191705"/>
                </a:lnTo>
                <a:lnTo>
                  <a:pt x="1719637" y="1188521"/>
                </a:lnTo>
                <a:lnTo>
                  <a:pt x="1728153" y="1185867"/>
                </a:lnTo>
                <a:lnTo>
                  <a:pt x="1737202" y="1184806"/>
                </a:lnTo>
                <a:lnTo>
                  <a:pt x="1746251" y="1184275"/>
                </a:lnTo>
                <a:close/>
                <a:moveTo>
                  <a:pt x="1036109" y="1184275"/>
                </a:moveTo>
                <a:lnTo>
                  <a:pt x="1045105" y="1184806"/>
                </a:lnTo>
                <a:lnTo>
                  <a:pt x="1053571" y="1185867"/>
                </a:lnTo>
                <a:lnTo>
                  <a:pt x="1062038" y="1188521"/>
                </a:lnTo>
                <a:lnTo>
                  <a:pt x="1070505" y="1191705"/>
                </a:lnTo>
                <a:lnTo>
                  <a:pt x="1078442" y="1195420"/>
                </a:lnTo>
                <a:lnTo>
                  <a:pt x="1085851" y="1200197"/>
                </a:lnTo>
                <a:lnTo>
                  <a:pt x="1092730" y="1204973"/>
                </a:lnTo>
                <a:lnTo>
                  <a:pt x="1099080" y="1211342"/>
                </a:lnTo>
                <a:lnTo>
                  <a:pt x="1105430" y="1217180"/>
                </a:lnTo>
                <a:lnTo>
                  <a:pt x="1110192" y="1224610"/>
                </a:lnTo>
                <a:lnTo>
                  <a:pt x="1114426" y="1232040"/>
                </a:lnTo>
                <a:lnTo>
                  <a:pt x="1118659" y="1240001"/>
                </a:lnTo>
                <a:lnTo>
                  <a:pt x="1121834" y="1247961"/>
                </a:lnTo>
                <a:lnTo>
                  <a:pt x="1123422" y="1256453"/>
                </a:lnTo>
                <a:lnTo>
                  <a:pt x="1125009" y="1265475"/>
                </a:lnTo>
                <a:lnTo>
                  <a:pt x="1125538" y="1274497"/>
                </a:lnTo>
                <a:lnTo>
                  <a:pt x="1125009" y="1284050"/>
                </a:lnTo>
                <a:lnTo>
                  <a:pt x="1123422" y="1293072"/>
                </a:lnTo>
                <a:lnTo>
                  <a:pt x="1121834" y="1301564"/>
                </a:lnTo>
                <a:lnTo>
                  <a:pt x="1118659" y="1310055"/>
                </a:lnTo>
                <a:lnTo>
                  <a:pt x="1114426" y="1318016"/>
                </a:lnTo>
                <a:lnTo>
                  <a:pt x="1110192" y="1325446"/>
                </a:lnTo>
                <a:lnTo>
                  <a:pt x="1105430" y="1331815"/>
                </a:lnTo>
                <a:lnTo>
                  <a:pt x="1099080" y="1338714"/>
                </a:lnTo>
                <a:lnTo>
                  <a:pt x="1092730" y="1344021"/>
                </a:lnTo>
                <a:lnTo>
                  <a:pt x="1085851" y="1349859"/>
                </a:lnTo>
                <a:lnTo>
                  <a:pt x="1078442" y="1354105"/>
                </a:lnTo>
                <a:lnTo>
                  <a:pt x="1070505" y="1357820"/>
                </a:lnTo>
                <a:lnTo>
                  <a:pt x="1062038" y="1361004"/>
                </a:lnTo>
                <a:lnTo>
                  <a:pt x="1053571" y="1363127"/>
                </a:lnTo>
                <a:lnTo>
                  <a:pt x="1045105" y="1364189"/>
                </a:lnTo>
                <a:lnTo>
                  <a:pt x="1036109" y="1365250"/>
                </a:lnTo>
                <a:lnTo>
                  <a:pt x="1026055" y="1364189"/>
                </a:lnTo>
                <a:lnTo>
                  <a:pt x="1017588" y="1363127"/>
                </a:lnTo>
                <a:lnTo>
                  <a:pt x="1009121" y="1361004"/>
                </a:lnTo>
                <a:lnTo>
                  <a:pt x="1000655" y="1357820"/>
                </a:lnTo>
                <a:lnTo>
                  <a:pt x="992717" y="1354105"/>
                </a:lnTo>
                <a:lnTo>
                  <a:pt x="985309" y="1349859"/>
                </a:lnTo>
                <a:lnTo>
                  <a:pt x="978959" y="1344021"/>
                </a:lnTo>
                <a:lnTo>
                  <a:pt x="972079" y="1338714"/>
                </a:lnTo>
                <a:lnTo>
                  <a:pt x="966259" y="1331815"/>
                </a:lnTo>
                <a:lnTo>
                  <a:pt x="960967" y="1325446"/>
                </a:lnTo>
                <a:lnTo>
                  <a:pt x="956734" y="1318016"/>
                </a:lnTo>
                <a:lnTo>
                  <a:pt x="952500" y="1310055"/>
                </a:lnTo>
                <a:lnTo>
                  <a:pt x="949325" y="1301564"/>
                </a:lnTo>
                <a:lnTo>
                  <a:pt x="947738" y="1293072"/>
                </a:lnTo>
                <a:lnTo>
                  <a:pt x="946679" y="1284050"/>
                </a:lnTo>
                <a:lnTo>
                  <a:pt x="946150" y="1274497"/>
                </a:lnTo>
                <a:lnTo>
                  <a:pt x="946679" y="1265475"/>
                </a:lnTo>
                <a:lnTo>
                  <a:pt x="947738" y="1256453"/>
                </a:lnTo>
                <a:lnTo>
                  <a:pt x="949325" y="1247961"/>
                </a:lnTo>
                <a:lnTo>
                  <a:pt x="952500" y="1240001"/>
                </a:lnTo>
                <a:lnTo>
                  <a:pt x="956734" y="1232040"/>
                </a:lnTo>
                <a:lnTo>
                  <a:pt x="960967" y="1224610"/>
                </a:lnTo>
                <a:lnTo>
                  <a:pt x="966259" y="1217180"/>
                </a:lnTo>
                <a:lnTo>
                  <a:pt x="972079" y="1211342"/>
                </a:lnTo>
                <a:lnTo>
                  <a:pt x="978959" y="1204973"/>
                </a:lnTo>
                <a:lnTo>
                  <a:pt x="985309" y="1200197"/>
                </a:lnTo>
                <a:lnTo>
                  <a:pt x="992717" y="1195420"/>
                </a:lnTo>
                <a:lnTo>
                  <a:pt x="1000655" y="1191705"/>
                </a:lnTo>
                <a:lnTo>
                  <a:pt x="1009121" y="1188521"/>
                </a:lnTo>
                <a:lnTo>
                  <a:pt x="1017588" y="1185867"/>
                </a:lnTo>
                <a:lnTo>
                  <a:pt x="1026055" y="1184806"/>
                </a:lnTo>
                <a:lnTo>
                  <a:pt x="1036109" y="1184275"/>
                </a:lnTo>
                <a:close/>
                <a:moveTo>
                  <a:pt x="804069" y="1184275"/>
                </a:moveTo>
                <a:lnTo>
                  <a:pt x="813566" y="1184806"/>
                </a:lnTo>
                <a:lnTo>
                  <a:pt x="822008" y="1185867"/>
                </a:lnTo>
                <a:lnTo>
                  <a:pt x="830450" y="1188521"/>
                </a:lnTo>
                <a:lnTo>
                  <a:pt x="838892" y="1191705"/>
                </a:lnTo>
                <a:lnTo>
                  <a:pt x="846806" y="1195420"/>
                </a:lnTo>
                <a:lnTo>
                  <a:pt x="854192" y="1200197"/>
                </a:lnTo>
                <a:lnTo>
                  <a:pt x="860524" y="1204973"/>
                </a:lnTo>
                <a:lnTo>
                  <a:pt x="867383" y="1211342"/>
                </a:lnTo>
                <a:lnTo>
                  <a:pt x="873714" y="1217180"/>
                </a:lnTo>
                <a:lnTo>
                  <a:pt x="878463" y="1224610"/>
                </a:lnTo>
                <a:lnTo>
                  <a:pt x="882683" y="1232040"/>
                </a:lnTo>
                <a:lnTo>
                  <a:pt x="886904" y="1240001"/>
                </a:lnTo>
                <a:lnTo>
                  <a:pt x="890070" y="1247961"/>
                </a:lnTo>
                <a:lnTo>
                  <a:pt x="891653" y="1256453"/>
                </a:lnTo>
                <a:lnTo>
                  <a:pt x="892708" y="1265475"/>
                </a:lnTo>
                <a:lnTo>
                  <a:pt x="893763" y="1274497"/>
                </a:lnTo>
                <a:lnTo>
                  <a:pt x="892708" y="1284050"/>
                </a:lnTo>
                <a:lnTo>
                  <a:pt x="891653" y="1293072"/>
                </a:lnTo>
                <a:lnTo>
                  <a:pt x="890070" y="1301564"/>
                </a:lnTo>
                <a:lnTo>
                  <a:pt x="886904" y="1310055"/>
                </a:lnTo>
                <a:lnTo>
                  <a:pt x="882683" y="1318016"/>
                </a:lnTo>
                <a:lnTo>
                  <a:pt x="878463" y="1325446"/>
                </a:lnTo>
                <a:lnTo>
                  <a:pt x="873714" y="1331815"/>
                </a:lnTo>
                <a:lnTo>
                  <a:pt x="867383" y="1338714"/>
                </a:lnTo>
                <a:lnTo>
                  <a:pt x="860524" y="1344021"/>
                </a:lnTo>
                <a:lnTo>
                  <a:pt x="854192" y="1349859"/>
                </a:lnTo>
                <a:lnTo>
                  <a:pt x="846806" y="1354105"/>
                </a:lnTo>
                <a:lnTo>
                  <a:pt x="838892" y="1357820"/>
                </a:lnTo>
                <a:lnTo>
                  <a:pt x="830450" y="1361004"/>
                </a:lnTo>
                <a:lnTo>
                  <a:pt x="822008" y="1363127"/>
                </a:lnTo>
                <a:lnTo>
                  <a:pt x="813566" y="1364189"/>
                </a:lnTo>
                <a:lnTo>
                  <a:pt x="804069" y="1365250"/>
                </a:lnTo>
                <a:lnTo>
                  <a:pt x="794572" y="1364189"/>
                </a:lnTo>
                <a:lnTo>
                  <a:pt x="786130" y="1363127"/>
                </a:lnTo>
                <a:lnTo>
                  <a:pt x="777689" y="1361004"/>
                </a:lnTo>
                <a:lnTo>
                  <a:pt x="769247" y="1357820"/>
                </a:lnTo>
                <a:lnTo>
                  <a:pt x="761333" y="1354105"/>
                </a:lnTo>
                <a:lnTo>
                  <a:pt x="753946" y="1349859"/>
                </a:lnTo>
                <a:lnTo>
                  <a:pt x="747087" y="1344021"/>
                </a:lnTo>
                <a:lnTo>
                  <a:pt x="740756" y="1338714"/>
                </a:lnTo>
                <a:lnTo>
                  <a:pt x="734424" y="1331815"/>
                </a:lnTo>
                <a:lnTo>
                  <a:pt x="729676" y="1325446"/>
                </a:lnTo>
                <a:lnTo>
                  <a:pt x="725455" y="1318016"/>
                </a:lnTo>
                <a:lnTo>
                  <a:pt x="721234" y="1310055"/>
                </a:lnTo>
                <a:lnTo>
                  <a:pt x="718069" y="1301564"/>
                </a:lnTo>
                <a:lnTo>
                  <a:pt x="716486" y="1293072"/>
                </a:lnTo>
                <a:lnTo>
                  <a:pt x="714903" y="1284050"/>
                </a:lnTo>
                <a:lnTo>
                  <a:pt x="714375" y="1274497"/>
                </a:lnTo>
                <a:lnTo>
                  <a:pt x="714903" y="1265475"/>
                </a:lnTo>
                <a:lnTo>
                  <a:pt x="716486" y="1256453"/>
                </a:lnTo>
                <a:lnTo>
                  <a:pt x="718069" y="1247961"/>
                </a:lnTo>
                <a:lnTo>
                  <a:pt x="721234" y="1240001"/>
                </a:lnTo>
                <a:lnTo>
                  <a:pt x="725455" y="1232040"/>
                </a:lnTo>
                <a:lnTo>
                  <a:pt x="729676" y="1224610"/>
                </a:lnTo>
                <a:lnTo>
                  <a:pt x="734424" y="1217180"/>
                </a:lnTo>
                <a:lnTo>
                  <a:pt x="740756" y="1211342"/>
                </a:lnTo>
                <a:lnTo>
                  <a:pt x="747087" y="1204973"/>
                </a:lnTo>
                <a:lnTo>
                  <a:pt x="753946" y="1200197"/>
                </a:lnTo>
                <a:lnTo>
                  <a:pt x="761333" y="1195420"/>
                </a:lnTo>
                <a:lnTo>
                  <a:pt x="769247" y="1191705"/>
                </a:lnTo>
                <a:lnTo>
                  <a:pt x="777689" y="1188521"/>
                </a:lnTo>
                <a:lnTo>
                  <a:pt x="786130" y="1185867"/>
                </a:lnTo>
                <a:lnTo>
                  <a:pt x="794572" y="1184806"/>
                </a:lnTo>
                <a:lnTo>
                  <a:pt x="804069" y="1184275"/>
                </a:lnTo>
                <a:close/>
                <a:moveTo>
                  <a:pt x="563032" y="1184275"/>
                </a:moveTo>
                <a:lnTo>
                  <a:pt x="571975" y="1184806"/>
                </a:lnTo>
                <a:lnTo>
                  <a:pt x="580918" y="1185867"/>
                </a:lnTo>
                <a:lnTo>
                  <a:pt x="589335" y="1188521"/>
                </a:lnTo>
                <a:lnTo>
                  <a:pt x="597226" y="1191705"/>
                </a:lnTo>
                <a:lnTo>
                  <a:pt x="605117" y="1195420"/>
                </a:lnTo>
                <a:lnTo>
                  <a:pt x="613008" y="1200197"/>
                </a:lnTo>
                <a:lnTo>
                  <a:pt x="619847" y="1204973"/>
                </a:lnTo>
                <a:lnTo>
                  <a:pt x="625633" y="1211342"/>
                </a:lnTo>
                <a:lnTo>
                  <a:pt x="631946" y="1217180"/>
                </a:lnTo>
                <a:lnTo>
                  <a:pt x="636681" y="1224610"/>
                </a:lnTo>
                <a:lnTo>
                  <a:pt x="641415" y="1232040"/>
                </a:lnTo>
                <a:lnTo>
                  <a:pt x="645098" y="1240001"/>
                </a:lnTo>
                <a:lnTo>
                  <a:pt x="648254" y="1247961"/>
                </a:lnTo>
                <a:lnTo>
                  <a:pt x="650885" y="1256453"/>
                </a:lnTo>
                <a:lnTo>
                  <a:pt x="651937" y="1265475"/>
                </a:lnTo>
                <a:lnTo>
                  <a:pt x="652463" y="1274497"/>
                </a:lnTo>
                <a:lnTo>
                  <a:pt x="651937" y="1284050"/>
                </a:lnTo>
                <a:lnTo>
                  <a:pt x="650885" y="1293072"/>
                </a:lnTo>
                <a:lnTo>
                  <a:pt x="648254" y="1301564"/>
                </a:lnTo>
                <a:lnTo>
                  <a:pt x="645098" y="1310055"/>
                </a:lnTo>
                <a:lnTo>
                  <a:pt x="641415" y="1318016"/>
                </a:lnTo>
                <a:lnTo>
                  <a:pt x="636681" y="1325446"/>
                </a:lnTo>
                <a:lnTo>
                  <a:pt x="631946" y="1331815"/>
                </a:lnTo>
                <a:lnTo>
                  <a:pt x="625633" y="1338714"/>
                </a:lnTo>
                <a:lnTo>
                  <a:pt x="619847" y="1344021"/>
                </a:lnTo>
                <a:lnTo>
                  <a:pt x="613008" y="1349859"/>
                </a:lnTo>
                <a:lnTo>
                  <a:pt x="605117" y="1354105"/>
                </a:lnTo>
                <a:lnTo>
                  <a:pt x="597226" y="1357820"/>
                </a:lnTo>
                <a:lnTo>
                  <a:pt x="589335" y="1361004"/>
                </a:lnTo>
                <a:lnTo>
                  <a:pt x="580918" y="1363127"/>
                </a:lnTo>
                <a:lnTo>
                  <a:pt x="571975" y="1364189"/>
                </a:lnTo>
                <a:lnTo>
                  <a:pt x="563032" y="1365250"/>
                </a:lnTo>
                <a:lnTo>
                  <a:pt x="554089" y="1364189"/>
                </a:lnTo>
                <a:lnTo>
                  <a:pt x="544620" y="1363127"/>
                </a:lnTo>
                <a:lnTo>
                  <a:pt x="536202" y="1361004"/>
                </a:lnTo>
                <a:lnTo>
                  <a:pt x="527785" y="1357820"/>
                </a:lnTo>
                <a:lnTo>
                  <a:pt x="519894" y="1354105"/>
                </a:lnTo>
                <a:lnTo>
                  <a:pt x="512530" y="1349859"/>
                </a:lnTo>
                <a:lnTo>
                  <a:pt x="506217" y="1344021"/>
                </a:lnTo>
                <a:lnTo>
                  <a:pt x="499378" y="1338714"/>
                </a:lnTo>
                <a:lnTo>
                  <a:pt x="494117" y="1331815"/>
                </a:lnTo>
                <a:lnTo>
                  <a:pt x="488331" y="1325446"/>
                </a:lnTo>
                <a:lnTo>
                  <a:pt x="484122" y="1318016"/>
                </a:lnTo>
                <a:lnTo>
                  <a:pt x="480440" y="1310055"/>
                </a:lnTo>
                <a:lnTo>
                  <a:pt x="477809" y="1301564"/>
                </a:lnTo>
                <a:lnTo>
                  <a:pt x="475179" y="1293072"/>
                </a:lnTo>
                <a:lnTo>
                  <a:pt x="474127" y="1284050"/>
                </a:lnTo>
                <a:lnTo>
                  <a:pt x="473075" y="1274497"/>
                </a:lnTo>
                <a:lnTo>
                  <a:pt x="474127" y="1265475"/>
                </a:lnTo>
                <a:lnTo>
                  <a:pt x="475179" y="1256453"/>
                </a:lnTo>
                <a:lnTo>
                  <a:pt x="477809" y="1247961"/>
                </a:lnTo>
                <a:lnTo>
                  <a:pt x="480440" y="1240001"/>
                </a:lnTo>
                <a:lnTo>
                  <a:pt x="484122" y="1232040"/>
                </a:lnTo>
                <a:lnTo>
                  <a:pt x="488331" y="1224610"/>
                </a:lnTo>
                <a:lnTo>
                  <a:pt x="494117" y="1217180"/>
                </a:lnTo>
                <a:lnTo>
                  <a:pt x="499378" y="1211342"/>
                </a:lnTo>
                <a:lnTo>
                  <a:pt x="506217" y="1204973"/>
                </a:lnTo>
                <a:lnTo>
                  <a:pt x="512530" y="1200197"/>
                </a:lnTo>
                <a:lnTo>
                  <a:pt x="519894" y="1195420"/>
                </a:lnTo>
                <a:lnTo>
                  <a:pt x="527785" y="1191705"/>
                </a:lnTo>
                <a:lnTo>
                  <a:pt x="536202" y="1188521"/>
                </a:lnTo>
                <a:lnTo>
                  <a:pt x="544620" y="1185867"/>
                </a:lnTo>
                <a:lnTo>
                  <a:pt x="554089" y="1184806"/>
                </a:lnTo>
                <a:lnTo>
                  <a:pt x="563032" y="1184275"/>
                </a:lnTo>
                <a:close/>
                <a:moveTo>
                  <a:pt x="325969" y="1184275"/>
                </a:moveTo>
                <a:lnTo>
                  <a:pt x="334912" y="1184806"/>
                </a:lnTo>
                <a:lnTo>
                  <a:pt x="344381" y="1185867"/>
                </a:lnTo>
                <a:lnTo>
                  <a:pt x="352798" y="1188521"/>
                </a:lnTo>
                <a:lnTo>
                  <a:pt x="361215" y="1191705"/>
                </a:lnTo>
                <a:lnTo>
                  <a:pt x="369106" y="1195420"/>
                </a:lnTo>
                <a:lnTo>
                  <a:pt x="376471" y="1200197"/>
                </a:lnTo>
                <a:lnTo>
                  <a:pt x="382784" y="1204973"/>
                </a:lnTo>
                <a:lnTo>
                  <a:pt x="389623" y="1211342"/>
                </a:lnTo>
                <a:lnTo>
                  <a:pt x="394883" y="1217180"/>
                </a:lnTo>
                <a:lnTo>
                  <a:pt x="400670" y="1224610"/>
                </a:lnTo>
                <a:lnTo>
                  <a:pt x="404878" y="1232040"/>
                </a:lnTo>
                <a:lnTo>
                  <a:pt x="408561" y="1240001"/>
                </a:lnTo>
                <a:lnTo>
                  <a:pt x="411191" y="1247961"/>
                </a:lnTo>
                <a:lnTo>
                  <a:pt x="413821" y="1256453"/>
                </a:lnTo>
                <a:lnTo>
                  <a:pt x="414874" y="1265475"/>
                </a:lnTo>
                <a:lnTo>
                  <a:pt x="415926" y="1274497"/>
                </a:lnTo>
                <a:lnTo>
                  <a:pt x="414874" y="1284050"/>
                </a:lnTo>
                <a:lnTo>
                  <a:pt x="413821" y="1293072"/>
                </a:lnTo>
                <a:lnTo>
                  <a:pt x="411191" y="1301564"/>
                </a:lnTo>
                <a:lnTo>
                  <a:pt x="408561" y="1310055"/>
                </a:lnTo>
                <a:lnTo>
                  <a:pt x="404878" y="1318016"/>
                </a:lnTo>
                <a:lnTo>
                  <a:pt x="400670" y="1325446"/>
                </a:lnTo>
                <a:lnTo>
                  <a:pt x="394883" y="1331815"/>
                </a:lnTo>
                <a:lnTo>
                  <a:pt x="389623" y="1338714"/>
                </a:lnTo>
                <a:lnTo>
                  <a:pt x="382784" y="1344021"/>
                </a:lnTo>
                <a:lnTo>
                  <a:pt x="376471" y="1349859"/>
                </a:lnTo>
                <a:lnTo>
                  <a:pt x="369106" y="1354105"/>
                </a:lnTo>
                <a:lnTo>
                  <a:pt x="361215" y="1357820"/>
                </a:lnTo>
                <a:lnTo>
                  <a:pt x="352798" y="1361004"/>
                </a:lnTo>
                <a:lnTo>
                  <a:pt x="344381" y="1363127"/>
                </a:lnTo>
                <a:lnTo>
                  <a:pt x="334912" y="1364189"/>
                </a:lnTo>
                <a:lnTo>
                  <a:pt x="325969" y="1365250"/>
                </a:lnTo>
                <a:lnTo>
                  <a:pt x="317026" y="1364189"/>
                </a:lnTo>
                <a:lnTo>
                  <a:pt x="308083" y="1363127"/>
                </a:lnTo>
                <a:lnTo>
                  <a:pt x="299665" y="1361004"/>
                </a:lnTo>
                <a:lnTo>
                  <a:pt x="291775" y="1357820"/>
                </a:lnTo>
                <a:lnTo>
                  <a:pt x="283884" y="1354105"/>
                </a:lnTo>
                <a:lnTo>
                  <a:pt x="276519" y="1349859"/>
                </a:lnTo>
                <a:lnTo>
                  <a:pt x="269154" y="1344021"/>
                </a:lnTo>
                <a:lnTo>
                  <a:pt x="263367" y="1338714"/>
                </a:lnTo>
                <a:lnTo>
                  <a:pt x="257054" y="1331815"/>
                </a:lnTo>
                <a:lnTo>
                  <a:pt x="252320" y="1325446"/>
                </a:lnTo>
                <a:lnTo>
                  <a:pt x="247585" y="1318016"/>
                </a:lnTo>
                <a:lnTo>
                  <a:pt x="243903" y="1310055"/>
                </a:lnTo>
                <a:lnTo>
                  <a:pt x="240746" y="1301564"/>
                </a:lnTo>
                <a:lnTo>
                  <a:pt x="238116" y="1293072"/>
                </a:lnTo>
                <a:lnTo>
                  <a:pt x="237064" y="1284050"/>
                </a:lnTo>
                <a:lnTo>
                  <a:pt x="236538" y="1274497"/>
                </a:lnTo>
                <a:lnTo>
                  <a:pt x="237064" y="1265475"/>
                </a:lnTo>
                <a:lnTo>
                  <a:pt x="238116" y="1256453"/>
                </a:lnTo>
                <a:lnTo>
                  <a:pt x="240746" y="1247961"/>
                </a:lnTo>
                <a:lnTo>
                  <a:pt x="243903" y="1240001"/>
                </a:lnTo>
                <a:lnTo>
                  <a:pt x="247585" y="1232040"/>
                </a:lnTo>
                <a:lnTo>
                  <a:pt x="252320" y="1224610"/>
                </a:lnTo>
                <a:lnTo>
                  <a:pt x="257054" y="1217180"/>
                </a:lnTo>
                <a:lnTo>
                  <a:pt x="263367" y="1211342"/>
                </a:lnTo>
                <a:lnTo>
                  <a:pt x="269154" y="1204973"/>
                </a:lnTo>
                <a:lnTo>
                  <a:pt x="276519" y="1200197"/>
                </a:lnTo>
                <a:lnTo>
                  <a:pt x="283884" y="1195420"/>
                </a:lnTo>
                <a:lnTo>
                  <a:pt x="291775" y="1191705"/>
                </a:lnTo>
                <a:lnTo>
                  <a:pt x="299665" y="1188521"/>
                </a:lnTo>
                <a:lnTo>
                  <a:pt x="308083" y="1185867"/>
                </a:lnTo>
                <a:lnTo>
                  <a:pt x="317026" y="1184806"/>
                </a:lnTo>
                <a:lnTo>
                  <a:pt x="325969" y="1184275"/>
                </a:lnTo>
                <a:close/>
                <a:moveTo>
                  <a:pt x="2684225" y="947737"/>
                </a:moveTo>
                <a:lnTo>
                  <a:pt x="2693194" y="947737"/>
                </a:lnTo>
                <a:lnTo>
                  <a:pt x="2702163" y="947737"/>
                </a:lnTo>
                <a:lnTo>
                  <a:pt x="2711660" y="949325"/>
                </a:lnTo>
                <a:lnTo>
                  <a:pt x="2720102" y="950912"/>
                </a:lnTo>
                <a:lnTo>
                  <a:pt x="2728544" y="954087"/>
                </a:lnTo>
                <a:lnTo>
                  <a:pt x="2736458" y="957791"/>
                </a:lnTo>
                <a:lnTo>
                  <a:pt x="2743845" y="962554"/>
                </a:lnTo>
                <a:lnTo>
                  <a:pt x="2750176" y="967846"/>
                </a:lnTo>
                <a:lnTo>
                  <a:pt x="2757035" y="973666"/>
                </a:lnTo>
                <a:lnTo>
                  <a:pt x="2762311" y="980016"/>
                </a:lnTo>
                <a:lnTo>
                  <a:pt x="2768115" y="986896"/>
                </a:lnTo>
                <a:lnTo>
                  <a:pt x="2772336" y="994304"/>
                </a:lnTo>
                <a:lnTo>
                  <a:pt x="2776029" y="1002241"/>
                </a:lnTo>
                <a:lnTo>
                  <a:pt x="2778667" y="1010179"/>
                </a:lnTo>
                <a:lnTo>
                  <a:pt x="2781305" y="1019175"/>
                </a:lnTo>
                <a:lnTo>
                  <a:pt x="2782360" y="1027642"/>
                </a:lnTo>
                <a:lnTo>
                  <a:pt x="2782888" y="1037167"/>
                </a:lnTo>
                <a:lnTo>
                  <a:pt x="2782360" y="1046162"/>
                </a:lnTo>
                <a:lnTo>
                  <a:pt x="2781305" y="1055158"/>
                </a:lnTo>
                <a:lnTo>
                  <a:pt x="2778667" y="1063625"/>
                </a:lnTo>
                <a:lnTo>
                  <a:pt x="2776029" y="1072092"/>
                </a:lnTo>
                <a:lnTo>
                  <a:pt x="2772336" y="1080029"/>
                </a:lnTo>
                <a:lnTo>
                  <a:pt x="2768115" y="1087438"/>
                </a:lnTo>
                <a:lnTo>
                  <a:pt x="2762311" y="1094317"/>
                </a:lnTo>
                <a:lnTo>
                  <a:pt x="2757035" y="1101196"/>
                </a:lnTo>
                <a:lnTo>
                  <a:pt x="2750176" y="1106488"/>
                </a:lnTo>
                <a:lnTo>
                  <a:pt x="2743845" y="1111779"/>
                </a:lnTo>
                <a:lnTo>
                  <a:pt x="2736458" y="1116013"/>
                </a:lnTo>
                <a:lnTo>
                  <a:pt x="2728544" y="1119717"/>
                </a:lnTo>
                <a:lnTo>
                  <a:pt x="2720102" y="1122892"/>
                </a:lnTo>
                <a:lnTo>
                  <a:pt x="2711660" y="1125538"/>
                </a:lnTo>
                <a:lnTo>
                  <a:pt x="2702163" y="1126596"/>
                </a:lnTo>
                <a:lnTo>
                  <a:pt x="2693194" y="1127125"/>
                </a:lnTo>
                <a:lnTo>
                  <a:pt x="2684225" y="1126596"/>
                </a:lnTo>
                <a:lnTo>
                  <a:pt x="2675255" y="1125538"/>
                </a:lnTo>
                <a:lnTo>
                  <a:pt x="2666813" y="1122892"/>
                </a:lnTo>
                <a:lnTo>
                  <a:pt x="2658899" y="1119717"/>
                </a:lnTo>
                <a:lnTo>
                  <a:pt x="2650985" y="1116013"/>
                </a:lnTo>
                <a:lnTo>
                  <a:pt x="2643598" y="1111779"/>
                </a:lnTo>
                <a:lnTo>
                  <a:pt x="2636212" y="1106488"/>
                </a:lnTo>
                <a:lnTo>
                  <a:pt x="2630408" y="1101196"/>
                </a:lnTo>
                <a:lnTo>
                  <a:pt x="2624077" y="1094317"/>
                </a:lnTo>
                <a:lnTo>
                  <a:pt x="2619328" y="1087438"/>
                </a:lnTo>
                <a:lnTo>
                  <a:pt x="2614580" y="1080029"/>
                </a:lnTo>
                <a:lnTo>
                  <a:pt x="2610887" y="1072092"/>
                </a:lnTo>
                <a:lnTo>
                  <a:pt x="2607721" y="1063625"/>
                </a:lnTo>
                <a:lnTo>
                  <a:pt x="2605083" y="1055158"/>
                </a:lnTo>
                <a:lnTo>
                  <a:pt x="2604028" y="1046162"/>
                </a:lnTo>
                <a:lnTo>
                  <a:pt x="2603500" y="1037167"/>
                </a:lnTo>
                <a:lnTo>
                  <a:pt x="2604028" y="1027642"/>
                </a:lnTo>
                <a:lnTo>
                  <a:pt x="2605083" y="1019175"/>
                </a:lnTo>
                <a:lnTo>
                  <a:pt x="2607721" y="1010179"/>
                </a:lnTo>
                <a:lnTo>
                  <a:pt x="2610887" y="1002241"/>
                </a:lnTo>
                <a:lnTo>
                  <a:pt x="2614580" y="994304"/>
                </a:lnTo>
                <a:lnTo>
                  <a:pt x="2619328" y="986896"/>
                </a:lnTo>
                <a:lnTo>
                  <a:pt x="2624077" y="980016"/>
                </a:lnTo>
                <a:lnTo>
                  <a:pt x="2630408" y="973666"/>
                </a:lnTo>
                <a:lnTo>
                  <a:pt x="2636212" y="967846"/>
                </a:lnTo>
                <a:lnTo>
                  <a:pt x="2643598" y="962554"/>
                </a:lnTo>
                <a:lnTo>
                  <a:pt x="2650985" y="957791"/>
                </a:lnTo>
                <a:lnTo>
                  <a:pt x="2658899" y="954087"/>
                </a:lnTo>
                <a:lnTo>
                  <a:pt x="2666813" y="950912"/>
                </a:lnTo>
                <a:lnTo>
                  <a:pt x="2675255" y="949325"/>
                </a:lnTo>
                <a:lnTo>
                  <a:pt x="2684225" y="947737"/>
                </a:lnTo>
                <a:close/>
                <a:moveTo>
                  <a:pt x="2446868" y="947737"/>
                </a:moveTo>
                <a:lnTo>
                  <a:pt x="2456393" y="947737"/>
                </a:lnTo>
                <a:lnTo>
                  <a:pt x="2465389" y="947737"/>
                </a:lnTo>
                <a:lnTo>
                  <a:pt x="2474384" y="949325"/>
                </a:lnTo>
                <a:lnTo>
                  <a:pt x="2482851" y="950912"/>
                </a:lnTo>
                <a:lnTo>
                  <a:pt x="2491318" y="954087"/>
                </a:lnTo>
                <a:lnTo>
                  <a:pt x="2499255" y="957791"/>
                </a:lnTo>
                <a:lnTo>
                  <a:pt x="2506664" y="962554"/>
                </a:lnTo>
                <a:lnTo>
                  <a:pt x="2513543" y="967846"/>
                </a:lnTo>
                <a:lnTo>
                  <a:pt x="2519893" y="973666"/>
                </a:lnTo>
                <a:lnTo>
                  <a:pt x="2525714" y="980016"/>
                </a:lnTo>
                <a:lnTo>
                  <a:pt x="2531005" y="986896"/>
                </a:lnTo>
                <a:lnTo>
                  <a:pt x="2535238" y="994304"/>
                </a:lnTo>
                <a:lnTo>
                  <a:pt x="2538943" y="1002241"/>
                </a:lnTo>
                <a:lnTo>
                  <a:pt x="2542118" y="1010179"/>
                </a:lnTo>
                <a:lnTo>
                  <a:pt x="2544234" y="1019175"/>
                </a:lnTo>
                <a:lnTo>
                  <a:pt x="2545822" y="1027642"/>
                </a:lnTo>
                <a:lnTo>
                  <a:pt x="2546351" y="1037167"/>
                </a:lnTo>
                <a:lnTo>
                  <a:pt x="2545822" y="1046162"/>
                </a:lnTo>
                <a:lnTo>
                  <a:pt x="2544234" y="1055158"/>
                </a:lnTo>
                <a:lnTo>
                  <a:pt x="2542118" y="1063625"/>
                </a:lnTo>
                <a:lnTo>
                  <a:pt x="2538943" y="1072092"/>
                </a:lnTo>
                <a:lnTo>
                  <a:pt x="2535238" y="1080029"/>
                </a:lnTo>
                <a:lnTo>
                  <a:pt x="2531005" y="1087438"/>
                </a:lnTo>
                <a:lnTo>
                  <a:pt x="2525714" y="1094317"/>
                </a:lnTo>
                <a:lnTo>
                  <a:pt x="2519893" y="1101196"/>
                </a:lnTo>
                <a:lnTo>
                  <a:pt x="2513543" y="1106488"/>
                </a:lnTo>
                <a:lnTo>
                  <a:pt x="2506664" y="1111779"/>
                </a:lnTo>
                <a:lnTo>
                  <a:pt x="2499255" y="1116013"/>
                </a:lnTo>
                <a:lnTo>
                  <a:pt x="2491318" y="1119717"/>
                </a:lnTo>
                <a:lnTo>
                  <a:pt x="2482851" y="1122892"/>
                </a:lnTo>
                <a:lnTo>
                  <a:pt x="2474384" y="1125538"/>
                </a:lnTo>
                <a:lnTo>
                  <a:pt x="2465389" y="1126596"/>
                </a:lnTo>
                <a:lnTo>
                  <a:pt x="2456393" y="1127125"/>
                </a:lnTo>
                <a:lnTo>
                  <a:pt x="2446868" y="1126596"/>
                </a:lnTo>
                <a:lnTo>
                  <a:pt x="2438401" y="1125538"/>
                </a:lnTo>
                <a:lnTo>
                  <a:pt x="2429405" y="1122892"/>
                </a:lnTo>
                <a:lnTo>
                  <a:pt x="2421468" y="1119717"/>
                </a:lnTo>
                <a:lnTo>
                  <a:pt x="2413530" y="1116013"/>
                </a:lnTo>
                <a:lnTo>
                  <a:pt x="2406122" y="1111779"/>
                </a:lnTo>
                <a:lnTo>
                  <a:pt x="2399243" y="1106488"/>
                </a:lnTo>
                <a:lnTo>
                  <a:pt x="2392892" y="1101196"/>
                </a:lnTo>
                <a:lnTo>
                  <a:pt x="2387072" y="1094317"/>
                </a:lnTo>
                <a:lnTo>
                  <a:pt x="2381780" y="1087438"/>
                </a:lnTo>
                <a:lnTo>
                  <a:pt x="2377017" y="1080029"/>
                </a:lnTo>
                <a:lnTo>
                  <a:pt x="2373313" y="1072092"/>
                </a:lnTo>
                <a:lnTo>
                  <a:pt x="2370138" y="1063625"/>
                </a:lnTo>
                <a:lnTo>
                  <a:pt x="2368551" y="1055158"/>
                </a:lnTo>
                <a:lnTo>
                  <a:pt x="2366963" y="1046162"/>
                </a:lnTo>
                <a:lnTo>
                  <a:pt x="2366963" y="1037167"/>
                </a:lnTo>
                <a:lnTo>
                  <a:pt x="2366963" y="1027642"/>
                </a:lnTo>
                <a:lnTo>
                  <a:pt x="2368551" y="1019175"/>
                </a:lnTo>
                <a:lnTo>
                  <a:pt x="2370138" y="1010179"/>
                </a:lnTo>
                <a:lnTo>
                  <a:pt x="2373313" y="1002241"/>
                </a:lnTo>
                <a:lnTo>
                  <a:pt x="2377017" y="994304"/>
                </a:lnTo>
                <a:lnTo>
                  <a:pt x="2381780" y="986896"/>
                </a:lnTo>
                <a:lnTo>
                  <a:pt x="2387072" y="980016"/>
                </a:lnTo>
                <a:lnTo>
                  <a:pt x="2392892" y="973666"/>
                </a:lnTo>
                <a:lnTo>
                  <a:pt x="2399243" y="967846"/>
                </a:lnTo>
                <a:lnTo>
                  <a:pt x="2406122" y="962554"/>
                </a:lnTo>
                <a:lnTo>
                  <a:pt x="2413530" y="957791"/>
                </a:lnTo>
                <a:lnTo>
                  <a:pt x="2421468" y="954087"/>
                </a:lnTo>
                <a:lnTo>
                  <a:pt x="2429405" y="950912"/>
                </a:lnTo>
                <a:lnTo>
                  <a:pt x="2438401" y="949325"/>
                </a:lnTo>
                <a:lnTo>
                  <a:pt x="2446868" y="947737"/>
                </a:lnTo>
                <a:close/>
                <a:moveTo>
                  <a:pt x="2215385" y="947737"/>
                </a:moveTo>
                <a:lnTo>
                  <a:pt x="2224355" y="947737"/>
                </a:lnTo>
                <a:lnTo>
                  <a:pt x="2233852" y="947737"/>
                </a:lnTo>
                <a:lnTo>
                  <a:pt x="2242821" y="949325"/>
                </a:lnTo>
                <a:lnTo>
                  <a:pt x="2251263" y="950912"/>
                </a:lnTo>
                <a:lnTo>
                  <a:pt x="2259705" y="954087"/>
                </a:lnTo>
                <a:lnTo>
                  <a:pt x="2267619" y="957791"/>
                </a:lnTo>
                <a:lnTo>
                  <a:pt x="2275005" y="962554"/>
                </a:lnTo>
                <a:lnTo>
                  <a:pt x="2281337" y="967846"/>
                </a:lnTo>
                <a:lnTo>
                  <a:pt x="2288196" y="973666"/>
                </a:lnTo>
                <a:lnTo>
                  <a:pt x="2293472" y="980016"/>
                </a:lnTo>
                <a:lnTo>
                  <a:pt x="2299276" y="986896"/>
                </a:lnTo>
                <a:lnTo>
                  <a:pt x="2303496" y="994304"/>
                </a:lnTo>
                <a:lnTo>
                  <a:pt x="2307190" y="1002241"/>
                </a:lnTo>
                <a:lnTo>
                  <a:pt x="2310355" y="1010179"/>
                </a:lnTo>
                <a:lnTo>
                  <a:pt x="2312466" y="1019175"/>
                </a:lnTo>
                <a:lnTo>
                  <a:pt x="2313521" y="1027642"/>
                </a:lnTo>
                <a:lnTo>
                  <a:pt x="2314576" y="1037167"/>
                </a:lnTo>
                <a:lnTo>
                  <a:pt x="2313521" y="1046162"/>
                </a:lnTo>
                <a:lnTo>
                  <a:pt x="2312466" y="1055158"/>
                </a:lnTo>
                <a:lnTo>
                  <a:pt x="2310355" y="1063625"/>
                </a:lnTo>
                <a:lnTo>
                  <a:pt x="2307190" y="1072092"/>
                </a:lnTo>
                <a:lnTo>
                  <a:pt x="2303496" y="1080029"/>
                </a:lnTo>
                <a:lnTo>
                  <a:pt x="2299276" y="1087438"/>
                </a:lnTo>
                <a:lnTo>
                  <a:pt x="2293472" y="1094317"/>
                </a:lnTo>
                <a:lnTo>
                  <a:pt x="2288196" y="1101196"/>
                </a:lnTo>
                <a:lnTo>
                  <a:pt x="2281337" y="1106488"/>
                </a:lnTo>
                <a:lnTo>
                  <a:pt x="2275005" y="1111779"/>
                </a:lnTo>
                <a:lnTo>
                  <a:pt x="2267619" y="1116013"/>
                </a:lnTo>
                <a:lnTo>
                  <a:pt x="2259705" y="1119717"/>
                </a:lnTo>
                <a:lnTo>
                  <a:pt x="2251263" y="1122892"/>
                </a:lnTo>
                <a:lnTo>
                  <a:pt x="2242821" y="1125538"/>
                </a:lnTo>
                <a:lnTo>
                  <a:pt x="2233852" y="1126596"/>
                </a:lnTo>
                <a:lnTo>
                  <a:pt x="2224355" y="1127125"/>
                </a:lnTo>
                <a:lnTo>
                  <a:pt x="2215385" y="1126596"/>
                </a:lnTo>
                <a:lnTo>
                  <a:pt x="2206416" y="1125538"/>
                </a:lnTo>
                <a:lnTo>
                  <a:pt x="2197974" y="1122892"/>
                </a:lnTo>
                <a:lnTo>
                  <a:pt x="2190060" y="1119717"/>
                </a:lnTo>
                <a:lnTo>
                  <a:pt x="2182146" y="1116013"/>
                </a:lnTo>
                <a:lnTo>
                  <a:pt x="2174759" y="1111779"/>
                </a:lnTo>
                <a:lnTo>
                  <a:pt x="2167373" y="1106488"/>
                </a:lnTo>
                <a:lnTo>
                  <a:pt x="2161569" y="1101196"/>
                </a:lnTo>
                <a:lnTo>
                  <a:pt x="2155237" y="1094317"/>
                </a:lnTo>
                <a:lnTo>
                  <a:pt x="2150489" y="1087438"/>
                </a:lnTo>
                <a:lnTo>
                  <a:pt x="2145740" y="1080029"/>
                </a:lnTo>
                <a:lnTo>
                  <a:pt x="2142047" y="1072092"/>
                </a:lnTo>
                <a:lnTo>
                  <a:pt x="2138882" y="1063625"/>
                </a:lnTo>
                <a:lnTo>
                  <a:pt x="2137299" y="1055158"/>
                </a:lnTo>
                <a:lnTo>
                  <a:pt x="2135188" y="1046162"/>
                </a:lnTo>
                <a:lnTo>
                  <a:pt x="2135188" y="1037167"/>
                </a:lnTo>
                <a:lnTo>
                  <a:pt x="2135188" y="1027642"/>
                </a:lnTo>
                <a:lnTo>
                  <a:pt x="2137299" y="1019175"/>
                </a:lnTo>
                <a:lnTo>
                  <a:pt x="2138882" y="1010179"/>
                </a:lnTo>
                <a:lnTo>
                  <a:pt x="2142047" y="1002241"/>
                </a:lnTo>
                <a:lnTo>
                  <a:pt x="2145740" y="994304"/>
                </a:lnTo>
                <a:lnTo>
                  <a:pt x="2150489" y="986896"/>
                </a:lnTo>
                <a:lnTo>
                  <a:pt x="2155237" y="980016"/>
                </a:lnTo>
                <a:lnTo>
                  <a:pt x="2161569" y="973666"/>
                </a:lnTo>
                <a:lnTo>
                  <a:pt x="2167373" y="967846"/>
                </a:lnTo>
                <a:lnTo>
                  <a:pt x="2174759" y="962554"/>
                </a:lnTo>
                <a:lnTo>
                  <a:pt x="2182146" y="957791"/>
                </a:lnTo>
                <a:lnTo>
                  <a:pt x="2190060" y="954087"/>
                </a:lnTo>
                <a:lnTo>
                  <a:pt x="2197974" y="950912"/>
                </a:lnTo>
                <a:lnTo>
                  <a:pt x="2206416" y="949325"/>
                </a:lnTo>
                <a:lnTo>
                  <a:pt x="2215385" y="947737"/>
                </a:lnTo>
                <a:close/>
                <a:moveTo>
                  <a:pt x="1973739" y="947737"/>
                </a:moveTo>
                <a:lnTo>
                  <a:pt x="1983320" y="947737"/>
                </a:lnTo>
                <a:lnTo>
                  <a:pt x="1992369" y="947737"/>
                </a:lnTo>
                <a:lnTo>
                  <a:pt x="2001418" y="949325"/>
                </a:lnTo>
                <a:lnTo>
                  <a:pt x="2009934" y="950912"/>
                </a:lnTo>
                <a:lnTo>
                  <a:pt x="2017918" y="954087"/>
                </a:lnTo>
                <a:lnTo>
                  <a:pt x="2025902" y="957791"/>
                </a:lnTo>
                <a:lnTo>
                  <a:pt x="2033354" y="962554"/>
                </a:lnTo>
                <a:lnTo>
                  <a:pt x="2040806" y="967846"/>
                </a:lnTo>
                <a:lnTo>
                  <a:pt x="2046661" y="973666"/>
                </a:lnTo>
                <a:lnTo>
                  <a:pt x="2053049" y="980016"/>
                </a:lnTo>
                <a:lnTo>
                  <a:pt x="2057839" y="986896"/>
                </a:lnTo>
                <a:lnTo>
                  <a:pt x="2062630" y="994304"/>
                </a:lnTo>
                <a:lnTo>
                  <a:pt x="2066356" y="1002241"/>
                </a:lnTo>
                <a:lnTo>
                  <a:pt x="2069549" y="1010179"/>
                </a:lnTo>
                <a:lnTo>
                  <a:pt x="2071146" y="1019175"/>
                </a:lnTo>
                <a:lnTo>
                  <a:pt x="2073275" y="1027642"/>
                </a:lnTo>
                <a:lnTo>
                  <a:pt x="2073275" y="1037167"/>
                </a:lnTo>
                <a:lnTo>
                  <a:pt x="2073275" y="1046162"/>
                </a:lnTo>
                <a:lnTo>
                  <a:pt x="2071146" y="1055158"/>
                </a:lnTo>
                <a:lnTo>
                  <a:pt x="2069549" y="1063625"/>
                </a:lnTo>
                <a:lnTo>
                  <a:pt x="2066356" y="1072092"/>
                </a:lnTo>
                <a:lnTo>
                  <a:pt x="2062630" y="1080029"/>
                </a:lnTo>
                <a:lnTo>
                  <a:pt x="2057839" y="1087438"/>
                </a:lnTo>
                <a:lnTo>
                  <a:pt x="2053049" y="1094317"/>
                </a:lnTo>
                <a:lnTo>
                  <a:pt x="2046661" y="1101196"/>
                </a:lnTo>
                <a:lnTo>
                  <a:pt x="2040806" y="1106488"/>
                </a:lnTo>
                <a:lnTo>
                  <a:pt x="2033354" y="1111779"/>
                </a:lnTo>
                <a:lnTo>
                  <a:pt x="2025902" y="1116013"/>
                </a:lnTo>
                <a:lnTo>
                  <a:pt x="2017918" y="1119717"/>
                </a:lnTo>
                <a:lnTo>
                  <a:pt x="2009934" y="1122892"/>
                </a:lnTo>
                <a:lnTo>
                  <a:pt x="2001418" y="1125538"/>
                </a:lnTo>
                <a:lnTo>
                  <a:pt x="1992369" y="1126596"/>
                </a:lnTo>
                <a:lnTo>
                  <a:pt x="1983320" y="1127125"/>
                </a:lnTo>
                <a:lnTo>
                  <a:pt x="1973739" y="1126596"/>
                </a:lnTo>
                <a:lnTo>
                  <a:pt x="1964690" y="1125538"/>
                </a:lnTo>
                <a:lnTo>
                  <a:pt x="1956174" y="1122892"/>
                </a:lnTo>
                <a:lnTo>
                  <a:pt x="1947657" y="1119717"/>
                </a:lnTo>
                <a:lnTo>
                  <a:pt x="1939673" y="1116013"/>
                </a:lnTo>
                <a:lnTo>
                  <a:pt x="1932221" y="1111779"/>
                </a:lnTo>
                <a:lnTo>
                  <a:pt x="1925834" y="1106488"/>
                </a:lnTo>
                <a:lnTo>
                  <a:pt x="1918914" y="1101196"/>
                </a:lnTo>
                <a:lnTo>
                  <a:pt x="1913591" y="1094317"/>
                </a:lnTo>
                <a:lnTo>
                  <a:pt x="1907736" y="1087438"/>
                </a:lnTo>
                <a:lnTo>
                  <a:pt x="1903478" y="1080029"/>
                </a:lnTo>
                <a:lnTo>
                  <a:pt x="1899752" y="1072092"/>
                </a:lnTo>
                <a:lnTo>
                  <a:pt x="1897091" y="1063625"/>
                </a:lnTo>
                <a:lnTo>
                  <a:pt x="1894429" y="1055158"/>
                </a:lnTo>
                <a:lnTo>
                  <a:pt x="1893365" y="1046162"/>
                </a:lnTo>
                <a:lnTo>
                  <a:pt x="1892300" y="1037167"/>
                </a:lnTo>
                <a:lnTo>
                  <a:pt x="1893365" y="1027642"/>
                </a:lnTo>
                <a:lnTo>
                  <a:pt x="1894429" y="1019175"/>
                </a:lnTo>
                <a:lnTo>
                  <a:pt x="1897091" y="1010179"/>
                </a:lnTo>
                <a:lnTo>
                  <a:pt x="1899752" y="1002241"/>
                </a:lnTo>
                <a:lnTo>
                  <a:pt x="1903478" y="994304"/>
                </a:lnTo>
                <a:lnTo>
                  <a:pt x="1907736" y="986896"/>
                </a:lnTo>
                <a:lnTo>
                  <a:pt x="1913591" y="980016"/>
                </a:lnTo>
                <a:lnTo>
                  <a:pt x="1918914" y="973666"/>
                </a:lnTo>
                <a:lnTo>
                  <a:pt x="1925834" y="967846"/>
                </a:lnTo>
                <a:lnTo>
                  <a:pt x="1932221" y="962554"/>
                </a:lnTo>
                <a:lnTo>
                  <a:pt x="1939673" y="957791"/>
                </a:lnTo>
                <a:lnTo>
                  <a:pt x="1947657" y="954087"/>
                </a:lnTo>
                <a:lnTo>
                  <a:pt x="1956174" y="950912"/>
                </a:lnTo>
                <a:lnTo>
                  <a:pt x="1964690" y="949325"/>
                </a:lnTo>
                <a:lnTo>
                  <a:pt x="1973739" y="947737"/>
                </a:lnTo>
                <a:close/>
                <a:moveTo>
                  <a:pt x="1263122" y="947737"/>
                </a:moveTo>
                <a:lnTo>
                  <a:pt x="1272118" y="947737"/>
                </a:lnTo>
                <a:lnTo>
                  <a:pt x="1281114" y="947737"/>
                </a:lnTo>
                <a:lnTo>
                  <a:pt x="1290639" y="949325"/>
                </a:lnTo>
                <a:lnTo>
                  <a:pt x="1299105" y="950912"/>
                </a:lnTo>
                <a:lnTo>
                  <a:pt x="1307572" y="954087"/>
                </a:lnTo>
                <a:lnTo>
                  <a:pt x="1315509" y="957791"/>
                </a:lnTo>
                <a:lnTo>
                  <a:pt x="1322918" y="962554"/>
                </a:lnTo>
                <a:lnTo>
                  <a:pt x="1329268" y="967846"/>
                </a:lnTo>
                <a:lnTo>
                  <a:pt x="1336147" y="973666"/>
                </a:lnTo>
                <a:lnTo>
                  <a:pt x="1341439" y="980016"/>
                </a:lnTo>
                <a:lnTo>
                  <a:pt x="1347260" y="986896"/>
                </a:lnTo>
                <a:lnTo>
                  <a:pt x="1351493" y="994304"/>
                </a:lnTo>
                <a:lnTo>
                  <a:pt x="1355197" y="1002241"/>
                </a:lnTo>
                <a:lnTo>
                  <a:pt x="1357843" y="1010179"/>
                </a:lnTo>
                <a:lnTo>
                  <a:pt x="1360489" y="1019175"/>
                </a:lnTo>
                <a:lnTo>
                  <a:pt x="1361547" y="1027642"/>
                </a:lnTo>
                <a:lnTo>
                  <a:pt x="1362076" y="1037167"/>
                </a:lnTo>
                <a:lnTo>
                  <a:pt x="1361547" y="1046162"/>
                </a:lnTo>
                <a:lnTo>
                  <a:pt x="1360489" y="1055158"/>
                </a:lnTo>
                <a:lnTo>
                  <a:pt x="1357843" y="1063625"/>
                </a:lnTo>
                <a:lnTo>
                  <a:pt x="1355197" y="1072092"/>
                </a:lnTo>
                <a:lnTo>
                  <a:pt x="1351493" y="1080029"/>
                </a:lnTo>
                <a:lnTo>
                  <a:pt x="1347260" y="1087438"/>
                </a:lnTo>
                <a:lnTo>
                  <a:pt x="1341439" y="1094317"/>
                </a:lnTo>
                <a:lnTo>
                  <a:pt x="1336147" y="1101196"/>
                </a:lnTo>
                <a:lnTo>
                  <a:pt x="1329268" y="1106488"/>
                </a:lnTo>
                <a:lnTo>
                  <a:pt x="1322918" y="1111779"/>
                </a:lnTo>
                <a:lnTo>
                  <a:pt x="1315509" y="1116013"/>
                </a:lnTo>
                <a:lnTo>
                  <a:pt x="1307572" y="1119717"/>
                </a:lnTo>
                <a:lnTo>
                  <a:pt x="1299105" y="1122892"/>
                </a:lnTo>
                <a:lnTo>
                  <a:pt x="1290639" y="1125538"/>
                </a:lnTo>
                <a:lnTo>
                  <a:pt x="1281114" y="1126596"/>
                </a:lnTo>
                <a:lnTo>
                  <a:pt x="1272118" y="1127125"/>
                </a:lnTo>
                <a:lnTo>
                  <a:pt x="1263122" y="1126596"/>
                </a:lnTo>
                <a:lnTo>
                  <a:pt x="1254655" y="1125538"/>
                </a:lnTo>
                <a:lnTo>
                  <a:pt x="1245659" y="1122892"/>
                </a:lnTo>
                <a:lnTo>
                  <a:pt x="1237722" y="1119717"/>
                </a:lnTo>
                <a:lnTo>
                  <a:pt x="1229784" y="1116013"/>
                </a:lnTo>
                <a:lnTo>
                  <a:pt x="1222376" y="1111779"/>
                </a:lnTo>
                <a:lnTo>
                  <a:pt x="1214968" y="1106488"/>
                </a:lnTo>
                <a:lnTo>
                  <a:pt x="1209147" y="1101196"/>
                </a:lnTo>
                <a:lnTo>
                  <a:pt x="1202797" y="1094317"/>
                </a:lnTo>
                <a:lnTo>
                  <a:pt x="1198034" y="1087438"/>
                </a:lnTo>
                <a:lnTo>
                  <a:pt x="1193272" y="1080029"/>
                </a:lnTo>
                <a:lnTo>
                  <a:pt x="1189567" y="1072092"/>
                </a:lnTo>
                <a:lnTo>
                  <a:pt x="1186392" y="1063625"/>
                </a:lnTo>
                <a:lnTo>
                  <a:pt x="1184805" y="1055158"/>
                </a:lnTo>
                <a:lnTo>
                  <a:pt x="1182688" y="1046162"/>
                </a:lnTo>
                <a:lnTo>
                  <a:pt x="1182688" y="1037167"/>
                </a:lnTo>
                <a:lnTo>
                  <a:pt x="1182688" y="1027642"/>
                </a:lnTo>
                <a:lnTo>
                  <a:pt x="1184805" y="1019175"/>
                </a:lnTo>
                <a:lnTo>
                  <a:pt x="1186392" y="1010179"/>
                </a:lnTo>
                <a:lnTo>
                  <a:pt x="1189567" y="1002241"/>
                </a:lnTo>
                <a:lnTo>
                  <a:pt x="1193272" y="994304"/>
                </a:lnTo>
                <a:lnTo>
                  <a:pt x="1198034" y="986896"/>
                </a:lnTo>
                <a:lnTo>
                  <a:pt x="1202797" y="980016"/>
                </a:lnTo>
                <a:lnTo>
                  <a:pt x="1209147" y="973666"/>
                </a:lnTo>
                <a:lnTo>
                  <a:pt x="1214968" y="967846"/>
                </a:lnTo>
                <a:lnTo>
                  <a:pt x="1222376" y="962554"/>
                </a:lnTo>
                <a:lnTo>
                  <a:pt x="1229784" y="957791"/>
                </a:lnTo>
                <a:lnTo>
                  <a:pt x="1237722" y="954087"/>
                </a:lnTo>
                <a:lnTo>
                  <a:pt x="1245659" y="950912"/>
                </a:lnTo>
                <a:lnTo>
                  <a:pt x="1254655" y="949325"/>
                </a:lnTo>
                <a:lnTo>
                  <a:pt x="1263122" y="947737"/>
                </a:lnTo>
                <a:close/>
                <a:moveTo>
                  <a:pt x="1026055" y="947737"/>
                </a:moveTo>
                <a:lnTo>
                  <a:pt x="1036109" y="947737"/>
                </a:lnTo>
                <a:lnTo>
                  <a:pt x="1045105" y="947737"/>
                </a:lnTo>
                <a:lnTo>
                  <a:pt x="1053571" y="949325"/>
                </a:lnTo>
                <a:lnTo>
                  <a:pt x="1062038" y="950912"/>
                </a:lnTo>
                <a:lnTo>
                  <a:pt x="1070505" y="954087"/>
                </a:lnTo>
                <a:lnTo>
                  <a:pt x="1078442" y="957791"/>
                </a:lnTo>
                <a:lnTo>
                  <a:pt x="1085851" y="962554"/>
                </a:lnTo>
                <a:lnTo>
                  <a:pt x="1092730" y="967846"/>
                </a:lnTo>
                <a:lnTo>
                  <a:pt x="1099080" y="973666"/>
                </a:lnTo>
                <a:lnTo>
                  <a:pt x="1105430" y="980016"/>
                </a:lnTo>
                <a:lnTo>
                  <a:pt x="1110192" y="986896"/>
                </a:lnTo>
                <a:lnTo>
                  <a:pt x="1114426" y="994304"/>
                </a:lnTo>
                <a:lnTo>
                  <a:pt x="1118659" y="1002241"/>
                </a:lnTo>
                <a:lnTo>
                  <a:pt x="1121834" y="1010179"/>
                </a:lnTo>
                <a:lnTo>
                  <a:pt x="1123422" y="1019175"/>
                </a:lnTo>
                <a:lnTo>
                  <a:pt x="1125009" y="1027642"/>
                </a:lnTo>
                <a:lnTo>
                  <a:pt x="1125538" y="1037167"/>
                </a:lnTo>
                <a:lnTo>
                  <a:pt x="1125009" y="1046162"/>
                </a:lnTo>
                <a:lnTo>
                  <a:pt x="1123422" y="1055158"/>
                </a:lnTo>
                <a:lnTo>
                  <a:pt x="1121834" y="1063625"/>
                </a:lnTo>
                <a:lnTo>
                  <a:pt x="1118659" y="1072092"/>
                </a:lnTo>
                <a:lnTo>
                  <a:pt x="1114426" y="1080029"/>
                </a:lnTo>
                <a:lnTo>
                  <a:pt x="1110192" y="1087438"/>
                </a:lnTo>
                <a:lnTo>
                  <a:pt x="1105430" y="1094317"/>
                </a:lnTo>
                <a:lnTo>
                  <a:pt x="1099080" y="1101196"/>
                </a:lnTo>
                <a:lnTo>
                  <a:pt x="1092730" y="1106488"/>
                </a:lnTo>
                <a:lnTo>
                  <a:pt x="1085851" y="1111779"/>
                </a:lnTo>
                <a:lnTo>
                  <a:pt x="1078442" y="1116013"/>
                </a:lnTo>
                <a:lnTo>
                  <a:pt x="1070505" y="1119717"/>
                </a:lnTo>
                <a:lnTo>
                  <a:pt x="1062038" y="1122892"/>
                </a:lnTo>
                <a:lnTo>
                  <a:pt x="1053571" y="1125538"/>
                </a:lnTo>
                <a:lnTo>
                  <a:pt x="1045105" y="1126596"/>
                </a:lnTo>
                <a:lnTo>
                  <a:pt x="1036109" y="1127125"/>
                </a:lnTo>
                <a:lnTo>
                  <a:pt x="1026055" y="1126596"/>
                </a:lnTo>
                <a:lnTo>
                  <a:pt x="1017588" y="1125538"/>
                </a:lnTo>
                <a:lnTo>
                  <a:pt x="1009121" y="1122892"/>
                </a:lnTo>
                <a:lnTo>
                  <a:pt x="1000655" y="1119717"/>
                </a:lnTo>
                <a:lnTo>
                  <a:pt x="992717" y="1116013"/>
                </a:lnTo>
                <a:lnTo>
                  <a:pt x="985309" y="1111779"/>
                </a:lnTo>
                <a:lnTo>
                  <a:pt x="978959" y="1106488"/>
                </a:lnTo>
                <a:lnTo>
                  <a:pt x="972079" y="1101196"/>
                </a:lnTo>
                <a:lnTo>
                  <a:pt x="966259" y="1094317"/>
                </a:lnTo>
                <a:lnTo>
                  <a:pt x="960967" y="1087438"/>
                </a:lnTo>
                <a:lnTo>
                  <a:pt x="956734" y="1080029"/>
                </a:lnTo>
                <a:lnTo>
                  <a:pt x="952500" y="1072092"/>
                </a:lnTo>
                <a:lnTo>
                  <a:pt x="949325" y="1063625"/>
                </a:lnTo>
                <a:lnTo>
                  <a:pt x="947738" y="1055158"/>
                </a:lnTo>
                <a:lnTo>
                  <a:pt x="946679" y="1046162"/>
                </a:lnTo>
                <a:lnTo>
                  <a:pt x="946150" y="1037167"/>
                </a:lnTo>
                <a:lnTo>
                  <a:pt x="946679" y="1027642"/>
                </a:lnTo>
                <a:lnTo>
                  <a:pt x="947738" y="1019175"/>
                </a:lnTo>
                <a:lnTo>
                  <a:pt x="949325" y="1010179"/>
                </a:lnTo>
                <a:lnTo>
                  <a:pt x="952500" y="1002241"/>
                </a:lnTo>
                <a:lnTo>
                  <a:pt x="956734" y="994304"/>
                </a:lnTo>
                <a:lnTo>
                  <a:pt x="960967" y="986896"/>
                </a:lnTo>
                <a:lnTo>
                  <a:pt x="966259" y="980016"/>
                </a:lnTo>
                <a:lnTo>
                  <a:pt x="972079" y="973666"/>
                </a:lnTo>
                <a:lnTo>
                  <a:pt x="978959" y="967846"/>
                </a:lnTo>
                <a:lnTo>
                  <a:pt x="985309" y="962554"/>
                </a:lnTo>
                <a:lnTo>
                  <a:pt x="992717" y="957791"/>
                </a:lnTo>
                <a:lnTo>
                  <a:pt x="1000655" y="954087"/>
                </a:lnTo>
                <a:lnTo>
                  <a:pt x="1009121" y="950912"/>
                </a:lnTo>
                <a:lnTo>
                  <a:pt x="1017588" y="949325"/>
                </a:lnTo>
                <a:lnTo>
                  <a:pt x="1026055" y="947737"/>
                </a:lnTo>
                <a:close/>
                <a:moveTo>
                  <a:pt x="794572" y="947737"/>
                </a:moveTo>
                <a:lnTo>
                  <a:pt x="804069" y="947737"/>
                </a:lnTo>
                <a:lnTo>
                  <a:pt x="813566" y="947737"/>
                </a:lnTo>
                <a:lnTo>
                  <a:pt x="822008" y="949325"/>
                </a:lnTo>
                <a:lnTo>
                  <a:pt x="830450" y="950912"/>
                </a:lnTo>
                <a:lnTo>
                  <a:pt x="838892" y="954087"/>
                </a:lnTo>
                <a:lnTo>
                  <a:pt x="846806" y="957791"/>
                </a:lnTo>
                <a:lnTo>
                  <a:pt x="854192" y="962554"/>
                </a:lnTo>
                <a:lnTo>
                  <a:pt x="860524" y="967846"/>
                </a:lnTo>
                <a:lnTo>
                  <a:pt x="867383" y="973666"/>
                </a:lnTo>
                <a:lnTo>
                  <a:pt x="873714" y="980016"/>
                </a:lnTo>
                <a:lnTo>
                  <a:pt x="878463" y="986896"/>
                </a:lnTo>
                <a:lnTo>
                  <a:pt x="882683" y="994304"/>
                </a:lnTo>
                <a:lnTo>
                  <a:pt x="886904" y="1002241"/>
                </a:lnTo>
                <a:lnTo>
                  <a:pt x="890070" y="1010179"/>
                </a:lnTo>
                <a:lnTo>
                  <a:pt x="891653" y="1019175"/>
                </a:lnTo>
                <a:lnTo>
                  <a:pt x="892708" y="1027642"/>
                </a:lnTo>
                <a:lnTo>
                  <a:pt x="893763" y="1037167"/>
                </a:lnTo>
                <a:lnTo>
                  <a:pt x="892708" y="1046162"/>
                </a:lnTo>
                <a:lnTo>
                  <a:pt x="891653" y="1055158"/>
                </a:lnTo>
                <a:lnTo>
                  <a:pt x="890070" y="1063625"/>
                </a:lnTo>
                <a:lnTo>
                  <a:pt x="886904" y="1072092"/>
                </a:lnTo>
                <a:lnTo>
                  <a:pt x="882683" y="1080029"/>
                </a:lnTo>
                <a:lnTo>
                  <a:pt x="878463" y="1087438"/>
                </a:lnTo>
                <a:lnTo>
                  <a:pt x="873714" y="1094317"/>
                </a:lnTo>
                <a:lnTo>
                  <a:pt x="867383" y="1101196"/>
                </a:lnTo>
                <a:lnTo>
                  <a:pt x="860524" y="1106488"/>
                </a:lnTo>
                <a:lnTo>
                  <a:pt x="854192" y="1111779"/>
                </a:lnTo>
                <a:lnTo>
                  <a:pt x="846806" y="1116013"/>
                </a:lnTo>
                <a:lnTo>
                  <a:pt x="838892" y="1119717"/>
                </a:lnTo>
                <a:lnTo>
                  <a:pt x="830450" y="1122892"/>
                </a:lnTo>
                <a:lnTo>
                  <a:pt x="822008" y="1125538"/>
                </a:lnTo>
                <a:lnTo>
                  <a:pt x="813566" y="1126596"/>
                </a:lnTo>
                <a:lnTo>
                  <a:pt x="804069" y="1127125"/>
                </a:lnTo>
                <a:lnTo>
                  <a:pt x="794572" y="1126596"/>
                </a:lnTo>
                <a:lnTo>
                  <a:pt x="786130" y="1125538"/>
                </a:lnTo>
                <a:lnTo>
                  <a:pt x="777689" y="1122892"/>
                </a:lnTo>
                <a:lnTo>
                  <a:pt x="769247" y="1119717"/>
                </a:lnTo>
                <a:lnTo>
                  <a:pt x="761333" y="1116013"/>
                </a:lnTo>
                <a:lnTo>
                  <a:pt x="753946" y="1111779"/>
                </a:lnTo>
                <a:lnTo>
                  <a:pt x="747087" y="1106488"/>
                </a:lnTo>
                <a:lnTo>
                  <a:pt x="740756" y="1101196"/>
                </a:lnTo>
                <a:lnTo>
                  <a:pt x="734424" y="1094317"/>
                </a:lnTo>
                <a:lnTo>
                  <a:pt x="729676" y="1087438"/>
                </a:lnTo>
                <a:lnTo>
                  <a:pt x="725455" y="1080029"/>
                </a:lnTo>
                <a:lnTo>
                  <a:pt x="721234" y="1072092"/>
                </a:lnTo>
                <a:lnTo>
                  <a:pt x="718069" y="1063625"/>
                </a:lnTo>
                <a:lnTo>
                  <a:pt x="716486" y="1055158"/>
                </a:lnTo>
                <a:lnTo>
                  <a:pt x="714903" y="1046162"/>
                </a:lnTo>
                <a:lnTo>
                  <a:pt x="714375" y="1037167"/>
                </a:lnTo>
                <a:lnTo>
                  <a:pt x="714903" y="1027642"/>
                </a:lnTo>
                <a:lnTo>
                  <a:pt x="716486" y="1019175"/>
                </a:lnTo>
                <a:lnTo>
                  <a:pt x="718069" y="1010179"/>
                </a:lnTo>
                <a:lnTo>
                  <a:pt x="721234" y="1002241"/>
                </a:lnTo>
                <a:lnTo>
                  <a:pt x="725455" y="994304"/>
                </a:lnTo>
                <a:lnTo>
                  <a:pt x="729676" y="986896"/>
                </a:lnTo>
                <a:lnTo>
                  <a:pt x="734424" y="980016"/>
                </a:lnTo>
                <a:lnTo>
                  <a:pt x="740756" y="973666"/>
                </a:lnTo>
                <a:lnTo>
                  <a:pt x="747087" y="967846"/>
                </a:lnTo>
                <a:lnTo>
                  <a:pt x="753946" y="962554"/>
                </a:lnTo>
                <a:lnTo>
                  <a:pt x="761333" y="957791"/>
                </a:lnTo>
                <a:lnTo>
                  <a:pt x="769247" y="954087"/>
                </a:lnTo>
                <a:lnTo>
                  <a:pt x="777689" y="950912"/>
                </a:lnTo>
                <a:lnTo>
                  <a:pt x="786130" y="949325"/>
                </a:lnTo>
                <a:lnTo>
                  <a:pt x="794572" y="947737"/>
                </a:lnTo>
                <a:close/>
                <a:moveTo>
                  <a:pt x="554089" y="947737"/>
                </a:moveTo>
                <a:lnTo>
                  <a:pt x="563032" y="947737"/>
                </a:lnTo>
                <a:lnTo>
                  <a:pt x="571975" y="947737"/>
                </a:lnTo>
                <a:lnTo>
                  <a:pt x="580918" y="949325"/>
                </a:lnTo>
                <a:lnTo>
                  <a:pt x="589335" y="950912"/>
                </a:lnTo>
                <a:lnTo>
                  <a:pt x="597226" y="954087"/>
                </a:lnTo>
                <a:lnTo>
                  <a:pt x="605117" y="957791"/>
                </a:lnTo>
                <a:lnTo>
                  <a:pt x="613008" y="962554"/>
                </a:lnTo>
                <a:lnTo>
                  <a:pt x="619847" y="967846"/>
                </a:lnTo>
                <a:lnTo>
                  <a:pt x="625633" y="973666"/>
                </a:lnTo>
                <a:lnTo>
                  <a:pt x="631946" y="980016"/>
                </a:lnTo>
                <a:lnTo>
                  <a:pt x="636681" y="986896"/>
                </a:lnTo>
                <a:lnTo>
                  <a:pt x="641415" y="994304"/>
                </a:lnTo>
                <a:lnTo>
                  <a:pt x="645098" y="1002241"/>
                </a:lnTo>
                <a:lnTo>
                  <a:pt x="648254" y="1010179"/>
                </a:lnTo>
                <a:lnTo>
                  <a:pt x="650885" y="1019175"/>
                </a:lnTo>
                <a:lnTo>
                  <a:pt x="651937" y="1027642"/>
                </a:lnTo>
                <a:lnTo>
                  <a:pt x="652463" y="1037167"/>
                </a:lnTo>
                <a:lnTo>
                  <a:pt x="651937" y="1046162"/>
                </a:lnTo>
                <a:lnTo>
                  <a:pt x="650885" y="1055158"/>
                </a:lnTo>
                <a:lnTo>
                  <a:pt x="648254" y="1063625"/>
                </a:lnTo>
                <a:lnTo>
                  <a:pt x="645098" y="1072092"/>
                </a:lnTo>
                <a:lnTo>
                  <a:pt x="641415" y="1080029"/>
                </a:lnTo>
                <a:lnTo>
                  <a:pt x="636681" y="1087438"/>
                </a:lnTo>
                <a:lnTo>
                  <a:pt x="631946" y="1094317"/>
                </a:lnTo>
                <a:lnTo>
                  <a:pt x="625633" y="1101196"/>
                </a:lnTo>
                <a:lnTo>
                  <a:pt x="619847" y="1106488"/>
                </a:lnTo>
                <a:lnTo>
                  <a:pt x="613008" y="1111779"/>
                </a:lnTo>
                <a:lnTo>
                  <a:pt x="605117" y="1116013"/>
                </a:lnTo>
                <a:lnTo>
                  <a:pt x="597226" y="1119717"/>
                </a:lnTo>
                <a:lnTo>
                  <a:pt x="589335" y="1122892"/>
                </a:lnTo>
                <a:lnTo>
                  <a:pt x="580918" y="1125538"/>
                </a:lnTo>
                <a:lnTo>
                  <a:pt x="571975" y="1126596"/>
                </a:lnTo>
                <a:lnTo>
                  <a:pt x="563032" y="1127125"/>
                </a:lnTo>
                <a:lnTo>
                  <a:pt x="554089" y="1126596"/>
                </a:lnTo>
                <a:lnTo>
                  <a:pt x="544620" y="1125538"/>
                </a:lnTo>
                <a:lnTo>
                  <a:pt x="536202" y="1122892"/>
                </a:lnTo>
                <a:lnTo>
                  <a:pt x="527785" y="1119717"/>
                </a:lnTo>
                <a:lnTo>
                  <a:pt x="519894" y="1116013"/>
                </a:lnTo>
                <a:lnTo>
                  <a:pt x="512530" y="1111779"/>
                </a:lnTo>
                <a:lnTo>
                  <a:pt x="506217" y="1106488"/>
                </a:lnTo>
                <a:lnTo>
                  <a:pt x="499378" y="1101196"/>
                </a:lnTo>
                <a:lnTo>
                  <a:pt x="494117" y="1094317"/>
                </a:lnTo>
                <a:lnTo>
                  <a:pt x="488331" y="1087438"/>
                </a:lnTo>
                <a:lnTo>
                  <a:pt x="484122" y="1080029"/>
                </a:lnTo>
                <a:lnTo>
                  <a:pt x="480440" y="1072092"/>
                </a:lnTo>
                <a:lnTo>
                  <a:pt x="477809" y="1063625"/>
                </a:lnTo>
                <a:lnTo>
                  <a:pt x="475179" y="1055158"/>
                </a:lnTo>
                <a:lnTo>
                  <a:pt x="474127" y="1046162"/>
                </a:lnTo>
                <a:lnTo>
                  <a:pt x="473075" y="1037167"/>
                </a:lnTo>
                <a:lnTo>
                  <a:pt x="474127" y="1027642"/>
                </a:lnTo>
                <a:lnTo>
                  <a:pt x="475179" y="1019175"/>
                </a:lnTo>
                <a:lnTo>
                  <a:pt x="477809" y="1010179"/>
                </a:lnTo>
                <a:lnTo>
                  <a:pt x="480440" y="1002241"/>
                </a:lnTo>
                <a:lnTo>
                  <a:pt x="484122" y="994304"/>
                </a:lnTo>
                <a:lnTo>
                  <a:pt x="488331" y="986896"/>
                </a:lnTo>
                <a:lnTo>
                  <a:pt x="494117" y="980016"/>
                </a:lnTo>
                <a:lnTo>
                  <a:pt x="499378" y="973666"/>
                </a:lnTo>
                <a:lnTo>
                  <a:pt x="506217" y="967846"/>
                </a:lnTo>
                <a:lnTo>
                  <a:pt x="512530" y="962554"/>
                </a:lnTo>
                <a:lnTo>
                  <a:pt x="519894" y="957791"/>
                </a:lnTo>
                <a:lnTo>
                  <a:pt x="527785" y="954087"/>
                </a:lnTo>
                <a:lnTo>
                  <a:pt x="536202" y="950912"/>
                </a:lnTo>
                <a:lnTo>
                  <a:pt x="544620" y="949325"/>
                </a:lnTo>
                <a:lnTo>
                  <a:pt x="554089" y="947737"/>
                </a:lnTo>
                <a:close/>
                <a:moveTo>
                  <a:pt x="2929995" y="711200"/>
                </a:moveTo>
                <a:lnTo>
                  <a:pt x="2938938" y="711729"/>
                </a:lnTo>
                <a:lnTo>
                  <a:pt x="2947881" y="712788"/>
                </a:lnTo>
                <a:lnTo>
                  <a:pt x="2956298" y="714904"/>
                </a:lnTo>
                <a:lnTo>
                  <a:pt x="2964189" y="718079"/>
                </a:lnTo>
                <a:lnTo>
                  <a:pt x="2972080" y="722313"/>
                </a:lnTo>
                <a:lnTo>
                  <a:pt x="2979971" y="726546"/>
                </a:lnTo>
                <a:lnTo>
                  <a:pt x="2986810" y="731838"/>
                </a:lnTo>
                <a:lnTo>
                  <a:pt x="2992597" y="737129"/>
                </a:lnTo>
                <a:lnTo>
                  <a:pt x="2998909" y="744009"/>
                </a:lnTo>
                <a:lnTo>
                  <a:pt x="3003644" y="750888"/>
                </a:lnTo>
                <a:lnTo>
                  <a:pt x="3008379" y="758296"/>
                </a:lnTo>
                <a:lnTo>
                  <a:pt x="3012061" y="766234"/>
                </a:lnTo>
                <a:lnTo>
                  <a:pt x="3015217" y="774700"/>
                </a:lnTo>
                <a:lnTo>
                  <a:pt x="3017848" y="783167"/>
                </a:lnTo>
                <a:lnTo>
                  <a:pt x="3018900" y="791634"/>
                </a:lnTo>
                <a:lnTo>
                  <a:pt x="3019426" y="801159"/>
                </a:lnTo>
                <a:lnTo>
                  <a:pt x="3018900" y="810684"/>
                </a:lnTo>
                <a:lnTo>
                  <a:pt x="3017848" y="819150"/>
                </a:lnTo>
                <a:lnTo>
                  <a:pt x="3015217" y="827617"/>
                </a:lnTo>
                <a:lnTo>
                  <a:pt x="3012061" y="836084"/>
                </a:lnTo>
                <a:lnTo>
                  <a:pt x="3008379" y="844021"/>
                </a:lnTo>
                <a:lnTo>
                  <a:pt x="3003644" y="851430"/>
                </a:lnTo>
                <a:lnTo>
                  <a:pt x="2998909" y="858309"/>
                </a:lnTo>
                <a:lnTo>
                  <a:pt x="2992597" y="864659"/>
                </a:lnTo>
                <a:lnTo>
                  <a:pt x="2986810" y="870480"/>
                </a:lnTo>
                <a:lnTo>
                  <a:pt x="2979971" y="875771"/>
                </a:lnTo>
                <a:lnTo>
                  <a:pt x="2972080" y="880005"/>
                </a:lnTo>
                <a:lnTo>
                  <a:pt x="2964189" y="884238"/>
                </a:lnTo>
                <a:lnTo>
                  <a:pt x="2956298" y="887413"/>
                </a:lnTo>
                <a:lnTo>
                  <a:pt x="2947881" y="889001"/>
                </a:lnTo>
                <a:lnTo>
                  <a:pt x="2938938" y="890588"/>
                </a:lnTo>
                <a:lnTo>
                  <a:pt x="2929995" y="890588"/>
                </a:lnTo>
                <a:lnTo>
                  <a:pt x="2920526" y="890588"/>
                </a:lnTo>
                <a:lnTo>
                  <a:pt x="2911583" y="889001"/>
                </a:lnTo>
                <a:lnTo>
                  <a:pt x="2903166" y="887413"/>
                </a:lnTo>
                <a:lnTo>
                  <a:pt x="2894749" y="884238"/>
                </a:lnTo>
                <a:lnTo>
                  <a:pt x="2887384" y="880005"/>
                </a:lnTo>
                <a:lnTo>
                  <a:pt x="2879493" y="875771"/>
                </a:lnTo>
                <a:lnTo>
                  <a:pt x="2873180" y="870480"/>
                </a:lnTo>
                <a:lnTo>
                  <a:pt x="2866341" y="864659"/>
                </a:lnTo>
                <a:lnTo>
                  <a:pt x="2861081" y="858309"/>
                </a:lnTo>
                <a:lnTo>
                  <a:pt x="2855294" y="851430"/>
                </a:lnTo>
                <a:lnTo>
                  <a:pt x="2851085" y="844021"/>
                </a:lnTo>
                <a:lnTo>
                  <a:pt x="2847403" y="836084"/>
                </a:lnTo>
                <a:lnTo>
                  <a:pt x="2844247" y="827617"/>
                </a:lnTo>
                <a:lnTo>
                  <a:pt x="2842142" y="819150"/>
                </a:lnTo>
                <a:lnTo>
                  <a:pt x="2841090" y="810684"/>
                </a:lnTo>
                <a:lnTo>
                  <a:pt x="2840038" y="801159"/>
                </a:lnTo>
                <a:lnTo>
                  <a:pt x="2841090" y="791634"/>
                </a:lnTo>
                <a:lnTo>
                  <a:pt x="2842142" y="783167"/>
                </a:lnTo>
                <a:lnTo>
                  <a:pt x="2844247" y="774700"/>
                </a:lnTo>
                <a:lnTo>
                  <a:pt x="2847403" y="766234"/>
                </a:lnTo>
                <a:lnTo>
                  <a:pt x="2851085" y="758296"/>
                </a:lnTo>
                <a:lnTo>
                  <a:pt x="2855294" y="750888"/>
                </a:lnTo>
                <a:lnTo>
                  <a:pt x="2861081" y="744009"/>
                </a:lnTo>
                <a:lnTo>
                  <a:pt x="2866341" y="737129"/>
                </a:lnTo>
                <a:lnTo>
                  <a:pt x="2873180" y="731838"/>
                </a:lnTo>
                <a:lnTo>
                  <a:pt x="2879493" y="726546"/>
                </a:lnTo>
                <a:lnTo>
                  <a:pt x="2887384" y="722313"/>
                </a:lnTo>
                <a:lnTo>
                  <a:pt x="2894749" y="718079"/>
                </a:lnTo>
                <a:lnTo>
                  <a:pt x="2903166" y="714904"/>
                </a:lnTo>
                <a:lnTo>
                  <a:pt x="2911583" y="712788"/>
                </a:lnTo>
                <a:lnTo>
                  <a:pt x="2920526" y="711729"/>
                </a:lnTo>
                <a:lnTo>
                  <a:pt x="2929995" y="711200"/>
                </a:lnTo>
                <a:close/>
                <a:moveTo>
                  <a:pt x="2693194" y="711200"/>
                </a:moveTo>
                <a:lnTo>
                  <a:pt x="2702163" y="711729"/>
                </a:lnTo>
                <a:lnTo>
                  <a:pt x="2711660" y="712788"/>
                </a:lnTo>
                <a:lnTo>
                  <a:pt x="2720102" y="714904"/>
                </a:lnTo>
                <a:lnTo>
                  <a:pt x="2728544" y="718079"/>
                </a:lnTo>
                <a:lnTo>
                  <a:pt x="2736458" y="722313"/>
                </a:lnTo>
                <a:lnTo>
                  <a:pt x="2743845" y="726546"/>
                </a:lnTo>
                <a:lnTo>
                  <a:pt x="2750176" y="731838"/>
                </a:lnTo>
                <a:lnTo>
                  <a:pt x="2757035" y="737129"/>
                </a:lnTo>
                <a:lnTo>
                  <a:pt x="2762311" y="744009"/>
                </a:lnTo>
                <a:lnTo>
                  <a:pt x="2768115" y="750888"/>
                </a:lnTo>
                <a:lnTo>
                  <a:pt x="2772336" y="758296"/>
                </a:lnTo>
                <a:lnTo>
                  <a:pt x="2776029" y="766234"/>
                </a:lnTo>
                <a:lnTo>
                  <a:pt x="2778667" y="774700"/>
                </a:lnTo>
                <a:lnTo>
                  <a:pt x="2781305" y="783167"/>
                </a:lnTo>
                <a:lnTo>
                  <a:pt x="2782360" y="791634"/>
                </a:lnTo>
                <a:lnTo>
                  <a:pt x="2782888" y="801159"/>
                </a:lnTo>
                <a:lnTo>
                  <a:pt x="2782360" y="810684"/>
                </a:lnTo>
                <a:lnTo>
                  <a:pt x="2781305" y="819150"/>
                </a:lnTo>
                <a:lnTo>
                  <a:pt x="2778667" y="827617"/>
                </a:lnTo>
                <a:lnTo>
                  <a:pt x="2776029" y="836084"/>
                </a:lnTo>
                <a:lnTo>
                  <a:pt x="2772336" y="844021"/>
                </a:lnTo>
                <a:lnTo>
                  <a:pt x="2768115" y="851430"/>
                </a:lnTo>
                <a:lnTo>
                  <a:pt x="2762311" y="858309"/>
                </a:lnTo>
                <a:lnTo>
                  <a:pt x="2757035" y="864659"/>
                </a:lnTo>
                <a:lnTo>
                  <a:pt x="2750176" y="870480"/>
                </a:lnTo>
                <a:lnTo>
                  <a:pt x="2743845" y="875771"/>
                </a:lnTo>
                <a:lnTo>
                  <a:pt x="2736458" y="880005"/>
                </a:lnTo>
                <a:lnTo>
                  <a:pt x="2728544" y="884238"/>
                </a:lnTo>
                <a:lnTo>
                  <a:pt x="2720102" y="887413"/>
                </a:lnTo>
                <a:lnTo>
                  <a:pt x="2711660" y="889001"/>
                </a:lnTo>
                <a:lnTo>
                  <a:pt x="2702163" y="890588"/>
                </a:lnTo>
                <a:lnTo>
                  <a:pt x="2693194" y="890588"/>
                </a:lnTo>
                <a:lnTo>
                  <a:pt x="2684225" y="890588"/>
                </a:lnTo>
                <a:lnTo>
                  <a:pt x="2675255" y="889001"/>
                </a:lnTo>
                <a:lnTo>
                  <a:pt x="2666813" y="887413"/>
                </a:lnTo>
                <a:lnTo>
                  <a:pt x="2658899" y="884238"/>
                </a:lnTo>
                <a:lnTo>
                  <a:pt x="2650985" y="880005"/>
                </a:lnTo>
                <a:lnTo>
                  <a:pt x="2643598" y="875771"/>
                </a:lnTo>
                <a:lnTo>
                  <a:pt x="2636212" y="870480"/>
                </a:lnTo>
                <a:lnTo>
                  <a:pt x="2630408" y="864659"/>
                </a:lnTo>
                <a:lnTo>
                  <a:pt x="2624077" y="858309"/>
                </a:lnTo>
                <a:lnTo>
                  <a:pt x="2619328" y="851430"/>
                </a:lnTo>
                <a:lnTo>
                  <a:pt x="2614580" y="844021"/>
                </a:lnTo>
                <a:lnTo>
                  <a:pt x="2610887" y="836084"/>
                </a:lnTo>
                <a:lnTo>
                  <a:pt x="2607721" y="827617"/>
                </a:lnTo>
                <a:lnTo>
                  <a:pt x="2605083" y="819150"/>
                </a:lnTo>
                <a:lnTo>
                  <a:pt x="2604028" y="810684"/>
                </a:lnTo>
                <a:lnTo>
                  <a:pt x="2603500" y="801159"/>
                </a:lnTo>
                <a:lnTo>
                  <a:pt x="2604028" y="791634"/>
                </a:lnTo>
                <a:lnTo>
                  <a:pt x="2605083" y="783167"/>
                </a:lnTo>
                <a:lnTo>
                  <a:pt x="2607721" y="774700"/>
                </a:lnTo>
                <a:lnTo>
                  <a:pt x="2610887" y="766234"/>
                </a:lnTo>
                <a:lnTo>
                  <a:pt x="2614580" y="758296"/>
                </a:lnTo>
                <a:lnTo>
                  <a:pt x="2619328" y="750888"/>
                </a:lnTo>
                <a:lnTo>
                  <a:pt x="2624077" y="744009"/>
                </a:lnTo>
                <a:lnTo>
                  <a:pt x="2630408" y="737129"/>
                </a:lnTo>
                <a:lnTo>
                  <a:pt x="2636212" y="731838"/>
                </a:lnTo>
                <a:lnTo>
                  <a:pt x="2643598" y="726546"/>
                </a:lnTo>
                <a:lnTo>
                  <a:pt x="2650985" y="722313"/>
                </a:lnTo>
                <a:lnTo>
                  <a:pt x="2658899" y="718079"/>
                </a:lnTo>
                <a:lnTo>
                  <a:pt x="2666813" y="714904"/>
                </a:lnTo>
                <a:lnTo>
                  <a:pt x="2675255" y="712788"/>
                </a:lnTo>
                <a:lnTo>
                  <a:pt x="2684225" y="711729"/>
                </a:lnTo>
                <a:lnTo>
                  <a:pt x="2693194" y="711200"/>
                </a:lnTo>
                <a:close/>
                <a:moveTo>
                  <a:pt x="2456393" y="711200"/>
                </a:moveTo>
                <a:lnTo>
                  <a:pt x="2465389" y="711729"/>
                </a:lnTo>
                <a:lnTo>
                  <a:pt x="2474384" y="712788"/>
                </a:lnTo>
                <a:lnTo>
                  <a:pt x="2482851" y="714904"/>
                </a:lnTo>
                <a:lnTo>
                  <a:pt x="2491318" y="718079"/>
                </a:lnTo>
                <a:lnTo>
                  <a:pt x="2499255" y="722313"/>
                </a:lnTo>
                <a:lnTo>
                  <a:pt x="2506664" y="726546"/>
                </a:lnTo>
                <a:lnTo>
                  <a:pt x="2513543" y="731838"/>
                </a:lnTo>
                <a:lnTo>
                  <a:pt x="2519893" y="737129"/>
                </a:lnTo>
                <a:lnTo>
                  <a:pt x="2525714" y="744009"/>
                </a:lnTo>
                <a:lnTo>
                  <a:pt x="2531005" y="750888"/>
                </a:lnTo>
                <a:lnTo>
                  <a:pt x="2535238" y="758296"/>
                </a:lnTo>
                <a:lnTo>
                  <a:pt x="2538943" y="766234"/>
                </a:lnTo>
                <a:lnTo>
                  <a:pt x="2542118" y="774700"/>
                </a:lnTo>
                <a:lnTo>
                  <a:pt x="2544234" y="783167"/>
                </a:lnTo>
                <a:lnTo>
                  <a:pt x="2545822" y="791634"/>
                </a:lnTo>
                <a:lnTo>
                  <a:pt x="2546351" y="801159"/>
                </a:lnTo>
                <a:lnTo>
                  <a:pt x="2545822" y="810684"/>
                </a:lnTo>
                <a:lnTo>
                  <a:pt x="2544234" y="819150"/>
                </a:lnTo>
                <a:lnTo>
                  <a:pt x="2542118" y="827617"/>
                </a:lnTo>
                <a:lnTo>
                  <a:pt x="2538943" y="836084"/>
                </a:lnTo>
                <a:lnTo>
                  <a:pt x="2535238" y="844021"/>
                </a:lnTo>
                <a:lnTo>
                  <a:pt x="2531005" y="851430"/>
                </a:lnTo>
                <a:lnTo>
                  <a:pt x="2525714" y="858309"/>
                </a:lnTo>
                <a:lnTo>
                  <a:pt x="2519893" y="864659"/>
                </a:lnTo>
                <a:lnTo>
                  <a:pt x="2513543" y="870480"/>
                </a:lnTo>
                <a:lnTo>
                  <a:pt x="2506664" y="875771"/>
                </a:lnTo>
                <a:lnTo>
                  <a:pt x="2499255" y="880005"/>
                </a:lnTo>
                <a:lnTo>
                  <a:pt x="2491318" y="884238"/>
                </a:lnTo>
                <a:lnTo>
                  <a:pt x="2482851" y="887413"/>
                </a:lnTo>
                <a:lnTo>
                  <a:pt x="2474384" y="889001"/>
                </a:lnTo>
                <a:lnTo>
                  <a:pt x="2465389" y="890588"/>
                </a:lnTo>
                <a:lnTo>
                  <a:pt x="2456393" y="890588"/>
                </a:lnTo>
                <a:lnTo>
                  <a:pt x="2446868" y="890588"/>
                </a:lnTo>
                <a:lnTo>
                  <a:pt x="2438401" y="889001"/>
                </a:lnTo>
                <a:lnTo>
                  <a:pt x="2429405" y="887413"/>
                </a:lnTo>
                <a:lnTo>
                  <a:pt x="2421468" y="884238"/>
                </a:lnTo>
                <a:lnTo>
                  <a:pt x="2413530" y="880005"/>
                </a:lnTo>
                <a:lnTo>
                  <a:pt x="2406122" y="875771"/>
                </a:lnTo>
                <a:lnTo>
                  <a:pt x="2399243" y="870480"/>
                </a:lnTo>
                <a:lnTo>
                  <a:pt x="2392892" y="864659"/>
                </a:lnTo>
                <a:lnTo>
                  <a:pt x="2387072" y="858309"/>
                </a:lnTo>
                <a:lnTo>
                  <a:pt x="2381780" y="851430"/>
                </a:lnTo>
                <a:lnTo>
                  <a:pt x="2377017" y="844021"/>
                </a:lnTo>
                <a:lnTo>
                  <a:pt x="2373313" y="836084"/>
                </a:lnTo>
                <a:lnTo>
                  <a:pt x="2370138" y="827617"/>
                </a:lnTo>
                <a:lnTo>
                  <a:pt x="2368551" y="819150"/>
                </a:lnTo>
                <a:lnTo>
                  <a:pt x="2366963" y="810684"/>
                </a:lnTo>
                <a:lnTo>
                  <a:pt x="2366963" y="801159"/>
                </a:lnTo>
                <a:lnTo>
                  <a:pt x="2366963" y="791634"/>
                </a:lnTo>
                <a:lnTo>
                  <a:pt x="2368551" y="783167"/>
                </a:lnTo>
                <a:lnTo>
                  <a:pt x="2370138" y="774700"/>
                </a:lnTo>
                <a:lnTo>
                  <a:pt x="2373313" y="766234"/>
                </a:lnTo>
                <a:lnTo>
                  <a:pt x="2377017" y="758296"/>
                </a:lnTo>
                <a:lnTo>
                  <a:pt x="2381780" y="750888"/>
                </a:lnTo>
                <a:lnTo>
                  <a:pt x="2387072" y="744009"/>
                </a:lnTo>
                <a:lnTo>
                  <a:pt x="2392892" y="737129"/>
                </a:lnTo>
                <a:lnTo>
                  <a:pt x="2399243" y="731838"/>
                </a:lnTo>
                <a:lnTo>
                  <a:pt x="2406122" y="726546"/>
                </a:lnTo>
                <a:lnTo>
                  <a:pt x="2413530" y="722313"/>
                </a:lnTo>
                <a:lnTo>
                  <a:pt x="2421468" y="718079"/>
                </a:lnTo>
                <a:lnTo>
                  <a:pt x="2429405" y="714904"/>
                </a:lnTo>
                <a:lnTo>
                  <a:pt x="2438401" y="712788"/>
                </a:lnTo>
                <a:lnTo>
                  <a:pt x="2446868" y="711729"/>
                </a:lnTo>
                <a:lnTo>
                  <a:pt x="2456393" y="711200"/>
                </a:lnTo>
                <a:close/>
                <a:moveTo>
                  <a:pt x="2220384" y="711200"/>
                </a:moveTo>
                <a:lnTo>
                  <a:pt x="2229909" y="711729"/>
                </a:lnTo>
                <a:lnTo>
                  <a:pt x="2238376" y="712788"/>
                </a:lnTo>
                <a:lnTo>
                  <a:pt x="2246842" y="714904"/>
                </a:lnTo>
                <a:lnTo>
                  <a:pt x="2255309" y="718079"/>
                </a:lnTo>
                <a:lnTo>
                  <a:pt x="2263246" y="722313"/>
                </a:lnTo>
                <a:lnTo>
                  <a:pt x="2270655" y="726546"/>
                </a:lnTo>
                <a:lnTo>
                  <a:pt x="2277005" y="731838"/>
                </a:lnTo>
                <a:lnTo>
                  <a:pt x="2283884" y="737129"/>
                </a:lnTo>
                <a:lnTo>
                  <a:pt x="2289705" y="744009"/>
                </a:lnTo>
                <a:lnTo>
                  <a:pt x="2294997" y="750888"/>
                </a:lnTo>
                <a:lnTo>
                  <a:pt x="2299230" y="758296"/>
                </a:lnTo>
                <a:lnTo>
                  <a:pt x="2303463" y="766234"/>
                </a:lnTo>
                <a:lnTo>
                  <a:pt x="2306109" y="774700"/>
                </a:lnTo>
                <a:lnTo>
                  <a:pt x="2308226" y="783167"/>
                </a:lnTo>
                <a:lnTo>
                  <a:pt x="2309284" y="791634"/>
                </a:lnTo>
                <a:lnTo>
                  <a:pt x="2309813" y="801159"/>
                </a:lnTo>
                <a:lnTo>
                  <a:pt x="2309284" y="810684"/>
                </a:lnTo>
                <a:lnTo>
                  <a:pt x="2308226" y="819150"/>
                </a:lnTo>
                <a:lnTo>
                  <a:pt x="2306109" y="827617"/>
                </a:lnTo>
                <a:lnTo>
                  <a:pt x="2303463" y="836084"/>
                </a:lnTo>
                <a:lnTo>
                  <a:pt x="2299230" y="844021"/>
                </a:lnTo>
                <a:lnTo>
                  <a:pt x="2294997" y="851430"/>
                </a:lnTo>
                <a:lnTo>
                  <a:pt x="2289705" y="858309"/>
                </a:lnTo>
                <a:lnTo>
                  <a:pt x="2283884" y="864659"/>
                </a:lnTo>
                <a:lnTo>
                  <a:pt x="2277005" y="870480"/>
                </a:lnTo>
                <a:lnTo>
                  <a:pt x="2270655" y="875771"/>
                </a:lnTo>
                <a:lnTo>
                  <a:pt x="2263246" y="880005"/>
                </a:lnTo>
                <a:lnTo>
                  <a:pt x="2255309" y="884238"/>
                </a:lnTo>
                <a:lnTo>
                  <a:pt x="2246842" y="887413"/>
                </a:lnTo>
                <a:lnTo>
                  <a:pt x="2238376" y="889001"/>
                </a:lnTo>
                <a:lnTo>
                  <a:pt x="2229909" y="890588"/>
                </a:lnTo>
                <a:lnTo>
                  <a:pt x="2220384" y="890588"/>
                </a:lnTo>
                <a:lnTo>
                  <a:pt x="2210859" y="890588"/>
                </a:lnTo>
                <a:lnTo>
                  <a:pt x="2202392" y="889001"/>
                </a:lnTo>
                <a:lnTo>
                  <a:pt x="2193925" y="887413"/>
                </a:lnTo>
                <a:lnTo>
                  <a:pt x="2185459" y="884238"/>
                </a:lnTo>
                <a:lnTo>
                  <a:pt x="2177521" y="880005"/>
                </a:lnTo>
                <a:lnTo>
                  <a:pt x="2170113" y="875771"/>
                </a:lnTo>
                <a:lnTo>
                  <a:pt x="2163234" y="870480"/>
                </a:lnTo>
                <a:lnTo>
                  <a:pt x="2156354" y="864659"/>
                </a:lnTo>
                <a:lnTo>
                  <a:pt x="2151063" y="858309"/>
                </a:lnTo>
                <a:lnTo>
                  <a:pt x="2145771" y="851430"/>
                </a:lnTo>
                <a:lnTo>
                  <a:pt x="2141538" y="844021"/>
                </a:lnTo>
                <a:lnTo>
                  <a:pt x="2137304" y="836084"/>
                </a:lnTo>
                <a:lnTo>
                  <a:pt x="2134129" y="827617"/>
                </a:lnTo>
                <a:lnTo>
                  <a:pt x="2132013" y="819150"/>
                </a:lnTo>
                <a:lnTo>
                  <a:pt x="2130954" y="810684"/>
                </a:lnTo>
                <a:lnTo>
                  <a:pt x="2130425" y="801159"/>
                </a:lnTo>
                <a:lnTo>
                  <a:pt x="2130954" y="791634"/>
                </a:lnTo>
                <a:lnTo>
                  <a:pt x="2132013" y="783167"/>
                </a:lnTo>
                <a:lnTo>
                  <a:pt x="2134129" y="774700"/>
                </a:lnTo>
                <a:lnTo>
                  <a:pt x="2137304" y="766234"/>
                </a:lnTo>
                <a:lnTo>
                  <a:pt x="2141538" y="758296"/>
                </a:lnTo>
                <a:lnTo>
                  <a:pt x="2145771" y="750888"/>
                </a:lnTo>
                <a:lnTo>
                  <a:pt x="2151063" y="744009"/>
                </a:lnTo>
                <a:lnTo>
                  <a:pt x="2156354" y="737129"/>
                </a:lnTo>
                <a:lnTo>
                  <a:pt x="2163234" y="731838"/>
                </a:lnTo>
                <a:lnTo>
                  <a:pt x="2170113" y="726546"/>
                </a:lnTo>
                <a:lnTo>
                  <a:pt x="2177521" y="722313"/>
                </a:lnTo>
                <a:lnTo>
                  <a:pt x="2185459" y="718079"/>
                </a:lnTo>
                <a:lnTo>
                  <a:pt x="2193925" y="714904"/>
                </a:lnTo>
                <a:lnTo>
                  <a:pt x="2202392" y="712788"/>
                </a:lnTo>
                <a:lnTo>
                  <a:pt x="2210859" y="711729"/>
                </a:lnTo>
                <a:lnTo>
                  <a:pt x="2220384" y="711200"/>
                </a:lnTo>
                <a:close/>
                <a:moveTo>
                  <a:pt x="1509978" y="711200"/>
                </a:moveTo>
                <a:lnTo>
                  <a:pt x="1519000" y="711729"/>
                </a:lnTo>
                <a:lnTo>
                  <a:pt x="1528023" y="712788"/>
                </a:lnTo>
                <a:lnTo>
                  <a:pt x="1536514" y="714904"/>
                </a:lnTo>
                <a:lnTo>
                  <a:pt x="1545006" y="718079"/>
                </a:lnTo>
                <a:lnTo>
                  <a:pt x="1552966" y="722313"/>
                </a:lnTo>
                <a:lnTo>
                  <a:pt x="1560396" y="726546"/>
                </a:lnTo>
                <a:lnTo>
                  <a:pt x="1567296" y="731838"/>
                </a:lnTo>
                <a:lnTo>
                  <a:pt x="1574195" y="737129"/>
                </a:lnTo>
                <a:lnTo>
                  <a:pt x="1579502" y="744009"/>
                </a:lnTo>
                <a:lnTo>
                  <a:pt x="1584809" y="750888"/>
                </a:lnTo>
                <a:lnTo>
                  <a:pt x="1589055" y="758296"/>
                </a:lnTo>
                <a:lnTo>
                  <a:pt x="1592770" y="766234"/>
                </a:lnTo>
                <a:lnTo>
                  <a:pt x="1595954" y="774700"/>
                </a:lnTo>
                <a:lnTo>
                  <a:pt x="1598608" y="783167"/>
                </a:lnTo>
                <a:lnTo>
                  <a:pt x="1599670" y="791634"/>
                </a:lnTo>
                <a:lnTo>
                  <a:pt x="1600200" y="801159"/>
                </a:lnTo>
                <a:lnTo>
                  <a:pt x="1599670" y="810684"/>
                </a:lnTo>
                <a:lnTo>
                  <a:pt x="1598608" y="819150"/>
                </a:lnTo>
                <a:lnTo>
                  <a:pt x="1595954" y="827617"/>
                </a:lnTo>
                <a:lnTo>
                  <a:pt x="1592770" y="836084"/>
                </a:lnTo>
                <a:lnTo>
                  <a:pt x="1589055" y="844021"/>
                </a:lnTo>
                <a:lnTo>
                  <a:pt x="1584809" y="851430"/>
                </a:lnTo>
                <a:lnTo>
                  <a:pt x="1579502" y="858309"/>
                </a:lnTo>
                <a:lnTo>
                  <a:pt x="1574195" y="864659"/>
                </a:lnTo>
                <a:lnTo>
                  <a:pt x="1567296" y="870480"/>
                </a:lnTo>
                <a:lnTo>
                  <a:pt x="1560396" y="875771"/>
                </a:lnTo>
                <a:lnTo>
                  <a:pt x="1552966" y="880005"/>
                </a:lnTo>
                <a:lnTo>
                  <a:pt x="1545006" y="884238"/>
                </a:lnTo>
                <a:lnTo>
                  <a:pt x="1536514" y="887413"/>
                </a:lnTo>
                <a:lnTo>
                  <a:pt x="1528023" y="889001"/>
                </a:lnTo>
                <a:lnTo>
                  <a:pt x="1519000" y="890588"/>
                </a:lnTo>
                <a:lnTo>
                  <a:pt x="1509978" y="890588"/>
                </a:lnTo>
                <a:lnTo>
                  <a:pt x="1500425" y="890588"/>
                </a:lnTo>
                <a:lnTo>
                  <a:pt x="1491403" y="889001"/>
                </a:lnTo>
                <a:lnTo>
                  <a:pt x="1482911" y="887413"/>
                </a:lnTo>
                <a:lnTo>
                  <a:pt x="1474951" y="884238"/>
                </a:lnTo>
                <a:lnTo>
                  <a:pt x="1466990" y="880005"/>
                </a:lnTo>
                <a:lnTo>
                  <a:pt x="1459560" y="875771"/>
                </a:lnTo>
                <a:lnTo>
                  <a:pt x="1452661" y="870480"/>
                </a:lnTo>
                <a:lnTo>
                  <a:pt x="1446292" y="864659"/>
                </a:lnTo>
                <a:lnTo>
                  <a:pt x="1440454" y="858309"/>
                </a:lnTo>
                <a:lnTo>
                  <a:pt x="1435147" y="851430"/>
                </a:lnTo>
                <a:lnTo>
                  <a:pt x="1430370" y="844021"/>
                </a:lnTo>
                <a:lnTo>
                  <a:pt x="1426655" y="836084"/>
                </a:lnTo>
                <a:lnTo>
                  <a:pt x="1423471" y="827617"/>
                </a:lnTo>
                <a:lnTo>
                  <a:pt x="1421348" y="819150"/>
                </a:lnTo>
                <a:lnTo>
                  <a:pt x="1420287" y="810684"/>
                </a:lnTo>
                <a:lnTo>
                  <a:pt x="1419225" y="801159"/>
                </a:lnTo>
                <a:lnTo>
                  <a:pt x="1420287" y="791634"/>
                </a:lnTo>
                <a:lnTo>
                  <a:pt x="1421348" y="783167"/>
                </a:lnTo>
                <a:lnTo>
                  <a:pt x="1423471" y="774700"/>
                </a:lnTo>
                <a:lnTo>
                  <a:pt x="1426655" y="766234"/>
                </a:lnTo>
                <a:lnTo>
                  <a:pt x="1430370" y="758296"/>
                </a:lnTo>
                <a:lnTo>
                  <a:pt x="1435147" y="750888"/>
                </a:lnTo>
                <a:lnTo>
                  <a:pt x="1440454" y="744009"/>
                </a:lnTo>
                <a:lnTo>
                  <a:pt x="1446292" y="737129"/>
                </a:lnTo>
                <a:lnTo>
                  <a:pt x="1452661" y="731838"/>
                </a:lnTo>
                <a:lnTo>
                  <a:pt x="1459560" y="726546"/>
                </a:lnTo>
                <a:lnTo>
                  <a:pt x="1466990" y="722313"/>
                </a:lnTo>
                <a:lnTo>
                  <a:pt x="1474951" y="718079"/>
                </a:lnTo>
                <a:lnTo>
                  <a:pt x="1482911" y="714904"/>
                </a:lnTo>
                <a:lnTo>
                  <a:pt x="1491403" y="712788"/>
                </a:lnTo>
                <a:lnTo>
                  <a:pt x="1500425" y="711729"/>
                </a:lnTo>
                <a:lnTo>
                  <a:pt x="1509978" y="711200"/>
                </a:lnTo>
                <a:close/>
                <a:moveTo>
                  <a:pt x="1272118" y="711200"/>
                </a:moveTo>
                <a:lnTo>
                  <a:pt x="1281114" y="711729"/>
                </a:lnTo>
                <a:lnTo>
                  <a:pt x="1290639" y="712788"/>
                </a:lnTo>
                <a:lnTo>
                  <a:pt x="1299105" y="714904"/>
                </a:lnTo>
                <a:lnTo>
                  <a:pt x="1307572" y="718079"/>
                </a:lnTo>
                <a:lnTo>
                  <a:pt x="1315509" y="722313"/>
                </a:lnTo>
                <a:lnTo>
                  <a:pt x="1322918" y="726546"/>
                </a:lnTo>
                <a:lnTo>
                  <a:pt x="1329268" y="731838"/>
                </a:lnTo>
                <a:lnTo>
                  <a:pt x="1336147" y="737129"/>
                </a:lnTo>
                <a:lnTo>
                  <a:pt x="1341439" y="744009"/>
                </a:lnTo>
                <a:lnTo>
                  <a:pt x="1347260" y="750888"/>
                </a:lnTo>
                <a:lnTo>
                  <a:pt x="1351493" y="758296"/>
                </a:lnTo>
                <a:lnTo>
                  <a:pt x="1355197" y="766234"/>
                </a:lnTo>
                <a:lnTo>
                  <a:pt x="1357843" y="774700"/>
                </a:lnTo>
                <a:lnTo>
                  <a:pt x="1360489" y="783167"/>
                </a:lnTo>
                <a:lnTo>
                  <a:pt x="1361547" y="791634"/>
                </a:lnTo>
                <a:lnTo>
                  <a:pt x="1362076" y="801159"/>
                </a:lnTo>
                <a:lnTo>
                  <a:pt x="1361547" y="810684"/>
                </a:lnTo>
                <a:lnTo>
                  <a:pt x="1360489" y="819150"/>
                </a:lnTo>
                <a:lnTo>
                  <a:pt x="1357843" y="827617"/>
                </a:lnTo>
                <a:lnTo>
                  <a:pt x="1355197" y="836084"/>
                </a:lnTo>
                <a:lnTo>
                  <a:pt x="1351493" y="844021"/>
                </a:lnTo>
                <a:lnTo>
                  <a:pt x="1347260" y="851430"/>
                </a:lnTo>
                <a:lnTo>
                  <a:pt x="1341439" y="858309"/>
                </a:lnTo>
                <a:lnTo>
                  <a:pt x="1336147" y="864659"/>
                </a:lnTo>
                <a:lnTo>
                  <a:pt x="1329268" y="870480"/>
                </a:lnTo>
                <a:lnTo>
                  <a:pt x="1322918" y="875771"/>
                </a:lnTo>
                <a:lnTo>
                  <a:pt x="1315509" y="880005"/>
                </a:lnTo>
                <a:lnTo>
                  <a:pt x="1307572" y="884238"/>
                </a:lnTo>
                <a:lnTo>
                  <a:pt x="1299105" y="887413"/>
                </a:lnTo>
                <a:lnTo>
                  <a:pt x="1290639" y="889001"/>
                </a:lnTo>
                <a:lnTo>
                  <a:pt x="1281114" y="890588"/>
                </a:lnTo>
                <a:lnTo>
                  <a:pt x="1272118" y="890588"/>
                </a:lnTo>
                <a:lnTo>
                  <a:pt x="1263122" y="890588"/>
                </a:lnTo>
                <a:lnTo>
                  <a:pt x="1254655" y="889001"/>
                </a:lnTo>
                <a:lnTo>
                  <a:pt x="1245659" y="887413"/>
                </a:lnTo>
                <a:lnTo>
                  <a:pt x="1237722" y="884238"/>
                </a:lnTo>
                <a:lnTo>
                  <a:pt x="1229784" y="880005"/>
                </a:lnTo>
                <a:lnTo>
                  <a:pt x="1222376" y="875771"/>
                </a:lnTo>
                <a:lnTo>
                  <a:pt x="1214968" y="870480"/>
                </a:lnTo>
                <a:lnTo>
                  <a:pt x="1209147" y="864659"/>
                </a:lnTo>
                <a:lnTo>
                  <a:pt x="1202797" y="858309"/>
                </a:lnTo>
                <a:lnTo>
                  <a:pt x="1198034" y="851430"/>
                </a:lnTo>
                <a:lnTo>
                  <a:pt x="1193272" y="844021"/>
                </a:lnTo>
                <a:lnTo>
                  <a:pt x="1189567" y="836084"/>
                </a:lnTo>
                <a:lnTo>
                  <a:pt x="1186392" y="827617"/>
                </a:lnTo>
                <a:lnTo>
                  <a:pt x="1184805" y="819150"/>
                </a:lnTo>
                <a:lnTo>
                  <a:pt x="1182688" y="810684"/>
                </a:lnTo>
                <a:lnTo>
                  <a:pt x="1182688" y="801159"/>
                </a:lnTo>
                <a:lnTo>
                  <a:pt x="1182688" y="791634"/>
                </a:lnTo>
                <a:lnTo>
                  <a:pt x="1184805" y="783167"/>
                </a:lnTo>
                <a:lnTo>
                  <a:pt x="1186392" y="774700"/>
                </a:lnTo>
                <a:lnTo>
                  <a:pt x="1189567" y="766234"/>
                </a:lnTo>
                <a:lnTo>
                  <a:pt x="1193272" y="758296"/>
                </a:lnTo>
                <a:lnTo>
                  <a:pt x="1198034" y="750888"/>
                </a:lnTo>
                <a:lnTo>
                  <a:pt x="1202797" y="744009"/>
                </a:lnTo>
                <a:lnTo>
                  <a:pt x="1209147" y="737129"/>
                </a:lnTo>
                <a:lnTo>
                  <a:pt x="1214968" y="731838"/>
                </a:lnTo>
                <a:lnTo>
                  <a:pt x="1222376" y="726546"/>
                </a:lnTo>
                <a:lnTo>
                  <a:pt x="1229784" y="722313"/>
                </a:lnTo>
                <a:lnTo>
                  <a:pt x="1237722" y="718079"/>
                </a:lnTo>
                <a:lnTo>
                  <a:pt x="1245659" y="714904"/>
                </a:lnTo>
                <a:lnTo>
                  <a:pt x="1254655" y="712788"/>
                </a:lnTo>
                <a:lnTo>
                  <a:pt x="1263122" y="711729"/>
                </a:lnTo>
                <a:lnTo>
                  <a:pt x="1272118" y="711200"/>
                </a:lnTo>
                <a:close/>
                <a:moveTo>
                  <a:pt x="1036109" y="711200"/>
                </a:moveTo>
                <a:lnTo>
                  <a:pt x="1045105" y="711729"/>
                </a:lnTo>
                <a:lnTo>
                  <a:pt x="1053571" y="712788"/>
                </a:lnTo>
                <a:lnTo>
                  <a:pt x="1062038" y="714904"/>
                </a:lnTo>
                <a:lnTo>
                  <a:pt x="1070505" y="718079"/>
                </a:lnTo>
                <a:lnTo>
                  <a:pt x="1078442" y="722313"/>
                </a:lnTo>
                <a:lnTo>
                  <a:pt x="1085851" y="726546"/>
                </a:lnTo>
                <a:lnTo>
                  <a:pt x="1092730" y="731838"/>
                </a:lnTo>
                <a:lnTo>
                  <a:pt x="1099080" y="737129"/>
                </a:lnTo>
                <a:lnTo>
                  <a:pt x="1105430" y="744009"/>
                </a:lnTo>
                <a:lnTo>
                  <a:pt x="1110192" y="750888"/>
                </a:lnTo>
                <a:lnTo>
                  <a:pt x="1114426" y="758296"/>
                </a:lnTo>
                <a:lnTo>
                  <a:pt x="1118659" y="766234"/>
                </a:lnTo>
                <a:lnTo>
                  <a:pt x="1121834" y="774700"/>
                </a:lnTo>
                <a:lnTo>
                  <a:pt x="1123422" y="783167"/>
                </a:lnTo>
                <a:lnTo>
                  <a:pt x="1125009" y="791634"/>
                </a:lnTo>
                <a:lnTo>
                  <a:pt x="1125538" y="801159"/>
                </a:lnTo>
                <a:lnTo>
                  <a:pt x="1125009" y="810684"/>
                </a:lnTo>
                <a:lnTo>
                  <a:pt x="1123422" y="819150"/>
                </a:lnTo>
                <a:lnTo>
                  <a:pt x="1121834" y="827617"/>
                </a:lnTo>
                <a:lnTo>
                  <a:pt x="1118659" y="836084"/>
                </a:lnTo>
                <a:lnTo>
                  <a:pt x="1114426" y="844021"/>
                </a:lnTo>
                <a:lnTo>
                  <a:pt x="1110192" y="851430"/>
                </a:lnTo>
                <a:lnTo>
                  <a:pt x="1105430" y="858309"/>
                </a:lnTo>
                <a:lnTo>
                  <a:pt x="1099080" y="864659"/>
                </a:lnTo>
                <a:lnTo>
                  <a:pt x="1092730" y="870480"/>
                </a:lnTo>
                <a:lnTo>
                  <a:pt x="1085851" y="875771"/>
                </a:lnTo>
                <a:lnTo>
                  <a:pt x="1078442" y="880005"/>
                </a:lnTo>
                <a:lnTo>
                  <a:pt x="1070505" y="884238"/>
                </a:lnTo>
                <a:lnTo>
                  <a:pt x="1062038" y="887413"/>
                </a:lnTo>
                <a:lnTo>
                  <a:pt x="1053571" y="889001"/>
                </a:lnTo>
                <a:lnTo>
                  <a:pt x="1045105" y="890588"/>
                </a:lnTo>
                <a:lnTo>
                  <a:pt x="1036109" y="890588"/>
                </a:lnTo>
                <a:lnTo>
                  <a:pt x="1026055" y="890588"/>
                </a:lnTo>
                <a:lnTo>
                  <a:pt x="1017588" y="889001"/>
                </a:lnTo>
                <a:lnTo>
                  <a:pt x="1009121" y="887413"/>
                </a:lnTo>
                <a:lnTo>
                  <a:pt x="1000655" y="884238"/>
                </a:lnTo>
                <a:lnTo>
                  <a:pt x="992717" y="880005"/>
                </a:lnTo>
                <a:lnTo>
                  <a:pt x="985309" y="875771"/>
                </a:lnTo>
                <a:lnTo>
                  <a:pt x="978959" y="870480"/>
                </a:lnTo>
                <a:lnTo>
                  <a:pt x="972079" y="864659"/>
                </a:lnTo>
                <a:lnTo>
                  <a:pt x="966259" y="858309"/>
                </a:lnTo>
                <a:lnTo>
                  <a:pt x="960967" y="851430"/>
                </a:lnTo>
                <a:lnTo>
                  <a:pt x="956734" y="844021"/>
                </a:lnTo>
                <a:lnTo>
                  <a:pt x="952500" y="836084"/>
                </a:lnTo>
                <a:lnTo>
                  <a:pt x="949325" y="827617"/>
                </a:lnTo>
                <a:lnTo>
                  <a:pt x="947738" y="819150"/>
                </a:lnTo>
                <a:lnTo>
                  <a:pt x="946679" y="810684"/>
                </a:lnTo>
                <a:lnTo>
                  <a:pt x="946150" y="801159"/>
                </a:lnTo>
                <a:lnTo>
                  <a:pt x="946679" y="791634"/>
                </a:lnTo>
                <a:lnTo>
                  <a:pt x="947738" y="783167"/>
                </a:lnTo>
                <a:lnTo>
                  <a:pt x="949325" y="774700"/>
                </a:lnTo>
                <a:lnTo>
                  <a:pt x="952500" y="766234"/>
                </a:lnTo>
                <a:lnTo>
                  <a:pt x="956734" y="758296"/>
                </a:lnTo>
                <a:lnTo>
                  <a:pt x="960967" y="750888"/>
                </a:lnTo>
                <a:lnTo>
                  <a:pt x="966259" y="744009"/>
                </a:lnTo>
                <a:lnTo>
                  <a:pt x="972079" y="737129"/>
                </a:lnTo>
                <a:lnTo>
                  <a:pt x="978959" y="731838"/>
                </a:lnTo>
                <a:lnTo>
                  <a:pt x="985309" y="726546"/>
                </a:lnTo>
                <a:lnTo>
                  <a:pt x="992717" y="722313"/>
                </a:lnTo>
                <a:lnTo>
                  <a:pt x="1000655" y="718079"/>
                </a:lnTo>
                <a:lnTo>
                  <a:pt x="1009121" y="714904"/>
                </a:lnTo>
                <a:lnTo>
                  <a:pt x="1017588" y="712788"/>
                </a:lnTo>
                <a:lnTo>
                  <a:pt x="1026055" y="711729"/>
                </a:lnTo>
                <a:lnTo>
                  <a:pt x="1036109" y="711200"/>
                </a:lnTo>
                <a:close/>
                <a:moveTo>
                  <a:pt x="799572" y="711200"/>
                </a:moveTo>
                <a:lnTo>
                  <a:pt x="809097" y="711729"/>
                </a:lnTo>
                <a:lnTo>
                  <a:pt x="817564" y="712788"/>
                </a:lnTo>
                <a:lnTo>
                  <a:pt x="826559" y="714904"/>
                </a:lnTo>
                <a:lnTo>
                  <a:pt x="834497" y="718079"/>
                </a:lnTo>
                <a:lnTo>
                  <a:pt x="842434" y="722313"/>
                </a:lnTo>
                <a:lnTo>
                  <a:pt x="849843" y="726546"/>
                </a:lnTo>
                <a:lnTo>
                  <a:pt x="856722" y="731838"/>
                </a:lnTo>
                <a:lnTo>
                  <a:pt x="863072" y="737129"/>
                </a:lnTo>
                <a:lnTo>
                  <a:pt x="868893" y="744009"/>
                </a:lnTo>
                <a:lnTo>
                  <a:pt x="874185" y="750888"/>
                </a:lnTo>
                <a:lnTo>
                  <a:pt x="878947" y="758296"/>
                </a:lnTo>
                <a:lnTo>
                  <a:pt x="882651" y="766234"/>
                </a:lnTo>
                <a:lnTo>
                  <a:pt x="885826" y="774700"/>
                </a:lnTo>
                <a:lnTo>
                  <a:pt x="887414" y="783167"/>
                </a:lnTo>
                <a:lnTo>
                  <a:pt x="889001" y="791634"/>
                </a:lnTo>
                <a:lnTo>
                  <a:pt x="889001" y="801159"/>
                </a:lnTo>
                <a:lnTo>
                  <a:pt x="889001" y="810684"/>
                </a:lnTo>
                <a:lnTo>
                  <a:pt x="887414" y="819150"/>
                </a:lnTo>
                <a:lnTo>
                  <a:pt x="885826" y="827617"/>
                </a:lnTo>
                <a:lnTo>
                  <a:pt x="882651" y="836084"/>
                </a:lnTo>
                <a:lnTo>
                  <a:pt x="878947" y="844021"/>
                </a:lnTo>
                <a:lnTo>
                  <a:pt x="874185" y="851430"/>
                </a:lnTo>
                <a:lnTo>
                  <a:pt x="868893" y="858309"/>
                </a:lnTo>
                <a:lnTo>
                  <a:pt x="863072" y="864659"/>
                </a:lnTo>
                <a:lnTo>
                  <a:pt x="856722" y="870480"/>
                </a:lnTo>
                <a:lnTo>
                  <a:pt x="849843" y="875771"/>
                </a:lnTo>
                <a:lnTo>
                  <a:pt x="842434" y="880005"/>
                </a:lnTo>
                <a:lnTo>
                  <a:pt x="834497" y="884238"/>
                </a:lnTo>
                <a:lnTo>
                  <a:pt x="826559" y="887413"/>
                </a:lnTo>
                <a:lnTo>
                  <a:pt x="817564" y="889001"/>
                </a:lnTo>
                <a:lnTo>
                  <a:pt x="809097" y="890588"/>
                </a:lnTo>
                <a:lnTo>
                  <a:pt x="799572" y="890588"/>
                </a:lnTo>
                <a:lnTo>
                  <a:pt x="790576" y="890588"/>
                </a:lnTo>
                <a:lnTo>
                  <a:pt x="781580" y="889001"/>
                </a:lnTo>
                <a:lnTo>
                  <a:pt x="773113" y="887413"/>
                </a:lnTo>
                <a:lnTo>
                  <a:pt x="764647" y="884238"/>
                </a:lnTo>
                <a:lnTo>
                  <a:pt x="756709" y="880005"/>
                </a:lnTo>
                <a:lnTo>
                  <a:pt x="749301" y="875771"/>
                </a:lnTo>
                <a:lnTo>
                  <a:pt x="742422" y="870480"/>
                </a:lnTo>
                <a:lnTo>
                  <a:pt x="735542" y="864659"/>
                </a:lnTo>
                <a:lnTo>
                  <a:pt x="730251" y="858309"/>
                </a:lnTo>
                <a:lnTo>
                  <a:pt x="724959" y="851430"/>
                </a:lnTo>
                <a:lnTo>
                  <a:pt x="720726" y="844021"/>
                </a:lnTo>
                <a:lnTo>
                  <a:pt x="717022" y="836084"/>
                </a:lnTo>
                <a:lnTo>
                  <a:pt x="713847" y="827617"/>
                </a:lnTo>
                <a:lnTo>
                  <a:pt x="711201" y="819150"/>
                </a:lnTo>
                <a:lnTo>
                  <a:pt x="710142" y="810684"/>
                </a:lnTo>
                <a:lnTo>
                  <a:pt x="709613" y="801159"/>
                </a:lnTo>
                <a:lnTo>
                  <a:pt x="710142" y="791634"/>
                </a:lnTo>
                <a:lnTo>
                  <a:pt x="711201" y="783167"/>
                </a:lnTo>
                <a:lnTo>
                  <a:pt x="713847" y="774700"/>
                </a:lnTo>
                <a:lnTo>
                  <a:pt x="717022" y="766234"/>
                </a:lnTo>
                <a:lnTo>
                  <a:pt x="720726" y="758296"/>
                </a:lnTo>
                <a:lnTo>
                  <a:pt x="724959" y="750888"/>
                </a:lnTo>
                <a:lnTo>
                  <a:pt x="730251" y="744009"/>
                </a:lnTo>
                <a:lnTo>
                  <a:pt x="735542" y="737129"/>
                </a:lnTo>
                <a:lnTo>
                  <a:pt x="742422" y="731838"/>
                </a:lnTo>
                <a:lnTo>
                  <a:pt x="749301" y="726546"/>
                </a:lnTo>
                <a:lnTo>
                  <a:pt x="756709" y="722313"/>
                </a:lnTo>
                <a:lnTo>
                  <a:pt x="764647" y="718079"/>
                </a:lnTo>
                <a:lnTo>
                  <a:pt x="773113" y="714904"/>
                </a:lnTo>
                <a:lnTo>
                  <a:pt x="781580" y="712788"/>
                </a:lnTo>
                <a:lnTo>
                  <a:pt x="790576" y="711729"/>
                </a:lnTo>
                <a:lnTo>
                  <a:pt x="799572" y="711200"/>
                </a:lnTo>
                <a:close/>
                <a:moveTo>
                  <a:pt x="2693194" y="474662"/>
                </a:moveTo>
                <a:lnTo>
                  <a:pt x="2702163" y="475717"/>
                </a:lnTo>
                <a:lnTo>
                  <a:pt x="2711660" y="476773"/>
                </a:lnTo>
                <a:lnTo>
                  <a:pt x="2720102" y="478883"/>
                </a:lnTo>
                <a:lnTo>
                  <a:pt x="2728544" y="482049"/>
                </a:lnTo>
                <a:lnTo>
                  <a:pt x="2736458" y="485742"/>
                </a:lnTo>
                <a:lnTo>
                  <a:pt x="2743845" y="489963"/>
                </a:lnTo>
                <a:lnTo>
                  <a:pt x="2750176" y="495767"/>
                </a:lnTo>
                <a:lnTo>
                  <a:pt x="2757035" y="501043"/>
                </a:lnTo>
                <a:lnTo>
                  <a:pt x="2762311" y="507902"/>
                </a:lnTo>
                <a:lnTo>
                  <a:pt x="2768115" y="514233"/>
                </a:lnTo>
                <a:lnTo>
                  <a:pt x="2772336" y="521620"/>
                </a:lnTo>
                <a:lnTo>
                  <a:pt x="2776029" y="529534"/>
                </a:lnTo>
                <a:lnTo>
                  <a:pt x="2778667" y="537976"/>
                </a:lnTo>
                <a:lnTo>
                  <a:pt x="2781305" y="546417"/>
                </a:lnTo>
                <a:lnTo>
                  <a:pt x="2782360" y="555387"/>
                </a:lnTo>
                <a:lnTo>
                  <a:pt x="2782888" y="564884"/>
                </a:lnTo>
                <a:lnTo>
                  <a:pt x="2782360" y="573853"/>
                </a:lnTo>
                <a:lnTo>
                  <a:pt x="2781305" y="582295"/>
                </a:lnTo>
                <a:lnTo>
                  <a:pt x="2778667" y="591264"/>
                </a:lnTo>
                <a:lnTo>
                  <a:pt x="2776029" y="599179"/>
                </a:lnTo>
                <a:lnTo>
                  <a:pt x="2772336" y="607093"/>
                </a:lnTo>
                <a:lnTo>
                  <a:pt x="2768115" y="614479"/>
                </a:lnTo>
                <a:lnTo>
                  <a:pt x="2762311" y="621866"/>
                </a:lnTo>
                <a:lnTo>
                  <a:pt x="2757035" y="627670"/>
                </a:lnTo>
                <a:lnTo>
                  <a:pt x="2750176" y="634001"/>
                </a:lnTo>
                <a:lnTo>
                  <a:pt x="2743845" y="638749"/>
                </a:lnTo>
                <a:lnTo>
                  <a:pt x="2736458" y="643498"/>
                </a:lnTo>
                <a:lnTo>
                  <a:pt x="2728544" y="647191"/>
                </a:lnTo>
                <a:lnTo>
                  <a:pt x="2720102" y="650357"/>
                </a:lnTo>
                <a:lnTo>
                  <a:pt x="2711660" y="651940"/>
                </a:lnTo>
                <a:lnTo>
                  <a:pt x="2702163" y="654050"/>
                </a:lnTo>
                <a:lnTo>
                  <a:pt x="2693194" y="654050"/>
                </a:lnTo>
                <a:lnTo>
                  <a:pt x="2684225" y="654050"/>
                </a:lnTo>
                <a:lnTo>
                  <a:pt x="2675255" y="651940"/>
                </a:lnTo>
                <a:lnTo>
                  <a:pt x="2666813" y="650357"/>
                </a:lnTo>
                <a:lnTo>
                  <a:pt x="2658899" y="647191"/>
                </a:lnTo>
                <a:lnTo>
                  <a:pt x="2650985" y="643498"/>
                </a:lnTo>
                <a:lnTo>
                  <a:pt x="2643598" y="638749"/>
                </a:lnTo>
                <a:lnTo>
                  <a:pt x="2636212" y="634001"/>
                </a:lnTo>
                <a:lnTo>
                  <a:pt x="2630408" y="627670"/>
                </a:lnTo>
                <a:lnTo>
                  <a:pt x="2624077" y="621866"/>
                </a:lnTo>
                <a:lnTo>
                  <a:pt x="2619328" y="614479"/>
                </a:lnTo>
                <a:lnTo>
                  <a:pt x="2614580" y="607093"/>
                </a:lnTo>
                <a:lnTo>
                  <a:pt x="2610887" y="599179"/>
                </a:lnTo>
                <a:lnTo>
                  <a:pt x="2607721" y="591264"/>
                </a:lnTo>
                <a:lnTo>
                  <a:pt x="2605083" y="582295"/>
                </a:lnTo>
                <a:lnTo>
                  <a:pt x="2604028" y="573853"/>
                </a:lnTo>
                <a:lnTo>
                  <a:pt x="2603500" y="564884"/>
                </a:lnTo>
                <a:lnTo>
                  <a:pt x="2604028" y="555387"/>
                </a:lnTo>
                <a:lnTo>
                  <a:pt x="2605083" y="546417"/>
                </a:lnTo>
                <a:lnTo>
                  <a:pt x="2607721" y="537976"/>
                </a:lnTo>
                <a:lnTo>
                  <a:pt x="2610887" y="529534"/>
                </a:lnTo>
                <a:lnTo>
                  <a:pt x="2614580" y="521620"/>
                </a:lnTo>
                <a:lnTo>
                  <a:pt x="2619328" y="514233"/>
                </a:lnTo>
                <a:lnTo>
                  <a:pt x="2624077" y="507902"/>
                </a:lnTo>
                <a:lnTo>
                  <a:pt x="2630408" y="501043"/>
                </a:lnTo>
                <a:lnTo>
                  <a:pt x="2636212" y="495767"/>
                </a:lnTo>
                <a:lnTo>
                  <a:pt x="2643598" y="489963"/>
                </a:lnTo>
                <a:lnTo>
                  <a:pt x="2650985" y="485742"/>
                </a:lnTo>
                <a:lnTo>
                  <a:pt x="2658899" y="482049"/>
                </a:lnTo>
                <a:lnTo>
                  <a:pt x="2666813" y="478883"/>
                </a:lnTo>
                <a:lnTo>
                  <a:pt x="2675255" y="476773"/>
                </a:lnTo>
                <a:lnTo>
                  <a:pt x="2684225" y="475717"/>
                </a:lnTo>
                <a:lnTo>
                  <a:pt x="2693194" y="474662"/>
                </a:lnTo>
                <a:close/>
                <a:moveTo>
                  <a:pt x="2456393" y="474662"/>
                </a:moveTo>
                <a:lnTo>
                  <a:pt x="2465389" y="475717"/>
                </a:lnTo>
                <a:lnTo>
                  <a:pt x="2474384" y="476773"/>
                </a:lnTo>
                <a:lnTo>
                  <a:pt x="2482851" y="478883"/>
                </a:lnTo>
                <a:lnTo>
                  <a:pt x="2491318" y="482049"/>
                </a:lnTo>
                <a:lnTo>
                  <a:pt x="2499255" y="485742"/>
                </a:lnTo>
                <a:lnTo>
                  <a:pt x="2506664" y="489963"/>
                </a:lnTo>
                <a:lnTo>
                  <a:pt x="2513543" y="495767"/>
                </a:lnTo>
                <a:lnTo>
                  <a:pt x="2519893" y="501043"/>
                </a:lnTo>
                <a:lnTo>
                  <a:pt x="2525714" y="507902"/>
                </a:lnTo>
                <a:lnTo>
                  <a:pt x="2531005" y="514233"/>
                </a:lnTo>
                <a:lnTo>
                  <a:pt x="2535238" y="521620"/>
                </a:lnTo>
                <a:lnTo>
                  <a:pt x="2538943" y="529534"/>
                </a:lnTo>
                <a:lnTo>
                  <a:pt x="2542118" y="537976"/>
                </a:lnTo>
                <a:lnTo>
                  <a:pt x="2544234" y="546417"/>
                </a:lnTo>
                <a:lnTo>
                  <a:pt x="2545822" y="555387"/>
                </a:lnTo>
                <a:lnTo>
                  <a:pt x="2546351" y="564884"/>
                </a:lnTo>
                <a:lnTo>
                  <a:pt x="2545822" y="573853"/>
                </a:lnTo>
                <a:lnTo>
                  <a:pt x="2544234" y="582295"/>
                </a:lnTo>
                <a:lnTo>
                  <a:pt x="2542118" y="591264"/>
                </a:lnTo>
                <a:lnTo>
                  <a:pt x="2538943" y="599179"/>
                </a:lnTo>
                <a:lnTo>
                  <a:pt x="2535238" y="607093"/>
                </a:lnTo>
                <a:lnTo>
                  <a:pt x="2531005" y="614479"/>
                </a:lnTo>
                <a:lnTo>
                  <a:pt x="2525714" y="621866"/>
                </a:lnTo>
                <a:lnTo>
                  <a:pt x="2519893" y="627670"/>
                </a:lnTo>
                <a:lnTo>
                  <a:pt x="2513543" y="634001"/>
                </a:lnTo>
                <a:lnTo>
                  <a:pt x="2506664" y="638749"/>
                </a:lnTo>
                <a:lnTo>
                  <a:pt x="2499255" y="643498"/>
                </a:lnTo>
                <a:lnTo>
                  <a:pt x="2491318" y="647191"/>
                </a:lnTo>
                <a:lnTo>
                  <a:pt x="2482851" y="650357"/>
                </a:lnTo>
                <a:lnTo>
                  <a:pt x="2474384" y="651940"/>
                </a:lnTo>
                <a:lnTo>
                  <a:pt x="2465389" y="654050"/>
                </a:lnTo>
                <a:lnTo>
                  <a:pt x="2456393" y="654050"/>
                </a:lnTo>
                <a:lnTo>
                  <a:pt x="2446868" y="654050"/>
                </a:lnTo>
                <a:lnTo>
                  <a:pt x="2438401" y="651940"/>
                </a:lnTo>
                <a:lnTo>
                  <a:pt x="2429405" y="650357"/>
                </a:lnTo>
                <a:lnTo>
                  <a:pt x="2421468" y="647191"/>
                </a:lnTo>
                <a:lnTo>
                  <a:pt x="2413530" y="643498"/>
                </a:lnTo>
                <a:lnTo>
                  <a:pt x="2406122" y="638749"/>
                </a:lnTo>
                <a:lnTo>
                  <a:pt x="2399243" y="634001"/>
                </a:lnTo>
                <a:lnTo>
                  <a:pt x="2392892" y="627670"/>
                </a:lnTo>
                <a:lnTo>
                  <a:pt x="2387072" y="621866"/>
                </a:lnTo>
                <a:lnTo>
                  <a:pt x="2381780" y="614479"/>
                </a:lnTo>
                <a:lnTo>
                  <a:pt x="2377017" y="607093"/>
                </a:lnTo>
                <a:lnTo>
                  <a:pt x="2373313" y="599179"/>
                </a:lnTo>
                <a:lnTo>
                  <a:pt x="2370138" y="591264"/>
                </a:lnTo>
                <a:lnTo>
                  <a:pt x="2368551" y="582295"/>
                </a:lnTo>
                <a:lnTo>
                  <a:pt x="2366963" y="573853"/>
                </a:lnTo>
                <a:lnTo>
                  <a:pt x="2366963" y="564884"/>
                </a:lnTo>
                <a:lnTo>
                  <a:pt x="2366963" y="555387"/>
                </a:lnTo>
                <a:lnTo>
                  <a:pt x="2368551" y="546417"/>
                </a:lnTo>
                <a:lnTo>
                  <a:pt x="2370138" y="537976"/>
                </a:lnTo>
                <a:lnTo>
                  <a:pt x="2373313" y="529534"/>
                </a:lnTo>
                <a:lnTo>
                  <a:pt x="2377017" y="521620"/>
                </a:lnTo>
                <a:lnTo>
                  <a:pt x="2381780" y="514233"/>
                </a:lnTo>
                <a:lnTo>
                  <a:pt x="2387072" y="507902"/>
                </a:lnTo>
                <a:lnTo>
                  <a:pt x="2392892" y="501043"/>
                </a:lnTo>
                <a:lnTo>
                  <a:pt x="2399243" y="495767"/>
                </a:lnTo>
                <a:lnTo>
                  <a:pt x="2406122" y="489963"/>
                </a:lnTo>
                <a:lnTo>
                  <a:pt x="2413530" y="485742"/>
                </a:lnTo>
                <a:lnTo>
                  <a:pt x="2421468" y="482049"/>
                </a:lnTo>
                <a:lnTo>
                  <a:pt x="2429405" y="478883"/>
                </a:lnTo>
                <a:lnTo>
                  <a:pt x="2438401" y="476773"/>
                </a:lnTo>
                <a:lnTo>
                  <a:pt x="2446868" y="475717"/>
                </a:lnTo>
                <a:lnTo>
                  <a:pt x="2456393" y="474662"/>
                </a:lnTo>
                <a:close/>
                <a:moveTo>
                  <a:pt x="2220384" y="474662"/>
                </a:moveTo>
                <a:lnTo>
                  <a:pt x="2229909" y="475717"/>
                </a:lnTo>
                <a:lnTo>
                  <a:pt x="2238376" y="476773"/>
                </a:lnTo>
                <a:lnTo>
                  <a:pt x="2246842" y="478883"/>
                </a:lnTo>
                <a:lnTo>
                  <a:pt x="2255309" y="482049"/>
                </a:lnTo>
                <a:lnTo>
                  <a:pt x="2263246" y="485742"/>
                </a:lnTo>
                <a:lnTo>
                  <a:pt x="2270655" y="489963"/>
                </a:lnTo>
                <a:lnTo>
                  <a:pt x="2277005" y="495767"/>
                </a:lnTo>
                <a:lnTo>
                  <a:pt x="2283884" y="501043"/>
                </a:lnTo>
                <a:lnTo>
                  <a:pt x="2289705" y="507902"/>
                </a:lnTo>
                <a:lnTo>
                  <a:pt x="2294997" y="514233"/>
                </a:lnTo>
                <a:lnTo>
                  <a:pt x="2299230" y="521620"/>
                </a:lnTo>
                <a:lnTo>
                  <a:pt x="2303463" y="529534"/>
                </a:lnTo>
                <a:lnTo>
                  <a:pt x="2306109" y="537976"/>
                </a:lnTo>
                <a:lnTo>
                  <a:pt x="2308226" y="546417"/>
                </a:lnTo>
                <a:lnTo>
                  <a:pt x="2309284" y="555387"/>
                </a:lnTo>
                <a:lnTo>
                  <a:pt x="2309813" y="564884"/>
                </a:lnTo>
                <a:lnTo>
                  <a:pt x="2309284" y="573853"/>
                </a:lnTo>
                <a:lnTo>
                  <a:pt x="2308226" y="582295"/>
                </a:lnTo>
                <a:lnTo>
                  <a:pt x="2306109" y="591264"/>
                </a:lnTo>
                <a:lnTo>
                  <a:pt x="2303463" y="599179"/>
                </a:lnTo>
                <a:lnTo>
                  <a:pt x="2299230" y="607093"/>
                </a:lnTo>
                <a:lnTo>
                  <a:pt x="2294997" y="614479"/>
                </a:lnTo>
                <a:lnTo>
                  <a:pt x="2289705" y="621866"/>
                </a:lnTo>
                <a:lnTo>
                  <a:pt x="2283884" y="627670"/>
                </a:lnTo>
                <a:lnTo>
                  <a:pt x="2277005" y="634001"/>
                </a:lnTo>
                <a:lnTo>
                  <a:pt x="2270655" y="638749"/>
                </a:lnTo>
                <a:lnTo>
                  <a:pt x="2263246" y="643498"/>
                </a:lnTo>
                <a:lnTo>
                  <a:pt x="2255309" y="647191"/>
                </a:lnTo>
                <a:lnTo>
                  <a:pt x="2246842" y="650357"/>
                </a:lnTo>
                <a:lnTo>
                  <a:pt x="2238376" y="651940"/>
                </a:lnTo>
                <a:lnTo>
                  <a:pt x="2229909" y="654050"/>
                </a:lnTo>
                <a:lnTo>
                  <a:pt x="2220384" y="654050"/>
                </a:lnTo>
                <a:lnTo>
                  <a:pt x="2210859" y="654050"/>
                </a:lnTo>
                <a:lnTo>
                  <a:pt x="2202392" y="651940"/>
                </a:lnTo>
                <a:lnTo>
                  <a:pt x="2193925" y="650357"/>
                </a:lnTo>
                <a:lnTo>
                  <a:pt x="2185459" y="647191"/>
                </a:lnTo>
                <a:lnTo>
                  <a:pt x="2177521" y="643498"/>
                </a:lnTo>
                <a:lnTo>
                  <a:pt x="2170113" y="638749"/>
                </a:lnTo>
                <a:lnTo>
                  <a:pt x="2163234" y="634001"/>
                </a:lnTo>
                <a:lnTo>
                  <a:pt x="2156354" y="627670"/>
                </a:lnTo>
                <a:lnTo>
                  <a:pt x="2151063" y="621866"/>
                </a:lnTo>
                <a:lnTo>
                  <a:pt x="2145771" y="614479"/>
                </a:lnTo>
                <a:lnTo>
                  <a:pt x="2141538" y="607093"/>
                </a:lnTo>
                <a:lnTo>
                  <a:pt x="2137304" y="599179"/>
                </a:lnTo>
                <a:lnTo>
                  <a:pt x="2134129" y="591264"/>
                </a:lnTo>
                <a:lnTo>
                  <a:pt x="2132013" y="582295"/>
                </a:lnTo>
                <a:lnTo>
                  <a:pt x="2130954" y="573853"/>
                </a:lnTo>
                <a:lnTo>
                  <a:pt x="2130425" y="564884"/>
                </a:lnTo>
                <a:lnTo>
                  <a:pt x="2130954" y="555387"/>
                </a:lnTo>
                <a:lnTo>
                  <a:pt x="2132013" y="546417"/>
                </a:lnTo>
                <a:lnTo>
                  <a:pt x="2134129" y="537976"/>
                </a:lnTo>
                <a:lnTo>
                  <a:pt x="2137304" y="529534"/>
                </a:lnTo>
                <a:lnTo>
                  <a:pt x="2141538" y="521620"/>
                </a:lnTo>
                <a:lnTo>
                  <a:pt x="2145771" y="514233"/>
                </a:lnTo>
                <a:lnTo>
                  <a:pt x="2151063" y="507902"/>
                </a:lnTo>
                <a:lnTo>
                  <a:pt x="2156354" y="501043"/>
                </a:lnTo>
                <a:lnTo>
                  <a:pt x="2163234" y="495767"/>
                </a:lnTo>
                <a:lnTo>
                  <a:pt x="2170113" y="489963"/>
                </a:lnTo>
                <a:lnTo>
                  <a:pt x="2177521" y="485742"/>
                </a:lnTo>
                <a:lnTo>
                  <a:pt x="2185459" y="482049"/>
                </a:lnTo>
                <a:lnTo>
                  <a:pt x="2193925" y="478883"/>
                </a:lnTo>
                <a:lnTo>
                  <a:pt x="2202392" y="476773"/>
                </a:lnTo>
                <a:lnTo>
                  <a:pt x="2210859" y="475717"/>
                </a:lnTo>
                <a:lnTo>
                  <a:pt x="2220384" y="474662"/>
                </a:lnTo>
                <a:close/>
                <a:moveTo>
                  <a:pt x="1983320" y="474662"/>
                </a:moveTo>
                <a:lnTo>
                  <a:pt x="1992369" y="475717"/>
                </a:lnTo>
                <a:lnTo>
                  <a:pt x="2001418" y="476773"/>
                </a:lnTo>
                <a:lnTo>
                  <a:pt x="2009934" y="478883"/>
                </a:lnTo>
                <a:lnTo>
                  <a:pt x="2017918" y="482049"/>
                </a:lnTo>
                <a:lnTo>
                  <a:pt x="2025902" y="485742"/>
                </a:lnTo>
                <a:lnTo>
                  <a:pt x="2033354" y="489963"/>
                </a:lnTo>
                <a:lnTo>
                  <a:pt x="2040806" y="495767"/>
                </a:lnTo>
                <a:lnTo>
                  <a:pt x="2046661" y="501043"/>
                </a:lnTo>
                <a:lnTo>
                  <a:pt x="2053049" y="507902"/>
                </a:lnTo>
                <a:lnTo>
                  <a:pt x="2057839" y="514233"/>
                </a:lnTo>
                <a:lnTo>
                  <a:pt x="2062630" y="521620"/>
                </a:lnTo>
                <a:lnTo>
                  <a:pt x="2066356" y="529534"/>
                </a:lnTo>
                <a:lnTo>
                  <a:pt x="2069549" y="537976"/>
                </a:lnTo>
                <a:lnTo>
                  <a:pt x="2071146" y="546417"/>
                </a:lnTo>
                <a:lnTo>
                  <a:pt x="2073275" y="555387"/>
                </a:lnTo>
                <a:lnTo>
                  <a:pt x="2073275" y="564884"/>
                </a:lnTo>
                <a:lnTo>
                  <a:pt x="2073275" y="573853"/>
                </a:lnTo>
                <a:lnTo>
                  <a:pt x="2071146" y="582295"/>
                </a:lnTo>
                <a:lnTo>
                  <a:pt x="2069549" y="591264"/>
                </a:lnTo>
                <a:lnTo>
                  <a:pt x="2066356" y="599179"/>
                </a:lnTo>
                <a:lnTo>
                  <a:pt x="2062630" y="607093"/>
                </a:lnTo>
                <a:lnTo>
                  <a:pt x="2057839" y="614479"/>
                </a:lnTo>
                <a:lnTo>
                  <a:pt x="2053049" y="621866"/>
                </a:lnTo>
                <a:lnTo>
                  <a:pt x="2046661" y="627670"/>
                </a:lnTo>
                <a:lnTo>
                  <a:pt x="2040806" y="634001"/>
                </a:lnTo>
                <a:lnTo>
                  <a:pt x="2033354" y="638749"/>
                </a:lnTo>
                <a:lnTo>
                  <a:pt x="2025902" y="643498"/>
                </a:lnTo>
                <a:lnTo>
                  <a:pt x="2017918" y="647191"/>
                </a:lnTo>
                <a:lnTo>
                  <a:pt x="2009934" y="650357"/>
                </a:lnTo>
                <a:lnTo>
                  <a:pt x="2001418" y="651940"/>
                </a:lnTo>
                <a:lnTo>
                  <a:pt x="1992369" y="654050"/>
                </a:lnTo>
                <a:lnTo>
                  <a:pt x="1983320" y="654050"/>
                </a:lnTo>
                <a:lnTo>
                  <a:pt x="1973739" y="654050"/>
                </a:lnTo>
                <a:lnTo>
                  <a:pt x="1964690" y="651940"/>
                </a:lnTo>
                <a:lnTo>
                  <a:pt x="1956174" y="650357"/>
                </a:lnTo>
                <a:lnTo>
                  <a:pt x="1947657" y="647191"/>
                </a:lnTo>
                <a:lnTo>
                  <a:pt x="1939673" y="643498"/>
                </a:lnTo>
                <a:lnTo>
                  <a:pt x="1932221" y="638749"/>
                </a:lnTo>
                <a:lnTo>
                  <a:pt x="1925834" y="634001"/>
                </a:lnTo>
                <a:lnTo>
                  <a:pt x="1918914" y="627670"/>
                </a:lnTo>
                <a:lnTo>
                  <a:pt x="1913591" y="621866"/>
                </a:lnTo>
                <a:lnTo>
                  <a:pt x="1907736" y="614479"/>
                </a:lnTo>
                <a:lnTo>
                  <a:pt x="1903478" y="607093"/>
                </a:lnTo>
                <a:lnTo>
                  <a:pt x="1899752" y="599179"/>
                </a:lnTo>
                <a:lnTo>
                  <a:pt x="1897091" y="591264"/>
                </a:lnTo>
                <a:lnTo>
                  <a:pt x="1894429" y="582295"/>
                </a:lnTo>
                <a:lnTo>
                  <a:pt x="1893365" y="573853"/>
                </a:lnTo>
                <a:lnTo>
                  <a:pt x="1892300" y="564884"/>
                </a:lnTo>
                <a:lnTo>
                  <a:pt x="1893365" y="555387"/>
                </a:lnTo>
                <a:lnTo>
                  <a:pt x="1894429" y="546417"/>
                </a:lnTo>
                <a:lnTo>
                  <a:pt x="1897091" y="537976"/>
                </a:lnTo>
                <a:lnTo>
                  <a:pt x="1899752" y="529534"/>
                </a:lnTo>
                <a:lnTo>
                  <a:pt x="1903478" y="521620"/>
                </a:lnTo>
                <a:lnTo>
                  <a:pt x="1907736" y="514233"/>
                </a:lnTo>
                <a:lnTo>
                  <a:pt x="1913591" y="507902"/>
                </a:lnTo>
                <a:lnTo>
                  <a:pt x="1918914" y="501043"/>
                </a:lnTo>
                <a:lnTo>
                  <a:pt x="1925834" y="495767"/>
                </a:lnTo>
                <a:lnTo>
                  <a:pt x="1932221" y="489963"/>
                </a:lnTo>
                <a:lnTo>
                  <a:pt x="1939673" y="485742"/>
                </a:lnTo>
                <a:lnTo>
                  <a:pt x="1947657" y="482049"/>
                </a:lnTo>
                <a:lnTo>
                  <a:pt x="1956174" y="478883"/>
                </a:lnTo>
                <a:lnTo>
                  <a:pt x="1964690" y="476773"/>
                </a:lnTo>
                <a:lnTo>
                  <a:pt x="1973739" y="475717"/>
                </a:lnTo>
                <a:lnTo>
                  <a:pt x="1983320" y="474662"/>
                </a:lnTo>
                <a:close/>
                <a:moveTo>
                  <a:pt x="1272118" y="474662"/>
                </a:moveTo>
                <a:lnTo>
                  <a:pt x="1281114" y="475717"/>
                </a:lnTo>
                <a:lnTo>
                  <a:pt x="1290639" y="476773"/>
                </a:lnTo>
                <a:lnTo>
                  <a:pt x="1299105" y="478883"/>
                </a:lnTo>
                <a:lnTo>
                  <a:pt x="1307572" y="482049"/>
                </a:lnTo>
                <a:lnTo>
                  <a:pt x="1315509" y="485742"/>
                </a:lnTo>
                <a:lnTo>
                  <a:pt x="1322918" y="489963"/>
                </a:lnTo>
                <a:lnTo>
                  <a:pt x="1329268" y="495767"/>
                </a:lnTo>
                <a:lnTo>
                  <a:pt x="1336147" y="501043"/>
                </a:lnTo>
                <a:lnTo>
                  <a:pt x="1341439" y="507902"/>
                </a:lnTo>
                <a:lnTo>
                  <a:pt x="1347260" y="514233"/>
                </a:lnTo>
                <a:lnTo>
                  <a:pt x="1351493" y="521620"/>
                </a:lnTo>
                <a:lnTo>
                  <a:pt x="1355197" y="529534"/>
                </a:lnTo>
                <a:lnTo>
                  <a:pt x="1357843" y="537976"/>
                </a:lnTo>
                <a:lnTo>
                  <a:pt x="1360489" y="546417"/>
                </a:lnTo>
                <a:lnTo>
                  <a:pt x="1361547" y="555387"/>
                </a:lnTo>
                <a:lnTo>
                  <a:pt x="1362076" y="564884"/>
                </a:lnTo>
                <a:lnTo>
                  <a:pt x="1361547" y="573853"/>
                </a:lnTo>
                <a:lnTo>
                  <a:pt x="1360489" y="582295"/>
                </a:lnTo>
                <a:lnTo>
                  <a:pt x="1357843" y="591264"/>
                </a:lnTo>
                <a:lnTo>
                  <a:pt x="1355197" y="599179"/>
                </a:lnTo>
                <a:lnTo>
                  <a:pt x="1351493" y="607093"/>
                </a:lnTo>
                <a:lnTo>
                  <a:pt x="1347260" y="614479"/>
                </a:lnTo>
                <a:lnTo>
                  <a:pt x="1341439" y="621866"/>
                </a:lnTo>
                <a:lnTo>
                  <a:pt x="1336147" y="627670"/>
                </a:lnTo>
                <a:lnTo>
                  <a:pt x="1329268" y="634001"/>
                </a:lnTo>
                <a:lnTo>
                  <a:pt x="1322918" y="638749"/>
                </a:lnTo>
                <a:lnTo>
                  <a:pt x="1315509" y="643498"/>
                </a:lnTo>
                <a:lnTo>
                  <a:pt x="1307572" y="647191"/>
                </a:lnTo>
                <a:lnTo>
                  <a:pt x="1299105" y="650357"/>
                </a:lnTo>
                <a:lnTo>
                  <a:pt x="1290639" y="651940"/>
                </a:lnTo>
                <a:lnTo>
                  <a:pt x="1281114" y="654050"/>
                </a:lnTo>
                <a:lnTo>
                  <a:pt x="1272118" y="654050"/>
                </a:lnTo>
                <a:lnTo>
                  <a:pt x="1263122" y="654050"/>
                </a:lnTo>
                <a:lnTo>
                  <a:pt x="1254655" y="651940"/>
                </a:lnTo>
                <a:lnTo>
                  <a:pt x="1245659" y="650357"/>
                </a:lnTo>
                <a:lnTo>
                  <a:pt x="1237722" y="647191"/>
                </a:lnTo>
                <a:lnTo>
                  <a:pt x="1229784" y="643498"/>
                </a:lnTo>
                <a:lnTo>
                  <a:pt x="1222376" y="638749"/>
                </a:lnTo>
                <a:lnTo>
                  <a:pt x="1214968" y="634001"/>
                </a:lnTo>
                <a:lnTo>
                  <a:pt x="1209147" y="627670"/>
                </a:lnTo>
                <a:lnTo>
                  <a:pt x="1202797" y="621866"/>
                </a:lnTo>
                <a:lnTo>
                  <a:pt x="1198034" y="614479"/>
                </a:lnTo>
                <a:lnTo>
                  <a:pt x="1193272" y="607093"/>
                </a:lnTo>
                <a:lnTo>
                  <a:pt x="1189567" y="599179"/>
                </a:lnTo>
                <a:lnTo>
                  <a:pt x="1186392" y="591264"/>
                </a:lnTo>
                <a:lnTo>
                  <a:pt x="1184805" y="582295"/>
                </a:lnTo>
                <a:lnTo>
                  <a:pt x="1182688" y="573853"/>
                </a:lnTo>
                <a:lnTo>
                  <a:pt x="1182688" y="564884"/>
                </a:lnTo>
                <a:lnTo>
                  <a:pt x="1182688" y="555387"/>
                </a:lnTo>
                <a:lnTo>
                  <a:pt x="1184805" y="546417"/>
                </a:lnTo>
                <a:lnTo>
                  <a:pt x="1186392" y="537976"/>
                </a:lnTo>
                <a:lnTo>
                  <a:pt x="1189567" y="529534"/>
                </a:lnTo>
                <a:lnTo>
                  <a:pt x="1193272" y="521620"/>
                </a:lnTo>
                <a:lnTo>
                  <a:pt x="1198034" y="514233"/>
                </a:lnTo>
                <a:lnTo>
                  <a:pt x="1202797" y="507902"/>
                </a:lnTo>
                <a:lnTo>
                  <a:pt x="1209147" y="501043"/>
                </a:lnTo>
                <a:lnTo>
                  <a:pt x="1214968" y="495767"/>
                </a:lnTo>
                <a:lnTo>
                  <a:pt x="1222376" y="489963"/>
                </a:lnTo>
                <a:lnTo>
                  <a:pt x="1229784" y="485742"/>
                </a:lnTo>
                <a:lnTo>
                  <a:pt x="1237722" y="482049"/>
                </a:lnTo>
                <a:lnTo>
                  <a:pt x="1245659" y="478883"/>
                </a:lnTo>
                <a:lnTo>
                  <a:pt x="1254655" y="476773"/>
                </a:lnTo>
                <a:lnTo>
                  <a:pt x="1263122" y="475717"/>
                </a:lnTo>
                <a:lnTo>
                  <a:pt x="1272118" y="474662"/>
                </a:lnTo>
                <a:close/>
                <a:moveTo>
                  <a:pt x="1036109" y="474662"/>
                </a:moveTo>
                <a:lnTo>
                  <a:pt x="1045105" y="475717"/>
                </a:lnTo>
                <a:lnTo>
                  <a:pt x="1053571" y="476773"/>
                </a:lnTo>
                <a:lnTo>
                  <a:pt x="1062038" y="478883"/>
                </a:lnTo>
                <a:lnTo>
                  <a:pt x="1070505" y="482049"/>
                </a:lnTo>
                <a:lnTo>
                  <a:pt x="1078442" y="485742"/>
                </a:lnTo>
                <a:lnTo>
                  <a:pt x="1085851" y="489963"/>
                </a:lnTo>
                <a:lnTo>
                  <a:pt x="1092730" y="495767"/>
                </a:lnTo>
                <a:lnTo>
                  <a:pt x="1099080" y="501043"/>
                </a:lnTo>
                <a:lnTo>
                  <a:pt x="1105430" y="507902"/>
                </a:lnTo>
                <a:lnTo>
                  <a:pt x="1110192" y="514233"/>
                </a:lnTo>
                <a:lnTo>
                  <a:pt x="1114426" y="521620"/>
                </a:lnTo>
                <a:lnTo>
                  <a:pt x="1118659" y="529534"/>
                </a:lnTo>
                <a:lnTo>
                  <a:pt x="1121834" y="537976"/>
                </a:lnTo>
                <a:lnTo>
                  <a:pt x="1123422" y="546417"/>
                </a:lnTo>
                <a:lnTo>
                  <a:pt x="1125009" y="555387"/>
                </a:lnTo>
                <a:lnTo>
                  <a:pt x="1125538" y="564884"/>
                </a:lnTo>
                <a:lnTo>
                  <a:pt x="1125009" y="573853"/>
                </a:lnTo>
                <a:lnTo>
                  <a:pt x="1123422" y="582295"/>
                </a:lnTo>
                <a:lnTo>
                  <a:pt x="1121834" y="591264"/>
                </a:lnTo>
                <a:lnTo>
                  <a:pt x="1118659" y="599179"/>
                </a:lnTo>
                <a:lnTo>
                  <a:pt x="1114426" y="607093"/>
                </a:lnTo>
                <a:lnTo>
                  <a:pt x="1110192" y="614479"/>
                </a:lnTo>
                <a:lnTo>
                  <a:pt x="1105430" y="621866"/>
                </a:lnTo>
                <a:lnTo>
                  <a:pt x="1099080" y="627670"/>
                </a:lnTo>
                <a:lnTo>
                  <a:pt x="1092730" y="634001"/>
                </a:lnTo>
                <a:lnTo>
                  <a:pt x="1085851" y="638749"/>
                </a:lnTo>
                <a:lnTo>
                  <a:pt x="1078442" y="643498"/>
                </a:lnTo>
                <a:lnTo>
                  <a:pt x="1070505" y="647191"/>
                </a:lnTo>
                <a:lnTo>
                  <a:pt x="1062038" y="650357"/>
                </a:lnTo>
                <a:lnTo>
                  <a:pt x="1053571" y="651940"/>
                </a:lnTo>
                <a:lnTo>
                  <a:pt x="1045105" y="654050"/>
                </a:lnTo>
                <a:lnTo>
                  <a:pt x="1036109" y="654050"/>
                </a:lnTo>
                <a:lnTo>
                  <a:pt x="1026055" y="654050"/>
                </a:lnTo>
                <a:lnTo>
                  <a:pt x="1017588" y="651940"/>
                </a:lnTo>
                <a:lnTo>
                  <a:pt x="1009121" y="650357"/>
                </a:lnTo>
                <a:lnTo>
                  <a:pt x="1000655" y="647191"/>
                </a:lnTo>
                <a:lnTo>
                  <a:pt x="992717" y="643498"/>
                </a:lnTo>
                <a:lnTo>
                  <a:pt x="985309" y="638749"/>
                </a:lnTo>
                <a:lnTo>
                  <a:pt x="978959" y="634001"/>
                </a:lnTo>
                <a:lnTo>
                  <a:pt x="972079" y="627670"/>
                </a:lnTo>
                <a:lnTo>
                  <a:pt x="966259" y="621866"/>
                </a:lnTo>
                <a:lnTo>
                  <a:pt x="960967" y="614479"/>
                </a:lnTo>
                <a:lnTo>
                  <a:pt x="956734" y="607093"/>
                </a:lnTo>
                <a:lnTo>
                  <a:pt x="952500" y="599179"/>
                </a:lnTo>
                <a:lnTo>
                  <a:pt x="949325" y="591264"/>
                </a:lnTo>
                <a:lnTo>
                  <a:pt x="947738" y="582295"/>
                </a:lnTo>
                <a:lnTo>
                  <a:pt x="946679" y="573853"/>
                </a:lnTo>
                <a:lnTo>
                  <a:pt x="946150" y="564884"/>
                </a:lnTo>
                <a:lnTo>
                  <a:pt x="946679" y="555387"/>
                </a:lnTo>
                <a:lnTo>
                  <a:pt x="947738" y="546417"/>
                </a:lnTo>
                <a:lnTo>
                  <a:pt x="949325" y="537976"/>
                </a:lnTo>
                <a:lnTo>
                  <a:pt x="952500" y="529534"/>
                </a:lnTo>
                <a:lnTo>
                  <a:pt x="956734" y="521620"/>
                </a:lnTo>
                <a:lnTo>
                  <a:pt x="960967" y="514233"/>
                </a:lnTo>
                <a:lnTo>
                  <a:pt x="966259" y="507902"/>
                </a:lnTo>
                <a:lnTo>
                  <a:pt x="972079" y="501043"/>
                </a:lnTo>
                <a:lnTo>
                  <a:pt x="978959" y="495767"/>
                </a:lnTo>
                <a:lnTo>
                  <a:pt x="985309" y="489963"/>
                </a:lnTo>
                <a:lnTo>
                  <a:pt x="992717" y="485742"/>
                </a:lnTo>
                <a:lnTo>
                  <a:pt x="1000655" y="482049"/>
                </a:lnTo>
                <a:lnTo>
                  <a:pt x="1009121" y="478883"/>
                </a:lnTo>
                <a:lnTo>
                  <a:pt x="1017588" y="476773"/>
                </a:lnTo>
                <a:lnTo>
                  <a:pt x="1026055" y="475717"/>
                </a:lnTo>
                <a:lnTo>
                  <a:pt x="1036109" y="474662"/>
                </a:lnTo>
                <a:close/>
                <a:moveTo>
                  <a:pt x="799572" y="474662"/>
                </a:moveTo>
                <a:lnTo>
                  <a:pt x="809097" y="475717"/>
                </a:lnTo>
                <a:lnTo>
                  <a:pt x="817564" y="476773"/>
                </a:lnTo>
                <a:lnTo>
                  <a:pt x="826559" y="478883"/>
                </a:lnTo>
                <a:lnTo>
                  <a:pt x="834497" y="482049"/>
                </a:lnTo>
                <a:lnTo>
                  <a:pt x="842434" y="485742"/>
                </a:lnTo>
                <a:lnTo>
                  <a:pt x="849843" y="489963"/>
                </a:lnTo>
                <a:lnTo>
                  <a:pt x="856722" y="495767"/>
                </a:lnTo>
                <a:lnTo>
                  <a:pt x="863072" y="501043"/>
                </a:lnTo>
                <a:lnTo>
                  <a:pt x="868893" y="507902"/>
                </a:lnTo>
                <a:lnTo>
                  <a:pt x="874185" y="514233"/>
                </a:lnTo>
                <a:lnTo>
                  <a:pt x="878947" y="521620"/>
                </a:lnTo>
                <a:lnTo>
                  <a:pt x="882651" y="529534"/>
                </a:lnTo>
                <a:lnTo>
                  <a:pt x="885826" y="537976"/>
                </a:lnTo>
                <a:lnTo>
                  <a:pt x="887414" y="546417"/>
                </a:lnTo>
                <a:lnTo>
                  <a:pt x="889001" y="555387"/>
                </a:lnTo>
                <a:lnTo>
                  <a:pt x="889001" y="564884"/>
                </a:lnTo>
                <a:lnTo>
                  <a:pt x="889001" y="573853"/>
                </a:lnTo>
                <a:lnTo>
                  <a:pt x="887414" y="582295"/>
                </a:lnTo>
                <a:lnTo>
                  <a:pt x="885826" y="591264"/>
                </a:lnTo>
                <a:lnTo>
                  <a:pt x="882651" y="599179"/>
                </a:lnTo>
                <a:lnTo>
                  <a:pt x="878947" y="607093"/>
                </a:lnTo>
                <a:lnTo>
                  <a:pt x="874185" y="614479"/>
                </a:lnTo>
                <a:lnTo>
                  <a:pt x="868893" y="621866"/>
                </a:lnTo>
                <a:lnTo>
                  <a:pt x="863072" y="627670"/>
                </a:lnTo>
                <a:lnTo>
                  <a:pt x="856722" y="634001"/>
                </a:lnTo>
                <a:lnTo>
                  <a:pt x="849843" y="638749"/>
                </a:lnTo>
                <a:lnTo>
                  <a:pt x="842434" y="643498"/>
                </a:lnTo>
                <a:lnTo>
                  <a:pt x="834497" y="647191"/>
                </a:lnTo>
                <a:lnTo>
                  <a:pt x="826559" y="650357"/>
                </a:lnTo>
                <a:lnTo>
                  <a:pt x="817564" y="651940"/>
                </a:lnTo>
                <a:lnTo>
                  <a:pt x="809097" y="654050"/>
                </a:lnTo>
                <a:lnTo>
                  <a:pt x="799572" y="654050"/>
                </a:lnTo>
                <a:lnTo>
                  <a:pt x="790576" y="654050"/>
                </a:lnTo>
                <a:lnTo>
                  <a:pt x="781580" y="651940"/>
                </a:lnTo>
                <a:lnTo>
                  <a:pt x="773113" y="650357"/>
                </a:lnTo>
                <a:lnTo>
                  <a:pt x="764647" y="647191"/>
                </a:lnTo>
                <a:lnTo>
                  <a:pt x="756709" y="643498"/>
                </a:lnTo>
                <a:lnTo>
                  <a:pt x="749301" y="638749"/>
                </a:lnTo>
                <a:lnTo>
                  <a:pt x="742422" y="634001"/>
                </a:lnTo>
                <a:lnTo>
                  <a:pt x="735542" y="627670"/>
                </a:lnTo>
                <a:lnTo>
                  <a:pt x="730251" y="621866"/>
                </a:lnTo>
                <a:lnTo>
                  <a:pt x="724959" y="614479"/>
                </a:lnTo>
                <a:lnTo>
                  <a:pt x="720726" y="607093"/>
                </a:lnTo>
                <a:lnTo>
                  <a:pt x="717022" y="599179"/>
                </a:lnTo>
                <a:lnTo>
                  <a:pt x="713847" y="591264"/>
                </a:lnTo>
                <a:lnTo>
                  <a:pt x="711201" y="582295"/>
                </a:lnTo>
                <a:lnTo>
                  <a:pt x="710142" y="573853"/>
                </a:lnTo>
                <a:lnTo>
                  <a:pt x="709613" y="564884"/>
                </a:lnTo>
                <a:lnTo>
                  <a:pt x="710142" y="555387"/>
                </a:lnTo>
                <a:lnTo>
                  <a:pt x="711201" y="546417"/>
                </a:lnTo>
                <a:lnTo>
                  <a:pt x="713847" y="537976"/>
                </a:lnTo>
                <a:lnTo>
                  <a:pt x="717022" y="529534"/>
                </a:lnTo>
                <a:lnTo>
                  <a:pt x="720726" y="521620"/>
                </a:lnTo>
                <a:lnTo>
                  <a:pt x="724959" y="514233"/>
                </a:lnTo>
                <a:lnTo>
                  <a:pt x="730251" y="507902"/>
                </a:lnTo>
                <a:lnTo>
                  <a:pt x="735542" y="501043"/>
                </a:lnTo>
                <a:lnTo>
                  <a:pt x="742422" y="495767"/>
                </a:lnTo>
                <a:lnTo>
                  <a:pt x="749301" y="489963"/>
                </a:lnTo>
                <a:lnTo>
                  <a:pt x="756709" y="485742"/>
                </a:lnTo>
                <a:lnTo>
                  <a:pt x="764647" y="482049"/>
                </a:lnTo>
                <a:lnTo>
                  <a:pt x="773113" y="478883"/>
                </a:lnTo>
                <a:lnTo>
                  <a:pt x="781580" y="476773"/>
                </a:lnTo>
                <a:lnTo>
                  <a:pt x="790576" y="475717"/>
                </a:lnTo>
                <a:lnTo>
                  <a:pt x="799572" y="474662"/>
                </a:lnTo>
                <a:close/>
                <a:moveTo>
                  <a:pt x="563032" y="474662"/>
                </a:moveTo>
                <a:lnTo>
                  <a:pt x="571975" y="475717"/>
                </a:lnTo>
                <a:lnTo>
                  <a:pt x="580918" y="476773"/>
                </a:lnTo>
                <a:lnTo>
                  <a:pt x="589335" y="478883"/>
                </a:lnTo>
                <a:lnTo>
                  <a:pt x="597226" y="482049"/>
                </a:lnTo>
                <a:lnTo>
                  <a:pt x="605117" y="485742"/>
                </a:lnTo>
                <a:lnTo>
                  <a:pt x="613008" y="489963"/>
                </a:lnTo>
                <a:lnTo>
                  <a:pt x="619847" y="495767"/>
                </a:lnTo>
                <a:lnTo>
                  <a:pt x="625633" y="501043"/>
                </a:lnTo>
                <a:lnTo>
                  <a:pt x="631946" y="507902"/>
                </a:lnTo>
                <a:lnTo>
                  <a:pt x="636681" y="514233"/>
                </a:lnTo>
                <a:lnTo>
                  <a:pt x="641415" y="521620"/>
                </a:lnTo>
                <a:lnTo>
                  <a:pt x="645098" y="529534"/>
                </a:lnTo>
                <a:lnTo>
                  <a:pt x="648254" y="537976"/>
                </a:lnTo>
                <a:lnTo>
                  <a:pt x="650885" y="546417"/>
                </a:lnTo>
                <a:lnTo>
                  <a:pt x="651937" y="555387"/>
                </a:lnTo>
                <a:lnTo>
                  <a:pt x="652463" y="564884"/>
                </a:lnTo>
                <a:lnTo>
                  <a:pt x="651937" y="573853"/>
                </a:lnTo>
                <a:lnTo>
                  <a:pt x="650885" y="582295"/>
                </a:lnTo>
                <a:lnTo>
                  <a:pt x="648254" y="591264"/>
                </a:lnTo>
                <a:lnTo>
                  <a:pt x="645098" y="599179"/>
                </a:lnTo>
                <a:lnTo>
                  <a:pt x="641415" y="607093"/>
                </a:lnTo>
                <a:lnTo>
                  <a:pt x="636681" y="614479"/>
                </a:lnTo>
                <a:lnTo>
                  <a:pt x="631946" y="621866"/>
                </a:lnTo>
                <a:lnTo>
                  <a:pt x="625633" y="627670"/>
                </a:lnTo>
                <a:lnTo>
                  <a:pt x="619847" y="634001"/>
                </a:lnTo>
                <a:lnTo>
                  <a:pt x="613008" y="638749"/>
                </a:lnTo>
                <a:lnTo>
                  <a:pt x="605117" y="643498"/>
                </a:lnTo>
                <a:lnTo>
                  <a:pt x="597226" y="647191"/>
                </a:lnTo>
                <a:lnTo>
                  <a:pt x="589335" y="650357"/>
                </a:lnTo>
                <a:lnTo>
                  <a:pt x="580918" y="651940"/>
                </a:lnTo>
                <a:lnTo>
                  <a:pt x="571975" y="654050"/>
                </a:lnTo>
                <a:lnTo>
                  <a:pt x="563032" y="654050"/>
                </a:lnTo>
                <a:lnTo>
                  <a:pt x="554089" y="654050"/>
                </a:lnTo>
                <a:lnTo>
                  <a:pt x="544620" y="651940"/>
                </a:lnTo>
                <a:lnTo>
                  <a:pt x="536202" y="650357"/>
                </a:lnTo>
                <a:lnTo>
                  <a:pt x="527785" y="647191"/>
                </a:lnTo>
                <a:lnTo>
                  <a:pt x="519894" y="643498"/>
                </a:lnTo>
                <a:lnTo>
                  <a:pt x="512530" y="638749"/>
                </a:lnTo>
                <a:lnTo>
                  <a:pt x="506217" y="634001"/>
                </a:lnTo>
                <a:lnTo>
                  <a:pt x="499378" y="627670"/>
                </a:lnTo>
                <a:lnTo>
                  <a:pt x="494117" y="621866"/>
                </a:lnTo>
                <a:lnTo>
                  <a:pt x="488331" y="614479"/>
                </a:lnTo>
                <a:lnTo>
                  <a:pt x="484122" y="607093"/>
                </a:lnTo>
                <a:lnTo>
                  <a:pt x="480440" y="599179"/>
                </a:lnTo>
                <a:lnTo>
                  <a:pt x="477809" y="591264"/>
                </a:lnTo>
                <a:lnTo>
                  <a:pt x="475179" y="582295"/>
                </a:lnTo>
                <a:lnTo>
                  <a:pt x="474127" y="573853"/>
                </a:lnTo>
                <a:lnTo>
                  <a:pt x="473075" y="564884"/>
                </a:lnTo>
                <a:lnTo>
                  <a:pt x="474127" y="555387"/>
                </a:lnTo>
                <a:lnTo>
                  <a:pt x="475179" y="546417"/>
                </a:lnTo>
                <a:lnTo>
                  <a:pt x="477809" y="537976"/>
                </a:lnTo>
                <a:lnTo>
                  <a:pt x="480440" y="529534"/>
                </a:lnTo>
                <a:lnTo>
                  <a:pt x="484122" y="521620"/>
                </a:lnTo>
                <a:lnTo>
                  <a:pt x="488331" y="514233"/>
                </a:lnTo>
                <a:lnTo>
                  <a:pt x="494117" y="507902"/>
                </a:lnTo>
                <a:lnTo>
                  <a:pt x="499378" y="501043"/>
                </a:lnTo>
                <a:lnTo>
                  <a:pt x="506217" y="495767"/>
                </a:lnTo>
                <a:lnTo>
                  <a:pt x="512530" y="489963"/>
                </a:lnTo>
                <a:lnTo>
                  <a:pt x="519894" y="485742"/>
                </a:lnTo>
                <a:lnTo>
                  <a:pt x="527785" y="482049"/>
                </a:lnTo>
                <a:lnTo>
                  <a:pt x="536202" y="478883"/>
                </a:lnTo>
                <a:lnTo>
                  <a:pt x="544620" y="476773"/>
                </a:lnTo>
                <a:lnTo>
                  <a:pt x="554089" y="475717"/>
                </a:lnTo>
                <a:lnTo>
                  <a:pt x="563032" y="474662"/>
                </a:lnTo>
                <a:close/>
                <a:moveTo>
                  <a:pt x="2456393" y="238125"/>
                </a:moveTo>
                <a:lnTo>
                  <a:pt x="2465389" y="238653"/>
                </a:lnTo>
                <a:lnTo>
                  <a:pt x="2474384" y="239708"/>
                </a:lnTo>
                <a:lnTo>
                  <a:pt x="2482851" y="242346"/>
                </a:lnTo>
                <a:lnTo>
                  <a:pt x="2491318" y="245512"/>
                </a:lnTo>
                <a:lnTo>
                  <a:pt x="2499255" y="249205"/>
                </a:lnTo>
                <a:lnTo>
                  <a:pt x="2506664" y="253426"/>
                </a:lnTo>
                <a:lnTo>
                  <a:pt x="2513543" y="258702"/>
                </a:lnTo>
                <a:lnTo>
                  <a:pt x="2519893" y="263978"/>
                </a:lnTo>
                <a:lnTo>
                  <a:pt x="2525714" y="270837"/>
                </a:lnTo>
                <a:lnTo>
                  <a:pt x="2531005" y="277696"/>
                </a:lnTo>
                <a:lnTo>
                  <a:pt x="2535238" y="285610"/>
                </a:lnTo>
                <a:lnTo>
                  <a:pt x="2538943" y="292469"/>
                </a:lnTo>
                <a:lnTo>
                  <a:pt x="2542118" y="301439"/>
                </a:lnTo>
                <a:lnTo>
                  <a:pt x="2544234" y="309880"/>
                </a:lnTo>
                <a:lnTo>
                  <a:pt x="2545822" y="318850"/>
                </a:lnTo>
                <a:lnTo>
                  <a:pt x="2546351" y="327819"/>
                </a:lnTo>
                <a:lnTo>
                  <a:pt x="2545822" y="336789"/>
                </a:lnTo>
                <a:lnTo>
                  <a:pt x="2544234" y="346286"/>
                </a:lnTo>
                <a:lnTo>
                  <a:pt x="2542118" y="354727"/>
                </a:lnTo>
                <a:lnTo>
                  <a:pt x="2538943" y="362642"/>
                </a:lnTo>
                <a:lnTo>
                  <a:pt x="2535238" y="370556"/>
                </a:lnTo>
                <a:lnTo>
                  <a:pt x="2531005" y="378470"/>
                </a:lnTo>
                <a:lnTo>
                  <a:pt x="2525714" y="384801"/>
                </a:lnTo>
                <a:lnTo>
                  <a:pt x="2519893" y="391133"/>
                </a:lnTo>
                <a:lnTo>
                  <a:pt x="2513543" y="396936"/>
                </a:lnTo>
                <a:lnTo>
                  <a:pt x="2506664" y="402212"/>
                </a:lnTo>
                <a:lnTo>
                  <a:pt x="2499255" y="406961"/>
                </a:lnTo>
                <a:lnTo>
                  <a:pt x="2491318" y="410654"/>
                </a:lnTo>
                <a:lnTo>
                  <a:pt x="2482851" y="413292"/>
                </a:lnTo>
                <a:lnTo>
                  <a:pt x="2474384" y="415930"/>
                </a:lnTo>
                <a:lnTo>
                  <a:pt x="2465389" y="416986"/>
                </a:lnTo>
                <a:lnTo>
                  <a:pt x="2456393" y="417513"/>
                </a:lnTo>
                <a:lnTo>
                  <a:pt x="2446868" y="416986"/>
                </a:lnTo>
                <a:lnTo>
                  <a:pt x="2438401" y="415930"/>
                </a:lnTo>
                <a:lnTo>
                  <a:pt x="2429405" y="413292"/>
                </a:lnTo>
                <a:lnTo>
                  <a:pt x="2421468" y="410654"/>
                </a:lnTo>
                <a:lnTo>
                  <a:pt x="2413530" y="406961"/>
                </a:lnTo>
                <a:lnTo>
                  <a:pt x="2406122" y="402212"/>
                </a:lnTo>
                <a:lnTo>
                  <a:pt x="2399243" y="396936"/>
                </a:lnTo>
                <a:lnTo>
                  <a:pt x="2392892" y="391133"/>
                </a:lnTo>
                <a:lnTo>
                  <a:pt x="2387072" y="384801"/>
                </a:lnTo>
                <a:lnTo>
                  <a:pt x="2381780" y="378470"/>
                </a:lnTo>
                <a:lnTo>
                  <a:pt x="2377017" y="370556"/>
                </a:lnTo>
                <a:lnTo>
                  <a:pt x="2373313" y="362642"/>
                </a:lnTo>
                <a:lnTo>
                  <a:pt x="2370138" y="354727"/>
                </a:lnTo>
                <a:lnTo>
                  <a:pt x="2368551" y="346286"/>
                </a:lnTo>
                <a:lnTo>
                  <a:pt x="2366963" y="336789"/>
                </a:lnTo>
                <a:lnTo>
                  <a:pt x="2366963" y="327819"/>
                </a:lnTo>
                <a:lnTo>
                  <a:pt x="2366963" y="318850"/>
                </a:lnTo>
                <a:lnTo>
                  <a:pt x="2368551" y="309880"/>
                </a:lnTo>
                <a:lnTo>
                  <a:pt x="2370138" y="301439"/>
                </a:lnTo>
                <a:lnTo>
                  <a:pt x="2373313" y="292469"/>
                </a:lnTo>
                <a:lnTo>
                  <a:pt x="2377017" y="285610"/>
                </a:lnTo>
                <a:lnTo>
                  <a:pt x="2381780" y="277696"/>
                </a:lnTo>
                <a:lnTo>
                  <a:pt x="2387072" y="270837"/>
                </a:lnTo>
                <a:lnTo>
                  <a:pt x="2392892" y="263978"/>
                </a:lnTo>
                <a:lnTo>
                  <a:pt x="2399243" y="258702"/>
                </a:lnTo>
                <a:lnTo>
                  <a:pt x="2406122" y="253426"/>
                </a:lnTo>
                <a:lnTo>
                  <a:pt x="2413530" y="249205"/>
                </a:lnTo>
                <a:lnTo>
                  <a:pt x="2421468" y="245512"/>
                </a:lnTo>
                <a:lnTo>
                  <a:pt x="2429405" y="242346"/>
                </a:lnTo>
                <a:lnTo>
                  <a:pt x="2438401" y="239708"/>
                </a:lnTo>
                <a:lnTo>
                  <a:pt x="2446868" y="238653"/>
                </a:lnTo>
                <a:lnTo>
                  <a:pt x="2456393" y="238125"/>
                </a:lnTo>
                <a:close/>
                <a:moveTo>
                  <a:pt x="2220384" y="238125"/>
                </a:moveTo>
                <a:lnTo>
                  <a:pt x="2229909" y="238653"/>
                </a:lnTo>
                <a:lnTo>
                  <a:pt x="2238376" y="239708"/>
                </a:lnTo>
                <a:lnTo>
                  <a:pt x="2246842" y="242346"/>
                </a:lnTo>
                <a:lnTo>
                  <a:pt x="2255309" y="245512"/>
                </a:lnTo>
                <a:lnTo>
                  <a:pt x="2263246" y="249205"/>
                </a:lnTo>
                <a:lnTo>
                  <a:pt x="2270655" y="253426"/>
                </a:lnTo>
                <a:lnTo>
                  <a:pt x="2277005" y="258702"/>
                </a:lnTo>
                <a:lnTo>
                  <a:pt x="2283884" y="263978"/>
                </a:lnTo>
                <a:lnTo>
                  <a:pt x="2289705" y="270837"/>
                </a:lnTo>
                <a:lnTo>
                  <a:pt x="2294997" y="277696"/>
                </a:lnTo>
                <a:lnTo>
                  <a:pt x="2299230" y="285610"/>
                </a:lnTo>
                <a:lnTo>
                  <a:pt x="2303463" y="292469"/>
                </a:lnTo>
                <a:lnTo>
                  <a:pt x="2306109" y="301439"/>
                </a:lnTo>
                <a:lnTo>
                  <a:pt x="2308226" y="309880"/>
                </a:lnTo>
                <a:lnTo>
                  <a:pt x="2309284" y="318850"/>
                </a:lnTo>
                <a:lnTo>
                  <a:pt x="2309813" y="327819"/>
                </a:lnTo>
                <a:lnTo>
                  <a:pt x="2309284" y="336789"/>
                </a:lnTo>
                <a:lnTo>
                  <a:pt x="2308226" y="346286"/>
                </a:lnTo>
                <a:lnTo>
                  <a:pt x="2306109" y="354727"/>
                </a:lnTo>
                <a:lnTo>
                  <a:pt x="2303463" y="362642"/>
                </a:lnTo>
                <a:lnTo>
                  <a:pt x="2299230" y="370556"/>
                </a:lnTo>
                <a:lnTo>
                  <a:pt x="2294997" y="378470"/>
                </a:lnTo>
                <a:lnTo>
                  <a:pt x="2289705" y="384801"/>
                </a:lnTo>
                <a:lnTo>
                  <a:pt x="2283884" y="391133"/>
                </a:lnTo>
                <a:lnTo>
                  <a:pt x="2277005" y="396936"/>
                </a:lnTo>
                <a:lnTo>
                  <a:pt x="2270655" y="402212"/>
                </a:lnTo>
                <a:lnTo>
                  <a:pt x="2263246" y="406961"/>
                </a:lnTo>
                <a:lnTo>
                  <a:pt x="2255309" y="410654"/>
                </a:lnTo>
                <a:lnTo>
                  <a:pt x="2246842" y="413292"/>
                </a:lnTo>
                <a:lnTo>
                  <a:pt x="2238376" y="415930"/>
                </a:lnTo>
                <a:lnTo>
                  <a:pt x="2229909" y="416986"/>
                </a:lnTo>
                <a:lnTo>
                  <a:pt x="2220384" y="417513"/>
                </a:lnTo>
                <a:lnTo>
                  <a:pt x="2210859" y="416986"/>
                </a:lnTo>
                <a:lnTo>
                  <a:pt x="2202392" y="415930"/>
                </a:lnTo>
                <a:lnTo>
                  <a:pt x="2193925" y="413292"/>
                </a:lnTo>
                <a:lnTo>
                  <a:pt x="2185459" y="410654"/>
                </a:lnTo>
                <a:lnTo>
                  <a:pt x="2177521" y="406961"/>
                </a:lnTo>
                <a:lnTo>
                  <a:pt x="2170113" y="402212"/>
                </a:lnTo>
                <a:lnTo>
                  <a:pt x="2163234" y="396936"/>
                </a:lnTo>
                <a:lnTo>
                  <a:pt x="2156354" y="391133"/>
                </a:lnTo>
                <a:lnTo>
                  <a:pt x="2151063" y="384801"/>
                </a:lnTo>
                <a:lnTo>
                  <a:pt x="2145771" y="378470"/>
                </a:lnTo>
                <a:lnTo>
                  <a:pt x="2141538" y="370556"/>
                </a:lnTo>
                <a:lnTo>
                  <a:pt x="2137304" y="362642"/>
                </a:lnTo>
                <a:lnTo>
                  <a:pt x="2134129" y="354727"/>
                </a:lnTo>
                <a:lnTo>
                  <a:pt x="2132013" y="346286"/>
                </a:lnTo>
                <a:lnTo>
                  <a:pt x="2130954" y="336789"/>
                </a:lnTo>
                <a:lnTo>
                  <a:pt x="2130425" y="327819"/>
                </a:lnTo>
                <a:lnTo>
                  <a:pt x="2130954" y="318850"/>
                </a:lnTo>
                <a:lnTo>
                  <a:pt x="2132013" y="309880"/>
                </a:lnTo>
                <a:lnTo>
                  <a:pt x="2134129" y="301439"/>
                </a:lnTo>
                <a:lnTo>
                  <a:pt x="2137304" y="292469"/>
                </a:lnTo>
                <a:lnTo>
                  <a:pt x="2141538" y="285610"/>
                </a:lnTo>
                <a:lnTo>
                  <a:pt x="2145771" y="277696"/>
                </a:lnTo>
                <a:lnTo>
                  <a:pt x="2151063" y="270837"/>
                </a:lnTo>
                <a:lnTo>
                  <a:pt x="2156354" y="263978"/>
                </a:lnTo>
                <a:lnTo>
                  <a:pt x="2163234" y="258702"/>
                </a:lnTo>
                <a:lnTo>
                  <a:pt x="2170113" y="253426"/>
                </a:lnTo>
                <a:lnTo>
                  <a:pt x="2177521" y="249205"/>
                </a:lnTo>
                <a:lnTo>
                  <a:pt x="2185459" y="245512"/>
                </a:lnTo>
                <a:lnTo>
                  <a:pt x="2193925" y="242346"/>
                </a:lnTo>
                <a:lnTo>
                  <a:pt x="2202392" y="239708"/>
                </a:lnTo>
                <a:lnTo>
                  <a:pt x="2210859" y="238653"/>
                </a:lnTo>
                <a:lnTo>
                  <a:pt x="2220384" y="238125"/>
                </a:lnTo>
                <a:close/>
                <a:moveTo>
                  <a:pt x="1983320" y="238125"/>
                </a:moveTo>
                <a:lnTo>
                  <a:pt x="1992369" y="238653"/>
                </a:lnTo>
                <a:lnTo>
                  <a:pt x="2001418" y="239708"/>
                </a:lnTo>
                <a:lnTo>
                  <a:pt x="2009934" y="242346"/>
                </a:lnTo>
                <a:lnTo>
                  <a:pt x="2017918" y="245512"/>
                </a:lnTo>
                <a:lnTo>
                  <a:pt x="2025902" y="249205"/>
                </a:lnTo>
                <a:lnTo>
                  <a:pt x="2033354" y="253426"/>
                </a:lnTo>
                <a:lnTo>
                  <a:pt x="2040806" y="258702"/>
                </a:lnTo>
                <a:lnTo>
                  <a:pt x="2046661" y="263978"/>
                </a:lnTo>
                <a:lnTo>
                  <a:pt x="2053049" y="270837"/>
                </a:lnTo>
                <a:lnTo>
                  <a:pt x="2057839" y="277696"/>
                </a:lnTo>
                <a:lnTo>
                  <a:pt x="2062630" y="285610"/>
                </a:lnTo>
                <a:lnTo>
                  <a:pt x="2066356" y="292469"/>
                </a:lnTo>
                <a:lnTo>
                  <a:pt x="2069549" y="301439"/>
                </a:lnTo>
                <a:lnTo>
                  <a:pt x="2071146" y="309880"/>
                </a:lnTo>
                <a:lnTo>
                  <a:pt x="2073275" y="318850"/>
                </a:lnTo>
                <a:lnTo>
                  <a:pt x="2073275" y="327819"/>
                </a:lnTo>
                <a:lnTo>
                  <a:pt x="2073275" y="336789"/>
                </a:lnTo>
                <a:lnTo>
                  <a:pt x="2071146" y="346286"/>
                </a:lnTo>
                <a:lnTo>
                  <a:pt x="2069549" y="354727"/>
                </a:lnTo>
                <a:lnTo>
                  <a:pt x="2066356" y="362642"/>
                </a:lnTo>
                <a:lnTo>
                  <a:pt x="2062630" y="370556"/>
                </a:lnTo>
                <a:lnTo>
                  <a:pt x="2057839" y="378470"/>
                </a:lnTo>
                <a:lnTo>
                  <a:pt x="2053049" y="384801"/>
                </a:lnTo>
                <a:lnTo>
                  <a:pt x="2046661" y="391133"/>
                </a:lnTo>
                <a:lnTo>
                  <a:pt x="2040806" y="396936"/>
                </a:lnTo>
                <a:lnTo>
                  <a:pt x="2033354" y="402212"/>
                </a:lnTo>
                <a:lnTo>
                  <a:pt x="2025902" y="406961"/>
                </a:lnTo>
                <a:lnTo>
                  <a:pt x="2017918" y="410654"/>
                </a:lnTo>
                <a:lnTo>
                  <a:pt x="2009934" y="413292"/>
                </a:lnTo>
                <a:lnTo>
                  <a:pt x="2001418" y="415930"/>
                </a:lnTo>
                <a:lnTo>
                  <a:pt x="1992369" y="416986"/>
                </a:lnTo>
                <a:lnTo>
                  <a:pt x="1983320" y="417513"/>
                </a:lnTo>
                <a:lnTo>
                  <a:pt x="1973739" y="416986"/>
                </a:lnTo>
                <a:lnTo>
                  <a:pt x="1964690" y="415930"/>
                </a:lnTo>
                <a:lnTo>
                  <a:pt x="1956174" y="413292"/>
                </a:lnTo>
                <a:lnTo>
                  <a:pt x="1947657" y="410654"/>
                </a:lnTo>
                <a:lnTo>
                  <a:pt x="1939673" y="406961"/>
                </a:lnTo>
                <a:lnTo>
                  <a:pt x="1932221" y="402212"/>
                </a:lnTo>
                <a:lnTo>
                  <a:pt x="1925834" y="396936"/>
                </a:lnTo>
                <a:lnTo>
                  <a:pt x="1918914" y="391133"/>
                </a:lnTo>
                <a:lnTo>
                  <a:pt x="1913591" y="384801"/>
                </a:lnTo>
                <a:lnTo>
                  <a:pt x="1907736" y="378470"/>
                </a:lnTo>
                <a:lnTo>
                  <a:pt x="1903478" y="370556"/>
                </a:lnTo>
                <a:lnTo>
                  <a:pt x="1899752" y="362642"/>
                </a:lnTo>
                <a:lnTo>
                  <a:pt x="1897091" y="354727"/>
                </a:lnTo>
                <a:lnTo>
                  <a:pt x="1894429" y="346286"/>
                </a:lnTo>
                <a:lnTo>
                  <a:pt x="1893365" y="336789"/>
                </a:lnTo>
                <a:lnTo>
                  <a:pt x="1892300" y="327819"/>
                </a:lnTo>
                <a:lnTo>
                  <a:pt x="1893365" y="318850"/>
                </a:lnTo>
                <a:lnTo>
                  <a:pt x="1894429" y="309880"/>
                </a:lnTo>
                <a:lnTo>
                  <a:pt x="1897091" y="301439"/>
                </a:lnTo>
                <a:lnTo>
                  <a:pt x="1899752" y="292469"/>
                </a:lnTo>
                <a:lnTo>
                  <a:pt x="1903478" y="285610"/>
                </a:lnTo>
                <a:lnTo>
                  <a:pt x="1907736" y="277696"/>
                </a:lnTo>
                <a:lnTo>
                  <a:pt x="1913591" y="270837"/>
                </a:lnTo>
                <a:lnTo>
                  <a:pt x="1918914" y="263978"/>
                </a:lnTo>
                <a:lnTo>
                  <a:pt x="1925834" y="258702"/>
                </a:lnTo>
                <a:lnTo>
                  <a:pt x="1932221" y="253426"/>
                </a:lnTo>
                <a:lnTo>
                  <a:pt x="1939673" y="249205"/>
                </a:lnTo>
                <a:lnTo>
                  <a:pt x="1947657" y="245512"/>
                </a:lnTo>
                <a:lnTo>
                  <a:pt x="1956174" y="242346"/>
                </a:lnTo>
                <a:lnTo>
                  <a:pt x="1964690" y="239708"/>
                </a:lnTo>
                <a:lnTo>
                  <a:pt x="1973739" y="238653"/>
                </a:lnTo>
                <a:lnTo>
                  <a:pt x="1983320" y="238125"/>
                </a:lnTo>
                <a:close/>
                <a:moveTo>
                  <a:pt x="1746251" y="238125"/>
                </a:moveTo>
                <a:lnTo>
                  <a:pt x="1755299" y="238653"/>
                </a:lnTo>
                <a:lnTo>
                  <a:pt x="1764881" y="239708"/>
                </a:lnTo>
                <a:lnTo>
                  <a:pt x="1773397" y="242346"/>
                </a:lnTo>
                <a:lnTo>
                  <a:pt x="1781381" y="245512"/>
                </a:lnTo>
                <a:lnTo>
                  <a:pt x="1789365" y="249205"/>
                </a:lnTo>
                <a:lnTo>
                  <a:pt x="1797350" y="253426"/>
                </a:lnTo>
                <a:lnTo>
                  <a:pt x="1803737" y="258702"/>
                </a:lnTo>
                <a:lnTo>
                  <a:pt x="1810124" y="263978"/>
                </a:lnTo>
                <a:lnTo>
                  <a:pt x="1815979" y="270837"/>
                </a:lnTo>
                <a:lnTo>
                  <a:pt x="1821302" y="277696"/>
                </a:lnTo>
                <a:lnTo>
                  <a:pt x="1826093" y="285610"/>
                </a:lnTo>
                <a:lnTo>
                  <a:pt x="1829819" y="292469"/>
                </a:lnTo>
                <a:lnTo>
                  <a:pt x="1832480" y="301439"/>
                </a:lnTo>
                <a:lnTo>
                  <a:pt x="1835141" y="309880"/>
                </a:lnTo>
                <a:lnTo>
                  <a:pt x="1836206" y="318850"/>
                </a:lnTo>
                <a:lnTo>
                  <a:pt x="1836738" y="327819"/>
                </a:lnTo>
                <a:lnTo>
                  <a:pt x="1836206" y="336789"/>
                </a:lnTo>
                <a:lnTo>
                  <a:pt x="1835141" y="346286"/>
                </a:lnTo>
                <a:lnTo>
                  <a:pt x="1832480" y="354727"/>
                </a:lnTo>
                <a:lnTo>
                  <a:pt x="1829819" y="362642"/>
                </a:lnTo>
                <a:lnTo>
                  <a:pt x="1826093" y="370556"/>
                </a:lnTo>
                <a:lnTo>
                  <a:pt x="1821302" y="378470"/>
                </a:lnTo>
                <a:lnTo>
                  <a:pt x="1815979" y="384801"/>
                </a:lnTo>
                <a:lnTo>
                  <a:pt x="1810124" y="391133"/>
                </a:lnTo>
                <a:lnTo>
                  <a:pt x="1803737" y="396936"/>
                </a:lnTo>
                <a:lnTo>
                  <a:pt x="1797350" y="402212"/>
                </a:lnTo>
                <a:lnTo>
                  <a:pt x="1789365" y="406961"/>
                </a:lnTo>
                <a:lnTo>
                  <a:pt x="1781381" y="410654"/>
                </a:lnTo>
                <a:lnTo>
                  <a:pt x="1773397" y="413292"/>
                </a:lnTo>
                <a:lnTo>
                  <a:pt x="1764881" y="415930"/>
                </a:lnTo>
                <a:lnTo>
                  <a:pt x="1755299" y="416986"/>
                </a:lnTo>
                <a:lnTo>
                  <a:pt x="1746251" y="417513"/>
                </a:lnTo>
                <a:lnTo>
                  <a:pt x="1737202" y="416986"/>
                </a:lnTo>
                <a:lnTo>
                  <a:pt x="1728153" y="415930"/>
                </a:lnTo>
                <a:lnTo>
                  <a:pt x="1719637" y="413292"/>
                </a:lnTo>
                <a:lnTo>
                  <a:pt x="1711120" y="410654"/>
                </a:lnTo>
                <a:lnTo>
                  <a:pt x="1703668" y="406961"/>
                </a:lnTo>
                <a:lnTo>
                  <a:pt x="1695684" y="402212"/>
                </a:lnTo>
                <a:lnTo>
                  <a:pt x="1688765" y="396936"/>
                </a:lnTo>
                <a:lnTo>
                  <a:pt x="1681845" y="391133"/>
                </a:lnTo>
                <a:lnTo>
                  <a:pt x="1676522" y="384801"/>
                </a:lnTo>
                <a:lnTo>
                  <a:pt x="1671199" y="378470"/>
                </a:lnTo>
                <a:lnTo>
                  <a:pt x="1666941" y="370556"/>
                </a:lnTo>
                <a:lnTo>
                  <a:pt x="1663215" y="362642"/>
                </a:lnTo>
                <a:lnTo>
                  <a:pt x="1660021" y="354727"/>
                </a:lnTo>
                <a:lnTo>
                  <a:pt x="1657360" y="346286"/>
                </a:lnTo>
                <a:lnTo>
                  <a:pt x="1656296" y="336789"/>
                </a:lnTo>
                <a:lnTo>
                  <a:pt x="1655763" y="327819"/>
                </a:lnTo>
                <a:lnTo>
                  <a:pt x="1656296" y="318850"/>
                </a:lnTo>
                <a:lnTo>
                  <a:pt x="1657360" y="309880"/>
                </a:lnTo>
                <a:lnTo>
                  <a:pt x="1660021" y="301439"/>
                </a:lnTo>
                <a:lnTo>
                  <a:pt x="1663215" y="292469"/>
                </a:lnTo>
                <a:lnTo>
                  <a:pt x="1666941" y="285610"/>
                </a:lnTo>
                <a:lnTo>
                  <a:pt x="1671199" y="277696"/>
                </a:lnTo>
                <a:lnTo>
                  <a:pt x="1676522" y="270837"/>
                </a:lnTo>
                <a:lnTo>
                  <a:pt x="1681845" y="263978"/>
                </a:lnTo>
                <a:lnTo>
                  <a:pt x="1688765" y="258702"/>
                </a:lnTo>
                <a:lnTo>
                  <a:pt x="1695684" y="253426"/>
                </a:lnTo>
                <a:lnTo>
                  <a:pt x="1703668" y="249205"/>
                </a:lnTo>
                <a:lnTo>
                  <a:pt x="1711120" y="245512"/>
                </a:lnTo>
                <a:lnTo>
                  <a:pt x="1719637" y="242346"/>
                </a:lnTo>
                <a:lnTo>
                  <a:pt x="1728153" y="239708"/>
                </a:lnTo>
                <a:lnTo>
                  <a:pt x="1737202" y="238653"/>
                </a:lnTo>
                <a:lnTo>
                  <a:pt x="1746251" y="238125"/>
                </a:lnTo>
                <a:close/>
                <a:moveTo>
                  <a:pt x="1036109" y="238125"/>
                </a:moveTo>
                <a:lnTo>
                  <a:pt x="1045105" y="238653"/>
                </a:lnTo>
                <a:lnTo>
                  <a:pt x="1053571" y="239708"/>
                </a:lnTo>
                <a:lnTo>
                  <a:pt x="1062038" y="242346"/>
                </a:lnTo>
                <a:lnTo>
                  <a:pt x="1070505" y="245512"/>
                </a:lnTo>
                <a:lnTo>
                  <a:pt x="1078442" y="249205"/>
                </a:lnTo>
                <a:lnTo>
                  <a:pt x="1085851" y="253426"/>
                </a:lnTo>
                <a:lnTo>
                  <a:pt x="1092730" y="258702"/>
                </a:lnTo>
                <a:lnTo>
                  <a:pt x="1099080" y="263978"/>
                </a:lnTo>
                <a:lnTo>
                  <a:pt x="1105430" y="270837"/>
                </a:lnTo>
                <a:lnTo>
                  <a:pt x="1110192" y="277696"/>
                </a:lnTo>
                <a:lnTo>
                  <a:pt x="1114426" y="285610"/>
                </a:lnTo>
                <a:lnTo>
                  <a:pt x="1118659" y="292469"/>
                </a:lnTo>
                <a:lnTo>
                  <a:pt x="1121834" y="301439"/>
                </a:lnTo>
                <a:lnTo>
                  <a:pt x="1123422" y="309880"/>
                </a:lnTo>
                <a:lnTo>
                  <a:pt x="1125009" y="318850"/>
                </a:lnTo>
                <a:lnTo>
                  <a:pt x="1125538" y="327819"/>
                </a:lnTo>
                <a:lnTo>
                  <a:pt x="1125009" y="336789"/>
                </a:lnTo>
                <a:lnTo>
                  <a:pt x="1123422" y="346286"/>
                </a:lnTo>
                <a:lnTo>
                  <a:pt x="1121834" y="354727"/>
                </a:lnTo>
                <a:lnTo>
                  <a:pt x="1118659" y="362642"/>
                </a:lnTo>
                <a:lnTo>
                  <a:pt x="1114426" y="370556"/>
                </a:lnTo>
                <a:lnTo>
                  <a:pt x="1110192" y="378470"/>
                </a:lnTo>
                <a:lnTo>
                  <a:pt x="1105430" y="384801"/>
                </a:lnTo>
                <a:lnTo>
                  <a:pt x="1099080" y="391133"/>
                </a:lnTo>
                <a:lnTo>
                  <a:pt x="1092730" y="396936"/>
                </a:lnTo>
                <a:lnTo>
                  <a:pt x="1085851" y="402212"/>
                </a:lnTo>
                <a:lnTo>
                  <a:pt x="1078442" y="406961"/>
                </a:lnTo>
                <a:lnTo>
                  <a:pt x="1070505" y="410654"/>
                </a:lnTo>
                <a:lnTo>
                  <a:pt x="1062038" y="413292"/>
                </a:lnTo>
                <a:lnTo>
                  <a:pt x="1053571" y="415930"/>
                </a:lnTo>
                <a:lnTo>
                  <a:pt x="1045105" y="416986"/>
                </a:lnTo>
                <a:lnTo>
                  <a:pt x="1036109" y="417513"/>
                </a:lnTo>
                <a:lnTo>
                  <a:pt x="1026055" y="416986"/>
                </a:lnTo>
                <a:lnTo>
                  <a:pt x="1017588" y="415930"/>
                </a:lnTo>
                <a:lnTo>
                  <a:pt x="1009121" y="413292"/>
                </a:lnTo>
                <a:lnTo>
                  <a:pt x="1000655" y="410654"/>
                </a:lnTo>
                <a:lnTo>
                  <a:pt x="992717" y="406961"/>
                </a:lnTo>
                <a:lnTo>
                  <a:pt x="985309" y="402212"/>
                </a:lnTo>
                <a:lnTo>
                  <a:pt x="978959" y="396936"/>
                </a:lnTo>
                <a:lnTo>
                  <a:pt x="972079" y="391133"/>
                </a:lnTo>
                <a:lnTo>
                  <a:pt x="966259" y="384801"/>
                </a:lnTo>
                <a:lnTo>
                  <a:pt x="960967" y="378470"/>
                </a:lnTo>
                <a:lnTo>
                  <a:pt x="956734" y="370556"/>
                </a:lnTo>
                <a:lnTo>
                  <a:pt x="952500" y="362642"/>
                </a:lnTo>
                <a:lnTo>
                  <a:pt x="949325" y="354727"/>
                </a:lnTo>
                <a:lnTo>
                  <a:pt x="947738" y="346286"/>
                </a:lnTo>
                <a:lnTo>
                  <a:pt x="946679" y="336789"/>
                </a:lnTo>
                <a:lnTo>
                  <a:pt x="946150" y="327819"/>
                </a:lnTo>
                <a:lnTo>
                  <a:pt x="946679" y="318850"/>
                </a:lnTo>
                <a:lnTo>
                  <a:pt x="947738" y="309880"/>
                </a:lnTo>
                <a:lnTo>
                  <a:pt x="949325" y="301439"/>
                </a:lnTo>
                <a:lnTo>
                  <a:pt x="952500" y="292469"/>
                </a:lnTo>
                <a:lnTo>
                  <a:pt x="956734" y="285610"/>
                </a:lnTo>
                <a:lnTo>
                  <a:pt x="960967" y="277696"/>
                </a:lnTo>
                <a:lnTo>
                  <a:pt x="966259" y="270837"/>
                </a:lnTo>
                <a:lnTo>
                  <a:pt x="972079" y="263978"/>
                </a:lnTo>
                <a:lnTo>
                  <a:pt x="978959" y="258702"/>
                </a:lnTo>
                <a:lnTo>
                  <a:pt x="985309" y="253426"/>
                </a:lnTo>
                <a:lnTo>
                  <a:pt x="992717" y="249205"/>
                </a:lnTo>
                <a:lnTo>
                  <a:pt x="1000655" y="245512"/>
                </a:lnTo>
                <a:lnTo>
                  <a:pt x="1009121" y="242346"/>
                </a:lnTo>
                <a:lnTo>
                  <a:pt x="1017588" y="239708"/>
                </a:lnTo>
                <a:lnTo>
                  <a:pt x="1026055" y="238653"/>
                </a:lnTo>
                <a:lnTo>
                  <a:pt x="1036109" y="238125"/>
                </a:lnTo>
                <a:close/>
                <a:moveTo>
                  <a:pt x="799572" y="238125"/>
                </a:moveTo>
                <a:lnTo>
                  <a:pt x="809097" y="238653"/>
                </a:lnTo>
                <a:lnTo>
                  <a:pt x="817564" y="239708"/>
                </a:lnTo>
                <a:lnTo>
                  <a:pt x="826559" y="242346"/>
                </a:lnTo>
                <a:lnTo>
                  <a:pt x="834497" y="245512"/>
                </a:lnTo>
                <a:lnTo>
                  <a:pt x="842434" y="249205"/>
                </a:lnTo>
                <a:lnTo>
                  <a:pt x="849843" y="253426"/>
                </a:lnTo>
                <a:lnTo>
                  <a:pt x="856722" y="258702"/>
                </a:lnTo>
                <a:lnTo>
                  <a:pt x="863072" y="263978"/>
                </a:lnTo>
                <a:lnTo>
                  <a:pt x="868893" y="270837"/>
                </a:lnTo>
                <a:lnTo>
                  <a:pt x="874185" y="277696"/>
                </a:lnTo>
                <a:lnTo>
                  <a:pt x="878947" y="285610"/>
                </a:lnTo>
                <a:lnTo>
                  <a:pt x="882651" y="292469"/>
                </a:lnTo>
                <a:lnTo>
                  <a:pt x="885826" y="301439"/>
                </a:lnTo>
                <a:lnTo>
                  <a:pt x="887414" y="309880"/>
                </a:lnTo>
                <a:lnTo>
                  <a:pt x="889001" y="318850"/>
                </a:lnTo>
                <a:lnTo>
                  <a:pt x="889001" y="327819"/>
                </a:lnTo>
                <a:lnTo>
                  <a:pt x="889001" y="336789"/>
                </a:lnTo>
                <a:lnTo>
                  <a:pt x="887414" y="346286"/>
                </a:lnTo>
                <a:lnTo>
                  <a:pt x="885826" y="354727"/>
                </a:lnTo>
                <a:lnTo>
                  <a:pt x="882651" y="362642"/>
                </a:lnTo>
                <a:lnTo>
                  <a:pt x="878947" y="370556"/>
                </a:lnTo>
                <a:lnTo>
                  <a:pt x="874185" y="378470"/>
                </a:lnTo>
                <a:lnTo>
                  <a:pt x="868893" y="384801"/>
                </a:lnTo>
                <a:lnTo>
                  <a:pt x="863072" y="391133"/>
                </a:lnTo>
                <a:lnTo>
                  <a:pt x="856722" y="396936"/>
                </a:lnTo>
                <a:lnTo>
                  <a:pt x="849843" y="402212"/>
                </a:lnTo>
                <a:lnTo>
                  <a:pt x="842434" y="406961"/>
                </a:lnTo>
                <a:lnTo>
                  <a:pt x="834497" y="410654"/>
                </a:lnTo>
                <a:lnTo>
                  <a:pt x="826559" y="413292"/>
                </a:lnTo>
                <a:lnTo>
                  <a:pt x="817564" y="415930"/>
                </a:lnTo>
                <a:lnTo>
                  <a:pt x="809097" y="416986"/>
                </a:lnTo>
                <a:lnTo>
                  <a:pt x="799572" y="417513"/>
                </a:lnTo>
                <a:lnTo>
                  <a:pt x="790576" y="416986"/>
                </a:lnTo>
                <a:lnTo>
                  <a:pt x="781580" y="415930"/>
                </a:lnTo>
                <a:lnTo>
                  <a:pt x="773113" y="413292"/>
                </a:lnTo>
                <a:lnTo>
                  <a:pt x="764647" y="410654"/>
                </a:lnTo>
                <a:lnTo>
                  <a:pt x="756709" y="406961"/>
                </a:lnTo>
                <a:lnTo>
                  <a:pt x="749301" y="402212"/>
                </a:lnTo>
                <a:lnTo>
                  <a:pt x="742422" y="396936"/>
                </a:lnTo>
                <a:lnTo>
                  <a:pt x="735542" y="391133"/>
                </a:lnTo>
                <a:lnTo>
                  <a:pt x="730251" y="384801"/>
                </a:lnTo>
                <a:lnTo>
                  <a:pt x="724959" y="378470"/>
                </a:lnTo>
                <a:lnTo>
                  <a:pt x="720726" y="370556"/>
                </a:lnTo>
                <a:lnTo>
                  <a:pt x="717022" y="362642"/>
                </a:lnTo>
                <a:lnTo>
                  <a:pt x="713847" y="354727"/>
                </a:lnTo>
                <a:lnTo>
                  <a:pt x="711201" y="346286"/>
                </a:lnTo>
                <a:lnTo>
                  <a:pt x="710142" y="336789"/>
                </a:lnTo>
                <a:lnTo>
                  <a:pt x="709613" y="327819"/>
                </a:lnTo>
                <a:lnTo>
                  <a:pt x="710142" y="318850"/>
                </a:lnTo>
                <a:lnTo>
                  <a:pt x="711201" y="309880"/>
                </a:lnTo>
                <a:lnTo>
                  <a:pt x="713847" y="301439"/>
                </a:lnTo>
                <a:lnTo>
                  <a:pt x="717022" y="292469"/>
                </a:lnTo>
                <a:lnTo>
                  <a:pt x="720726" y="285610"/>
                </a:lnTo>
                <a:lnTo>
                  <a:pt x="724959" y="277696"/>
                </a:lnTo>
                <a:lnTo>
                  <a:pt x="730251" y="270837"/>
                </a:lnTo>
                <a:lnTo>
                  <a:pt x="735542" y="263978"/>
                </a:lnTo>
                <a:lnTo>
                  <a:pt x="742422" y="258702"/>
                </a:lnTo>
                <a:lnTo>
                  <a:pt x="749301" y="253426"/>
                </a:lnTo>
                <a:lnTo>
                  <a:pt x="756709" y="249205"/>
                </a:lnTo>
                <a:lnTo>
                  <a:pt x="764647" y="245512"/>
                </a:lnTo>
                <a:lnTo>
                  <a:pt x="773113" y="242346"/>
                </a:lnTo>
                <a:lnTo>
                  <a:pt x="781580" y="239708"/>
                </a:lnTo>
                <a:lnTo>
                  <a:pt x="790576" y="238653"/>
                </a:lnTo>
                <a:lnTo>
                  <a:pt x="799572" y="238125"/>
                </a:lnTo>
                <a:close/>
                <a:moveTo>
                  <a:pt x="563032" y="238125"/>
                </a:moveTo>
                <a:lnTo>
                  <a:pt x="571975" y="238653"/>
                </a:lnTo>
                <a:lnTo>
                  <a:pt x="580918" y="239708"/>
                </a:lnTo>
                <a:lnTo>
                  <a:pt x="589335" y="242346"/>
                </a:lnTo>
                <a:lnTo>
                  <a:pt x="597226" y="245512"/>
                </a:lnTo>
                <a:lnTo>
                  <a:pt x="605117" y="249205"/>
                </a:lnTo>
                <a:lnTo>
                  <a:pt x="613008" y="253426"/>
                </a:lnTo>
                <a:lnTo>
                  <a:pt x="619847" y="258702"/>
                </a:lnTo>
                <a:lnTo>
                  <a:pt x="625633" y="263978"/>
                </a:lnTo>
                <a:lnTo>
                  <a:pt x="631946" y="270837"/>
                </a:lnTo>
                <a:lnTo>
                  <a:pt x="636681" y="277696"/>
                </a:lnTo>
                <a:lnTo>
                  <a:pt x="641415" y="285610"/>
                </a:lnTo>
                <a:lnTo>
                  <a:pt x="645098" y="292469"/>
                </a:lnTo>
                <a:lnTo>
                  <a:pt x="648254" y="301439"/>
                </a:lnTo>
                <a:lnTo>
                  <a:pt x="650885" y="309880"/>
                </a:lnTo>
                <a:lnTo>
                  <a:pt x="651937" y="318850"/>
                </a:lnTo>
                <a:lnTo>
                  <a:pt x="652463" y="327819"/>
                </a:lnTo>
                <a:lnTo>
                  <a:pt x="651937" y="336789"/>
                </a:lnTo>
                <a:lnTo>
                  <a:pt x="650885" y="346286"/>
                </a:lnTo>
                <a:lnTo>
                  <a:pt x="648254" y="354727"/>
                </a:lnTo>
                <a:lnTo>
                  <a:pt x="645098" y="362642"/>
                </a:lnTo>
                <a:lnTo>
                  <a:pt x="641415" y="370556"/>
                </a:lnTo>
                <a:lnTo>
                  <a:pt x="636681" y="378470"/>
                </a:lnTo>
                <a:lnTo>
                  <a:pt x="631946" y="384801"/>
                </a:lnTo>
                <a:lnTo>
                  <a:pt x="625633" y="391133"/>
                </a:lnTo>
                <a:lnTo>
                  <a:pt x="619847" y="396936"/>
                </a:lnTo>
                <a:lnTo>
                  <a:pt x="613008" y="402212"/>
                </a:lnTo>
                <a:lnTo>
                  <a:pt x="605117" y="406961"/>
                </a:lnTo>
                <a:lnTo>
                  <a:pt x="597226" y="410654"/>
                </a:lnTo>
                <a:lnTo>
                  <a:pt x="589335" y="413292"/>
                </a:lnTo>
                <a:lnTo>
                  <a:pt x="580918" y="415930"/>
                </a:lnTo>
                <a:lnTo>
                  <a:pt x="571975" y="416986"/>
                </a:lnTo>
                <a:lnTo>
                  <a:pt x="563032" y="417513"/>
                </a:lnTo>
                <a:lnTo>
                  <a:pt x="554089" y="416986"/>
                </a:lnTo>
                <a:lnTo>
                  <a:pt x="544620" y="415930"/>
                </a:lnTo>
                <a:lnTo>
                  <a:pt x="536202" y="413292"/>
                </a:lnTo>
                <a:lnTo>
                  <a:pt x="527785" y="410654"/>
                </a:lnTo>
                <a:lnTo>
                  <a:pt x="519894" y="406961"/>
                </a:lnTo>
                <a:lnTo>
                  <a:pt x="512530" y="402212"/>
                </a:lnTo>
                <a:lnTo>
                  <a:pt x="506217" y="396936"/>
                </a:lnTo>
                <a:lnTo>
                  <a:pt x="499378" y="391133"/>
                </a:lnTo>
                <a:lnTo>
                  <a:pt x="494117" y="384801"/>
                </a:lnTo>
                <a:lnTo>
                  <a:pt x="488331" y="378470"/>
                </a:lnTo>
                <a:lnTo>
                  <a:pt x="484122" y="370556"/>
                </a:lnTo>
                <a:lnTo>
                  <a:pt x="480440" y="362642"/>
                </a:lnTo>
                <a:lnTo>
                  <a:pt x="477809" y="354727"/>
                </a:lnTo>
                <a:lnTo>
                  <a:pt x="475179" y="346286"/>
                </a:lnTo>
                <a:lnTo>
                  <a:pt x="474127" y="336789"/>
                </a:lnTo>
                <a:lnTo>
                  <a:pt x="473075" y="327819"/>
                </a:lnTo>
                <a:lnTo>
                  <a:pt x="474127" y="318850"/>
                </a:lnTo>
                <a:lnTo>
                  <a:pt x="475179" y="309880"/>
                </a:lnTo>
                <a:lnTo>
                  <a:pt x="477809" y="301439"/>
                </a:lnTo>
                <a:lnTo>
                  <a:pt x="480440" y="292469"/>
                </a:lnTo>
                <a:lnTo>
                  <a:pt x="484122" y="285610"/>
                </a:lnTo>
                <a:lnTo>
                  <a:pt x="488331" y="277696"/>
                </a:lnTo>
                <a:lnTo>
                  <a:pt x="494117" y="270837"/>
                </a:lnTo>
                <a:lnTo>
                  <a:pt x="499378" y="263978"/>
                </a:lnTo>
                <a:lnTo>
                  <a:pt x="506217" y="258702"/>
                </a:lnTo>
                <a:lnTo>
                  <a:pt x="512530" y="253426"/>
                </a:lnTo>
                <a:lnTo>
                  <a:pt x="519894" y="249205"/>
                </a:lnTo>
                <a:lnTo>
                  <a:pt x="527785" y="245512"/>
                </a:lnTo>
                <a:lnTo>
                  <a:pt x="536202" y="242346"/>
                </a:lnTo>
                <a:lnTo>
                  <a:pt x="544620" y="239708"/>
                </a:lnTo>
                <a:lnTo>
                  <a:pt x="554089" y="238653"/>
                </a:lnTo>
                <a:lnTo>
                  <a:pt x="563032" y="238125"/>
                </a:lnTo>
                <a:close/>
                <a:moveTo>
                  <a:pt x="325969" y="238125"/>
                </a:moveTo>
                <a:lnTo>
                  <a:pt x="334912" y="238653"/>
                </a:lnTo>
                <a:lnTo>
                  <a:pt x="344381" y="239708"/>
                </a:lnTo>
                <a:lnTo>
                  <a:pt x="352798" y="242346"/>
                </a:lnTo>
                <a:lnTo>
                  <a:pt x="361215" y="245512"/>
                </a:lnTo>
                <a:lnTo>
                  <a:pt x="369106" y="249205"/>
                </a:lnTo>
                <a:lnTo>
                  <a:pt x="376471" y="253426"/>
                </a:lnTo>
                <a:lnTo>
                  <a:pt x="382784" y="258702"/>
                </a:lnTo>
                <a:lnTo>
                  <a:pt x="389623" y="263978"/>
                </a:lnTo>
                <a:lnTo>
                  <a:pt x="394883" y="270837"/>
                </a:lnTo>
                <a:lnTo>
                  <a:pt x="400670" y="277696"/>
                </a:lnTo>
                <a:lnTo>
                  <a:pt x="404878" y="285610"/>
                </a:lnTo>
                <a:lnTo>
                  <a:pt x="408561" y="292469"/>
                </a:lnTo>
                <a:lnTo>
                  <a:pt x="411191" y="301439"/>
                </a:lnTo>
                <a:lnTo>
                  <a:pt x="413821" y="309880"/>
                </a:lnTo>
                <a:lnTo>
                  <a:pt x="414874" y="318850"/>
                </a:lnTo>
                <a:lnTo>
                  <a:pt x="415926" y="327819"/>
                </a:lnTo>
                <a:lnTo>
                  <a:pt x="414874" y="336789"/>
                </a:lnTo>
                <a:lnTo>
                  <a:pt x="413821" y="346286"/>
                </a:lnTo>
                <a:lnTo>
                  <a:pt x="411191" y="354727"/>
                </a:lnTo>
                <a:lnTo>
                  <a:pt x="408561" y="362642"/>
                </a:lnTo>
                <a:lnTo>
                  <a:pt x="404878" y="370556"/>
                </a:lnTo>
                <a:lnTo>
                  <a:pt x="400670" y="378470"/>
                </a:lnTo>
                <a:lnTo>
                  <a:pt x="394883" y="384801"/>
                </a:lnTo>
                <a:lnTo>
                  <a:pt x="389623" y="391133"/>
                </a:lnTo>
                <a:lnTo>
                  <a:pt x="382784" y="396936"/>
                </a:lnTo>
                <a:lnTo>
                  <a:pt x="376471" y="402212"/>
                </a:lnTo>
                <a:lnTo>
                  <a:pt x="369106" y="406961"/>
                </a:lnTo>
                <a:lnTo>
                  <a:pt x="361215" y="410654"/>
                </a:lnTo>
                <a:lnTo>
                  <a:pt x="352798" y="413292"/>
                </a:lnTo>
                <a:lnTo>
                  <a:pt x="344381" y="415930"/>
                </a:lnTo>
                <a:lnTo>
                  <a:pt x="334912" y="416986"/>
                </a:lnTo>
                <a:lnTo>
                  <a:pt x="325969" y="417513"/>
                </a:lnTo>
                <a:lnTo>
                  <a:pt x="317026" y="416986"/>
                </a:lnTo>
                <a:lnTo>
                  <a:pt x="308083" y="415930"/>
                </a:lnTo>
                <a:lnTo>
                  <a:pt x="299665" y="413292"/>
                </a:lnTo>
                <a:lnTo>
                  <a:pt x="291775" y="410654"/>
                </a:lnTo>
                <a:lnTo>
                  <a:pt x="283884" y="406961"/>
                </a:lnTo>
                <a:lnTo>
                  <a:pt x="276519" y="402212"/>
                </a:lnTo>
                <a:lnTo>
                  <a:pt x="269154" y="396936"/>
                </a:lnTo>
                <a:lnTo>
                  <a:pt x="263367" y="391133"/>
                </a:lnTo>
                <a:lnTo>
                  <a:pt x="257054" y="384801"/>
                </a:lnTo>
                <a:lnTo>
                  <a:pt x="252320" y="378470"/>
                </a:lnTo>
                <a:lnTo>
                  <a:pt x="247585" y="370556"/>
                </a:lnTo>
                <a:lnTo>
                  <a:pt x="243903" y="362642"/>
                </a:lnTo>
                <a:lnTo>
                  <a:pt x="240746" y="354727"/>
                </a:lnTo>
                <a:lnTo>
                  <a:pt x="238116" y="346286"/>
                </a:lnTo>
                <a:lnTo>
                  <a:pt x="237064" y="336789"/>
                </a:lnTo>
                <a:lnTo>
                  <a:pt x="236538" y="327819"/>
                </a:lnTo>
                <a:lnTo>
                  <a:pt x="237064" y="318850"/>
                </a:lnTo>
                <a:lnTo>
                  <a:pt x="238116" y="309880"/>
                </a:lnTo>
                <a:lnTo>
                  <a:pt x="240746" y="301439"/>
                </a:lnTo>
                <a:lnTo>
                  <a:pt x="243903" y="292469"/>
                </a:lnTo>
                <a:lnTo>
                  <a:pt x="247585" y="285610"/>
                </a:lnTo>
                <a:lnTo>
                  <a:pt x="252320" y="277696"/>
                </a:lnTo>
                <a:lnTo>
                  <a:pt x="257054" y="270837"/>
                </a:lnTo>
                <a:lnTo>
                  <a:pt x="263367" y="263978"/>
                </a:lnTo>
                <a:lnTo>
                  <a:pt x="269154" y="258702"/>
                </a:lnTo>
                <a:lnTo>
                  <a:pt x="276519" y="253426"/>
                </a:lnTo>
                <a:lnTo>
                  <a:pt x="283884" y="249205"/>
                </a:lnTo>
                <a:lnTo>
                  <a:pt x="291775" y="245512"/>
                </a:lnTo>
                <a:lnTo>
                  <a:pt x="299665" y="242346"/>
                </a:lnTo>
                <a:lnTo>
                  <a:pt x="308083" y="239708"/>
                </a:lnTo>
                <a:lnTo>
                  <a:pt x="317026" y="238653"/>
                </a:lnTo>
                <a:lnTo>
                  <a:pt x="325969" y="238125"/>
                </a:lnTo>
                <a:close/>
                <a:moveTo>
                  <a:pt x="2220384" y="0"/>
                </a:moveTo>
                <a:lnTo>
                  <a:pt x="2229909" y="531"/>
                </a:lnTo>
                <a:lnTo>
                  <a:pt x="2238376" y="2123"/>
                </a:lnTo>
                <a:lnTo>
                  <a:pt x="2246842" y="4246"/>
                </a:lnTo>
                <a:lnTo>
                  <a:pt x="2255309" y="7430"/>
                </a:lnTo>
                <a:lnTo>
                  <a:pt x="2263246" y="11145"/>
                </a:lnTo>
                <a:lnTo>
                  <a:pt x="2270655" y="15922"/>
                </a:lnTo>
                <a:lnTo>
                  <a:pt x="2277005" y="20698"/>
                </a:lnTo>
                <a:lnTo>
                  <a:pt x="2283884" y="27067"/>
                </a:lnTo>
                <a:lnTo>
                  <a:pt x="2289705" y="32905"/>
                </a:lnTo>
                <a:lnTo>
                  <a:pt x="2294997" y="40335"/>
                </a:lnTo>
                <a:lnTo>
                  <a:pt x="2299230" y="47765"/>
                </a:lnTo>
                <a:lnTo>
                  <a:pt x="2303463" y="55726"/>
                </a:lnTo>
                <a:lnTo>
                  <a:pt x="2306109" y="63686"/>
                </a:lnTo>
                <a:lnTo>
                  <a:pt x="2308226" y="72178"/>
                </a:lnTo>
                <a:lnTo>
                  <a:pt x="2309284" y="81200"/>
                </a:lnTo>
                <a:lnTo>
                  <a:pt x="2309813" y="90753"/>
                </a:lnTo>
                <a:lnTo>
                  <a:pt x="2309284" y="99775"/>
                </a:lnTo>
                <a:lnTo>
                  <a:pt x="2308226" y="108797"/>
                </a:lnTo>
                <a:lnTo>
                  <a:pt x="2306109" y="117289"/>
                </a:lnTo>
                <a:lnTo>
                  <a:pt x="2303463" y="125780"/>
                </a:lnTo>
                <a:lnTo>
                  <a:pt x="2299230" y="133741"/>
                </a:lnTo>
                <a:lnTo>
                  <a:pt x="2294997" y="141171"/>
                </a:lnTo>
                <a:lnTo>
                  <a:pt x="2289705" y="148071"/>
                </a:lnTo>
                <a:lnTo>
                  <a:pt x="2283884" y="154439"/>
                </a:lnTo>
                <a:lnTo>
                  <a:pt x="2277005" y="160277"/>
                </a:lnTo>
                <a:lnTo>
                  <a:pt x="2270655" y="165584"/>
                </a:lnTo>
                <a:lnTo>
                  <a:pt x="2263246" y="169830"/>
                </a:lnTo>
                <a:lnTo>
                  <a:pt x="2255309" y="173545"/>
                </a:lnTo>
                <a:lnTo>
                  <a:pt x="2246842" y="176729"/>
                </a:lnTo>
                <a:lnTo>
                  <a:pt x="2238376" y="178852"/>
                </a:lnTo>
                <a:lnTo>
                  <a:pt x="2229909" y="180444"/>
                </a:lnTo>
                <a:lnTo>
                  <a:pt x="2220384" y="180975"/>
                </a:lnTo>
                <a:lnTo>
                  <a:pt x="2210859" y="180444"/>
                </a:lnTo>
                <a:lnTo>
                  <a:pt x="2202392" y="178852"/>
                </a:lnTo>
                <a:lnTo>
                  <a:pt x="2193925" y="176729"/>
                </a:lnTo>
                <a:lnTo>
                  <a:pt x="2185459" y="173545"/>
                </a:lnTo>
                <a:lnTo>
                  <a:pt x="2177521" y="169830"/>
                </a:lnTo>
                <a:lnTo>
                  <a:pt x="2170113" y="165584"/>
                </a:lnTo>
                <a:lnTo>
                  <a:pt x="2163234" y="160277"/>
                </a:lnTo>
                <a:lnTo>
                  <a:pt x="2156354" y="154439"/>
                </a:lnTo>
                <a:lnTo>
                  <a:pt x="2151063" y="148071"/>
                </a:lnTo>
                <a:lnTo>
                  <a:pt x="2145771" y="141171"/>
                </a:lnTo>
                <a:lnTo>
                  <a:pt x="2141538" y="133741"/>
                </a:lnTo>
                <a:lnTo>
                  <a:pt x="2137304" y="125780"/>
                </a:lnTo>
                <a:lnTo>
                  <a:pt x="2134129" y="117289"/>
                </a:lnTo>
                <a:lnTo>
                  <a:pt x="2132013" y="108797"/>
                </a:lnTo>
                <a:lnTo>
                  <a:pt x="2130954" y="99775"/>
                </a:lnTo>
                <a:lnTo>
                  <a:pt x="2130425" y="90753"/>
                </a:lnTo>
                <a:lnTo>
                  <a:pt x="2130954" y="81200"/>
                </a:lnTo>
                <a:lnTo>
                  <a:pt x="2132013" y="72178"/>
                </a:lnTo>
                <a:lnTo>
                  <a:pt x="2134129" y="63686"/>
                </a:lnTo>
                <a:lnTo>
                  <a:pt x="2137304" y="55726"/>
                </a:lnTo>
                <a:lnTo>
                  <a:pt x="2141538" y="47765"/>
                </a:lnTo>
                <a:lnTo>
                  <a:pt x="2145771" y="40335"/>
                </a:lnTo>
                <a:lnTo>
                  <a:pt x="2151063" y="32905"/>
                </a:lnTo>
                <a:lnTo>
                  <a:pt x="2156354" y="27067"/>
                </a:lnTo>
                <a:lnTo>
                  <a:pt x="2163234" y="20698"/>
                </a:lnTo>
                <a:lnTo>
                  <a:pt x="2170113" y="15922"/>
                </a:lnTo>
                <a:lnTo>
                  <a:pt x="2177521" y="11145"/>
                </a:lnTo>
                <a:lnTo>
                  <a:pt x="2185459" y="7430"/>
                </a:lnTo>
                <a:lnTo>
                  <a:pt x="2193925" y="4246"/>
                </a:lnTo>
                <a:lnTo>
                  <a:pt x="2202392" y="2123"/>
                </a:lnTo>
                <a:lnTo>
                  <a:pt x="2210859" y="531"/>
                </a:lnTo>
                <a:lnTo>
                  <a:pt x="2220384" y="0"/>
                </a:lnTo>
                <a:close/>
                <a:moveTo>
                  <a:pt x="1983320" y="0"/>
                </a:moveTo>
                <a:lnTo>
                  <a:pt x="1992369" y="531"/>
                </a:lnTo>
                <a:lnTo>
                  <a:pt x="2001418" y="2123"/>
                </a:lnTo>
                <a:lnTo>
                  <a:pt x="2009934" y="4246"/>
                </a:lnTo>
                <a:lnTo>
                  <a:pt x="2017918" y="7430"/>
                </a:lnTo>
                <a:lnTo>
                  <a:pt x="2025902" y="11145"/>
                </a:lnTo>
                <a:lnTo>
                  <a:pt x="2033354" y="15922"/>
                </a:lnTo>
                <a:lnTo>
                  <a:pt x="2040806" y="20698"/>
                </a:lnTo>
                <a:lnTo>
                  <a:pt x="2046661" y="27067"/>
                </a:lnTo>
                <a:lnTo>
                  <a:pt x="2053049" y="32905"/>
                </a:lnTo>
                <a:lnTo>
                  <a:pt x="2057839" y="40335"/>
                </a:lnTo>
                <a:lnTo>
                  <a:pt x="2062630" y="47765"/>
                </a:lnTo>
                <a:lnTo>
                  <a:pt x="2066356" y="55726"/>
                </a:lnTo>
                <a:lnTo>
                  <a:pt x="2069549" y="63686"/>
                </a:lnTo>
                <a:lnTo>
                  <a:pt x="2071146" y="72178"/>
                </a:lnTo>
                <a:lnTo>
                  <a:pt x="2073275" y="81200"/>
                </a:lnTo>
                <a:lnTo>
                  <a:pt x="2073275" y="90753"/>
                </a:lnTo>
                <a:lnTo>
                  <a:pt x="2073275" y="99775"/>
                </a:lnTo>
                <a:lnTo>
                  <a:pt x="2071146" y="108797"/>
                </a:lnTo>
                <a:lnTo>
                  <a:pt x="2069549" y="117289"/>
                </a:lnTo>
                <a:lnTo>
                  <a:pt x="2066356" y="125780"/>
                </a:lnTo>
                <a:lnTo>
                  <a:pt x="2062630" y="133741"/>
                </a:lnTo>
                <a:lnTo>
                  <a:pt x="2057839" y="141171"/>
                </a:lnTo>
                <a:lnTo>
                  <a:pt x="2053049" y="148071"/>
                </a:lnTo>
                <a:lnTo>
                  <a:pt x="2046661" y="154439"/>
                </a:lnTo>
                <a:lnTo>
                  <a:pt x="2040806" y="160277"/>
                </a:lnTo>
                <a:lnTo>
                  <a:pt x="2033354" y="165584"/>
                </a:lnTo>
                <a:lnTo>
                  <a:pt x="2025902" y="169830"/>
                </a:lnTo>
                <a:lnTo>
                  <a:pt x="2017918" y="173545"/>
                </a:lnTo>
                <a:lnTo>
                  <a:pt x="2009934" y="176729"/>
                </a:lnTo>
                <a:lnTo>
                  <a:pt x="2001418" y="178852"/>
                </a:lnTo>
                <a:lnTo>
                  <a:pt x="1992369" y="180444"/>
                </a:lnTo>
                <a:lnTo>
                  <a:pt x="1983320" y="180975"/>
                </a:lnTo>
                <a:lnTo>
                  <a:pt x="1973739" y="180444"/>
                </a:lnTo>
                <a:lnTo>
                  <a:pt x="1964690" y="178852"/>
                </a:lnTo>
                <a:lnTo>
                  <a:pt x="1956174" y="176729"/>
                </a:lnTo>
                <a:lnTo>
                  <a:pt x="1947657" y="173545"/>
                </a:lnTo>
                <a:lnTo>
                  <a:pt x="1939673" y="169830"/>
                </a:lnTo>
                <a:lnTo>
                  <a:pt x="1932221" y="165584"/>
                </a:lnTo>
                <a:lnTo>
                  <a:pt x="1925834" y="160277"/>
                </a:lnTo>
                <a:lnTo>
                  <a:pt x="1918914" y="154439"/>
                </a:lnTo>
                <a:lnTo>
                  <a:pt x="1913591" y="148071"/>
                </a:lnTo>
                <a:lnTo>
                  <a:pt x="1907736" y="141171"/>
                </a:lnTo>
                <a:lnTo>
                  <a:pt x="1903478" y="133741"/>
                </a:lnTo>
                <a:lnTo>
                  <a:pt x="1899752" y="125780"/>
                </a:lnTo>
                <a:lnTo>
                  <a:pt x="1897091" y="117289"/>
                </a:lnTo>
                <a:lnTo>
                  <a:pt x="1894429" y="108797"/>
                </a:lnTo>
                <a:lnTo>
                  <a:pt x="1893365" y="99775"/>
                </a:lnTo>
                <a:lnTo>
                  <a:pt x="1892300" y="90753"/>
                </a:lnTo>
                <a:lnTo>
                  <a:pt x="1893365" y="81200"/>
                </a:lnTo>
                <a:lnTo>
                  <a:pt x="1894429" y="72178"/>
                </a:lnTo>
                <a:lnTo>
                  <a:pt x="1897091" y="63686"/>
                </a:lnTo>
                <a:lnTo>
                  <a:pt x="1899752" y="55726"/>
                </a:lnTo>
                <a:lnTo>
                  <a:pt x="1903478" y="47765"/>
                </a:lnTo>
                <a:lnTo>
                  <a:pt x="1907736" y="40335"/>
                </a:lnTo>
                <a:lnTo>
                  <a:pt x="1913591" y="32905"/>
                </a:lnTo>
                <a:lnTo>
                  <a:pt x="1918914" y="27067"/>
                </a:lnTo>
                <a:lnTo>
                  <a:pt x="1925834" y="20698"/>
                </a:lnTo>
                <a:lnTo>
                  <a:pt x="1932221" y="15922"/>
                </a:lnTo>
                <a:lnTo>
                  <a:pt x="1939673" y="11145"/>
                </a:lnTo>
                <a:lnTo>
                  <a:pt x="1947657" y="7430"/>
                </a:lnTo>
                <a:lnTo>
                  <a:pt x="1956174" y="4246"/>
                </a:lnTo>
                <a:lnTo>
                  <a:pt x="1964690" y="2123"/>
                </a:lnTo>
                <a:lnTo>
                  <a:pt x="1973739" y="531"/>
                </a:lnTo>
                <a:lnTo>
                  <a:pt x="1983320" y="0"/>
                </a:lnTo>
                <a:close/>
                <a:moveTo>
                  <a:pt x="1746251" y="0"/>
                </a:moveTo>
                <a:lnTo>
                  <a:pt x="1755299" y="531"/>
                </a:lnTo>
                <a:lnTo>
                  <a:pt x="1764881" y="2123"/>
                </a:lnTo>
                <a:lnTo>
                  <a:pt x="1773397" y="4246"/>
                </a:lnTo>
                <a:lnTo>
                  <a:pt x="1781381" y="7430"/>
                </a:lnTo>
                <a:lnTo>
                  <a:pt x="1789365" y="11145"/>
                </a:lnTo>
                <a:lnTo>
                  <a:pt x="1797350" y="15922"/>
                </a:lnTo>
                <a:lnTo>
                  <a:pt x="1803737" y="20698"/>
                </a:lnTo>
                <a:lnTo>
                  <a:pt x="1810124" y="27067"/>
                </a:lnTo>
                <a:lnTo>
                  <a:pt x="1815979" y="32905"/>
                </a:lnTo>
                <a:lnTo>
                  <a:pt x="1821302" y="40335"/>
                </a:lnTo>
                <a:lnTo>
                  <a:pt x="1826093" y="47765"/>
                </a:lnTo>
                <a:lnTo>
                  <a:pt x="1829819" y="55726"/>
                </a:lnTo>
                <a:lnTo>
                  <a:pt x="1832480" y="63686"/>
                </a:lnTo>
                <a:lnTo>
                  <a:pt x="1835141" y="72178"/>
                </a:lnTo>
                <a:lnTo>
                  <a:pt x="1836206" y="81200"/>
                </a:lnTo>
                <a:lnTo>
                  <a:pt x="1836738" y="90753"/>
                </a:lnTo>
                <a:lnTo>
                  <a:pt x="1836206" y="99775"/>
                </a:lnTo>
                <a:lnTo>
                  <a:pt x="1835141" y="108797"/>
                </a:lnTo>
                <a:lnTo>
                  <a:pt x="1832480" y="117289"/>
                </a:lnTo>
                <a:lnTo>
                  <a:pt x="1829819" y="125780"/>
                </a:lnTo>
                <a:lnTo>
                  <a:pt x="1826093" y="133741"/>
                </a:lnTo>
                <a:lnTo>
                  <a:pt x="1821302" y="141171"/>
                </a:lnTo>
                <a:lnTo>
                  <a:pt x="1815979" y="148071"/>
                </a:lnTo>
                <a:lnTo>
                  <a:pt x="1810124" y="154439"/>
                </a:lnTo>
                <a:lnTo>
                  <a:pt x="1803737" y="160277"/>
                </a:lnTo>
                <a:lnTo>
                  <a:pt x="1797350" y="165584"/>
                </a:lnTo>
                <a:lnTo>
                  <a:pt x="1789365" y="169830"/>
                </a:lnTo>
                <a:lnTo>
                  <a:pt x="1781381" y="173545"/>
                </a:lnTo>
                <a:lnTo>
                  <a:pt x="1773397" y="176729"/>
                </a:lnTo>
                <a:lnTo>
                  <a:pt x="1764881" y="178852"/>
                </a:lnTo>
                <a:lnTo>
                  <a:pt x="1755299" y="180444"/>
                </a:lnTo>
                <a:lnTo>
                  <a:pt x="1746251" y="180975"/>
                </a:lnTo>
                <a:lnTo>
                  <a:pt x="1737202" y="180444"/>
                </a:lnTo>
                <a:lnTo>
                  <a:pt x="1728153" y="178852"/>
                </a:lnTo>
                <a:lnTo>
                  <a:pt x="1719637" y="176729"/>
                </a:lnTo>
                <a:lnTo>
                  <a:pt x="1711120" y="173545"/>
                </a:lnTo>
                <a:lnTo>
                  <a:pt x="1703668" y="169830"/>
                </a:lnTo>
                <a:lnTo>
                  <a:pt x="1695684" y="165584"/>
                </a:lnTo>
                <a:lnTo>
                  <a:pt x="1688765" y="160277"/>
                </a:lnTo>
                <a:lnTo>
                  <a:pt x="1681845" y="154439"/>
                </a:lnTo>
                <a:lnTo>
                  <a:pt x="1676522" y="148071"/>
                </a:lnTo>
                <a:lnTo>
                  <a:pt x="1671199" y="141171"/>
                </a:lnTo>
                <a:lnTo>
                  <a:pt x="1666941" y="133741"/>
                </a:lnTo>
                <a:lnTo>
                  <a:pt x="1663215" y="125780"/>
                </a:lnTo>
                <a:lnTo>
                  <a:pt x="1660021" y="117289"/>
                </a:lnTo>
                <a:lnTo>
                  <a:pt x="1657360" y="108797"/>
                </a:lnTo>
                <a:lnTo>
                  <a:pt x="1656296" y="99775"/>
                </a:lnTo>
                <a:lnTo>
                  <a:pt x="1655763" y="90753"/>
                </a:lnTo>
                <a:lnTo>
                  <a:pt x="1656296" y="81200"/>
                </a:lnTo>
                <a:lnTo>
                  <a:pt x="1657360" y="72178"/>
                </a:lnTo>
                <a:lnTo>
                  <a:pt x="1660021" y="63686"/>
                </a:lnTo>
                <a:lnTo>
                  <a:pt x="1663215" y="55726"/>
                </a:lnTo>
                <a:lnTo>
                  <a:pt x="1666941" y="47765"/>
                </a:lnTo>
                <a:lnTo>
                  <a:pt x="1671199" y="40335"/>
                </a:lnTo>
                <a:lnTo>
                  <a:pt x="1676522" y="32905"/>
                </a:lnTo>
                <a:lnTo>
                  <a:pt x="1681845" y="27067"/>
                </a:lnTo>
                <a:lnTo>
                  <a:pt x="1688765" y="20698"/>
                </a:lnTo>
                <a:lnTo>
                  <a:pt x="1695684" y="15922"/>
                </a:lnTo>
                <a:lnTo>
                  <a:pt x="1703668" y="11145"/>
                </a:lnTo>
                <a:lnTo>
                  <a:pt x="1711120" y="7430"/>
                </a:lnTo>
                <a:lnTo>
                  <a:pt x="1719637" y="4246"/>
                </a:lnTo>
                <a:lnTo>
                  <a:pt x="1728153" y="2123"/>
                </a:lnTo>
                <a:lnTo>
                  <a:pt x="1737202" y="531"/>
                </a:lnTo>
                <a:lnTo>
                  <a:pt x="1746251" y="0"/>
                </a:lnTo>
                <a:close/>
                <a:moveTo>
                  <a:pt x="1509978" y="0"/>
                </a:moveTo>
                <a:lnTo>
                  <a:pt x="1519000" y="531"/>
                </a:lnTo>
                <a:lnTo>
                  <a:pt x="1528023" y="2123"/>
                </a:lnTo>
                <a:lnTo>
                  <a:pt x="1536514" y="4246"/>
                </a:lnTo>
                <a:lnTo>
                  <a:pt x="1545006" y="7430"/>
                </a:lnTo>
                <a:lnTo>
                  <a:pt x="1552966" y="11145"/>
                </a:lnTo>
                <a:lnTo>
                  <a:pt x="1560396" y="15922"/>
                </a:lnTo>
                <a:lnTo>
                  <a:pt x="1567296" y="20698"/>
                </a:lnTo>
                <a:lnTo>
                  <a:pt x="1574195" y="27067"/>
                </a:lnTo>
                <a:lnTo>
                  <a:pt x="1579502" y="32905"/>
                </a:lnTo>
                <a:lnTo>
                  <a:pt x="1584809" y="40335"/>
                </a:lnTo>
                <a:lnTo>
                  <a:pt x="1589055" y="47765"/>
                </a:lnTo>
                <a:lnTo>
                  <a:pt x="1592770" y="55726"/>
                </a:lnTo>
                <a:lnTo>
                  <a:pt x="1595954" y="63686"/>
                </a:lnTo>
                <a:lnTo>
                  <a:pt x="1598608" y="72178"/>
                </a:lnTo>
                <a:lnTo>
                  <a:pt x="1599670" y="81200"/>
                </a:lnTo>
                <a:lnTo>
                  <a:pt x="1600200" y="90753"/>
                </a:lnTo>
                <a:lnTo>
                  <a:pt x="1599670" y="99775"/>
                </a:lnTo>
                <a:lnTo>
                  <a:pt x="1598608" y="108797"/>
                </a:lnTo>
                <a:lnTo>
                  <a:pt x="1595954" y="117289"/>
                </a:lnTo>
                <a:lnTo>
                  <a:pt x="1592770" y="125780"/>
                </a:lnTo>
                <a:lnTo>
                  <a:pt x="1589055" y="133741"/>
                </a:lnTo>
                <a:lnTo>
                  <a:pt x="1584809" y="141171"/>
                </a:lnTo>
                <a:lnTo>
                  <a:pt x="1579502" y="148071"/>
                </a:lnTo>
                <a:lnTo>
                  <a:pt x="1574195" y="154439"/>
                </a:lnTo>
                <a:lnTo>
                  <a:pt x="1567296" y="160277"/>
                </a:lnTo>
                <a:lnTo>
                  <a:pt x="1560396" y="165584"/>
                </a:lnTo>
                <a:lnTo>
                  <a:pt x="1552966" y="169830"/>
                </a:lnTo>
                <a:lnTo>
                  <a:pt x="1545006" y="173545"/>
                </a:lnTo>
                <a:lnTo>
                  <a:pt x="1536514" y="176729"/>
                </a:lnTo>
                <a:lnTo>
                  <a:pt x="1528023" y="178852"/>
                </a:lnTo>
                <a:lnTo>
                  <a:pt x="1519000" y="180444"/>
                </a:lnTo>
                <a:lnTo>
                  <a:pt x="1509978" y="180975"/>
                </a:lnTo>
                <a:lnTo>
                  <a:pt x="1500425" y="180444"/>
                </a:lnTo>
                <a:lnTo>
                  <a:pt x="1491403" y="178852"/>
                </a:lnTo>
                <a:lnTo>
                  <a:pt x="1482911" y="176729"/>
                </a:lnTo>
                <a:lnTo>
                  <a:pt x="1474951" y="173545"/>
                </a:lnTo>
                <a:lnTo>
                  <a:pt x="1466990" y="169830"/>
                </a:lnTo>
                <a:lnTo>
                  <a:pt x="1459560" y="165584"/>
                </a:lnTo>
                <a:lnTo>
                  <a:pt x="1452661" y="160277"/>
                </a:lnTo>
                <a:lnTo>
                  <a:pt x="1446292" y="154439"/>
                </a:lnTo>
                <a:lnTo>
                  <a:pt x="1440454" y="148071"/>
                </a:lnTo>
                <a:lnTo>
                  <a:pt x="1435147" y="141171"/>
                </a:lnTo>
                <a:lnTo>
                  <a:pt x="1430370" y="133741"/>
                </a:lnTo>
                <a:lnTo>
                  <a:pt x="1426655" y="125780"/>
                </a:lnTo>
                <a:lnTo>
                  <a:pt x="1423471" y="117289"/>
                </a:lnTo>
                <a:lnTo>
                  <a:pt x="1421348" y="108797"/>
                </a:lnTo>
                <a:lnTo>
                  <a:pt x="1420287" y="99775"/>
                </a:lnTo>
                <a:lnTo>
                  <a:pt x="1419225" y="90753"/>
                </a:lnTo>
                <a:lnTo>
                  <a:pt x="1420287" y="81200"/>
                </a:lnTo>
                <a:lnTo>
                  <a:pt x="1421348" y="72178"/>
                </a:lnTo>
                <a:lnTo>
                  <a:pt x="1423471" y="63686"/>
                </a:lnTo>
                <a:lnTo>
                  <a:pt x="1426655" y="55726"/>
                </a:lnTo>
                <a:lnTo>
                  <a:pt x="1430370" y="47765"/>
                </a:lnTo>
                <a:lnTo>
                  <a:pt x="1435147" y="40335"/>
                </a:lnTo>
                <a:lnTo>
                  <a:pt x="1440454" y="32905"/>
                </a:lnTo>
                <a:lnTo>
                  <a:pt x="1446292" y="27067"/>
                </a:lnTo>
                <a:lnTo>
                  <a:pt x="1452661" y="20698"/>
                </a:lnTo>
                <a:lnTo>
                  <a:pt x="1459560" y="15922"/>
                </a:lnTo>
                <a:lnTo>
                  <a:pt x="1466990" y="11145"/>
                </a:lnTo>
                <a:lnTo>
                  <a:pt x="1474951" y="7430"/>
                </a:lnTo>
                <a:lnTo>
                  <a:pt x="1482911" y="4246"/>
                </a:lnTo>
                <a:lnTo>
                  <a:pt x="1491403" y="2123"/>
                </a:lnTo>
                <a:lnTo>
                  <a:pt x="1500425" y="531"/>
                </a:lnTo>
                <a:lnTo>
                  <a:pt x="1509978" y="0"/>
                </a:lnTo>
                <a:close/>
                <a:moveTo>
                  <a:pt x="799572" y="0"/>
                </a:moveTo>
                <a:lnTo>
                  <a:pt x="809097" y="531"/>
                </a:lnTo>
                <a:lnTo>
                  <a:pt x="817564" y="2123"/>
                </a:lnTo>
                <a:lnTo>
                  <a:pt x="826559" y="4246"/>
                </a:lnTo>
                <a:lnTo>
                  <a:pt x="834497" y="7430"/>
                </a:lnTo>
                <a:lnTo>
                  <a:pt x="842434" y="11145"/>
                </a:lnTo>
                <a:lnTo>
                  <a:pt x="849843" y="15922"/>
                </a:lnTo>
                <a:lnTo>
                  <a:pt x="856722" y="20698"/>
                </a:lnTo>
                <a:lnTo>
                  <a:pt x="863072" y="27067"/>
                </a:lnTo>
                <a:lnTo>
                  <a:pt x="868893" y="32905"/>
                </a:lnTo>
                <a:lnTo>
                  <a:pt x="874185" y="40335"/>
                </a:lnTo>
                <a:lnTo>
                  <a:pt x="878947" y="47765"/>
                </a:lnTo>
                <a:lnTo>
                  <a:pt x="882651" y="55726"/>
                </a:lnTo>
                <a:lnTo>
                  <a:pt x="885826" y="63686"/>
                </a:lnTo>
                <a:lnTo>
                  <a:pt x="887414" y="72178"/>
                </a:lnTo>
                <a:lnTo>
                  <a:pt x="889001" y="81200"/>
                </a:lnTo>
                <a:lnTo>
                  <a:pt x="889001" y="90753"/>
                </a:lnTo>
                <a:lnTo>
                  <a:pt x="889001" y="99775"/>
                </a:lnTo>
                <a:lnTo>
                  <a:pt x="887414" y="108797"/>
                </a:lnTo>
                <a:lnTo>
                  <a:pt x="885826" y="117289"/>
                </a:lnTo>
                <a:lnTo>
                  <a:pt x="882651" y="125780"/>
                </a:lnTo>
                <a:lnTo>
                  <a:pt x="878947" y="133741"/>
                </a:lnTo>
                <a:lnTo>
                  <a:pt x="874185" y="141171"/>
                </a:lnTo>
                <a:lnTo>
                  <a:pt x="868893" y="148071"/>
                </a:lnTo>
                <a:lnTo>
                  <a:pt x="863072" y="154439"/>
                </a:lnTo>
                <a:lnTo>
                  <a:pt x="856722" y="160277"/>
                </a:lnTo>
                <a:lnTo>
                  <a:pt x="849843" y="165584"/>
                </a:lnTo>
                <a:lnTo>
                  <a:pt x="842434" y="169830"/>
                </a:lnTo>
                <a:lnTo>
                  <a:pt x="834497" y="173545"/>
                </a:lnTo>
                <a:lnTo>
                  <a:pt x="826559" y="176729"/>
                </a:lnTo>
                <a:lnTo>
                  <a:pt x="817564" y="178852"/>
                </a:lnTo>
                <a:lnTo>
                  <a:pt x="809097" y="180444"/>
                </a:lnTo>
                <a:lnTo>
                  <a:pt x="799572" y="180975"/>
                </a:lnTo>
                <a:lnTo>
                  <a:pt x="790576" y="180444"/>
                </a:lnTo>
                <a:lnTo>
                  <a:pt x="781580" y="178852"/>
                </a:lnTo>
                <a:lnTo>
                  <a:pt x="773113" y="176729"/>
                </a:lnTo>
                <a:lnTo>
                  <a:pt x="764647" y="173545"/>
                </a:lnTo>
                <a:lnTo>
                  <a:pt x="756709" y="169830"/>
                </a:lnTo>
                <a:lnTo>
                  <a:pt x="749301" y="165584"/>
                </a:lnTo>
                <a:lnTo>
                  <a:pt x="742422" y="160277"/>
                </a:lnTo>
                <a:lnTo>
                  <a:pt x="735542" y="154439"/>
                </a:lnTo>
                <a:lnTo>
                  <a:pt x="730251" y="148071"/>
                </a:lnTo>
                <a:lnTo>
                  <a:pt x="724959" y="141171"/>
                </a:lnTo>
                <a:lnTo>
                  <a:pt x="720726" y="133741"/>
                </a:lnTo>
                <a:lnTo>
                  <a:pt x="717022" y="125780"/>
                </a:lnTo>
                <a:lnTo>
                  <a:pt x="713847" y="117289"/>
                </a:lnTo>
                <a:lnTo>
                  <a:pt x="711201" y="108797"/>
                </a:lnTo>
                <a:lnTo>
                  <a:pt x="710142" y="99775"/>
                </a:lnTo>
                <a:lnTo>
                  <a:pt x="709613" y="90753"/>
                </a:lnTo>
                <a:lnTo>
                  <a:pt x="710142" y="81200"/>
                </a:lnTo>
                <a:lnTo>
                  <a:pt x="711201" y="72178"/>
                </a:lnTo>
                <a:lnTo>
                  <a:pt x="713847" y="63686"/>
                </a:lnTo>
                <a:lnTo>
                  <a:pt x="717022" y="55726"/>
                </a:lnTo>
                <a:lnTo>
                  <a:pt x="720726" y="47765"/>
                </a:lnTo>
                <a:lnTo>
                  <a:pt x="724959" y="40335"/>
                </a:lnTo>
                <a:lnTo>
                  <a:pt x="730251" y="32905"/>
                </a:lnTo>
                <a:lnTo>
                  <a:pt x="735542" y="27067"/>
                </a:lnTo>
                <a:lnTo>
                  <a:pt x="742422" y="20698"/>
                </a:lnTo>
                <a:lnTo>
                  <a:pt x="749301" y="15922"/>
                </a:lnTo>
                <a:lnTo>
                  <a:pt x="756709" y="11145"/>
                </a:lnTo>
                <a:lnTo>
                  <a:pt x="764647" y="7430"/>
                </a:lnTo>
                <a:lnTo>
                  <a:pt x="773113" y="4246"/>
                </a:lnTo>
                <a:lnTo>
                  <a:pt x="781580" y="2123"/>
                </a:lnTo>
                <a:lnTo>
                  <a:pt x="790576" y="531"/>
                </a:lnTo>
                <a:lnTo>
                  <a:pt x="799572" y="0"/>
                </a:lnTo>
                <a:close/>
                <a:moveTo>
                  <a:pt x="563032" y="0"/>
                </a:moveTo>
                <a:lnTo>
                  <a:pt x="571975" y="531"/>
                </a:lnTo>
                <a:lnTo>
                  <a:pt x="580918" y="2123"/>
                </a:lnTo>
                <a:lnTo>
                  <a:pt x="589335" y="4246"/>
                </a:lnTo>
                <a:lnTo>
                  <a:pt x="597226" y="7430"/>
                </a:lnTo>
                <a:lnTo>
                  <a:pt x="605117" y="11145"/>
                </a:lnTo>
                <a:lnTo>
                  <a:pt x="613008" y="15922"/>
                </a:lnTo>
                <a:lnTo>
                  <a:pt x="619847" y="20698"/>
                </a:lnTo>
                <a:lnTo>
                  <a:pt x="625633" y="27067"/>
                </a:lnTo>
                <a:lnTo>
                  <a:pt x="631946" y="32905"/>
                </a:lnTo>
                <a:lnTo>
                  <a:pt x="636681" y="40335"/>
                </a:lnTo>
                <a:lnTo>
                  <a:pt x="641415" y="47765"/>
                </a:lnTo>
                <a:lnTo>
                  <a:pt x="645098" y="55726"/>
                </a:lnTo>
                <a:lnTo>
                  <a:pt x="648254" y="63686"/>
                </a:lnTo>
                <a:lnTo>
                  <a:pt x="650885" y="72178"/>
                </a:lnTo>
                <a:lnTo>
                  <a:pt x="651937" y="81200"/>
                </a:lnTo>
                <a:lnTo>
                  <a:pt x="652463" y="90753"/>
                </a:lnTo>
                <a:lnTo>
                  <a:pt x="651937" y="99775"/>
                </a:lnTo>
                <a:lnTo>
                  <a:pt x="650885" y="108797"/>
                </a:lnTo>
                <a:lnTo>
                  <a:pt x="648254" y="117289"/>
                </a:lnTo>
                <a:lnTo>
                  <a:pt x="645098" y="125780"/>
                </a:lnTo>
                <a:lnTo>
                  <a:pt x="641415" y="133741"/>
                </a:lnTo>
                <a:lnTo>
                  <a:pt x="636681" y="141171"/>
                </a:lnTo>
                <a:lnTo>
                  <a:pt x="631946" y="148071"/>
                </a:lnTo>
                <a:lnTo>
                  <a:pt x="625633" y="154439"/>
                </a:lnTo>
                <a:lnTo>
                  <a:pt x="619847" y="160277"/>
                </a:lnTo>
                <a:lnTo>
                  <a:pt x="613008" y="165584"/>
                </a:lnTo>
                <a:lnTo>
                  <a:pt x="605117" y="169830"/>
                </a:lnTo>
                <a:lnTo>
                  <a:pt x="597226" y="173545"/>
                </a:lnTo>
                <a:lnTo>
                  <a:pt x="589335" y="176729"/>
                </a:lnTo>
                <a:lnTo>
                  <a:pt x="580918" y="178852"/>
                </a:lnTo>
                <a:lnTo>
                  <a:pt x="571975" y="180444"/>
                </a:lnTo>
                <a:lnTo>
                  <a:pt x="563032" y="180975"/>
                </a:lnTo>
                <a:lnTo>
                  <a:pt x="554089" y="180444"/>
                </a:lnTo>
                <a:lnTo>
                  <a:pt x="544620" y="178852"/>
                </a:lnTo>
                <a:lnTo>
                  <a:pt x="536202" y="176729"/>
                </a:lnTo>
                <a:lnTo>
                  <a:pt x="527785" y="173545"/>
                </a:lnTo>
                <a:lnTo>
                  <a:pt x="519894" y="169830"/>
                </a:lnTo>
                <a:lnTo>
                  <a:pt x="512530" y="165584"/>
                </a:lnTo>
                <a:lnTo>
                  <a:pt x="506217" y="160277"/>
                </a:lnTo>
                <a:lnTo>
                  <a:pt x="499378" y="154439"/>
                </a:lnTo>
                <a:lnTo>
                  <a:pt x="494117" y="148071"/>
                </a:lnTo>
                <a:lnTo>
                  <a:pt x="488331" y="141171"/>
                </a:lnTo>
                <a:lnTo>
                  <a:pt x="484122" y="133741"/>
                </a:lnTo>
                <a:lnTo>
                  <a:pt x="480440" y="125780"/>
                </a:lnTo>
                <a:lnTo>
                  <a:pt x="477809" y="117289"/>
                </a:lnTo>
                <a:lnTo>
                  <a:pt x="475179" y="108797"/>
                </a:lnTo>
                <a:lnTo>
                  <a:pt x="474127" y="99775"/>
                </a:lnTo>
                <a:lnTo>
                  <a:pt x="473075" y="90753"/>
                </a:lnTo>
                <a:lnTo>
                  <a:pt x="474127" y="81200"/>
                </a:lnTo>
                <a:lnTo>
                  <a:pt x="475179" y="72178"/>
                </a:lnTo>
                <a:lnTo>
                  <a:pt x="477809" y="63686"/>
                </a:lnTo>
                <a:lnTo>
                  <a:pt x="480440" y="55726"/>
                </a:lnTo>
                <a:lnTo>
                  <a:pt x="484122" y="47765"/>
                </a:lnTo>
                <a:lnTo>
                  <a:pt x="488331" y="40335"/>
                </a:lnTo>
                <a:lnTo>
                  <a:pt x="494117" y="32905"/>
                </a:lnTo>
                <a:lnTo>
                  <a:pt x="499378" y="27067"/>
                </a:lnTo>
                <a:lnTo>
                  <a:pt x="506217" y="20698"/>
                </a:lnTo>
                <a:lnTo>
                  <a:pt x="512530" y="15922"/>
                </a:lnTo>
                <a:lnTo>
                  <a:pt x="519894" y="11145"/>
                </a:lnTo>
                <a:lnTo>
                  <a:pt x="527785" y="7430"/>
                </a:lnTo>
                <a:lnTo>
                  <a:pt x="536202" y="4246"/>
                </a:lnTo>
                <a:lnTo>
                  <a:pt x="544620" y="2123"/>
                </a:lnTo>
                <a:lnTo>
                  <a:pt x="554089" y="531"/>
                </a:lnTo>
                <a:lnTo>
                  <a:pt x="563032" y="0"/>
                </a:lnTo>
                <a:close/>
                <a:moveTo>
                  <a:pt x="325969" y="0"/>
                </a:moveTo>
                <a:lnTo>
                  <a:pt x="334912" y="531"/>
                </a:lnTo>
                <a:lnTo>
                  <a:pt x="344381" y="2123"/>
                </a:lnTo>
                <a:lnTo>
                  <a:pt x="352798" y="4246"/>
                </a:lnTo>
                <a:lnTo>
                  <a:pt x="361215" y="7430"/>
                </a:lnTo>
                <a:lnTo>
                  <a:pt x="369106" y="11145"/>
                </a:lnTo>
                <a:lnTo>
                  <a:pt x="376471" y="15922"/>
                </a:lnTo>
                <a:lnTo>
                  <a:pt x="382784" y="20698"/>
                </a:lnTo>
                <a:lnTo>
                  <a:pt x="389623" y="27067"/>
                </a:lnTo>
                <a:lnTo>
                  <a:pt x="394883" y="32905"/>
                </a:lnTo>
                <a:lnTo>
                  <a:pt x="400670" y="40335"/>
                </a:lnTo>
                <a:lnTo>
                  <a:pt x="404878" y="47765"/>
                </a:lnTo>
                <a:lnTo>
                  <a:pt x="408561" y="55726"/>
                </a:lnTo>
                <a:lnTo>
                  <a:pt x="411191" y="63686"/>
                </a:lnTo>
                <a:lnTo>
                  <a:pt x="413821" y="72178"/>
                </a:lnTo>
                <a:lnTo>
                  <a:pt x="414874" y="81200"/>
                </a:lnTo>
                <a:lnTo>
                  <a:pt x="415926" y="90753"/>
                </a:lnTo>
                <a:lnTo>
                  <a:pt x="414874" y="99775"/>
                </a:lnTo>
                <a:lnTo>
                  <a:pt x="413821" y="108797"/>
                </a:lnTo>
                <a:lnTo>
                  <a:pt x="411191" y="117289"/>
                </a:lnTo>
                <a:lnTo>
                  <a:pt x="408561" y="125780"/>
                </a:lnTo>
                <a:lnTo>
                  <a:pt x="404878" y="133741"/>
                </a:lnTo>
                <a:lnTo>
                  <a:pt x="400670" y="141171"/>
                </a:lnTo>
                <a:lnTo>
                  <a:pt x="394883" y="148071"/>
                </a:lnTo>
                <a:lnTo>
                  <a:pt x="389623" y="154439"/>
                </a:lnTo>
                <a:lnTo>
                  <a:pt x="382784" y="160277"/>
                </a:lnTo>
                <a:lnTo>
                  <a:pt x="376471" y="165584"/>
                </a:lnTo>
                <a:lnTo>
                  <a:pt x="369106" y="169830"/>
                </a:lnTo>
                <a:lnTo>
                  <a:pt x="361215" y="173545"/>
                </a:lnTo>
                <a:lnTo>
                  <a:pt x="352798" y="176729"/>
                </a:lnTo>
                <a:lnTo>
                  <a:pt x="344381" y="178852"/>
                </a:lnTo>
                <a:lnTo>
                  <a:pt x="334912" y="180444"/>
                </a:lnTo>
                <a:lnTo>
                  <a:pt x="325969" y="180975"/>
                </a:lnTo>
                <a:lnTo>
                  <a:pt x="317026" y="180444"/>
                </a:lnTo>
                <a:lnTo>
                  <a:pt x="308083" y="178852"/>
                </a:lnTo>
                <a:lnTo>
                  <a:pt x="299665" y="176729"/>
                </a:lnTo>
                <a:lnTo>
                  <a:pt x="291775" y="173545"/>
                </a:lnTo>
                <a:lnTo>
                  <a:pt x="283884" y="169830"/>
                </a:lnTo>
                <a:lnTo>
                  <a:pt x="276519" y="165584"/>
                </a:lnTo>
                <a:lnTo>
                  <a:pt x="269154" y="160277"/>
                </a:lnTo>
                <a:lnTo>
                  <a:pt x="263367" y="154439"/>
                </a:lnTo>
                <a:lnTo>
                  <a:pt x="257054" y="148071"/>
                </a:lnTo>
                <a:lnTo>
                  <a:pt x="252320" y="141171"/>
                </a:lnTo>
                <a:lnTo>
                  <a:pt x="247585" y="133741"/>
                </a:lnTo>
                <a:lnTo>
                  <a:pt x="243903" y="125780"/>
                </a:lnTo>
                <a:lnTo>
                  <a:pt x="240746" y="117289"/>
                </a:lnTo>
                <a:lnTo>
                  <a:pt x="238116" y="108797"/>
                </a:lnTo>
                <a:lnTo>
                  <a:pt x="237064" y="99775"/>
                </a:lnTo>
                <a:lnTo>
                  <a:pt x="236538" y="90753"/>
                </a:lnTo>
                <a:lnTo>
                  <a:pt x="237064" y="81200"/>
                </a:lnTo>
                <a:lnTo>
                  <a:pt x="238116" y="72178"/>
                </a:lnTo>
                <a:lnTo>
                  <a:pt x="240746" y="63686"/>
                </a:lnTo>
                <a:lnTo>
                  <a:pt x="243903" y="55726"/>
                </a:lnTo>
                <a:lnTo>
                  <a:pt x="247585" y="47765"/>
                </a:lnTo>
                <a:lnTo>
                  <a:pt x="252320" y="40335"/>
                </a:lnTo>
                <a:lnTo>
                  <a:pt x="257054" y="32905"/>
                </a:lnTo>
                <a:lnTo>
                  <a:pt x="263367" y="27067"/>
                </a:lnTo>
                <a:lnTo>
                  <a:pt x="269154" y="20698"/>
                </a:lnTo>
                <a:lnTo>
                  <a:pt x="276519" y="15922"/>
                </a:lnTo>
                <a:lnTo>
                  <a:pt x="283884" y="11145"/>
                </a:lnTo>
                <a:lnTo>
                  <a:pt x="291775" y="7430"/>
                </a:lnTo>
                <a:lnTo>
                  <a:pt x="299665" y="4246"/>
                </a:lnTo>
                <a:lnTo>
                  <a:pt x="308083" y="2123"/>
                </a:lnTo>
                <a:lnTo>
                  <a:pt x="317026" y="531"/>
                </a:lnTo>
                <a:lnTo>
                  <a:pt x="325969" y="0"/>
                </a:lnTo>
                <a:close/>
                <a:moveTo>
                  <a:pt x="89429" y="0"/>
                </a:moveTo>
                <a:lnTo>
                  <a:pt x="98425" y="531"/>
                </a:lnTo>
                <a:lnTo>
                  <a:pt x="107421" y="2123"/>
                </a:lnTo>
                <a:lnTo>
                  <a:pt x="115888" y="4246"/>
                </a:lnTo>
                <a:lnTo>
                  <a:pt x="124354" y="7430"/>
                </a:lnTo>
                <a:lnTo>
                  <a:pt x="132292" y="11145"/>
                </a:lnTo>
                <a:lnTo>
                  <a:pt x="139700" y="15922"/>
                </a:lnTo>
                <a:lnTo>
                  <a:pt x="146579" y="20698"/>
                </a:lnTo>
                <a:lnTo>
                  <a:pt x="153459" y="27067"/>
                </a:lnTo>
                <a:lnTo>
                  <a:pt x="158750" y="32905"/>
                </a:lnTo>
                <a:lnTo>
                  <a:pt x="164042" y="40335"/>
                </a:lnTo>
                <a:lnTo>
                  <a:pt x="168275" y="47765"/>
                </a:lnTo>
                <a:lnTo>
                  <a:pt x="171979" y="55726"/>
                </a:lnTo>
                <a:lnTo>
                  <a:pt x="175154" y="63686"/>
                </a:lnTo>
                <a:lnTo>
                  <a:pt x="177800" y="72178"/>
                </a:lnTo>
                <a:lnTo>
                  <a:pt x="178859" y="81200"/>
                </a:lnTo>
                <a:lnTo>
                  <a:pt x="179388" y="90753"/>
                </a:lnTo>
                <a:lnTo>
                  <a:pt x="178859" y="99775"/>
                </a:lnTo>
                <a:lnTo>
                  <a:pt x="177800" y="108797"/>
                </a:lnTo>
                <a:lnTo>
                  <a:pt x="175154" y="117289"/>
                </a:lnTo>
                <a:lnTo>
                  <a:pt x="171979" y="125780"/>
                </a:lnTo>
                <a:lnTo>
                  <a:pt x="168275" y="133741"/>
                </a:lnTo>
                <a:lnTo>
                  <a:pt x="164042" y="141171"/>
                </a:lnTo>
                <a:lnTo>
                  <a:pt x="158750" y="148071"/>
                </a:lnTo>
                <a:lnTo>
                  <a:pt x="153459" y="154439"/>
                </a:lnTo>
                <a:lnTo>
                  <a:pt x="146579" y="160277"/>
                </a:lnTo>
                <a:lnTo>
                  <a:pt x="139700" y="165584"/>
                </a:lnTo>
                <a:lnTo>
                  <a:pt x="132292" y="169830"/>
                </a:lnTo>
                <a:lnTo>
                  <a:pt x="124354" y="173545"/>
                </a:lnTo>
                <a:lnTo>
                  <a:pt x="115888" y="176729"/>
                </a:lnTo>
                <a:lnTo>
                  <a:pt x="107421" y="178852"/>
                </a:lnTo>
                <a:lnTo>
                  <a:pt x="98425" y="180444"/>
                </a:lnTo>
                <a:lnTo>
                  <a:pt x="89429" y="180975"/>
                </a:lnTo>
                <a:lnTo>
                  <a:pt x="79904" y="180444"/>
                </a:lnTo>
                <a:lnTo>
                  <a:pt x="71437" y="178852"/>
                </a:lnTo>
                <a:lnTo>
                  <a:pt x="62442" y="176729"/>
                </a:lnTo>
                <a:lnTo>
                  <a:pt x="54504" y="173545"/>
                </a:lnTo>
                <a:lnTo>
                  <a:pt x="46567" y="169830"/>
                </a:lnTo>
                <a:lnTo>
                  <a:pt x="39158" y="165584"/>
                </a:lnTo>
                <a:lnTo>
                  <a:pt x="32279" y="160277"/>
                </a:lnTo>
                <a:lnTo>
                  <a:pt x="25929" y="154439"/>
                </a:lnTo>
                <a:lnTo>
                  <a:pt x="20108" y="148071"/>
                </a:lnTo>
                <a:lnTo>
                  <a:pt x="14816" y="141171"/>
                </a:lnTo>
                <a:lnTo>
                  <a:pt x="10054" y="133741"/>
                </a:lnTo>
                <a:lnTo>
                  <a:pt x="6350" y="125780"/>
                </a:lnTo>
                <a:lnTo>
                  <a:pt x="3704" y="117289"/>
                </a:lnTo>
                <a:lnTo>
                  <a:pt x="1587" y="108797"/>
                </a:lnTo>
                <a:lnTo>
                  <a:pt x="0" y="99775"/>
                </a:lnTo>
                <a:lnTo>
                  <a:pt x="0" y="90753"/>
                </a:lnTo>
                <a:lnTo>
                  <a:pt x="0" y="81200"/>
                </a:lnTo>
                <a:lnTo>
                  <a:pt x="1587" y="72178"/>
                </a:lnTo>
                <a:lnTo>
                  <a:pt x="3704" y="63686"/>
                </a:lnTo>
                <a:lnTo>
                  <a:pt x="6350" y="55726"/>
                </a:lnTo>
                <a:lnTo>
                  <a:pt x="10054" y="47765"/>
                </a:lnTo>
                <a:lnTo>
                  <a:pt x="14816" y="40335"/>
                </a:lnTo>
                <a:lnTo>
                  <a:pt x="20108" y="32905"/>
                </a:lnTo>
                <a:lnTo>
                  <a:pt x="25929" y="27067"/>
                </a:lnTo>
                <a:lnTo>
                  <a:pt x="32279" y="20698"/>
                </a:lnTo>
                <a:lnTo>
                  <a:pt x="39158" y="15922"/>
                </a:lnTo>
                <a:lnTo>
                  <a:pt x="46567" y="11145"/>
                </a:lnTo>
                <a:lnTo>
                  <a:pt x="54504" y="7430"/>
                </a:lnTo>
                <a:lnTo>
                  <a:pt x="62442" y="4246"/>
                </a:lnTo>
                <a:lnTo>
                  <a:pt x="71437" y="2123"/>
                </a:lnTo>
                <a:lnTo>
                  <a:pt x="79904" y="531"/>
                </a:lnTo>
                <a:lnTo>
                  <a:pt x="89429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" name="矩形 57"/>
          <p:cNvSpPr>
            <a:spLocks noChangeArrowheads="1"/>
          </p:cNvSpPr>
          <p:nvPr/>
        </p:nvSpPr>
        <p:spPr bwMode="auto">
          <a:xfrm>
            <a:off x="8420030" y="1891487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4" name="文本框 40"/>
          <p:cNvSpPr txBox="1"/>
          <p:nvPr/>
        </p:nvSpPr>
        <p:spPr>
          <a:xfrm>
            <a:off x="8420030" y="2296030"/>
            <a:ext cx="3089629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35" name="箭头"/>
          <p:cNvSpPr/>
          <p:nvPr/>
        </p:nvSpPr>
        <p:spPr bwMode="auto">
          <a:xfrm>
            <a:off x="7937962" y="3835248"/>
            <a:ext cx="420156" cy="246546"/>
          </a:xfrm>
          <a:custGeom>
            <a:avLst/>
            <a:gdLst>
              <a:gd name="T0" fmla="*/ 2156354 w 3019426"/>
              <a:gd name="T1" fmla="*/ 1446894 h 1601787"/>
              <a:gd name="T2" fmla="*/ 1892300 w 3019426"/>
              <a:gd name="T3" fmla="*/ 1511300 h 1601787"/>
              <a:gd name="T4" fmla="*/ 1681845 w 3019426"/>
              <a:gd name="T5" fmla="*/ 1575173 h 1601787"/>
              <a:gd name="T6" fmla="*/ 1509978 w 3019426"/>
              <a:gd name="T7" fmla="*/ 1601787 h 1601787"/>
              <a:gd name="T8" fmla="*/ 863072 w 3019426"/>
              <a:gd name="T9" fmla="*/ 1575173 h 1601787"/>
              <a:gd name="T10" fmla="*/ 652463 w 3019426"/>
              <a:gd name="T11" fmla="*/ 1511300 h 1601787"/>
              <a:gd name="T12" fmla="*/ 389623 w 3019426"/>
              <a:gd name="T13" fmla="*/ 1446894 h 1601787"/>
              <a:gd name="T14" fmla="*/ 89429 w 3019426"/>
              <a:gd name="T15" fmla="*/ 1420812 h 1601787"/>
              <a:gd name="T16" fmla="*/ 32279 w 3019426"/>
              <a:gd name="T17" fmla="*/ 1441571 h 1601787"/>
              <a:gd name="T18" fmla="*/ 2366963 w 3019426"/>
              <a:gd name="T19" fmla="*/ 1265475 h 1601787"/>
              <a:gd name="T20" fmla="*/ 2155237 w 3019426"/>
              <a:gd name="T21" fmla="*/ 1331815 h 1601787"/>
              <a:gd name="T22" fmla="*/ 1973739 w 3019426"/>
              <a:gd name="T23" fmla="*/ 1364189 h 1601787"/>
              <a:gd name="T24" fmla="*/ 1803737 w 3019426"/>
              <a:gd name="T25" fmla="*/ 1344021 h 1601787"/>
              <a:gd name="T26" fmla="*/ 1125009 w 3019426"/>
              <a:gd name="T27" fmla="*/ 1284050 h 1601787"/>
              <a:gd name="T28" fmla="*/ 873714 w 3019426"/>
              <a:gd name="T29" fmla="*/ 1217180 h 1601787"/>
              <a:gd name="T30" fmla="*/ 571975 w 3019426"/>
              <a:gd name="T31" fmla="*/ 1184806 h 1601787"/>
              <a:gd name="T32" fmla="*/ 512530 w 3019426"/>
              <a:gd name="T33" fmla="*/ 1200197 h 1601787"/>
              <a:gd name="T34" fmla="*/ 238116 w 3019426"/>
              <a:gd name="T35" fmla="*/ 1256453 h 1601787"/>
              <a:gd name="T36" fmla="*/ 2624077 w 3019426"/>
              <a:gd name="T37" fmla="*/ 1094317 h 1601787"/>
              <a:gd name="T38" fmla="*/ 2446868 w 3019426"/>
              <a:gd name="T39" fmla="*/ 1126596 h 1601787"/>
              <a:gd name="T40" fmla="*/ 2281337 w 3019426"/>
              <a:gd name="T41" fmla="*/ 1106488 h 1601787"/>
              <a:gd name="T42" fmla="*/ 2073275 w 3019426"/>
              <a:gd name="T43" fmla="*/ 1046162 h 1601787"/>
              <a:gd name="T44" fmla="*/ 1341439 w 3019426"/>
              <a:gd name="T45" fmla="*/ 980016 h 1601787"/>
              <a:gd name="T46" fmla="*/ 1045105 w 3019426"/>
              <a:gd name="T47" fmla="*/ 947737 h 1601787"/>
              <a:gd name="T48" fmla="*/ 985309 w 3019426"/>
              <a:gd name="T49" fmla="*/ 962554 h 1601787"/>
              <a:gd name="T50" fmla="*/ 716486 w 3019426"/>
              <a:gd name="T51" fmla="*/ 1019175 h 1601787"/>
              <a:gd name="T52" fmla="*/ 488331 w 3019426"/>
              <a:gd name="T53" fmla="*/ 1087438 h 1601787"/>
              <a:gd name="T54" fmla="*/ 2903166 w 3019426"/>
              <a:gd name="T55" fmla="*/ 887413 h 1601787"/>
              <a:gd name="T56" fmla="*/ 2736458 w 3019426"/>
              <a:gd name="T57" fmla="*/ 880005 h 1601787"/>
              <a:gd name="T58" fmla="*/ 2542118 w 3019426"/>
              <a:gd name="T59" fmla="*/ 827617 h 1601787"/>
              <a:gd name="T60" fmla="*/ 2299230 w 3019426"/>
              <a:gd name="T61" fmla="*/ 758296 h 1601787"/>
              <a:gd name="T62" fmla="*/ 1536514 w 3019426"/>
              <a:gd name="T63" fmla="*/ 714904 h 1601787"/>
              <a:gd name="T64" fmla="*/ 1474951 w 3019426"/>
              <a:gd name="T65" fmla="*/ 718079 h 1601787"/>
              <a:gd name="T66" fmla="*/ 1189567 w 3019426"/>
              <a:gd name="T67" fmla="*/ 766234 h 1601787"/>
              <a:gd name="T68" fmla="*/ 952500 w 3019426"/>
              <a:gd name="T69" fmla="*/ 836084 h 1601787"/>
              <a:gd name="T70" fmla="*/ 764647 w 3019426"/>
              <a:gd name="T71" fmla="*/ 884238 h 1601787"/>
              <a:gd name="T72" fmla="*/ 2728544 w 3019426"/>
              <a:gd name="T73" fmla="*/ 647191 h 1601787"/>
              <a:gd name="T74" fmla="*/ 2538943 w 3019426"/>
              <a:gd name="T75" fmla="*/ 599179 h 1601787"/>
              <a:gd name="T76" fmla="*/ 2303463 w 3019426"/>
              <a:gd name="T77" fmla="*/ 529534 h 1601787"/>
              <a:gd name="T78" fmla="*/ 2017918 w 3019426"/>
              <a:gd name="T79" fmla="*/ 482049 h 1601787"/>
              <a:gd name="T80" fmla="*/ 1956174 w 3019426"/>
              <a:gd name="T81" fmla="*/ 478883 h 1601787"/>
              <a:gd name="T82" fmla="*/ 1193272 w 3019426"/>
              <a:gd name="T83" fmla="*/ 521620 h 1601787"/>
              <a:gd name="T84" fmla="*/ 949325 w 3019426"/>
              <a:gd name="T85" fmla="*/ 591264 h 1601787"/>
              <a:gd name="T86" fmla="*/ 756709 w 3019426"/>
              <a:gd name="T87" fmla="*/ 643498 h 1601787"/>
              <a:gd name="T88" fmla="*/ 589335 w 3019426"/>
              <a:gd name="T89" fmla="*/ 650357 h 1601787"/>
              <a:gd name="T90" fmla="*/ 2535238 w 3019426"/>
              <a:gd name="T91" fmla="*/ 370556 h 1601787"/>
              <a:gd name="T92" fmla="*/ 2306109 w 3019426"/>
              <a:gd name="T93" fmla="*/ 301439 h 1601787"/>
              <a:gd name="T94" fmla="*/ 2025902 w 3019426"/>
              <a:gd name="T95" fmla="*/ 249205 h 1601787"/>
              <a:gd name="T96" fmla="*/ 1964690 w 3019426"/>
              <a:gd name="T97" fmla="*/ 239708 h 1601787"/>
              <a:gd name="T98" fmla="*/ 1671199 w 3019426"/>
              <a:gd name="T99" fmla="*/ 277696 h 1601787"/>
              <a:gd name="T100" fmla="*/ 947738 w 3019426"/>
              <a:gd name="T101" fmla="*/ 346286 h 1601787"/>
              <a:gd name="T102" fmla="*/ 749301 w 3019426"/>
              <a:gd name="T103" fmla="*/ 402212 h 1601787"/>
              <a:gd name="T104" fmla="*/ 580918 w 3019426"/>
              <a:gd name="T105" fmla="*/ 415930 h 1601787"/>
              <a:gd name="T106" fmla="*/ 400670 w 3019426"/>
              <a:gd name="T107" fmla="*/ 378470 h 1601787"/>
              <a:gd name="T108" fmla="*/ 2308226 w 3019426"/>
              <a:gd name="T109" fmla="*/ 72178 h 1601787"/>
              <a:gd name="T110" fmla="*/ 2033354 w 3019426"/>
              <a:gd name="T111" fmla="*/ 15922 h 1601787"/>
              <a:gd name="T112" fmla="*/ 1973739 w 3019426"/>
              <a:gd name="T113" fmla="*/ 531 h 1601787"/>
              <a:gd name="T114" fmla="*/ 1676522 w 3019426"/>
              <a:gd name="T115" fmla="*/ 32905 h 1601787"/>
              <a:gd name="T116" fmla="*/ 1420287 w 3019426"/>
              <a:gd name="T117" fmla="*/ 99775 h 1601787"/>
              <a:gd name="T118" fmla="*/ 742422 w 3019426"/>
              <a:gd name="T119" fmla="*/ 160277 h 1601787"/>
              <a:gd name="T120" fmla="*/ 571975 w 3019426"/>
              <a:gd name="T121" fmla="*/ 180444 h 1601787"/>
              <a:gd name="T122" fmla="*/ 394883 w 3019426"/>
              <a:gd name="T123" fmla="*/ 148071 h 1601787"/>
              <a:gd name="T124" fmla="*/ 178859 w 3019426"/>
              <a:gd name="T125" fmla="*/ 81200 h 1601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19426" h="1601787">
                <a:moveTo>
                  <a:pt x="2220384" y="1420812"/>
                </a:moveTo>
                <a:lnTo>
                  <a:pt x="2229909" y="1421344"/>
                </a:lnTo>
                <a:lnTo>
                  <a:pt x="2238376" y="1422409"/>
                </a:lnTo>
                <a:lnTo>
                  <a:pt x="2246842" y="1425070"/>
                </a:lnTo>
                <a:lnTo>
                  <a:pt x="2255309" y="1427732"/>
                </a:lnTo>
                <a:lnTo>
                  <a:pt x="2263246" y="1431458"/>
                </a:lnTo>
                <a:lnTo>
                  <a:pt x="2270655" y="1435716"/>
                </a:lnTo>
                <a:lnTo>
                  <a:pt x="2277005" y="1441571"/>
                </a:lnTo>
                <a:lnTo>
                  <a:pt x="2283884" y="1446894"/>
                </a:lnTo>
                <a:lnTo>
                  <a:pt x="2289705" y="1453813"/>
                </a:lnTo>
                <a:lnTo>
                  <a:pt x="2294997" y="1460201"/>
                </a:lnTo>
                <a:lnTo>
                  <a:pt x="2299230" y="1468185"/>
                </a:lnTo>
                <a:lnTo>
                  <a:pt x="2303463" y="1475637"/>
                </a:lnTo>
                <a:lnTo>
                  <a:pt x="2306109" y="1484153"/>
                </a:lnTo>
                <a:lnTo>
                  <a:pt x="2308226" y="1492670"/>
                </a:lnTo>
                <a:lnTo>
                  <a:pt x="2309284" y="1502251"/>
                </a:lnTo>
                <a:lnTo>
                  <a:pt x="2309813" y="1511300"/>
                </a:lnTo>
                <a:lnTo>
                  <a:pt x="2309284" y="1520348"/>
                </a:lnTo>
                <a:lnTo>
                  <a:pt x="2308226" y="1529397"/>
                </a:lnTo>
                <a:lnTo>
                  <a:pt x="2306109" y="1537914"/>
                </a:lnTo>
                <a:lnTo>
                  <a:pt x="2303463" y="1545898"/>
                </a:lnTo>
                <a:lnTo>
                  <a:pt x="2299230" y="1553882"/>
                </a:lnTo>
                <a:lnTo>
                  <a:pt x="2294997" y="1561866"/>
                </a:lnTo>
                <a:lnTo>
                  <a:pt x="2289705" y="1568786"/>
                </a:lnTo>
                <a:lnTo>
                  <a:pt x="2283884" y="1575173"/>
                </a:lnTo>
                <a:lnTo>
                  <a:pt x="2277005" y="1581028"/>
                </a:lnTo>
                <a:lnTo>
                  <a:pt x="2270655" y="1585819"/>
                </a:lnTo>
                <a:lnTo>
                  <a:pt x="2263246" y="1590609"/>
                </a:lnTo>
                <a:lnTo>
                  <a:pt x="2255309" y="1594335"/>
                </a:lnTo>
                <a:lnTo>
                  <a:pt x="2246842" y="1597529"/>
                </a:lnTo>
                <a:lnTo>
                  <a:pt x="2238376" y="1600190"/>
                </a:lnTo>
                <a:lnTo>
                  <a:pt x="2229909" y="1601255"/>
                </a:lnTo>
                <a:lnTo>
                  <a:pt x="2220384" y="1601787"/>
                </a:lnTo>
                <a:lnTo>
                  <a:pt x="2210859" y="1601255"/>
                </a:lnTo>
                <a:lnTo>
                  <a:pt x="2202392" y="1600190"/>
                </a:lnTo>
                <a:lnTo>
                  <a:pt x="2193925" y="1597529"/>
                </a:lnTo>
                <a:lnTo>
                  <a:pt x="2185459" y="1594335"/>
                </a:lnTo>
                <a:lnTo>
                  <a:pt x="2177521" y="1590609"/>
                </a:lnTo>
                <a:lnTo>
                  <a:pt x="2170113" y="1585819"/>
                </a:lnTo>
                <a:lnTo>
                  <a:pt x="2163234" y="1581028"/>
                </a:lnTo>
                <a:lnTo>
                  <a:pt x="2156354" y="1575173"/>
                </a:lnTo>
                <a:lnTo>
                  <a:pt x="2151063" y="1568786"/>
                </a:lnTo>
                <a:lnTo>
                  <a:pt x="2145771" y="1561866"/>
                </a:lnTo>
                <a:lnTo>
                  <a:pt x="2141538" y="1553882"/>
                </a:lnTo>
                <a:lnTo>
                  <a:pt x="2137304" y="1545898"/>
                </a:lnTo>
                <a:lnTo>
                  <a:pt x="2134129" y="1537914"/>
                </a:lnTo>
                <a:lnTo>
                  <a:pt x="2132013" y="1529397"/>
                </a:lnTo>
                <a:lnTo>
                  <a:pt x="2130954" y="1520348"/>
                </a:lnTo>
                <a:lnTo>
                  <a:pt x="2130425" y="1511300"/>
                </a:lnTo>
                <a:lnTo>
                  <a:pt x="2130954" y="1502251"/>
                </a:lnTo>
                <a:lnTo>
                  <a:pt x="2132013" y="1492670"/>
                </a:lnTo>
                <a:lnTo>
                  <a:pt x="2134129" y="1484153"/>
                </a:lnTo>
                <a:lnTo>
                  <a:pt x="2137304" y="1475637"/>
                </a:lnTo>
                <a:lnTo>
                  <a:pt x="2141538" y="1468185"/>
                </a:lnTo>
                <a:lnTo>
                  <a:pt x="2145771" y="1460201"/>
                </a:lnTo>
                <a:lnTo>
                  <a:pt x="2151063" y="1453813"/>
                </a:lnTo>
                <a:lnTo>
                  <a:pt x="2156354" y="1446894"/>
                </a:lnTo>
                <a:lnTo>
                  <a:pt x="2163234" y="1441571"/>
                </a:lnTo>
                <a:lnTo>
                  <a:pt x="2170113" y="1435716"/>
                </a:lnTo>
                <a:lnTo>
                  <a:pt x="2177521" y="1431458"/>
                </a:lnTo>
                <a:lnTo>
                  <a:pt x="2185459" y="1427732"/>
                </a:lnTo>
                <a:lnTo>
                  <a:pt x="2193925" y="1425070"/>
                </a:lnTo>
                <a:lnTo>
                  <a:pt x="2202392" y="1422409"/>
                </a:lnTo>
                <a:lnTo>
                  <a:pt x="2210859" y="1421344"/>
                </a:lnTo>
                <a:lnTo>
                  <a:pt x="2220384" y="1420812"/>
                </a:lnTo>
                <a:close/>
                <a:moveTo>
                  <a:pt x="1983320" y="1420812"/>
                </a:moveTo>
                <a:lnTo>
                  <a:pt x="1992369" y="1421344"/>
                </a:lnTo>
                <a:lnTo>
                  <a:pt x="2001418" y="1422409"/>
                </a:lnTo>
                <a:lnTo>
                  <a:pt x="2009934" y="1425070"/>
                </a:lnTo>
                <a:lnTo>
                  <a:pt x="2017918" y="1427732"/>
                </a:lnTo>
                <a:lnTo>
                  <a:pt x="2025902" y="1431458"/>
                </a:lnTo>
                <a:lnTo>
                  <a:pt x="2033354" y="1435716"/>
                </a:lnTo>
                <a:lnTo>
                  <a:pt x="2040806" y="1441571"/>
                </a:lnTo>
                <a:lnTo>
                  <a:pt x="2046661" y="1446894"/>
                </a:lnTo>
                <a:lnTo>
                  <a:pt x="2053049" y="1453813"/>
                </a:lnTo>
                <a:lnTo>
                  <a:pt x="2057839" y="1460201"/>
                </a:lnTo>
                <a:lnTo>
                  <a:pt x="2062630" y="1468185"/>
                </a:lnTo>
                <a:lnTo>
                  <a:pt x="2066356" y="1475637"/>
                </a:lnTo>
                <a:lnTo>
                  <a:pt x="2069549" y="1484153"/>
                </a:lnTo>
                <a:lnTo>
                  <a:pt x="2071146" y="1492670"/>
                </a:lnTo>
                <a:lnTo>
                  <a:pt x="2073275" y="1502251"/>
                </a:lnTo>
                <a:lnTo>
                  <a:pt x="2073275" y="1511300"/>
                </a:lnTo>
                <a:lnTo>
                  <a:pt x="2073275" y="1520348"/>
                </a:lnTo>
                <a:lnTo>
                  <a:pt x="2071146" y="1529397"/>
                </a:lnTo>
                <a:lnTo>
                  <a:pt x="2069549" y="1537914"/>
                </a:lnTo>
                <a:lnTo>
                  <a:pt x="2066356" y="1545898"/>
                </a:lnTo>
                <a:lnTo>
                  <a:pt x="2062630" y="1553882"/>
                </a:lnTo>
                <a:lnTo>
                  <a:pt x="2057839" y="1561866"/>
                </a:lnTo>
                <a:lnTo>
                  <a:pt x="2053049" y="1568786"/>
                </a:lnTo>
                <a:lnTo>
                  <a:pt x="2046661" y="1575173"/>
                </a:lnTo>
                <a:lnTo>
                  <a:pt x="2040806" y="1581028"/>
                </a:lnTo>
                <a:lnTo>
                  <a:pt x="2033354" y="1585819"/>
                </a:lnTo>
                <a:lnTo>
                  <a:pt x="2025902" y="1590609"/>
                </a:lnTo>
                <a:lnTo>
                  <a:pt x="2017918" y="1594335"/>
                </a:lnTo>
                <a:lnTo>
                  <a:pt x="2009934" y="1597529"/>
                </a:lnTo>
                <a:lnTo>
                  <a:pt x="2001418" y="1600190"/>
                </a:lnTo>
                <a:lnTo>
                  <a:pt x="1992369" y="1601255"/>
                </a:lnTo>
                <a:lnTo>
                  <a:pt x="1983320" y="1601787"/>
                </a:lnTo>
                <a:lnTo>
                  <a:pt x="1973739" y="1601255"/>
                </a:lnTo>
                <a:lnTo>
                  <a:pt x="1964690" y="1600190"/>
                </a:lnTo>
                <a:lnTo>
                  <a:pt x="1956174" y="1597529"/>
                </a:lnTo>
                <a:lnTo>
                  <a:pt x="1947657" y="1594335"/>
                </a:lnTo>
                <a:lnTo>
                  <a:pt x="1939673" y="1590609"/>
                </a:lnTo>
                <a:lnTo>
                  <a:pt x="1932221" y="1585819"/>
                </a:lnTo>
                <a:lnTo>
                  <a:pt x="1925834" y="1581028"/>
                </a:lnTo>
                <a:lnTo>
                  <a:pt x="1918914" y="1575173"/>
                </a:lnTo>
                <a:lnTo>
                  <a:pt x="1913591" y="1568786"/>
                </a:lnTo>
                <a:lnTo>
                  <a:pt x="1907736" y="1561866"/>
                </a:lnTo>
                <a:lnTo>
                  <a:pt x="1903478" y="1553882"/>
                </a:lnTo>
                <a:lnTo>
                  <a:pt x="1899752" y="1545898"/>
                </a:lnTo>
                <a:lnTo>
                  <a:pt x="1897091" y="1537914"/>
                </a:lnTo>
                <a:lnTo>
                  <a:pt x="1894429" y="1529397"/>
                </a:lnTo>
                <a:lnTo>
                  <a:pt x="1893365" y="1520348"/>
                </a:lnTo>
                <a:lnTo>
                  <a:pt x="1892300" y="1511300"/>
                </a:lnTo>
                <a:lnTo>
                  <a:pt x="1893365" y="1502251"/>
                </a:lnTo>
                <a:lnTo>
                  <a:pt x="1894429" y="1492670"/>
                </a:lnTo>
                <a:lnTo>
                  <a:pt x="1897091" y="1484153"/>
                </a:lnTo>
                <a:lnTo>
                  <a:pt x="1899752" y="1475637"/>
                </a:lnTo>
                <a:lnTo>
                  <a:pt x="1903478" y="1468185"/>
                </a:lnTo>
                <a:lnTo>
                  <a:pt x="1907736" y="1460201"/>
                </a:lnTo>
                <a:lnTo>
                  <a:pt x="1913591" y="1453813"/>
                </a:lnTo>
                <a:lnTo>
                  <a:pt x="1918914" y="1446894"/>
                </a:lnTo>
                <a:lnTo>
                  <a:pt x="1925834" y="1441571"/>
                </a:lnTo>
                <a:lnTo>
                  <a:pt x="1932221" y="1435716"/>
                </a:lnTo>
                <a:lnTo>
                  <a:pt x="1939673" y="1431458"/>
                </a:lnTo>
                <a:lnTo>
                  <a:pt x="1947657" y="1427732"/>
                </a:lnTo>
                <a:lnTo>
                  <a:pt x="1956174" y="1425070"/>
                </a:lnTo>
                <a:lnTo>
                  <a:pt x="1964690" y="1422409"/>
                </a:lnTo>
                <a:lnTo>
                  <a:pt x="1973739" y="1421344"/>
                </a:lnTo>
                <a:lnTo>
                  <a:pt x="1983320" y="1420812"/>
                </a:lnTo>
                <a:close/>
                <a:moveTo>
                  <a:pt x="1746251" y="1420812"/>
                </a:moveTo>
                <a:lnTo>
                  <a:pt x="1755299" y="1421344"/>
                </a:lnTo>
                <a:lnTo>
                  <a:pt x="1764881" y="1422409"/>
                </a:lnTo>
                <a:lnTo>
                  <a:pt x="1773397" y="1425070"/>
                </a:lnTo>
                <a:lnTo>
                  <a:pt x="1781381" y="1427732"/>
                </a:lnTo>
                <a:lnTo>
                  <a:pt x="1789365" y="1431458"/>
                </a:lnTo>
                <a:lnTo>
                  <a:pt x="1797350" y="1435716"/>
                </a:lnTo>
                <a:lnTo>
                  <a:pt x="1803737" y="1441571"/>
                </a:lnTo>
                <a:lnTo>
                  <a:pt x="1810124" y="1446894"/>
                </a:lnTo>
                <a:lnTo>
                  <a:pt x="1815979" y="1453813"/>
                </a:lnTo>
                <a:lnTo>
                  <a:pt x="1821302" y="1460201"/>
                </a:lnTo>
                <a:lnTo>
                  <a:pt x="1826093" y="1468185"/>
                </a:lnTo>
                <a:lnTo>
                  <a:pt x="1829819" y="1475637"/>
                </a:lnTo>
                <a:lnTo>
                  <a:pt x="1832480" y="1484153"/>
                </a:lnTo>
                <a:lnTo>
                  <a:pt x="1835141" y="1492670"/>
                </a:lnTo>
                <a:lnTo>
                  <a:pt x="1836206" y="1502251"/>
                </a:lnTo>
                <a:lnTo>
                  <a:pt x="1836738" y="1511300"/>
                </a:lnTo>
                <a:lnTo>
                  <a:pt x="1836206" y="1520348"/>
                </a:lnTo>
                <a:lnTo>
                  <a:pt x="1835141" y="1529397"/>
                </a:lnTo>
                <a:lnTo>
                  <a:pt x="1832480" y="1537914"/>
                </a:lnTo>
                <a:lnTo>
                  <a:pt x="1829819" y="1545898"/>
                </a:lnTo>
                <a:lnTo>
                  <a:pt x="1826093" y="1553882"/>
                </a:lnTo>
                <a:lnTo>
                  <a:pt x="1821302" y="1561866"/>
                </a:lnTo>
                <a:lnTo>
                  <a:pt x="1815979" y="1568786"/>
                </a:lnTo>
                <a:lnTo>
                  <a:pt x="1810124" y="1575173"/>
                </a:lnTo>
                <a:lnTo>
                  <a:pt x="1803737" y="1581028"/>
                </a:lnTo>
                <a:lnTo>
                  <a:pt x="1797350" y="1585819"/>
                </a:lnTo>
                <a:lnTo>
                  <a:pt x="1789365" y="1590609"/>
                </a:lnTo>
                <a:lnTo>
                  <a:pt x="1781381" y="1594335"/>
                </a:lnTo>
                <a:lnTo>
                  <a:pt x="1773397" y="1597529"/>
                </a:lnTo>
                <a:lnTo>
                  <a:pt x="1764881" y="1600190"/>
                </a:lnTo>
                <a:lnTo>
                  <a:pt x="1755299" y="1601255"/>
                </a:lnTo>
                <a:lnTo>
                  <a:pt x="1746251" y="1601787"/>
                </a:lnTo>
                <a:lnTo>
                  <a:pt x="1737202" y="1601255"/>
                </a:lnTo>
                <a:lnTo>
                  <a:pt x="1728153" y="1600190"/>
                </a:lnTo>
                <a:lnTo>
                  <a:pt x="1719637" y="1597529"/>
                </a:lnTo>
                <a:lnTo>
                  <a:pt x="1711120" y="1594335"/>
                </a:lnTo>
                <a:lnTo>
                  <a:pt x="1703668" y="1590609"/>
                </a:lnTo>
                <a:lnTo>
                  <a:pt x="1695684" y="1585819"/>
                </a:lnTo>
                <a:lnTo>
                  <a:pt x="1688765" y="1581028"/>
                </a:lnTo>
                <a:lnTo>
                  <a:pt x="1681845" y="1575173"/>
                </a:lnTo>
                <a:lnTo>
                  <a:pt x="1676522" y="1568786"/>
                </a:lnTo>
                <a:lnTo>
                  <a:pt x="1671199" y="1561866"/>
                </a:lnTo>
                <a:lnTo>
                  <a:pt x="1666941" y="1553882"/>
                </a:lnTo>
                <a:lnTo>
                  <a:pt x="1663215" y="1545898"/>
                </a:lnTo>
                <a:lnTo>
                  <a:pt x="1660021" y="1537914"/>
                </a:lnTo>
                <a:lnTo>
                  <a:pt x="1657360" y="1529397"/>
                </a:lnTo>
                <a:lnTo>
                  <a:pt x="1656296" y="1520348"/>
                </a:lnTo>
                <a:lnTo>
                  <a:pt x="1655763" y="1511300"/>
                </a:lnTo>
                <a:lnTo>
                  <a:pt x="1656296" y="1502251"/>
                </a:lnTo>
                <a:lnTo>
                  <a:pt x="1657360" y="1492670"/>
                </a:lnTo>
                <a:lnTo>
                  <a:pt x="1660021" y="1484153"/>
                </a:lnTo>
                <a:lnTo>
                  <a:pt x="1663215" y="1475637"/>
                </a:lnTo>
                <a:lnTo>
                  <a:pt x="1666941" y="1468185"/>
                </a:lnTo>
                <a:lnTo>
                  <a:pt x="1671199" y="1460201"/>
                </a:lnTo>
                <a:lnTo>
                  <a:pt x="1676522" y="1453813"/>
                </a:lnTo>
                <a:lnTo>
                  <a:pt x="1681845" y="1446894"/>
                </a:lnTo>
                <a:lnTo>
                  <a:pt x="1688765" y="1441571"/>
                </a:lnTo>
                <a:lnTo>
                  <a:pt x="1695684" y="1435716"/>
                </a:lnTo>
                <a:lnTo>
                  <a:pt x="1703668" y="1431458"/>
                </a:lnTo>
                <a:lnTo>
                  <a:pt x="1711120" y="1427732"/>
                </a:lnTo>
                <a:lnTo>
                  <a:pt x="1719637" y="1425070"/>
                </a:lnTo>
                <a:lnTo>
                  <a:pt x="1728153" y="1422409"/>
                </a:lnTo>
                <a:lnTo>
                  <a:pt x="1737202" y="1421344"/>
                </a:lnTo>
                <a:lnTo>
                  <a:pt x="1746251" y="1420812"/>
                </a:lnTo>
                <a:close/>
                <a:moveTo>
                  <a:pt x="1509978" y="1420812"/>
                </a:moveTo>
                <a:lnTo>
                  <a:pt x="1519000" y="1421344"/>
                </a:lnTo>
                <a:lnTo>
                  <a:pt x="1528023" y="1422409"/>
                </a:lnTo>
                <a:lnTo>
                  <a:pt x="1536514" y="1425070"/>
                </a:lnTo>
                <a:lnTo>
                  <a:pt x="1545006" y="1427732"/>
                </a:lnTo>
                <a:lnTo>
                  <a:pt x="1552966" y="1431458"/>
                </a:lnTo>
                <a:lnTo>
                  <a:pt x="1560396" y="1435716"/>
                </a:lnTo>
                <a:lnTo>
                  <a:pt x="1567296" y="1441571"/>
                </a:lnTo>
                <a:lnTo>
                  <a:pt x="1574195" y="1446894"/>
                </a:lnTo>
                <a:lnTo>
                  <a:pt x="1579502" y="1453813"/>
                </a:lnTo>
                <a:lnTo>
                  <a:pt x="1584809" y="1460201"/>
                </a:lnTo>
                <a:lnTo>
                  <a:pt x="1589055" y="1468185"/>
                </a:lnTo>
                <a:lnTo>
                  <a:pt x="1592770" y="1475637"/>
                </a:lnTo>
                <a:lnTo>
                  <a:pt x="1595954" y="1484153"/>
                </a:lnTo>
                <a:lnTo>
                  <a:pt x="1598608" y="1492670"/>
                </a:lnTo>
                <a:lnTo>
                  <a:pt x="1599670" y="1502251"/>
                </a:lnTo>
                <a:lnTo>
                  <a:pt x="1600200" y="1511300"/>
                </a:lnTo>
                <a:lnTo>
                  <a:pt x="1599670" y="1520348"/>
                </a:lnTo>
                <a:lnTo>
                  <a:pt x="1598608" y="1529397"/>
                </a:lnTo>
                <a:lnTo>
                  <a:pt x="1595954" y="1537914"/>
                </a:lnTo>
                <a:lnTo>
                  <a:pt x="1592770" y="1545898"/>
                </a:lnTo>
                <a:lnTo>
                  <a:pt x="1589055" y="1553882"/>
                </a:lnTo>
                <a:lnTo>
                  <a:pt x="1584809" y="1561866"/>
                </a:lnTo>
                <a:lnTo>
                  <a:pt x="1579502" y="1568786"/>
                </a:lnTo>
                <a:lnTo>
                  <a:pt x="1574195" y="1575173"/>
                </a:lnTo>
                <a:lnTo>
                  <a:pt x="1567296" y="1581028"/>
                </a:lnTo>
                <a:lnTo>
                  <a:pt x="1560396" y="1585819"/>
                </a:lnTo>
                <a:lnTo>
                  <a:pt x="1552966" y="1590609"/>
                </a:lnTo>
                <a:lnTo>
                  <a:pt x="1545006" y="1594335"/>
                </a:lnTo>
                <a:lnTo>
                  <a:pt x="1536514" y="1597529"/>
                </a:lnTo>
                <a:lnTo>
                  <a:pt x="1528023" y="1600190"/>
                </a:lnTo>
                <a:lnTo>
                  <a:pt x="1519000" y="1601255"/>
                </a:lnTo>
                <a:lnTo>
                  <a:pt x="1509978" y="1601787"/>
                </a:lnTo>
                <a:lnTo>
                  <a:pt x="1500425" y="1601255"/>
                </a:lnTo>
                <a:lnTo>
                  <a:pt x="1491403" y="1600190"/>
                </a:lnTo>
                <a:lnTo>
                  <a:pt x="1482911" y="1597529"/>
                </a:lnTo>
                <a:lnTo>
                  <a:pt x="1474951" y="1594335"/>
                </a:lnTo>
                <a:lnTo>
                  <a:pt x="1466990" y="1590609"/>
                </a:lnTo>
                <a:lnTo>
                  <a:pt x="1459560" y="1585819"/>
                </a:lnTo>
                <a:lnTo>
                  <a:pt x="1452661" y="1581028"/>
                </a:lnTo>
                <a:lnTo>
                  <a:pt x="1446292" y="1575173"/>
                </a:lnTo>
                <a:lnTo>
                  <a:pt x="1440454" y="1568786"/>
                </a:lnTo>
                <a:lnTo>
                  <a:pt x="1435147" y="1561866"/>
                </a:lnTo>
                <a:lnTo>
                  <a:pt x="1430370" y="1553882"/>
                </a:lnTo>
                <a:lnTo>
                  <a:pt x="1426655" y="1545898"/>
                </a:lnTo>
                <a:lnTo>
                  <a:pt x="1423471" y="1537914"/>
                </a:lnTo>
                <a:lnTo>
                  <a:pt x="1421348" y="1529397"/>
                </a:lnTo>
                <a:lnTo>
                  <a:pt x="1420287" y="1520348"/>
                </a:lnTo>
                <a:lnTo>
                  <a:pt x="1419225" y="1511300"/>
                </a:lnTo>
                <a:lnTo>
                  <a:pt x="1420287" y="1502251"/>
                </a:lnTo>
                <a:lnTo>
                  <a:pt x="1421348" y="1492670"/>
                </a:lnTo>
                <a:lnTo>
                  <a:pt x="1423471" y="1484153"/>
                </a:lnTo>
                <a:lnTo>
                  <a:pt x="1426655" y="1475637"/>
                </a:lnTo>
                <a:lnTo>
                  <a:pt x="1430370" y="1468185"/>
                </a:lnTo>
                <a:lnTo>
                  <a:pt x="1435147" y="1460201"/>
                </a:lnTo>
                <a:lnTo>
                  <a:pt x="1440454" y="1453813"/>
                </a:lnTo>
                <a:lnTo>
                  <a:pt x="1446292" y="1446894"/>
                </a:lnTo>
                <a:lnTo>
                  <a:pt x="1452661" y="1441571"/>
                </a:lnTo>
                <a:lnTo>
                  <a:pt x="1459560" y="1435716"/>
                </a:lnTo>
                <a:lnTo>
                  <a:pt x="1466990" y="1431458"/>
                </a:lnTo>
                <a:lnTo>
                  <a:pt x="1474951" y="1427732"/>
                </a:lnTo>
                <a:lnTo>
                  <a:pt x="1482911" y="1425070"/>
                </a:lnTo>
                <a:lnTo>
                  <a:pt x="1491403" y="1422409"/>
                </a:lnTo>
                <a:lnTo>
                  <a:pt x="1500425" y="1421344"/>
                </a:lnTo>
                <a:lnTo>
                  <a:pt x="1509978" y="1420812"/>
                </a:lnTo>
                <a:close/>
                <a:moveTo>
                  <a:pt x="799572" y="1420812"/>
                </a:moveTo>
                <a:lnTo>
                  <a:pt x="809097" y="1421344"/>
                </a:lnTo>
                <a:lnTo>
                  <a:pt x="817564" y="1422409"/>
                </a:lnTo>
                <a:lnTo>
                  <a:pt x="826559" y="1425070"/>
                </a:lnTo>
                <a:lnTo>
                  <a:pt x="834497" y="1427732"/>
                </a:lnTo>
                <a:lnTo>
                  <a:pt x="842434" y="1431458"/>
                </a:lnTo>
                <a:lnTo>
                  <a:pt x="849843" y="1435716"/>
                </a:lnTo>
                <a:lnTo>
                  <a:pt x="856722" y="1441571"/>
                </a:lnTo>
                <a:lnTo>
                  <a:pt x="863072" y="1446894"/>
                </a:lnTo>
                <a:lnTo>
                  <a:pt x="868893" y="1453813"/>
                </a:lnTo>
                <a:lnTo>
                  <a:pt x="874185" y="1460201"/>
                </a:lnTo>
                <a:lnTo>
                  <a:pt x="878947" y="1468185"/>
                </a:lnTo>
                <a:lnTo>
                  <a:pt x="882651" y="1475637"/>
                </a:lnTo>
                <a:lnTo>
                  <a:pt x="885826" y="1484153"/>
                </a:lnTo>
                <a:lnTo>
                  <a:pt x="887414" y="1492670"/>
                </a:lnTo>
                <a:lnTo>
                  <a:pt x="889001" y="1502251"/>
                </a:lnTo>
                <a:lnTo>
                  <a:pt x="889001" y="1511300"/>
                </a:lnTo>
                <a:lnTo>
                  <a:pt x="889001" y="1520348"/>
                </a:lnTo>
                <a:lnTo>
                  <a:pt x="887414" y="1529397"/>
                </a:lnTo>
                <a:lnTo>
                  <a:pt x="885826" y="1537914"/>
                </a:lnTo>
                <a:lnTo>
                  <a:pt x="882651" y="1545898"/>
                </a:lnTo>
                <a:lnTo>
                  <a:pt x="878947" y="1553882"/>
                </a:lnTo>
                <a:lnTo>
                  <a:pt x="874185" y="1561866"/>
                </a:lnTo>
                <a:lnTo>
                  <a:pt x="868893" y="1568786"/>
                </a:lnTo>
                <a:lnTo>
                  <a:pt x="863072" y="1575173"/>
                </a:lnTo>
                <a:lnTo>
                  <a:pt x="856722" y="1581028"/>
                </a:lnTo>
                <a:lnTo>
                  <a:pt x="849843" y="1585819"/>
                </a:lnTo>
                <a:lnTo>
                  <a:pt x="842434" y="1590609"/>
                </a:lnTo>
                <a:lnTo>
                  <a:pt x="834497" y="1594335"/>
                </a:lnTo>
                <a:lnTo>
                  <a:pt x="826559" y="1597529"/>
                </a:lnTo>
                <a:lnTo>
                  <a:pt x="817564" y="1600190"/>
                </a:lnTo>
                <a:lnTo>
                  <a:pt x="809097" y="1601255"/>
                </a:lnTo>
                <a:lnTo>
                  <a:pt x="799572" y="1601787"/>
                </a:lnTo>
                <a:lnTo>
                  <a:pt x="790576" y="1601255"/>
                </a:lnTo>
                <a:lnTo>
                  <a:pt x="781580" y="1600190"/>
                </a:lnTo>
                <a:lnTo>
                  <a:pt x="773113" y="1597529"/>
                </a:lnTo>
                <a:lnTo>
                  <a:pt x="764647" y="1594335"/>
                </a:lnTo>
                <a:lnTo>
                  <a:pt x="756709" y="1590609"/>
                </a:lnTo>
                <a:lnTo>
                  <a:pt x="749301" y="1585819"/>
                </a:lnTo>
                <a:lnTo>
                  <a:pt x="742422" y="1581028"/>
                </a:lnTo>
                <a:lnTo>
                  <a:pt x="735542" y="1575173"/>
                </a:lnTo>
                <a:lnTo>
                  <a:pt x="730251" y="1568786"/>
                </a:lnTo>
                <a:lnTo>
                  <a:pt x="724959" y="1561866"/>
                </a:lnTo>
                <a:lnTo>
                  <a:pt x="720726" y="1553882"/>
                </a:lnTo>
                <a:lnTo>
                  <a:pt x="717022" y="1545898"/>
                </a:lnTo>
                <a:lnTo>
                  <a:pt x="713847" y="1537914"/>
                </a:lnTo>
                <a:lnTo>
                  <a:pt x="711201" y="1529397"/>
                </a:lnTo>
                <a:lnTo>
                  <a:pt x="710142" y="1520348"/>
                </a:lnTo>
                <a:lnTo>
                  <a:pt x="709613" y="1511300"/>
                </a:lnTo>
                <a:lnTo>
                  <a:pt x="710142" y="1502251"/>
                </a:lnTo>
                <a:lnTo>
                  <a:pt x="711201" y="1492670"/>
                </a:lnTo>
                <a:lnTo>
                  <a:pt x="713847" y="1484153"/>
                </a:lnTo>
                <a:lnTo>
                  <a:pt x="717022" y="1475637"/>
                </a:lnTo>
                <a:lnTo>
                  <a:pt x="720726" y="1468185"/>
                </a:lnTo>
                <a:lnTo>
                  <a:pt x="724959" y="1460201"/>
                </a:lnTo>
                <a:lnTo>
                  <a:pt x="730251" y="1453813"/>
                </a:lnTo>
                <a:lnTo>
                  <a:pt x="735542" y="1446894"/>
                </a:lnTo>
                <a:lnTo>
                  <a:pt x="742422" y="1441571"/>
                </a:lnTo>
                <a:lnTo>
                  <a:pt x="749301" y="1435716"/>
                </a:lnTo>
                <a:lnTo>
                  <a:pt x="756709" y="1431458"/>
                </a:lnTo>
                <a:lnTo>
                  <a:pt x="764647" y="1427732"/>
                </a:lnTo>
                <a:lnTo>
                  <a:pt x="773113" y="1425070"/>
                </a:lnTo>
                <a:lnTo>
                  <a:pt x="781580" y="1422409"/>
                </a:lnTo>
                <a:lnTo>
                  <a:pt x="790576" y="1421344"/>
                </a:lnTo>
                <a:lnTo>
                  <a:pt x="799572" y="1420812"/>
                </a:lnTo>
                <a:close/>
                <a:moveTo>
                  <a:pt x="563032" y="1420812"/>
                </a:moveTo>
                <a:lnTo>
                  <a:pt x="571975" y="1421344"/>
                </a:lnTo>
                <a:lnTo>
                  <a:pt x="580918" y="1422409"/>
                </a:lnTo>
                <a:lnTo>
                  <a:pt x="589335" y="1425070"/>
                </a:lnTo>
                <a:lnTo>
                  <a:pt x="597226" y="1427732"/>
                </a:lnTo>
                <a:lnTo>
                  <a:pt x="605117" y="1431458"/>
                </a:lnTo>
                <a:lnTo>
                  <a:pt x="613008" y="1435716"/>
                </a:lnTo>
                <a:lnTo>
                  <a:pt x="619847" y="1441571"/>
                </a:lnTo>
                <a:lnTo>
                  <a:pt x="625633" y="1446894"/>
                </a:lnTo>
                <a:lnTo>
                  <a:pt x="631946" y="1453813"/>
                </a:lnTo>
                <a:lnTo>
                  <a:pt x="636681" y="1460201"/>
                </a:lnTo>
                <a:lnTo>
                  <a:pt x="641415" y="1468185"/>
                </a:lnTo>
                <a:lnTo>
                  <a:pt x="645098" y="1475637"/>
                </a:lnTo>
                <a:lnTo>
                  <a:pt x="648254" y="1484153"/>
                </a:lnTo>
                <a:lnTo>
                  <a:pt x="650885" y="1492670"/>
                </a:lnTo>
                <a:lnTo>
                  <a:pt x="651937" y="1502251"/>
                </a:lnTo>
                <a:lnTo>
                  <a:pt x="652463" y="1511300"/>
                </a:lnTo>
                <a:lnTo>
                  <a:pt x="651937" y="1520348"/>
                </a:lnTo>
                <a:lnTo>
                  <a:pt x="650885" y="1529397"/>
                </a:lnTo>
                <a:lnTo>
                  <a:pt x="648254" y="1537914"/>
                </a:lnTo>
                <a:lnTo>
                  <a:pt x="645098" y="1545898"/>
                </a:lnTo>
                <a:lnTo>
                  <a:pt x="641415" y="1553882"/>
                </a:lnTo>
                <a:lnTo>
                  <a:pt x="636681" y="1561866"/>
                </a:lnTo>
                <a:lnTo>
                  <a:pt x="631946" y="1568786"/>
                </a:lnTo>
                <a:lnTo>
                  <a:pt x="625633" y="1575173"/>
                </a:lnTo>
                <a:lnTo>
                  <a:pt x="619847" y="1581028"/>
                </a:lnTo>
                <a:lnTo>
                  <a:pt x="613008" y="1585819"/>
                </a:lnTo>
                <a:lnTo>
                  <a:pt x="605117" y="1590609"/>
                </a:lnTo>
                <a:lnTo>
                  <a:pt x="597226" y="1594335"/>
                </a:lnTo>
                <a:lnTo>
                  <a:pt x="589335" y="1597529"/>
                </a:lnTo>
                <a:lnTo>
                  <a:pt x="580918" y="1600190"/>
                </a:lnTo>
                <a:lnTo>
                  <a:pt x="571975" y="1601255"/>
                </a:lnTo>
                <a:lnTo>
                  <a:pt x="563032" y="1601787"/>
                </a:lnTo>
                <a:lnTo>
                  <a:pt x="554089" y="1601255"/>
                </a:lnTo>
                <a:lnTo>
                  <a:pt x="544620" y="1600190"/>
                </a:lnTo>
                <a:lnTo>
                  <a:pt x="536202" y="1597529"/>
                </a:lnTo>
                <a:lnTo>
                  <a:pt x="527785" y="1594335"/>
                </a:lnTo>
                <a:lnTo>
                  <a:pt x="519894" y="1590609"/>
                </a:lnTo>
                <a:lnTo>
                  <a:pt x="512530" y="1585819"/>
                </a:lnTo>
                <a:lnTo>
                  <a:pt x="506217" y="1581028"/>
                </a:lnTo>
                <a:lnTo>
                  <a:pt x="499378" y="1575173"/>
                </a:lnTo>
                <a:lnTo>
                  <a:pt x="494117" y="1568786"/>
                </a:lnTo>
                <a:lnTo>
                  <a:pt x="488331" y="1561866"/>
                </a:lnTo>
                <a:lnTo>
                  <a:pt x="484122" y="1553882"/>
                </a:lnTo>
                <a:lnTo>
                  <a:pt x="480440" y="1545898"/>
                </a:lnTo>
                <a:lnTo>
                  <a:pt x="477809" y="1537914"/>
                </a:lnTo>
                <a:lnTo>
                  <a:pt x="475179" y="1529397"/>
                </a:lnTo>
                <a:lnTo>
                  <a:pt x="474127" y="1520348"/>
                </a:lnTo>
                <a:lnTo>
                  <a:pt x="473075" y="1511300"/>
                </a:lnTo>
                <a:lnTo>
                  <a:pt x="474127" y="1502251"/>
                </a:lnTo>
                <a:lnTo>
                  <a:pt x="475179" y="1492670"/>
                </a:lnTo>
                <a:lnTo>
                  <a:pt x="477809" y="1484153"/>
                </a:lnTo>
                <a:lnTo>
                  <a:pt x="480440" y="1475637"/>
                </a:lnTo>
                <a:lnTo>
                  <a:pt x="484122" y="1468185"/>
                </a:lnTo>
                <a:lnTo>
                  <a:pt x="488331" y="1460201"/>
                </a:lnTo>
                <a:lnTo>
                  <a:pt x="494117" y="1453813"/>
                </a:lnTo>
                <a:lnTo>
                  <a:pt x="499378" y="1446894"/>
                </a:lnTo>
                <a:lnTo>
                  <a:pt x="506217" y="1441571"/>
                </a:lnTo>
                <a:lnTo>
                  <a:pt x="512530" y="1435716"/>
                </a:lnTo>
                <a:lnTo>
                  <a:pt x="519894" y="1431458"/>
                </a:lnTo>
                <a:lnTo>
                  <a:pt x="527785" y="1427732"/>
                </a:lnTo>
                <a:lnTo>
                  <a:pt x="536202" y="1425070"/>
                </a:lnTo>
                <a:lnTo>
                  <a:pt x="544620" y="1422409"/>
                </a:lnTo>
                <a:lnTo>
                  <a:pt x="554089" y="1421344"/>
                </a:lnTo>
                <a:lnTo>
                  <a:pt x="563032" y="1420812"/>
                </a:lnTo>
                <a:close/>
                <a:moveTo>
                  <a:pt x="325969" y="1420812"/>
                </a:moveTo>
                <a:lnTo>
                  <a:pt x="334912" y="1421344"/>
                </a:lnTo>
                <a:lnTo>
                  <a:pt x="344381" y="1422409"/>
                </a:lnTo>
                <a:lnTo>
                  <a:pt x="352798" y="1425070"/>
                </a:lnTo>
                <a:lnTo>
                  <a:pt x="361215" y="1427732"/>
                </a:lnTo>
                <a:lnTo>
                  <a:pt x="369106" y="1431458"/>
                </a:lnTo>
                <a:lnTo>
                  <a:pt x="376471" y="1435716"/>
                </a:lnTo>
                <a:lnTo>
                  <a:pt x="382784" y="1441571"/>
                </a:lnTo>
                <a:lnTo>
                  <a:pt x="389623" y="1446894"/>
                </a:lnTo>
                <a:lnTo>
                  <a:pt x="394883" y="1453813"/>
                </a:lnTo>
                <a:lnTo>
                  <a:pt x="400670" y="1460201"/>
                </a:lnTo>
                <a:lnTo>
                  <a:pt x="404878" y="1468185"/>
                </a:lnTo>
                <a:lnTo>
                  <a:pt x="408561" y="1475637"/>
                </a:lnTo>
                <a:lnTo>
                  <a:pt x="411191" y="1484153"/>
                </a:lnTo>
                <a:lnTo>
                  <a:pt x="413821" y="1492670"/>
                </a:lnTo>
                <a:lnTo>
                  <a:pt x="414874" y="1502251"/>
                </a:lnTo>
                <a:lnTo>
                  <a:pt x="415926" y="1511300"/>
                </a:lnTo>
                <a:lnTo>
                  <a:pt x="414874" y="1520348"/>
                </a:lnTo>
                <a:lnTo>
                  <a:pt x="413821" y="1529397"/>
                </a:lnTo>
                <a:lnTo>
                  <a:pt x="411191" y="1537914"/>
                </a:lnTo>
                <a:lnTo>
                  <a:pt x="408561" y="1545898"/>
                </a:lnTo>
                <a:lnTo>
                  <a:pt x="404878" y="1553882"/>
                </a:lnTo>
                <a:lnTo>
                  <a:pt x="400670" y="1561866"/>
                </a:lnTo>
                <a:lnTo>
                  <a:pt x="394883" y="1568786"/>
                </a:lnTo>
                <a:lnTo>
                  <a:pt x="389623" y="1575173"/>
                </a:lnTo>
                <a:lnTo>
                  <a:pt x="382784" y="1581028"/>
                </a:lnTo>
                <a:lnTo>
                  <a:pt x="376471" y="1585819"/>
                </a:lnTo>
                <a:lnTo>
                  <a:pt x="369106" y="1590609"/>
                </a:lnTo>
                <a:lnTo>
                  <a:pt x="361215" y="1594335"/>
                </a:lnTo>
                <a:lnTo>
                  <a:pt x="352798" y="1597529"/>
                </a:lnTo>
                <a:lnTo>
                  <a:pt x="344381" y="1600190"/>
                </a:lnTo>
                <a:lnTo>
                  <a:pt x="334912" y="1601255"/>
                </a:lnTo>
                <a:lnTo>
                  <a:pt x="325969" y="1601787"/>
                </a:lnTo>
                <a:lnTo>
                  <a:pt x="317026" y="1601255"/>
                </a:lnTo>
                <a:lnTo>
                  <a:pt x="308083" y="1600190"/>
                </a:lnTo>
                <a:lnTo>
                  <a:pt x="299665" y="1597529"/>
                </a:lnTo>
                <a:lnTo>
                  <a:pt x="291775" y="1594335"/>
                </a:lnTo>
                <a:lnTo>
                  <a:pt x="283884" y="1590609"/>
                </a:lnTo>
                <a:lnTo>
                  <a:pt x="276519" y="1585819"/>
                </a:lnTo>
                <a:lnTo>
                  <a:pt x="269154" y="1581028"/>
                </a:lnTo>
                <a:lnTo>
                  <a:pt x="263367" y="1575173"/>
                </a:lnTo>
                <a:lnTo>
                  <a:pt x="257054" y="1568786"/>
                </a:lnTo>
                <a:lnTo>
                  <a:pt x="252320" y="1561866"/>
                </a:lnTo>
                <a:lnTo>
                  <a:pt x="247585" y="1553882"/>
                </a:lnTo>
                <a:lnTo>
                  <a:pt x="243903" y="1545898"/>
                </a:lnTo>
                <a:lnTo>
                  <a:pt x="240746" y="1537914"/>
                </a:lnTo>
                <a:lnTo>
                  <a:pt x="238116" y="1529397"/>
                </a:lnTo>
                <a:lnTo>
                  <a:pt x="237064" y="1520348"/>
                </a:lnTo>
                <a:lnTo>
                  <a:pt x="236538" y="1511300"/>
                </a:lnTo>
                <a:lnTo>
                  <a:pt x="237064" y="1502251"/>
                </a:lnTo>
                <a:lnTo>
                  <a:pt x="238116" y="1492670"/>
                </a:lnTo>
                <a:lnTo>
                  <a:pt x="240746" y="1484153"/>
                </a:lnTo>
                <a:lnTo>
                  <a:pt x="243903" y="1475637"/>
                </a:lnTo>
                <a:lnTo>
                  <a:pt x="247585" y="1468185"/>
                </a:lnTo>
                <a:lnTo>
                  <a:pt x="252320" y="1460201"/>
                </a:lnTo>
                <a:lnTo>
                  <a:pt x="257054" y="1453813"/>
                </a:lnTo>
                <a:lnTo>
                  <a:pt x="263367" y="1446894"/>
                </a:lnTo>
                <a:lnTo>
                  <a:pt x="269154" y="1441571"/>
                </a:lnTo>
                <a:lnTo>
                  <a:pt x="276519" y="1435716"/>
                </a:lnTo>
                <a:lnTo>
                  <a:pt x="283884" y="1431458"/>
                </a:lnTo>
                <a:lnTo>
                  <a:pt x="291775" y="1427732"/>
                </a:lnTo>
                <a:lnTo>
                  <a:pt x="299665" y="1425070"/>
                </a:lnTo>
                <a:lnTo>
                  <a:pt x="308083" y="1422409"/>
                </a:lnTo>
                <a:lnTo>
                  <a:pt x="317026" y="1421344"/>
                </a:lnTo>
                <a:lnTo>
                  <a:pt x="325969" y="1420812"/>
                </a:lnTo>
                <a:close/>
                <a:moveTo>
                  <a:pt x="89429" y="1420812"/>
                </a:moveTo>
                <a:lnTo>
                  <a:pt x="98425" y="1421344"/>
                </a:lnTo>
                <a:lnTo>
                  <a:pt x="107421" y="1422409"/>
                </a:lnTo>
                <a:lnTo>
                  <a:pt x="115888" y="1425070"/>
                </a:lnTo>
                <a:lnTo>
                  <a:pt x="124354" y="1427732"/>
                </a:lnTo>
                <a:lnTo>
                  <a:pt x="132292" y="1431458"/>
                </a:lnTo>
                <a:lnTo>
                  <a:pt x="139700" y="1435716"/>
                </a:lnTo>
                <a:lnTo>
                  <a:pt x="146579" y="1441571"/>
                </a:lnTo>
                <a:lnTo>
                  <a:pt x="153459" y="1446894"/>
                </a:lnTo>
                <a:lnTo>
                  <a:pt x="158750" y="1453813"/>
                </a:lnTo>
                <a:lnTo>
                  <a:pt x="164042" y="1460201"/>
                </a:lnTo>
                <a:lnTo>
                  <a:pt x="168275" y="1468185"/>
                </a:lnTo>
                <a:lnTo>
                  <a:pt x="171979" y="1475637"/>
                </a:lnTo>
                <a:lnTo>
                  <a:pt x="175154" y="1484153"/>
                </a:lnTo>
                <a:lnTo>
                  <a:pt x="177800" y="1492670"/>
                </a:lnTo>
                <a:lnTo>
                  <a:pt x="178859" y="1502251"/>
                </a:lnTo>
                <a:lnTo>
                  <a:pt x="179388" y="1511300"/>
                </a:lnTo>
                <a:lnTo>
                  <a:pt x="178859" y="1520348"/>
                </a:lnTo>
                <a:lnTo>
                  <a:pt x="177800" y="1529397"/>
                </a:lnTo>
                <a:lnTo>
                  <a:pt x="175154" y="1537914"/>
                </a:lnTo>
                <a:lnTo>
                  <a:pt x="171979" y="1545898"/>
                </a:lnTo>
                <a:lnTo>
                  <a:pt x="168275" y="1553882"/>
                </a:lnTo>
                <a:lnTo>
                  <a:pt x="164042" y="1561866"/>
                </a:lnTo>
                <a:lnTo>
                  <a:pt x="158750" y="1568786"/>
                </a:lnTo>
                <a:lnTo>
                  <a:pt x="153459" y="1575173"/>
                </a:lnTo>
                <a:lnTo>
                  <a:pt x="146579" y="1581028"/>
                </a:lnTo>
                <a:lnTo>
                  <a:pt x="139700" y="1585819"/>
                </a:lnTo>
                <a:lnTo>
                  <a:pt x="132292" y="1590609"/>
                </a:lnTo>
                <a:lnTo>
                  <a:pt x="124354" y="1594335"/>
                </a:lnTo>
                <a:lnTo>
                  <a:pt x="115888" y="1597529"/>
                </a:lnTo>
                <a:lnTo>
                  <a:pt x="107421" y="1600190"/>
                </a:lnTo>
                <a:lnTo>
                  <a:pt x="98425" y="1601255"/>
                </a:lnTo>
                <a:lnTo>
                  <a:pt x="89429" y="1601787"/>
                </a:lnTo>
                <a:lnTo>
                  <a:pt x="79904" y="1601255"/>
                </a:lnTo>
                <a:lnTo>
                  <a:pt x="71437" y="1600190"/>
                </a:lnTo>
                <a:lnTo>
                  <a:pt x="62442" y="1597529"/>
                </a:lnTo>
                <a:lnTo>
                  <a:pt x="54504" y="1594335"/>
                </a:lnTo>
                <a:lnTo>
                  <a:pt x="46567" y="1590609"/>
                </a:lnTo>
                <a:lnTo>
                  <a:pt x="39158" y="1585819"/>
                </a:lnTo>
                <a:lnTo>
                  <a:pt x="32279" y="1581028"/>
                </a:lnTo>
                <a:lnTo>
                  <a:pt x="25929" y="1575173"/>
                </a:lnTo>
                <a:lnTo>
                  <a:pt x="20108" y="1568786"/>
                </a:lnTo>
                <a:lnTo>
                  <a:pt x="14816" y="1561866"/>
                </a:lnTo>
                <a:lnTo>
                  <a:pt x="10054" y="1553882"/>
                </a:lnTo>
                <a:lnTo>
                  <a:pt x="6350" y="1545898"/>
                </a:lnTo>
                <a:lnTo>
                  <a:pt x="3704" y="1537914"/>
                </a:lnTo>
                <a:lnTo>
                  <a:pt x="1587" y="1529397"/>
                </a:lnTo>
                <a:lnTo>
                  <a:pt x="0" y="1520348"/>
                </a:lnTo>
                <a:lnTo>
                  <a:pt x="0" y="1511300"/>
                </a:lnTo>
                <a:lnTo>
                  <a:pt x="0" y="1502251"/>
                </a:lnTo>
                <a:lnTo>
                  <a:pt x="1587" y="1492670"/>
                </a:lnTo>
                <a:lnTo>
                  <a:pt x="3704" y="1484153"/>
                </a:lnTo>
                <a:lnTo>
                  <a:pt x="6350" y="1475637"/>
                </a:lnTo>
                <a:lnTo>
                  <a:pt x="10054" y="1468185"/>
                </a:lnTo>
                <a:lnTo>
                  <a:pt x="14816" y="1460201"/>
                </a:lnTo>
                <a:lnTo>
                  <a:pt x="20108" y="1453813"/>
                </a:lnTo>
                <a:lnTo>
                  <a:pt x="25929" y="1446894"/>
                </a:lnTo>
                <a:lnTo>
                  <a:pt x="32279" y="1441571"/>
                </a:lnTo>
                <a:lnTo>
                  <a:pt x="39158" y="1435716"/>
                </a:lnTo>
                <a:lnTo>
                  <a:pt x="46567" y="1431458"/>
                </a:lnTo>
                <a:lnTo>
                  <a:pt x="54504" y="1427732"/>
                </a:lnTo>
                <a:lnTo>
                  <a:pt x="62442" y="1425070"/>
                </a:lnTo>
                <a:lnTo>
                  <a:pt x="71437" y="1422409"/>
                </a:lnTo>
                <a:lnTo>
                  <a:pt x="79904" y="1421344"/>
                </a:lnTo>
                <a:lnTo>
                  <a:pt x="89429" y="1420812"/>
                </a:lnTo>
                <a:close/>
                <a:moveTo>
                  <a:pt x="2456393" y="1184275"/>
                </a:moveTo>
                <a:lnTo>
                  <a:pt x="2465389" y="1184806"/>
                </a:lnTo>
                <a:lnTo>
                  <a:pt x="2474384" y="1185867"/>
                </a:lnTo>
                <a:lnTo>
                  <a:pt x="2482851" y="1188521"/>
                </a:lnTo>
                <a:lnTo>
                  <a:pt x="2491318" y="1191705"/>
                </a:lnTo>
                <a:lnTo>
                  <a:pt x="2499255" y="1195420"/>
                </a:lnTo>
                <a:lnTo>
                  <a:pt x="2506664" y="1200197"/>
                </a:lnTo>
                <a:lnTo>
                  <a:pt x="2513543" y="1204973"/>
                </a:lnTo>
                <a:lnTo>
                  <a:pt x="2519893" y="1211342"/>
                </a:lnTo>
                <a:lnTo>
                  <a:pt x="2525714" y="1217180"/>
                </a:lnTo>
                <a:lnTo>
                  <a:pt x="2531005" y="1224610"/>
                </a:lnTo>
                <a:lnTo>
                  <a:pt x="2535238" y="1232040"/>
                </a:lnTo>
                <a:lnTo>
                  <a:pt x="2538943" y="1240001"/>
                </a:lnTo>
                <a:lnTo>
                  <a:pt x="2542118" y="1247961"/>
                </a:lnTo>
                <a:lnTo>
                  <a:pt x="2544234" y="1256453"/>
                </a:lnTo>
                <a:lnTo>
                  <a:pt x="2545822" y="1265475"/>
                </a:lnTo>
                <a:lnTo>
                  <a:pt x="2546351" y="1274497"/>
                </a:lnTo>
                <a:lnTo>
                  <a:pt x="2545822" y="1284050"/>
                </a:lnTo>
                <a:lnTo>
                  <a:pt x="2544234" y="1293072"/>
                </a:lnTo>
                <a:lnTo>
                  <a:pt x="2542118" y="1301564"/>
                </a:lnTo>
                <a:lnTo>
                  <a:pt x="2538943" y="1310055"/>
                </a:lnTo>
                <a:lnTo>
                  <a:pt x="2535238" y="1318016"/>
                </a:lnTo>
                <a:lnTo>
                  <a:pt x="2531005" y="1325446"/>
                </a:lnTo>
                <a:lnTo>
                  <a:pt x="2525714" y="1331815"/>
                </a:lnTo>
                <a:lnTo>
                  <a:pt x="2519893" y="1338714"/>
                </a:lnTo>
                <a:lnTo>
                  <a:pt x="2513543" y="1344021"/>
                </a:lnTo>
                <a:lnTo>
                  <a:pt x="2506664" y="1349859"/>
                </a:lnTo>
                <a:lnTo>
                  <a:pt x="2499255" y="1354105"/>
                </a:lnTo>
                <a:lnTo>
                  <a:pt x="2491318" y="1357820"/>
                </a:lnTo>
                <a:lnTo>
                  <a:pt x="2482851" y="1361004"/>
                </a:lnTo>
                <a:lnTo>
                  <a:pt x="2474384" y="1363127"/>
                </a:lnTo>
                <a:lnTo>
                  <a:pt x="2465389" y="1364189"/>
                </a:lnTo>
                <a:lnTo>
                  <a:pt x="2456393" y="1365250"/>
                </a:lnTo>
                <a:lnTo>
                  <a:pt x="2446868" y="1364189"/>
                </a:lnTo>
                <a:lnTo>
                  <a:pt x="2438401" y="1363127"/>
                </a:lnTo>
                <a:lnTo>
                  <a:pt x="2429405" y="1361004"/>
                </a:lnTo>
                <a:lnTo>
                  <a:pt x="2421468" y="1357820"/>
                </a:lnTo>
                <a:lnTo>
                  <a:pt x="2413530" y="1354105"/>
                </a:lnTo>
                <a:lnTo>
                  <a:pt x="2406122" y="1349859"/>
                </a:lnTo>
                <a:lnTo>
                  <a:pt x="2399243" y="1344021"/>
                </a:lnTo>
                <a:lnTo>
                  <a:pt x="2392892" y="1338714"/>
                </a:lnTo>
                <a:lnTo>
                  <a:pt x="2387072" y="1331815"/>
                </a:lnTo>
                <a:lnTo>
                  <a:pt x="2381780" y="1325446"/>
                </a:lnTo>
                <a:lnTo>
                  <a:pt x="2377017" y="1318016"/>
                </a:lnTo>
                <a:lnTo>
                  <a:pt x="2373313" y="1310055"/>
                </a:lnTo>
                <a:lnTo>
                  <a:pt x="2370138" y="1301564"/>
                </a:lnTo>
                <a:lnTo>
                  <a:pt x="2368551" y="1293072"/>
                </a:lnTo>
                <a:lnTo>
                  <a:pt x="2366963" y="1284050"/>
                </a:lnTo>
                <a:lnTo>
                  <a:pt x="2366963" y="1274497"/>
                </a:lnTo>
                <a:lnTo>
                  <a:pt x="2366963" y="1265475"/>
                </a:lnTo>
                <a:lnTo>
                  <a:pt x="2368551" y="1256453"/>
                </a:lnTo>
                <a:lnTo>
                  <a:pt x="2370138" y="1247961"/>
                </a:lnTo>
                <a:lnTo>
                  <a:pt x="2373313" y="1240001"/>
                </a:lnTo>
                <a:lnTo>
                  <a:pt x="2377017" y="1232040"/>
                </a:lnTo>
                <a:lnTo>
                  <a:pt x="2381780" y="1224610"/>
                </a:lnTo>
                <a:lnTo>
                  <a:pt x="2387072" y="1217180"/>
                </a:lnTo>
                <a:lnTo>
                  <a:pt x="2392892" y="1211342"/>
                </a:lnTo>
                <a:lnTo>
                  <a:pt x="2399243" y="1204973"/>
                </a:lnTo>
                <a:lnTo>
                  <a:pt x="2406122" y="1200197"/>
                </a:lnTo>
                <a:lnTo>
                  <a:pt x="2413530" y="1195420"/>
                </a:lnTo>
                <a:lnTo>
                  <a:pt x="2421468" y="1191705"/>
                </a:lnTo>
                <a:lnTo>
                  <a:pt x="2429405" y="1188521"/>
                </a:lnTo>
                <a:lnTo>
                  <a:pt x="2438401" y="1185867"/>
                </a:lnTo>
                <a:lnTo>
                  <a:pt x="2446868" y="1184806"/>
                </a:lnTo>
                <a:lnTo>
                  <a:pt x="2456393" y="1184275"/>
                </a:lnTo>
                <a:close/>
                <a:moveTo>
                  <a:pt x="2224355" y="1184275"/>
                </a:moveTo>
                <a:lnTo>
                  <a:pt x="2233852" y="1184806"/>
                </a:lnTo>
                <a:lnTo>
                  <a:pt x="2242821" y="1185867"/>
                </a:lnTo>
                <a:lnTo>
                  <a:pt x="2251263" y="1188521"/>
                </a:lnTo>
                <a:lnTo>
                  <a:pt x="2259705" y="1191705"/>
                </a:lnTo>
                <a:lnTo>
                  <a:pt x="2267619" y="1195420"/>
                </a:lnTo>
                <a:lnTo>
                  <a:pt x="2275005" y="1200197"/>
                </a:lnTo>
                <a:lnTo>
                  <a:pt x="2281337" y="1204973"/>
                </a:lnTo>
                <a:lnTo>
                  <a:pt x="2288196" y="1211342"/>
                </a:lnTo>
                <a:lnTo>
                  <a:pt x="2293472" y="1217180"/>
                </a:lnTo>
                <a:lnTo>
                  <a:pt x="2299276" y="1224610"/>
                </a:lnTo>
                <a:lnTo>
                  <a:pt x="2303496" y="1232040"/>
                </a:lnTo>
                <a:lnTo>
                  <a:pt x="2307190" y="1240001"/>
                </a:lnTo>
                <a:lnTo>
                  <a:pt x="2310355" y="1247961"/>
                </a:lnTo>
                <a:lnTo>
                  <a:pt x="2312466" y="1256453"/>
                </a:lnTo>
                <a:lnTo>
                  <a:pt x="2313521" y="1265475"/>
                </a:lnTo>
                <a:lnTo>
                  <a:pt x="2314576" y="1274497"/>
                </a:lnTo>
                <a:lnTo>
                  <a:pt x="2313521" y="1284050"/>
                </a:lnTo>
                <a:lnTo>
                  <a:pt x="2312466" y="1293072"/>
                </a:lnTo>
                <a:lnTo>
                  <a:pt x="2310355" y="1301564"/>
                </a:lnTo>
                <a:lnTo>
                  <a:pt x="2307190" y="1310055"/>
                </a:lnTo>
                <a:lnTo>
                  <a:pt x="2303496" y="1318016"/>
                </a:lnTo>
                <a:lnTo>
                  <a:pt x="2299276" y="1325446"/>
                </a:lnTo>
                <a:lnTo>
                  <a:pt x="2293472" y="1331815"/>
                </a:lnTo>
                <a:lnTo>
                  <a:pt x="2288196" y="1338714"/>
                </a:lnTo>
                <a:lnTo>
                  <a:pt x="2281337" y="1344021"/>
                </a:lnTo>
                <a:lnTo>
                  <a:pt x="2275005" y="1349859"/>
                </a:lnTo>
                <a:lnTo>
                  <a:pt x="2267619" y="1354105"/>
                </a:lnTo>
                <a:lnTo>
                  <a:pt x="2259705" y="1357820"/>
                </a:lnTo>
                <a:lnTo>
                  <a:pt x="2251263" y="1361004"/>
                </a:lnTo>
                <a:lnTo>
                  <a:pt x="2242821" y="1363127"/>
                </a:lnTo>
                <a:lnTo>
                  <a:pt x="2233852" y="1364189"/>
                </a:lnTo>
                <a:lnTo>
                  <a:pt x="2224355" y="1365250"/>
                </a:lnTo>
                <a:lnTo>
                  <a:pt x="2215385" y="1364189"/>
                </a:lnTo>
                <a:lnTo>
                  <a:pt x="2206416" y="1363127"/>
                </a:lnTo>
                <a:lnTo>
                  <a:pt x="2197974" y="1361004"/>
                </a:lnTo>
                <a:lnTo>
                  <a:pt x="2190060" y="1357820"/>
                </a:lnTo>
                <a:lnTo>
                  <a:pt x="2182146" y="1354105"/>
                </a:lnTo>
                <a:lnTo>
                  <a:pt x="2174759" y="1349859"/>
                </a:lnTo>
                <a:lnTo>
                  <a:pt x="2167373" y="1344021"/>
                </a:lnTo>
                <a:lnTo>
                  <a:pt x="2161569" y="1338714"/>
                </a:lnTo>
                <a:lnTo>
                  <a:pt x="2155237" y="1331815"/>
                </a:lnTo>
                <a:lnTo>
                  <a:pt x="2150489" y="1325446"/>
                </a:lnTo>
                <a:lnTo>
                  <a:pt x="2145740" y="1318016"/>
                </a:lnTo>
                <a:lnTo>
                  <a:pt x="2142047" y="1310055"/>
                </a:lnTo>
                <a:lnTo>
                  <a:pt x="2138882" y="1301564"/>
                </a:lnTo>
                <a:lnTo>
                  <a:pt x="2137299" y="1293072"/>
                </a:lnTo>
                <a:lnTo>
                  <a:pt x="2135188" y="1284050"/>
                </a:lnTo>
                <a:lnTo>
                  <a:pt x="2135188" y="1274497"/>
                </a:lnTo>
                <a:lnTo>
                  <a:pt x="2135188" y="1265475"/>
                </a:lnTo>
                <a:lnTo>
                  <a:pt x="2137299" y="1256453"/>
                </a:lnTo>
                <a:lnTo>
                  <a:pt x="2138882" y="1247961"/>
                </a:lnTo>
                <a:lnTo>
                  <a:pt x="2142047" y="1240001"/>
                </a:lnTo>
                <a:lnTo>
                  <a:pt x="2145740" y="1232040"/>
                </a:lnTo>
                <a:lnTo>
                  <a:pt x="2150489" y="1224610"/>
                </a:lnTo>
                <a:lnTo>
                  <a:pt x="2155237" y="1217180"/>
                </a:lnTo>
                <a:lnTo>
                  <a:pt x="2161569" y="1211342"/>
                </a:lnTo>
                <a:lnTo>
                  <a:pt x="2167373" y="1204973"/>
                </a:lnTo>
                <a:lnTo>
                  <a:pt x="2174759" y="1200197"/>
                </a:lnTo>
                <a:lnTo>
                  <a:pt x="2182146" y="1195420"/>
                </a:lnTo>
                <a:lnTo>
                  <a:pt x="2190060" y="1191705"/>
                </a:lnTo>
                <a:lnTo>
                  <a:pt x="2197974" y="1188521"/>
                </a:lnTo>
                <a:lnTo>
                  <a:pt x="2206416" y="1185867"/>
                </a:lnTo>
                <a:lnTo>
                  <a:pt x="2215385" y="1184806"/>
                </a:lnTo>
                <a:lnTo>
                  <a:pt x="2224355" y="1184275"/>
                </a:lnTo>
                <a:close/>
                <a:moveTo>
                  <a:pt x="1983320" y="1184275"/>
                </a:moveTo>
                <a:lnTo>
                  <a:pt x="1992369" y="1184806"/>
                </a:lnTo>
                <a:lnTo>
                  <a:pt x="2001418" y="1185867"/>
                </a:lnTo>
                <a:lnTo>
                  <a:pt x="2009934" y="1188521"/>
                </a:lnTo>
                <a:lnTo>
                  <a:pt x="2017918" y="1191705"/>
                </a:lnTo>
                <a:lnTo>
                  <a:pt x="2025902" y="1195420"/>
                </a:lnTo>
                <a:lnTo>
                  <a:pt x="2033354" y="1200197"/>
                </a:lnTo>
                <a:lnTo>
                  <a:pt x="2040806" y="1204973"/>
                </a:lnTo>
                <a:lnTo>
                  <a:pt x="2046661" y="1211342"/>
                </a:lnTo>
                <a:lnTo>
                  <a:pt x="2053049" y="1217180"/>
                </a:lnTo>
                <a:lnTo>
                  <a:pt x="2057839" y="1224610"/>
                </a:lnTo>
                <a:lnTo>
                  <a:pt x="2062630" y="1232040"/>
                </a:lnTo>
                <a:lnTo>
                  <a:pt x="2066356" y="1240001"/>
                </a:lnTo>
                <a:lnTo>
                  <a:pt x="2069549" y="1247961"/>
                </a:lnTo>
                <a:lnTo>
                  <a:pt x="2071146" y="1256453"/>
                </a:lnTo>
                <a:lnTo>
                  <a:pt x="2073275" y="1265475"/>
                </a:lnTo>
                <a:lnTo>
                  <a:pt x="2073275" y="1274497"/>
                </a:lnTo>
                <a:lnTo>
                  <a:pt x="2073275" y="1284050"/>
                </a:lnTo>
                <a:lnTo>
                  <a:pt x="2071146" y="1293072"/>
                </a:lnTo>
                <a:lnTo>
                  <a:pt x="2069549" y="1301564"/>
                </a:lnTo>
                <a:lnTo>
                  <a:pt x="2066356" y="1310055"/>
                </a:lnTo>
                <a:lnTo>
                  <a:pt x="2062630" y="1318016"/>
                </a:lnTo>
                <a:lnTo>
                  <a:pt x="2057839" y="1325446"/>
                </a:lnTo>
                <a:lnTo>
                  <a:pt x="2053049" y="1331815"/>
                </a:lnTo>
                <a:lnTo>
                  <a:pt x="2046661" y="1338714"/>
                </a:lnTo>
                <a:lnTo>
                  <a:pt x="2040806" y="1344021"/>
                </a:lnTo>
                <a:lnTo>
                  <a:pt x="2033354" y="1349859"/>
                </a:lnTo>
                <a:lnTo>
                  <a:pt x="2025902" y="1354105"/>
                </a:lnTo>
                <a:lnTo>
                  <a:pt x="2017918" y="1357820"/>
                </a:lnTo>
                <a:lnTo>
                  <a:pt x="2009934" y="1361004"/>
                </a:lnTo>
                <a:lnTo>
                  <a:pt x="2001418" y="1363127"/>
                </a:lnTo>
                <a:lnTo>
                  <a:pt x="1992369" y="1364189"/>
                </a:lnTo>
                <a:lnTo>
                  <a:pt x="1983320" y="1365250"/>
                </a:lnTo>
                <a:lnTo>
                  <a:pt x="1973739" y="1364189"/>
                </a:lnTo>
                <a:lnTo>
                  <a:pt x="1964690" y="1363127"/>
                </a:lnTo>
                <a:lnTo>
                  <a:pt x="1956174" y="1361004"/>
                </a:lnTo>
                <a:lnTo>
                  <a:pt x="1947657" y="1357820"/>
                </a:lnTo>
                <a:lnTo>
                  <a:pt x="1939673" y="1354105"/>
                </a:lnTo>
                <a:lnTo>
                  <a:pt x="1932221" y="1349859"/>
                </a:lnTo>
                <a:lnTo>
                  <a:pt x="1925834" y="1344021"/>
                </a:lnTo>
                <a:lnTo>
                  <a:pt x="1918914" y="1338714"/>
                </a:lnTo>
                <a:lnTo>
                  <a:pt x="1913591" y="1331815"/>
                </a:lnTo>
                <a:lnTo>
                  <a:pt x="1907736" y="1325446"/>
                </a:lnTo>
                <a:lnTo>
                  <a:pt x="1903478" y="1318016"/>
                </a:lnTo>
                <a:lnTo>
                  <a:pt x="1899752" y="1310055"/>
                </a:lnTo>
                <a:lnTo>
                  <a:pt x="1897091" y="1301564"/>
                </a:lnTo>
                <a:lnTo>
                  <a:pt x="1894429" y="1293072"/>
                </a:lnTo>
                <a:lnTo>
                  <a:pt x="1893365" y="1284050"/>
                </a:lnTo>
                <a:lnTo>
                  <a:pt x="1892300" y="1274497"/>
                </a:lnTo>
                <a:lnTo>
                  <a:pt x="1893365" y="1265475"/>
                </a:lnTo>
                <a:lnTo>
                  <a:pt x="1894429" y="1256453"/>
                </a:lnTo>
                <a:lnTo>
                  <a:pt x="1897091" y="1247961"/>
                </a:lnTo>
                <a:lnTo>
                  <a:pt x="1899752" y="1240001"/>
                </a:lnTo>
                <a:lnTo>
                  <a:pt x="1903478" y="1232040"/>
                </a:lnTo>
                <a:lnTo>
                  <a:pt x="1907736" y="1224610"/>
                </a:lnTo>
                <a:lnTo>
                  <a:pt x="1913591" y="1217180"/>
                </a:lnTo>
                <a:lnTo>
                  <a:pt x="1918914" y="1211342"/>
                </a:lnTo>
                <a:lnTo>
                  <a:pt x="1925834" y="1204973"/>
                </a:lnTo>
                <a:lnTo>
                  <a:pt x="1932221" y="1200197"/>
                </a:lnTo>
                <a:lnTo>
                  <a:pt x="1939673" y="1195420"/>
                </a:lnTo>
                <a:lnTo>
                  <a:pt x="1947657" y="1191705"/>
                </a:lnTo>
                <a:lnTo>
                  <a:pt x="1956174" y="1188521"/>
                </a:lnTo>
                <a:lnTo>
                  <a:pt x="1964690" y="1185867"/>
                </a:lnTo>
                <a:lnTo>
                  <a:pt x="1973739" y="1184806"/>
                </a:lnTo>
                <a:lnTo>
                  <a:pt x="1983320" y="1184275"/>
                </a:lnTo>
                <a:close/>
                <a:moveTo>
                  <a:pt x="1746251" y="1184275"/>
                </a:moveTo>
                <a:lnTo>
                  <a:pt x="1755299" y="1184806"/>
                </a:lnTo>
                <a:lnTo>
                  <a:pt x="1764881" y="1185867"/>
                </a:lnTo>
                <a:lnTo>
                  <a:pt x="1773397" y="1188521"/>
                </a:lnTo>
                <a:lnTo>
                  <a:pt x="1781381" y="1191705"/>
                </a:lnTo>
                <a:lnTo>
                  <a:pt x="1789365" y="1195420"/>
                </a:lnTo>
                <a:lnTo>
                  <a:pt x="1797350" y="1200197"/>
                </a:lnTo>
                <a:lnTo>
                  <a:pt x="1803737" y="1204973"/>
                </a:lnTo>
                <a:lnTo>
                  <a:pt x="1810124" y="1211342"/>
                </a:lnTo>
                <a:lnTo>
                  <a:pt x="1815979" y="1217180"/>
                </a:lnTo>
                <a:lnTo>
                  <a:pt x="1821302" y="1224610"/>
                </a:lnTo>
                <a:lnTo>
                  <a:pt x="1826093" y="1232040"/>
                </a:lnTo>
                <a:lnTo>
                  <a:pt x="1829819" y="1240001"/>
                </a:lnTo>
                <a:lnTo>
                  <a:pt x="1832480" y="1247961"/>
                </a:lnTo>
                <a:lnTo>
                  <a:pt x="1835141" y="1256453"/>
                </a:lnTo>
                <a:lnTo>
                  <a:pt x="1836206" y="1265475"/>
                </a:lnTo>
                <a:lnTo>
                  <a:pt x="1836738" y="1274497"/>
                </a:lnTo>
                <a:lnTo>
                  <a:pt x="1836206" y="1284050"/>
                </a:lnTo>
                <a:lnTo>
                  <a:pt x="1835141" y="1293072"/>
                </a:lnTo>
                <a:lnTo>
                  <a:pt x="1832480" y="1301564"/>
                </a:lnTo>
                <a:lnTo>
                  <a:pt x="1829819" y="1310055"/>
                </a:lnTo>
                <a:lnTo>
                  <a:pt x="1826093" y="1318016"/>
                </a:lnTo>
                <a:lnTo>
                  <a:pt x="1821302" y="1325446"/>
                </a:lnTo>
                <a:lnTo>
                  <a:pt x="1815979" y="1331815"/>
                </a:lnTo>
                <a:lnTo>
                  <a:pt x="1810124" y="1338714"/>
                </a:lnTo>
                <a:lnTo>
                  <a:pt x="1803737" y="1344021"/>
                </a:lnTo>
                <a:lnTo>
                  <a:pt x="1797350" y="1349859"/>
                </a:lnTo>
                <a:lnTo>
                  <a:pt x="1789365" y="1354105"/>
                </a:lnTo>
                <a:lnTo>
                  <a:pt x="1781381" y="1357820"/>
                </a:lnTo>
                <a:lnTo>
                  <a:pt x="1773397" y="1361004"/>
                </a:lnTo>
                <a:lnTo>
                  <a:pt x="1764881" y="1363127"/>
                </a:lnTo>
                <a:lnTo>
                  <a:pt x="1755299" y="1364189"/>
                </a:lnTo>
                <a:lnTo>
                  <a:pt x="1746251" y="1365250"/>
                </a:lnTo>
                <a:lnTo>
                  <a:pt x="1737202" y="1364189"/>
                </a:lnTo>
                <a:lnTo>
                  <a:pt x="1728153" y="1363127"/>
                </a:lnTo>
                <a:lnTo>
                  <a:pt x="1719637" y="1361004"/>
                </a:lnTo>
                <a:lnTo>
                  <a:pt x="1711120" y="1357820"/>
                </a:lnTo>
                <a:lnTo>
                  <a:pt x="1703668" y="1354105"/>
                </a:lnTo>
                <a:lnTo>
                  <a:pt x="1695684" y="1349859"/>
                </a:lnTo>
                <a:lnTo>
                  <a:pt x="1688765" y="1344021"/>
                </a:lnTo>
                <a:lnTo>
                  <a:pt x="1681845" y="1338714"/>
                </a:lnTo>
                <a:lnTo>
                  <a:pt x="1676522" y="1331815"/>
                </a:lnTo>
                <a:lnTo>
                  <a:pt x="1671199" y="1325446"/>
                </a:lnTo>
                <a:lnTo>
                  <a:pt x="1666941" y="1318016"/>
                </a:lnTo>
                <a:lnTo>
                  <a:pt x="1663215" y="1310055"/>
                </a:lnTo>
                <a:lnTo>
                  <a:pt x="1660021" y="1301564"/>
                </a:lnTo>
                <a:lnTo>
                  <a:pt x="1657360" y="1293072"/>
                </a:lnTo>
                <a:lnTo>
                  <a:pt x="1656296" y="1284050"/>
                </a:lnTo>
                <a:lnTo>
                  <a:pt x="1655763" y="1274497"/>
                </a:lnTo>
                <a:lnTo>
                  <a:pt x="1656296" y="1265475"/>
                </a:lnTo>
                <a:lnTo>
                  <a:pt x="1657360" y="1256453"/>
                </a:lnTo>
                <a:lnTo>
                  <a:pt x="1660021" y="1247961"/>
                </a:lnTo>
                <a:lnTo>
                  <a:pt x="1663215" y="1240001"/>
                </a:lnTo>
                <a:lnTo>
                  <a:pt x="1666941" y="1232040"/>
                </a:lnTo>
                <a:lnTo>
                  <a:pt x="1671199" y="1224610"/>
                </a:lnTo>
                <a:lnTo>
                  <a:pt x="1676522" y="1217180"/>
                </a:lnTo>
                <a:lnTo>
                  <a:pt x="1681845" y="1211342"/>
                </a:lnTo>
                <a:lnTo>
                  <a:pt x="1688765" y="1204973"/>
                </a:lnTo>
                <a:lnTo>
                  <a:pt x="1695684" y="1200197"/>
                </a:lnTo>
                <a:lnTo>
                  <a:pt x="1703668" y="1195420"/>
                </a:lnTo>
                <a:lnTo>
                  <a:pt x="1711120" y="1191705"/>
                </a:lnTo>
                <a:lnTo>
                  <a:pt x="1719637" y="1188521"/>
                </a:lnTo>
                <a:lnTo>
                  <a:pt x="1728153" y="1185867"/>
                </a:lnTo>
                <a:lnTo>
                  <a:pt x="1737202" y="1184806"/>
                </a:lnTo>
                <a:lnTo>
                  <a:pt x="1746251" y="1184275"/>
                </a:lnTo>
                <a:close/>
                <a:moveTo>
                  <a:pt x="1036109" y="1184275"/>
                </a:moveTo>
                <a:lnTo>
                  <a:pt x="1045105" y="1184806"/>
                </a:lnTo>
                <a:lnTo>
                  <a:pt x="1053571" y="1185867"/>
                </a:lnTo>
                <a:lnTo>
                  <a:pt x="1062038" y="1188521"/>
                </a:lnTo>
                <a:lnTo>
                  <a:pt x="1070505" y="1191705"/>
                </a:lnTo>
                <a:lnTo>
                  <a:pt x="1078442" y="1195420"/>
                </a:lnTo>
                <a:lnTo>
                  <a:pt x="1085851" y="1200197"/>
                </a:lnTo>
                <a:lnTo>
                  <a:pt x="1092730" y="1204973"/>
                </a:lnTo>
                <a:lnTo>
                  <a:pt x="1099080" y="1211342"/>
                </a:lnTo>
                <a:lnTo>
                  <a:pt x="1105430" y="1217180"/>
                </a:lnTo>
                <a:lnTo>
                  <a:pt x="1110192" y="1224610"/>
                </a:lnTo>
                <a:lnTo>
                  <a:pt x="1114426" y="1232040"/>
                </a:lnTo>
                <a:lnTo>
                  <a:pt x="1118659" y="1240001"/>
                </a:lnTo>
                <a:lnTo>
                  <a:pt x="1121834" y="1247961"/>
                </a:lnTo>
                <a:lnTo>
                  <a:pt x="1123422" y="1256453"/>
                </a:lnTo>
                <a:lnTo>
                  <a:pt x="1125009" y="1265475"/>
                </a:lnTo>
                <a:lnTo>
                  <a:pt x="1125538" y="1274497"/>
                </a:lnTo>
                <a:lnTo>
                  <a:pt x="1125009" y="1284050"/>
                </a:lnTo>
                <a:lnTo>
                  <a:pt x="1123422" y="1293072"/>
                </a:lnTo>
                <a:lnTo>
                  <a:pt x="1121834" y="1301564"/>
                </a:lnTo>
                <a:lnTo>
                  <a:pt x="1118659" y="1310055"/>
                </a:lnTo>
                <a:lnTo>
                  <a:pt x="1114426" y="1318016"/>
                </a:lnTo>
                <a:lnTo>
                  <a:pt x="1110192" y="1325446"/>
                </a:lnTo>
                <a:lnTo>
                  <a:pt x="1105430" y="1331815"/>
                </a:lnTo>
                <a:lnTo>
                  <a:pt x="1099080" y="1338714"/>
                </a:lnTo>
                <a:lnTo>
                  <a:pt x="1092730" y="1344021"/>
                </a:lnTo>
                <a:lnTo>
                  <a:pt x="1085851" y="1349859"/>
                </a:lnTo>
                <a:lnTo>
                  <a:pt x="1078442" y="1354105"/>
                </a:lnTo>
                <a:lnTo>
                  <a:pt x="1070505" y="1357820"/>
                </a:lnTo>
                <a:lnTo>
                  <a:pt x="1062038" y="1361004"/>
                </a:lnTo>
                <a:lnTo>
                  <a:pt x="1053571" y="1363127"/>
                </a:lnTo>
                <a:lnTo>
                  <a:pt x="1045105" y="1364189"/>
                </a:lnTo>
                <a:lnTo>
                  <a:pt x="1036109" y="1365250"/>
                </a:lnTo>
                <a:lnTo>
                  <a:pt x="1026055" y="1364189"/>
                </a:lnTo>
                <a:lnTo>
                  <a:pt x="1017588" y="1363127"/>
                </a:lnTo>
                <a:lnTo>
                  <a:pt x="1009121" y="1361004"/>
                </a:lnTo>
                <a:lnTo>
                  <a:pt x="1000655" y="1357820"/>
                </a:lnTo>
                <a:lnTo>
                  <a:pt x="992717" y="1354105"/>
                </a:lnTo>
                <a:lnTo>
                  <a:pt x="985309" y="1349859"/>
                </a:lnTo>
                <a:lnTo>
                  <a:pt x="978959" y="1344021"/>
                </a:lnTo>
                <a:lnTo>
                  <a:pt x="972079" y="1338714"/>
                </a:lnTo>
                <a:lnTo>
                  <a:pt x="966259" y="1331815"/>
                </a:lnTo>
                <a:lnTo>
                  <a:pt x="960967" y="1325446"/>
                </a:lnTo>
                <a:lnTo>
                  <a:pt x="956734" y="1318016"/>
                </a:lnTo>
                <a:lnTo>
                  <a:pt x="952500" y="1310055"/>
                </a:lnTo>
                <a:lnTo>
                  <a:pt x="949325" y="1301564"/>
                </a:lnTo>
                <a:lnTo>
                  <a:pt x="947738" y="1293072"/>
                </a:lnTo>
                <a:lnTo>
                  <a:pt x="946679" y="1284050"/>
                </a:lnTo>
                <a:lnTo>
                  <a:pt x="946150" y="1274497"/>
                </a:lnTo>
                <a:lnTo>
                  <a:pt x="946679" y="1265475"/>
                </a:lnTo>
                <a:lnTo>
                  <a:pt x="947738" y="1256453"/>
                </a:lnTo>
                <a:lnTo>
                  <a:pt x="949325" y="1247961"/>
                </a:lnTo>
                <a:lnTo>
                  <a:pt x="952500" y="1240001"/>
                </a:lnTo>
                <a:lnTo>
                  <a:pt x="956734" y="1232040"/>
                </a:lnTo>
                <a:lnTo>
                  <a:pt x="960967" y="1224610"/>
                </a:lnTo>
                <a:lnTo>
                  <a:pt x="966259" y="1217180"/>
                </a:lnTo>
                <a:lnTo>
                  <a:pt x="972079" y="1211342"/>
                </a:lnTo>
                <a:lnTo>
                  <a:pt x="978959" y="1204973"/>
                </a:lnTo>
                <a:lnTo>
                  <a:pt x="985309" y="1200197"/>
                </a:lnTo>
                <a:lnTo>
                  <a:pt x="992717" y="1195420"/>
                </a:lnTo>
                <a:lnTo>
                  <a:pt x="1000655" y="1191705"/>
                </a:lnTo>
                <a:lnTo>
                  <a:pt x="1009121" y="1188521"/>
                </a:lnTo>
                <a:lnTo>
                  <a:pt x="1017588" y="1185867"/>
                </a:lnTo>
                <a:lnTo>
                  <a:pt x="1026055" y="1184806"/>
                </a:lnTo>
                <a:lnTo>
                  <a:pt x="1036109" y="1184275"/>
                </a:lnTo>
                <a:close/>
                <a:moveTo>
                  <a:pt x="804069" y="1184275"/>
                </a:moveTo>
                <a:lnTo>
                  <a:pt x="813566" y="1184806"/>
                </a:lnTo>
                <a:lnTo>
                  <a:pt x="822008" y="1185867"/>
                </a:lnTo>
                <a:lnTo>
                  <a:pt x="830450" y="1188521"/>
                </a:lnTo>
                <a:lnTo>
                  <a:pt x="838892" y="1191705"/>
                </a:lnTo>
                <a:lnTo>
                  <a:pt x="846806" y="1195420"/>
                </a:lnTo>
                <a:lnTo>
                  <a:pt x="854192" y="1200197"/>
                </a:lnTo>
                <a:lnTo>
                  <a:pt x="860524" y="1204973"/>
                </a:lnTo>
                <a:lnTo>
                  <a:pt x="867383" y="1211342"/>
                </a:lnTo>
                <a:lnTo>
                  <a:pt x="873714" y="1217180"/>
                </a:lnTo>
                <a:lnTo>
                  <a:pt x="878463" y="1224610"/>
                </a:lnTo>
                <a:lnTo>
                  <a:pt x="882683" y="1232040"/>
                </a:lnTo>
                <a:lnTo>
                  <a:pt x="886904" y="1240001"/>
                </a:lnTo>
                <a:lnTo>
                  <a:pt x="890070" y="1247961"/>
                </a:lnTo>
                <a:lnTo>
                  <a:pt x="891653" y="1256453"/>
                </a:lnTo>
                <a:lnTo>
                  <a:pt x="892708" y="1265475"/>
                </a:lnTo>
                <a:lnTo>
                  <a:pt x="893763" y="1274497"/>
                </a:lnTo>
                <a:lnTo>
                  <a:pt x="892708" y="1284050"/>
                </a:lnTo>
                <a:lnTo>
                  <a:pt x="891653" y="1293072"/>
                </a:lnTo>
                <a:lnTo>
                  <a:pt x="890070" y="1301564"/>
                </a:lnTo>
                <a:lnTo>
                  <a:pt x="886904" y="1310055"/>
                </a:lnTo>
                <a:lnTo>
                  <a:pt x="882683" y="1318016"/>
                </a:lnTo>
                <a:lnTo>
                  <a:pt x="878463" y="1325446"/>
                </a:lnTo>
                <a:lnTo>
                  <a:pt x="873714" y="1331815"/>
                </a:lnTo>
                <a:lnTo>
                  <a:pt x="867383" y="1338714"/>
                </a:lnTo>
                <a:lnTo>
                  <a:pt x="860524" y="1344021"/>
                </a:lnTo>
                <a:lnTo>
                  <a:pt x="854192" y="1349859"/>
                </a:lnTo>
                <a:lnTo>
                  <a:pt x="846806" y="1354105"/>
                </a:lnTo>
                <a:lnTo>
                  <a:pt x="838892" y="1357820"/>
                </a:lnTo>
                <a:lnTo>
                  <a:pt x="830450" y="1361004"/>
                </a:lnTo>
                <a:lnTo>
                  <a:pt x="822008" y="1363127"/>
                </a:lnTo>
                <a:lnTo>
                  <a:pt x="813566" y="1364189"/>
                </a:lnTo>
                <a:lnTo>
                  <a:pt x="804069" y="1365250"/>
                </a:lnTo>
                <a:lnTo>
                  <a:pt x="794572" y="1364189"/>
                </a:lnTo>
                <a:lnTo>
                  <a:pt x="786130" y="1363127"/>
                </a:lnTo>
                <a:lnTo>
                  <a:pt x="777689" y="1361004"/>
                </a:lnTo>
                <a:lnTo>
                  <a:pt x="769247" y="1357820"/>
                </a:lnTo>
                <a:lnTo>
                  <a:pt x="761333" y="1354105"/>
                </a:lnTo>
                <a:lnTo>
                  <a:pt x="753946" y="1349859"/>
                </a:lnTo>
                <a:lnTo>
                  <a:pt x="747087" y="1344021"/>
                </a:lnTo>
                <a:lnTo>
                  <a:pt x="740756" y="1338714"/>
                </a:lnTo>
                <a:lnTo>
                  <a:pt x="734424" y="1331815"/>
                </a:lnTo>
                <a:lnTo>
                  <a:pt x="729676" y="1325446"/>
                </a:lnTo>
                <a:lnTo>
                  <a:pt x="725455" y="1318016"/>
                </a:lnTo>
                <a:lnTo>
                  <a:pt x="721234" y="1310055"/>
                </a:lnTo>
                <a:lnTo>
                  <a:pt x="718069" y="1301564"/>
                </a:lnTo>
                <a:lnTo>
                  <a:pt x="716486" y="1293072"/>
                </a:lnTo>
                <a:lnTo>
                  <a:pt x="714903" y="1284050"/>
                </a:lnTo>
                <a:lnTo>
                  <a:pt x="714375" y="1274497"/>
                </a:lnTo>
                <a:lnTo>
                  <a:pt x="714903" y="1265475"/>
                </a:lnTo>
                <a:lnTo>
                  <a:pt x="716486" y="1256453"/>
                </a:lnTo>
                <a:lnTo>
                  <a:pt x="718069" y="1247961"/>
                </a:lnTo>
                <a:lnTo>
                  <a:pt x="721234" y="1240001"/>
                </a:lnTo>
                <a:lnTo>
                  <a:pt x="725455" y="1232040"/>
                </a:lnTo>
                <a:lnTo>
                  <a:pt x="729676" y="1224610"/>
                </a:lnTo>
                <a:lnTo>
                  <a:pt x="734424" y="1217180"/>
                </a:lnTo>
                <a:lnTo>
                  <a:pt x="740756" y="1211342"/>
                </a:lnTo>
                <a:lnTo>
                  <a:pt x="747087" y="1204973"/>
                </a:lnTo>
                <a:lnTo>
                  <a:pt x="753946" y="1200197"/>
                </a:lnTo>
                <a:lnTo>
                  <a:pt x="761333" y="1195420"/>
                </a:lnTo>
                <a:lnTo>
                  <a:pt x="769247" y="1191705"/>
                </a:lnTo>
                <a:lnTo>
                  <a:pt x="777689" y="1188521"/>
                </a:lnTo>
                <a:lnTo>
                  <a:pt x="786130" y="1185867"/>
                </a:lnTo>
                <a:lnTo>
                  <a:pt x="794572" y="1184806"/>
                </a:lnTo>
                <a:lnTo>
                  <a:pt x="804069" y="1184275"/>
                </a:lnTo>
                <a:close/>
                <a:moveTo>
                  <a:pt x="563032" y="1184275"/>
                </a:moveTo>
                <a:lnTo>
                  <a:pt x="571975" y="1184806"/>
                </a:lnTo>
                <a:lnTo>
                  <a:pt x="580918" y="1185867"/>
                </a:lnTo>
                <a:lnTo>
                  <a:pt x="589335" y="1188521"/>
                </a:lnTo>
                <a:lnTo>
                  <a:pt x="597226" y="1191705"/>
                </a:lnTo>
                <a:lnTo>
                  <a:pt x="605117" y="1195420"/>
                </a:lnTo>
                <a:lnTo>
                  <a:pt x="613008" y="1200197"/>
                </a:lnTo>
                <a:lnTo>
                  <a:pt x="619847" y="1204973"/>
                </a:lnTo>
                <a:lnTo>
                  <a:pt x="625633" y="1211342"/>
                </a:lnTo>
                <a:lnTo>
                  <a:pt x="631946" y="1217180"/>
                </a:lnTo>
                <a:lnTo>
                  <a:pt x="636681" y="1224610"/>
                </a:lnTo>
                <a:lnTo>
                  <a:pt x="641415" y="1232040"/>
                </a:lnTo>
                <a:lnTo>
                  <a:pt x="645098" y="1240001"/>
                </a:lnTo>
                <a:lnTo>
                  <a:pt x="648254" y="1247961"/>
                </a:lnTo>
                <a:lnTo>
                  <a:pt x="650885" y="1256453"/>
                </a:lnTo>
                <a:lnTo>
                  <a:pt x="651937" y="1265475"/>
                </a:lnTo>
                <a:lnTo>
                  <a:pt x="652463" y="1274497"/>
                </a:lnTo>
                <a:lnTo>
                  <a:pt x="651937" y="1284050"/>
                </a:lnTo>
                <a:lnTo>
                  <a:pt x="650885" y="1293072"/>
                </a:lnTo>
                <a:lnTo>
                  <a:pt x="648254" y="1301564"/>
                </a:lnTo>
                <a:lnTo>
                  <a:pt x="645098" y="1310055"/>
                </a:lnTo>
                <a:lnTo>
                  <a:pt x="641415" y="1318016"/>
                </a:lnTo>
                <a:lnTo>
                  <a:pt x="636681" y="1325446"/>
                </a:lnTo>
                <a:lnTo>
                  <a:pt x="631946" y="1331815"/>
                </a:lnTo>
                <a:lnTo>
                  <a:pt x="625633" y="1338714"/>
                </a:lnTo>
                <a:lnTo>
                  <a:pt x="619847" y="1344021"/>
                </a:lnTo>
                <a:lnTo>
                  <a:pt x="613008" y="1349859"/>
                </a:lnTo>
                <a:lnTo>
                  <a:pt x="605117" y="1354105"/>
                </a:lnTo>
                <a:lnTo>
                  <a:pt x="597226" y="1357820"/>
                </a:lnTo>
                <a:lnTo>
                  <a:pt x="589335" y="1361004"/>
                </a:lnTo>
                <a:lnTo>
                  <a:pt x="580918" y="1363127"/>
                </a:lnTo>
                <a:lnTo>
                  <a:pt x="571975" y="1364189"/>
                </a:lnTo>
                <a:lnTo>
                  <a:pt x="563032" y="1365250"/>
                </a:lnTo>
                <a:lnTo>
                  <a:pt x="554089" y="1364189"/>
                </a:lnTo>
                <a:lnTo>
                  <a:pt x="544620" y="1363127"/>
                </a:lnTo>
                <a:lnTo>
                  <a:pt x="536202" y="1361004"/>
                </a:lnTo>
                <a:lnTo>
                  <a:pt x="527785" y="1357820"/>
                </a:lnTo>
                <a:lnTo>
                  <a:pt x="519894" y="1354105"/>
                </a:lnTo>
                <a:lnTo>
                  <a:pt x="512530" y="1349859"/>
                </a:lnTo>
                <a:lnTo>
                  <a:pt x="506217" y="1344021"/>
                </a:lnTo>
                <a:lnTo>
                  <a:pt x="499378" y="1338714"/>
                </a:lnTo>
                <a:lnTo>
                  <a:pt x="494117" y="1331815"/>
                </a:lnTo>
                <a:lnTo>
                  <a:pt x="488331" y="1325446"/>
                </a:lnTo>
                <a:lnTo>
                  <a:pt x="484122" y="1318016"/>
                </a:lnTo>
                <a:lnTo>
                  <a:pt x="480440" y="1310055"/>
                </a:lnTo>
                <a:lnTo>
                  <a:pt x="477809" y="1301564"/>
                </a:lnTo>
                <a:lnTo>
                  <a:pt x="475179" y="1293072"/>
                </a:lnTo>
                <a:lnTo>
                  <a:pt x="474127" y="1284050"/>
                </a:lnTo>
                <a:lnTo>
                  <a:pt x="473075" y="1274497"/>
                </a:lnTo>
                <a:lnTo>
                  <a:pt x="474127" y="1265475"/>
                </a:lnTo>
                <a:lnTo>
                  <a:pt x="475179" y="1256453"/>
                </a:lnTo>
                <a:lnTo>
                  <a:pt x="477809" y="1247961"/>
                </a:lnTo>
                <a:lnTo>
                  <a:pt x="480440" y="1240001"/>
                </a:lnTo>
                <a:lnTo>
                  <a:pt x="484122" y="1232040"/>
                </a:lnTo>
                <a:lnTo>
                  <a:pt x="488331" y="1224610"/>
                </a:lnTo>
                <a:lnTo>
                  <a:pt x="494117" y="1217180"/>
                </a:lnTo>
                <a:lnTo>
                  <a:pt x="499378" y="1211342"/>
                </a:lnTo>
                <a:lnTo>
                  <a:pt x="506217" y="1204973"/>
                </a:lnTo>
                <a:lnTo>
                  <a:pt x="512530" y="1200197"/>
                </a:lnTo>
                <a:lnTo>
                  <a:pt x="519894" y="1195420"/>
                </a:lnTo>
                <a:lnTo>
                  <a:pt x="527785" y="1191705"/>
                </a:lnTo>
                <a:lnTo>
                  <a:pt x="536202" y="1188521"/>
                </a:lnTo>
                <a:lnTo>
                  <a:pt x="544620" y="1185867"/>
                </a:lnTo>
                <a:lnTo>
                  <a:pt x="554089" y="1184806"/>
                </a:lnTo>
                <a:lnTo>
                  <a:pt x="563032" y="1184275"/>
                </a:lnTo>
                <a:close/>
                <a:moveTo>
                  <a:pt x="325969" y="1184275"/>
                </a:moveTo>
                <a:lnTo>
                  <a:pt x="334912" y="1184806"/>
                </a:lnTo>
                <a:lnTo>
                  <a:pt x="344381" y="1185867"/>
                </a:lnTo>
                <a:lnTo>
                  <a:pt x="352798" y="1188521"/>
                </a:lnTo>
                <a:lnTo>
                  <a:pt x="361215" y="1191705"/>
                </a:lnTo>
                <a:lnTo>
                  <a:pt x="369106" y="1195420"/>
                </a:lnTo>
                <a:lnTo>
                  <a:pt x="376471" y="1200197"/>
                </a:lnTo>
                <a:lnTo>
                  <a:pt x="382784" y="1204973"/>
                </a:lnTo>
                <a:lnTo>
                  <a:pt x="389623" y="1211342"/>
                </a:lnTo>
                <a:lnTo>
                  <a:pt x="394883" y="1217180"/>
                </a:lnTo>
                <a:lnTo>
                  <a:pt x="400670" y="1224610"/>
                </a:lnTo>
                <a:lnTo>
                  <a:pt x="404878" y="1232040"/>
                </a:lnTo>
                <a:lnTo>
                  <a:pt x="408561" y="1240001"/>
                </a:lnTo>
                <a:lnTo>
                  <a:pt x="411191" y="1247961"/>
                </a:lnTo>
                <a:lnTo>
                  <a:pt x="413821" y="1256453"/>
                </a:lnTo>
                <a:lnTo>
                  <a:pt x="414874" y="1265475"/>
                </a:lnTo>
                <a:lnTo>
                  <a:pt x="415926" y="1274497"/>
                </a:lnTo>
                <a:lnTo>
                  <a:pt x="414874" y="1284050"/>
                </a:lnTo>
                <a:lnTo>
                  <a:pt x="413821" y="1293072"/>
                </a:lnTo>
                <a:lnTo>
                  <a:pt x="411191" y="1301564"/>
                </a:lnTo>
                <a:lnTo>
                  <a:pt x="408561" y="1310055"/>
                </a:lnTo>
                <a:lnTo>
                  <a:pt x="404878" y="1318016"/>
                </a:lnTo>
                <a:lnTo>
                  <a:pt x="400670" y="1325446"/>
                </a:lnTo>
                <a:lnTo>
                  <a:pt x="394883" y="1331815"/>
                </a:lnTo>
                <a:lnTo>
                  <a:pt x="389623" y="1338714"/>
                </a:lnTo>
                <a:lnTo>
                  <a:pt x="382784" y="1344021"/>
                </a:lnTo>
                <a:lnTo>
                  <a:pt x="376471" y="1349859"/>
                </a:lnTo>
                <a:lnTo>
                  <a:pt x="369106" y="1354105"/>
                </a:lnTo>
                <a:lnTo>
                  <a:pt x="361215" y="1357820"/>
                </a:lnTo>
                <a:lnTo>
                  <a:pt x="352798" y="1361004"/>
                </a:lnTo>
                <a:lnTo>
                  <a:pt x="344381" y="1363127"/>
                </a:lnTo>
                <a:lnTo>
                  <a:pt x="334912" y="1364189"/>
                </a:lnTo>
                <a:lnTo>
                  <a:pt x="325969" y="1365250"/>
                </a:lnTo>
                <a:lnTo>
                  <a:pt x="317026" y="1364189"/>
                </a:lnTo>
                <a:lnTo>
                  <a:pt x="308083" y="1363127"/>
                </a:lnTo>
                <a:lnTo>
                  <a:pt x="299665" y="1361004"/>
                </a:lnTo>
                <a:lnTo>
                  <a:pt x="291775" y="1357820"/>
                </a:lnTo>
                <a:lnTo>
                  <a:pt x="283884" y="1354105"/>
                </a:lnTo>
                <a:lnTo>
                  <a:pt x="276519" y="1349859"/>
                </a:lnTo>
                <a:lnTo>
                  <a:pt x="269154" y="1344021"/>
                </a:lnTo>
                <a:lnTo>
                  <a:pt x="263367" y="1338714"/>
                </a:lnTo>
                <a:lnTo>
                  <a:pt x="257054" y="1331815"/>
                </a:lnTo>
                <a:lnTo>
                  <a:pt x="252320" y="1325446"/>
                </a:lnTo>
                <a:lnTo>
                  <a:pt x="247585" y="1318016"/>
                </a:lnTo>
                <a:lnTo>
                  <a:pt x="243903" y="1310055"/>
                </a:lnTo>
                <a:lnTo>
                  <a:pt x="240746" y="1301564"/>
                </a:lnTo>
                <a:lnTo>
                  <a:pt x="238116" y="1293072"/>
                </a:lnTo>
                <a:lnTo>
                  <a:pt x="237064" y="1284050"/>
                </a:lnTo>
                <a:lnTo>
                  <a:pt x="236538" y="1274497"/>
                </a:lnTo>
                <a:lnTo>
                  <a:pt x="237064" y="1265475"/>
                </a:lnTo>
                <a:lnTo>
                  <a:pt x="238116" y="1256453"/>
                </a:lnTo>
                <a:lnTo>
                  <a:pt x="240746" y="1247961"/>
                </a:lnTo>
                <a:lnTo>
                  <a:pt x="243903" y="1240001"/>
                </a:lnTo>
                <a:lnTo>
                  <a:pt x="247585" y="1232040"/>
                </a:lnTo>
                <a:lnTo>
                  <a:pt x="252320" y="1224610"/>
                </a:lnTo>
                <a:lnTo>
                  <a:pt x="257054" y="1217180"/>
                </a:lnTo>
                <a:lnTo>
                  <a:pt x="263367" y="1211342"/>
                </a:lnTo>
                <a:lnTo>
                  <a:pt x="269154" y="1204973"/>
                </a:lnTo>
                <a:lnTo>
                  <a:pt x="276519" y="1200197"/>
                </a:lnTo>
                <a:lnTo>
                  <a:pt x="283884" y="1195420"/>
                </a:lnTo>
                <a:lnTo>
                  <a:pt x="291775" y="1191705"/>
                </a:lnTo>
                <a:lnTo>
                  <a:pt x="299665" y="1188521"/>
                </a:lnTo>
                <a:lnTo>
                  <a:pt x="308083" y="1185867"/>
                </a:lnTo>
                <a:lnTo>
                  <a:pt x="317026" y="1184806"/>
                </a:lnTo>
                <a:lnTo>
                  <a:pt x="325969" y="1184275"/>
                </a:lnTo>
                <a:close/>
                <a:moveTo>
                  <a:pt x="2684225" y="947737"/>
                </a:moveTo>
                <a:lnTo>
                  <a:pt x="2693194" y="947737"/>
                </a:lnTo>
                <a:lnTo>
                  <a:pt x="2702163" y="947737"/>
                </a:lnTo>
                <a:lnTo>
                  <a:pt x="2711660" y="949325"/>
                </a:lnTo>
                <a:lnTo>
                  <a:pt x="2720102" y="950912"/>
                </a:lnTo>
                <a:lnTo>
                  <a:pt x="2728544" y="954087"/>
                </a:lnTo>
                <a:lnTo>
                  <a:pt x="2736458" y="957791"/>
                </a:lnTo>
                <a:lnTo>
                  <a:pt x="2743845" y="962554"/>
                </a:lnTo>
                <a:lnTo>
                  <a:pt x="2750176" y="967846"/>
                </a:lnTo>
                <a:lnTo>
                  <a:pt x="2757035" y="973666"/>
                </a:lnTo>
                <a:lnTo>
                  <a:pt x="2762311" y="980016"/>
                </a:lnTo>
                <a:lnTo>
                  <a:pt x="2768115" y="986896"/>
                </a:lnTo>
                <a:lnTo>
                  <a:pt x="2772336" y="994304"/>
                </a:lnTo>
                <a:lnTo>
                  <a:pt x="2776029" y="1002241"/>
                </a:lnTo>
                <a:lnTo>
                  <a:pt x="2778667" y="1010179"/>
                </a:lnTo>
                <a:lnTo>
                  <a:pt x="2781305" y="1019175"/>
                </a:lnTo>
                <a:lnTo>
                  <a:pt x="2782360" y="1027642"/>
                </a:lnTo>
                <a:lnTo>
                  <a:pt x="2782888" y="1037167"/>
                </a:lnTo>
                <a:lnTo>
                  <a:pt x="2782360" y="1046162"/>
                </a:lnTo>
                <a:lnTo>
                  <a:pt x="2781305" y="1055158"/>
                </a:lnTo>
                <a:lnTo>
                  <a:pt x="2778667" y="1063625"/>
                </a:lnTo>
                <a:lnTo>
                  <a:pt x="2776029" y="1072092"/>
                </a:lnTo>
                <a:lnTo>
                  <a:pt x="2772336" y="1080029"/>
                </a:lnTo>
                <a:lnTo>
                  <a:pt x="2768115" y="1087438"/>
                </a:lnTo>
                <a:lnTo>
                  <a:pt x="2762311" y="1094317"/>
                </a:lnTo>
                <a:lnTo>
                  <a:pt x="2757035" y="1101196"/>
                </a:lnTo>
                <a:lnTo>
                  <a:pt x="2750176" y="1106488"/>
                </a:lnTo>
                <a:lnTo>
                  <a:pt x="2743845" y="1111779"/>
                </a:lnTo>
                <a:lnTo>
                  <a:pt x="2736458" y="1116013"/>
                </a:lnTo>
                <a:lnTo>
                  <a:pt x="2728544" y="1119717"/>
                </a:lnTo>
                <a:lnTo>
                  <a:pt x="2720102" y="1122892"/>
                </a:lnTo>
                <a:lnTo>
                  <a:pt x="2711660" y="1125538"/>
                </a:lnTo>
                <a:lnTo>
                  <a:pt x="2702163" y="1126596"/>
                </a:lnTo>
                <a:lnTo>
                  <a:pt x="2693194" y="1127125"/>
                </a:lnTo>
                <a:lnTo>
                  <a:pt x="2684225" y="1126596"/>
                </a:lnTo>
                <a:lnTo>
                  <a:pt x="2675255" y="1125538"/>
                </a:lnTo>
                <a:lnTo>
                  <a:pt x="2666813" y="1122892"/>
                </a:lnTo>
                <a:lnTo>
                  <a:pt x="2658899" y="1119717"/>
                </a:lnTo>
                <a:lnTo>
                  <a:pt x="2650985" y="1116013"/>
                </a:lnTo>
                <a:lnTo>
                  <a:pt x="2643598" y="1111779"/>
                </a:lnTo>
                <a:lnTo>
                  <a:pt x="2636212" y="1106488"/>
                </a:lnTo>
                <a:lnTo>
                  <a:pt x="2630408" y="1101196"/>
                </a:lnTo>
                <a:lnTo>
                  <a:pt x="2624077" y="1094317"/>
                </a:lnTo>
                <a:lnTo>
                  <a:pt x="2619328" y="1087438"/>
                </a:lnTo>
                <a:lnTo>
                  <a:pt x="2614580" y="1080029"/>
                </a:lnTo>
                <a:lnTo>
                  <a:pt x="2610887" y="1072092"/>
                </a:lnTo>
                <a:lnTo>
                  <a:pt x="2607721" y="1063625"/>
                </a:lnTo>
                <a:lnTo>
                  <a:pt x="2605083" y="1055158"/>
                </a:lnTo>
                <a:lnTo>
                  <a:pt x="2604028" y="1046162"/>
                </a:lnTo>
                <a:lnTo>
                  <a:pt x="2603500" y="1037167"/>
                </a:lnTo>
                <a:lnTo>
                  <a:pt x="2604028" y="1027642"/>
                </a:lnTo>
                <a:lnTo>
                  <a:pt x="2605083" y="1019175"/>
                </a:lnTo>
                <a:lnTo>
                  <a:pt x="2607721" y="1010179"/>
                </a:lnTo>
                <a:lnTo>
                  <a:pt x="2610887" y="1002241"/>
                </a:lnTo>
                <a:lnTo>
                  <a:pt x="2614580" y="994304"/>
                </a:lnTo>
                <a:lnTo>
                  <a:pt x="2619328" y="986896"/>
                </a:lnTo>
                <a:lnTo>
                  <a:pt x="2624077" y="980016"/>
                </a:lnTo>
                <a:lnTo>
                  <a:pt x="2630408" y="973666"/>
                </a:lnTo>
                <a:lnTo>
                  <a:pt x="2636212" y="967846"/>
                </a:lnTo>
                <a:lnTo>
                  <a:pt x="2643598" y="962554"/>
                </a:lnTo>
                <a:lnTo>
                  <a:pt x="2650985" y="957791"/>
                </a:lnTo>
                <a:lnTo>
                  <a:pt x="2658899" y="954087"/>
                </a:lnTo>
                <a:lnTo>
                  <a:pt x="2666813" y="950912"/>
                </a:lnTo>
                <a:lnTo>
                  <a:pt x="2675255" y="949325"/>
                </a:lnTo>
                <a:lnTo>
                  <a:pt x="2684225" y="947737"/>
                </a:lnTo>
                <a:close/>
                <a:moveTo>
                  <a:pt x="2446868" y="947737"/>
                </a:moveTo>
                <a:lnTo>
                  <a:pt x="2456393" y="947737"/>
                </a:lnTo>
                <a:lnTo>
                  <a:pt x="2465389" y="947737"/>
                </a:lnTo>
                <a:lnTo>
                  <a:pt x="2474384" y="949325"/>
                </a:lnTo>
                <a:lnTo>
                  <a:pt x="2482851" y="950912"/>
                </a:lnTo>
                <a:lnTo>
                  <a:pt x="2491318" y="954087"/>
                </a:lnTo>
                <a:lnTo>
                  <a:pt x="2499255" y="957791"/>
                </a:lnTo>
                <a:lnTo>
                  <a:pt x="2506664" y="962554"/>
                </a:lnTo>
                <a:lnTo>
                  <a:pt x="2513543" y="967846"/>
                </a:lnTo>
                <a:lnTo>
                  <a:pt x="2519893" y="973666"/>
                </a:lnTo>
                <a:lnTo>
                  <a:pt x="2525714" y="980016"/>
                </a:lnTo>
                <a:lnTo>
                  <a:pt x="2531005" y="986896"/>
                </a:lnTo>
                <a:lnTo>
                  <a:pt x="2535238" y="994304"/>
                </a:lnTo>
                <a:lnTo>
                  <a:pt x="2538943" y="1002241"/>
                </a:lnTo>
                <a:lnTo>
                  <a:pt x="2542118" y="1010179"/>
                </a:lnTo>
                <a:lnTo>
                  <a:pt x="2544234" y="1019175"/>
                </a:lnTo>
                <a:lnTo>
                  <a:pt x="2545822" y="1027642"/>
                </a:lnTo>
                <a:lnTo>
                  <a:pt x="2546351" y="1037167"/>
                </a:lnTo>
                <a:lnTo>
                  <a:pt x="2545822" y="1046162"/>
                </a:lnTo>
                <a:lnTo>
                  <a:pt x="2544234" y="1055158"/>
                </a:lnTo>
                <a:lnTo>
                  <a:pt x="2542118" y="1063625"/>
                </a:lnTo>
                <a:lnTo>
                  <a:pt x="2538943" y="1072092"/>
                </a:lnTo>
                <a:lnTo>
                  <a:pt x="2535238" y="1080029"/>
                </a:lnTo>
                <a:lnTo>
                  <a:pt x="2531005" y="1087438"/>
                </a:lnTo>
                <a:lnTo>
                  <a:pt x="2525714" y="1094317"/>
                </a:lnTo>
                <a:lnTo>
                  <a:pt x="2519893" y="1101196"/>
                </a:lnTo>
                <a:lnTo>
                  <a:pt x="2513543" y="1106488"/>
                </a:lnTo>
                <a:lnTo>
                  <a:pt x="2506664" y="1111779"/>
                </a:lnTo>
                <a:lnTo>
                  <a:pt x="2499255" y="1116013"/>
                </a:lnTo>
                <a:lnTo>
                  <a:pt x="2491318" y="1119717"/>
                </a:lnTo>
                <a:lnTo>
                  <a:pt x="2482851" y="1122892"/>
                </a:lnTo>
                <a:lnTo>
                  <a:pt x="2474384" y="1125538"/>
                </a:lnTo>
                <a:lnTo>
                  <a:pt x="2465389" y="1126596"/>
                </a:lnTo>
                <a:lnTo>
                  <a:pt x="2456393" y="1127125"/>
                </a:lnTo>
                <a:lnTo>
                  <a:pt x="2446868" y="1126596"/>
                </a:lnTo>
                <a:lnTo>
                  <a:pt x="2438401" y="1125538"/>
                </a:lnTo>
                <a:lnTo>
                  <a:pt x="2429405" y="1122892"/>
                </a:lnTo>
                <a:lnTo>
                  <a:pt x="2421468" y="1119717"/>
                </a:lnTo>
                <a:lnTo>
                  <a:pt x="2413530" y="1116013"/>
                </a:lnTo>
                <a:lnTo>
                  <a:pt x="2406122" y="1111779"/>
                </a:lnTo>
                <a:lnTo>
                  <a:pt x="2399243" y="1106488"/>
                </a:lnTo>
                <a:lnTo>
                  <a:pt x="2392892" y="1101196"/>
                </a:lnTo>
                <a:lnTo>
                  <a:pt x="2387072" y="1094317"/>
                </a:lnTo>
                <a:lnTo>
                  <a:pt x="2381780" y="1087438"/>
                </a:lnTo>
                <a:lnTo>
                  <a:pt x="2377017" y="1080029"/>
                </a:lnTo>
                <a:lnTo>
                  <a:pt x="2373313" y="1072092"/>
                </a:lnTo>
                <a:lnTo>
                  <a:pt x="2370138" y="1063625"/>
                </a:lnTo>
                <a:lnTo>
                  <a:pt x="2368551" y="1055158"/>
                </a:lnTo>
                <a:lnTo>
                  <a:pt x="2366963" y="1046162"/>
                </a:lnTo>
                <a:lnTo>
                  <a:pt x="2366963" y="1037167"/>
                </a:lnTo>
                <a:lnTo>
                  <a:pt x="2366963" y="1027642"/>
                </a:lnTo>
                <a:lnTo>
                  <a:pt x="2368551" y="1019175"/>
                </a:lnTo>
                <a:lnTo>
                  <a:pt x="2370138" y="1010179"/>
                </a:lnTo>
                <a:lnTo>
                  <a:pt x="2373313" y="1002241"/>
                </a:lnTo>
                <a:lnTo>
                  <a:pt x="2377017" y="994304"/>
                </a:lnTo>
                <a:lnTo>
                  <a:pt x="2381780" y="986896"/>
                </a:lnTo>
                <a:lnTo>
                  <a:pt x="2387072" y="980016"/>
                </a:lnTo>
                <a:lnTo>
                  <a:pt x="2392892" y="973666"/>
                </a:lnTo>
                <a:lnTo>
                  <a:pt x="2399243" y="967846"/>
                </a:lnTo>
                <a:lnTo>
                  <a:pt x="2406122" y="962554"/>
                </a:lnTo>
                <a:lnTo>
                  <a:pt x="2413530" y="957791"/>
                </a:lnTo>
                <a:lnTo>
                  <a:pt x="2421468" y="954087"/>
                </a:lnTo>
                <a:lnTo>
                  <a:pt x="2429405" y="950912"/>
                </a:lnTo>
                <a:lnTo>
                  <a:pt x="2438401" y="949325"/>
                </a:lnTo>
                <a:lnTo>
                  <a:pt x="2446868" y="947737"/>
                </a:lnTo>
                <a:close/>
                <a:moveTo>
                  <a:pt x="2215385" y="947737"/>
                </a:moveTo>
                <a:lnTo>
                  <a:pt x="2224355" y="947737"/>
                </a:lnTo>
                <a:lnTo>
                  <a:pt x="2233852" y="947737"/>
                </a:lnTo>
                <a:lnTo>
                  <a:pt x="2242821" y="949325"/>
                </a:lnTo>
                <a:lnTo>
                  <a:pt x="2251263" y="950912"/>
                </a:lnTo>
                <a:lnTo>
                  <a:pt x="2259705" y="954087"/>
                </a:lnTo>
                <a:lnTo>
                  <a:pt x="2267619" y="957791"/>
                </a:lnTo>
                <a:lnTo>
                  <a:pt x="2275005" y="962554"/>
                </a:lnTo>
                <a:lnTo>
                  <a:pt x="2281337" y="967846"/>
                </a:lnTo>
                <a:lnTo>
                  <a:pt x="2288196" y="973666"/>
                </a:lnTo>
                <a:lnTo>
                  <a:pt x="2293472" y="980016"/>
                </a:lnTo>
                <a:lnTo>
                  <a:pt x="2299276" y="986896"/>
                </a:lnTo>
                <a:lnTo>
                  <a:pt x="2303496" y="994304"/>
                </a:lnTo>
                <a:lnTo>
                  <a:pt x="2307190" y="1002241"/>
                </a:lnTo>
                <a:lnTo>
                  <a:pt x="2310355" y="1010179"/>
                </a:lnTo>
                <a:lnTo>
                  <a:pt x="2312466" y="1019175"/>
                </a:lnTo>
                <a:lnTo>
                  <a:pt x="2313521" y="1027642"/>
                </a:lnTo>
                <a:lnTo>
                  <a:pt x="2314576" y="1037167"/>
                </a:lnTo>
                <a:lnTo>
                  <a:pt x="2313521" y="1046162"/>
                </a:lnTo>
                <a:lnTo>
                  <a:pt x="2312466" y="1055158"/>
                </a:lnTo>
                <a:lnTo>
                  <a:pt x="2310355" y="1063625"/>
                </a:lnTo>
                <a:lnTo>
                  <a:pt x="2307190" y="1072092"/>
                </a:lnTo>
                <a:lnTo>
                  <a:pt x="2303496" y="1080029"/>
                </a:lnTo>
                <a:lnTo>
                  <a:pt x="2299276" y="1087438"/>
                </a:lnTo>
                <a:lnTo>
                  <a:pt x="2293472" y="1094317"/>
                </a:lnTo>
                <a:lnTo>
                  <a:pt x="2288196" y="1101196"/>
                </a:lnTo>
                <a:lnTo>
                  <a:pt x="2281337" y="1106488"/>
                </a:lnTo>
                <a:lnTo>
                  <a:pt x="2275005" y="1111779"/>
                </a:lnTo>
                <a:lnTo>
                  <a:pt x="2267619" y="1116013"/>
                </a:lnTo>
                <a:lnTo>
                  <a:pt x="2259705" y="1119717"/>
                </a:lnTo>
                <a:lnTo>
                  <a:pt x="2251263" y="1122892"/>
                </a:lnTo>
                <a:lnTo>
                  <a:pt x="2242821" y="1125538"/>
                </a:lnTo>
                <a:lnTo>
                  <a:pt x="2233852" y="1126596"/>
                </a:lnTo>
                <a:lnTo>
                  <a:pt x="2224355" y="1127125"/>
                </a:lnTo>
                <a:lnTo>
                  <a:pt x="2215385" y="1126596"/>
                </a:lnTo>
                <a:lnTo>
                  <a:pt x="2206416" y="1125538"/>
                </a:lnTo>
                <a:lnTo>
                  <a:pt x="2197974" y="1122892"/>
                </a:lnTo>
                <a:lnTo>
                  <a:pt x="2190060" y="1119717"/>
                </a:lnTo>
                <a:lnTo>
                  <a:pt x="2182146" y="1116013"/>
                </a:lnTo>
                <a:lnTo>
                  <a:pt x="2174759" y="1111779"/>
                </a:lnTo>
                <a:lnTo>
                  <a:pt x="2167373" y="1106488"/>
                </a:lnTo>
                <a:lnTo>
                  <a:pt x="2161569" y="1101196"/>
                </a:lnTo>
                <a:lnTo>
                  <a:pt x="2155237" y="1094317"/>
                </a:lnTo>
                <a:lnTo>
                  <a:pt x="2150489" y="1087438"/>
                </a:lnTo>
                <a:lnTo>
                  <a:pt x="2145740" y="1080029"/>
                </a:lnTo>
                <a:lnTo>
                  <a:pt x="2142047" y="1072092"/>
                </a:lnTo>
                <a:lnTo>
                  <a:pt x="2138882" y="1063625"/>
                </a:lnTo>
                <a:lnTo>
                  <a:pt x="2137299" y="1055158"/>
                </a:lnTo>
                <a:lnTo>
                  <a:pt x="2135188" y="1046162"/>
                </a:lnTo>
                <a:lnTo>
                  <a:pt x="2135188" y="1037167"/>
                </a:lnTo>
                <a:lnTo>
                  <a:pt x="2135188" y="1027642"/>
                </a:lnTo>
                <a:lnTo>
                  <a:pt x="2137299" y="1019175"/>
                </a:lnTo>
                <a:lnTo>
                  <a:pt x="2138882" y="1010179"/>
                </a:lnTo>
                <a:lnTo>
                  <a:pt x="2142047" y="1002241"/>
                </a:lnTo>
                <a:lnTo>
                  <a:pt x="2145740" y="994304"/>
                </a:lnTo>
                <a:lnTo>
                  <a:pt x="2150489" y="986896"/>
                </a:lnTo>
                <a:lnTo>
                  <a:pt x="2155237" y="980016"/>
                </a:lnTo>
                <a:lnTo>
                  <a:pt x="2161569" y="973666"/>
                </a:lnTo>
                <a:lnTo>
                  <a:pt x="2167373" y="967846"/>
                </a:lnTo>
                <a:lnTo>
                  <a:pt x="2174759" y="962554"/>
                </a:lnTo>
                <a:lnTo>
                  <a:pt x="2182146" y="957791"/>
                </a:lnTo>
                <a:lnTo>
                  <a:pt x="2190060" y="954087"/>
                </a:lnTo>
                <a:lnTo>
                  <a:pt x="2197974" y="950912"/>
                </a:lnTo>
                <a:lnTo>
                  <a:pt x="2206416" y="949325"/>
                </a:lnTo>
                <a:lnTo>
                  <a:pt x="2215385" y="947737"/>
                </a:lnTo>
                <a:close/>
                <a:moveTo>
                  <a:pt x="1973739" y="947737"/>
                </a:moveTo>
                <a:lnTo>
                  <a:pt x="1983320" y="947737"/>
                </a:lnTo>
                <a:lnTo>
                  <a:pt x="1992369" y="947737"/>
                </a:lnTo>
                <a:lnTo>
                  <a:pt x="2001418" y="949325"/>
                </a:lnTo>
                <a:lnTo>
                  <a:pt x="2009934" y="950912"/>
                </a:lnTo>
                <a:lnTo>
                  <a:pt x="2017918" y="954087"/>
                </a:lnTo>
                <a:lnTo>
                  <a:pt x="2025902" y="957791"/>
                </a:lnTo>
                <a:lnTo>
                  <a:pt x="2033354" y="962554"/>
                </a:lnTo>
                <a:lnTo>
                  <a:pt x="2040806" y="967846"/>
                </a:lnTo>
                <a:lnTo>
                  <a:pt x="2046661" y="973666"/>
                </a:lnTo>
                <a:lnTo>
                  <a:pt x="2053049" y="980016"/>
                </a:lnTo>
                <a:lnTo>
                  <a:pt x="2057839" y="986896"/>
                </a:lnTo>
                <a:lnTo>
                  <a:pt x="2062630" y="994304"/>
                </a:lnTo>
                <a:lnTo>
                  <a:pt x="2066356" y="1002241"/>
                </a:lnTo>
                <a:lnTo>
                  <a:pt x="2069549" y="1010179"/>
                </a:lnTo>
                <a:lnTo>
                  <a:pt x="2071146" y="1019175"/>
                </a:lnTo>
                <a:lnTo>
                  <a:pt x="2073275" y="1027642"/>
                </a:lnTo>
                <a:lnTo>
                  <a:pt x="2073275" y="1037167"/>
                </a:lnTo>
                <a:lnTo>
                  <a:pt x="2073275" y="1046162"/>
                </a:lnTo>
                <a:lnTo>
                  <a:pt x="2071146" y="1055158"/>
                </a:lnTo>
                <a:lnTo>
                  <a:pt x="2069549" y="1063625"/>
                </a:lnTo>
                <a:lnTo>
                  <a:pt x="2066356" y="1072092"/>
                </a:lnTo>
                <a:lnTo>
                  <a:pt x="2062630" y="1080029"/>
                </a:lnTo>
                <a:lnTo>
                  <a:pt x="2057839" y="1087438"/>
                </a:lnTo>
                <a:lnTo>
                  <a:pt x="2053049" y="1094317"/>
                </a:lnTo>
                <a:lnTo>
                  <a:pt x="2046661" y="1101196"/>
                </a:lnTo>
                <a:lnTo>
                  <a:pt x="2040806" y="1106488"/>
                </a:lnTo>
                <a:lnTo>
                  <a:pt x="2033354" y="1111779"/>
                </a:lnTo>
                <a:lnTo>
                  <a:pt x="2025902" y="1116013"/>
                </a:lnTo>
                <a:lnTo>
                  <a:pt x="2017918" y="1119717"/>
                </a:lnTo>
                <a:lnTo>
                  <a:pt x="2009934" y="1122892"/>
                </a:lnTo>
                <a:lnTo>
                  <a:pt x="2001418" y="1125538"/>
                </a:lnTo>
                <a:lnTo>
                  <a:pt x="1992369" y="1126596"/>
                </a:lnTo>
                <a:lnTo>
                  <a:pt x="1983320" y="1127125"/>
                </a:lnTo>
                <a:lnTo>
                  <a:pt x="1973739" y="1126596"/>
                </a:lnTo>
                <a:lnTo>
                  <a:pt x="1964690" y="1125538"/>
                </a:lnTo>
                <a:lnTo>
                  <a:pt x="1956174" y="1122892"/>
                </a:lnTo>
                <a:lnTo>
                  <a:pt x="1947657" y="1119717"/>
                </a:lnTo>
                <a:lnTo>
                  <a:pt x="1939673" y="1116013"/>
                </a:lnTo>
                <a:lnTo>
                  <a:pt x="1932221" y="1111779"/>
                </a:lnTo>
                <a:lnTo>
                  <a:pt x="1925834" y="1106488"/>
                </a:lnTo>
                <a:lnTo>
                  <a:pt x="1918914" y="1101196"/>
                </a:lnTo>
                <a:lnTo>
                  <a:pt x="1913591" y="1094317"/>
                </a:lnTo>
                <a:lnTo>
                  <a:pt x="1907736" y="1087438"/>
                </a:lnTo>
                <a:lnTo>
                  <a:pt x="1903478" y="1080029"/>
                </a:lnTo>
                <a:lnTo>
                  <a:pt x="1899752" y="1072092"/>
                </a:lnTo>
                <a:lnTo>
                  <a:pt x="1897091" y="1063625"/>
                </a:lnTo>
                <a:lnTo>
                  <a:pt x="1894429" y="1055158"/>
                </a:lnTo>
                <a:lnTo>
                  <a:pt x="1893365" y="1046162"/>
                </a:lnTo>
                <a:lnTo>
                  <a:pt x="1892300" y="1037167"/>
                </a:lnTo>
                <a:lnTo>
                  <a:pt x="1893365" y="1027642"/>
                </a:lnTo>
                <a:lnTo>
                  <a:pt x="1894429" y="1019175"/>
                </a:lnTo>
                <a:lnTo>
                  <a:pt x="1897091" y="1010179"/>
                </a:lnTo>
                <a:lnTo>
                  <a:pt x="1899752" y="1002241"/>
                </a:lnTo>
                <a:lnTo>
                  <a:pt x="1903478" y="994304"/>
                </a:lnTo>
                <a:lnTo>
                  <a:pt x="1907736" y="986896"/>
                </a:lnTo>
                <a:lnTo>
                  <a:pt x="1913591" y="980016"/>
                </a:lnTo>
                <a:lnTo>
                  <a:pt x="1918914" y="973666"/>
                </a:lnTo>
                <a:lnTo>
                  <a:pt x="1925834" y="967846"/>
                </a:lnTo>
                <a:lnTo>
                  <a:pt x="1932221" y="962554"/>
                </a:lnTo>
                <a:lnTo>
                  <a:pt x="1939673" y="957791"/>
                </a:lnTo>
                <a:lnTo>
                  <a:pt x="1947657" y="954087"/>
                </a:lnTo>
                <a:lnTo>
                  <a:pt x="1956174" y="950912"/>
                </a:lnTo>
                <a:lnTo>
                  <a:pt x="1964690" y="949325"/>
                </a:lnTo>
                <a:lnTo>
                  <a:pt x="1973739" y="947737"/>
                </a:lnTo>
                <a:close/>
                <a:moveTo>
                  <a:pt x="1263122" y="947737"/>
                </a:moveTo>
                <a:lnTo>
                  <a:pt x="1272118" y="947737"/>
                </a:lnTo>
                <a:lnTo>
                  <a:pt x="1281114" y="947737"/>
                </a:lnTo>
                <a:lnTo>
                  <a:pt x="1290639" y="949325"/>
                </a:lnTo>
                <a:lnTo>
                  <a:pt x="1299105" y="950912"/>
                </a:lnTo>
                <a:lnTo>
                  <a:pt x="1307572" y="954087"/>
                </a:lnTo>
                <a:lnTo>
                  <a:pt x="1315509" y="957791"/>
                </a:lnTo>
                <a:lnTo>
                  <a:pt x="1322918" y="962554"/>
                </a:lnTo>
                <a:lnTo>
                  <a:pt x="1329268" y="967846"/>
                </a:lnTo>
                <a:lnTo>
                  <a:pt x="1336147" y="973666"/>
                </a:lnTo>
                <a:lnTo>
                  <a:pt x="1341439" y="980016"/>
                </a:lnTo>
                <a:lnTo>
                  <a:pt x="1347260" y="986896"/>
                </a:lnTo>
                <a:lnTo>
                  <a:pt x="1351493" y="994304"/>
                </a:lnTo>
                <a:lnTo>
                  <a:pt x="1355197" y="1002241"/>
                </a:lnTo>
                <a:lnTo>
                  <a:pt x="1357843" y="1010179"/>
                </a:lnTo>
                <a:lnTo>
                  <a:pt x="1360489" y="1019175"/>
                </a:lnTo>
                <a:lnTo>
                  <a:pt x="1361547" y="1027642"/>
                </a:lnTo>
                <a:lnTo>
                  <a:pt x="1362076" y="1037167"/>
                </a:lnTo>
                <a:lnTo>
                  <a:pt x="1361547" y="1046162"/>
                </a:lnTo>
                <a:lnTo>
                  <a:pt x="1360489" y="1055158"/>
                </a:lnTo>
                <a:lnTo>
                  <a:pt x="1357843" y="1063625"/>
                </a:lnTo>
                <a:lnTo>
                  <a:pt x="1355197" y="1072092"/>
                </a:lnTo>
                <a:lnTo>
                  <a:pt x="1351493" y="1080029"/>
                </a:lnTo>
                <a:lnTo>
                  <a:pt x="1347260" y="1087438"/>
                </a:lnTo>
                <a:lnTo>
                  <a:pt x="1341439" y="1094317"/>
                </a:lnTo>
                <a:lnTo>
                  <a:pt x="1336147" y="1101196"/>
                </a:lnTo>
                <a:lnTo>
                  <a:pt x="1329268" y="1106488"/>
                </a:lnTo>
                <a:lnTo>
                  <a:pt x="1322918" y="1111779"/>
                </a:lnTo>
                <a:lnTo>
                  <a:pt x="1315509" y="1116013"/>
                </a:lnTo>
                <a:lnTo>
                  <a:pt x="1307572" y="1119717"/>
                </a:lnTo>
                <a:lnTo>
                  <a:pt x="1299105" y="1122892"/>
                </a:lnTo>
                <a:lnTo>
                  <a:pt x="1290639" y="1125538"/>
                </a:lnTo>
                <a:lnTo>
                  <a:pt x="1281114" y="1126596"/>
                </a:lnTo>
                <a:lnTo>
                  <a:pt x="1272118" y="1127125"/>
                </a:lnTo>
                <a:lnTo>
                  <a:pt x="1263122" y="1126596"/>
                </a:lnTo>
                <a:lnTo>
                  <a:pt x="1254655" y="1125538"/>
                </a:lnTo>
                <a:lnTo>
                  <a:pt x="1245659" y="1122892"/>
                </a:lnTo>
                <a:lnTo>
                  <a:pt x="1237722" y="1119717"/>
                </a:lnTo>
                <a:lnTo>
                  <a:pt x="1229784" y="1116013"/>
                </a:lnTo>
                <a:lnTo>
                  <a:pt x="1222376" y="1111779"/>
                </a:lnTo>
                <a:lnTo>
                  <a:pt x="1214968" y="1106488"/>
                </a:lnTo>
                <a:lnTo>
                  <a:pt x="1209147" y="1101196"/>
                </a:lnTo>
                <a:lnTo>
                  <a:pt x="1202797" y="1094317"/>
                </a:lnTo>
                <a:lnTo>
                  <a:pt x="1198034" y="1087438"/>
                </a:lnTo>
                <a:lnTo>
                  <a:pt x="1193272" y="1080029"/>
                </a:lnTo>
                <a:lnTo>
                  <a:pt x="1189567" y="1072092"/>
                </a:lnTo>
                <a:lnTo>
                  <a:pt x="1186392" y="1063625"/>
                </a:lnTo>
                <a:lnTo>
                  <a:pt x="1184805" y="1055158"/>
                </a:lnTo>
                <a:lnTo>
                  <a:pt x="1182688" y="1046162"/>
                </a:lnTo>
                <a:lnTo>
                  <a:pt x="1182688" y="1037167"/>
                </a:lnTo>
                <a:lnTo>
                  <a:pt x="1182688" y="1027642"/>
                </a:lnTo>
                <a:lnTo>
                  <a:pt x="1184805" y="1019175"/>
                </a:lnTo>
                <a:lnTo>
                  <a:pt x="1186392" y="1010179"/>
                </a:lnTo>
                <a:lnTo>
                  <a:pt x="1189567" y="1002241"/>
                </a:lnTo>
                <a:lnTo>
                  <a:pt x="1193272" y="994304"/>
                </a:lnTo>
                <a:lnTo>
                  <a:pt x="1198034" y="986896"/>
                </a:lnTo>
                <a:lnTo>
                  <a:pt x="1202797" y="980016"/>
                </a:lnTo>
                <a:lnTo>
                  <a:pt x="1209147" y="973666"/>
                </a:lnTo>
                <a:lnTo>
                  <a:pt x="1214968" y="967846"/>
                </a:lnTo>
                <a:lnTo>
                  <a:pt x="1222376" y="962554"/>
                </a:lnTo>
                <a:lnTo>
                  <a:pt x="1229784" y="957791"/>
                </a:lnTo>
                <a:lnTo>
                  <a:pt x="1237722" y="954087"/>
                </a:lnTo>
                <a:lnTo>
                  <a:pt x="1245659" y="950912"/>
                </a:lnTo>
                <a:lnTo>
                  <a:pt x="1254655" y="949325"/>
                </a:lnTo>
                <a:lnTo>
                  <a:pt x="1263122" y="947737"/>
                </a:lnTo>
                <a:close/>
                <a:moveTo>
                  <a:pt x="1026055" y="947737"/>
                </a:moveTo>
                <a:lnTo>
                  <a:pt x="1036109" y="947737"/>
                </a:lnTo>
                <a:lnTo>
                  <a:pt x="1045105" y="947737"/>
                </a:lnTo>
                <a:lnTo>
                  <a:pt x="1053571" y="949325"/>
                </a:lnTo>
                <a:lnTo>
                  <a:pt x="1062038" y="950912"/>
                </a:lnTo>
                <a:lnTo>
                  <a:pt x="1070505" y="954087"/>
                </a:lnTo>
                <a:lnTo>
                  <a:pt x="1078442" y="957791"/>
                </a:lnTo>
                <a:lnTo>
                  <a:pt x="1085851" y="962554"/>
                </a:lnTo>
                <a:lnTo>
                  <a:pt x="1092730" y="967846"/>
                </a:lnTo>
                <a:lnTo>
                  <a:pt x="1099080" y="973666"/>
                </a:lnTo>
                <a:lnTo>
                  <a:pt x="1105430" y="980016"/>
                </a:lnTo>
                <a:lnTo>
                  <a:pt x="1110192" y="986896"/>
                </a:lnTo>
                <a:lnTo>
                  <a:pt x="1114426" y="994304"/>
                </a:lnTo>
                <a:lnTo>
                  <a:pt x="1118659" y="1002241"/>
                </a:lnTo>
                <a:lnTo>
                  <a:pt x="1121834" y="1010179"/>
                </a:lnTo>
                <a:lnTo>
                  <a:pt x="1123422" y="1019175"/>
                </a:lnTo>
                <a:lnTo>
                  <a:pt x="1125009" y="1027642"/>
                </a:lnTo>
                <a:lnTo>
                  <a:pt x="1125538" y="1037167"/>
                </a:lnTo>
                <a:lnTo>
                  <a:pt x="1125009" y="1046162"/>
                </a:lnTo>
                <a:lnTo>
                  <a:pt x="1123422" y="1055158"/>
                </a:lnTo>
                <a:lnTo>
                  <a:pt x="1121834" y="1063625"/>
                </a:lnTo>
                <a:lnTo>
                  <a:pt x="1118659" y="1072092"/>
                </a:lnTo>
                <a:lnTo>
                  <a:pt x="1114426" y="1080029"/>
                </a:lnTo>
                <a:lnTo>
                  <a:pt x="1110192" y="1087438"/>
                </a:lnTo>
                <a:lnTo>
                  <a:pt x="1105430" y="1094317"/>
                </a:lnTo>
                <a:lnTo>
                  <a:pt x="1099080" y="1101196"/>
                </a:lnTo>
                <a:lnTo>
                  <a:pt x="1092730" y="1106488"/>
                </a:lnTo>
                <a:lnTo>
                  <a:pt x="1085851" y="1111779"/>
                </a:lnTo>
                <a:lnTo>
                  <a:pt x="1078442" y="1116013"/>
                </a:lnTo>
                <a:lnTo>
                  <a:pt x="1070505" y="1119717"/>
                </a:lnTo>
                <a:lnTo>
                  <a:pt x="1062038" y="1122892"/>
                </a:lnTo>
                <a:lnTo>
                  <a:pt x="1053571" y="1125538"/>
                </a:lnTo>
                <a:lnTo>
                  <a:pt x="1045105" y="1126596"/>
                </a:lnTo>
                <a:lnTo>
                  <a:pt x="1036109" y="1127125"/>
                </a:lnTo>
                <a:lnTo>
                  <a:pt x="1026055" y="1126596"/>
                </a:lnTo>
                <a:lnTo>
                  <a:pt x="1017588" y="1125538"/>
                </a:lnTo>
                <a:lnTo>
                  <a:pt x="1009121" y="1122892"/>
                </a:lnTo>
                <a:lnTo>
                  <a:pt x="1000655" y="1119717"/>
                </a:lnTo>
                <a:lnTo>
                  <a:pt x="992717" y="1116013"/>
                </a:lnTo>
                <a:lnTo>
                  <a:pt x="985309" y="1111779"/>
                </a:lnTo>
                <a:lnTo>
                  <a:pt x="978959" y="1106488"/>
                </a:lnTo>
                <a:lnTo>
                  <a:pt x="972079" y="1101196"/>
                </a:lnTo>
                <a:lnTo>
                  <a:pt x="966259" y="1094317"/>
                </a:lnTo>
                <a:lnTo>
                  <a:pt x="960967" y="1087438"/>
                </a:lnTo>
                <a:lnTo>
                  <a:pt x="956734" y="1080029"/>
                </a:lnTo>
                <a:lnTo>
                  <a:pt x="952500" y="1072092"/>
                </a:lnTo>
                <a:lnTo>
                  <a:pt x="949325" y="1063625"/>
                </a:lnTo>
                <a:lnTo>
                  <a:pt x="947738" y="1055158"/>
                </a:lnTo>
                <a:lnTo>
                  <a:pt x="946679" y="1046162"/>
                </a:lnTo>
                <a:lnTo>
                  <a:pt x="946150" y="1037167"/>
                </a:lnTo>
                <a:lnTo>
                  <a:pt x="946679" y="1027642"/>
                </a:lnTo>
                <a:lnTo>
                  <a:pt x="947738" y="1019175"/>
                </a:lnTo>
                <a:lnTo>
                  <a:pt x="949325" y="1010179"/>
                </a:lnTo>
                <a:lnTo>
                  <a:pt x="952500" y="1002241"/>
                </a:lnTo>
                <a:lnTo>
                  <a:pt x="956734" y="994304"/>
                </a:lnTo>
                <a:lnTo>
                  <a:pt x="960967" y="986896"/>
                </a:lnTo>
                <a:lnTo>
                  <a:pt x="966259" y="980016"/>
                </a:lnTo>
                <a:lnTo>
                  <a:pt x="972079" y="973666"/>
                </a:lnTo>
                <a:lnTo>
                  <a:pt x="978959" y="967846"/>
                </a:lnTo>
                <a:lnTo>
                  <a:pt x="985309" y="962554"/>
                </a:lnTo>
                <a:lnTo>
                  <a:pt x="992717" y="957791"/>
                </a:lnTo>
                <a:lnTo>
                  <a:pt x="1000655" y="954087"/>
                </a:lnTo>
                <a:lnTo>
                  <a:pt x="1009121" y="950912"/>
                </a:lnTo>
                <a:lnTo>
                  <a:pt x="1017588" y="949325"/>
                </a:lnTo>
                <a:lnTo>
                  <a:pt x="1026055" y="947737"/>
                </a:lnTo>
                <a:close/>
                <a:moveTo>
                  <a:pt x="794572" y="947737"/>
                </a:moveTo>
                <a:lnTo>
                  <a:pt x="804069" y="947737"/>
                </a:lnTo>
                <a:lnTo>
                  <a:pt x="813566" y="947737"/>
                </a:lnTo>
                <a:lnTo>
                  <a:pt x="822008" y="949325"/>
                </a:lnTo>
                <a:lnTo>
                  <a:pt x="830450" y="950912"/>
                </a:lnTo>
                <a:lnTo>
                  <a:pt x="838892" y="954087"/>
                </a:lnTo>
                <a:lnTo>
                  <a:pt x="846806" y="957791"/>
                </a:lnTo>
                <a:lnTo>
                  <a:pt x="854192" y="962554"/>
                </a:lnTo>
                <a:lnTo>
                  <a:pt x="860524" y="967846"/>
                </a:lnTo>
                <a:lnTo>
                  <a:pt x="867383" y="973666"/>
                </a:lnTo>
                <a:lnTo>
                  <a:pt x="873714" y="980016"/>
                </a:lnTo>
                <a:lnTo>
                  <a:pt x="878463" y="986896"/>
                </a:lnTo>
                <a:lnTo>
                  <a:pt x="882683" y="994304"/>
                </a:lnTo>
                <a:lnTo>
                  <a:pt x="886904" y="1002241"/>
                </a:lnTo>
                <a:lnTo>
                  <a:pt x="890070" y="1010179"/>
                </a:lnTo>
                <a:lnTo>
                  <a:pt x="891653" y="1019175"/>
                </a:lnTo>
                <a:lnTo>
                  <a:pt x="892708" y="1027642"/>
                </a:lnTo>
                <a:lnTo>
                  <a:pt x="893763" y="1037167"/>
                </a:lnTo>
                <a:lnTo>
                  <a:pt x="892708" y="1046162"/>
                </a:lnTo>
                <a:lnTo>
                  <a:pt x="891653" y="1055158"/>
                </a:lnTo>
                <a:lnTo>
                  <a:pt x="890070" y="1063625"/>
                </a:lnTo>
                <a:lnTo>
                  <a:pt x="886904" y="1072092"/>
                </a:lnTo>
                <a:lnTo>
                  <a:pt x="882683" y="1080029"/>
                </a:lnTo>
                <a:lnTo>
                  <a:pt x="878463" y="1087438"/>
                </a:lnTo>
                <a:lnTo>
                  <a:pt x="873714" y="1094317"/>
                </a:lnTo>
                <a:lnTo>
                  <a:pt x="867383" y="1101196"/>
                </a:lnTo>
                <a:lnTo>
                  <a:pt x="860524" y="1106488"/>
                </a:lnTo>
                <a:lnTo>
                  <a:pt x="854192" y="1111779"/>
                </a:lnTo>
                <a:lnTo>
                  <a:pt x="846806" y="1116013"/>
                </a:lnTo>
                <a:lnTo>
                  <a:pt x="838892" y="1119717"/>
                </a:lnTo>
                <a:lnTo>
                  <a:pt x="830450" y="1122892"/>
                </a:lnTo>
                <a:lnTo>
                  <a:pt x="822008" y="1125538"/>
                </a:lnTo>
                <a:lnTo>
                  <a:pt x="813566" y="1126596"/>
                </a:lnTo>
                <a:lnTo>
                  <a:pt x="804069" y="1127125"/>
                </a:lnTo>
                <a:lnTo>
                  <a:pt x="794572" y="1126596"/>
                </a:lnTo>
                <a:lnTo>
                  <a:pt x="786130" y="1125538"/>
                </a:lnTo>
                <a:lnTo>
                  <a:pt x="777689" y="1122892"/>
                </a:lnTo>
                <a:lnTo>
                  <a:pt x="769247" y="1119717"/>
                </a:lnTo>
                <a:lnTo>
                  <a:pt x="761333" y="1116013"/>
                </a:lnTo>
                <a:lnTo>
                  <a:pt x="753946" y="1111779"/>
                </a:lnTo>
                <a:lnTo>
                  <a:pt x="747087" y="1106488"/>
                </a:lnTo>
                <a:lnTo>
                  <a:pt x="740756" y="1101196"/>
                </a:lnTo>
                <a:lnTo>
                  <a:pt x="734424" y="1094317"/>
                </a:lnTo>
                <a:lnTo>
                  <a:pt x="729676" y="1087438"/>
                </a:lnTo>
                <a:lnTo>
                  <a:pt x="725455" y="1080029"/>
                </a:lnTo>
                <a:lnTo>
                  <a:pt x="721234" y="1072092"/>
                </a:lnTo>
                <a:lnTo>
                  <a:pt x="718069" y="1063625"/>
                </a:lnTo>
                <a:lnTo>
                  <a:pt x="716486" y="1055158"/>
                </a:lnTo>
                <a:lnTo>
                  <a:pt x="714903" y="1046162"/>
                </a:lnTo>
                <a:lnTo>
                  <a:pt x="714375" y="1037167"/>
                </a:lnTo>
                <a:lnTo>
                  <a:pt x="714903" y="1027642"/>
                </a:lnTo>
                <a:lnTo>
                  <a:pt x="716486" y="1019175"/>
                </a:lnTo>
                <a:lnTo>
                  <a:pt x="718069" y="1010179"/>
                </a:lnTo>
                <a:lnTo>
                  <a:pt x="721234" y="1002241"/>
                </a:lnTo>
                <a:lnTo>
                  <a:pt x="725455" y="994304"/>
                </a:lnTo>
                <a:lnTo>
                  <a:pt x="729676" y="986896"/>
                </a:lnTo>
                <a:lnTo>
                  <a:pt x="734424" y="980016"/>
                </a:lnTo>
                <a:lnTo>
                  <a:pt x="740756" y="973666"/>
                </a:lnTo>
                <a:lnTo>
                  <a:pt x="747087" y="967846"/>
                </a:lnTo>
                <a:lnTo>
                  <a:pt x="753946" y="962554"/>
                </a:lnTo>
                <a:lnTo>
                  <a:pt x="761333" y="957791"/>
                </a:lnTo>
                <a:lnTo>
                  <a:pt x="769247" y="954087"/>
                </a:lnTo>
                <a:lnTo>
                  <a:pt x="777689" y="950912"/>
                </a:lnTo>
                <a:lnTo>
                  <a:pt x="786130" y="949325"/>
                </a:lnTo>
                <a:lnTo>
                  <a:pt x="794572" y="947737"/>
                </a:lnTo>
                <a:close/>
                <a:moveTo>
                  <a:pt x="554089" y="947737"/>
                </a:moveTo>
                <a:lnTo>
                  <a:pt x="563032" y="947737"/>
                </a:lnTo>
                <a:lnTo>
                  <a:pt x="571975" y="947737"/>
                </a:lnTo>
                <a:lnTo>
                  <a:pt x="580918" y="949325"/>
                </a:lnTo>
                <a:lnTo>
                  <a:pt x="589335" y="950912"/>
                </a:lnTo>
                <a:lnTo>
                  <a:pt x="597226" y="954087"/>
                </a:lnTo>
                <a:lnTo>
                  <a:pt x="605117" y="957791"/>
                </a:lnTo>
                <a:lnTo>
                  <a:pt x="613008" y="962554"/>
                </a:lnTo>
                <a:lnTo>
                  <a:pt x="619847" y="967846"/>
                </a:lnTo>
                <a:lnTo>
                  <a:pt x="625633" y="973666"/>
                </a:lnTo>
                <a:lnTo>
                  <a:pt x="631946" y="980016"/>
                </a:lnTo>
                <a:lnTo>
                  <a:pt x="636681" y="986896"/>
                </a:lnTo>
                <a:lnTo>
                  <a:pt x="641415" y="994304"/>
                </a:lnTo>
                <a:lnTo>
                  <a:pt x="645098" y="1002241"/>
                </a:lnTo>
                <a:lnTo>
                  <a:pt x="648254" y="1010179"/>
                </a:lnTo>
                <a:lnTo>
                  <a:pt x="650885" y="1019175"/>
                </a:lnTo>
                <a:lnTo>
                  <a:pt x="651937" y="1027642"/>
                </a:lnTo>
                <a:lnTo>
                  <a:pt x="652463" y="1037167"/>
                </a:lnTo>
                <a:lnTo>
                  <a:pt x="651937" y="1046162"/>
                </a:lnTo>
                <a:lnTo>
                  <a:pt x="650885" y="1055158"/>
                </a:lnTo>
                <a:lnTo>
                  <a:pt x="648254" y="1063625"/>
                </a:lnTo>
                <a:lnTo>
                  <a:pt x="645098" y="1072092"/>
                </a:lnTo>
                <a:lnTo>
                  <a:pt x="641415" y="1080029"/>
                </a:lnTo>
                <a:lnTo>
                  <a:pt x="636681" y="1087438"/>
                </a:lnTo>
                <a:lnTo>
                  <a:pt x="631946" y="1094317"/>
                </a:lnTo>
                <a:lnTo>
                  <a:pt x="625633" y="1101196"/>
                </a:lnTo>
                <a:lnTo>
                  <a:pt x="619847" y="1106488"/>
                </a:lnTo>
                <a:lnTo>
                  <a:pt x="613008" y="1111779"/>
                </a:lnTo>
                <a:lnTo>
                  <a:pt x="605117" y="1116013"/>
                </a:lnTo>
                <a:lnTo>
                  <a:pt x="597226" y="1119717"/>
                </a:lnTo>
                <a:lnTo>
                  <a:pt x="589335" y="1122892"/>
                </a:lnTo>
                <a:lnTo>
                  <a:pt x="580918" y="1125538"/>
                </a:lnTo>
                <a:lnTo>
                  <a:pt x="571975" y="1126596"/>
                </a:lnTo>
                <a:lnTo>
                  <a:pt x="563032" y="1127125"/>
                </a:lnTo>
                <a:lnTo>
                  <a:pt x="554089" y="1126596"/>
                </a:lnTo>
                <a:lnTo>
                  <a:pt x="544620" y="1125538"/>
                </a:lnTo>
                <a:lnTo>
                  <a:pt x="536202" y="1122892"/>
                </a:lnTo>
                <a:lnTo>
                  <a:pt x="527785" y="1119717"/>
                </a:lnTo>
                <a:lnTo>
                  <a:pt x="519894" y="1116013"/>
                </a:lnTo>
                <a:lnTo>
                  <a:pt x="512530" y="1111779"/>
                </a:lnTo>
                <a:lnTo>
                  <a:pt x="506217" y="1106488"/>
                </a:lnTo>
                <a:lnTo>
                  <a:pt x="499378" y="1101196"/>
                </a:lnTo>
                <a:lnTo>
                  <a:pt x="494117" y="1094317"/>
                </a:lnTo>
                <a:lnTo>
                  <a:pt x="488331" y="1087438"/>
                </a:lnTo>
                <a:lnTo>
                  <a:pt x="484122" y="1080029"/>
                </a:lnTo>
                <a:lnTo>
                  <a:pt x="480440" y="1072092"/>
                </a:lnTo>
                <a:lnTo>
                  <a:pt x="477809" y="1063625"/>
                </a:lnTo>
                <a:lnTo>
                  <a:pt x="475179" y="1055158"/>
                </a:lnTo>
                <a:lnTo>
                  <a:pt x="474127" y="1046162"/>
                </a:lnTo>
                <a:lnTo>
                  <a:pt x="473075" y="1037167"/>
                </a:lnTo>
                <a:lnTo>
                  <a:pt x="474127" y="1027642"/>
                </a:lnTo>
                <a:lnTo>
                  <a:pt x="475179" y="1019175"/>
                </a:lnTo>
                <a:lnTo>
                  <a:pt x="477809" y="1010179"/>
                </a:lnTo>
                <a:lnTo>
                  <a:pt x="480440" y="1002241"/>
                </a:lnTo>
                <a:lnTo>
                  <a:pt x="484122" y="994304"/>
                </a:lnTo>
                <a:lnTo>
                  <a:pt x="488331" y="986896"/>
                </a:lnTo>
                <a:lnTo>
                  <a:pt x="494117" y="980016"/>
                </a:lnTo>
                <a:lnTo>
                  <a:pt x="499378" y="973666"/>
                </a:lnTo>
                <a:lnTo>
                  <a:pt x="506217" y="967846"/>
                </a:lnTo>
                <a:lnTo>
                  <a:pt x="512530" y="962554"/>
                </a:lnTo>
                <a:lnTo>
                  <a:pt x="519894" y="957791"/>
                </a:lnTo>
                <a:lnTo>
                  <a:pt x="527785" y="954087"/>
                </a:lnTo>
                <a:lnTo>
                  <a:pt x="536202" y="950912"/>
                </a:lnTo>
                <a:lnTo>
                  <a:pt x="544620" y="949325"/>
                </a:lnTo>
                <a:lnTo>
                  <a:pt x="554089" y="947737"/>
                </a:lnTo>
                <a:close/>
                <a:moveTo>
                  <a:pt x="2929995" y="711200"/>
                </a:moveTo>
                <a:lnTo>
                  <a:pt x="2938938" y="711729"/>
                </a:lnTo>
                <a:lnTo>
                  <a:pt x="2947881" y="712788"/>
                </a:lnTo>
                <a:lnTo>
                  <a:pt x="2956298" y="714904"/>
                </a:lnTo>
                <a:lnTo>
                  <a:pt x="2964189" y="718079"/>
                </a:lnTo>
                <a:lnTo>
                  <a:pt x="2972080" y="722313"/>
                </a:lnTo>
                <a:lnTo>
                  <a:pt x="2979971" y="726546"/>
                </a:lnTo>
                <a:lnTo>
                  <a:pt x="2986810" y="731838"/>
                </a:lnTo>
                <a:lnTo>
                  <a:pt x="2992597" y="737129"/>
                </a:lnTo>
                <a:lnTo>
                  <a:pt x="2998909" y="744009"/>
                </a:lnTo>
                <a:lnTo>
                  <a:pt x="3003644" y="750888"/>
                </a:lnTo>
                <a:lnTo>
                  <a:pt x="3008379" y="758296"/>
                </a:lnTo>
                <a:lnTo>
                  <a:pt x="3012061" y="766234"/>
                </a:lnTo>
                <a:lnTo>
                  <a:pt x="3015217" y="774700"/>
                </a:lnTo>
                <a:lnTo>
                  <a:pt x="3017848" y="783167"/>
                </a:lnTo>
                <a:lnTo>
                  <a:pt x="3018900" y="791634"/>
                </a:lnTo>
                <a:lnTo>
                  <a:pt x="3019426" y="801159"/>
                </a:lnTo>
                <a:lnTo>
                  <a:pt x="3018900" y="810684"/>
                </a:lnTo>
                <a:lnTo>
                  <a:pt x="3017848" y="819150"/>
                </a:lnTo>
                <a:lnTo>
                  <a:pt x="3015217" y="827617"/>
                </a:lnTo>
                <a:lnTo>
                  <a:pt x="3012061" y="836084"/>
                </a:lnTo>
                <a:lnTo>
                  <a:pt x="3008379" y="844021"/>
                </a:lnTo>
                <a:lnTo>
                  <a:pt x="3003644" y="851430"/>
                </a:lnTo>
                <a:lnTo>
                  <a:pt x="2998909" y="858309"/>
                </a:lnTo>
                <a:lnTo>
                  <a:pt x="2992597" y="864659"/>
                </a:lnTo>
                <a:lnTo>
                  <a:pt x="2986810" y="870480"/>
                </a:lnTo>
                <a:lnTo>
                  <a:pt x="2979971" y="875771"/>
                </a:lnTo>
                <a:lnTo>
                  <a:pt x="2972080" y="880005"/>
                </a:lnTo>
                <a:lnTo>
                  <a:pt x="2964189" y="884238"/>
                </a:lnTo>
                <a:lnTo>
                  <a:pt x="2956298" y="887413"/>
                </a:lnTo>
                <a:lnTo>
                  <a:pt x="2947881" y="889001"/>
                </a:lnTo>
                <a:lnTo>
                  <a:pt x="2938938" y="890588"/>
                </a:lnTo>
                <a:lnTo>
                  <a:pt x="2929995" y="890588"/>
                </a:lnTo>
                <a:lnTo>
                  <a:pt x="2920526" y="890588"/>
                </a:lnTo>
                <a:lnTo>
                  <a:pt x="2911583" y="889001"/>
                </a:lnTo>
                <a:lnTo>
                  <a:pt x="2903166" y="887413"/>
                </a:lnTo>
                <a:lnTo>
                  <a:pt x="2894749" y="884238"/>
                </a:lnTo>
                <a:lnTo>
                  <a:pt x="2887384" y="880005"/>
                </a:lnTo>
                <a:lnTo>
                  <a:pt x="2879493" y="875771"/>
                </a:lnTo>
                <a:lnTo>
                  <a:pt x="2873180" y="870480"/>
                </a:lnTo>
                <a:lnTo>
                  <a:pt x="2866341" y="864659"/>
                </a:lnTo>
                <a:lnTo>
                  <a:pt x="2861081" y="858309"/>
                </a:lnTo>
                <a:lnTo>
                  <a:pt x="2855294" y="851430"/>
                </a:lnTo>
                <a:lnTo>
                  <a:pt x="2851085" y="844021"/>
                </a:lnTo>
                <a:lnTo>
                  <a:pt x="2847403" y="836084"/>
                </a:lnTo>
                <a:lnTo>
                  <a:pt x="2844247" y="827617"/>
                </a:lnTo>
                <a:lnTo>
                  <a:pt x="2842142" y="819150"/>
                </a:lnTo>
                <a:lnTo>
                  <a:pt x="2841090" y="810684"/>
                </a:lnTo>
                <a:lnTo>
                  <a:pt x="2840038" y="801159"/>
                </a:lnTo>
                <a:lnTo>
                  <a:pt x="2841090" y="791634"/>
                </a:lnTo>
                <a:lnTo>
                  <a:pt x="2842142" y="783167"/>
                </a:lnTo>
                <a:lnTo>
                  <a:pt x="2844247" y="774700"/>
                </a:lnTo>
                <a:lnTo>
                  <a:pt x="2847403" y="766234"/>
                </a:lnTo>
                <a:lnTo>
                  <a:pt x="2851085" y="758296"/>
                </a:lnTo>
                <a:lnTo>
                  <a:pt x="2855294" y="750888"/>
                </a:lnTo>
                <a:lnTo>
                  <a:pt x="2861081" y="744009"/>
                </a:lnTo>
                <a:lnTo>
                  <a:pt x="2866341" y="737129"/>
                </a:lnTo>
                <a:lnTo>
                  <a:pt x="2873180" y="731838"/>
                </a:lnTo>
                <a:lnTo>
                  <a:pt x="2879493" y="726546"/>
                </a:lnTo>
                <a:lnTo>
                  <a:pt x="2887384" y="722313"/>
                </a:lnTo>
                <a:lnTo>
                  <a:pt x="2894749" y="718079"/>
                </a:lnTo>
                <a:lnTo>
                  <a:pt x="2903166" y="714904"/>
                </a:lnTo>
                <a:lnTo>
                  <a:pt x="2911583" y="712788"/>
                </a:lnTo>
                <a:lnTo>
                  <a:pt x="2920526" y="711729"/>
                </a:lnTo>
                <a:lnTo>
                  <a:pt x="2929995" y="711200"/>
                </a:lnTo>
                <a:close/>
                <a:moveTo>
                  <a:pt x="2693194" y="711200"/>
                </a:moveTo>
                <a:lnTo>
                  <a:pt x="2702163" y="711729"/>
                </a:lnTo>
                <a:lnTo>
                  <a:pt x="2711660" y="712788"/>
                </a:lnTo>
                <a:lnTo>
                  <a:pt x="2720102" y="714904"/>
                </a:lnTo>
                <a:lnTo>
                  <a:pt x="2728544" y="718079"/>
                </a:lnTo>
                <a:lnTo>
                  <a:pt x="2736458" y="722313"/>
                </a:lnTo>
                <a:lnTo>
                  <a:pt x="2743845" y="726546"/>
                </a:lnTo>
                <a:lnTo>
                  <a:pt x="2750176" y="731838"/>
                </a:lnTo>
                <a:lnTo>
                  <a:pt x="2757035" y="737129"/>
                </a:lnTo>
                <a:lnTo>
                  <a:pt x="2762311" y="744009"/>
                </a:lnTo>
                <a:lnTo>
                  <a:pt x="2768115" y="750888"/>
                </a:lnTo>
                <a:lnTo>
                  <a:pt x="2772336" y="758296"/>
                </a:lnTo>
                <a:lnTo>
                  <a:pt x="2776029" y="766234"/>
                </a:lnTo>
                <a:lnTo>
                  <a:pt x="2778667" y="774700"/>
                </a:lnTo>
                <a:lnTo>
                  <a:pt x="2781305" y="783167"/>
                </a:lnTo>
                <a:lnTo>
                  <a:pt x="2782360" y="791634"/>
                </a:lnTo>
                <a:lnTo>
                  <a:pt x="2782888" y="801159"/>
                </a:lnTo>
                <a:lnTo>
                  <a:pt x="2782360" y="810684"/>
                </a:lnTo>
                <a:lnTo>
                  <a:pt x="2781305" y="819150"/>
                </a:lnTo>
                <a:lnTo>
                  <a:pt x="2778667" y="827617"/>
                </a:lnTo>
                <a:lnTo>
                  <a:pt x="2776029" y="836084"/>
                </a:lnTo>
                <a:lnTo>
                  <a:pt x="2772336" y="844021"/>
                </a:lnTo>
                <a:lnTo>
                  <a:pt x="2768115" y="851430"/>
                </a:lnTo>
                <a:lnTo>
                  <a:pt x="2762311" y="858309"/>
                </a:lnTo>
                <a:lnTo>
                  <a:pt x="2757035" y="864659"/>
                </a:lnTo>
                <a:lnTo>
                  <a:pt x="2750176" y="870480"/>
                </a:lnTo>
                <a:lnTo>
                  <a:pt x="2743845" y="875771"/>
                </a:lnTo>
                <a:lnTo>
                  <a:pt x="2736458" y="880005"/>
                </a:lnTo>
                <a:lnTo>
                  <a:pt x="2728544" y="884238"/>
                </a:lnTo>
                <a:lnTo>
                  <a:pt x="2720102" y="887413"/>
                </a:lnTo>
                <a:lnTo>
                  <a:pt x="2711660" y="889001"/>
                </a:lnTo>
                <a:lnTo>
                  <a:pt x="2702163" y="890588"/>
                </a:lnTo>
                <a:lnTo>
                  <a:pt x="2693194" y="890588"/>
                </a:lnTo>
                <a:lnTo>
                  <a:pt x="2684225" y="890588"/>
                </a:lnTo>
                <a:lnTo>
                  <a:pt x="2675255" y="889001"/>
                </a:lnTo>
                <a:lnTo>
                  <a:pt x="2666813" y="887413"/>
                </a:lnTo>
                <a:lnTo>
                  <a:pt x="2658899" y="884238"/>
                </a:lnTo>
                <a:lnTo>
                  <a:pt x="2650985" y="880005"/>
                </a:lnTo>
                <a:lnTo>
                  <a:pt x="2643598" y="875771"/>
                </a:lnTo>
                <a:lnTo>
                  <a:pt x="2636212" y="870480"/>
                </a:lnTo>
                <a:lnTo>
                  <a:pt x="2630408" y="864659"/>
                </a:lnTo>
                <a:lnTo>
                  <a:pt x="2624077" y="858309"/>
                </a:lnTo>
                <a:lnTo>
                  <a:pt x="2619328" y="851430"/>
                </a:lnTo>
                <a:lnTo>
                  <a:pt x="2614580" y="844021"/>
                </a:lnTo>
                <a:lnTo>
                  <a:pt x="2610887" y="836084"/>
                </a:lnTo>
                <a:lnTo>
                  <a:pt x="2607721" y="827617"/>
                </a:lnTo>
                <a:lnTo>
                  <a:pt x="2605083" y="819150"/>
                </a:lnTo>
                <a:lnTo>
                  <a:pt x="2604028" y="810684"/>
                </a:lnTo>
                <a:lnTo>
                  <a:pt x="2603500" y="801159"/>
                </a:lnTo>
                <a:lnTo>
                  <a:pt x="2604028" y="791634"/>
                </a:lnTo>
                <a:lnTo>
                  <a:pt x="2605083" y="783167"/>
                </a:lnTo>
                <a:lnTo>
                  <a:pt x="2607721" y="774700"/>
                </a:lnTo>
                <a:lnTo>
                  <a:pt x="2610887" y="766234"/>
                </a:lnTo>
                <a:lnTo>
                  <a:pt x="2614580" y="758296"/>
                </a:lnTo>
                <a:lnTo>
                  <a:pt x="2619328" y="750888"/>
                </a:lnTo>
                <a:lnTo>
                  <a:pt x="2624077" y="744009"/>
                </a:lnTo>
                <a:lnTo>
                  <a:pt x="2630408" y="737129"/>
                </a:lnTo>
                <a:lnTo>
                  <a:pt x="2636212" y="731838"/>
                </a:lnTo>
                <a:lnTo>
                  <a:pt x="2643598" y="726546"/>
                </a:lnTo>
                <a:lnTo>
                  <a:pt x="2650985" y="722313"/>
                </a:lnTo>
                <a:lnTo>
                  <a:pt x="2658899" y="718079"/>
                </a:lnTo>
                <a:lnTo>
                  <a:pt x="2666813" y="714904"/>
                </a:lnTo>
                <a:lnTo>
                  <a:pt x="2675255" y="712788"/>
                </a:lnTo>
                <a:lnTo>
                  <a:pt x="2684225" y="711729"/>
                </a:lnTo>
                <a:lnTo>
                  <a:pt x="2693194" y="711200"/>
                </a:lnTo>
                <a:close/>
                <a:moveTo>
                  <a:pt x="2456393" y="711200"/>
                </a:moveTo>
                <a:lnTo>
                  <a:pt x="2465389" y="711729"/>
                </a:lnTo>
                <a:lnTo>
                  <a:pt x="2474384" y="712788"/>
                </a:lnTo>
                <a:lnTo>
                  <a:pt x="2482851" y="714904"/>
                </a:lnTo>
                <a:lnTo>
                  <a:pt x="2491318" y="718079"/>
                </a:lnTo>
                <a:lnTo>
                  <a:pt x="2499255" y="722313"/>
                </a:lnTo>
                <a:lnTo>
                  <a:pt x="2506664" y="726546"/>
                </a:lnTo>
                <a:lnTo>
                  <a:pt x="2513543" y="731838"/>
                </a:lnTo>
                <a:lnTo>
                  <a:pt x="2519893" y="737129"/>
                </a:lnTo>
                <a:lnTo>
                  <a:pt x="2525714" y="744009"/>
                </a:lnTo>
                <a:lnTo>
                  <a:pt x="2531005" y="750888"/>
                </a:lnTo>
                <a:lnTo>
                  <a:pt x="2535238" y="758296"/>
                </a:lnTo>
                <a:lnTo>
                  <a:pt x="2538943" y="766234"/>
                </a:lnTo>
                <a:lnTo>
                  <a:pt x="2542118" y="774700"/>
                </a:lnTo>
                <a:lnTo>
                  <a:pt x="2544234" y="783167"/>
                </a:lnTo>
                <a:lnTo>
                  <a:pt x="2545822" y="791634"/>
                </a:lnTo>
                <a:lnTo>
                  <a:pt x="2546351" y="801159"/>
                </a:lnTo>
                <a:lnTo>
                  <a:pt x="2545822" y="810684"/>
                </a:lnTo>
                <a:lnTo>
                  <a:pt x="2544234" y="819150"/>
                </a:lnTo>
                <a:lnTo>
                  <a:pt x="2542118" y="827617"/>
                </a:lnTo>
                <a:lnTo>
                  <a:pt x="2538943" y="836084"/>
                </a:lnTo>
                <a:lnTo>
                  <a:pt x="2535238" y="844021"/>
                </a:lnTo>
                <a:lnTo>
                  <a:pt x="2531005" y="851430"/>
                </a:lnTo>
                <a:lnTo>
                  <a:pt x="2525714" y="858309"/>
                </a:lnTo>
                <a:lnTo>
                  <a:pt x="2519893" y="864659"/>
                </a:lnTo>
                <a:lnTo>
                  <a:pt x="2513543" y="870480"/>
                </a:lnTo>
                <a:lnTo>
                  <a:pt x="2506664" y="875771"/>
                </a:lnTo>
                <a:lnTo>
                  <a:pt x="2499255" y="880005"/>
                </a:lnTo>
                <a:lnTo>
                  <a:pt x="2491318" y="884238"/>
                </a:lnTo>
                <a:lnTo>
                  <a:pt x="2482851" y="887413"/>
                </a:lnTo>
                <a:lnTo>
                  <a:pt x="2474384" y="889001"/>
                </a:lnTo>
                <a:lnTo>
                  <a:pt x="2465389" y="890588"/>
                </a:lnTo>
                <a:lnTo>
                  <a:pt x="2456393" y="890588"/>
                </a:lnTo>
                <a:lnTo>
                  <a:pt x="2446868" y="890588"/>
                </a:lnTo>
                <a:lnTo>
                  <a:pt x="2438401" y="889001"/>
                </a:lnTo>
                <a:lnTo>
                  <a:pt x="2429405" y="887413"/>
                </a:lnTo>
                <a:lnTo>
                  <a:pt x="2421468" y="884238"/>
                </a:lnTo>
                <a:lnTo>
                  <a:pt x="2413530" y="880005"/>
                </a:lnTo>
                <a:lnTo>
                  <a:pt x="2406122" y="875771"/>
                </a:lnTo>
                <a:lnTo>
                  <a:pt x="2399243" y="870480"/>
                </a:lnTo>
                <a:lnTo>
                  <a:pt x="2392892" y="864659"/>
                </a:lnTo>
                <a:lnTo>
                  <a:pt x="2387072" y="858309"/>
                </a:lnTo>
                <a:lnTo>
                  <a:pt x="2381780" y="851430"/>
                </a:lnTo>
                <a:lnTo>
                  <a:pt x="2377017" y="844021"/>
                </a:lnTo>
                <a:lnTo>
                  <a:pt x="2373313" y="836084"/>
                </a:lnTo>
                <a:lnTo>
                  <a:pt x="2370138" y="827617"/>
                </a:lnTo>
                <a:lnTo>
                  <a:pt x="2368551" y="819150"/>
                </a:lnTo>
                <a:lnTo>
                  <a:pt x="2366963" y="810684"/>
                </a:lnTo>
                <a:lnTo>
                  <a:pt x="2366963" y="801159"/>
                </a:lnTo>
                <a:lnTo>
                  <a:pt x="2366963" y="791634"/>
                </a:lnTo>
                <a:lnTo>
                  <a:pt x="2368551" y="783167"/>
                </a:lnTo>
                <a:lnTo>
                  <a:pt x="2370138" y="774700"/>
                </a:lnTo>
                <a:lnTo>
                  <a:pt x="2373313" y="766234"/>
                </a:lnTo>
                <a:lnTo>
                  <a:pt x="2377017" y="758296"/>
                </a:lnTo>
                <a:lnTo>
                  <a:pt x="2381780" y="750888"/>
                </a:lnTo>
                <a:lnTo>
                  <a:pt x="2387072" y="744009"/>
                </a:lnTo>
                <a:lnTo>
                  <a:pt x="2392892" y="737129"/>
                </a:lnTo>
                <a:lnTo>
                  <a:pt x="2399243" y="731838"/>
                </a:lnTo>
                <a:lnTo>
                  <a:pt x="2406122" y="726546"/>
                </a:lnTo>
                <a:lnTo>
                  <a:pt x="2413530" y="722313"/>
                </a:lnTo>
                <a:lnTo>
                  <a:pt x="2421468" y="718079"/>
                </a:lnTo>
                <a:lnTo>
                  <a:pt x="2429405" y="714904"/>
                </a:lnTo>
                <a:lnTo>
                  <a:pt x="2438401" y="712788"/>
                </a:lnTo>
                <a:lnTo>
                  <a:pt x="2446868" y="711729"/>
                </a:lnTo>
                <a:lnTo>
                  <a:pt x="2456393" y="711200"/>
                </a:lnTo>
                <a:close/>
                <a:moveTo>
                  <a:pt x="2220384" y="711200"/>
                </a:moveTo>
                <a:lnTo>
                  <a:pt x="2229909" y="711729"/>
                </a:lnTo>
                <a:lnTo>
                  <a:pt x="2238376" y="712788"/>
                </a:lnTo>
                <a:lnTo>
                  <a:pt x="2246842" y="714904"/>
                </a:lnTo>
                <a:lnTo>
                  <a:pt x="2255309" y="718079"/>
                </a:lnTo>
                <a:lnTo>
                  <a:pt x="2263246" y="722313"/>
                </a:lnTo>
                <a:lnTo>
                  <a:pt x="2270655" y="726546"/>
                </a:lnTo>
                <a:lnTo>
                  <a:pt x="2277005" y="731838"/>
                </a:lnTo>
                <a:lnTo>
                  <a:pt x="2283884" y="737129"/>
                </a:lnTo>
                <a:lnTo>
                  <a:pt x="2289705" y="744009"/>
                </a:lnTo>
                <a:lnTo>
                  <a:pt x="2294997" y="750888"/>
                </a:lnTo>
                <a:lnTo>
                  <a:pt x="2299230" y="758296"/>
                </a:lnTo>
                <a:lnTo>
                  <a:pt x="2303463" y="766234"/>
                </a:lnTo>
                <a:lnTo>
                  <a:pt x="2306109" y="774700"/>
                </a:lnTo>
                <a:lnTo>
                  <a:pt x="2308226" y="783167"/>
                </a:lnTo>
                <a:lnTo>
                  <a:pt x="2309284" y="791634"/>
                </a:lnTo>
                <a:lnTo>
                  <a:pt x="2309813" y="801159"/>
                </a:lnTo>
                <a:lnTo>
                  <a:pt x="2309284" y="810684"/>
                </a:lnTo>
                <a:lnTo>
                  <a:pt x="2308226" y="819150"/>
                </a:lnTo>
                <a:lnTo>
                  <a:pt x="2306109" y="827617"/>
                </a:lnTo>
                <a:lnTo>
                  <a:pt x="2303463" y="836084"/>
                </a:lnTo>
                <a:lnTo>
                  <a:pt x="2299230" y="844021"/>
                </a:lnTo>
                <a:lnTo>
                  <a:pt x="2294997" y="851430"/>
                </a:lnTo>
                <a:lnTo>
                  <a:pt x="2289705" y="858309"/>
                </a:lnTo>
                <a:lnTo>
                  <a:pt x="2283884" y="864659"/>
                </a:lnTo>
                <a:lnTo>
                  <a:pt x="2277005" y="870480"/>
                </a:lnTo>
                <a:lnTo>
                  <a:pt x="2270655" y="875771"/>
                </a:lnTo>
                <a:lnTo>
                  <a:pt x="2263246" y="880005"/>
                </a:lnTo>
                <a:lnTo>
                  <a:pt x="2255309" y="884238"/>
                </a:lnTo>
                <a:lnTo>
                  <a:pt x="2246842" y="887413"/>
                </a:lnTo>
                <a:lnTo>
                  <a:pt x="2238376" y="889001"/>
                </a:lnTo>
                <a:lnTo>
                  <a:pt x="2229909" y="890588"/>
                </a:lnTo>
                <a:lnTo>
                  <a:pt x="2220384" y="890588"/>
                </a:lnTo>
                <a:lnTo>
                  <a:pt x="2210859" y="890588"/>
                </a:lnTo>
                <a:lnTo>
                  <a:pt x="2202392" y="889001"/>
                </a:lnTo>
                <a:lnTo>
                  <a:pt x="2193925" y="887413"/>
                </a:lnTo>
                <a:lnTo>
                  <a:pt x="2185459" y="884238"/>
                </a:lnTo>
                <a:lnTo>
                  <a:pt x="2177521" y="880005"/>
                </a:lnTo>
                <a:lnTo>
                  <a:pt x="2170113" y="875771"/>
                </a:lnTo>
                <a:lnTo>
                  <a:pt x="2163234" y="870480"/>
                </a:lnTo>
                <a:lnTo>
                  <a:pt x="2156354" y="864659"/>
                </a:lnTo>
                <a:lnTo>
                  <a:pt x="2151063" y="858309"/>
                </a:lnTo>
                <a:lnTo>
                  <a:pt x="2145771" y="851430"/>
                </a:lnTo>
                <a:lnTo>
                  <a:pt x="2141538" y="844021"/>
                </a:lnTo>
                <a:lnTo>
                  <a:pt x="2137304" y="836084"/>
                </a:lnTo>
                <a:lnTo>
                  <a:pt x="2134129" y="827617"/>
                </a:lnTo>
                <a:lnTo>
                  <a:pt x="2132013" y="819150"/>
                </a:lnTo>
                <a:lnTo>
                  <a:pt x="2130954" y="810684"/>
                </a:lnTo>
                <a:lnTo>
                  <a:pt x="2130425" y="801159"/>
                </a:lnTo>
                <a:lnTo>
                  <a:pt x="2130954" y="791634"/>
                </a:lnTo>
                <a:lnTo>
                  <a:pt x="2132013" y="783167"/>
                </a:lnTo>
                <a:lnTo>
                  <a:pt x="2134129" y="774700"/>
                </a:lnTo>
                <a:lnTo>
                  <a:pt x="2137304" y="766234"/>
                </a:lnTo>
                <a:lnTo>
                  <a:pt x="2141538" y="758296"/>
                </a:lnTo>
                <a:lnTo>
                  <a:pt x="2145771" y="750888"/>
                </a:lnTo>
                <a:lnTo>
                  <a:pt x="2151063" y="744009"/>
                </a:lnTo>
                <a:lnTo>
                  <a:pt x="2156354" y="737129"/>
                </a:lnTo>
                <a:lnTo>
                  <a:pt x="2163234" y="731838"/>
                </a:lnTo>
                <a:lnTo>
                  <a:pt x="2170113" y="726546"/>
                </a:lnTo>
                <a:lnTo>
                  <a:pt x="2177521" y="722313"/>
                </a:lnTo>
                <a:lnTo>
                  <a:pt x="2185459" y="718079"/>
                </a:lnTo>
                <a:lnTo>
                  <a:pt x="2193925" y="714904"/>
                </a:lnTo>
                <a:lnTo>
                  <a:pt x="2202392" y="712788"/>
                </a:lnTo>
                <a:lnTo>
                  <a:pt x="2210859" y="711729"/>
                </a:lnTo>
                <a:lnTo>
                  <a:pt x="2220384" y="711200"/>
                </a:lnTo>
                <a:close/>
                <a:moveTo>
                  <a:pt x="1509978" y="711200"/>
                </a:moveTo>
                <a:lnTo>
                  <a:pt x="1519000" y="711729"/>
                </a:lnTo>
                <a:lnTo>
                  <a:pt x="1528023" y="712788"/>
                </a:lnTo>
                <a:lnTo>
                  <a:pt x="1536514" y="714904"/>
                </a:lnTo>
                <a:lnTo>
                  <a:pt x="1545006" y="718079"/>
                </a:lnTo>
                <a:lnTo>
                  <a:pt x="1552966" y="722313"/>
                </a:lnTo>
                <a:lnTo>
                  <a:pt x="1560396" y="726546"/>
                </a:lnTo>
                <a:lnTo>
                  <a:pt x="1567296" y="731838"/>
                </a:lnTo>
                <a:lnTo>
                  <a:pt x="1574195" y="737129"/>
                </a:lnTo>
                <a:lnTo>
                  <a:pt x="1579502" y="744009"/>
                </a:lnTo>
                <a:lnTo>
                  <a:pt x="1584809" y="750888"/>
                </a:lnTo>
                <a:lnTo>
                  <a:pt x="1589055" y="758296"/>
                </a:lnTo>
                <a:lnTo>
                  <a:pt x="1592770" y="766234"/>
                </a:lnTo>
                <a:lnTo>
                  <a:pt x="1595954" y="774700"/>
                </a:lnTo>
                <a:lnTo>
                  <a:pt x="1598608" y="783167"/>
                </a:lnTo>
                <a:lnTo>
                  <a:pt x="1599670" y="791634"/>
                </a:lnTo>
                <a:lnTo>
                  <a:pt x="1600200" y="801159"/>
                </a:lnTo>
                <a:lnTo>
                  <a:pt x="1599670" y="810684"/>
                </a:lnTo>
                <a:lnTo>
                  <a:pt x="1598608" y="819150"/>
                </a:lnTo>
                <a:lnTo>
                  <a:pt x="1595954" y="827617"/>
                </a:lnTo>
                <a:lnTo>
                  <a:pt x="1592770" y="836084"/>
                </a:lnTo>
                <a:lnTo>
                  <a:pt x="1589055" y="844021"/>
                </a:lnTo>
                <a:lnTo>
                  <a:pt x="1584809" y="851430"/>
                </a:lnTo>
                <a:lnTo>
                  <a:pt x="1579502" y="858309"/>
                </a:lnTo>
                <a:lnTo>
                  <a:pt x="1574195" y="864659"/>
                </a:lnTo>
                <a:lnTo>
                  <a:pt x="1567296" y="870480"/>
                </a:lnTo>
                <a:lnTo>
                  <a:pt x="1560396" y="875771"/>
                </a:lnTo>
                <a:lnTo>
                  <a:pt x="1552966" y="880005"/>
                </a:lnTo>
                <a:lnTo>
                  <a:pt x="1545006" y="884238"/>
                </a:lnTo>
                <a:lnTo>
                  <a:pt x="1536514" y="887413"/>
                </a:lnTo>
                <a:lnTo>
                  <a:pt x="1528023" y="889001"/>
                </a:lnTo>
                <a:lnTo>
                  <a:pt x="1519000" y="890588"/>
                </a:lnTo>
                <a:lnTo>
                  <a:pt x="1509978" y="890588"/>
                </a:lnTo>
                <a:lnTo>
                  <a:pt x="1500425" y="890588"/>
                </a:lnTo>
                <a:lnTo>
                  <a:pt x="1491403" y="889001"/>
                </a:lnTo>
                <a:lnTo>
                  <a:pt x="1482911" y="887413"/>
                </a:lnTo>
                <a:lnTo>
                  <a:pt x="1474951" y="884238"/>
                </a:lnTo>
                <a:lnTo>
                  <a:pt x="1466990" y="880005"/>
                </a:lnTo>
                <a:lnTo>
                  <a:pt x="1459560" y="875771"/>
                </a:lnTo>
                <a:lnTo>
                  <a:pt x="1452661" y="870480"/>
                </a:lnTo>
                <a:lnTo>
                  <a:pt x="1446292" y="864659"/>
                </a:lnTo>
                <a:lnTo>
                  <a:pt x="1440454" y="858309"/>
                </a:lnTo>
                <a:lnTo>
                  <a:pt x="1435147" y="851430"/>
                </a:lnTo>
                <a:lnTo>
                  <a:pt x="1430370" y="844021"/>
                </a:lnTo>
                <a:lnTo>
                  <a:pt x="1426655" y="836084"/>
                </a:lnTo>
                <a:lnTo>
                  <a:pt x="1423471" y="827617"/>
                </a:lnTo>
                <a:lnTo>
                  <a:pt x="1421348" y="819150"/>
                </a:lnTo>
                <a:lnTo>
                  <a:pt x="1420287" y="810684"/>
                </a:lnTo>
                <a:lnTo>
                  <a:pt x="1419225" y="801159"/>
                </a:lnTo>
                <a:lnTo>
                  <a:pt x="1420287" y="791634"/>
                </a:lnTo>
                <a:lnTo>
                  <a:pt x="1421348" y="783167"/>
                </a:lnTo>
                <a:lnTo>
                  <a:pt x="1423471" y="774700"/>
                </a:lnTo>
                <a:lnTo>
                  <a:pt x="1426655" y="766234"/>
                </a:lnTo>
                <a:lnTo>
                  <a:pt x="1430370" y="758296"/>
                </a:lnTo>
                <a:lnTo>
                  <a:pt x="1435147" y="750888"/>
                </a:lnTo>
                <a:lnTo>
                  <a:pt x="1440454" y="744009"/>
                </a:lnTo>
                <a:lnTo>
                  <a:pt x="1446292" y="737129"/>
                </a:lnTo>
                <a:lnTo>
                  <a:pt x="1452661" y="731838"/>
                </a:lnTo>
                <a:lnTo>
                  <a:pt x="1459560" y="726546"/>
                </a:lnTo>
                <a:lnTo>
                  <a:pt x="1466990" y="722313"/>
                </a:lnTo>
                <a:lnTo>
                  <a:pt x="1474951" y="718079"/>
                </a:lnTo>
                <a:lnTo>
                  <a:pt x="1482911" y="714904"/>
                </a:lnTo>
                <a:lnTo>
                  <a:pt x="1491403" y="712788"/>
                </a:lnTo>
                <a:lnTo>
                  <a:pt x="1500425" y="711729"/>
                </a:lnTo>
                <a:lnTo>
                  <a:pt x="1509978" y="711200"/>
                </a:lnTo>
                <a:close/>
                <a:moveTo>
                  <a:pt x="1272118" y="711200"/>
                </a:moveTo>
                <a:lnTo>
                  <a:pt x="1281114" y="711729"/>
                </a:lnTo>
                <a:lnTo>
                  <a:pt x="1290639" y="712788"/>
                </a:lnTo>
                <a:lnTo>
                  <a:pt x="1299105" y="714904"/>
                </a:lnTo>
                <a:lnTo>
                  <a:pt x="1307572" y="718079"/>
                </a:lnTo>
                <a:lnTo>
                  <a:pt x="1315509" y="722313"/>
                </a:lnTo>
                <a:lnTo>
                  <a:pt x="1322918" y="726546"/>
                </a:lnTo>
                <a:lnTo>
                  <a:pt x="1329268" y="731838"/>
                </a:lnTo>
                <a:lnTo>
                  <a:pt x="1336147" y="737129"/>
                </a:lnTo>
                <a:lnTo>
                  <a:pt x="1341439" y="744009"/>
                </a:lnTo>
                <a:lnTo>
                  <a:pt x="1347260" y="750888"/>
                </a:lnTo>
                <a:lnTo>
                  <a:pt x="1351493" y="758296"/>
                </a:lnTo>
                <a:lnTo>
                  <a:pt x="1355197" y="766234"/>
                </a:lnTo>
                <a:lnTo>
                  <a:pt x="1357843" y="774700"/>
                </a:lnTo>
                <a:lnTo>
                  <a:pt x="1360489" y="783167"/>
                </a:lnTo>
                <a:lnTo>
                  <a:pt x="1361547" y="791634"/>
                </a:lnTo>
                <a:lnTo>
                  <a:pt x="1362076" y="801159"/>
                </a:lnTo>
                <a:lnTo>
                  <a:pt x="1361547" y="810684"/>
                </a:lnTo>
                <a:lnTo>
                  <a:pt x="1360489" y="819150"/>
                </a:lnTo>
                <a:lnTo>
                  <a:pt x="1357843" y="827617"/>
                </a:lnTo>
                <a:lnTo>
                  <a:pt x="1355197" y="836084"/>
                </a:lnTo>
                <a:lnTo>
                  <a:pt x="1351493" y="844021"/>
                </a:lnTo>
                <a:lnTo>
                  <a:pt x="1347260" y="851430"/>
                </a:lnTo>
                <a:lnTo>
                  <a:pt x="1341439" y="858309"/>
                </a:lnTo>
                <a:lnTo>
                  <a:pt x="1336147" y="864659"/>
                </a:lnTo>
                <a:lnTo>
                  <a:pt x="1329268" y="870480"/>
                </a:lnTo>
                <a:lnTo>
                  <a:pt x="1322918" y="875771"/>
                </a:lnTo>
                <a:lnTo>
                  <a:pt x="1315509" y="880005"/>
                </a:lnTo>
                <a:lnTo>
                  <a:pt x="1307572" y="884238"/>
                </a:lnTo>
                <a:lnTo>
                  <a:pt x="1299105" y="887413"/>
                </a:lnTo>
                <a:lnTo>
                  <a:pt x="1290639" y="889001"/>
                </a:lnTo>
                <a:lnTo>
                  <a:pt x="1281114" y="890588"/>
                </a:lnTo>
                <a:lnTo>
                  <a:pt x="1272118" y="890588"/>
                </a:lnTo>
                <a:lnTo>
                  <a:pt x="1263122" y="890588"/>
                </a:lnTo>
                <a:lnTo>
                  <a:pt x="1254655" y="889001"/>
                </a:lnTo>
                <a:lnTo>
                  <a:pt x="1245659" y="887413"/>
                </a:lnTo>
                <a:lnTo>
                  <a:pt x="1237722" y="884238"/>
                </a:lnTo>
                <a:lnTo>
                  <a:pt x="1229784" y="880005"/>
                </a:lnTo>
                <a:lnTo>
                  <a:pt x="1222376" y="875771"/>
                </a:lnTo>
                <a:lnTo>
                  <a:pt x="1214968" y="870480"/>
                </a:lnTo>
                <a:lnTo>
                  <a:pt x="1209147" y="864659"/>
                </a:lnTo>
                <a:lnTo>
                  <a:pt x="1202797" y="858309"/>
                </a:lnTo>
                <a:lnTo>
                  <a:pt x="1198034" y="851430"/>
                </a:lnTo>
                <a:lnTo>
                  <a:pt x="1193272" y="844021"/>
                </a:lnTo>
                <a:lnTo>
                  <a:pt x="1189567" y="836084"/>
                </a:lnTo>
                <a:lnTo>
                  <a:pt x="1186392" y="827617"/>
                </a:lnTo>
                <a:lnTo>
                  <a:pt x="1184805" y="819150"/>
                </a:lnTo>
                <a:lnTo>
                  <a:pt x="1182688" y="810684"/>
                </a:lnTo>
                <a:lnTo>
                  <a:pt x="1182688" y="801159"/>
                </a:lnTo>
                <a:lnTo>
                  <a:pt x="1182688" y="791634"/>
                </a:lnTo>
                <a:lnTo>
                  <a:pt x="1184805" y="783167"/>
                </a:lnTo>
                <a:lnTo>
                  <a:pt x="1186392" y="774700"/>
                </a:lnTo>
                <a:lnTo>
                  <a:pt x="1189567" y="766234"/>
                </a:lnTo>
                <a:lnTo>
                  <a:pt x="1193272" y="758296"/>
                </a:lnTo>
                <a:lnTo>
                  <a:pt x="1198034" y="750888"/>
                </a:lnTo>
                <a:lnTo>
                  <a:pt x="1202797" y="744009"/>
                </a:lnTo>
                <a:lnTo>
                  <a:pt x="1209147" y="737129"/>
                </a:lnTo>
                <a:lnTo>
                  <a:pt x="1214968" y="731838"/>
                </a:lnTo>
                <a:lnTo>
                  <a:pt x="1222376" y="726546"/>
                </a:lnTo>
                <a:lnTo>
                  <a:pt x="1229784" y="722313"/>
                </a:lnTo>
                <a:lnTo>
                  <a:pt x="1237722" y="718079"/>
                </a:lnTo>
                <a:lnTo>
                  <a:pt x="1245659" y="714904"/>
                </a:lnTo>
                <a:lnTo>
                  <a:pt x="1254655" y="712788"/>
                </a:lnTo>
                <a:lnTo>
                  <a:pt x="1263122" y="711729"/>
                </a:lnTo>
                <a:lnTo>
                  <a:pt x="1272118" y="711200"/>
                </a:lnTo>
                <a:close/>
                <a:moveTo>
                  <a:pt x="1036109" y="711200"/>
                </a:moveTo>
                <a:lnTo>
                  <a:pt x="1045105" y="711729"/>
                </a:lnTo>
                <a:lnTo>
                  <a:pt x="1053571" y="712788"/>
                </a:lnTo>
                <a:lnTo>
                  <a:pt x="1062038" y="714904"/>
                </a:lnTo>
                <a:lnTo>
                  <a:pt x="1070505" y="718079"/>
                </a:lnTo>
                <a:lnTo>
                  <a:pt x="1078442" y="722313"/>
                </a:lnTo>
                <a:lnTo>
                  <a:pt x="1085851" y="726546"/>
                </a:lnTo>
                <a:lnTo>
                  <a:pt x="1092730" y="731838"/>
                </a:lnTo>
                <a:lnTo>
                  <a:pt x="1099080" y="737129"/>
                </a:lnTo>
                <a:lnTo>
                  <a:pt x="1105430" y="744009"/>
                </a:lnTo>
                <a:lnTo>
                  <a:pt x="1110192" y="750888"/>
                </a:lnTo>
                <a:lnTo>
                  <a:pt x="1114426" y="758296"/>
                </a:lnTo>
                <a:lnTo>
                  <a:pt x="1118659" y="766234"/>
                </a:lnTo>
                <a:lnTo>
                  <a:pt x="1121834" y="774700"/>
                </a:lnTo>
                <a:lnTo>
                  <a:pt x="1123422" y="783167"/>
                </a:lnTo>
                <a:lnTo>
                  <a:pt x="1125009" y="791634"/>
                </a:lnTo>
                <a:lnTo>
                  <a:pt x="1125538" y="801159"/>
                </a:lnTo>
                <a:lnTo>
                  <a:pt x="1125009" y="810684"/>
                </a:lnTo>
                <a:lnTo>
                  <a:pt x="1123422" y="819150"/>
                </a:lnTo>
                <a:lnTo>
                  <a:pt x="1121834" y="827617"/>
                </a:lnTo>
                <a:lnTo>
                  <a:pt x="1118659" y="836084"/>
                </a:lnTo>
                <a:lnTo>
                  <a:pt x="1114426" y="844021"/>
                </a:lnTo>
                <a:lnTo>
                  <a:pt x="1110192" y="851430"/>
                </a:lnTo>
                <a:lnTo>
                  <a:pt x="1105430" y="858309"/>
                </a:lnTo>
                <a:lnTo>
                  <a:pt x="1099080" y="864659"/>
                </a:lnTo>
                <a:lnTo>
                  <a:pt x="1092730" y="870480"/>
                </a:lnTo>
                <a:lnTo>
                  <a:pt x="1085851" y="875771"/>
                </a:lnTo>
                <a:lnTo>
                  <a:pt x="1078442" y="880005"/>
                </a:lnTo>
                <a:lnTo>
                  <a:pt x="1070505" y="884238"/>
                </a:lnTo>
                <a:lnTo>
                  <a:pt x="1062038" y="887413"/>
                </a:lnTo>
                <a:lnTo>
                  <a:pt x="1053571" y="889001"/>
                </a:lnTo>
                <a:lnTo>
                  <a:pt x="1045105" y="890588"/>
                </a:lnTo>
                <a:lnTo>
                  <a:pt x="1036109" y="890588"/>
                </a:lnTo>
                <a:lnTo>
                  <a:pt x="1026055" y="890588"/>
                </a:lnTo>
                <a:lnTo>
                  <a:pt x="1017588" y="889001"/>
                </a:lnTo>
                <a:lnTo>
                  <a:pt x="1009121" y="887413"/>
                </a:lnTo>
                <a:lnTo>
                  <a:pt x="1000655" y="884238"/>
                </a:lnTo>
                <a:lnTo>
                  <a:pt x="992717" y="880005"/>
                </a:lnTo>
                <a:lnTo>
                  <a:pt x="985309" y="875771"/>
                </a:lnTo>
                <a:lnTo>
                  <a:pt x="978959" y="870480"/>
                </a:lnTo>
                <a:lnTo>
                  <a:pt x="972079" y="864659"/>
                </a:lnTo>
                <a:lnTo>
                  <a:pt x="966259" y="858309"/>
                </a:lnTo>
                <a:lnTo>
                  <a:pt x="960967" y="851430"/>
                </a:lnTo>
                <a:lnTo>
                  <a:pt x="956734" y="844021"/>
                </a:lnTo>
                <a:lnTo>
                  <a:pt x="952500" y="836084"/>
                </a:lnTo>
                <a:lnTo>
                  <a:pt x="949325" y="827617"/>
                </a:lnTo>
                <a:lnTo>
                  <a:pt x="947738" y="819150"/>
                </a:lnTo>
                <a:lnTo>
                  <a:pt x="946679" y="810684"/>
                </a:lnTo>
                <a:lnTo>
                  <a:pt x="946150" y="801159"/>
                </a:lnTo>
                <a:lnTo>
                  <a:pt x="946679" y="791634"/>
                </a:lnTo>
                <a:lnTo>
                  <a:pt x="947738" y="783167"/>
                </a:lnTo>
                <a:lnTo>
                  <a:pt x="949325" y="774700"/>
                </a:lnTo>
                <a:lnTo>
                  <a:pt x="952500" y="766234"/>
                </a:lnTo>
                <a:lnTo>
                  <a:pt x="956734" y="758296"/>
                </a:lnTo>
                <a:lnTo>
                  <a:pt x="960967" y="750888"/>
                </a:lnTo>
                <a:lnTo>
                  <a:pt x="966259" y="744009"/>
                </a:lnTo>
                <a:lnTo>
                  <a:pt x="972079" y="737129"/>
                </a:lnTo>
                <a:lnTo>
                  <a:pt x="978959" y="731838"/>
                </a:lnTo>
                <a:lnTo>
                  <a:pt x="985309" y="726546"/>
                </a:lnTo>
                <a:lnTo>
                  <a:pt x="992717" y="722313"/>
                </a:lnTo>
                <a:lnTo>
                  <a:pt x="1000655" y="718079"/>
                </a:lnTo>
                <a:lnTo>
                  <a:pt x="1009121" y="714904"/>
                </a:lnTo>
                <a:lnTo>
                  <a:pt x="1017588" y="712788"/>
                </a:lnTo>
                <a:lnTo>
                  <a:pt x="1026055" y="711729"/>
                </a:lnTo>
                <a:lnTo>
                  <a:pt x="1036109" y="711200"/>
                </a:lnTo>
                <a:close/>
                <a:moveTo>
                  <a:pt x="799572" y="711200"/>
                </a:moveTo>
                <a:lnTo>
                  <a:pt x="809097" y="711729"/>
                </a:lnTo>
                <a:lnTo>
                  <a:pt x="817564" y="712788"/>
                </a:lnTo>
                <a:lnTo>
                  <a:pt x="826559" y="714904"/>
                </a:lnTo>
                <a:lnTo>
                  <a:pt x="834497" y="718079"/>
                </a:lnTo>
                <a:lnTo>
                  <a:pt x="842434" y="722313"/>
                </a:lnTo>
                <a:lnTo>
                  <a:pt x="849843" y="726546"/>
                </a:lnTo>
                <a:lnTo>
                  <a:pt x="856722" y="731838"/>
                </a:lnTo>
                <a:lnTo>
                  <a:pt x="863072" y="737129"/>
                </a:lnTo>
                <a:lnTo>
                  <a:pt x="868893" y="744009"/>
                </a:lnTo>
                <a:lnTo>
                  <a:pt x="874185" y="750888"/>
                </a:lnTo>
                <a:lnTo>
                  <a:pt x="878947" y="758296"/>
                </a:lnTo>
                <a:lnTo>
                  <a:pt x="882651" y="766234"/>
                </a:lnTo>
                <a:lnTo>
                  <a:pt x="885826" y="774700"/>
                </a:lnTo>
                <a:lnTo>
                  <a:pt x="887414" y="783167"/>
                </a:lnTo>
                <a:lnTo>
                  <a:pt x="889001" y="791634"/>
                </a:lnTo>
                <a:lnTo>
                  <a:pt x="889001" y="801159"/>
                </a:lnTo>
                <a:lnTo>
                  <a:pt x="889001" y="810684"/>
                </a:lnTo>
                <a:lnTo>
                  <a:pt x="887414" y="819150"/>
                </a:lnTo>
                <a:lnTo>
                  <a:pt x="885826" y="827617"/>
                </a:lnTo>
                <a:lnTo>
                  <a:pt x="882651" y="836084"/>
                </a:lnTo>
                <a:lnTo>
                  <a:pt x="878947" y="844021"/>
                </a:lnTo>
                <a:lnTo>
                  <a:pt x="874185" y="851430"/>
                </a:lnTo>
                <a:lnTo>
                  <a:pt x="868893" y="858309"/>
                </a:lnTo>
                <a:lnTo>
                  <a:pt x="863072" y="864659"/>
                </a:lnTo>
                <a:lnTo>
                  <a:pt x="856722" y="870480"/>
                </a:lnTo>
                <a:lnTo>
                  <a:pt x="849843" y="875771"/>
                </a:lnTo>
                <a:lnTo>
                  <a:pt x="842434" y="880005"/>
                </a:lnTo>
                <a:lnTo>
                  <a:pt x="834497" y="884238"/>
                </a:lnTo>
                <a:lnTo>
                  <a:pt x="826559" y="887413"/>
                </a:lnTo>
                <a:lnTo>
                  <a:pt x="817564" y="889001"/>
                </a:lnTo>
                <a:lnTo>
                  <a:pt x="809097" y="890588"/>
                </a:lnTo>
                <a:lnTo>
                  <a:pt x="799572" y="890588"/>
                </a:lnTo>
                <a:lnTo>
                  <a:pt x="790576" y="890588"/>
                </a:lnTo>
                <a:lnTo>
                  <a:pt x="781580" y="889001"/>
                </a:lnTo>
                <a:lnTo>
                  <a:pt x="773113" y="887413"/>
                </a:lnTo>
                <a:lnTo>
                  <a:pt x="764647" y="884238"/>
                </a:lnTo>
                <a:lnTo>
                  <a:pt x="756709" y="880005"/>
                </a:lnTo>
                <a:lnTo>
                  <a:pt x="749301" y="875771"/>
                </a:lnTo>
                <a:lnTo>
                  <a:pt x="742422" y="870480"/>
                </a:lnTo>
                <a:lnTo>
                  <a:pt x="735542" y="864659"/>
                </a:lnTo>
                <a:lnTo>
                  <a:pt x="730251" y="858309"/>
                </a:lnTo>
                <a:lnTo>
                  <a:pt x="724959" y="851430"/>
                </a:lnTo>
                <a:lnTo>
                  <a:pt x="720726" y="844021"/>
                </a:lnTo>
                <a:lnTo>
                  <a:pt x="717022" y="836084"/>
                </a:lnTo>
                <a:lnTo>
                  <a:pt x="713847" y="827617"/>
                </a:lnTo>
                <a:lnTo>
                  <a:pt x="711201" y="819150"/>
                </a:lnTo>
                <a:lnTo>
                  <a:pt x="710142" y="810684"/>
                </a:lnTo>
                <a:lnTo>
                  <a:pt x="709613" y="801159"/>
                </a:lnTo>
                <a:lnTo>
                  <a:pt x="710142" y="791634"/>
                </a:lnTo>
                <a:lnTo>
                  <a:pt x="711201" y="783167"/>
                </a:lnTo>
                <a:lnTo>
                  <a:pt x="713847" y="774700"/>
                </a:lnTo>
                <a:lnTo>
                  <a:pt x="717022" y="766234"/>
                </a:lnTo>
                <a:lnTo>
                  <a:pt x="720726" y="758296"/>
                </a:lnTo>
                <a:lnTo>
                  <a:pt x="724959" y="750888"/>
                </a:lnTo>
                <a:lnTo>
                  <a:pt x="730251" y="744009"/>
                </a:lnTo>
                <a:lnTo>
                  <a:pt x="735542" y="737129"/>
                </a:lnTo>
                <a:lnTo>
                  <a:pt x="742422" y="731838"/>
                </a:lnTo>
                <a:lnTo>
                  <a:pt x="749301" y="726546"/>
                </a:lnTo>
                <a:lnTo>
                  <a:pt x="756709" y="722313"/>
                </a:lnTo>
                <a:lnTo>
                  <a:pt x="764647" y="718079"/>
                </a:lnTo>
                <a:lnTo>
                  <a:pt x="773113" y="714904"/>
                </a:lnTo>
                <a:lnTo>
                  <a:pt x="781580" y="712788"/>
                </a:lnTo>
                <a:lnTo>
                  <a:pt x="790576" y="711729"/>
                </a:lnTo>
                <a:lnTo>
                  <a:pt x="799572" y="711200"/>
                </a:lnTo>
                <a:close/>
                <a:moveTo>
                  <a:pt x="2693194" y="474662"/>
                </a:moveTo>
                <a:lnTo>
                  <a:pt x="2702163" y="475717"/>
                </a:lnTo>
                <a:lnTo>
                  <a:pt x="2711660" y="476773"/>
                </a:lnTo>
                <a:lnTo>
                  <a:pt x="2720102" y="478883"/>
                </a:lnTo>
                <a:lnTo>
                  <a:pt x="2728544" y="482049"/>
                </a:lnTo>
                <a:lnTo>
                  <a:pt x="2736458" y="485742"/>
                </a:lnTo>
                <a:lnTo>
                  <a:pt x="2743845" y="489963"/>
                </a:lnTo>
                <a:lnTo>
                  <a:pt x="2750176" y="495767"/>
                </a:lnTo>
                <a:lnTo>
                  <a:pt x="2757035" y="501043"/>
                </a:lnTo>
                <a:lnTo>
                  <a:pt x="2762311" y="507902"/>
                </a:lnTo>
                <a:lnTo>
                  <a:pt x="2768115" y="514233"/>
                </a:lnTo>
                <a:lnTo>
                  <a:pt x="2772336" y="521620"/>
                </a:lnTo>
                <a:lnTo>
                  <a:pt x="2776029" y="529534"/>
                </a:lnTo>
                <a:lnTo>
                  <a:pt x="2778667" y="537976"/>
                </a:lnTo>
                <a:lnTo>
                  <a:pt x="2781305" y="546417"/>
                </a:lnTo>
                <a:lnTo>
                  <a:pt x="2782360" y="555387"/>
                </a:lnTo>
                <a:lnTo>
                  <a:pt x="2782888" y="564884"/>
                </a:lnTo>
                <a:lnTo>
                  <a:pt x="2782360" y="573853"/>
                </a:lnTo>
                <a:lnTo>
                  <a:pt x="2781305" y="582295"/>
                </a:lnTo>
                <a:lnTo>
                  <a:pt x="2778667" y="591264"/>
                </a:lnTo>
                <a:lnTo>
                  <a:pt x="2776029" y="599179"/>
                </a:lnTo>
                <a:lnTo>
                  <a:pt x="2772336" y="607093"/>
                </a:lnTo>
                <a:lnTo>
                  <a:pt x="2768115" y="614479"/>
                </a:lnTo>
                <a:lnTo>
                  <a:pt x="2762311" y="621866"/>
                </a:lnTo>
                <a:lnTo>
                  <a:pt x="2757035" y="627670"/>
                </a:lnTo>
                <a:lnTo>
                  <a:pt x="2750176" y="634001"/>
                </a:lnTo>
                <a:lnTo>
                  <a:pt x="2743845" y="638749"/>
                </a:lnTo>
                <a:lnTo>
                  <a:pt x="2736458" y="643498"/>
                </a:lnTo>
                <a:lnTo>
                  <a:pt x="2728544" y="647191"/>
                </a:lnTo>
                <a:lnTo>
                  <a:pt x="2720102" y="650357"/>
                </a:lnTo>
                <a:lnTo>
                  <a:pt x="2711660" y="651940"/>
                </a:lnTo>
                <a:lnTo>
                  <a:pt x="2702163" y="654050"/>
                </a:lnTo>
                <a:lnTo>
                  <a:pt x="2693194" y="654050"/>
                </a:lnTo>
                <a:lnTo>
                  <a:pt x="2684225" y="654050"/>
                </a:lnTo>
                <a:lnTo>
                  <a:pt x="2675255" y="651940"/>
                </a:lnTo>
                <a:lnTo>
                  <a:pt x="2666813" y="650357"/>
                </a:lnTo>
                <a:lnTo>
                  <a:pt x="2658899" y="647191"/>
                </a:lnTo>
                <a:lnTo>
                  <a:pt x="2650985" y="643498"/>
                </a:lnTo>
                <a:lnTo>
                  <a:pt x="2643598" y="638749"/>
                </a:lnTo>
                <a:lnTo>
                  <a:pt x="2636212" y="634001"/>
                </a:lnTo>
                <a:lnTo>
                  <a:pt x="2630408" y="627670"/>
                </a:lnTo>
                <a:lnTo>
                  <a:pt x="2624077" y="621866"/>
                </a:lnTo>
                <a:lnTo>
                  <a:pt x="2619328" y="614479"/>
                </a:lnTo>
                <a:lnTo>
                  <a:pt x="2614580" y="607093"/>
                </a:lnTo>
                <a:lnTo>
                  <a:pt x="2610887" y="599179"/>
                </a:lnTo>
                <a:lnTo>
                  <a:pt x="2607721" y="591264"/>
                </a:lnTo>
                <a:lnTo>
                  <a:pt x="2605083" y="582295"/>
                </a:lnTo>
                <a:lnTo>
                  <a:pt x="2604028" y="573853"/>
                </a:lnTo>
                <a:lnTo>
                  <a:pt x="2603500" y="564884"/>
                </a:lnTo>
                <a:lnTo>
                  <a:pt x="2604028" y="555387"/>
                </a:lnTo>
                <a:lnTo>
                  <a:pt x="2605083" y="546417"/>
                </a:lnTo>
                <a:lnTo>
                  <a:pt x="2607721" y="537976"/>
                </a:lnTo>
                <a:lnTo>
                  <a:pt x="2610887" y="529534"/>
                </a:lnTo>
                <a:lnTo>
                  <a:pt x="2614580" y="521620"/>
                </a:lnTo>
                <a:lnTo>
                  <a:pt x="2619328" y="514233"/>
                </a:lnTo>
                <a:lnTo>
                  <a:pt x="2624077" y="507902"/>
                </a:lnTo>
                <a:lnTo>
                  <a:pt x="2630408" y="501043"/>
                </a:lnTo>
                <a:lnTo>
                  <a:pt x="2636212" y="495767"/>
                </a:lnTo>
                <a:lnTo>
                  <a:pt x="2643598" y="489963"/>
                </a:lnTo>
                <a:lnTo>
                  <a:pt x="2650985" y="485742"/>
                </a:lnTo>
                <a:lnTo>
                  <a:pt x="2658899" y="482049"/>
                </a:lnTo>
                <a:lnTo>
                  <a:pt x="2666813" y="478883"/>
                </a:lnTo>
                <a:lnTo>
                  <a:pt x="2675255" y="476773"/>
                </a:lnTo>
                <a:lnTo>
                  <a:pt x="2684225" y="475717"/>
                </a:lnTo>
                <a:lnTo>
                  <a:pt x="2693194" y="474662"/>
                </a:lnTo>
                <a:close/>
                <a:moveTo>
                  <a:pt x="2456393" y="474662"/>
                </a:moveTo>
                <a:lnTo>
                  <a:pt x="2465389" y="475717"/>
                </a:lnTo>
                <a:lnTo>
                  <a:pt x="2474384" y="476773"/>
                </a:lnTo>
                <a:lnTo>
                  <a:pt x="2482851" y="478883"/>
                </a:lnTo>
                <a:lnTo>
                  <a:pt x="2491318" y="482049"/>
                </a:lnTo>
                <a:lnTo>
                  <a:pt x="2499255" y="485742"/>
                </a:lnTo>
                <a:lnTo>
                  <a:pt x="2506664" y="489963"/>
                </a:lnTo>
                <a:lnTo>
                  <a:pt x="2513543" y="495767"/>
                </a:lnTo>
                <a:lnTo>
                  <a:pt x="2519893" y="501043"/>
                </a:lnTo>
                <a:lnTo>
                  <a:pt x="2525714" y="507902"/>
                </a:lnTo>
                <a:lnTo>
                  <a:pt x="2531005" y="514233"/>
                </a:lnTo>
                <a:lnTo>
                  <a:pt x="2535238" y="521620"/>
                </a:lnTo>
                <a:lnTo>
                  <a:pt x="2538943" y="529534"/>
                </a:lnTo>
                <a:lnTo>
                  <a:pt x="2542118" y="537976"/>
                </a:lnTo>
                <a:lnTo>
                  <a:pt x="2544234" y="546417"/>
                </a:lnTo>
                <a:lnTo>
                  <a:pt x="2545822" y="555387"/>
                </a:lnTo>
                <a:lnTo>
                  <a:pt x="2546351" y="564884"/>
                </a:lnTo>
                <a:lnTo>
                  <a:pt x="2545822" y="573853"/>
                </a:lnTo>
                <a:lnTo>
                  <a:pt x="2544234" y="582295"/>
                </a:lnTo>
                <a:lnTo>
                  <a:pt x="2542118" y="591264"/>
                </a:lnTo>
                <a:lnTo>
                  <a:pt x="2538943" y="599179"/>
                </a:lnTo>
                <a:lnTo>
                  <a:pt x="2535238" y="607093"/>
                </a:lnTo>
                <a:lnTo>
                  <a:pt x="2531005" y="614479"/>
                </a:lnTo>
                <a:lnTo>
                  <a:pt x="2525714" y="621866"/>
                </a:lnTo>
                <a:lnTo>
                  <a:pt x="2519893" y="627670"/>
                </a:lnTo>
                <a:lnTo>
                  <a:pt x="2513543" y="634001"/>
                </a:lnTo>
                <a:lnTo>
                  <a:pt x="2506664" y="638749"/>
                </a:lnTo>
                <a:lnTo>
                  <a:pt x="2499255" y="643498"/>
                </a:lnTo>
                <a:lnTo>
                  <a:pt x="2491318" y="647191"/>
                </a:lnTo>
                <a:lnTo>
                  <a:pt x="2482851" y="650357"/>
                </a:lnTo>
                <a:lnTo>
                  <a:pt x="2474384" y="651940"/>
                </a:lnTo>
                <a:lnTo>
                  <a:pt x="2465389" y="654050"/>
                </a:lnTo>
                <a:lnTo>
                  <a:pt x="2456393" y="654050"/>
                </a:lnTo>
                <a:lnTo>
                  <a:pt x="2446868" y="654050"/>
                </a:lnTo>
                <a:lnTo>
                  <a:pt x="2438401" y="651940"/>
                </a:lnTo>
                <a:lnTo>
                  <a:pt x="2429405" y="650357"/>
                </a:lnTo>
                <a:lnTo>
                  <a:pt x="2421468" y="647191"/>
                </a:lnTo>
                <a:lnTo>
                  <a:pt x="2413530" y="643498"/>
                </a:lnTo>
                <a:lnTo>
                  <a:pt x="2406122" y="638749"/>
                </a:lnTo>
                <a:lnTo>
                  <a:pt x="2399243" y="634001"/>
                </a:lnTo>
                <a:lnTo>
                  <a:pt x="2392892" y="627670"/>
                </a:lnTo>
                <a:lnTo>
                  <a:pt x="2387072" y="621866"/>
                </a:lnTo>
                <a:lnTo>
                  <a:pt x="2381780" y="614479"/>
                </a:lnTo>
                <a:lnTo>
                  <a:pt x="2377017" y="607093"/>
                </a:lnTo>
                <a:lnTo>
                  <a:pt x="2373313" y="599179"/>
                </a:lnTo>
                <a:lnTo>
                  <a:pt x="2370138" y="591264"/>
                </a:lnTo>
                <a:lnTo>
                  <a:pt x="2368551" y="582295"/>
                </a:lnTo>
                <a:lnTo>
                  <a:pt x="2366963" y="573853"/>
                </a:lnTo>
                <a:lnTo>
                  <a:pt x="2366963" y="564884"/>
                </a:lnTo>
                <a:lnTo>
                  <a:pt x="2366963" y="555387"/>
                </a:lnTo>
                <a:lnTo>
                  <a:pt x="2368551" y="546417"/>
                </a:lnTo>
                <a:lnTo>
                  <a:pt x="2370138" y="537976"/>
                </a:lnTo>
                <a:lnTo>
                  <a:pt x="2373313" y="529534"/>
                </a:lnTo>
                <a:lnTo>
                  <a:pt x="2377017" y="521620"/>
                </a:lnTo>
                <a:lnTo>
                  <a:pt x="2381780" y="514233"/>
                </a:lnTo>
                <a:lnTo>
                  <a:pt x="2387072" y="507902"/>
                </a:lnTo>
                <a:lnTo>
                  <a:pt x="2392892" y="501043"/>
                </a:lnTo>
                <a:lnTo>
                  <a:pt x="2399243" y="495767"/>
                </a:lnTo>
                <a:lnTo>
                  <a:pt x="2406122" y="489963"/>
                </a:lnTo>
                <a:lnTo>
                  <a:pt x="2413530" y="485742"/>
                </a:lnTo>
                <a:lnTo>
                  <a:pt x="2421468" y="482049"/>
                </a:lnTo>
                <a:lnTo>
                  <a:pt x="2429405" y="478883"/>
                </a:lnTo>
                <a:lnTo>
                  <a:pt x="2438401" y="476773"/>
                </a:lnTo>
                <a:lnTo>
                  <a:pt x="2446868" y="475717"/>
                </a:lnTo>
                <a:lnTo>
                  <a:pt x="2456393" y="474662"/>
                </a:lnTo>
                <a:close/>
                <a:moveTo>
                  <a:pt x="2220384" y="474662"/>
                </a:moveTo>
                <a:lnTo>
                  <a:pt x="2229909" y="475717"/>
                </a:lnTo>
                <a:lnTo>
                  <a:pt x="2238376" y="476773"/>
                </a:lnTo>
                <a:lnTo>
                  <a:pt x="2246842" y="478883"/>
                </a:lnTo>
                <a:lnTo>
                  <a:pt x="2255309" y="482049"/>
                </a:lnTo>
                <a:lnTo>
                  <a:pt x="2263246" y="485742"/>
                </a:lnTo>
                <a:lnTo>
                  <a:pt x="2270655" y="489963"/>
                </a:lnTo>
                <a:lnTo>
                  <a:pt x="2277005" y="495767"/>
                </a:lnTo>
                <a:lnTo>
                  <a:pt x="2283884" y="501043"/>
                </a:lnTo>
                <a:lnTo>
                  <a:pt x="2289705" y="507902"/>
                </a:lnTo>
                <a:lnTo>
                  <a:pt x="2294997" y="514233"/>
                </a:lnTo>
                <a:lnTo>
                  <a:pt x="2299230" y="521620"/>
                </a:lnTo>
                <a:lnTo>
                  <a:pt x="2303463" y="529534"/>
                </a:lnTo>
                <a:lnTo>
                  <a:pt x="2306109" y="537976"/>
                </a:lnTo>
                <a:lnTo>
                  <a:pt x="2308226" y="546417"/>
                </a:lnTo>
                <a:lnTo>
                  <a:pt x="2309284" y="555387"/>
                </a:lnTo>
                <a:lnTo>
                  <a:pt x="2309813" y="564884"/>
                </a:lnTo>
                <a:lnTo>
                  <a:pt x="2309284" y="573853"/>
                </a:lnTo>
                <a:lnTo>
                  <a:pt x="2308226" y="582295"/>
                </a:lnTo>
                <a:lnTo>
                  <a:pt x="2306109" y="591264"/>
                </a:lnTo>
                <a:lnTo>
                  <a:pt x="2303463" y="599179"/>
                </a:lnTo>
                <a:lnTo>
                  <a:pt x="2299230" y="607093"/>
                </a:lnTo>
                <a:lnTo>
                  <a:pt x="2294997" y="614479"/>
                </a:lnTo>
                <a:lnTo>
                  <a:pt x="2289705" y="621866"/>
                </a:lnTo>
                <a:lnTo>
                  <a:pt x="2283884" y="627670"/>
                </a:lnTo>
                <a:lnTo>
                  <a:pt x="2277005" y="634001"/>
                </a:lnTo>
                <a:lnTo>
                  <a:pt x="2270655" y="638749"/>
                </a:lnTo>
                <a:lnTo>
                  <a:pt x="2263246" y="643498"/>
                </a:lnTo>
                <a:lnTo>
                  <a:pt x="2255309" y="647191"/>
                </a:lnTo>
                <a:lnTo>
                  <a:pt x="2246842" y="650357"/>
                </a:lnTo>
                <a:lnTo>
                  <a:pt x="2238376" y="651940"/>
                </a:lnTo>
                <a:lnTo>
                  <a:pt x="2229909" y="654050"/>
                </a:lnTo>
                <a:lnTo>
                  <a:pt x="2220384" y="654050"/>
                </a:lnTo>
                <a:lnTo>
                  <a:pt x="2210859" y="654050"/>
                </a:lnTo>
                <a:lnTo>
                  <a:pt x="2202392" y="651940"/>
                </a:lnTo>
                <a:lnTo>
                  <a:pt x="2193925" y="650357"/>
                </a:lnTo>
                <a:lnTo>
                  <a:pt x="2185459" y="647191"/>
                </a:lnTo>
                <a:lnTo>
                  <a:pt x="2177521" y="643498"/>
                </a:lnTo>
                <a:lnTo>
                  <a:pt x="2170113" y="638749"/>
                </a:lnTo>
                <a:lnTo>
                  <a:pt x="2163234" y="634001"/>
                </a:lnTo>
                <a:lnTo>
                  <a:pt x="2156354" y="627670"/>
                </a:lnTo>
                <a:lnTo>
                  <a:pt x="2151063" y="621866"/>
                </a:lnTo>
                <a:lnTo>
                  <a:pt x="2145771" y="614479"/>
                </a:lnTo>
                <a:lnTo>
                  <a:pt x="2141538" y="607093"/>
                </a:lnTo>
                <a:lnTo>
                  <a:pt x="2137304" y="599179"/>
                </a:lnTo>
                <a:lnTo>
                  <a:pt x="2134129" y="591264"/>
                </a:lnTo>
                <a:lnTo>
                  <a:pt x="2132013" y="582295"/>
                </a:lnTo>
                <a:lnTo>
                  <a:pt x="2130954" y="573853"/>
                </a:lnTo>
                <a:lnTo>
                  <a:pt x="2130425" y="564884"/>
                </a:lnTo>
                <a:lnTo>
                  <a:pt x="2130954" y="555387"/>
                </a:lnTo>
                <a:lnTo>
                  <a:pt x="2132013" y="546417"/>
                </a:lnTo>
                <a:lnTo>
                  <a:pt x="2134129" y="537976"/>
                </a:lnTo>
                <a:lnTo>
                  <a:pt x="2137304" y="529534"/>
                </a:lnTo>
                <a:lnTo>
                  <a:pt x="2141538" y="521620"/>
                </a:lnTo>
                <a:lnTo>
                  <a:pt x="2145771" y="514233"/>
                </a:lnTo>
                <a:lnTo>
                  <a:pt x="2151063" y="507902"/>
                </a:lnTo>
                <a:lnTo>
                  <a:pt x="2156354" y="501043"/>
                </a:lnTo>
                <a:lnTo>
                  <a:pt x="2163234" y="495767"/>
                </a:lnTo>
                <a:lnTo>
                  <a:pt x="2170113" y="489963"/>
                </a:lnTo>
                <a:lnTo>
                  <a:pt x="2177521" y="485742"/>
                </a:lnTo>
                <a:lnTo>
                  <a:pt x="2185459" y="482049"/>
                </a:lnTo>
                <a:lnTo>
                  <a:pt x="2193925" y="478883"/>
                </a:lnTo>
                <a:lnTo>
                  <a:pt x="2202392" y="476773"/>
                </a:lnTo>
                <a:lnTo>
                  <a:pt x="2210859" y="475717"/>
                </a:lnTo>
                <a:lnTo>
                  <a:pt x="2220384" y="474662"/>
                </a:lnTo>
                <a:close/>
                <a:moveTo>
                  <a:pt x="1983320" y="474662"/>
                </a:moveTo>
                <a:lnTo>
                  <a:pt x="1992369" y="475717"/>
                </a:lnTo>
                <a:lnTo>
                  <a:pt x="2001418" y="476773"/>
                </a:lnTo>
                <a:lnTo>
                  <a:pt x="2009934" y="478883"/>
                </a:lnTo>
                <a:lnTo>
                  <a:pt x="2017918" y="482049"/>
                </a:lnTo>
                <a:lnTo>
                  <a:pt x="2025902" y="485742"/>
                </a:lnTo>
                <a:lnTo>
                  <a:pt x="2033354" y="489963"/>
                </a:lnTo>
                <a:lnTo>
                  <a:pt x="2040806" y="495767"/>
                </a:lnTo>
                <a:lnTo>
                  <a:pt x="2046661" y="501043"/>
                </a:lnTo>
                <a:lnTo>
                  <a:pt x="2053049" y="507902"/>
                </a:lnTo>
                <a:lnTo>
                  <a:pt x="2057839" y="514233"/>
                </a:lnTo>
                <a:lnTo>
                  <a:pt x="2062630" y="521620"/>
                </a:lnTo>
                <a:lnTo>
                  <a:pt x="2066356" y="529534"/>
                </a:lnTo>
                <a:lnTo>
                  <a:pt x="2069549" y="537976"/>
                </a:lnTo>
                <a:lnTo>
                  <a:pt x="2071146" y="546417"/>
                </a:lnTo>
                <a:lnTo>
                  <a:pt x="2073275" y="555387"/>
                </a:lnTo>
                <a:lnTo>
                  <a:pt x="2073275" y="564884"/>
                </a:lnTo>
                <a:lnTo>
                  <a:pt x="2073275" y="573853"/>
                </a:lnTo>
                <a:lnTo>
                  <a:pt x="2071146" y="582295"/>
                </a:lnTo>
                <a:lnTo>
                  <a:pt x="2069549" y="591264"/>
                </a:lnTo>
                <a:lnTo>
                  <a:pt x="2066356" y="599179"/>
                </a:lnTo>
                <a:lnTo>
                  <a:pt x="2062630" y="607093"/>
                </a:lnTo>
                <a:lnTo>
                  <a:pt x="2057839" y="614479"/>
                </a:lnTo>
                <a:lnTo>
                  <a:pt x="2053049" y="621866"/>
                </a:lnTo>
                <a:lnTo>
                  <a:pt x="2046661" y="627670"/>
                </a:lnTo>
                <a:lnTo>
                  <a:pt x="2040806" y="634001"/>
                </a:lnTo>
                <a:lnTo>
                  <a:pt x="2033354" y="638749"/>
                </a:lnTo>
                <a:lnTo>
                  <a:pt x="2025902" y="643498"/>
                </a:lnTo>
                <a:lnTo>
                  <a:pt x="2017918" y="647191"/>
                </a:lnTo>
                <a:lnTo>
                  <a:pt x="2009934" y="650357"/>
                </a:lnTo>
                <a:lnTo>
                  <a:pt x="2001418" y="651940"/>
                </a:lnTo>
                <a:lnTo>
                  <a:pt x="1992369" y="654050"/>
                </a:lnTo>
                <a:lnTo>
                  <a:pt x="1983320" y="654050"/>
                </a:lnTo>
                <a:lnTo>
                  <a:pt x="1973739" y="654050"/>
                </a:lnTo>
                <a:lnTo>
                  <a:pt x="1964690" y="651940"/>
                </a:lnTo>
                <a:lnTo>
                  <a:pt x="1956174" y="650357"/>
                </a:lnTo>
                <a:lnTo>
                  <a:pt x="1947657" y="647191"/>
                </a:lnTo>
                <a:lnTo>
                  <a:pt x="1939673" y="643498"/>
                </a:lnTo>
                <a:lnTo>
                  <a:pt x="1932221" y="638749"/>
                </a:lnTo>
                <a:lnTo>
                  <a:pt x="1925834" y="634001"/>
                </a:lnTo>
                <a:lnTo>
                  <a:pt x="1918914" y="627670"/>
                </a:lnTo>
                <a:lnTo>
                  <a:pt x="1913591" y="621866"/>
                </a:lnTo>
                <a:lnTo>
                  <a:pt x="1907736" y="614479"/>
                </a:lnTo>
                <a:lnTo>
                  <a:pt x="1903478" y="607093"/>
                </a:lnTo>
                <a:lnTo>
                  <a:pt x="1899752" y="599179"/>
                </a:lnTo>
                <a:lnTo>
                  <a:pt x="1897091" y="591264"/>
                </a:lnTo>
                <a:lnTo>
                  <a:pt x="1894429" y="582295"/>
                </a:lnTo>
                <a:lnTo>
                  <a:pt x="1893365" y="573853"/>
                </a:lnTo>
                <a:lnTo>
                  <a:pt x="1892300" y="564884"/>
                </a:lnTo>
                <a:lnTo>
                  <a:pt x="1893365" y="555387"/>
                </a:lnTo>
                <a:lnTo>
                  <a:pt x="1894429" y="546417"/>
                </a:lnTo>
                <a:lnTo>
                  <a:pt x="1897091" y="537976"/>
                </a:lnTo>
                <a:lnTo>
                  <a:pt x="1899752" y="529534"/>
                </a:lnTo>
                <a:lnTo>
                  <a:pt x="1903478" y="521620"/>
                </a:lnTo>
                <a:lnTo>
                  <a:pt x="1907736" y="514233"/>
                </a:lnTo>
                <a:lnTo>
                  <a:pt x="1913591" y="507902"/>
                </a:lnTo>
                <a:lnTo>
                  <a:pt x="1918914" y="501043"/>
                </a:lnTo>
                <a:lnTo>
                  <a:pt x="1925834" y="495767"/>
                </a:lnTo>
                <a:lnTo>
                  <a:pt x="1932221" y="489963"/>
                </a:lnTo>
                <a:lnTo>
                  <a:pt x="1939673" y="485742"/>
                </a:lnTo>
                <a:lnTo>
                  <a:pt x="1947657" y="482049"/>
                </a:lnTo>
                <a:lnTo>
                  <a:pt x="1956174" y="478883"/>
                </a:lnTo>
                <a:lnTo>
                  <a:pt x="1964690" y="476773"/>
                </a:lnTo>
                <a:lnTo>
                  <a:pt x="1973739" y="475717"/>
                </a:lnTo>
                <a:lnTo>
                  <a:pt x="1983320" y="474662"/>
                </a:lnTo>
                <a:close/>
                <a:moveTo>
                  <a:pt x="1272118" y="474662"/>
                </a:moveTo>
                <a:lnTo>
                  <a:pt x="1281114" y="475717"/>
                </a:lnTo>
                <a:lnTo>
                  <a:pt x="1290639" y="476773"/>
                </a:lnTo>
                <a:lnTo>
                  <a:pt x="1299105" y="478883"/>
                </a:lnTo>
                <a:lnTo>
                  <a:pt x="1307572" y="482049"/>
                </a:lnTo>
                <a:lnTo>
                  <a:pt x="1315509" y="485742"/>
                </a:lnTo>
                <a:lnTo>
                  <a:pt x="1322918" y="489963"/>
                </a:lnTo>
                <a:lnTo>
                  <a:pt x="1329268" y="495767"/>
                </a:lnTo>
                <a:lnTo>
                  <a:pt x="1336147" y="501043"/>
                </a:lnTo>
                <a:lnTo>
                  <a:pt x="1341439" y="507902"/>
                </a:lnTo>
                <a:lnTo>
                  <a:pt x="1347260" y="514233"/>
                </a:lnTo>
                <a:lnTo>
                  <a:pt x="1351493" y="521620"/>
                </a:lnTo>
                <a:lnTo>
                  <a:pt x="1355197" y="529534"/>
                </a:lnTo>
                <a:lnTo>
                  <a:pt x="1357843" y="537976"/>
                </a:lnTo>
                <a:lnTo>
                  <a:pt x="1360489" y="546417"/>
                </a:lnTo>
                <a:lnTo>
                  <a:pt x="1361547" y="555387"/>
                </a:lnTo>
                <a:lnTo>
                  <a:pt x="1362076" y="564884"/>
                </a:lnTo>
                <a:lnTo>
                  <a:pt x="1361547" y="573853"/>
                </a:lnTo>
                <a:lnTo>
                  <a:pt x="1360489" y="582295"/>
                </a:lnTo>
                <a:lnTo>
                  <a:pt x="1357843" y="591264"/>
                </a:lnTo>
                <a:lnTo>
                  <a:pt x="1355197" y="599179"/>
                </a:lnTo>
                <a:lnTo>
                  <a:pt x="1351493" y="607093"/>
                </a:lnTo>
                <a:lnTo>
                  <a:pt x="1347260" y="614479"/>
                </a:lnTo>
                <a:lnTo>
                  <a:pt x="1341439" y="621866"/>
                </a:lnTo>
                <a:lnTo>
                  <a:pt x="1336147" y="627670"/>
                </a:lnTo>
                <a:lnTo>
                  <a:pt x="1329268" y="634001"/>
                </a:lnTo>
                <a:lnTo>
                  <a:pt x="1322918" y="638749"/>
                </a:lnTo>
                <a:lnTo>
                  <a:pt x="1315509" y="643498"/>
                </a:lnTo>
                <a:lnTo>
                  <a:pt x="1307572" y="647191"/>
                </a:lnTo>
                <a:lnTo>
                  <a:pt x="1299105" y="650357"/>
                </a:lnTo>
                <a:lnTo>
                  <a:pt x="1290639" y="651940"/>
                </a:lnTo>
                <a:lnTo>
                  <a:pt x="1281114" y="654050"/>
                </a:lnTo>
                <a:lnTo>
                  <a:pt x="1272118" y="654050"/>
                </a:lnTo>
                <a:lnTo>
                  <a:pt x="1263122" y="654050"/>
                </a:lnTo>
                <a:lnTo>
                  <a:pt x="1254655" y="651940"/>
                </a:lnTo>
                <a:lnTo>
                  <a:pt x="1245659" y="650357"/>
                </a:lnTo>
                <a:lnTo>
                  <a:pt x="1237722" y="647191"/>
                </a:lnTo>
                <a:lnTo>
                  <a:pt x="1229784" y="643498"/>
                </a:lnTo>
                <a:lnTo>
                  <a:pt x="1222376" y="638749"/>
                </a:lnTo>
                <a:lnTo>
                  <a:pt x="1214968" y="634001"/>
                </a:lnTo>
                <a:lnTo>
                  <a:pt x="1209147" y="627670"/>
                </a:lnTo>
                <a:lnTo>
                  <a:pt x="1202797" y="621866"/>
                </a:lnTo>
                <a:lnTo>
                  <a:pt x="1198034" y="614479"/>
                </a:lnTo>
                <a:lnTo>
                  <a:pt x="1193272" y="607093"/>
                </a:lnTo>
                <a:lnTo>
                  <a:pt x="1189567" y="599179"/>
                </a:lnTo>
                <a:lnTo>
                  <a:pt x="1186392" y="591264"/>
                </a:lnTo>
                <a:lnTo>
                  <a:pt x="1184805" y="582295"/>
                </a:lnTo>
                <a:lnTo>
                  <a:pt x="1182688" y="573853"/>
                </a:lnTo>
                <a:lnTo>
                  <a:pt x="1182688" y="564884"/>
                </a:lnTo>
                <a:lnTo>
                  <a:pt x="1182688" y="555387"/>
                </a:lnTo>
                <a:lnTo>
                  <a:pt x="1184805" y="546417"/>
                </a:lnTo>
                <a:lnTo>
                  <a:pt x="1186392" y="537976"/>
                </a:lnTo>
                <a:lnTo>
                  <a:pt x="1189567" y="529534"/>
                </a:lnTo>
                <a:lnTo>
                  <a:pt x="1193272" y="521620"/>
                </a:lnTo>
                <a:lnTo>
                  <a:pt x="1198034" y="514233"/>
                </a:lnTo>
                <a:lnTo>
                  <a:pt x="1202797" y="507902"/>
                </a:lnTo>
                <a:lnTo>
                  <a:pt x="1209147" y="501043"/>
                </a:lnTo>
                <a:lnTo>
                  <a:pt x="1214968" y="495767"/>
                </a:lnTo>
                <a:lnTo>
                  <a:pt x="1222376" y="489963"/>
                </a:lnTo>
                <a:lnTo>
                  <a:pt x="1229784" y="485742"/>
                </a:lnTo>
                <a:lnTo>
                  <a:pt x="1237722" y="482049"/>
                </a:lnTo>
                <a:lnTo>
                  <a:pt x="1245659" y="478883"/>
                </a:lnTo>
                <a:lnTo>
                  <a:pt x="1254655" y="476773"/>
                </a:lnTo>
                <a:lnTo>
                  <a:pt x="1263122" y="475717"/>
                </a:lnTo>
                <a:lnTo>
                  <a:pt x="1272118" y="474662"/>
                </a:lnTo>
                <a:close/>
                <a:moveTo>
                  <a:pt x="1036109" y="474662"/>
                </a:moveTo>
                <a:lnTo>
                  <a:pt x="1045105" y="475717"/>
                </a:lnTo>
                <a:lnTo>
                  <a:pt x="1053571" y="476773"/>
                </a:lnTo>
                <a:lnTo>
                  <a:pt x="1062038" y="478883"/>
                </a:lnTo>
                <a:lnTo>
                  <a:pt x="1070505" y="482049"/>
                </a:lnTo>
                <a:lnTo>
                  <a:pt x="1078442" y="485742"/>
                </a:lnTo>
                <a:lnTo>
                  <a:pt x="1085851" y="489963"/>
                </a:lnTo>
                <a:lnTo>
                  <a:pt x="1092730" y="495767"/>
                </a:lnTo>
                <a:lnTo>
                  <a:pt x="1099080" y="501043"/>
                </a:lnTo>
                <a:lnTo>
                  <a:pt x="1105430" y="507902"/>
                </a:lnTo>
                <a:lnTo>
                  <a:pt x="1110192" y="514233"/>
                </a:lnTo>
                <a:lnTo>
                  <a:pt x="1114426" y="521620"/>
                </a:lnTo>
                <a:lnTo>
                  <a:pt x="1118659" y="529534"/>
                </a:lnTo>
                <a:lnTo>
                  <a:pt x="1121834" y="537976"/>
                </a:lnTo>
                <a:lnTo>
                  <a:pt x="1123422" y="546417"/>
                </a:lnTo>
                <a:lnTo>
                  <a:pt x="1125009" y="555387"/>
                </a:lnTo>
                <a:lnTo>
                  <a:pt x="1125538" y="564884"/>
                </a:lnTo>
                <a:lnTo>
                  <a:pt x="1125009" y="573853"/>
                </a:lnTo>
                <a:lnTo>
                  <a:pt x="1123422" y="582295"/>
                </a:lnTo>
                <a:lnTo>
                  <a:pt x="1121834" y="591264"/>
                </a:lnTo>
                <a:lnTo>
                  <a:pt x="1118659" y="599179"/>
                </a:lnTo>
                <a:lnTo>
                  <a:pt x="1114426" y="607093"/>
                </a:lnTo>
                <a:lnTo>
                  <a:pt x="1110192" y="614479"/>
                </a:lnTo>
                <a:lnTo>
                  <a:pt x="1105430" y="621866"/>
                </a:lnTo>
                <a:lnTo>
                  <a:pt x="1099080" y="627670"/>
                </a:lnTo>
                <a:lnTo>
                  <a:pt x="1092730" y="634001"/>
                </a:lnTo>
                <a:lnTo>
                  <a:pt x="1085851" y="638749"/>
                </a:lnTo>
                <a:lnTo>
                  <a:pt x="1078442" y="643498"/>
                </a:lnTo>
                <a:lnTo>
                  <a:pt x="1070505" y="647191"/>
                </a:lnTo>
                <a:lnTo>
                  <a:pt x="1062038" y="650357"/>
                </a:lnTo>
                <a:lnTo>
                  <a:pt x="1053571" y="651940"/>
                </a:lnTo>
                <a:lnTo>
                  <a:pt x="1045105" y="654050"/>
                </a:lnTo>
                <a:lnTo>
                  <a:pt x="1036109" y="654050"/>
                </a:lnTo>
                <a:lnTo>
                  <a:pt x="1026055" y="654050"/>
                </a:lnTo>
                <a:lnTo>
                  <a:pt x="1017588" y="651940"/>
                </a:lnTo>
                <a:lnTo>
                  <a:pt x="1009121" y="650357"/>
                </a:lnTo>
                <a:lnTo>
                  <a:pt x="1000655" y="647191"/>
                </a:lnTo>
                <a:lnTo>
                  <a:pt x="992717" y="643498"/>
                </a:lnTo>
                <a:lnTo>
                  <a:pt x="985309" y="638749"/>
                </a:lnTo>
                <a:lnTo>
                  <a:pt x="978959" y="634001"/>
                </a:lnTo>
                <a:lnTo>
                  <a:pt x="972079" y="627670"/>
                </a:lnTo>
                <a:lnTo>
                  <a:pt x="966259" y="621866"/>
                </a:lnTo>
                <a:lnTo>
                  <a:pt x="960967" y="614479"/>
                </a:lnTo>
                <a:lnTo>
                  <a:pt x="956734" y="607093"/>
                </a:lnTo>
                <a:lnTo>
                  <a:pt x="952500" y="599179"/>
                </a:lnTo>
                <a:lnTo>
                  <a:pt x="949325" y="591264"/>
                </a:lnTo>
                <a:lnTo>
                  <a:pt x="947738" y="582295"/>
                </a:lnTo>
                <a:lnTo>
                  <a:pt x="946679" y="573853"/>
                </a:lnTo>
                <a:lnTo>
                  <a:pt x="946150" y="564884"/>
                </a:lnTo>
                <a:lnTo>
                  <a:pt x="946679" y="555387"/>
                </a:lnTo>
                <a:lnTo>
                  <a:pt x="947738" y="546417"/>
                </a:lnTo>
                <a:lnTo>
                  <a:pt x="949325" y="537976"/>
                </a:lnTo>
                <a:lnTo>
                  <a:pt x="952500" y="529534"/>
                </a:lnTo>
                <a:lnTo>
                  <a:pt x="956734" y="521620"/>
                </a:lnTo>
                <a:lnTo>
                  <a:pt x="960967" y="514233"/>
                </a:lnTo>
                <a:lnTo>
                  <a:pt x="966259" y="507902"/>
                </a:lnTo>
                <a:lnTo>
                  <a:pt x="972079" y="501043"/>
                </a:lnTo>
                <a:lnTo>
                  <a:pt x="978959" y="495767"/>
                </a:lnTo>
                <a:lnTo>
                  <a:pt x="985309" y="489963"/>
                </a:lnTo>
                <a:lnTo>
                  <a:pt x="992717" y="485742"/>
                </a:lnTo>
                <a:lnTo>
                  <a:pt x="1000655" y="482049"/>
                </a:lnTo>
                <a:lnTo>
                  <a:pt x="1009121" y="478883"/>
                </a:lnTo>
                <a:lnTo>
                  <a:pt x="1017588" y="476773"/>
                </a:lnTo>
                <a:lnTo>
                  <a:pt x="1026055" y="475717"/>
                </a:lnTo>
                <a:lnTo>
                  <a:pt x="1036109" y="474662"/>
                </a:lnTo>
                <a:close/>
                <a:moveTo>
                  <a:pt x="799572" y="474662"/>
                </a:moveTo>
                <a:lnTo>
                  <a:pt x="809097" y="475717"/>
                </a:lnTo>
                <a:lnTo>
                  <a:pt x="817564" y="476773"/>
                </a:lnTo>
                <a:lnTo>
                  <a:pt x="826559" y="478883"/>
                </a:lnTo>
                <a:lnTo>
                  <a:pt x="834497" y="482049"/>
                </a:lnTo>
                <a:lnTo>
                  <a:pt x="842434" y="485742"/>
                </a:lnTo>
                <a:lnTo>
                  <a:pt x="849843" y="489963"/>
                </a:lnTo>
                <a:lnTo>
                  <a:pt x="856722" y="495767"/>
                </a:lnTo>
                <a:lnTo>
                  <a:pt x="863072" y="501043"/>
                </a:lnTo>
                <a:lnTo>
                  <a:pt x="868893" y="507902"/>
                </a:lnTo>
                <a:lnTo>
                  <a:pt x="874185" y="514233"/>
                </a:lnTo>
                <a:lnTo>
                  <a:pt x="878947" y="521620"/>
                </a:lnTo>
                <a:lnTo>
                  <a:pt x="882651" y="529534"/>
                </a:lnTo>
                <a:lnTo>
                  <a:pt x="885826" y="537976"/>
                </a:lnTo>
                <a:lnTo>
                  <a:pt x="887414" y="546417"/>
                </a:lnTo>
                <a:lnTo>
                  <a:pt x="889001" y="555387"/>
                </a:lnTo>
                <a:lnTo>
                  <a:pt x="889001" y="564884"/>
                </a:lnTo>
                <a:lnTo>
                  <a:pt x="889001" y="573853"/>
                </a:lnTo>
                <a:lnTo>
                  <a:pt x="887414" y="582295"/>
                </a:lnTo>
                <a:lnTo>
                  <a:pt x="885826" y="591264"/>
                </a:lnTo>
                <a:lnTo>
                  <a:pt x="882651" y="599179"/>
                </a:lnTo>
                <a:lnTo>
                  <a:pt x="878947" y="607093"/>
                </a:lnTo>
                <a:lnTo>
                  <a:pt x="874185" y="614479"/>
                </a:lnTo>
                <a:lnTo>
                  <a:pt x="868893" y="621866"/>
                </a:lnTo>
                <a:lnTo>
                  <a:pt x="863072" y="627670"/>
                </a:lnTo>
                <a:lnTo>
                  <a:pt x="856722" y="634001"/>
                </a:lnTo>
                <a:lnTo>
                  <a:pt x="849843" y="638749"/>
                </a:lnTo>
                <a:lnTo>
                  <a:pt x="842434" y="643498"/>
                </a:lnTo>
                <a:lnTo>
                  <a:pt x="834497" y="647191"/>
                </a:lnTo>
                <a:lnTo>
                  <a:pt x="826559" y="650357"/>
                </a:lnTo>
                <a:lnTo>
                  <a:pt x="817564" y="651940"/>
                </a:lnTo>
                <a:lnTo>
                  <a:pt x="809097" y="654050"/>
                </a:lnTo>
                <a:lnTo>
                  <a:pt x="799572" y="654050"/>
                </a:lnTo>
                <a:lnTo>
                  <a:pt x="790576" y="654050"/>
                </a:lnTo>
                <a:lnTo>
                  <a:pt x="781580" y="651940"/>
                </a:lnTo>
                <a:lnTo>
                  <a:pt x="773113" y="650357"/>
                </a:lnTo>
                <a:lnTo>
                  <a:pt x="764647" y="647191"/>
                </a:lnTo>
                <a:lnTo>
                  <a:pt x="756709" y="643498"/>
                </a:lnTo>
                <a:lnTo>
                  <a:pt x="749301" y="638749"/>
                </a:lnTo>
                <a:lnTo>
                  <a:pt x="742422" y="634001"/>
                </a:lnTo>
                <a:lnTo>
                  <a:pt x="735542" y="627670"/>
                </a:lnTo>
                <a:lnTo>
                  <a:pt x="730251" y="621866"/>
                </a:lnTo>
                <a:lnTo>
                  <a:pt x="724959" y="614479"/>
                </a:lnTo>
                <a:lnTo>
                  <a:pt x="720726" y="607093"/>
                </a:lnTo>
                <a:lnTo>
                  <a:pt x="717022" y="599179"/>
                </a:lnTo>
                <a:lnTo>
                  <a:pt x="713847" y="591264"/>
                </a:lnTo>
                <a:lnTo>
                  <a:pt x="711201" y="582295"/>
                </a:lnTo>
                <a:lnTo>
                  <a:pt x="710142" y="573853"/>
                </a:lnTo>
                <a:lnTo>
                  <a:pt x="709613" y="564884"/>
                </a:lnTo>
                <a:lnTo>
                  <a:pt x="710142" y="555387"/>
                </a:lnTo>
                <a:lnTo>
                  <a:pt x="711201" y="546417"/>
                </a:lnTo>
                <a:lnTo>
                  <a:pt x="713847" y="537976"/>
                </a:lnTo>
                <a:lnTo>
                  <a:pt x="717022" y="529534"/>
                </a:lnTo>
                <a:lnTo>
                  <a:pt x="720726" y="521620"/>
                </a:lnTo>
                <a:lnTo>
                  <a:pt x="724959" y="514233"/>
                </a:lnTo>
                <a:lnTo>
                  <a:pt x="730251" y="507902"/>
                </a:lnTo>
                <a:lnTo>
                  <a:pt x="735542" y="501043"/>
                </a:lnTo>
                <a:lnTo>
                  <a:pt x="742422" y="495767"/>
                </a:lnTo>
                <a:lnTo>
                  <a:pt x="749301" y="489963"/>
                </a:lnTo>
                <a:lnTo>
                  <a:pt x="756709" y="485742"/>
                </a:lnTo>
                <a:lnTo>
                  <a:pt x="764647" y="482049"/>
                </a:lnTo>
                <a:lnTo>
                  <a:pt x="773113" y="478883"/>
                </a:lnTo>
                <a:lnTo>
                  <a:pt x="781580" y="476773"/>
                </a:lnTo>
                <a:lnTo>
                  <a:pt x="790576" y="475717"/>
                </a:lnTo>
                <a:lnTo>
                  <a:pt x="799572" y="474662"/>
                </a:lnTo>
                <a:close/>
                <a:moveTo>
                  <a:pt x="563032" y="474662"/>
                </a:moveTo>
                <a:lnTo>
                  <a:pt x="571975" y="475717"/>
                </a:lnTo>
                <a:lnTo>
                  <a:pt x="580918" y="476773"/>
                </a:lnTo>
                <a:lnTo>
                  <a:pt x="589335" y="478883"/>
                </a:lnTo>
                <a:lnTo>
                  <a:pt x="597226" y="482049"/>
                </a:lnTo>
                <a:lnTo>
                  <a:pt x="605117" y="485742"/>
                </a:lnTo>
                <a:lnTo>
                  <a:pt x="613008" y="489963"/>
                </a:lnTo>
                <a:lnTo>
                  <a:pt x="619847" y="495767"/>
                </a:lnTo>
                <a:lnTo>
                  <a:pt x="625633" y="501043"/>
                </a:lnTo>
                <a:lnTo>
                  <a:pt x="631946" y="507902"/>
                </a:lnTo>
                <a:lnTo>
                  <a:pt x="636681" y="514233"/>
                </a:lnTo>
                <a:lnTo>
                  <a:pt x="641415" y="521620"/>
                </a:lnTo>
                <a:lnTo>
                  <a:pt x="645098" y="529534"/>
                </a:lnTo>
                <a:lnTo>
                  <a:pt x="648254" y="537976"/>
                </a:lnTo>
                <a:lnTo>
                  <a:pt x="650885" y="546417"/>
                </a:lnTo>
                <a:lnTo>
                  <a:pt x="651937" y="555387"/>
                </a:lnTo>
                <a:lnTo>
                  <a:pt x="652463" y="564884"/>
                </a:lnTo>
                <a:lnTo>
                  <a:pt x="651937" y="573853"/>
                </a:lnTo>
                <a:lnTo>
                  <a:pt x="650885" y="582295"/>
                </a:lnTo>
                <a:lnTo>
                  <a:pt x="648254" y="591264"/>
                </a:lnTo>
                <a:lnTo>
                  <a:pt x="645098" y="599179"/>
                </a:lnTo>
                <a:lnTo>
                  <a:pt x="641415" y="607093"/>
                </a:lnTo>
                <a:lnTo>
                  <a:pt x="636681" y="614479"/>
                </a:lnTo>
                <a:lnTo>
                  <a:pt x="631946" y="621866"/>
                </a:lnTo>
                <a:lnTo>
                  <a:pt x="625633" y="627670"/>
                </a:lnTo>
                <a:lnTo>
                  <a:pt x="619847" y="634001"/>
                </a:lnTo>
                <a:lnTo>
                  <a:pt x="613008" y="638749"/>
                </a:lnTo>
                <a:lnTo>
                  <a:pt x="605117" y="643498"/>
                </a:lnTo>
                <a:lnTo>
                  <a:pt x="597226" y="647191"/>
                </a:lnTo>
                <a:lnTo>
                  <a:pt x="589335" y="650357"/>
                </a:lnTo>
                <a:lnTo>
                  <a:pt x="580918" y="651940"/>
                </a:lnTo>
                <a:lnTo>
                  <a:pt x="571975" y="654050"/>
                </a:lnTo>
                <a:lnTo>
                  <a:pt x="563032" y="654050"/>
                </a:lnTo>
                <a:lnTo>
                  <a:pt x="554089" y="654050"/>
                </a:lnTo>
                <a:lnTo>
                  <a:pt x="544620" y="651940"/>
                </a:lnTo>
                <a:lnTo>
                  <a:pt x="536202" y="650357"/>
                </a:lnTo>
                <a:lnTo>
                  <a:pt x="527785" y="647191"/>
                </a:lnTo>
                <a:lnTo>
                  <a:pt x="519894" y="643498"/>
                </a:lnTo>
                <a:lnTo>
                  <a:pt x="512530" y="638749"/>
                </a:lnTo>
                <a:lnTo>
                  <a:pt x="506217" y="634001"/>
                </a:lnTo>
                <a:lnTo>
                  <a:pt x="499378" y="627670"/>
                </a:lnTo>
                <a:lnTo>
                  <a:pt x="494117" y="621866"/>
                </a:lnTo>
                <a:lnTo>
                  <a:pt x="488331" y="614479"/>
                </a:lnTo>
                <a:lnTo>
                  <a:pt x="484122" y="607093"/>
                </a:lnTo>
                <a:lnTo>
                  <a:pt x="480440" y="599179"/>
                </a:lnTo>
                <a:lnTo>
                  <a:pt x="477809" y="591264"/>
                </a:lnTo>
                <a:lnTo>
                  <a:pt x="475179" y="582295"/>
                </a:lnTo>
                <a:lnTo>
                  <a:pt x="474127" y="573853"/>
                </a:lnTo>
                <a:lnTo>
                  <a:pt x="473075" y="564884"/>
                </a:lnTo>
                <a:lnTo>
                  <a:pt x="474127" y="555387"/>
                </a:lnTo>
                <a:lnTo>
                  <a:pt x="475179" y="546417"/>
                </a:lnTo>
                <a:lnTo>
                  <a:pt x="477809" y="537976"/>
                </a:lnTo>
                <a:lnTo>
                  <a:pt x="480440" y="529534"/>
                </a:lnTo>
                <a:lnTo>
                  <a:pt x="484122" y="521620"/>
                </a:lnTo>
                <a:lnTo>
                  <a:pt x="488331" y="514233"/>
                </a:lnTo>
                <a:lnTo>
                  <a:pt x="494117" y="507902"/>
                </a:lnTo>
                <a:lnTo>
                  <a:pt x="499378" y="501043"/>
                </a:lnTo>
                <a:lnTo>
                  <a:pt x="506217" y="495767"/>
                </a:lnTo>
                <a:lnTo>
                  <a:pt x="512530" y="489963"/>
                </a:lnTo>
                <a:lnTo>
                  <a:pt x="519894" y="485742"/>
                </a:lnTo>
                <a:lnTo>
                  <a:pt x="527785" y="482049"/>
                </a:lnTo>
                <a:lnTo>
                  <a:pt x="536202" y="478883"/>
                </a:lnTo>
                <a:lnTo>
                  <a:pt x="544620" y="476773"/>
                </a:lnTo>
                <a:lnTo>
                  <a:pt x="554089" y="475717"/>
                </a:lnTo>
                <a:lnTo>
                  <a:pt x="563032" y="474662"/>
                </a:lnTo>
                <a:close/>
                <a:moveTo>
                  <a:pt x="2456393" y="238125"/>
                </a:moveTo>
                <a:lnTo>
                  <a:pt x="2465389" y="238653"/>
                </a:lnTo>
                <a:lnTo>
                  <a:pt x="2474384" y="239708"/>
                </a:lnTo>
                <a:lnTo>
                  <a:pt x="2482851" y="242346"/>
                </a:lnTo>
                <a:lnTo>
                  <a:pt x="2491318" y="245512"/>
                </a:lnTo>
                <a:lnTo>
                  <a:pt x="2499255" y="249205"/>
                </a:lnTo>
                <a:lnTo>
                  <a:pt x="2506664" y="253426"/>
                </a:lnTo>
                <a:lnTo>
                  <a:pt x="2513543" y="258702"/>
                </a:lnTo>
                <a:lnTo>
                  <a:pt x="2519893" y="263978"/>
                </a:lnTo>
                <a:lnTo>
                  <a:pt x="2525714" y="270837"/>
                </a:lnTo>
                <a:lnTo>
                  <a:pt x="2531005" y="277696"/>
                </a:lnTo>
                <a:lnTo>
                  <a:pt x="2535238" y="285610"/>
                </a:lnTo>
                <a:lnTo>
                  <a:pt x="2538943" y="292469"/>
                </a:lnTo>
                <a:lnTo>
                  <a:pt x="2542118" y="301439"/>
                </a:lnTo>
                <a:lnTo>
                  <a:pt x="2544234" y="309880"/>
                </a:lnTo>
                <a:lnTo>
                  <a:pt x="2545822" y="318850"/>
                </a:lnTo>
                <a:lnTo>
                  <a:pt x="2546351" y="327819"/>
                </a:lnTo>
                <a:lnTo>
                  <a:pt x="2545822" y="336789"/>
                </a:lnTo>
                <a:lnTo>
                  <a:pt x="2544234" y="346286"/>
                </a:lnTo>
                <a:lnTo>
                  <a:pt x="2542118" y="354727"/>
                </a:lnTo>
                <a:lnTo>
                  <a:pt x="2538943" y="362642"/>
                </a:lnTo>
                <a:lnTo>
                  <a:pt x="2535238" y="370556"/>
                </a:lnTo>
                <a:lnTo>
                  <a:pt x="2531005" y="378470"/>
                </a:lnTo>
                <a:lnTo>
                  <a:pt x="2525714" y="384801"/>
                </a:lnTo>
                <a:lnTo>
                  <a:pt x="2519893" y="391133"/>
                </a:lnTo>
                <a:lnTo>
                  <a:pt x="2513543" y="396936"/>
                </a:lnTo>
                <a:lnTo>
                  <a:pt x="2506664" y="402212"/>
                </a:lnTo>
                <a:lnTo>
                  <a:pt x="2499255" y="406961"/>
                </a:lnTo>
                <a:lnTo>
                  <a:pt x="2491318" y="410654"/>
                </a:lnTo>
                <a:lnTo>
                  <a:pt x="2482851" y="413292"/>
                </a:lnTo>
                <a:lnTo>
                  <a:pt x="2474384" y="415930"/>
                </a:lnTo>
                <a:lnTo>
                  <a:pt x="2465389" y="416986"/>
                </a:lnTo>
                <a:lnTo>
                  <a:pt x="2456393" y="417513"/>
                </a:lnTo>
                <a:lnTo>
                  <a:pt x="2446868" y="416986"/>
                </a:lnTo>
                <a:lnTo>
                  <a:pt x="2438401" y="415930"/>
                </a:lnTo>
                <a:lnTo>
                  <a:pt x="2429405" y="413292"/>
                </a:lnTo>
                <a:lnTo>
                  <a:pt x="2421468" y="410654"/>
                </a:lnTo>
                <a:lnTo>
                  <a:pt x="2413530" y="406961"/>
                </a:lnTo>
                <a:lnTo>
                  <a:pt x="2406122" y="402212"/>
                </a:lnTo>
                <a:lnTo>
                  <a:pt x="2399243" y="396936"/>
                </a:lnTo>
                <a:lnTo>
                  <a:pt x="2392892" y="391133"/>
                </a:lnTo>
                <a:lnTo>
                  <a:pt x="2387072" y="384801"/>
                </a:lnTo>
                <a:lnTo>
                  <a:pt x="2381780" y="378470"/>
                </a:lnTo>
                <a:lnTo>
                  <a:pt x="2377017" y="370556"/>
                </a:lnTo>
                <a:lnTo>
                  <a:pt x="2373313" y="362642"/>
                </a:lnTo>
                <a:lnTo>
                  <a:pt x="2370138" y="354727"/>
                </a:lnTo>
                <a:lnTo>
                  <a:pt x="2368551" y="346286"/>
                </a:lnTo>
                <a:lnTo>
                  <a:pt x="2366963" y="336789"/>
                </a:lnTo>
                <a:lnTo>
                  <a:pt x="2366963" y="327819"/>
                </a:lnTo>
                <a:lnTo>
                  <a:pt x="2366963" y="318850"/>
                </a:lnTo>
                <a:lnTo>
                  <a:pt x="2368551" y="309880"/>
                </a:lnTo>
                <a:lnTo>
                  <a:pt x="2370138" y="301439"/>
                </a:lnTo>
                <a:lnTo>
                  <a:pt x="2373313" y="292469"/>
                </a:lnTo>
                <a:lnTo>
                  <a:pt x="2377017" y="285610"/>
                </a:lnTo>
                <a:lnTo>
                  <a:pt x="2381780" y="277696"/>
                </a:lnTo>
                <a:lnTo>
                  <a:pt x="2387072" y="270837"/>
                </a:lnTo>
                <a:lnTo>
                  <a:pt x="2392892" y="263978"/>
                </a:lnTo>
                <a:lnTo>
                  <a:pt x="2399243" y="258702"/>
                </a:lnTo>
                <a:lnTo>
                  <a:pt x="2406122" y="253426"/>
                </a:lnTo>
                <a:lnTo>
                  <a:pt x="2413530" y="249205"/>
                </a:lnTo>
                <a:lnTo>
                  <a:pt x="2421468" y="245512"/>
                </a:lnTo>
                <a:lnTo>
                  <a:pt x="2429405" y="242346"/>
                </a:lnTo>
                <a:lnTo>
                  <a:pt x="2438401" y="239708"/>
                </a:lnTo>
                <a:lnTo>
                  <a:pt x="2446868" y="238653"/>
                </a:lnTo>
                <a:lnTo>
                  <a:pt x="2456393" y="238125"/>
                </a:lnTo>
                <a:close/>
                <a:moveTo>
                  <a:pt x="2220384" y="238125"/>
                </a:moveTo>
                <a:lnTo>
                  <a:pt x="2229909" y="238653"/>
                </a:lnTo>
                <a:lnTo>
                  <a:pt x="2238376" y="239708"/>
                </a:lnTo>
                <a:lnTo>
                  <a:pt x="2246842" y="242346"/>
                </a:lnTo>
                <a:lnTo>
                  <a:pt x="2255309" y="245512"/>
                </a:lnTo>
                <a:lnTo>
                  <a:pt x="2263246" y="249205"/>
                </a:lnTo>
                <a:lnTo>
                  <a:pt x="2270655" y="253426"/>
                </a:lnTo>
                <a:lnTo>
                  <a:pt x="2277005" y="258702"/>
                </a:lnTo>
                <a:lnTo>
                  <a:pt x="2283884" y="263978"/>
                </a:lnTo>
                <a:lnTo>
                  <a:pt x="2289705" y="270837"/>
                </a:lnTo>
                <a:lnTo>
                  <a:pt x="2294997" y="277696"/>
                </a:lnTo>
                <a:lnTo>
                  <a:pt x="2299230" y="285610"/>
                </a:lnTo>
                <a:lnTo>
                  <a:pt x="2303463" y="292469"/>
                </a:lnTo>
                <a:lnTo>
                  <a:pt x="2306109" y="301439"/>
                </a:lnTo>
                <a:lnTo>
                  <a:pt x="2308226" y="309880"/>
                </a:lnTo>
                <a:lnTo>
                  <a:pt x="2309284" y="318850"/>
                </a:lnTo>
                <a:lnTo>
                  <a:pt x="2309813" y="327819"/>
                </a:lnTo>
                <a:lnTo>
                  <a:pt x="2309284" y="336789"/>
                </a:lnTo>
                <a:lnTo>
                  <a:pt x="2308226" y="346286"/>
                </a:lnTo>
                <a:lnTo>
                  <a:pt x="2306109" y="354727"/>
                </a:lnTo>
                <a:lnTo>
                  <a:pt x="2303463" y="362642"/>
                </a:lnTo>
                <a:lnTo>
                  <a:pt x="2299230" y="370556"/>
                </a:lnTo>
                <a:lnTo>
                  <a:pt x="2294997" y="378470"/>
                </a:lnTo>
                <a:lnTo>
                  <a:pt x="2289705" y="384801"/>
                </a:lnTo>
                <a:lnTo>
                  <a:pt x="2283884" y="391133"/>
                </a:lnTo>
                <a:lnTo>
                  <a:pt x="2277005" y="396936"/>
                </a:lnTo>
                <a:lnTo>
                  <a:pt x="2270655" y="402212"/>
                </a:lnTo>
                <a:lnTo>
                  <a:pt x="2263246" y="406961"/>
                </a:lnTo>
                <a:lnTo>
                  <a:pt x="2255309" y="410654"/>
                </a:lnTo>
                <a:lnTo>
                  <a:pt x="2246842" y="413292"/>
                </a:lnTo>
                <a:lnTo>
                  <a:pt x="2238376" y="415930"/>
                </a:lnTo>
                <a:lnTo>
                  <a:pt x="2229909" y="416986"/>
                </a:lnTo>
                <a:lnTo>
                  <a:pt x="2220384" y="417513"/>
                </a:lnTo>
                <a:lnTo>
                  <a:pt x="2210859" y="416986"/>
                </a:lnTo>
                <a:lnTo>
                  <a:pt x="2202392" y="415930"/>
                </a:lnTo>
                <a:lnTo>
                  <a:pt x="2193925" y="413292"/>
                </a:lnTo>
                <a:lnTo>
                  <a:pt x="2185459" y="410654"/>
                </a:lnTo>
                <a:lnTo>
                  <a:pt x="2177521" y="406961"/>
                </a:lnTo>
                <a:lnTo>
                  <a:pt x="2170113" y="402212"/>
                </a:lnTo>
                <a:lnTo>
                  <a:pt x="2163234" y="396936"/>
                </a:lnTo>
                <a:lnTo>
                  <a:pt x="2156354" y="391133"/>
                </a:lnTo>
                <a:lnTo>
                  <a:pt x="2151063" y="384801"/>
                </a:lnTo>
                <a:lnTo>
                  <a:pt x="2145771" y="378470"/>
                </a:lnTo>
                <a:lnTo>
                  <a:pt x="2141538" y="370556"/>
                </a:lnTo>
                <a:lnTo>
                  <a:pt x="2137304" y="362642"/>
                </a:lnTo>
                <a:lnTo>
                  <a:pt x="2134129" y="354727"/>
                </a:lnTo>
                <a:lnTo>
                  <a:pt x="2132013" y="346286"/>
                </a:lnTo>
                <a:lnTo>
                  <a:pt x="2130954" y="336789"/>
                </a:lnTo>
                <a:lnTo>
                  <a:pt x="2130425" y="327819"/>
                </a:lnTo>
                <a:lnTo>
                  <a:pt x="2130954" y="318850"/>
                </a:lnTo>
                <a:lnTo>
                  <a:pt x="2132013" y="309880"/>
                </a:lnTo>
                <a:lnTo>
                  <a:pt x="2134129" y="301439"/>
                </a:lnTo>
                <a:lnTo>
                  <a:pt x="2137304" y="292469"/>
                </a:lnTo>
                <a:lnTo>
                  <a:pt x="2141538" y="285610"/>
                </a:lnTo>
                <a:lnTo>
                  <a:pt x="2145771" y="277696"/>
                </a:lnTo>
                <a:lnTo>
                  <a:pt x="2151063" y="270837"/>
                </a:lnTo>
                <a:lnTo>
                  <a:pt x="2156354" y="263978"/>
                </a:lnTo>
                <a:lnTo>
                  <a:pt x="2163234" y="258702"/>
                </a:lnTo>
                <a:lnTo>
                  <a:pt x="2170113" y="253426"/>
                </a:lnTo>
                <a:lnTo>
                  <a:pt x="2177521" y="249205"/>
                </a:lnTo>
                <a:lnTo>
                  <a:pt x="2185459" y="245512"/>
                </a:lnTo>
                <a:lnTo>
                  <a:pt x="2193925" y="242346"/>
                </a:lnTo>
                <a:lnTo>
                  <a:pt x="2202392" y="239708"/>
                </a:lnTo>
                <a:lnTo>
                  <a:pt x="2210859" y="238653"/>
                </a:lnTo>
                <a:lnTo>
                  <a:pt x="2220384" y="238125"/>
                </a:lnTo>
                <a:close/>
                <a:moveTo>
                  <a:pt x="1983320" y="238125"/>
                </a:moveTo>
                <a:lnTo>
                  <a:pt x="1992369" y="238653"/>
                </a:lnTo>
                <a:lnTo>
                  <a:pt x="2001418" y="239708"/>
                </a:lnTo>
                <a:lnTo>
                  <a:pt x="2009934" y="242346"/>
                </a:lnTo>
                <a:lnTo>
                  <a:pt x="2017918" y="245512"/>
                </a:lnTo>
                <a:lnTo>
                  <a:pt x="2025902" y="249205"/>
                </a:lnTo>
                <a:lnTo>
                  <a:pt x="2033354" y="253426"/>
                </a:lnTo>
                <a:lnTo>
                  <a:pt x="2040806" y="258702"/>
                </a:lnTo>
                <a:lnTo>
                  <a:pt x="2046661" y="263978"/>
                </a:lnTo>
                <a:lnTo>
                  <a:pt x="2053049" y="270837"/>
                </a:lnTo>
                <a:lnTo>
                  <a:pt x="2057839" y="277696"/>
                </a:lnTo>
                <a:lnTo>
                  <a:pt x="2062630" y="285610"/>
                </a:lnTo>
                <a:lnTo>
                  <a:pt x="2066356" y="292469"/>
                </a:lnTo>
                <a:lnTo>
                  <a:pt x="2069549" y="301439"/>
                </a:lnTo>
                <a:lnTo>
                  <a:pt x="2071146" y="309880"/>
                </a:lnTo>
                <a:lnTo>
                  <a:pt x="2073275" y="318850"/>
                </a:lnTo>
                <a:lnTo>
                  <a:pt x="2073275" y="327819"/>
                </a:lnTo>
                <a:lnTo>
                  <a:pt x="2073275" y="336789"/>
                </a:lnTo>
                <a:lnTo>
                  <a:pt x="2071146" y="346286"/>
                </a:lnTo>
                <a:lnTo>
                  <a:pt x="2069549" y="354727"/>
                </a:lnTo>
                <a:lnTo>
                  <a:pt x="2066356" y="362642"/>
                </a:lnTo>
                <a:lnTo>
                  <a:pt x="2062630" y="370556"/>
                </a:lnTo>
                <a:lnTo>
                  <a:pt x="2057839" y="378470"/>
                </a:lnTo>
                <a:lnTo>
                  <a:pt x="2053049" y="384801"/>
                </a:lnTo>
                <a:lnTo>
                  <a:pt x="2046661" y="391133"/>
                </a:lnTo>
                <a:lnTo>
                  <a:pt x="2040806" y="396936"/>
                </a:lnTo>
                <a:lnTo>
                  <a:pt x="2033354" y="402212"/>
                </a:lnTo>
                <a:lnTo>
                  <a:pt x="2025902" y="406961"/>
                </a:lnTo>
                <a:lnTo>
                  <a:pt x="2017918" y="410654"/>
                </a:lnTo>
                <a:lnTo>
                  <a:pt x="2009934" y="413292"/>
                </a:lnTo>
                <a:lnTo>
                  <a:pt x="2001418" y="415930"/>
                </a:lnTo>
                <a:lnTo>
                  <a:pt x="1992369" y="416986"/>
                </a:lnTo>
                <a:lnTo>
                  <a:pt x="1983320" y="417513"/>
                </a:lnTo>
                <a:lnTo>
                  <a:pt x="1973739" y="416986"/>
                </a:lnTo>
                <a:lnTo>
                  <a:pt x="1964690" y="415930"/>
                </a:lnTo>
                <a:lnTo>
                  <a:pt x="1956174" y="413292"/>
                </a:lnTo>
                <a:lnTo>
                  <a:pt x="1947657" y="410654"/>
                </a:lnTo>
                <a:lnTo>
                  <a:pt x="1939673" y="406961"/>
                </a:lnTo>
                <a:lnTo>
                  <a:pt x="1932221" y="402212"/>
                </a:lnTo>
                <a:lnTo>
                  <a:pt x="1925834" y="396936"/>
                </a:lnTo>
                <a:lnTo>
                  <a:pt x="1918914" y="391133"/>
                </a:lnTo>
                <a:lnTo>
                  <a:pt x="1913591" y="384801"/>
                </a:lnTo>
                <a:lnTo>
                  <a:pt x="1907736" y="378470"/>
                </a:lnTo>
                <a:lnTo>
                  <a:pt x="1903478" y="370556"/>
                </a:lnTo>
                <a:lnTo>
                  <a:pt x="1899752" y="362642"/>
                </a:lnTo>
                <a:lnTo>
                  <a:pt x="1897091" y="354727"/>
                </a:lnTo>
                <a:lnTo>
                  <a:pt x="1894429" y="346286"/>
                </a:lnTo>
                <a:lnTo>
                  <a:pt x="1893365" y="336789"/>
                </a:lnTo>
                <a:lnTo>
                  <a:pt x="1892300" y="327819"/>
                </a:lnTo>
                <a:lnTo>
                  <a:pt x="1893365" y="318850"/>
                </a:lnTo>
                <a:lnTo>
                  <a:pt x="1894429" y="309880"/>
                </a:lnTo>
                <a:lnTo>
                  <a:pt x="1897091" y="301439"/>
                </a:lnTo>
                <a:lnTo>
                  <a:pt x="1899752" y="292469"/>
                </a:lnTo>
                <a:lnTo>
                  <a:pt x="1903478" y="285610"/>
                </a:lnTo>
                <a:lnTo>
                  <a:pt x="1907736" y="277696"/>
                </a:lnTo>
                <a:lnTo>
                  <a:pt x="1913591" y="270837"/>
                </a:lnTo>
                <a:lnTo>
                  <a:pt x="1918914" y="263978"/>
                </a:lnTo>
                <a:lnTo>
                  <a:pt x="1925834" y="258702"/>
                </a:lnTo>
                <a:lnTo>
                  <a:pt x="1932221" y="253426"/>
                </a:lnTo>
                <a:lnTo>
                  <a:pt x="1939673" y="249205"/>
                </a:lnTo>
                <a:lnTo>
                  <a:pt x="1947657" y="245512"/>
                </a:lnTo>
                <a:lnTo>
                  <a:pt x="1956174" y="242346"/>
                </a:lnTo>
                <a:lnTo>
                  <a:pt x="1964690" y="239708"/>
                </a:lnTo>
                <a:lnTo>
                  <a:pt x="1973739" y="238653"/>
                </a:lnTo>
                <a:lnTo>
                  <a:pt x="1983320" y="238125"/>
                </a:lnTo>
                <a:close/>
                <a:moveTo>
                  <a:pt x="1746251" y="238125"/>
                </a:moveTo>
                <a:lnTo>
                  <a:pt x="1755299" y="238653"/>
                </a:lnTo>
                <a:lnTo>
                  <a:pt x="1764881" y="239708"/>
                </a:lnTo>
                <a:lnTo>
                  <a:pt x="1773397" y="242346"/>
                </a:lnTo>
                <a:lnTo>
                  <a:pt x="1781381" y="245512"/>
                </a:lnTo>
                <a:lnTo>
                  <a:pt x="1789365" y="249205"/>
                </a:lnTo>
                <a:lnTo>
                  <a:pt x="1797350" y="253426"/>
                </a:lnTo>
                <a:lnTo>
                  <a:pt x="1803737" y="258702"/>
                </a:lnTo>
                <a:lnTo>
                  <a:pt x="1810124" y="263978"/>
                </a:lnTo>
                <a:lnTo>
                  <a:pt x="1815979" y="270837"/>
                </a:lnTo>
                <a:lnTo>
                  <a:pt x="1821302" y="277696"/>
                </a:lnTo>
                <a:lnTo>
                  <a:pt x="1826093" y="285610"/>
                </a:lnTo>
                <a:lnTo>
                  <a:pt x="1829819" y="292469"/>
                </a:lnTo>
                <a:lnTo>
                  <a:pt x="1832480" y="301439"/>
                </a:lnTo>
                <a:lnTo>
                  <a:pt x="1835141" y="309880"/>
                </a:lnTo>
                <a:lnTo>
                  <a:pt x="1836206" y="318850"/>
                </a:lnTo>
                <a:lnTo>
                  <a:pt x="1836738" y="327819"/>
                </a:lnTo>
                <a:lnTo>
                  <a:pt x="1836206" y="336789"/>
                </a:lnTo>
                <a:lnTo>
                  <a:pt x="1835141" y="346286"/>
                </a:lnTo>
                <a:lnTo>
                  <a:pt x="1832480" y="354727"/>
                </a:lnTo>
                <a:lnTo>
                  <a:pt x="1829819" y="362642"/>
                </a:lnTo>
                <a:lnTo>
                  <a:pt x="1826093" y="370556"/>
                </a:lnTo>
                <a:lnTo>
                  <a:pt x="1821302" y="378470"/>
                </a:lnTo>
                <a:lnTo>
                  <a:pt x="1815979" y="384801"/>
                </a:lnTo>
                <a:lnTo>
                  <a:pt x="1810124" y="391133"/>
                </a:lnTo>
                <a:lnTo>
                  <a:pt x="1803737" y="396936"/>
                </a:lnTo>
                <a:lnTo>
                  <a:pt x="1797350" y="402212"/>
                </a:lnTo>
                <a:lnTo>
                  <a:pt x="1789365" y="406961"/>
                </a:lnTo>
                <a:lnTo>
                  <a:pt x="1781381" y="410654"/>
                </a:lnTo>
                <a:lnTo>
                  <a:pt x="1773397" y="413292"/>
                </a:lnTo>
                <a:lnTo>
                  <a:pt x="1764881" y="415930"/>
                </a:lnTo>
                <a:lnTo>
                  <a:pt x="1755299" y="416986"/>
                </a:lnTo>
                <a:lnTo>
                  <a:pt x="1746251" y="417513"/>
                </a:lnTo>
                <a:lnTo>
                  <a:pt x="1737202" y="416986"/>
                </a:lnTo>
                <a:lnTo>
                  <a:pt x="1728153" y="415930"/>
                </a:lnTo>
                <a:lnTo>
                  <a:pt x="1719637" y="413292"/>
                </a:lnTo>
                <a:lnTo>
                  <a:pt x="1711120" y="410654"/>
                </a:lnTo>
                <a:lnTo>
                  <a:pt x="1703668" y="406961"/>
                </a:lnTo>
                <a:lnTo>
                  <a:pt x="1695684" y="402212"/>
                </a:lnTo>
                <a:lnTo>
                  <a:pt x="1688765" y="396936"/>
                </a:lnTo>
                <a:lnTo>
                  <a:pt x="1681845" y="391133"/>
                </a:lnTo>
                <a:lnTo>
                  <a:pt x="1676522" y="384801"/>
                </a:lnTo>
                <a:lnTo>
                  <a:pt x="1671199" y="378470"/>
                </a:lnTo>
                <a:lnTo>
                  <a:pt x="1666941" y="370556"/>
                </a:lnTo>
                <a:lnTo>
                  <a:pt x="1663215" y="362642"/>
                </a:lnTo>
                <a:lnTo>
                  <a:pt x="1660021" y="354727"/>
                </a:lnTo>
                <a:lnTo>
                  <a:pt x="1657360" y="346286"/>
                </a:lnTo>
                <a:lnTo>
                  <a:pt x="1656296" y="336789"/>
                </a:lnTo>
                <a:lnTo>
                  <a:pt x="1655763" y="327819"/>
                </a:lnTo>
                <a:lnTo>
                  <a:pt x="1656296" y="318850"/>
                </a:lnTo>
                <a:lnTo>
                  <a:pt x="1657360" y="309880"/>
                </a:lnTo>
                <a:lnTo>
                  <a:pt x="1660021" y="301439"/>
                </a:lnTo>
                <a:lnTo>
                  <a:pt x="1663215" y="292469"/>
                </a:lnTo>
                <a:lnTo>
                  <a:pt x="1666941" y="285610"/>
                </a:lnTo>
                <a:lnTo>
                  <a:pt x="1671199" y="277696"/>
                </a:lnTo>
                <a:lnTo>
                  <a:pt x="1676522" y="270837"/>
                </a:lnTo>
                <a:lnTo>
                  <a:pt x="1681845" y="263978"/>
                </a:lnTo>
                <a:lnTo>
                  <a:pt x="1688765" y="258702"/>
                </a:lnTo>
                <a:lnTo>
                  <a:pt x="1695684" y="253426"/>
                </a:lnTo>
                <a:lnTo>
                  <a:pt x="1703668" y="249205"/>
                </a:lnTo>
                <a:lnTo>
                  <a:pt x="1711120" y="245512"/>
                </a:lnTo>
                <a:lnTo>
                  <a:pt x="1719637" y="242346"/>
                </a:lnTo>
                <a:lnTo>
                  <a:pt x="1728153" y="239708"/>
                </a:lnTo>
                <a:lnTo>
                  <a:pt x="1737202" y="238653"/>
                </a:lnTo>
                <a:lnTo>
                  <a:pt x="1746251" y="238125"/>
                </a:lnTo>
                <a:close/>
                <a:moveTo>
                  <a:pt x="1036109" y="238125"/>
                </a:moveTo>
                <a:lnTo>
                  <a:pt x="1045105" y="238653"/>
                </a:lnTo>
                <a:lnTo>
                  <a:pt x="1053571" y="239708"/>
                </a:lnTo>
                <a:lnTo>
                  <a:pt x="1062038" y="242346"/>
                </a:lnTo>
                <a:lnTo>
                  <a:pt x="1070505" y="245512"/>
                </a:lnTo>
                <a:lnTo>
                  <a:pt x="1078442" y="249205"/>
                </a:lnTo>
                <a:lnTo>
                  <a:pt x="1085851" y="253426"/>
                </a:lnTo>
                <a:lnTo>
                  <a:pt x="1092730" y="258702"/>
                </a:lnTo>
                <a:lnTo>
                  <a:pt x="1099080" y="263978"/>
                </a:lnTo>
                <a:lnTo>
                  <a:pt x="1105430" y="270837"/>
                </a:lnTo>
                <a:lnTo>
                  <a:pt x="1110192" y="277696"/>
                </a:lnTo>
                <a:lnTo>
                  <a:pt x="1114426" y="285610"/>
                </a:lnTo>
                <a:lnTo>
                  <a:pt x="1118659" y="292469"/>
                </a:lnTo>
                <a:lnTo>
                  <a:pt x="1121834" y="301439"/>
                </a:lnTo>
                <a:lnTo>
                  <a:pt x="1123422" y="309880"/>
                </a:lnTo>
                <a:lnTo>
                  <a:pt x="1125009" y="318850"/>
                </a:lnTo>
                <a:lnTo>
                  <a:pt x="1125538" y="327819"/>
                </a:lnTo>
                <a:lnTo>
                  <a:pt x="1125009" y="336789"/>
                </a:lnTo>
                <a:lnTo>
                  <a:pt x="1123422" y="346286"/>
                </a:lnTo>
                <a:lnTo>
                  <a:pt x="1121834" y="354727"/>
                </a:lnTo>
                <a:lnTo>
                  <a:pt x="1118659" y="362642"/>
                </a:lnTo>
                <a:lnTo>
                  <a:pt x="1114426" y="370556"/>
                </a:lnTo>
                <a:lnTo>
                  <a:pt x="1110192" y="378470"/>
                </a:lnTo>
                <a:lnTo>
                  <a:pt x="1105430" y="384801"/>
                </a:lnTo>
                <a:lnTo>
                  <a:pt x="1099080" y="391133"/>
                </a:lnTo>
                <a:lnTo>
                  <a:pt x="1092730" y="396936"/>
                </a:lnTo>
                <a:lnTo>
                  <a:pt x="1085851" y="402212"/>
                </a:lnTo>
                <a:lnTo>
                  <a:pt x="1078442" y="406961"/>
                </a:lnTo>
                <a:lnTo>
                  <a:pt x="1070505" y="410654"/>
                </a:lnTo>
                <a:lnTo>
                  <a:pt x="1062038" y="413292"/>
                </a:lnTo>
                <a:lnTo>
                  <a:pt x="1053571" y="415930"/>
                </a:lnTo>
                <a:lnTo>
                  <a:pt x="1045105" y="416986"/>
                </a:lnTo>
                <a:lnTo>
                  <a:pt x="1036109" y="417513"/>
                </a:lnTo>
                <a:lnTo>
                  <a:pt x="1026055" y="416986"/>
                </a:lnTo>
                <a:lnTo>
                  <a:pt x="1017588" y="415930"/>
                </a:lnTo>
                <a:lnTo>
                  <a:pt x="1009121" y="413292"/>
                </a:lnTo>
                <a:lnTo>
                  <a:pt x="1000655" y="410654"/>
                </a:lnTo>
                <a:lnTo>
                  <a:pt x="992717" y="406961"/>
                </a:lnTo>
                <a:lnTo>
                  <a:pt x="985309" y="402212"/>
                </a:lnTo>
                <a:lnTo>
                  <a:pt x="978959" y="396936"/>
                </a:lnTo>
                <a:lnTo>
                  <a:pt x="972079" y="391133"/>
                </a:lnTo>
                <a:lnTo>
                  <a:pt x="966259" y="384801"/>
                </a:lnTo>
                <a:lnTo>
                  <a:pt x="960967" y="378470"/>
                </a:lnTo>
                <a:lnTo>
                  <a:pt x="956734" y="370556"/>
                </a:lnTo>
                <a:lnTo>
                  <a:pt x="952500" y="362642"/>
                </a:lnTo>
                <a:lnTo>
                  <a:pt x="949325" y="354727"/>
                </a:lnTo>
                <a:lnTo>
                  <a:pt x="947738" y="346286"/>
                </a:lnTo>
                <a:lnTo>
                  <a:pt x="946679" y="336789"/>
                </a:lnTo>
                <a:lnTo>
                  <a:pt x="946150" y="327819"/>
                </a:lnTo>
                <a:lnTo>
                  <a:pt x="946679" y="318850"/>
                </a:lnTo>
                <a:lnTo>
                  <a:pt x="947738" y="309880"/>
                </a:lnTo>
                <a:lnTo>
                  <a:pt x="949325" y="301439"/>
                </a:lnTo>
                <a:lnTo>
                  <a:pt x="952500" y="292469"/>
                </a:lnTo>
                <a:lnTo>
                  <a:pt x="956734" y="285610"/>
                </a:lnTo>
                <a:lnTo>
                  <a:pt x="960967" y="277696"/>
                </a:lnTo>
                <a:lnTo>
                  <a:pt x="966259" y="270837"/>
                </a:lnTo>
                <a:lnTo>
                  <a:pt x="972079" y="263978"/>
                </a:lnTo>
                <a:lnTo>
                  <a:pt x="978959" y="258702"/>
                </a:lnTo>
                <a:lnTo>
                  <a:pt x="985309" y="253426"/>
                </a:lnTo>
                <a:lnTo>
                  <a:pt x="992717" y="249205"/>
                </a:lnTo>
                <a:lnTo>
                  <a:pt x="1000655" y="245512"/>
                </a:lnTo>
                <a:lnTo>
                  <a:pt x="1009121" y="242346"/>
                </a:lnTo>
                <a:lnTo>
                  <a:pt x="1017588" y="239708"/>
                </a:lnTo>
                <a:lnTo>
                  <a:pt x="1026055" y="238653"/>
                </a:lnTo>
                <a:lnTo>
                  <a:pt x="1036109" y="238125"/>
                </a:lnTo>
                <a:close/>
                <a:moveTo>
                  <a:pt x="799572" y="238125"/>
                </a:moveTo>
                <a:lnTo>
                  <a:pt x="809097" y="238653"/>
                </a:lnTo>
                <a:lnTo>
                  <a:pt x="817564" y="239708"/>
                </a:lnTo>
                <a:lnTo>
                  <a:pt x="826559" y="242346"/>
                </a:lnTo>
                <a:lnTo>
                  <a:pt x="834497" y="245512"/>
                </a:lnTo>
                <a:lnTo>
                  <a:pt x="842434" y="249205"/>
                </a:lnTo>
                <a:lnTo>
                  <a:pt x="849843" y="253426"/>
                </a:lnTo>
                <a:lnTo>
                  <a:pt x="856722" y="258702"/>
                </a:lnTo>
                <a:lnTo>
                  <a:pt x="863072" y="263978"/>
                </a:lnTo>
                <a:lnTo>
                  <a:pt x="868893" y="270837"/>
                </a:lnTo>
                <a:lnTo>
                  <a:pt x="874185" y="277696"/>
                </a:lnTo>
                <a:lnTo>
                  <a:pt x="878947" y="285610"/>
                </a:lnTo>
                <a:lnTo>
                  <a:pt x="882651" y="292469"/>
                </a:lnTo>
                <a:lnTo>
                  <a:pt x="885826" y="301439"/>
                </a:lnTo>
                <a:lnTo>
                  <a:pt x="887414" y="309880"/>
                </a:lnTo>
                <a:lnTo>
                  <a:pt x="889001" y="318850"/>
                </a:lnTo>
                <a:lnTo>
                  <a:pt x="889001" y="327819"/>
                </a:lnTo>
                <a:lnTo>
                  <a:pt x="889001" y="336789"/>
                </a:lnTo>
                <a:lnTo>
                  <a:pt x="887414" y="346286"/>
                </a:lnTo>
                <a:lnTo>
                  <a:pt x="885826" y="354727"/>
                </a:lnTo>
                <a:lnTo>
                  <a:pt x="882651" y="362642"/>
                </a:lnTo>
                <a:lnTo>
                  <a:pt x="878947" y="370556"/>
                </a:lnTo>
                <a:lnTo>
                  <a:pt x="874185" y="378470"/>
                </a:lnTo>
                <a:lnTo>
                  <a:pt x="868893" y="384801"/>
                </a:lnTo>
                <a:lnTo>
                  <a:pt x="863072" y="391133"/>
                </a:lnTo>
                <a:lnTo>
                  <a:pt x="856722" y="396936"/>
                </a:lnTo>
                <a:lnTo>
                  <a:pt x="849843" y="402212"/>
                </a:lnTo>
                <a:lnTo>
                  <a:pt x="842434" y="406961"/>
                </a:lnTo>
                <a:lnTo>
                  <a:pt x="834497" y="410654"/>
                </a:lnTo>
                <a:lnTo>
                  <a:pt x="826559" y="413292"/>
                </a:lnTo>
                <a:lnTo>
                  <a:pt x="817564" y="415930"/>
                </a:lnTo>
                <a:lnTo>
                  <a:pt x="809097" y="416986"/>
                </a:lnTo>
                <a:lnTo>
                  <a:pt x="799572" y="417513"/>
                </a:lnTo>
                <a:lnTo>
                  <a:pt x="790576" y="416986"/>
                </a:lnTo>
                <a:lnTo>
                  <a:pt x="781580" y="415930"/>
                </a:lnTo>
                <a:lnTo>
                  <a:pt x="773113" y="413292"/>
                </a:lnTo>
                <a:lnTo>
                  <a:pt x="764647" y="410654"/>
                </a:lnTo>
                <a:lnTo>
                  <a:pt x="756709" y="406961"/>
                </a:lnTo>
                <a:lnTo>
                  <a:pt x="749301" y="402212"/>
                </a:lnTo>
                <a:lnTo>
                  <a:pt x="742422" y="396936"/>
                </a:lnTo>
                <a:lnTo>
                  <a:pt x="735542" y="391133"/>
                </a:lnTo>
                <a:lnTo>
                  <a:pt x="730251" y="384801"/>
                </a:lnTo>
                <a:lnTo>
                  <a:pt x="724959" y="378470"/>
                </a:lnTo>
                <a:lnTo>
                  <a:pt x="720726" y="370556"/>
                </a:lnTo>
                <a:lnTo>
                  <a:pt x="717022" y="362642"/>
                </a:lnTo>
                <a:lnTo>
                  <a:pt x="713847" y="354727"/>
                </a:lnTo>
                <a:lnTo>
                  <a:pt x="711201" y="346286"/>
                </a:lnTo>
                <a:lnTo>
                  <a:pt x="710142" y="336789"/>
                </a:lnTo>
                <a:lnTo>
                  <a:pt x="709613" y="327819"/>
                </a:lnTo>
                <a:lnTo>
                  <a:pt x="710142" y="318850"/>
                </a:lnTo>
                <a:lnTo>
                  <a:pt x="711201" y="309880"/>
                </a:lnTo>
                <a:lnTo>
                  <a:pt x="713847" y="301439"/>
                </a:lnTo>
                <a:lnTo>
                  <a:pt x="717022" y="292469"/>
                </a:lnTo>
                <a:lnTo>
                  <a:pt x="720726" y="285610"/>
                </a:lnTo>
                <a:lnTo>
                  <a:pt x="724959" y="277696"/>
                </a:lnTo>
                <a:lnTo>
                  <a:pt x="730251" y="270837"/>
                </a:lnTo>
                <a:lnTo>
                  <a:pt x="735542" y="263978"/>
                </a:lnTo>
                <a:lnTo>
                  <a:pt x="742422" y="258702"/>
                </a:lnTo>
                <a:lnTo>
                  <a:pt x="749301" y="253426"/>
                </a:lnTo>
                <a:lnTo>
                  <a:pt x="756709" y="249205"/>
                </a:lnTo>
                <a:lnTo>
                  <a:pt x="764647" y="245512"/>
                </a:lnTo>
                <a:lnTo>
                  <a:pt x="773113" y="242346"/>
                </a:lnTo>
                <a:lnTo>
                  <a:pt x="781580" y="239708"/>
                </a:lnTo>
                <a:lnTo>
                  <a:pt x="790576" y="238653"/>
                </a:lnTo>
                <a:lnTo>
                  <a:pt x="799572" y="238125"/>
                </a:lnTo>
                <a:close/>
                <a:moveTo>
                  <a:pt x="563032" y="238125"/>
                </a:moveTo>
                <a:lnTo>
                  <a:pt x="571975" y="238653"/>
                </a:lnTo>
                <a:lnTo>
                  <a:pt x="580918" y="239708"/>
                </a:lnTo>
                <a:lnTo>
                  <a:pt x="589335" y="242346"/>
                </a:lnTo>
                <a:lnTo>
                  <a:pt x="597226" y="245512"/>
                </a:lnTo>
                <a:lnTo>
                  <a:pt x="605117" y="249205"/>
                </a:lnTo>
                <a:lnTo>
                  <a:pt x="613008" y="253426"/>
                </a:lnTo>
                <a:lnTo>
                  <a:pt x="619847" y="258702"/>
                </a:lnTo>
                <a:lnTo>
                  <a:pt x="625633" y="263978"/>
                </a:lnTo>
                <a:lnTo>
                  <a:pt x="631946" y="270837"/>
                </a:lnTo>
                <a:lnTo>
                  <a:pt x="636681" y="277696"/>
                </a:lnTo>
                <a:lnTo>
                  <a:pt x="641415" y="285610"/>
                </a:lnTo>
                <a:lnTo>
                  <a:pt x="645098" y="292469"/>
                </a:lnTo>
                <a:lnTo>
                  <a:pt x="648254" y="301439"/>
                </a:lnTo>
                <a:lnTo>
                  <a:pt x="650885" y="309880"/>
                </a:lnTo>
                <a:lnTo>
                  <a:pt x="651937" y="318850"/>
                </a:lnTo>
                <a:lnTo>
                  <a:pt x="652463" y="327819"/>
                </a:lnTo>
                <a:lnTo>
                  <a:pt x="651937" y="336789"/>
                </a:lnTo>
                <a:lnTo>
                  <a:pt x="650885" y="346286"/>
                </a:lnTo>
                <a:lnTo>
                  <a:pt x="648254" y="354727"/>
                </a:lnTo>
                <a:lnTo>
                  <a:pt x="645098" y="362642"/>
                </a:lnTo>
                <a:lnTo>
                  <a:pt x="641415" y="370556"/>
                </a:lnTo>
                <a:lnTo>
                  <a:pt x="636681" y="378470"/>
                </a:lnTo>
                <a:lnTo>
                  <a:pt x="631946" y="384801"/>
                </a:lnTo>
                <a:lnTo>
                  <a:pt x="625633" y="391133"/>
                </a:lnTo>
                <a:lnTo>
                  <a:pt x="619847" y="396936"/>
                </a:lnTo>
                <a:lnTo>
                  <a:pt x="613008" y="402212"/>
                </a:lnTo>
                <a:lnTo>
                  <a:pt x="605117" y="406961"/>
                </a:lnTo>
                <a:lnTo>
                  <a:pt x="597226" y="410654"/>
                </a:lnTo>
                <a:lnTo>
                  <a:pt x="589335" y="413292"/>
                </a:lnTo>
                <a:lnTo>
                  <a:pt x="580918" y="415930"/>
                </a:lnTo>
                <a:lnTo>
                  <a:pt x="571975" y="416986"/>
                </a:lnTo>
                <a:lnTo>
                  <a:pt x="563032" y="417513"/>
                </a:lnTo>
                <a:lnTo>
                  <a:pt x="554089" y="416986"/>
                </a:lnTo>
                <a:lnTo>
                  <a:pt x="544620" y="415930"/>
                </a:lnTo>
                <a:lnTo>
                  <a:pt x="536202" y="413292"/>
                </a:lnTo>
                <a:lnTo>
                  <a:pt x="527785" y="410654"/>
                </a:lnTo>
                <a:lnTo>
                  <a:pt x="519894" y="406961"/>
                </a:lnTo>
                <a:lnTo>
                  <a:pt x="512530" y="402212"/>
                </a:lnTo>
                <a:lnTo>
                  <a:pt x="506217" y="396936"/>
                </a:lnTo>
                <a:lnTo>
                  <a:pt x="499378" y="391133"/>
                </a:lnTo>
                <a:lnTo>
                  <a:pt x="494117" y="384801"/>
                </a:lnTo>
                <a:lnTo>
                  <a:pt x="488331" y="378470"/>
                </a:lnTo>
                <a:lnTo>
                  <a:pt x="484122" y="370556"/>
                </a:lnTo>
                <a:lnTo>
                  <a:pt x="480440" y="362642"/>
                </a:lnTo>
                <a:lnTo>
                  <a:pt x="477809" y="354727"/>
                </a:lnTo>
                <a:lnTo>
                  <a:pt x="475179" y="346286"/>
                </a:lnTo>
                <a:lnTo>
                  <a:pt x="474127" y="336789"/>
                </a:lnTo>
                <a:lnTo>
                  <a:pt x="473075" y="327819"/>
                </a:lnTo>
                <a:lnTo>
                  <a:pt x="474127" y="318850"/>
                </a:lnTo>
                <a:lnTo>
                  <a:pt x="475179" y="309880"/>
                </a:lnTo>
                <a:lnTo>
                  <a:pt x="477809" y="301439"/>
                </a:lnTo>
                <a:lnTo>
                  <a:pt x="480440" y="292469"/>
                </a:lnTo>
                <a:lnTo>
                  <a:pt x="484122" y="285610"/>
                </a:lnTo>
                <a:lnTo>
                  <a:pt x="488331" y="277696"/>
                </a:lnTo>
                <a:lnTo>
                  <a:pt x="494117" y="270837"/>
                </a:lnTo>
                <a:lnTo>
                  <a:pt x="499378" y="263978"/>
                </a:lnTo>
                <a:lnTo>
                  <a:pt x="506217" y="258702"/>
                </a:lnTo>
                <a:lnTo>
                  <a:pt x="512530" y="253426"/>
                </a:lnTo>
                <a:lnTo>
                  <a:pt x="519894" y="249205"/>
                </a:lnTo>
                <a:lnTo>
                  <a:pt x="527785" y="245512"/>
                </a:lnTo>
                <a:lnTo>
                  <a:pt x="536202" y="242346"/>
                </a:lnTo>
                <a:lnTo>
                  <a:pt x="544620" y="239708"/>
                </a:lnTo>
                <a:lnTo>
                  <a:pt x="554089" y="238653"/>
                </a:lnTo>
                <a:lnTo>
                  <a:pt x="563032" y="238125"/>
                </a:lnTo>
                <a:close/>
                <a:moveTo>
                  <a:pt x="325969" y="238125"/>
                </a:moveTo>
                <a:lnTo>
                  <a:pt x="334912" y="238653"/>
                </a:lnTo>
                <a:lnTo>
                  <a:pt x="344381" y="239708"/>
                </a:lnTo>
                <a:lnTo>
                  <a:pt x="352798" y="242346"/>
                </a:lnTo>
                <a:lnTo>
                  <a:pt x="361215" y="245512"/>
                </a:lnTo>
                <a:lnTo>
                  <a:pt x="369106" y="249205"/>
                </a:lnTo>
                <a:lnTo>
                  <a:pt x="376471" y="253426"/>
                </a:lnTo>
                <a:lnTo>
                  <a:pt x="382784" y="258702"/>
                </a:lnTo>
                <a:lnTo>
                  <a:pt x="389623" y="263978"/>
                </a:lnTo>
                <a:lnTo>
                  <a:pt x="394883" y="270837"/>
                </a:lnTo>
                <a:lnTo>
                  <a:pt x="400670" y="277696"/>
                </a:lnTo>
                <a:lnTo>
                  <a:pt x="404878" y="285610"/>
                </a:lnTo>
                <a:lnTo>
                  <a:pt x="408561" y="292469"/>
                </a:lnTo>
                <a:lnTo>
                  <a:pt x="411191" y="301439"/>
                </a:lnTo>
                <a:lnTo>
                  <a:pt x="413821" y="309880"/>
                </a:lnTo>
                <a:lnTo>
                  <a:pt x="414874" y="318850"/>
                </a:lnTo>
                <a:lnTo>
                  <a:pt x="415926" y="327819"/>
                </a:lnTo>
                <a:lnTo>
                  <a:pt x="414874" y="336789"/>
                </a:lnTo>
                <a:lnTo>
                  <a:pt x="413821" y="346286"/>
                </a:lnTo>
                <a:lnTo>
                  <a:pt x="411191" y="354727"/>
                </a:lnTo>
                <a:lnTo>
                  <a:pt x="408561" y="362642"/>
                </a:lnTo>
                <a:lnTo>
                  <a:pt x="404878" y="370556"/>
                </a:lnTo>
                <a:lnTo>
                  <a:pt x="400670" y="378470"/>
                </a:lnTo>
                <a:lnTo>
                  <a:pt x="394883" y="384801"/>
                </a:lnTo>
                <a:lnTo>
                  <a:pt x="389623" y="391133"/>
                </a:lnTo>
                <a:lnTo>
                  <a:pt x="382784" y="396936"/>
                </a:lnTo>
                <a:lnTo>
                  <a:pt x="376471" y="402212"/>
                </a:lnTo>
                <a:lnTo>
                  <a:pt x="369106" y="406961"/>
                </a:lnTo>
                <a:lnTo>
                  <a:pt x="361215" y="410654"/>
                </a:lnTo>
                <a:lnTo>
                  <a:pt x="352798" y="413292"/>
                </a:lnTo>
                <a:lnTo>
                  <a:pt x="344381" y="415930"/>
                </a:lnTo>
                <a:lnTo>
                  <a:pt x="334912" y="416986"/>
                </a:lnTo>
                <a:lnTo>
                  <a:pt x="325969" y="417513"/>
                </a:lnTo>
                <a:lnTo>
                  <a:pt x="317026" y="416986"/>
                </a:lnTo>
                <a:lnTo>
                  <a:pt x="308083" y="415930"/>
                </a:lnTo>
                <a:lnTo>
                  <a:pt x="299665" y="413292"/>
                </a:lnTo>
                <a:lnTo>
                  <a:pt x="291775" y="410654"/>
                </a:lnTo>
                <a:lnTo>
                  <a:pt x="283884" y="406961"/>
                </a:lnTo>
                <a:lnTo>
                  <a:pt x="276519" y="402212"/>
                </a:lnTo>
                <a:lnTo>
                  <a:pt x="269154" y="396936"/>
                </a:lnTo>
                <a:lnTo>
                  <a:pt x="263367" y="391133"/>
                </a:lnTo>
                <a:lnTo>
                  <a:pt x="257054" y="384801"/>
                </a:lnTo>
                <a:lnTo>
                  <a:pt x="252320" y="378470"/>
                </a:lnTo>
                <a:lnTo>
                  <a:pt x="247585" y="370556"/>
                </a:lnTo>
                <a:lnTo>
                  <a:pt x="243903" y="362642"/>
                </a:lnTo>
                <a:lnTo>
                  <a:pt x="240746" y="354727"/>
                </a:lnTo>
                <a:lnTo>
                  <a:pt x="238116" y="346286"/>
                </a:lnTo>
                <a:lnTo>
                  <a:pt x="237064" y="336789"/>
                </a:lnTo>
                <a:lnTo>
                  <a:pt x="236538" y="327819"/>
                </a:lnTo>
                <a:lnTo>
                  <a:pt x="237064" y="318850"/>
                </a:lnTo>
                <a:lnTo>
                  <a:pt x="238116" y="309880"/>
                </a:lnTo>
                <a:lnTo>
                  <a:pt x="240746" y="301439"/>
                </a:lnTo>
                <a:lnTo>
                  <a:pt x="243903" y="292469"/>
                </a:lnTo>
                <a:lnTo>
                  <a:pt x="247585" y="285610"/>
                </a:lnTo>
                <a:lnTo>
                  <a:pt x="252320" y="277696"/>
                </a:lnTo>
                <a:lnTo>
                  <a:pt x="257054" y="270837"/>
                </a:lnTo>
                <a:lnTo>
                  <a:pt x="263367" y="263978"/>
                </a:lnTo>
                <a:lnTo>
                  <a:pt x="269154" y="258702"/>
                </a:lnTo>
                <a:lnTo>
                  <a:pt x="276519" y="253426"/>
                </a:lnTo>
                <a:lnTo>
                  <a:pt x="283884" y="249205"/>
                </a:lnTo>
                <a:lnTo>
                  <a:pt x="291775" y="245512"/>
                </a:lnTo>
                <a:lnTo>
                  <a:pt x="299665" y="242346"/>
                </a:lnTo>
                <a:lnTo>
                  <a:pt x="308083" y="239708"/>
                </a:lnTo>
                <a:lnTo>
                  <a:pt x="317026" y="238653"/>
                </a:lnTo>
                <a:lnTo>
                  <a:pt x="325969" y="238125"/>
                </a:lnTo>
                <a:close/>
                <a:moveTo>
                  <a:pt x="2220384" y="0"/>
                </a:moveTo>
                <a:lnTo>
                  <a:pt x="2229909" y="531"/>
                </a:lnTo>
                <a:lnTo>
                  <a:pt x="2238376" y="2123"/>
                </a:lnTo>
                <a:lnTo>
                  <a:pt x="2246842" y="4246"/>
                </a:lnTo>
                <a:lnTo>
                  <a:pt x="2255309" y="7430"/>
                </a:lnTo>
                <a:lnTo>
                  <a:pt x="2263246" y="11145"/>
                </a:lnTo>
                <a:lnTo>
                  <a:pt x="2270655" y="15922"/>
                </a:lnTo>
                <a:lnTo>
                  <a:pt x="2277005" y="20698"/>
                </a:lnTo>
                <a:lnTo>
                  <a:pt x="2283884" y="27067"/>
                </a:lnTo>
                <a:lnTo>
                  <a:pt x="2289705" y="32905"/>
                </a:lnTo>
                <a:lnTo>
                  <a:pt x="2294997" y="40335"/>
                </a:lnTo>
                <a:lnTo>
                  <a:pt x="2299230" y="47765"/>
                </a:lnTo>
                <a:lnTo>
                  <a:pt x="2303463" y="55726"/>
                </a:lnTo>
                <a:lnTo>
                  <a:pt x="2306109" y="63686"/>
                </a:lnTo>
                <a:lnTo>
                  <a:pt x="2308226" y="72178"/>
                </a:lnTo>
                <a:lnTo>
                  <a:pt x="2309284" y="81200"/>
                </a:lnTo>
                <a:lnTo>
                  <a:pt x="2309813" y="90753"/>
                </a:lnTo>
                <a:lnTo>
                  <a:pt x="2309284" y="99775"/>
                </a:lnTo>
                <a:lnTo>
                  <a:pt x="2308226" y="108797"/>
                </a:lnTo>
                <a:lnTo>
                  <a:pt x="2306109" y="117289"/>
                </a:lnTo>
                <a:lnTo>
                  <a:pt x="2303463" y="125780"/>
                </a:lnTo>
                <a:lnTo>
                  <a:pt x="2299230" y="133741"/>
                </a:lnTo>
                <a:lnTo>
                  <a:pt x="2294997" y="141171"/>
                </a:lnTo>
                <a:lnTo>
                  <a:pt x="2289705" y="148071"/>
                </a:lnTo>
                <a:lnTo>
                  <a:pt x="2283884" y="154439"/>
                </a:lnTo>
                <a:lnTo>
                  <a:pt x="2277005" y="160277"/>
                </a:lnTo>
                <a:lnTo>
                  <a:pt x="2270655" y="165584"/>
                </a:lnTo>
                <a:lnTo>
                  <a:pt x="2263246" y="169830"/>
                </a:lnTo>
                <a:lnTo>
                  <a:pt x="2255309" y="173545"/>
                </a:lnTo>
                <a:lnTo>
                  <a:pt x="2246842" y="176729"/>
                </a:lnTo>
                <a:lnTo>
                  <a:pt x="2238376" y="178852"/>
                </a:lnTo>
                <a:lnTo>
                  <a:pt x="2229909" y="180444"/>
                </a:lnTo>
                <a:lnTo>
                  <a:pt x="2220384" y="180975"/>
                </a:lnTo>
                <a:lnTo>
                  <a:pt x="2210859" y="180444"/>
                </a:lnTo>
                <a:lnTo>
                  <a:pt x="2202392" y="178852"/>
                </a:lnTo>
                <a:lnTo>
                  <a:pt x="2193925" y="176729"/>
                </a:lnTo>
                <a:lnTo>
                  <a:pt x="2185459" y="173545"/>
                </a:lnTo>
                <a:lnTo>
                  <a:pt x="2177521" y="169830"/>
                </a:lnTo>
                <a:lnTo>
                  <a:pt x="2170113" y="165584"/>
                </a:lnTo>
                <a:lnTo>
                  <a:pt x="2163234" y="160277"/>
                </a:lnTo>
                <a:lnTo>
                  <a:pt x="2156354" y="154439"/>
                </a:lnTo>
                <a:lnTo>
                  <a:pt x="2151063" y="148071"/>
                </a:lnTo>
                <a:lnTo>
                  <a:pt x="2145771" y="141171"/>
                </a:lnTo>
                <a:lnTo>
                  <a:pt x="2141538" y="133741"/>
                </a:lnTo>
                <a:lnTo>
                  <a:pt x="2137304" y="125780"/>
                </a:lnTo>
                <a:lnTo>
                  <a:pt x="2134129" y="117289"/>
                </a:lnTo>
                <a:lnTo>
                  <a:pt x="2132013" y="108797"/>
                </a:lnTo>
                <a:lnTo>
                  <a:pt x="2130954" y="99775"/>
                </a:lnTo>
                <a:lnTo>
                  <a:pt x="2130425" y="90753"/>
                </a:lnTo>
                <a:lnTo>
                  <a:pt x="2130954" y="81200"/>
                </a:lnTo>
                <a:lnTo>
                  <a:pt x="2132013" y="72178"/>
                </a:lnTo>
                <a:lnTo>
                  <a:pt x="2134129" y="63686"/>
                </a:lnTo>
                <a:lnTo>
                  <a:pt x="2137304" y="55726"/>
                </a:lnTo>
                <a:lnTo>
                  <a:pt x="2141538" y="47765"/>
                </a:lnTo>
                <a:lnTo>
                  <a:pt x="2145771" y="40335"/>
                </a:lnTo>
                <a:lnTo>
                  <a:pt x="2151063" y="32905"/>
                </a:lnTo>
                <a:lnTo>
                  <a:pt x="2156354" y="27067"/>
                </a:lnTo>
                <a:lnTo>
                  <a:pt x="2163234" y="20698"/>
                </a:lnTo>
                <a:lnTo>
                  <a:pt x="2170113" y="15922"/>
                </a:lnTo>
                <a:lnTo>
                  <a:pt x="2177521" y="11145"/>
                </a:lnTo>
                <a:lnTo>
                  <a:pt x="2185459" y="7430"/>
                </a:lnTo>
                <a:lnTo>
                  <a:pt x="2193925" y="4246"/>
                </a:lnTo>
                <a:lnTo>
                  <a:pt x="2202392" y="2123"/>
                </a:lnTo>
                <a:lnTo>
                  <a:pt x="2210859" y="531"/>
                </a:lnTo>
                <a:lnTo>
                  <a:pt x="2220384" y="0"/>
                </a:lnTo>
                <a:close/>
                <a:moveTo>
                  <a:pt x="1983320" y="0"/>
                </a:moveTo>
                <a:lnTo>
                  <a:pt x="1992369" y="531"/>
                </a:lnTo>
                <a:lnTo>
                  <a:pt x="2001418" y="2123"/>
                </a:lnTo>
                <a:lnTo>
                  <a:pt x="2009934" y="4246"/>
                </a:lnTo>
                <a:lnTo>
                  <a:pt x="2017918" y="7430"/>
                </a:lnTo>
                <a:lnTo>
                  <a:pt x="2025902" y="11145"/>
                </a:lnTo>
                <a:lnTo>
                  <a:pt x="2033354" y="15922"/>
                </a:lnTo>
                <a:lnTo>
                  <a:pt x="2040806" y="20698"/>
                </a:lnTo>
                <a:lnTo>
                  <a:pt x="2046661" y="27067"/>
                </a:lnTo>
                <a:lnTo>
                  <a:pt x="2053049" y="32905"/>
                </a:lnTo>
                <a:lnTo>
                  <a:pt x="2057839" y="40335"/>
                </a:lnTo>
                <a:lnTo>
                  <a:pt x="2062630" y="47765"/>
                </a:lnTo>
                <a:lnTo>
                  <a:pt x="2066356" y="55726"/>
                </a:lnTo>
                <a:lnTo>
                  <a:pt x="2069549" y="63686"/>
                </a:lnTo>
                <a:lnTo>
                  <a:pt x="2071146" y="72178"/>
                </a:lnTo>
                <a:lnTo>
                  <a:pt x="2073275" y="81200"/>
                </a:lnTo>
                <a:lnTo>
                  <a:pt x="2073275" y="90753"/>
                </a:lnTo>
                <a:lnTo>
                  <a:pt x="2073275" y="99775"/>
                </a:lnTo>
                <a:lnTo>
                  <a:pt x="2071146" y="108797"/>
                </a:lnTo>
                <a:lnTo>
                  <a:pt x="2069549" y="117289"/>
                </a:lnTo>
                <a:lnTo>
                  <a:pt x="2066356" y="125780"/>
                </a:lnTo>
                <a:lnTo>
                  <a:pt x="2062630" y="133741"/>
                </a:lnTo>
                <a:lnTo>
                  <a:pt x="2057839" y="141171"/>
                </a:lnTo>
                <a:lnTo>
                  <a:pt x="2053049" y="148071"/>
                </a:lnTo>
                <a:lnTo>
                  <a:pt x="2046661" y="154439"/>
                </a:lnTo>
                <a:lnTo>
                  <a:pt x="2040806" y="160277"/>
                </a:lnTo>
                <a:lnTo>
                  <a:pt x="2033354" y="165584"/>
                </a:lnTo>
                <a:lnTo>
                  <a:pt x="2025902" y="169830"/>
                </a:lnTo>
                <a:lnTo>
                  <a:pt x="2017918" y="173545"/>
                </a:lnTo>
                <a:lnTo>
                  <a:pt x="2009934" y="176729"/>
                </a:lnTo>
                <a:lnTo>
                  <a:pt x="2001418" y="178852"/>
                </a:lnTo>
                <a:lnTo>
                  <a:pt x="1992369" y="180444"/>
                </a:lnTo>
                <a:lnTo>
                  <a:pt x="1983320" y="180975"/>
                </a:lnTo>
                <a:lnTo>
                  <a:pt x="1973739" y="180444"/>
                </a:lnTo>
                <a:lnTo>
                  <a:pt x="1964690" y="178852"/>
                </a:lnTo>
                <a:lnTo>
                  <a:pt x="1956174" y="176729"/>
                </a:lnTo>
                <a:lnTo>
                  <a:pt x="1947657" y="173545"/>
                </a:lnTo>
                <a:lnTo>
                  <a:pt x="1939673" y="169830"/>
                </a:lnTo>
                <a:lnTo>
                  <a:pt x="1932221" y="165584"/>
                </a:lnTo>
                <a:lnTo>
                  <a:pt x="1925834" y="160277"/>
                </a:lnTo>
                <a:lnTo>
                  <a:pt x="1918914" y="154439"/>
                </a:lnTo>
                <a:lnTo>
                  <a:pt x="1913591" y="148071"/>
                </a:lnTo>
                <a:lnTo>
                  <a:pt x="1907736" y="141171"/>
                </a:lnTo>
                <a:lnTo>
                  <a:pt x="1903478" y="133741"/>
                </a:lnTo>
                <a:lnTo>
                  <a:pt x="1899752" y="125780"/>
                </a:lnTo>
                <a:lnTo>
                  <a:pt x="1897091" y="117289"/>
                </a:lnTo>
                <a:lnTo>
                  <a:pt x="1894429" y="108797"/>
                </a:lnTo>
                <a:lnTo>
                  <a:pt x="1893365" y="99775"/>
                </a:lnTo>
                <a:lnTo>
                  <a:pt x="1892300" y="90753"/>
                </a:lnTo>
                <a:lnTo>
                  <a:pt x="1893365" y="81200"/>
                </a:lnTo>
                <a:lnTo>
                  <a:pt x="1894429" y="72178"/>
                </a:lnTo>
                <a:lnTo>
                  <a:pt x="1897091" y="63686"/>
                </a:lnTo>
                <a:lnTo>
                  <a:pt x="1899752" y="55726"/>
                </a:lnTo>
                <a:lnTo>
                  <a:pt x="1903478" y="47765"/>
                </a:lnTo>
                <a:lnTo>
                  <a:pt x="1907736" y="40335"/>
                </a:lnTo>
                <a:lnTo>
                  <a:pt x="1913591" y="32905"/>
                </a:lnTo>
                <a:lnTo>
                  <a:pt x="1918914" y="27067"/>
                </a:lnTo>
                <a:lnTo>
                  <a:pt x="1925834" y="20698"/>
                </a:lnTo>
                <a:lnTo>
                  <a:pt x="1932221" y="15922"/>
                </a:lnTo>
                <a:lnTo>
                  <a:pt x="1939673" y="11145"/>
                </a:lnTo>
                <a:lnTo>
                  <a:pt x="1947657" y="7430"/>
                </a:lnTo>
                <a:lnTo>
                  <a:pt x="1956174" y="4246"/>
                </a:lnTo>
                <a:lnTo>
                  <a:pt x="1964690" y="2123"/>
                </a:lnTo>
                <a:lnTo>
                  <a:pt x="1973739" y="531"/>
                </a:lnTo>
                <a:lnTo>
                  <a:pt x="1983320" y="0"/>
                </a:lnTo>
                <a:close/>
                <a:moveTo>
                  <a:pt x="1746251" y="0"/>
                </a:moveTo>
                <a:lnTo>
                  <a:pt x="1755299" y="531"/>
                </a:lnTo>
                <a:lnTo>
                  <a:pt x="1764881" y="2123"/>
                </a:lnTo>
                <a:lnTo>
                  <a:pt x="1773397" y="4246"/>
                </a:lnTo>
                <a:lnTo>
                  <a:pt x="1781381" y="7430"/>
                </a:lnTo>
                <a:lnTo>
                  <a:pt x="1789365" y="11145"/>
                </a:lnTo>
                <a:lnTo>
                  <a:pt x="1797350" y="15922"/>
                </a:lnTo>
                <a:lnTo>
                  <a:pt x="1803737" y="20698"/>
                </a:lnTo>
                <a:lnTo>
                  <a:pt x="1810124" y="27067"/>
                </a:lnTo>
                <a:lnTo>
                  <a:pt x="1815979" y="32905"/>
                </a:lnTo>
                <a:lnTo>
                  <a:pt x="1821302" y="40335"/>
                </a:lnTo>
                <a:lnTo>
                  <a:pt x="1826093" y="47765"/>
                </a:lnTo>
                <a:lnTo>
                  <a:pt x="1829819" y="55726"/>
                </a:lnTo>
                <a:lnTo>
                  <a:pt x="1832480" y="63686"/>
                </a:lnTo>
                <a:lnTo>
                  <a:pt x="1835141" y="72178"/>
                </a:lnTo>
                <a:lnTo>
                  <a:pt x="1836206" y="81200"/>
                </a:lnTo>
                <a:lnTo>
                  <a:pt x="1836738" y="90753"/>
                </a:lnTo>
                <a:lnTo>
                  <a:pt x="1836206" y="99775"/>
                </a:lnTo>
                <a:lnTo>
                  <a:pt x="1835141" y="108797"/>
                </a:lnTo>
                <a:lnTo>
                  <a:pt x="1832480" y="117289"/>
                </a:lnTo>
                <a:lnTo>
                  <a:pt x="1829819" y="125780"/>
                </a:lnTo>
                <a:lnTo>
                  <a:pt x="1826093" y="133741"/>
                </a:lnTo>
                <a:lnTo>
                  <a:pt x="1821302" y="141171"/>
                </a:lnTo>
                <a:lnTo>
                  <a:pt x="1815979" y="148071"/>
                </a:lnTo>
                <a:lnTo>
                  <a:pt x="1810124" y="154439"/>
                </a:lnTo>
                <a:lnTo>
                  <a:pt x="1803737" y="160277"/>
                </a:lnTo>
                <a:lnTo>
                  <a:pt x="1797350" y="165584"/>
                </a:lnTo>
                <a:lnTo>
                  <a:pt x="1789365" y="169830"/>
                </a:lnTo>
                <a:lnTo>
                  <a:pt x="1781381" y="173545"/>
                </a:lnTo>
                <a:lnTo>
                  <a:pt x="1773397" y="176729"/>
                </a:lnTo>
                <a:lnTo>
                  <a:pt x="1764881" y="178852"/>
                </a:lnTo>
                <a:lnTo>
                  <a:pt x="1755299" y="180444"/>
                </a:lnTo>
                <a:lnTo>
                  <a:pt x="1746251" y="180975"/>
                </a:lnTo>
                <a:lnTo>
                  <a:pt x="1737202" y="180444"/>
                </a:lnTo>
                <a:lnTo>
                  <a:pt x="1728153" y="178852"/>
                </a:lnTo>
                <a:lnTo>
                  <a:pt x="1719637" y="176729"/>
                </a:lnTo>
                <a:lnTo>
                  <a:pt x="1711120" y="173545"/>
                </a:lnTo>
                <a:lnTo>
                  <a:pt x="1703668" y="169830"/>
                </a:lnTo>
                <a:lnTo>
                  <a:pt x="1695684" y="165584"/>
                </a:lnTo>
                <a:lnTo>
                  <a:pt x="1688765" y="160277"/>
                </a:lnTo>
                <a:lnTo>
                  <a:pt x="1681845" y="154439"/>
                </a:lnTo>
                <a:lnTo>
                  <a:pt x="1676522" y="148071"/>
                </a:lnTo>
                <a:lnTo>
                  <a:pt x="1671199" y="141171"/>
                </a:lnTo>
                <a:lnTo>
                  <a:pt x="1666941" y="133741"/>
                </a:lnTo>
                <a:lnTo>
                  <a:pt x="1663215" y="125780"/>
                </a:lnTo>
                <a:lnTo>
                  <a:pt x="1660021" y="117289"/>
                </a:lnTo>
                <a:lnTo>
                  <a:pt x="1657360" y="108797"/>
                </a:lnTo>
                <a:lnTo>
                  <a:pt x="1656296" y="99775"/>
                </a:lnTo>
                <a:lnTo>
                  <a:pt x="1655763" y="90753"/>
                </a:lnTo>
                <a:lnTo>
                  <a:pt x="1656296" y="81200"/>
                </a:lnTo>
                <a:lnTo>
                  <a:pt x="1657360" y="72178"/>
                </a:lnTo>
                <a:lnTo>
                  <a:pt x="1660021" y="63686"/>
                </a:lnTo>
                <a:lnTo>
                  <a:pt x="1663215" y="55726"/>
                </a:lnTo>
                <a:lnTo>
                  <a:pt x="1666941" y="47765"/>
                </a:lnTo>
                <a:lnTo>
                  <a:pt x="1671199" y="40335"/>
                </a:lnTo>
                <a:lnTo>
                  <a:pt x="1676522" y="32905"/>
                </a:lnTo>
                <a:lnTo>
                  <a:pt x="1681845" y="27067"/>
                </a:lnTo>
                <a:lnTo>
                  <a:pt x="1688765" y="20698"/>
                </a:lnTo>
                <a:lnTo>
                  <a:pt x="1695684" y="15922"/>
                </a:lnTo>
                <a:lnTo>
                  <a:pt x="1703668" y="11145"/>
                </a:lnTo>
                <a:lnTo>
                  <a:pt x="1711120" y="7430"/>
                </a:lnTo>
                <a:lnTo>
                  <a:pt x="1719637" y="4246"/>
                </a:lnTo>
                <a:lnTo>
                  <a:pt x="1728153" y="2123"/>
                </a:lnTo>
                <a:lnTo>
                  <a:pt x="1737202" y="531"/>
                </a:lnTo>
                <a:lnTo>
                  <a:pt x="1746251" y="0"/>
                </a:lnTo>
                <a:close/>
                <a:moveTo>
                  <a:pt x="1509978" y="0"/>
                </a:moveTo>
                <a:lnTo>
                  <a:pt x="1519000" y="531"/>
                </a:lnTo>
                <a:lnTo>
                  <a:pt x="1528023" y="2123"/>
                </a:lnTo>
                <a:lnTo>
                  <a:pt x="1536514" y="4246"/>
                </a:lnTo>
                <a:lnTo>
                  <a:pt x="1545006" y="7430"/>
                </a:lnTo>
                <a:lnTo>
                  <a:pt x="1552966" y="11145"/>
                </a:lnTo>
                <a:lnTo>
                  <a:pt x="1560396" y="15922"/>
                </a:lnTo>
                <a:lnTo>
                  <a:pt x="1567296" y="20698"/>
                </a:lnTo>
                <a:lnTo>
                  <a:pt x="1574195" y="27067"/>
                </a:lnTo>
                <a:lnTo>
                  <a:pt x="1579502" y="32905"/>
                </a:lnTo>
                <a:lnTo>
                  <a:pt x="1584809" y="40335"/>
                </a:lnTo>
                <a:lnTo>
                  <a:pt x="1589055" y="47765"/>
                </a:lnTo>
                <a:lnTo>
                  <a:pt x="1592770" y="55726"/>
                </a:lnTo>
                <a:lnTo>
                  <a:pt x="1595954" y="63686"/>
                </a:lnTo>
                <a:lnTo>
                  <a:pt x="1598608" y="72178"/>
                </a:lnTo>
                <a:lnTo>
                  <a:pt x="1599670" y="81200"/>
                </a:lnTo>
                <a:lnTo>
                  <a:pt x="1600200" y="90753"/>
                </a:lnTo>
                <a:lnTo>
                  <a:pt x="1599670" y="99775"/>
                </a:lnTo>
                <a:lnTo>
                  <a:pt x="1598608" y="108797"/>
                </a:lnTo>
                <a:lnTo>
                  <a:pt x="1595954" y="117289"/>
                </a:lnTo>
                <a:lnTo>
                  <a:pt x="1592770" y="125780"/>
                </a:lnTo>
                <a:lnTo>
                  <a:pt x="1589055" y="133741"/>
                </a:lnTo>
                <a:lnTo>
                  <a:pt x="1584809" y="141171"/>
                </a:lnTo>
                <a:lnTo>
                  <a:pt x="1579502" y="148071"/>
                </a:lnTo>
                <a:lnTo>
                  <a:pt x="1574195" y="154439"/>
                </a:lnTo>
                <a:lnTo>
                  <a:pt x="1567296" y="160277"/>
                </a:lnTo>
                <a:lnTo>
                  <a:pt x="1560396" y="165584"/>
                </a:lnTo>
                <a:lnTo>
                  <a:pt x="1552966" y="169830"/>
                </a:lnTo>
                <a:lnTo>
                  <a:pt x="1545006" y="173545"/>
                </a:lnTo>
                <a:lnTo>
                  <a:pt x="1536514" y="176729"/>
                </a:lnTo>
                <a:lnTo>
                  <a:pt x="1528023" y="178852"/>
                </a:lnTo>
                <a:lnTo>
                  <a:pt x="1519000" y="180444"/>
                </a:lnTo>
                <a:lnTo>
                  <a:pt x="1509978" y="180975"/>
                </a:lnTo>
                <a:lnTo>
                  <a:pt x="1500425" y="180444"/>
                </a:lnTo>
                <a:lnTo>
                  <a:pt x="1491403" y="178852"/>
                </a:lnTo>
                <a:lnTo>
                  <a:pt x="1482911" y="176729"/>
                </a:lnTo>
                <a:lnTo>
                  <a:pt x="1474951" y="173545"/>
                </a:lnTo>
                <a:lnTo>
                  <a:pt x="1466990" y="169830"/>
                </a:lnTo>
                <a:lnTo>
                  <a:pt x="1459560" y="165584"/>
                </a:lnTo>
                <a:lnTo>
                  <a:pt x="1452661" y="160277"/>
                </a:lnTo>
                <a:lnTo>
                  <a:pt x="1446292" y="154439"/>
                </a:lnTo>
                <a:lnTo>
                  <a:pt x="1440454" y="148071"/>
                </a:lnTo>
                <a:lnTo>
                  <a:pt x="1435147" y="141171"/>
                </a:lnTo>
                <a:lnTo>
                  <a:pt x="1430370" y="133741"/>
                </a:lnTo>
                <a:lnTo>
                  <a:pt x="1426655" y="125780"/>
                </a:lnTo>
                <a:lnTo>
                  <a:pt x="1423471" y="117289"/>
                </a:lnTo>
                <a:lnTo>
                  <a:pt x="1421348" y="108797"/>
                </a:lnTo>
                <a:lnTo>
                  <a:pt x="1420287" y="99775"/>
                </a:lnTo>
                <a:lnTo>
                  <a:pt x="1419225" y="90753"/>
                </a:lnTo>
                <a:lnTo>
                  <a:pt x="1420287" y="81200"/>
                </a:lnTo>
                <a:lnTo>
                  <a:pt x="1421348" y="72178"/>
                </a:lnTo>
                <a:lnTo>
                  <a:pt x="1423471" y="63686"/>
                </a:lnTo>
                <a:lnTo>
                  <a:pt x="1426655" y="55726"/>
                </a:lnTo>
                <a:lnTo>
                  <a:pt x="1430370" y="47765"/>
                </a:lnTo>
                <a:lnTo>
                  <a:pt x="1435147" y="40335"/>
                </a:lnTo>
                <a:lnTo>
                  <a:pt x="1440454" y="32905"/>
                </a:lnTo>
                <a:lnTo>
                  <a:pt x="1446292" y="27067"/>
                </a:lnTo>
                <a:lnTo>
                  <a:pt x="1452661" y="20698"/>
                </a:lnTo>
                <a:lnTo>
                  <a:pt x="1459560" y="15922"/>
                </a:lnTo>
                <a:lnTo>
                  <a:pt x="1466990" y="11145"/>
                </a:lnTo>
                <a:lnTo>
                  <a:pt x="1474951" y="7430"/>
                </a:lnTo>
                <a:lnTo>
                  <a:pt x="1482911" y="4246"/>
                </a:lnTo>
                <a:lnTo>
                  <a:pt x="1491403" y="2123"/>
                </a:lnTo>
                <a:lnTo>
                  <a:pt x="1500425" y="531"/>
                </a:lnTo>
                <a:lnTo>
                  <a:pt x="1509978" y="0"/>
                </a:lnTo>
                <a:close/>
                <a:moveTo>
                  <a:pt x="799572" y="0"/>
                </a:moveTo>
                <a:lnTo>
                  <a:pt x="809097" y="531"/>
                </a:lnTo>
                <a:lnTo>
                  <a:pt x="817564" y="2123"/>
                </a:lnTo>
                <a:lnTo>
                  <a:pt x="826559" y="4246"/>
                </a:lnTo>
                <a:lnTo>
                  <a:pt x="834497" y="7430"/>
                </a:lnTo>
                <a:lnTo>
                  <a:pt x="842434" y="11145"/>
                </a:lnTo>
                <a:lnTo>
                  <a:pt x="849843" y="15922"/>
                </a:lnTo>
                <a:lnTo>
                  <a:pt x="856722" y="20698"/>
                </a:lnTo>
                <a:lnTo>
                  <a:pt x="863072" y="27067"/>
                </a:lnTo>
                <a:lnTo>
                  <a:pt x="868893" y="32905"/>
                </a:lnTo>
                <a:lnTo>
                  <a:pt x="874185" y="40335"/>
                </a:lnTo>
                <a:lnTo>
                  <a:pt x="878947" y="47765"/>
                </a:lnTo>
                <a:lnTo>
                  <a:pt x="882651" y="55726"/>
                </a:lnTo>
                <a:lnTo>
                  <a:pt x="885826" y="63686"/>
                </a:lnTo>
                <a:lnTo>
                  <a:pt x="887414" y="72178"/>
                </a:lnTo>
                <a:lnTo>
                  <a:pt x="889001" y="81200"/>
                </a:lnTo>
                <a:lnTo>
                  <a:pt x="889001" y="90753"/>
                </a:lnTo>
                <a:lnTo>
                  <a:pt x="889001" y="99775"/>
                </a:lnTo>
                <a:lnTo>
                  <a:pt x="887414" y="108797"/>
                </a:lnTo>
                <a:lnTo>
                  <a:pt x="885826" y="117289"/>
                </a:lnTo>
                <a:lnTo>
                  <a:pt x="882651" y="125780"/>
                </a:lnTo>
                <a:lnTo>
                  <a:pt x="878947" y="133741"/>
                </a:lnTo>
                <a:lnTo>
                  <a:pt x="874185" y="141171"/>
                </a:lnTo>
                <a:lnTo>
                  <a:pt x="868893" y="148071"/>
                </a:lnTo>
                <a:lnTo>
                  <a:pt x="863072" y="154439"/>
                </a:lnTo>
                <a:lnTo>
                  <a:pt x="856722" y="160277"/>
                </a:lnTo>
                <a:lnTo>
                  <a:pt x="849843" y="165584"/>
                </a:lnTo>
                <a:lnTo>
                  <a:pt x="842434" y="169830"/>
                </a:lnTo>
                <a:lnTo>
                  <a:pt x="834497" y="173545"/>
                </a:lnTo>
                <a:lnTo>
                  <a:pt x="826559" y="176729"/>
                </a:lnTo>
                <a:lnTo>
                  <a:pt x="817564" y="178852"/>
                </a:lnTo>
                <a:lnTo>
                  <a:pt x="809097" y="180444"/>
                </a:lnTo>
                <a:lnTo>
                  <a:pt x="799572" y="180975"/>
                </a:lnTo>
                <a:lnTo>
                  <a:pt x="790576" y="180444"/>
                </a:lnTo>
                <a:lnTo>
                  <a:pt x="781580" y="178852"/>
                </a:lnTo>
                <a:lnTo>
                  <a:pt x="773113" y="176729"/>
                </a:lnTo>
                <a:lnTo>
                  <a:pt x="764647" y="173545"/>
                </a:lnTo>
                <a:lnTo>
                  <a:pt x="756709" y="169830"/>
                </a:lnTo>
                <a:lnTo>
                  <a:pt x="749301" y="165584"/>
                </a:lnTo>
                <a:lnTo>
                  <a:pt x="742422" y="160277"/>
                </a:lnTo>
                <a:lnTo>
                  <a:pt x="735542" y="154439"/>
                </a:lnTo>
                <a:lnTo>
                  <a:pt x="730251" y="148071"/>
                </a:lnTo>
                <a:lnTo>
                  <a:pt x="724959" y="141171"/>
                </a:lnTo>
                <a:lnTo>
                  <a:pt x="720726" y="133741"/>
                </a:lnTo>
                <a:lnTo>
                  <a:pt x="717022" y="125780"/>
                </a:lnTo>
                <a:lnTo>
                  <a:pt x="713847" y="117289"/>
                </a:lnTo>
                <a:lnTo>
                  <a:pt x="711201" y="108797"/>
                </a:lnTo>
                <a:lnTo>
                  <a:pt x="710142" y="99775"/>
                </a:lnTo>
                <a:lnTo>
                  <a:pt x="709613" y="90753"/>
                </a:lnTo>
                <a:lnTo>
                  <a:pt x="710142" y="81200"/>
                </a:lnTo>
                <a:lnTo>
                  <a:pt x="711201" y="72178"/>
                </a:lnTo>
                <a:lnTo>
                  <a:pt x="713847" y="63686"/>
                </a:lnTo>
                <a:lnTo>
                  <a:pt x="717022" y="55726"/>
                </a:lnTo>
                <a:lnTo>
                  <a:pt x="720726" y="47765"/>
                </a:lnTo>
                <a:lnTo>
                  <a:pt x="724959" y="40335"/>
                </a:lnTo>
                <a:lnTo>
                  <a:pt x="730251" y="32905"/>
                </a:lnTo>
                <a:lnTo>
                  <a:pt x="735542" y="27067"/>
                </a:lnTo>
                <a:lnTo>
                  <a:pt x="742422" y="20698"/>
                </a:lnTo>
                <a:lnTo>
                  <a:pt x="749301" y="15922"/>
                </a:lnTo>
                <a:lnTo>
                  <a:pt x="756709" y="11145"/>
                </a:lnTo>
                <a:lnTo>
                  <a:pt x="764647" y="7430"/>
                </a:lnTo>
                <a:lnTo>
                  <a:pt x="773113" y="4246"/>
                </a:lnTo>
                <a:lnTo>
                  <a:pt x="781580" y="2123"/>
                </a:lnTo>
                <a:lnTo>
                  <a:pt x="790576" y="531"/>
                </a:lnTo>
                <a:lnTo>
                  <a:pt x="799572" y="0"/>
                </a:lnTo>
                <a:close/>
                <a:moveTo>
                  <a:pt x="563032" y="0"/>
                </a:moveTo>
                <a:lnTo>
                  <a:pt x="571975" y="531"/>
                </a:lnTo>
                <a:lnTo>
                  <a:pt x="580918" y="2123"/>
                </a:lnTo>
                <a:lnTo>
                  <a:pt x="589335" y="4246"/>
                </a:lnTo>
                <a:lnTo>
                  <a:pt x="597226" y="7430"/>
                </a:lnTo>
                <a:lnTo>
                  <a:pt x="605117" y="11145"/>
                </a:lnTo>
                <a:lnTo>
                  <a:pt x="613008" y="15922"/>
                </a:lnTo>
                <a:lnTo>
                  <a:pt x="619847" y="20698"/>
                </a:lnTo>
                <a:lnTo>
                  <a:pt x="625633" y="27067"/>
                </a:lnTo>
                <a:lnTo>
                  <a:pt x="631946" y="32905"/>
                </a:lnTo>
                <a:lnTo>
                  <a:pt x="636681" y="40335"/>
                </a:lnTo>
                <a:lnTo>
                  <a:pt x="641415" y="47765"/>
                </a:lnTo>
                <a:lnTo>
                  <a:pt x="645098" y="55726"/>
                </a:lnTo>
                <a:lnTo>
                  <a:pt x="648254" y="63686"/>
                </a:lnTo>
                <a:lnTo>
                  <a:pt x="650885" y="72178"/>
                </a:lnTo>
                <a:lnTo>
                  <a:pt x="651937" y="81200"/>
                </a:lnTo>
                <a:lnTo>
                  <a:pt x="652463" y="90753"/>
                </a:lnTo>
                <a:lnTo>
                  <a:pt x="651937" y="99775"/>
                </a:lnTo>
                <a:lnTo>
                  <a:pt x="650885" y="108797"/>
                </a:lnTo>
                <a:lnTo>
                  <a:pt x="648254" y="117289"/>
                </a:lnTo>
                <a:lnTo>
                  <a:pt x="645098" y="125780"/>
                </a:lnTo>
                <a:lnTo>
                  <a:pt x="641415" y="133741"/>
                </a:lnTo>
                <a:lnTo>
                  <a:pt x="636681" y="141171"/>
                </a:lnTo>
                <a:lnTo>
                  <a:pt x="631946" y="148071"/>
                </a:lnTo>
                <a:lnTo>
                  <a:pt x="625633" y="154439"/>
                </a:lnTo>
                <a:lnTo>
                  <a:pt x="619847" y="160277"/>
                </a:lnTo>
                <a:lnTo>
                  <a:pt x="613008" y="165584"/>
                </a:lnTo>
                <a:lnTo>
                  <a:pt x="605117" y="169830"/>
                </a:lnTo>
                <a:lnTo>
                  <a:pt x="597226" y="173545"/>
                </a:lnTo>
                <a:lnTo>
                  <a:pt x="589335" y="176729"/>
                </a:lnTo>
                <a:lnTo>
                  <a:pt x="580918" y="178852"/>
                </a:lnTo>
                <a:lnTo>
                  <a:pt x="571975" y="180444"/>
                </a:lnTo>
                <a:lnTo>
                  <a:pt x="563032" y="180975"/>
                </a:lnTo>
                <a:lnTo>
                  <a:pt x="554089" y="180444"/>
                </a:lnTo>
                <a:lnTo>
                  <a:pt x="544620" y="178852"/>
                </a:lnTo>
                <a:lnTo>
                  <a:pt x="536202" y="176729"/>
                </a:lnTo>
                <a:lnTo>
                  <a:pt x="527785" y="173545"/>
                </a:lnTo>
                <a:lnTo>
                  <a:pt x="519894" y="169830"/>
                </a:lnTo>
                <a:lnTo>
                  <a:pt x="512530" y="165584"/>
                </a:lnTo>
                <a:lnTo>
                  <a:pt x="506217" y="160277"/>
                </a:lnTo>
                <a:lnTo>
                  <a:pt x="499378" y="154439"/>
                </a:lnTo>
                <a:lnTo>
                  <a:pt x="494117" y="148071"/>
                </a:lnTo>
                <a:lnTo>
                  <a:pt x="488331" y="141171"/>
                </a:lnTo>
                <a:lnTo>
                  <a:pt x="484122" y="133741"/>
                </a:lnTo>
                <a:lnTo>
                  <a:pt x="480440" y="125780"/>
                </a:lnTo>
                <a:lnTo>
                  <a:pt x="477809" y="117289"/>
                </a:lnTo>
                <a:lnTo>
                  <a:pt x="475179" y="108797"/>
                </a:lnTo>
                <a:lnTo>
                  <a:pt x="474127" y="99775"/>
                </a:lnTo>
                <a:lnTo>
                  <a:pt x="473075" y="90753"/>
                </a:lnTo>
                <a:lnTo>
                  <a:pt x="474127" y="81200"/>
                </a:lnTo>
                <a:lnTo>
                  <a:pt x="475179" y="72178"/>
                </a:lnTo>
                <a:lnTo>
                  <a:pt x="477809" y="63686"/>
                </a:lnTo>
                <a:lnTo>
                  <a:pt x="480440" y="55726"/>
                </a:lnTo>
                <a:lnTo>
                  <a:pt x="484122" y="47765"/>
                </a:lnTo>
                <a:lnTo>
                  <a:pt x="488331" y="40335"/>
                </a:lnTo>
                <a:lnTo>
                  <a:pt x="494117" y="32905"/>
                </a:lnTo>
                <a:lnTo>
                  <a:pt x="499378" y="27067"/>
                </a:lnTo>
                <a:lnTo>
                  <a:pt x="506217" y="20698"/>
                </a:lnTo>
                <a:lnTo>
                  <a:pt x="512530" y="15922"/>
                </a:lnTo>
                <a:lnTo>
                  <a:pt x="519894" y="11145"/>
                </a:lnTo>
                <a:lnTo>
                  <a:pt x="527785" y="7430"/>
                </a:lnTo>
                <a:lnTo>
                  <a:pt x="536202" y="4246"/>
                </a:lnTo>
                <a:lnTo>
                  <a:pt x="544620" y="2123"/>
                </a:lnTo>
                <a:lnTo>
                  <a:pt x="554089" y="531"/>
                </a:lnTo>
                <a:lnTo>
                  <a:pt x="563032" y="0"/>
                </a:lnTo>
                <a:close/>
                <a:moveTo>
                  <a:pt x="325969" y="0"/>
                </a:moveTo>
                <a:lnTo>
                  <a:pt x="334912" y="531"/>
                </a:lnTo>
                <a:lnTo>
                  <a:pt x="344381" y="2123"/>
                </a:lnTo>
                <a:lnTo>
                  <a:pt x="352798" y="4246"/>
                </a:lnTo>
                <a:lnTo>
                  <a:pt x="361215" y="7430"/>
                </a:lnTo>
                <a:lnTo>
                  <a:pt x="369106" y="11145"/>
                </a:lnTo>
                <a:lnTo>
                  <a:pt x="376471" y="15922"/>
                </a:lnTo>
                <a:lnTo>
                  <a:pt x="382784" y="20698"/>
                </a:lnTo>
                <a:lnTo>
                  <a:pt x="389623" y="27067"/>
                </a:lnTo>
                <a:lnTo>
                  <a:pt x="394883" y="32905"/>
                </a:lnTo>
                <a:lnTo>
                  <a:pt x="400670" y="40335"/>
                </a:lnTo>
                <a:lnTo>
                  <a:pt x="404878" y="47765"/>
                </a:lnTo>
                <a:lnTo>
                  <a:pt x="408561" y="55726"/>
                </a:lnTo>
                <a:lnTo>
                  <a:pt x="411191" y="63686"/>
                </a:lnTo>
                <a:lnTo>
                  <a:pt x="413821" y="72178"/>
                </a:lnTo>
                <a:lnTo>
                  <a:pt x="414874" y="81200"/>
                </a:lnTo>
                <a:lnTo>
                  <a:pt x="415926" y="90753"/>
                </a:lnTo>
                <a:lnTo>
                  <a:pt x="414874" y="99775"/>
                </a:lnTo>
                <a:lnTo>
                  <a:pt x="413821" y="108797"/>
                </a:lnTo>
                <a:lnTo>
                  <a:pt x="411191" y="117289"/>
                </a:lnTo>
                <a:lnTo>
                  <a:pt x="408561" y="125780"/>
                </a:lnTo>
                <a:lnTo>
                  <a:pt x="404878" y="133741"/>
                </a:lnTo>
                <a:lnTo>
                  <a:pt x="400670" y="141171"/>
                </a:lnTo>
                <a:lnTo>
                  <a:pt x="394883" y="148071"/>
                </a:lnTo>
                <a:lnTo>
                  <a:pt x="389623" y="154439"/>
                </a:lnTo>
                <a:lnTo>
                  <a:pt x="382784" y="160277"/>
                </a:lnTo>
                <a:lnTo>
                  <a:pt x="376471" y="165584"/>
                </a:lnTo>
                <a:lnTo>
                  <a:pt x="369106" y="169830"/>
                </a:lnTo>
                <a:lnTo>
                  <a:pt x="361215" y="173545"/>
                </a:lnTo>
                <a:lnTo>
                  <a:pt x="352798" y="176729"/>
                </a:lnTo>
                <a:lnTo>
                  <a:pt x="344381" y="178852"/>
                </a:lnTo>
                <a:lnTo>
                  <a:pt x="334912" y="180444"/>
                </a:lnTo>
                <a:lnTo>
                  <a:pt x="325969" y="180975"/>
                </a:lnTo>
                <a:lnTo>
                  <a:pt x="317026" y="180444"/>
                </a:lnTo>
                <a:lnTo>
                  <a:pt x="308083" y="178852"/>
                </a:lnTo>
                <a:lnTo>
                  <a:pt x="299665" y="176729"/>
                </a:lnTo>
                <a:lnTo>
                  <a:pt x="291775" y="173545"/>
                </a:lnTo>
                <a:lnTo>
                  <a:pt x="283884" y="169830"/>
                </a:lnTo>
                <a:lnTo>
                  <a:pt x="276519" y="165584"/>
                </a:lnTo>
                <a:lnTo>
                  <a:pt x="269154" y="160277"/>
                </a:lnTo>
                <a:lnTo>
                  <a:pt x="263367" y="154439"/>
                </a:lnTo>
                <a:lnTo>
                  <a:pt x="257054" y="148071"/>
                </a:lnTo>
                <a:lnTo>
                  <a:pt x="252320" y="141171"/>
                </a:lnTo>
                <a:lnTo>
                  <a:pt x="247585" y="133741"/>
                </a:lnTo>
                <a:lnTo>
                  <a:pt x="243903" y="125780"/>
                </a:lnTo>
                <a:lnTo>
                  <a:pt x="240746" y="117289"/>
                </a:lnTo>
                <a:lnTo>
                  <a:pt x="238116" y="108797"/>
                </a:lnTo>
                <a:lnTo>
                  <a:pt x="237064" y="99775"/>
                </a:lnTo>
                <a:lnTo>
                  <a:pt x="236538" y="90753"/>
                </a:lnTo>
                <a:lnTo>
                  <a:pt x="237064" y="81200"/>
                </a:lnTo>
                <a:lnTo>
                  <a:pt x="238116" y="72178"/>
                </a:lnTo>
                <a:lnTo>
                  <a:pt x="240746" y="63686"/>
                </a:lnTo>
                <a:lnTo>
                  <a:pt x="243903" y="55726"/>
                </a:lnTo>
                <a:lnTo>
                  <a:pt x="247585" y="47765"/>
                </a:lnTo>
                <a:lnTo>
                  <a:pt x="252320" y="40335"/>
                </a:lnTo>
                <a:lnTo>
                  <a:pt x="257054" y="32905"/>
                </a:lnTo>
                <a:lnTo>
                  <a:pt x="263367" y="27067"/>
                </a:lnTo>
                <a:lnTo>
                  <a:pt x="269154" y="20698"/>
                </a:lnTo>
                <a:lnTo>
                  <a:pt x="276519" y="15922"/>
                </a:lnTo>
                <a:lnTo>
                  <a:pt x="283884" y="11145"/>
                </a:lnTo>
                <a:lnTo>
                  <a:pt x="291775" y="7430"/>
                </a:lnTo>
                <a:lnTo>
                  <a:pt x="299665" y="4246"/>
                </a:lnTo>
                <a:lnTo>
                  <a:pt x="308083" y="2123"/>
                </a:lnTo>
                <a:lnTo>
                  <a:pt x="317026" y="531"/>
                </a:lnTo>
                <a:lnTo>
                  <a:pt x="325969" y="0"/>
                </a:lnTo>
                <a:close/>
                <a:moveTo>
                  <a:pt x="89429" y="0"/>
                </a:moveTo>
                <a:lnTo>
                  <a:pt x="98425" y="531"/>
                </a:lnTo>
                <a:lnTo>
                  <a:pt x="107421" y="2123"/>
                </a:lnTo>
                <a:lnTo>
                  <a:pt x="115888" y="4246"/>
                </a:lnTo>
                <a:lnTo>
                  <a:pt x="124354" y="7430"/>
                </a:lnTo>
                <a:lnTo>
                  <a:pt x="132292" y="11145"/>
                </a:lnTo>
                <a:lnTo>
                  <a:pt x="139700" y="15922"/>
                </a:lnTo>
                <a:lnTo>
                  <a:pt x="146579" y="20698"/>
                </a:lnTo>
                <a:lnTo>
                  <a:pt x="153459" y="27067"/>
                </a:lnTo>
                <a:lnTo>
                  <a:pt x="158750" y="32905"/>
                </a:lnTo>
                <a:lnTo>
                  <a:pt x="164042" y="40335"/>
                </a:lnTo>
                <a:lnTo>
                  <a:pt x="168275" y="47765"/>
                </a:lnTo>
                <a:lnTo>
                  <a:pt x="171979" y="55726"/>
                </a:lnTo>
                <a:lnTo>
                  <a:pt x="175154" y="63686"/>
                </a:lnTo>
                <a:lnTo>
                  <a:pt x="177800" y="72178"/>
                </a:lnTo>
                <a:lnTo>
                  <a:pt x="178859" y="81200"/>
                </a:lnTo>
                <a:lnTo>
                  <a:pt x="179388" y="90753"/>
                </a:lnTo>
                <a:lnTo>
                  <a:pt x="178859" y="99775"/>
                </a:lnTo>
                <a:lnTo>
                  <a:pt x="177800" y="108797"/>
                </a:lnTo>
                <a:lnTo>
                  <a:pt x="175154" y="117289"/>
                </a:lnTo>
                <a:lnTo>
                  <a:pt x="171979" y="125780"/>
                </a:lnTo>
                <a:lnTo>
                  <a:pt x="168275" y="133741"/>
                </a:lnTo>
                <a:lnTo>
                  <a:pt x="164042" y="141171"/>
                </a:lnTo>
                <a:lnTo>
                  <a:pt x="158750" y="148071"/>
                </a:lnTo>
                <a:lnTo>
                  <a:pt x="153459" y="154439"/>
                </a:lnTo>
                <a:lnTo>
                  <a:pt x="146579" y="160277"/>
                </a:lnTo>
                <a:lnTo>
                  <a:pt x="139700" y="165584"/>
                </a:lnTo>
                <a:lnTo>
                  <a:pt x="132292" y="169830"/>
                </a:lnTo>
                <a:lnTo>
                  <a:pt x="124354" y="173545"/>
                </a:lnTo>
                <a:lnTo>
                  <a:pt x="115888" y="176729"/>
                </a:lnTo>
                <a:lnTo>
                  <a:pt x="107421" y="178852"/>
                </a:lnTo>
                <a:lnTo>
                  <a:pt x="98425" y="180444"/>
                </a:lnTo>
                <a:lnTo>
                  <a:pt x="89429" y="180975"/>
                </a:lnTo>
                <a:lnTo>
                  <a:pt x="79904" y="180444"/>
                </a:lnTo>
                <a:lnTo>
                  <a:pt x="71437" y="178852"/>
                </a:lnTo>
                <a:lnTo>
                  <a:pt x="62442" y="176729"/>
                </a:lnTo>
                <a:lnTo>
                  <a:pt x="54504" y="173545"/>
                </a:lnTo>
                <a:lnTo>
                  <a:pt x="46567" y="169830"/>
                </a:lnTo>
                <a:lnTo>
                  <a:pt x="39158" y="165584"/>
                </a:lnTo>
                <a:lnTo>
                  <a:pt x="32279" y="160277"/>
                </a:lnTo>
                <a:lnTo>
                  <a:pt x="25929" y="154439"/>
                </a:lnTo>
                <a:lnTo>
                  <a:pt x="20108" y="148071"/>
                </a:lnTo>
                <a:lnTo>
                  <a:pt x="14816" y="141171"/>
                </a:lnTo>
                <a:lnTo>
                  <a:pt x="10054" y="133741"/>
                </a:lnTo>
                <a:lnTo>
                  <a:pt x="6350" y="125780"/>
                </a:lnTo>
                <a:lnTo>
                  <a:pt x="3704" y="117289"/>
                </a:lnTo>
                <a:lnTo>
                  <a:pt x="1587" y="108797"/>
                </a:lnTo>
                <a:lnTo>
                  <a:pt x="0" y="99775"/>
                </a:lnTo>
                <a:lnTo>
                  <a:pt x="0" y="90753"/>
                </a:lnTo>
                <a:lnTo>
                  <a:pt x="0" y="81200"/>
                </a:lnTo>
                <a:lnTo>
                  <a:pt x="1587" y="72178"/>
                </a:lnTo>
                <a:lnTo>
                  <a:pt x="3704" y="63686"/>
                </a:lnTo>
                <a:lnTo>
                  <a:pt x="6350" y="55726"/>
                </a:lnTo>
                <a:lnTo>
                  <a:pt x="10054" y="47765"/>
                </a:lnTo>
                <a:lnTo>
                  <a:pt x="14816" y="40335"/>
                </a:lnTo>
                <a:lnTo>
                  <a:pt x="20108" y="32905"/>
                </a:lnTo>
                <a:lnTo>
                  <a:pt x="25929" y="27067"/>
                </a:lnTo>
                <a:lnTo>
                  <a:pt x="32279" y="20698"/>
                </a:lnTo>
                <a:lnTo>
                  <a:pt x="39158" y="15922"/>
                </a:lnTo>
                <a:lnTo>
                  <a:pt x="46567" y="11145"/>
                </a:lnTo>
                <a:lnTo>
                  <a:pt x="54504" y="7430"/>
                </a:lnTo>
                <a:lnTo>
                  <a:pt x="62442" y="4246"/>
                </a:lnTo>
                <a:lnTo>
                  <a:pt x="71437" y="2123"/>
                </a:lnTo>
                <a:lnTo>
                  <a:pt x="79904" y="531"/>
                </a:lnTo>
                <a:lnTo>
                  <a:pt x="89429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矩形 57"/>
          <p:cNvSpPr>
            <a:spLocks noChangeArrowheads="1"/>
          </p:cNvSpPr>
          <p:nvPr/>
        </p:nvSpPr>
        <p:spPr bwMode="auto">
          <a:xfrm>
            <a:off x="8420030" y="3789244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7" name="文本框 40"/>
          <p:cNvSpPr txBox="1"/>
          <p:nvPr/>
        </p:nvSpPr>
        <p:spPr>
          <a:xfrm>
            <a:off x="8420030" y="4193787"/>
            <a:ext cx="3089629" cy="9233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</p:spTree>
    <p:extLst>
      <p:ext uri="{BB962C8B-B14F-4D97-AF65-F5344CB8AC3E}">
        <p14:creationId xmlns:p14="http://schemas.microsoft.com/office/powerpoint/2010/main" val="844174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22" grpId="0" animBg="1"/>
      <p:bldP spid="23" grpId="0" animBg="1"/>
      <p:bldP spid="16" grpId="0"/>
      <p:bldP spid="18" grpId="0" animBg="1"/>
      <p:bldP spid="19" grpId="0"/>
      <p:bldP spid="20" grpId="0"/>
      <p:bldP spid="21" grpId="0" animBg="1"/>
      <p:bldP spid="24" grpId="0"/>
      <p:bldP spid="25" grpId="0"/>
      <p:bldP spid="26" grpId="0" animBg="1"/>
      <p:bldP spid="27" grpId="0"/>
      <p:bldP spid="28" grpId="0"/>
      <p:bldP spid="29" grpId="0" animBg="1"/>
      <p:bldP spid="30" grpId="0"/>
      <p:bldP spid="31" grpId="0"/>
      <p:bldP spid="32" grpId="0" animBg="1"/>
      <p:bldP spid="33" grpId="0"/>
      <p:bldP spid="34" grpId="0"/>
      <p:bldP spid="35" grpId="0" animBg="1"/>
      <p:bldP spid="36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椭圆 39"/>
          <p:cNvSpPr/>
          <p:nvPr/>
        </p:nvSpPr>
        <p:spPr>
          <a:xfrm flipH="1">
            <a:off x="10662217" y="1842988"/>
            <a:ext cx="2159876" cy="215987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-241214" y="4524969"/>
            <a:ext cx="987711" cy="987711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-528014" y="5583074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7700331" y="-279924"/>
            <a:ext cx="1039735" cy="1039735"/>
          </a:xfrm>
          <a:prstGeom prst="ellipse">
            <a:avLst/>
          </a:prstGeom>
          <a:solidFill>
            <a:srgbClr val="DFF1F5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017591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326523" y="6204386"/>
            <a:ext cx="2030336" cy="20303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6" name="椭圆 45"/>
          <p:cNvSpPr/>
          <p:nvPr/>
        </p:nvSpPr>
        <p:spPr>
          <a:xfrm flipH="1">
            <a:off x="11336981" y="4353908"/>
            <a:ext cx="987711" cy="987711"/>
          </a:xfrm>
          <a:prstGeom prst="ellipse">
            <a:avLst/>
          </a:prstGeom>
          <a:solidFill>
            <a:schemeClr val="accent4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10233921" y="5669542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9" name="椭圆 48"/>
          <p:cNvSpPr/>
          <p:nvPr/>
        </p:nvSpPr>
        <p:spPr>
          <a:xfrm flipH="1">
            <a:off x="9125475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6825942" y="6204386"/>
            <a:ext cx="2030336" cy="2030336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-447332" y="941377"/>
            <a:ext cx="756614" cy="618482"/>
          </a:xfrm>
          <a:prstGeom prst="ellipse">
            <a:avLst/>
          </a:prstGeom>
          <a:solidFill>
            <a:schemeClr val="tx2">
              <a:lumMod val="20000"/>
              <a:lumOff val="8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-735891" y="-611345"/>
            <a:ext cx="1471782" cy="1482328"/>
          </a:xfrm>
          <a:prstGeom prst="ellipse">
            <a:avLst/>
          </a:prstGeom>
          <a:solidFill>
            <a:schemeClr val="tx2">
              <a:lumMod val="40000"/>
              <a:lumOff val="6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4785" y="43035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添加您宝贵的标题</a:t>
            </a:r>
          </a:p>
        </p:txBody>
      </p:sp>
      <p:sp>
        <p:nvSpPr>
          <p:cNvPr id="18" name="直接连接符 7"/>
          <p:cNvSpPr/>
          <p:nvPr/>
        </p:nvSpPr>
        <p:spPr>
          <a:xfrm>
            <a:off x="1044530" y="1559859"/>
            <a:ext cx="0" cy="3795712"/>
          </a:xfrm>
          <a:prstGeom prst="line">
            <a:avLst/>
          </a:prstGeom>
          <a:solidFill>
            <a:schemeClr val="accent1">
              <a:lumMod val="50000"/>
            </a:schemeClr>
          </a:solidFill>
          <a:ln w="63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3755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椭圆 2"/>
          <p:cNvSpPr>
            <a:spLocks noChangeArrowheads="1"/>
          </p:cNvSpPr>
          <p:nvPr/>
        </p:nvSpPr>
        <p:spPr bwMode="auto">
          <a:xfrm>
            <a:off x="961186" y="2000803"/>
            <a:ext cx="166690" cy="169036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椭圆 8"/>
          <p:cNvSpPr>
            <a:spLocks noChangeArrowheads="1"/>
          </p:cNvSpPr>
          <p:nvPr/>
        </p:nvSpPr>
        <p:spPr bwMode="auto">
          <a:xfrm>
            <a:off x="961186" y="3195777"/>
            <a:ext cx="166690" cy="16669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椭圆 9"/>
          <p:cNvSpPr>
            <a:spLocks noChangeArrowheads="1"/>
          </p:cNvSpPr>
          <p:nvPr/>
        </p:nvSpPr>
        <p:spPr bwMode="auto">
          <a:xfrm>
            <a:off x="961186" y="4392545"/>
            <a:ext cx="166690" cy="165516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57"/>
          <p:cNvSpPr>
            <a:spLocks noChangeArrowheads="1"/>
          </p:cNvSpPr>
          <p:nvPr/>
        </p:nvSpPr>
        <p:spPr bwMode="auto">
          <a:xfrm>
            <a:off x="1211220" y="1914351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211220" y="2252905"/>
            <a:ext cx="5031245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26" name="矩形 57"/>
          <p:cNvSpPr>
            <a:spLocks noChangeArrowheads="1"/>
          </p:cNvSpPr>
          <p:nvPr/>
        </p:nvSpPr>
        <p:spPr bwMode="auto">
          <a:xfrm>
            <a:off x="1211220" y="3099885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211220" y="3438439"/>
            <a:ext cx="5031245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28" name="矩形 57"/>
          <p:cNvSpPr>
            <a:spLocks noChangeArrowheads="1"/>
          </p:cNvSpPr>
          <p:nvPr/>
        </p:nvSpPr>
        <p:spPr bwMode="auto">
          <a:xfrm>
            <a:off x="1211220" y="4285419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211220" y="4623973"/>
            <a:ext cx="5031245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266" y="1434349"/>
            <a:ext cx="3610300" cy="43612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26378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9" grpId="0" animBg="1"/>
      <p:bldP spid="50" grpId="0" animBg="1"/>
      <p:bldP spid="22" grpId="0" animBg="1"/>
      <p:bldP spid="23" grpId="0" animBg="1"/>
      <p:bldP spid="16" grpId="0"/>
      <p:bldP spid="18" grpId="0" animBg="1"/>
      <p:bldP spid="19" grpId="0" animBg="1"/>
      <p:bldP spid="20" grpId="0" animBg="1"/>
      <p:bldP spid="21" grpId="0" animBg="1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椭圆 40"/>
          <p:cNvSpPr/>
          <p:nvPr/>
        </p:nvSpPr>
        <p:spPr>
          <a:xfrm>
            <a:off x="-241214" y="4524969"/>
            <a:ext cx="987711" cy="987711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-528014" y="5583074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7700331" y="-279924"/>
            <a:ext cx="1039735" cy="1039735"/>
          </a:xfrm>
          <a:prstGeom prst="ellipse">
            <a:avLst/>
          </a:prstGeom>
          <a:solidFill>
            <a:srgbClr val="DFF1F5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017591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326523" y="6204386"/>
            <a:ext cx="2030336" cy="20303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10233921" y="5669542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9508182" y="5187511"/>
            <a:ext cx="1039735" cy="1039735"/>
          </a:xfrm>
          <a:prstGeom prst="ellipse">
            <a:avLst/>
          </a:prstGeom>
          <a:solidFill>
            <a:schemeClr val="accent4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9" name="椭圆 48"/>
          <p:cNvSpPr/>
          <p:nvPr/>
        </p:nvSpPr>
        <p:spPr>
          <a:xfrm flipH="1">
            <a:off x="9125475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6825942" y="6204386"/>
            <a:ext cx="2030336" cy="2030336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-447332" y="941377"/>
            <a:ext cx="756614" cy="618482"/>
          </a:xfrm>
          <a:prstGeom prst="ellipse">
            <a:avLst/>
          </a:prstGeom>
          <a:solidFill>
            <a:schemeClr val="tx2">
              <a:lumMod val="20000"/>
              <a:lumOff val="8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-735891" y="-611345"/>
            <a:ext cx="1471782" cy="1482328"/>
          </a:xfrm>
          <a:prstGeom prst="ellipse">
            <a:avLst/>
          </a:prstGeom>
          <a:solidFill>
            <a:schemeClr val="tx2">
              <a:lumMod val="40000"/>
              <a:lumOff val="6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4785" y="43035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添加您宝贵的标题</a:t>
            </a:r>
          </a:p>
        </p:txBody>
      </p:sp>
      <p:sp>
        <p:nvSpPr>
          <p:cNvPr id="18" name="矩形: 圆角 5"/>
          <p:cNvSpPr/>
          <p:nvPr/>
        </p:nvSpPr>
        <p:spPr>
          <a:xfrm rot="16200000">
            <a:off x="-470513" y="3098861"/>
            <a:ext cx="2684265" cy="400485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矩形: 圆角 6"/>
          <p:cNvSpPr/>
          <p:nvPr/>
        </p:nvSpPr>
        <p:spPr>
          <a:xfrm rot="16200000">
            <a:off x="-271380" y="3297994"/>
            <a:ext cx="2285999" cy="400485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文本框 2"/>
          <p:cNvSpPr txBox="1"/>
          <p:nvPr/>
        </p:nvSpPr>
        <p:spPr>
          <a:xfrm>
            <a:off x="1204535" y="3440907"/>
            <a:ext cx="2208188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  <a:endParaRPr kumimoji="0" lang="en-US" altLang="en-US" sz="12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1" name="矩形 57"/>
          <p:cNvSpPr>
            <a:spLocks noChangeArrowheads="1"/>
          </p:cNvSpPr>
          <p:nvPr/>
        </p:nvSpPr>
        <p:spPr bwMode="auto">
          <a:xfrm>
            <a:off x="1204535" y="3098014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4" name="文本框 2"/>
          <p:cNvSpPr txBox="1"/>
          <p:nvPr/>
        </p:nvSpPr>
        <p:spPr>
          <a:xfrm>
            <a:off x="1204534" y="2459956"/>
            <a:ext cx="1801813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3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89%</a:t>
            </a:r>
            <a:endParaRPr kumimoji="0" lang="en-US" altLang="en-US" sz="32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5" name="矩形: 圆角 10"/>
          <p:cNvSpPr/>
          <p:nvPr/>
        </p:nvSpPr>
        <p:spPr>
          <a:xfrm rot="16200000">
            <a:off x="3690029" y="3098861"/>
            <a:ext cx="2684265" cy="400485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矩形: 圆角 11"/>
          <p:cNvSpPr/>
          <p:nvPr/>
        </p:nvSpPr>
        <p:spPr>
          <a:xfrm rot="16200000">
            <a:off x="4096717" y="3505549"/>
            <a:ext cx="1870888" cy="400485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文本框 2"/>
          <p:cNvSpPr txBox="1"/>
          <p:nvPr/>
        </p:nvSpPr>
        <p:spPr>
          <a:xfrm>
            <a:off x="5365077" y="3440907"/>
            <a:ext cx="2208188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  <a:endParaRPr kumimoji="0" lang="en-US" altLang="en-US" sz="12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8" name="矩形 57"/>
          <p:cNvSpPr>
            <a:spLocks noChangeArrowheads="1"/>
          </p:cNvSpPr>
          <p:nvPr/>
        </p:nvSpPr>
        <p:spPr bwMode="auto">
          <a:xfrm>
            <a:off x="5365077" y="3098014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9" name="文本框 2"/>
          <p:cNvSpPr txBox="1"/>
          <p:nvPr/>
        </p:nvSpPr>
        <p:spPr>
          <a:xfrm>
            <a:off x="5365076" y="2459956"/>
            <a:ext cx="1801813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3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59%</a:t>
            </a:r>
            <a:endParaRPr kumimoji="0" lang="en-US" altLang="en-US" sz="32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30" name="矩形: 圆角 15"/>
          <p:cNvSpPr/>
          <p:nvPr/>
        </p:nvSpPr>
        <p:spPr>
          <a:xfrm rot="16200000">
            <a:off x="7850571" y="3098861"/>
            <a:ext cx="2684265" cy="400485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矩形: 圆角 16"/>
          <p:cNvSpPr/>
          <p:nvPr/>
        </p:nvSpPr>
        <p:spPr>
          <a:xfrm rot="16200000">
            <a:off x="8694356" y="3942645"/>
            <a:ext cx="996695" cy="400485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文本框 2"/>
          <p:cNvSpPr txBox="1"/>
          <p:nvPr/>
        </p:nvSpPr>
        <p:spPr>
          <a:xfrm>
            <a:off x="9525619" y="3440907"/>
            <a:ext cx="2208188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  <a:endParaRPr kumimoji="0" lang="en-US" altLang="en-US" sz="12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33" name="矩形 57"/>
          <p:cNvSpPr>
            <a:spLocks noChangeArrowheads="1"/>
          </p:cNvSpPr>
          <p:nvPr/>
        </p:nvSpPr>
        <p:spPr bwMode="auto">
          <a:xfrm>
            <a:off x="9525619" y="3098014"/>
            <a:ext cx="18018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千图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-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宝贵的标题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4" name="文本框 2"/>
          <p:cNvSpPr txBox="1"/>
          <p:nvPr/>
        </p:nvSpPr>
        <p:spPr>
          <a:xfrm>
            <a:off x="9525618" y="2459956"/>
            <a:ext cx="1801813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3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39%</a:t>
            </a:r>
            <a:endParaRPr kumimoji="0" lang="en-US" altLang="en-US" sz="3200" b="0" i="0" u="none" strike="noStrike" kern="1200" cap="none" spc="0" normalizeH="0" baseline="0" noProof="1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6756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7" grpId="0" animBg="1"/>
      <p:bldP spid="48" grpId="0" animBg="1"/>
      <p:bldP spid="49" grpId="0" animBg="1"/>
      <p:bldP spid="50" grpId="0" animBg="1"/>
      <p:bldP spid="22" grpId="0" animBg="1"/>
      <p:bldP spid="23" grpId="0" animBg="1"/>
      <p:bldP spid="16" grpId="0"/>
      <p:bldP spid="18" grpId="0" animBg="1"/>
      <p:bldP spid="19" grpId="0" animBg="1"/>
      <p:bldP spid="20" grpId="0"/>
      <p:bldP spid="21" grpId="0"/>
      <p:bldP spid="24" grpId="0"/>
      <p:bldP spid="25" grpId="0" animBg="1"/>
      <p:bldP spid="26" grpId="0" animBg="1"/>
      <p:bldP spid="27" grpId="0"/>
      <p:bldP spid="28" grpId="0"/>
      <p:bldP spid="29" grpId="0"/>
      <p:bldP spid="30" grpId="0" animBg="1"/>
      <p:bldP spid="31" grpId="0" animBg="1"/>
      <p:bldP spid="32" grpId="0"/>
      <p:bldP spid="33" grpId="0"/>
      <p:bldP spid="34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ster Pitch">
  <a:themeElements>
    <a:clrScheme name="Colored">
      <a:dk1>
        <a:sysClr val="windowText" lastClr="000000"/>
      </a:dk1>
      <a:lt1>
        <a:sysClr val="window" lastClr="FFFFFF"/>
      </a:lt1>
      <a:dk2>
        <a:srgbClr val="122C4D"/>
      </a:dk2>
      <a:lt2>
        <a:srgbClr val="FFFCFF"/>
      </a:lt2>
      <a:accent1>
        <a:srgbClr val="46556A"/>
      </a:accent1>
      <a:accent2>
        <a:srgbClr val="1487B1"/>
      </a:accent2>
      <a:accent3>
        <a:srgbClr val="44BE9B"/>
      </a:accent3>
      <a:accent4>
        <a:srgbClr val="9CB833"/>
      </a:accent4>
      <a:accent5>
        <a:srgbClr val="F98634"/>
      </a:accent5>
      <a:accent6>
        <a:srgbClr val="D44024"/>
      </a:accent6>
      <a:hlink>
        <a:srgbClr val="0000FF"/>
      </a:hlink>
      <a:folHlink>
        <a:srgbClr val="800080"/>
      </a:folHlink>
    </a:clrScheme>
    <a:fontScheme name="Temp">
      <a:majorFont>
        <a:latin typeface="Gill Sans MT"/>
        <a:ea typeface="方正兰亭细黑_GBK"/>
        <a:cs typeface=""/>
      </a:majorFont>
      <a:minorFont>
        <a:latin typeface="Gill Sans MT"/>
        <a:ea typeface="方正兰亭细黑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2948</Words>
  <Application>Microsoft Office PowerPoint</Application>
  <PresentationFormat>宽屏</PresentationFormat>
  <Paragraphs>228</Paragraphs>
  <Slides>28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45" baseType="lpstr">
      <vt:lpstr>FontAwesome</vt:lpstr>
      <vt:lpstr>Gill Sans</vt:lpstr>
      <vt:lpstr>Lato Black</vt:lpstr>
      <vt:lpstr>Lato Hairline</vt:lpstr>
      <vt:lpstr>Lato Light</vt:lpstr>
      <vt:lpstr>Lato Regular</vt:lpstr>
      <vt:lpstr>Roboto Light</vt:lpstr>
      <vt:lpstr>方正兰亭细黑_GBK</vt:lpstr>
      <vt:lpstr>宋体</vt:lpstr>
      <vt:lpstr>微软雅黑</vt:lpstr>
      <vt:lpstr>Arial</vt:lpstr>
      <vt:lpstr>Calibri</vt:lpstr>
      <vt:lpstr>Calibri Light</vt:lpstr>
      <vt:lpstr>Gill Sans MT</vt:lpstr>
      <vt:lpstr>Impact</vt:lpstr>
      <vt:lpstr>Office 主题</vt:lpstr>
      <vt:lpstr>Master Pitch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68</cp:revision>
  <dcterms:created xsi:type="dcterms:W3CDTF">2015-05-05T08:02:00Z</dcterms:created>
  <dcterms:modified xsi:type="dcterms:W3CDTF">2017-04-07T02:13:52Z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