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95" r:id="rId2"/>
    <p:sldId id="276" r:id="rId3"/>
    <p:sldId id="277" r:id="rId4"/>
    <p:sldId id="259" r:id="rId5"/>
    <p:sldId id="260" r:id="rId6"/>
    <p:sldId id="261" r:id="rId7"/>
    <p:sldId id="263" r:id="rId8"/>
    <p:sldId id="301" r:id="rId9"/>
    <p:sldId id="264" r:id="rId10"/>
    <p:sldId id="299" r:id="rId11"/>
    <p:sldId id="265" r:id="rId12"/>
    <p:sldId id="267" r:id="rId13"/>
    <p:sldId id="302" r:id="rId14"/>
    <p:sldId id="268" r:id="rId15"/>
    <p:sldId id="297" r:id="rId16"/>
    <p:sldId id="298" r:id="rId17"/>
    <p:sldId id="269" r:id="rId18"/>
    <p:sldId id="303" r:id="rId19"/>
    <p:sldId id="271" r:id="rId20"/>
    <p:sldId id="272" r:id="rId21"/>
    <p:sldId id="273" r:id="rId22"/>
    <p:sldId id="296" r:id="rId23"/>
    <p:sldId id="300" r:id="rId24"/>
    <p:sldId id="304" r:id="rId25"/>
  </p:sldIdLst>
  <p:sldSz cx="12192000" cy="6858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方正清刻本悦宋简体" panose="02010600030101010101" charset="-122"/>
      <p:regular r:id="rId32"/>
    </p:embeddedFont>
    <p:embeddedFont>
      <p:font typeface="等线" panose="02010600030101010101" pitchFamily="2" charset="-122"/>
      <p:regular r:id="rId33"/>
      <p:bold r:id="rId34"/>
    </p:embeddedFont>
    <p:embeddedFont>
      <p:font typeface="Calibri Light" panose="020F0302020204030204" pitchFamily="34" charset="0"/>
      <p:regular r:id="rId35"/>
      <p: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82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39" y="297"/>
      </p:cViewPr>
      <p:guideLst>
        <p:guide orient="horz" pos="21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B1EA6A-F7D5-487B-AAD9-EE3846DE6A5F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9295A-73D0-4884-9D9F-9ADA9365E2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9295A-73D0-4884-9D9F-9ADA9365E21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2A37CE-6B73-434C-BCC1-06C8033CFE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2A37CE-6B73-434C-BCC1-06C8033CFE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2A37CE-6B73-434C-BCC1-06C8033CFE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9295A-73D0-4884-9D9F-9ADA9365E210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2A37CE-6B73-434C-BCC1-06C8033CFE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2A37CE-6B73-434C-BCC1-06C8033CFE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EA85DD-A481-47D2-80A5-55331A69BA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2.jpeg"/><Relationship Id="rId5" Type="http://schemas.openxmlformats.org/officeDocument/2006/relationships/image" Target="../media/image1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2.jpeg"/><Relationship Id="rId5" Type="http://schemas.openxmlformats.org/officeDocument/2006/relationships/image" Target="../media/image11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5.jpeg"/><Relationship Id="rId5" Type="http://schemas.openxmlformats.org/officeDocument/2006/relationships/image" Target="../media/image2.jpe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26.png"/><Relationship Id="rId5" Type="http://schemas.openxmlformats.org/officeDocument/2006/relationships/image" Target="../media/image2.jpe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2.jpeg"/><Relationship Id="rId5" Type="http://schemas.openxmlformats.org/officeDocument/2006/relationships/image" Target="../media/image11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11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11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image" Target="../media/image2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2.jpeg"/><Relationship Id="rId5" Type="http://schemas.openxmlformats.org/officeDocument/2006/relationships/image" Target="../media/image11.pn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11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11.png"/><Relationship Id="rId5" Type="http://schemas.openxmlformats.org/officeDocument/2006/relationships/image" Target="../media/image33.pn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2.jpeg"/><Relationship Id="rId5" Type="http://schemas.openxmlformats.org/officeDocument/2006/relationships/image" Target="../media/image11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1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.jpeg"/><Relationship Id="rId5" Type="http://schemas.openxmlformats.org/officeDocument/2006/relationships/image" Target="../media/image11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1630" y="248920"/>
            <a:ext cx="11532870" cy="6303645"/>
          </a:xfrm>
          <a:prstGeom prst="rect">
            <a:avLst/>
          </a:prstGeom>
          <a:noFill/>
          <a:ln w="60325">
            <a:solidFill>
              <a:srgbClr val="E6C8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ciqi2"/>
          <p:cNvPicPr>
            <a:picLocks noChangeAspect="1"/>
          </p:cNvPicPr>
          <p:nvPr/>
        </p:nvPicPr>
        <p:blipFill>
          <a:blip r:embed="rId3"/>
          <a:srcRect t="66233" r="57025"/>
          <a:stretch>
            <a:fillRect/>
          </a:stretch>
        </p:blipFill>
        <p:spPr>
          <a:xfrm rot="5400000">
            <a:off x="264795" y="-307340"/>
            <a:ext cx="3474085" cy="4036695"/>
          </a:xfrm>
          <a:prstGeom prst="rect">
            <a:avLst/>
          </a:prstGeom>
        </p:spPr>
      </p:pic>
      <p:pic>
        <p:nvPicPr>
          <p:cNvPr id="7" name="图片 6" descr="ciqi2"/>
          <p:cNvPicPr>
            <a:picLocks noChangeAspect="1"/>
          </p:cNvPicPr>
          <p:nvPr/>
        </p:nvPicPr>
        <p:blipFill>
          <a:blip r:embed="rId3"/>
          <a:srcRect l="64381" b="72096"/>
          <a:stretch>
            <a:fillRect/>
          </a:stretch>
        </p:blipFill>
        <p:spPr>
          <a:xfrm rot="5400000">
            <a:off x="9210675" y="3862705"/>
            <a:ext cx="2769235" cy="32543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15515" y="2228850"/>
            <a:ext cx="81381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blipFill>
                  <a:blip r:embed="rId4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国潮风</a:t>
            </a:r>
            <a:r>
              <a:rPr lang="zh-CN" altLang="en-US" sz="8800" b="1" dirty="0">
                <a:blipFill>
                  <a:blip r:embed="rId4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通用模板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02360" y="3674110"/>
            <a:ext cx="9987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blipFill>
                  <a:blip r:embed="rId4"/>
                  <a:stretch>
                    <a:fillRect/>
                  </a:stretch>
                </a:blip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pic>
        <p:nvPicPr>
          <p:cNvPr id="10" name="图片 9" descr="摄图网_4004677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5395" y="248920"/>
            <a:ext cx="2573655" cy="2573655"/>
          </a:xfrm>
          <a:prstGeom prst="rect">
            <a:avLst/>
          </a:prstGeom>
        </p:spPr>
      </p:pic>
      <p:pic>
        <p:nvPicPr>
          <p:cNvPr id="12" name="图片 11" descr="摄图网_4004677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60" y="4105275"/>
            <a:ext cx="2179955" cy="217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D:\樱花\摄图网_400107754.jpg摄图网_400107754"/>
          <p:cNvPicPr>
            <a:picLocks noChangeAspect="1"/>
          </p:cNvPicPr>
          <p:nvPr/>
        </p:nvPicPr>
        <p:blipFill>
          <a:blip r:embed="rId4"/>
          <a:srcRect t="25198" b="12027"/>
          <a:stretch>
            <a:fillRect/>
          </a:stretch>
        </p:blipFill>
        <p:spPr>
          <a:xfrm>
            <a:off x="-6350" y="1657350"/>
            <a:ext cx="12205335" cy="30010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86594" y="5102383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水墨主题请在此输入文字 水墨主题请在此输入文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字水墨主题请在此输入文字  水墨主题请在此输入文字 </a:t>
            </a:r>
          </a:p>
        </p:txBody>
      </p:sp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6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12110" y="1620594"/>
            <a:ext cx="5238104" cy="1469847"/>
            <a:chOff x="1412110" y="1620594"/>
            <a:chExt cx="5238104" cy="1469847"/>
          </a:xfrm>
        </p:grpSpPr>
        <p:sp>
          <p:nvSpPr>
            <p:cNvPr id="8" name="矩形 7"/>
            <p:cNvSpPr/>
            <p:nvPr/>
          </p:nvSpPr>
          <p:spPr>
            <a:xfrm>
              <a:off x="1412110" y="1620594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784635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84635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主题请在此输入文字  水墨主题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请在此输入文字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9007" y="1799306"/>
              <a:ext cx="1731207" cy="1038724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3491695" y="3269153"/>
            <a:ext cx="5208609" cy="1469847"/>
            <a:chOff x="3491695" y="3269153"/>
            <a:chExt cx="5208609" cy="1469847"/>
          </a:xfrm>
        </p:grpSpPr>
        <p:sp>
          <p:nvSpPr>
            <p:cNvPr id="10" name="矩形 9"/>
            <p:cNvSpPr/>
            <p:nvPr/>
          </p:nvSpPr>
          <p:spPr>
            <a:xfrm>
              <a:off x="3491695" y="3269153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784635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84635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主题请在此输入文字  水墨主题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请在此输入文字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695" y="3487102"/>
              <a:ext cx="1286782" cy="1178158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784610" y="4917712"/>
            <a:ext cx="5208609" cy="1469847"/>
            <a:chOff x="5784610" y="4917712"/>
            <a:chExt cx="5208609" cy="1469847"/>
          </a:xfrm>
        </p:grpSpPr>
        <p:sp>
          <p:nvSpPr>
            <p:cNvPr id="11" name="矩形 10"/>
            <p:cNvSpPr/>
            <p:nvPr/>
          </p:nvSpPr>
          <p:spPr>
            <a:xfrm>
              <a:off x="5784610" y="4917712"/>
              <a:ext cx="5208609" cy="1469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784635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784635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主题请在此输入文字  水墨主题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请在此输入文字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9350" y="5197139"/>
              <a:ext cx="1462737" cy="1190420"/>
            </a:xfrm>
            <a:prstGeom prst="rect">
              <a:avLst/>
            </a:prstGeom>
          </p:spPr>
        </p:pic>
      </p:grpSp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8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943505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42456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</p:txBody>
      </p:sp>
      <p:pic>
        <p:nvPicPr>
          <p:cNvPr id="19" name="图片 18" descr="D:\樱花\摄图网_400969398.png摄图网_40096939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772535" y="1658620"/>
            <a:ext cx="3737610" cy="3737610"/>
          </a:xfrm>
          <a:prstGeom prst="rect">
            <a:avLst/>
          </a:prstGeom>
        </p:spPr>
      </p:pic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6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29555" y="1673860"/>
            <a:ext cx="10160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Auraka方黑檀" panose="02020700000000000000" pitchFamily="18" charset="-128"/>
              </a:rPr>
              <a:t>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62984" y="3448050"/>
            <a:ext cx="5405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30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Auraka方黑檀" panose="02020700000000000000" pitchFamily="18" charset="-128"/>
              </a:rPr>
              <a:t>点击输入标题文字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 flipH="1">
            <a:off x="7651317" y="2237990"/>
            <a:ext cx="716786" cy="291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9286317" y="3534924"/>
            <a:ext cx="830020" cy="348924"/>
          </a:xfrm>
          <a:prstGeom prst="rect">
            <a:avLst/>
          </a:prstGeom>
        </p:spPr>
      </p:pic>
      <p:sp>
        <p:nvSpPr>
          <p:cNvPr id="12" name="Freeform 239"/>
          <p:cNvSpPr>
            <a:spLocks noEditPoints="1"/>
          </p:cNvSpPr>
          <p:nvPr/>
        </p:nvSpPr>
        <p:spPr bwMode="auto">
          <a:xfrm>
            <a:off x="2571496" y="1610029"/>
            <a:ext cx="1557855" cy="1255921"/>
          </a:xfrm>
          <a:custGeom>
            <a:avLst/>
            <a:gdLst>
              <a:gd name="T0" fmla="*/ 180 w 228"/>
              <a:gd name="T1" fmla="*/ 36 h 184"/>
              <a:gd name="T2" fmla="*/ 172 w 228"/>
              <a:gd name="T3" fmla="*/ 60 h 184"/>
              <a:gd name="T4" fmla="*/ 161 w 228"/>
              <a:gd name="T5" fmla="*/ 86 h 184"/>
              <a:gd name="T6" fmla="*/ 225 w 228"/>
              <a:gd name="T7" fmla="*/ 105 h 184"/>
              <a:gd name="T8" fmla="*/ 211 w 228"/>
              <a:gd name="T9" fmla="*/ 132 h 184"/>
              <a:gd name="T10" fmla="*/ 218 w 228"/>
              <a:gd name="T11" fmla="*/ 158 h 184"/>
              <a:gd name="T12" fmla="*/ 158 w 228"/>
              <a:gd name="T13" fmla="*/ 177 h 184"/>
              <a:gd name="T14" fmla="*/ 179 w 228"/>
              <a:gd name="T15" fmla="*/ 152 h 184"/>
              <a:gd name="T16" fmla="*/ 130 w 228"/>
              <a:gd name="T17" fmla="*/ 137 h 184"/>
              <a:gd name="T18" fmla="*/ 169 w 228"/>
              <a:gd name="T19" fmla="*/ 118 h 184"/>
              <a:gd name="T20" fmla="*/ 139 w 228"/>
              <a:gd name="T21" fmla="*/ 94 h 184"/>
              <a:gd name="T22" fmla="*/ 93 w 228"/>
              <a:gd name="T23" fmla="*/ 113 h 184"/>
              <a:gd name="T24" fmla="*/ 49 w 228"/>
              <a:gd name="T25" fmla="*/ 107 h 184"/>
              <a:gd name="T26" fmla="*/ 9 w 228"/>
              <a:gd name="T27" fmla="*/ 87 h 184"/>
              <a:gd name="T28" fmla="*/ 87 w 228"/>
              <a:gd name="T29" fmla="*/ 83 h 184"/>
              <a:gd name="T30" fmla="*/ 96 w 228"/>
              <a:gd name="T31" fmla="*/ 92 h 184"/>
              <a:gd name="T32" fmla="*/ 138 w 228"/>
              <a:gd name="T33" fmla="*/ 62 h 184"/>
              <a:gd name="T34" fmla="*/ 131 w 228"/>
              <a:gd name="T35" fmla="*/ 31 h 184"/>
              <a:gd name="T36" fmla="*/ 123 w 228"/>
              <a:gd name="T37" fmla="*/ 16 h 184"/>
              <a:gd name="T38" fmla="*/ 155 w 228"/>
              <a:gd name="T39" fmla="*/ 11 h 184"/>
              <a:gd name="T40" fmla="*/ 134 w 228"/>
              <a:gd name="T41" fmla="*/ 16 h 184"/>
              <a:gd name="T42" fmla="*/ 188 w 228"/>
              <a:gd name="T43" fmla="*/ 31 h 184"/>
              <a:gd name="T44" fmla="*/ 173 w 228"/>
              <a:gd name="T45" fmla="*/ 24 h 184"/>
              <a:gd name="T46" fmla="*/ 157 w 228"/>
              <a:gd name="T47" fmla="*/ 28 h 184"/>
              <a:gd name="T48" fmla="*/ 176 w 228"/>
              <a:gd name="T49" fmla="*/ 48 h 184"/>
              <a:gd name="T50" fmla="*/ 157 w 228"/>
              <a:gd name="T51" fmla="*/ 58 h 184"/>
              <a:gd name="T52" fmla="*/ 160 w 228"/>
              <a:gd name="T53" fmla="*/ 72 h 184"/>
              <a:gd name="T54" fmla="*/ 184 w 228"/>
              <a:gd name="T55" fmla="*/ 95 h 184"/>
              <a:gd name="T56" fmla="*/ 205 w 228"/>
              <a:gd name="T57" fmla="*/ 115 h 184"/>
              <a:gd name="T58" fmla="*/ 199 w 228"/>
              <a:gd name="T59" fmla="*/ 109 h 184"/>
              <a:gd name="T60" fmla="*/ 179 w 228"/>
              <a:gd name="T61" fmla="*/ 114 h 184"/>
              <a:gd name="T62" fmla="*/ 164 w 228"/>
              <a:gd name="T63" fmla="*/ 108 h 184"/>
              <a:gd name="T64" fmla="*/ 123 w 228"/>
              <a:gd name="T65" fmla="*/ 96 h 184"/>
              <a:gd name="T66" fmla="*/ 112 w 228"/>
              <a:gd name="T67" fmla="*/ 102 h 184"/>
              <a:gd name="T68" fmla="*/ 42 w 228"/>
              <a:gd name="T69" fmla="*/ 122 h 184"/>
              <a:gd name="T70" fmla="*/ 62 w 228"/>
              <a:gd name="T71" fmla="*/ 104 h 184"/>
              <a:gd name="T72" fmla="*/ 75 w 228"/>
              <a:gd name="T73" fmla="*/ 111 h 184"/>
              <a:gd name="T74" fmla="*/ 43 w 228"/>
              <a:gd name="T75" fmla="*/ 97 h 184"/>
              <a:gd name="T76" fmla="*/ 45 w 228"/>
              <a:gd name="T77" fmla="*/ 93 h 184"/>
              <a:gd name="T78" fmla="*/ 30 w 228"/>
              <a:gd name="T79" fmla="*/ 89 h 184"/>
              <a:gd name="T80" fmla="*/ 59 w 228"/>
              <a:gd name="T81" fmla="*/ 89 h 184"/>
              <a:gd name="T82" fmla="*/ 94 w 228"/>
              <a:gd name="T83" fmla="*/ 97 h 184"/>
              <a:gd name="T84" fmla="*/ 124 w 228"/>
              <a:gd name="T85" fmla="*/ 67 h 184"/>
              <a:gd name="T86" fmla="*/ 103 w 228"/>
              <a:gd name="T87" fmla="*/ 69 h 184"/>
              <a:gd name="T88" fmla="*/ 112 w 228"/>
              <a:gd name="T89" fmla="*/ 53 h 184"/>
              <a:gd name="T90" fmla="*/ 126 w 228"/>
              <a:gd name="T91" fmla="*/ 47 h 184"/>
              <a:gd name="T92" fmla="*/ 114 w 228"/>
              <a:gd name="T93" fmla="*/ 22 h 184"/>
              <a:gd name="T94" fmla="*/ 98 w 228"/>
              <a:gd name="T95" fmla="*/ 19 h 184"/>
              <a:gd name="T96" fmla="*/ 138 w 228"/>
              <a:gd name="T97" fmla="*/ 5 h 184"/>
              <a:gd name="T98" fmla="*/ 66 w 228"/>
              <a:gd name="T99" fmla="*/ 82 h 184"/>
              <a:gd name="T100" fmla="*/ 3 w 228"/>
              <a:gd name="T101" fmla="*/ 105 h 184"/>
              <a:gd name="T102" fmla="*/ 43 w 228"/>
              <a:gd name="T103" fmla="*/ 77 h 184"/>
              <a:gd name="T104" fmla="*/ 151 w 228"/>
              <a:gd name="T105" fmla="*/ 112 h 184"/>
              <a:gd name="T106" fmla="*/ 219 w 228"/>
              <a:gd name="T107" fmla="*/ 135 h 184"/>
              <a:gd name="T108" fmla="*/ 193 w 228"/>
              <a:gd name="T109" fmla="*/ 134 h 184"/>
              <a:gd name="T110" fmla="*/ 220 w 228"/>
              <a:gd name="T111" fmla="*/ 165 h 184"/>
              <a:gd name="T112" fmla="*/ 205 w 228"/>
              <a:gd name="T113" fmla="*/ 166 h 184"/>
              <a:gd name="T114" fmla="*/ 175 w 228"/>
              <a:gd name="T115" fmla="*/ 177 h 184"/>
              <a:gd name="T116" fmla="*/ 166 w 228"/>
              <a:gd name="T117" fmla="*/ 152 h 184"/>
              <a:gd name="T118" fmla="*/ 137 w 228"/>
              <a:gd name="T119" fmla="*/ 138 h 184"/>
              <a:gd name="T120" fmla="*/ 167 w 228"/>
              <a:gd name="T121" fmla="*/ 138 h 184"/>
              <a:gd name="T122" fmla="*/ 153 w 228"/>
              <a:gd name="T123" fmla="*/ 13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8" h="184">
                <a:moveTo>
                  <a:pt x="151" y="3"/>
                </a:moveTo>
                <a:cubicBezTo>
                  <a:pt x="151" y="4"/>
                  <a:pt x="151" y="4"/>
                  <a:pt x="152" y="5"/>
                </a:cubicBezTo>
                <a:cubicBezTo>
                  <a:pt x="152" y="5"/>
                  <a:pt x="154" y="5"/>
                  <a:pt x="154" y="7"/>
                </a:cubicBezTo>
                <a:cubicBezTo>
                  <a:pt x="154" y="8"/>
                  <a:pt x="154" y="8"/>
                  <a:pt x="154" y="8"/>
                </a:cubicBezTo>
                <a:cubicBezTo>
                  <a:pt x="156" y="9"/>
                  <a:pt x="156" y="11"/>
                  <a:pt x="156" y="13"/>
                </a:cubicBezTo>
                <a:cubicBezTo>
                  <a:pt x="158" y="13"/>
                  <a:pt x="159" y="12"/>
                  <a:pt x="160" y="11"/>
                </a:cubicBezTo>
                <a:cubicBezTo>
                  <a:pt x="162" y="11"/>
                  <a:pt x="166" y="11"/>
                  <a:pt x="168" y="12"/>
                </a:cubicBezTo>
                <a:cubicBezTo>
                  <a:pt x="168" y="13"/>
                  <a:pt x="169" y="14"/>
                  <a:pt x="170" y="15"/>
                </a:cubicBezTo>
                <a:cubicBezTo>
                  <a:pt x="173" y="14"/>
                  <a:pt x="177" y="13"/>
                  <a:pt x="180" y="14"/>
                </a:cubicBezTo>
                <a:cubicBezTo>
                  <a:pt x="182" y="15"/>
                  <a:pt x="184" y="16"/>
                  <a:pt x="184" y="19"/>
                </a:cubicBezTo>
                <a:cubicBezTo>
                  <a:pt x="186" y="19"/>
                  <a:pt x="187" y="19"/>
                  <a:pt x="189" y="19"/>
                </a:cubicBezTo>
                <a:cubicBezTo>
                  <a:pt x="192" y="19"/>
                  <a:pt x="196" y="19"/>
                  <a:pt x="198" y="23"/>
                </a:cubicBezTo>
                <a:cubicBezTo>
                  <a:pt x="199" y="26"/>
                  <a:pt x="198" y="28"/>
                  <a:pt x="196" y="30"/>
                </a:cubicBezTo>
                <a:cubicBezTo>
                  <a:pt x="194" y="31"/>
                  <a:pt x="192" y="32"/>
                  <a:pt x="189" y="32"/>
                </a:cubicBezTo>
                <a:cubicBezTo>
                  <a:pt x="188" y="36"/>
                  <a:pt x="183" y="35"/>
                  <a:pt x="180" y="36"/>
                </a:cubicBezTo>
                <a:cubicBezTo>
                  <a:pt x="179" y="35"/>
                  <a:pt x="178" y="35"/>
                  <a:pt x="177" y="35"/>
                </a:cubicBezTo>
                <a:cubicBezTo>
                  <a:pt x="174" y="37"/>
                  <a:pt x="168" y="36"/>
                  <a:pt x="165" y="36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60" y="37"/>
                  <a:pt x="158" y="36"/>
                  <a:pt x="157" y="35"/>
                </a:cubicBezTo>
                <a:cubicBezTo>
                  <a:pt x="156" y="35"/>
                  <a:pt x="156" y="35"/>
                  <a:pt x="156" y="36"/>
                </a:cubicBezTo>
                <a:cubicBezTo>
                  <a:pt x="154" y="39"/>
                  <a:pt x="150" y="41"/>
                  <a:pt x="147" y="41"/>
                </a:cubicBezTo>
                <a:cubicBezTo>
                  <a:pt x="145" y="42"/>
                  <a:pt x="144" y="43"/>
                  <a:pt x="144" y="44"/>
                </a:cubicBezTo>
                <a:cubicBezTo>
                  <a:pt x="144" y="45"/>
                  <a:pt x="145" y="46"/>
                  <a:pt x="146" y="47"/>
                </a:cubicBezTo>
                <a:cubicBezTo>
                  <a:pt x="150" y="49"/>
                  <a:pt x="154" y="45"/>
                  <a:pt x="159" y="46"/>
                </a:cubicBezTo>
                <a:cubicBezTo>
                  <a:pt x="161" y="45"/>
                  <a:pt x="163" y="46"/>
                  <a:pt x="166" y="46"/>
                </a:cubicBezTo>
                <a:cubicBezTo>
                  <a:pt x="166" y="47"/>
                  <a:pt x="168" y="47"/>
                  <a:pt x="168" y="48"/>
                </a:cubicBezTo>
                <a:cubicBezTo>
                  <a:pt x="170" y="47"/>
                  <a:pt x="171" y="46"/>
                  <a:pt x="173" y="46"/>
                </a:cubicBezTo>
                <a:cubicBezTo>
                  <a:pt x="176" y="46"/>
                  <a:pt x="178" y="47"/>
                  <a:pt x="179" y="49"/>
                </a:cubicBezTo>
                <a:cubicBezTo>
                  <a:pt x="180" y="51"/>
                  <a:pt x="179" y="53"/>
                  <a:pt x="179" y="55"/>
                </a:cubicBezTo>
                <a:cubicBezTo>
                  <a:pt x="178" y="57"/>
                  <a:pt x="175" y="60"/>
                  <a:pt x="172" y="60"/>
                </a:cubicBezTo>
                <a:cubicBezTo>
                  <a:pt x="170" y="60"/>
                  <a:pt x="171" y="62"/>
                  <a:pt x="170" y="62"/>
                </a:cubicBezTo>
                <a:cubicBezTo>
                  <a:pt x="168" y="64"/>
                  <a:pt x="165" y="67"/>
                  <a:pt x="162" y="66"/>
                </a:cubicBezTo>
                <a:cubicBezTo>
                  <a:pt x="160" y="66"/>
                  <a:pt x="157" y="65"/>
                  <a:pt x="157" y="63"/>
                </a:cubicBezTo>
                <a:cubicBezTo>
                  <a:pt x="156" y="64"/>
                  <a:pt x="155" y="63"/>
                  <a:pt x="154" y="64"/>
                </a:cubicBezTo>
                <a:cubicBezTo>
                  <a:pt x="151" y="65"/>
                  <a:pt x="148" y="65"/>
                  <a:pt x="146" y="68"/>
                </a:cubicBezTo>
                <a:cubicBezTo>
                  <a:pt x="147" y="69"/>
                  <a:pt x="148" y="70"/>
                  <a:pt x="150" y="70"/>
                </a:cubicBezTo>
                <a:cubicBezTo>
                  <a:pt x="152" y="70"/>
                  <a:pt x="155" y="70"/>
                  <a:pt x="158" y="70"/>
                </a:cubicBezTo>
                <a:cubicBezTo>
                  <a:pt x="159" y="70"/>
                  <a:pt x="161" y="71"/>
                  <a:pt x="162" y="72"/>
                </a:cubicBezTo>
                <a:cubicBezTo>
                  <a:pt x="162" y="74"/>
                  <a:pt x="162" y="75"/>
                  <a:pt x="161" y="76"/>
                </a:cubicBezTo>
                <a:cubicBezTo>
                  <a:pt x="160" y="78"/>
                  <a:pt x="158" y="79"/>
                  <a:pt x="156" y="79"/>
                </a:cubicBezTo>
                <a:cubicBezTo>
                  <a:pt x="155" y="79"/>
                  <a:pt x="154" y="78"/>
                  <a:pt x="153" y="79"/>
                </a:cubicBezTo>
                <a:cubicBezTo>
                  <a:pt x="151" y="81"/>
                  <a:pt x="149" y="82"/>
                  <a:pt x="147" y="84"/>
                </a:cubicBezTo>
                <a:cubicBezTo>
                  <a:pt x="146" y="84"/>
                  <a:pt x="146" y="84"/>
                  <a:pt x="145" y="84"/>
                </a:cubicBezTo>
                <a:cubicBezTo>
                  <a:pt x="148" y="86"/>
                  <a:pt x="151" y="87"/>
                  <a:pt x="155" y="87"/>
                </a:cubicBezTo>
                <a:cubicBezTo>
                  <a:pt x="157" y="87"/>
                  <a:pt x="159" y="86"/>
                  <a:pt x="161" y="86"/>
                </a:cubicBezTo>
                <a:cubicBezTo>
                  <a:pt x="163" y="86"/>
                  <a:pt x="164" y="87"/>
                  <a:pt x="166" y="87"/>
                </a:cubicBezTo>
                <a:cubicBezTo>
                  <a:pt x="168" y="87"/>
                  <a:pt x="170" y="88"/>
                  <a:pt x="171" y="90"/>
                </a:cubicBezTo>
                <a:cubicBezTo>
                  <a:pt x="171" y="91"/>
                  <a:pt x="171" y="92"/>
                  <a:pt x="171" y="93"/>
                </a:cubicBezTo>
                <a:cubicBezTo>
                  <a:pt x="170" y="93"/>
                  <a:pt x="170" y="94"/>
                  <a:pt x="170" y="95"/>
                </a:cubicBezTo>
                <a:cubicBezTo>
                  <a:pt x="170" y="95"/>
                  <a:pt x="171" y="94"/>
                  <a:pt x="172" y="95"/>
                </a:cubicBezTo>
                <a:cubicBezTo>
                  <a:pt x="174" y="94"/>
                  <a:pt x="176" y="95"/>
                  <a:pt x="177" y="95"/>
                </a:cubicBezTo>
                <a:cubicBezTo>
                  <a:pt x="180" y="94"/>
                  <a:pt x="182" y="94"/>
                  <a:pt x="184" y="94"/>
                </a:cubicBezTo>
                <a:cubicBezTo>
                  <a:pt x="188" y="94"/>
                  <a:pt x="192" y="94"/>
                  <a:pt x="196" y="94"/>
                </a:cubicBezTo>
                <a:cubicBezTo>
                  <a:pt x="197" y="95"/>
                  <a:pt x="197" y="95"/>
                  <a:pt x="198" y="96"/>
                </a:cubicBezTo>
                <a:cubicBezTo>
                  <a:pt x="201" y="94"/>
                  <a:pt x="204" y="94"/>
                  <a:pt x="208" y="95"/>
                </a:cubicBezTo>
                <a:cubicBezTo>
                  <a:pt x="210" y="95"/>
                  <a:pt x="210" y="98"/>
                  <a:pt x="212" y="97"/>
                </a:cubicBezTo>
                <a:cubicBezTo>
                  <a:pt x="215" y="97"/>
                  <a:pt x="217" y="99"/>
                  <a:pt x="218" y="101"/>
                </a:cubicBezTo>
                <a:cubicBezTo>
                  <a:pt x="219" y="102"/>
                  <a:pt x="220" y="103"/>
                  <a:pt x="220" y="104"/>
                </a:cubicBezTo>
                <a:cubicBezTo>
                  <a:pt x="221" y="104"/>
                  <a:pt x="222" y="104"/>
                  <a:pt x="223" y="104"/>
                </a:cubicBezTo>
                <a:cubicBezTo>
                  <a:pt x="224" y="105"/>
                  <a:pt x="225" y="105"/>
                  <a:pt x="225" y="105"/>
                </a:cubicBezTo>
                <a:cubicBezTo>
                  <a:pt x="227" y="107"/>
                  <a:pt x="228" y="109"/>
                  <a:pt x="227" y="112"/>
                </a:cubicBezTo>
                <a:cubicBezTo>
                  <a:pt x="224" y="114"/>
                  <a:pt x="220" y="117"/>
                  <a:pt x="216" y="116"/>
                </a:cubicBezTo>
                <a:cubicBezTo>
                  <a:pt x="213" y="118"/>
                  <a:pt x="210" y="118"/>
                  <a:pt x="207" y="118"/>
                </a:cubicBezTo>
                <a:cubicBezTo>
                  <a:pt x="204" y="117"/>
                  <a:pt x="204" y="117"/>
                  <a:pt x="204" y="117"/>
                </a:cubicBezTo>
                <a:cubicBezTo>
                  <a:pt x="200" y="119"/>
                  <a:pt x="196" y="119"/>
                  <a:pt x="192" y="118"/>
                </a:cubicBezTo>
                <a:cubicBezTo>
                  <a:pt x="192" y="119"/>
                  <a:pt x="192" y="119"/>
                  <a:pt x="192" y="120"/>
                </a:cubicBezTo>
                <a:cubicBezTo>
                  <a:pt x="192" y="121"/>
                  <a:pt x="192" y="122"/>
                  <a:pt x="191" y="123"/>
                </a:cubicBezTo>
                <a:cubicBezTo>
                  <a:pt x="189" y="125"/>
                  <a:pt x="187" y="126"/>
                  <a:pt x="184" y="127"/>
                </a:cubicBezTo>
                <a:cubicBezTo>
                  <a:pt x="184" y="127"/>
                  <a:pt x="183" y="128"/>
                  <a:pt x="184" y="128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87" y="129"/>
                  <a:pt x="191" y="128"/>
                  <a:pt x="193" y="130"/>
                </a:cubicBezTo>
                <a:cubicBezTo>
                  <a:pt x="194" y="130"/>
                  <a:pt x="194" y="130"/>
                  <a:pt x="195" y="130"/>
                </a:cubicBezTo>
                <a:cubicBezTo>
                  <a:pt x="199" y="128"/>
                  <a:pt x="199" y="128"/>
                  <a:pt x="199" y="128"/>
                </a:cubicBezTo>
                <a:cubicBezTo>
                  <a:pt x="201" y="128"/>
                  <a:pt x="203" y="127"/>
                  <a:pt x="205" y="128"/>
                </a:cubicBezTo>
                <a:cubicBezTo>
                  <a:pt x="207" y="129"/>
                  <a:pt x="209" y="130"/>
                  <a:pt x="211" y="132"/>
                </a:cubicBezTo>
                <a:cubicBezTo>
                  <a:pt x="213" y="132"/>
                  <a:pt x="216" y="132"/>
                  <a:pt x="218" y="132"/>
                </a:cubicBezTo>
                <a:cubicBezTo>
                  <a:pt x="219" y="133"/>
                  <a:pt x="221" y="134"/>
                  <a:pt x="221" y="137"/>
                </a:cubicBezTo>
                <a:cubicBezTo>
                  <a:pt x="220" y="139"/>
                  <a:pt x="219" y="142"/>
                  <a:pt x="216" y="143"/>
                </a:cubicBezTo>
                <a:cubicBezTo>
                  <a:pt x="213" y="145"/>
                  <a:pt x="208" y="145"/>
                  <a:pt x="205" y="143"/>
                </a:cubicBezTo>
                <a:cubicBezTo>
                  <a:pt x="204" y="141"/>
                  <a:pt x="202" y="143"/>
                  <a:pt x="201" y="143"/>
                </a:cubicBezTo>
                <a:cubicBezTo>
                  <a:pt x="200" y="144"/>
                  <a:pt x="198" y="144"/>
                  <a:pt x="196" y="144"/>
                </a:cubicBezTo>
                <a:cubicBezTo>
                  <a:pt x="196" y="144"/>
                  <a:pt x="197" y="145"/>
                  <a:pt x="196" y="145"/>
                </a:cubicBezTo>
                <a:cubicBezTo>
                  <a:pt x="195" y="145"/>
                  <a:pt x="195" y="146"/>
                  <a:pt x="194" y="145"/>
                </a:cubicBezTo>
                <a:cubicBezTo>
                  <a:pt x="192" y="146"/>
                  <a:pt x="189" y="148"/>
                  <a:pt x="188" y="150"/>
                </a:cubicBezTo>
                <a:cubicBezTo>
                  <a:pt x="189" y="151"/>
                  <a:pt x="189" y="152"/>
                  <a:pt x="190" y="152"/>
                </a:cubicBezTo>
                <a:cubicBezTo>
                  <a:pt x="192" y="152"/>
                  <a:pt x="194" y="152"/>
                  <a:pt x="196" y="152"/>
                </a:cubicBezTo>
                <a:cubicBezTo>
                  <a:pt x="198" y="152"/>
                  <a:pt x="201" y="152"/>
                  <a:pt x="204" y="154"/>
                </a:cubicBezTo>
                <a:cubicBezTo>
                  <a:pt x="205" y="152"/>
                  <a:pt x="208" y="151"/>
                  <a:pt x="210" y="152"/>
                </a:cubicBezTo>
                <a:cubicBezTo>
                  <a:pt x="212" y="152"/>
                  <a:pt x="215" y="153"/>
                  <a:pt x="216" y="155"/>
                </a:cubicBezTo>
                <a:cubicBezTo>
                  <a:pt x="217" y="156"/>
                  <a:pt x="216" y="158"/>
                  <a:pt x="218" y="158"/>
                </a:cubicBezTo>
                <a:cubicBezTo>
                  <a:pt x="219" y="158"/>
                  <a:pt x="220" y="159"/>
                  <a:pt x="221" y="159"/>
                </a:cubicBezTo>
                <a:cubicBezTo>
                  <a:pt x="223" y="161"/>
                  <a:pt x="223" y="163"/>
                  <a:pt x="222" y="164"/>
                </a:cubicBezTo>
                <a:cubicBezTo>
                  <a:pt x="222" y="166"/>
                  <a:pt x="219" y="167"/>
                  <a:pt x="217" y="168"/>
                </a:cubicBezTo>
                <a:cubicBezTo>
                  <a:pt x="216" y="170"/>
                  <a:pt x="213" y="171"/>
                  <a:pt x="210" y="171"/>
                </a:cubicBezTo>
                <a:cubicBezTo>
                  <a:pt x="208" y="170"/>
                  <a:pt x="208" y="170"/>
                  <a:pt x="208" y="170"/>
                </a:cubicBezTo>
                <a:cubicBezTo>
                  <a:pt x="205" y="172"/>
                  <a:pt x="203" y="174"/>
                  <a:pt x="200" y="173"/>
                </a:cubicBezTo>
                <a:cubicBezTo>
                  <a:pt x="198" y="173"/>
                  <a:pt x="197" y="172"/>
                  <a:pt x="196" y="171"/>
                </a:cubicBezTo>
                <a:cubicBezTo>
                  <a:pt x="195" y="170"/>
                  <a:pt x="195" y="169"/>
                  <a:pt x="195" y="168"/>
                </a:cubicBezTo>
                <a:cubicBezTo>
                  <a:pt x="194" y="167"/>
                  <a:pt x="193" y="168"/>
                  <a:pt x="192" y="167"/>
                </a:cubicBezTo>
                <a:cubicBezTo>
                  <a:pt x="191" y="167"/>
                  <a:pt x="190" y="165"/>
                  <a:pt x="189" y="165"/>
                </a:cubicBezTo>
                <a:cubicBezTo>
                  <a:pt x="189" y="165"/>
                  <a:pt x="188" y="165"/>
                  <a:pt x="188" y="165"/>
                </a:cubicBezTo>
                <a:cubicBezTo>
                  <a:pt x="189" y="168"/>
                  <a:pt x="189" y="170"/>
                  <a:pt x="188" y="172"/>
                </a:cubicBezTo>
                <a:cubicBezTo>
                  <a:pt x="185" y="177"/>
                  <a:pt x="179" y="177"/>
                  <a:pt x="174" y="178"/>
                </a:cubicBezTo>
                <a:cubicBezTo>
                  <a:pt x="171" y="179"/>
                  <a:pt x="168" y="178"/>
                  <a:pt x="165" y="177"/>
                </a:cubicBezTo>
                <a:cubicBezTo>
                  <a:pt x="162" y="178"/>
                  <a:pt x="161" y="177"/>
                  <a:pt x="158" y="177"/>
                </a:cubicBezTo>
                <a:cubicBezTo>
                  <a:pt x="155" y="178"/>
                  <a:pt x="152" y="178"/>
                  <a:pt x="150" y="179"/>
                </a:cubicBezTo>
                <a:cubicBezTo>
                  <a:pt x="148" y="180"/>
                  <a:pt x="147" y="180"/>
                  <a:pt x="145" y="181"/>
                </a:cubicBezTo>
                <a:cubicBezTo>
                  <a:pt x="141" y="183"/>
                  <a:pt x="137" y="184"/>
                  <a:pt x="132" y="183"/>
                </a:cubicBezTo>
                <a:cubicBezTo>
                  <a:pt x="131" y="183"/>
                  <a:pt x="130" y="183"/>
                  <a:pt x="130" y="182"/>
                </a:cubicBezTo>
                <a:cubicBezTo>
                  <a:pt x="130" y="181"/>
                  <a:pt x="131" y="182"/>
                  <a:pt x="132" y="182"/>
                </a:cubicBezTo>
                <a:cubicBezTo>
                  <a:pt x="134" y="182"/>
                  <a:pt x="137" y="182"/>
                  <a:pt x="139" y="181"/>
                </a:cubicBezTo>
                <a:cubicBezTo>
                  <a:pt x="144" y="180"/>
                  <a:pt x="148" y="178"/>
                  <a:pt x="151" y="175"/>
                </a:cubicBezTo>
                <a:cubicBezTo>
                  <a:pt x="153" y="173"/>
                  <a:pt x="154" y="170"/>
                  <a:pt x="157" y="169"/>
                </a:cubicBezTo>
                <a:cubicBezTo>
                  <a:pt x="160" y="167"/>
                  <a:pt x="163" y="166"/>
                  <a:pt x="167" y="166"/>
                </a:cubicBezTo>
                <a:cubicBezTo>
                  <a:pt x="168" y="166"/>
                  <a:pt x="170" y="165"/>
                  <a:pt x="172" y="165"/>
                </a:cubicBezTo>
                <a:cubicBezTo>
                  <a:pt x="173" y="165"/>
                  <a:pt x="175" y="165"/>
                  <a:pt x="176" y="163"/>
                </a:cubicBezTo>
                <a:cubicBezTo>
                  <a:pt x="177" y="163"/>
                  <a:pt x="177" y="162"/>
                  <a:pt x="177" y="161"/>
                </a:cubicBezTo>
                <a:cubicBezTo>
                  <a:pt x="176" y="159"/>
                  <a:pt x="174" y="160"/>
                  <a:pt x="173" y="158"/>
                </a:cubicBezTo>
                <a:cubicBezTo>
                  <a:pt x="173" y="157"/>
                  <a:pt x="173" y="156"/>
                  <a:pt x="173" y="155"/>
                </a:cubicBezTo>
                <a:cubicBezTo>
                  <a:pt x="175" y="153"/>
                  <a:pt x="179" y="155"/>
                  <a:pt x="179" y="152"/>
                </a:cubicBezTo>
                <a:cubicBezTo>
                  <a:pt x="179" y="150"/>
                  <a:pt x="177" y="151"/>
                  <a:pt x="175" y="151"/>
                </a:cubicBezTo>
                <a:cubicBezTo>
                  <a:pt x="173" y="151"/>
                  <a:pt x="171" y="152"/>
                  <a:pt x="169" y="153"/>
                </a:cubicBezTo>
                <a:cubicBezTo>
                  <a:pt x="168" y="154"/>
                  <a:pt x="165" y="154"/>
                  <a:pt x="164" y="153"/>
                </a:cubicBezTo>
                <a:cubicBezTo>
                  <a:pt x="163" y="152"/>
                  <a:pt x="163" y="152"/>
                  <a:pt x="162" y="152"/>
                </a:cubicBezTo>
                <a:cubicBezTo>
                  <a:pt x="161" y="153"/>
                  <a:pt x="160" y="152"/>
                  <a:pt x="159" y="153"/>
                </a:cubicBezTo>
                <a:cubicBezTo>
                  <a:pt x="157" y="153"/>
                  <a:pt x="155" y="152"/>
                  <a:pt x="154" y="151"/>
                </a:cubicBezTo>
                <a:cubicBezTo>
                  <a:pt x="153" y="151"/>
                  <a:pt x="152" y="150"/>
                  <a:pt x="152" y="150"/>
                </a:cubicBezTo>
                <a:cubicBezTo>
                  <a:pt x="151" y="151"/>
                  <a:pt x="150" y="150"/>
                  <a:pt x="149" y="151"/>
                </a:cubicBezTo>
                <a:cubicBezTo>
                  <a:pt x="147" y="152"/>
                  <a:pt x="145" y="152"/>
                  <a:pt x="142" y="152"/>
                </a:cubicBezTo>
                <a:cubicBezTo>
                  <a:pt x="141" y="152"/>
                  <a:pt x="139" y="151"/>
                  <a:pt x="137" y="151"/>
                </a:cubicBezTo>
                <a:cubicBezTo>
                  <a:pt x="136" y="150"/>
                  <a:pt x="135" y="149"/>
                  <a:pt x="134" y="147"/>
                </a:cubicBezTo>
                <a:cubicBezTo>
                  <a:pt x="134" y="146"/>
                  <a:pt x="133" y="147"/>
                  <a:pt x="132" y="147"/>
                </a:cubicBezTo>
                <a:cubicBezTo>
                  <a:pt x="130" y="147"/>
                  <a:pt x="127" y="148"/>
                  <a:pt x="124" y="146"/>
                </a:cubicBezTo>
                <a:cubicBezTo>
                  <a:pt x="123" y="145"/>
                  <a:pt x="123" y="143"/>
                  <a:pt x="124" y="142"/>
                </a:cubicBezTo>
                <a:cubicBezTo>
                  <a:pt x="126" y="140"/>
                  <a:pt x="128" y="139"/>
                  <a:pt x="130" y="137"/>
                </a:cubicBezTo>
                <a:cubicBezTo>
                  <a:pt x="132" y="137"/>
                  <a:pt x="135" y="136"/>
                  <a:pt x="137" y="136"/>
                </a:cubicBezTo>
                <a:cubicBezTo>
                  <a:pt x="139" y="136"/>
                  <a:pt x="141" y="134"/>
                  <a:pt x="143" y="134"/>
                </a:cubicBezTo>
                <a:cubicBezTo>
                  <a:pt x="144" y="131"/>
                  <a:pt x="147" y="131"/>
                  <a:pt x="149" y="130"/>
                </a:cubicBezTo>
                <a:cubicBezTo>
                  <a:pt x="151" y="130"/>
                  <a:pt x="152" y="131"/>
                  <a:pt x="154" y="131"/>
                </a:cubicBezTo>
                <a:cubicBezTo>
                  <a:pt x="155" y="128"/>
                  <a:pt x="158" y="128"/>
                  <a:pt x="161" y="127"/>
                </a:cubicBezTo>
                <a:cubicBezTo>
                  <a:pt x="163" y="128"/>
                  <a:pt x="165" y="128"/>
                  <a:pt x="167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5" y="131"/>
                  <a:pt x="176" y="131"/>
                  <a:pt x="177" y="130"/>
                </a:cubicBezTo>
                <a:cubicBezTo>
                  <a:pt x="177" y="128"/>
                  <a:pt x="174" y="128"/>
                  <a:pt x="173" y="127"/>
                </a:cubicBezTo>
                <a:cubicBezTo>
                  <a:pt x="172" y="126"/>
                  <a:pt x="172" y="125"/>
                  <a:pt x="172" y="124"/>
                </a:cubicBezTo>
                <a:cubicBezTo>
                  <a:pt x="174" y="122"/>
                  <a:pt x="177" y="122"/>
                  <a:pt x="178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6" y="116"/>
                  <a:pt x="172" y="117"/>
                  <a:pt x="170" y="117"/>
                </a:cubicBezTo>
                <a:cubicBezTo>
                  <a:pt x="169" y="118"/>
                  <a:pt x="170" y="118"/>
                  <a:pt x="169" y="118"/>
                </a:cubicBezTo>
                <a:cubicBezTo>
                  <a:pt x="165" y="119"/>
                  <a:pt x="162" y="120"/>
                  <a:pt x="159" y="119"/>
                </a:cubicBezTo>
                <a:cubicBezTo>
                  <a:pt x="156" y="119"/>
                  <a:pt x="153" y="118"/>
                  <a:pt x="151" y="116"/>
                </a:cubicBezTo>
                <a:cubicBezTo>
                  <a:pt x="150" y="115"/>
                  <a:pt x="150" y="113"/>
                  <a:pt x="150" y="112"/>
                </a:cubicBezTo>
                <a:cubicBezTo>
                  <a:pt x="152" y="109"/>
                  <a:pt x="155" y="108"/>
                  <a:pt x="158" y="107"/>
                </a:cubicBezTo>
                <a:cubicBezTo>
                  <a:pt x="160" y="107"/>
                  <a:pt x="162" y="107"/>
                  <a:pt x="163" y="107"/>
                </a:cubicBezTo>
                <a:cubicBezTo>
                  <a:pt x="166" y="107"/>
                  <a:pt x="168" y="107"/>
                  <a:pt x="170" y="107"/>
                </a:cubicBezTo>
                <a:cubicBezTo>
                  <a:pt x="171" y="106"/>
                  <a:pt x="173" y="106"/>
                  <a:pt x="173" y="105"/>
                </a:cubicBezTo>
                <a:cubicBezTo>
                  <a:pt x="172" y="104"/>
                  <a:pt x="171" y="104"/>
                  <a:pt x="170" y="104"/>
                </a:cubicBezTo>
                <a:cubicBezTo>
                  <a:pt x="163" y="103"/>
                  <a:pt x="163" y="103"/>
                  <a:pt x="163" y="103"/>
                </a:cubicBezTo>
                <a:cubicBezTo>
                  <a:pt x="162" y="102"/>
                  <a:pt x="160" y="103"/>
                  <a:pt x="159" y="101"/>
                </a:cubicBezTo>
                <a:cubicBezTo>
                  <a:pt x="158" y="102"/>
                  <a:pt x="157" y="101"/>
                  <a:pt x="157" y="100"/>
                </a:cubicBezTo>
                <a:cubicBezTo>
                  <a:pt x="157" y="99"/>
                  <a:pt x="155" y="99"/>
                  <a:pt x="157" y="98"/>
                </a:cubicBezTo>
                <a:cubicBezTo>
                  <a:pt x="157" y="97"/>
                  <a:pt x="160" y="96"/>
                  <a:pt x="159" y="95"/>
                </a:cubicBezTo>
                <a:cubicBezTo>
                  <a:pt x="156" y="93"/>
                  <a:pt x="152" y="94"/>
                  <a:pt x="149" y="95"/>
                </a:cubicBezTo>
                <a:cubicBezTo>
                  <a:pt x="145" y="95"/>
                  <a:pt x="142" y="94"/>
                  <a:pt x="139" y="94"/>
                </a:cubicBezTo>
                <a:cubicBezTo>
                  <a:pt x="137" y="94"/>
                  <a:pt x="137" y="92"/>
                  <a:pt x="135" y="93"/>
                </a:cubicBezTo>
                <a:cubicBezTo>
                  <a:pt x="135" y="92"/>
                  <a:pt x="135" y="92"/>
                  <a:pt x="134" y="93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0" y="97"/>
                  <a:pt x="127" y="97"/>
                  <a:pt x="124" y="97"/>
                </a:cubicBezTo>
                <a:cubicBezTo>
                  <a:pt x="122" y="97"/>
                  <a:pt x="120" y="96"/>
                  <a:pt x="119" y="95"/>
                </a:cubicBezTo>
                <a:cubicBezTo>
                  <a:pt x="118" y="93"/>
                  <a:pt x="119" y="91"/>
                  <a:pt x="120" y="89"/>
                </a:cubicBezTo>
                <a:cubicBezTo>
                  <a:pt x="120" y="88"/>
                  <a:pt x="119" y="88"/>
                  <a:pt x="118" y="88"/>
                </a:cubicBezTo>
                <a:cubicBezTo>
                  <a:pt x="115" y="87"/>
                  <a:pt x="115" y="91"/>
                  <a:pt x="112" y="92"/>
                </a:cubicBezTo>
                <a:cubicBezTo>
                  <a:pt x="113" y="93"/>
                  <a:pt x="113" y="93"/>
                  <a:pt x="114" y="94"/>
                </a:cubicBezTo>
                <a:cubicBezTo>
                  <a:pt x="115" y="96"/>
                  <a:pt x="115" y="98"/>
                  <a:pt x="115" y="100"/>
                </a:cubicBezTo>
                <a:cubicBezTo>
                  <a:pt x="113" y="102"/>
                  <a:pt x="113" y="102"/>
                  <a:pt x="113" y="102"/>
                </a:cubicBezTo>
                <a:cubicBezTo>
                  <a:pt x="112" y="103"/>
                  <a:pt x="111" y="104"/>
                  <a:pt x="110" y="105"/>
                </a:cubicBezTo>
                <a:cubicBezTo>
                  <a:pt x="104" y="107"/>
                  <a:pt x="98" y="106"/>
                  <a:pt x="92" y="105"/>
                </a:cubicBezTo>
                <a:cubicBezTo>
                  <a:pt x="91" y="105"/>
                  <a:pt x="90" y="106"/>
                  <a:pt x="90" y="107"/>
                </a:cubicBezTo>
                <a:cubicBezTo>
                  <a:pt x="91" y="108"/>
                  <a:pt x="94" y="110"/>
                  <a:pt x="93" y="113"/>
                </a:cubicBezTo>
                <a:cubicBezTo>
                  <a:pt x="93" y="114"/>
                  <a:pt x="93" y="114"/>
                  <a:pt x="93" y="115"/>
                </a:cubicBezTo>
                <a:cubicBezTo>
                  <a:pt x="91" y="117"/>
                  <a:pt x="89" y="119"/>
                  <a:pt x="86" y="119"/>
                </a:cubicBezTo>
                <a:cubicBezTo>
                  <a:pt x="86" y="120"/>
                  <a:pt x="86" y="121"/>
                  <a:pt x="85" y="121"/>
                </a:cubicBezTo>
                <a:cubicBezTo>
                  <a:pt x="83" y="124"/>
                  <a:pt x="80" y="125"/>
                  <a:pt x="77" y="125"/>
                </a:cubicBezTo>
                <a:cubicBezTo>
                  <a:pt x="74" y="125"/>
                  <a:pt x="72" y="125"/>
                  <a:pt x="70" y="124"/>
                </a:cubicBezTo>
                <a:cubicBezTo>
                  <a:pt x="69" y="124"/>
                  <a:pt x="68" y="125"/>
                  <a:pt x="67" y="125"/>
                </a:cubicBezTo>
                <a:cubicBezTo>
                  <a:pt x="64" y="126"/>
                  <a:pt x="61" y="127"/>
                  <a:pt x="58" y="126"/>
                </a:cubicBezTo>
                <a:cubicBezTo>
                  <a:pt x="55" y="126"/>
                  <a:pt x="52" y="125"/>
                  <a:pt x="50" y="124"/>
                </a:cubicBezTo>
                <a:cubicBezTo>
                  <a:pt x="49" y="124"/>
                  <a:pt x="47" y="123"/>
                  <a:pt x="46" y="123"/>
                </a:cubicBezTo>
                <a:cubicBezTo>
                  <a:pt x="43" y="124"/>
                  <a:pt x="40" y="122"/>
                  <a:pt x="37" y="122"/>
                </a:cubicBezTo>
                <a:cubicBezTo>
                  <a:pt x="36" y="121"/>
                  <a:pt x="34" y="121"/>
                  <a:pt x="34" y="120"/>
                </a:cubicBezTo>
                <a:cubicBezTo>
                  <a:pt x="33" y="118"/>
                  <a:pt x="33" y="117"/>
                  <a:pt x="34" y="115"/>
                </a:cubicBezTo>
                <a:cubicBezTo>
                  <a:pt x="35" y="114"/>
                  <a:pt x="37" y="112"/>
                  <a:pt x="39" y="113"/>
                </a:cubicBezTo>
                <a:cubicBezTo>
                  <a:pt x="40" y="111"/>
                  <a:pt x="41" y="110"/>
                  <a:pt x="43" y="110"/>
                </a:cubicBezTo>
                <a:cubicBezTo>
                  <a:pt x="45" y="110"/>
                  <a:pt x="47" y="109"/>
                  <a:pt x="49" y="107"/>
                </a:cubicBezTo>
                <a:cubicBezTo>
                  <a:pt x="49" y="106"/>
                  <a:pt x="49" y="105"/>
                  <a:pt x="48" y="104"/>
                </a:cubicBezTo>
                <a:cubicBezTo>
                  <a:pt x="47" y="102"/>
                  <a:pt x="45" y="102"/>
                  <a:pt x="42" y="102"/>
                </a:cubicBezTo>
                <a:cubicBezTo>
                  <a:pt x="41" y="103"/>
                  <a:pt x="38" y="104"/>
                  <a:pt x="36" y="103"/>
                </a:cubicBezTo>
                <a:cubicBezTo>
                  <a:pt x="36" y="103"/>
                  <a:pt x="36" y="103"/>
                  <a:pt x="36" y="103"/>
                </a:cubicBezTo>
                <a:cubicBezTo>
                  <a:pt x="34" y="104"/>
                  <a:pt x="33" y="104"/>
                  <a:pt x="31" y="104"/>
                </a:cubicBezTo>
                <a:cubicBezTo>
                  <a:pt x="30" y="103"/>
                  <a:pt x="29" y="103"/>
                  <a:pt x="28" y="102"/>
                </a:cubicBezTo>
                <a:cubicBezTo>
                  <a:pt x="26" y="103"/>
                  <a:pt x="25" y="103"/>
                  <a:pt x="23" y="104"/>
                </a:cubicBezTo>
                <a:cubicBezTo>
                  <a:pt x="22" y="106"/>
                  <a:pt x="19" y="109"/>
                  <a:pt x="16" y="109"/>
                </a:cubicBezTo>
                <a:cubicBezTo>
                  <a:pt x="14" y="109"/>
                  <a:pt x="11" y="109"/>
                  <a:pt x="9" y="107"/>
                </a:cubicBezTo>
                <a:cubicBezTo>
                  <a:pt x="9" y="106"/>
                  <a:pt x="7" y="107"/>
                  <a:pt x="6" y="107"/>
                </a:cubicBezTo>
                <a:cubicBezTo>
                  <a:pt x="5" y="107"/>
                  <a:pt x="4" y="106"/>
                  <a:pt x="3" y="106"/>
                </a:cubicBezTo>
                <a:cubicBezTo>
                  <a:pt x="2" y="105"/>
                  <a:pt x="1" y="105"/>
                  <a:pt x="1" y="104"/>
                </a:cubicBezTo>
                <a:cubicBezTo>
                  <a:pt x="0" y="102"/>
                  <a:pt x="1" y="100"/>
                  <a:pt x="2" y="98"/>
                </a:cubicBezTo>
                <a:cubicBezTo>
                  <a:pt x="3" y="97"/>
                  <a:pt x="4" y="96"/>
                  <a:pt x="5" y="95"/>
                </a:cubicBezTo>
                <a:cubicBezTo>
                  <a:pt x="6" y="92"/>
                  <a:pt x="7" y="89"/>
                  <a:pt x="9" y="87"/>
                </a:cubicBezTo>
                <a:cubicBezTo>
                  <a:pt x="11" y="86"/>
                  <a:pt x="13" y="84"/>
                  <a:pt x="15" y="84"/>
                </a:cubicBezTo>
                <a:cubicBezTo>
                  <a:pt x="16" y="83"/>
                  <a:pt x="17" y="84"/>
                  <a:pt x="18" y="83"/>
                </a:cubicBezTo>
                <a:cubicBezTo>
                  <a:pt x="20" y="84"/>
                  <a:pt x="22" y="83"/>
                  <a:pt x="23" y="85"/>
                </a:cubicBezTo>
                <a:cubicBezTo>
                  <a:pt x="24" y="85"/>
                  <a:pt x="24" y="83"/>
                  <a:pt x="25" y="83"/>
                </a:cubicBezTo>
                <a:cubicBezTo>
                  <a:pt x="26" y="81"/>
                  <a:pt x="28" y="81"/>
                  <a:pt x="29" y="81"/>
                </a:cubicBezTo>
                <a:cubicBezTo>
                  <a:pt x="31" y="79"/>
                  <a:pt x="33" y="79"/>
                  <a:pt x="35" y="78"/>
                </a:cubicBezTo>
                <a:cubicBezTo>
                  <a:pt x="36" y="78"/>
                  <a:pt x="37" y="78"/>
                  <a:pt x="38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2" y="77"/>
                  <a:pt x="42" y="76"/>
                  <a:pt x="44" y="75"/>
                </a:cubicBezTo>
                <a:cubicBezTo>
                  <a:pt x="47" y="73"/>
                  <a:pt x="51" y="71"/>
                  <a:pt x="55" y="70"/>
                </a:cubicBezTo>
                <a:cubicBezTo>
                  <a:pt x="59" y="69"/>
                  <a:pt x="63" y="70"/>
                  <a:pt x="67" y="70"/>
                </a:cubicBezTo>
                <a:cubicBezTo>
                  <a:pt x="71" y="70"/>
                  <a:pt x="73" y="72"/>
                  <a:pt x="76" y="74"/>
                </a:cubicBezTo>
                <a:cubicBezTo>
                  <a:pt x="79" y="73"/>
                  <a:pt x="82" y="71"/>
                  <a:pt x="85" y="72"/>
                </a:cubicBezTo>
                <a:cubicBezTo>
                  <a:pt x="87" y="73"/>
                  <a:pt x="89" y="75"/>
                  <a:pt x="90" y="78"/>
                </a:cubicBezTo>
                <a:cubicBezTo>
                  <a:pt x="90" y="80"/>
                  <a:pt x="89" y="81"/>
                  <a:pt x="87" y="83"/>
                </a:cubicBezTo>
                <a:cubicBezTo>
                  <a:pt x="85" y="84"/>
                  <a:pt x="83" y="86"/>
                  <a:pt x="81" y="86"/>
                </a:cubicBezTo>
                <a:cubicBezTo>
                  <a:pt x="80" y="86"/>
                  <a:pt x="78" y="87"/>
                  <a:pt x="77" y="86"/>
                </a:cubicBezTo>
                <a:cubicBezTo>
                  <a:pt x="76" y="89"/>
                  <a:pt x="72" y="90"/>
                  <a:pt x="69" y="90"/>
                </a:cubicBezTo>
                <a:cubicBezTo>
                  <a:pt x="66" y="92"/>
                  <a:pt x="66" y="92"/>
                  <a:pt x="66" y="92"/>
                </a:cubicBezTo>
                <a:cubicBezTo>
                  <a:pt x="63" y="94"/>
                  <a:pt x="60" y="96"/>
                  <a:pt x="56" y="95"/>
                </a:cubicBezTo>
                <a:cubicBezTo>
                  <a:pt x="55" y="95"/>
                  <a:pt x="54" y="94"/>
                  <a:pt x="54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4"/>
                  <a:pt x="52" y="96"/>
                  <a:pt x="53" y="97"/>
                </a:cubicBezTo>
                <a:cubicBezTo>
                  <a:pt x="54" y="99"/>
                  <a:pt x="57" y="98"/>
                  <a:pt x="59" y="99"/>
                </a:cubicBezTo>
                <a:cubicBezTo>
                  <a:pt x="62" y="99"/>
                  <a:pt x="64" y="97"/>
                  <a:pt x="66" y="97"/>
                </a:cubicBezTo>
                <a:cubicBezTo>
                  <a:pt x="72" y="97"/>
                  <a:pt x="77" y="98"/>
                  <a:pt x="81" y="100"/>
                </a:cubicBezTo>
                <a:cubicBezTo>
                  <a:pt x="84" y="95"/>
                  <a:pt x="90" y="96"/>
                  <a:pt x="95" y="96"/>
                </a:cubicBezTo>
                <a:cubicBezTo>
                  <a:pt x="96" y="96"/>
                  <a:pt x="97" y="95"/>
                  <a:pt x="98" y="94"/>
                </a:cubicBezTo>
                <a:cubicBezTo>
                  <a:pt x="98" y="93"/>
                  <a:pt x="97" y="93"/>
                  <a:pt x="96" y="92"/>
                </a:cubicBezTo>
                <a:cubicBezTo>
                  <a:pt x="95" y="90"/>
                  <a:pt x="94" y="89"/>
                  <a:pt x="95" y="87"/>
                </a:cubicBezTo>
                <a:cubicBezTo>
                  <a:pt x="96" y="84"/>
                  <a:pt x="99" y="82"/>
                  <a:pt x="102" y="81"/>
                </a:cubicBezTo>
                <a:cubicBezTo>
                  <a:pt x="104" y="81"/>
                  <a:pt x="105" y="81"/>
                  <a:pt x="106" y="81"/>
                </a:cubicBezTo>
                <a:cubicBezTo>
                  <a:pt x="107" y="81"/>
                  <a:pt x="107" y="80"/>
                  <a:pt x="107" y="80"/>
                </a:cubicBezTo>
                <a:cubicBezTo>
                  <a:pt x="109" y="78"/>
                  <a:pt x="111" y="78"/>
                  <a:pt x="113" y="77"/>
                </a:cubicBezTo>
                <a:cubicBezTo>
                  <a:pt x="112" y="76"/>
                  <a:pt x="111" y="76"/>
                  <a:pt x="110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5" y="72"/>
                  <a:pt x="103" y="73"/>
                  <a:pt x="102" y="70"/>
                </a:cubicBezTo>
                <a:cubicBezTo>
                  <a:pt x="101" y="69"/>
                  <a:pt x="101" y="68"/>
                  <a:pt x="102" y="68"/>
                </a:cubicBezTo>
                <a:cubicBezTo>
                  <a:pt x="103" y="66"/>
                  <a:pt x="105" y="65"/>
                  <a:pt x="107" y="65"/>
                </a:cubicBezTo>
                <a:cubicBezTo>
                  <a:pt x="108" y="65"/>
                  <a:pt x="109" y="65"/>
                  <a:pt x="110" y="65"/>
                </a:cubicBezTo>
                <a:cubicBezTo>
                  <a:pt x="111" y="63"/>
                  <a:pt x="112" y="61"/>
                  <a:pt x="113" y="60"/>
                </a:cubicBezTo>
                <a:cubicBezTo>
                  <a:pt x="117" y="59"/>
                  <a:pt x="121" y="59"/>
                  <a:pt x="124" y="61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9" y="60"/>
                  <a:pt x="134" y="62"/>
                  <a:pt x="138" y="62"/>
                </a:cubicBezTo>
                <a:cubicBezTo>
                  <a:pt x="140" y="62"/>
                  <a:pt x="141" y="60"/>
                  <a:pt x="143" y="59"/>
                </a:cubicBezTo>
                <a:cubicBezTo>
                  <a:pt x="143" y="58"/>
                  <a:pt x="143" y="57"/>
                  <a:pt x="143" y="56"/>
                </a:cubicBezTo>
                <a:cubicBezTo>
                  <a:pt x="141" y="55"/>
                  <a:pt x="139" y="54"/>
                  <a:pt x="137" y="54"/>
                </a:cubicBezTo>
                <a:cubicBezTo>
                  <a:pt x="134" y="55"/>
                  <a:pt x="131" y="57"/>
                  <a:pt x="128" y="58"/>
                </a:cubicBezTo>
                <a:cubicBezTo>
                  <a:pt x="124" y="58"/>
                  <a:pt x="120" y="59"/>
                  <a:pt x="116" y="57"/>
                </a:cubicBezTo>
                <a:cubicBezTo>
                  <a:pt x="116" y="56"/>
                  <a:pt x="116" y="55"/>
                  <a:pt x="115" y="55"/>
                </a:cubicBezTo>
                <a:cubicBezTo>
                  <a:pt x="113" y="55"/>
                  <a:pt x="111" y="54"/>
                  <a:pt x="110" y="53"/>
                </a:cubicBezTo>
                <a:cubicBezTo>
                  <a:pt x="109" y="51"/>
                  <a:pt x="110" y="49"/>
                  <a:pt x="110" y="47"/>
                </a:cubicBezTo>
                <a:cubicBezTo>
                  <a:pt x="112" y="44"/>
                  <a:pt x="116" y="43"/>
                  <a:pt x="119" y="44"/>
                </a:cubicBezTo>
                <a:cubicBezTo>
                  <a:pt x="121" y="42"/>
                  <a:pt x="122" y="40"/>
                  <a:pt x="125" y="39"/>
                </a:cubicBezTo>
                <a:cubicBezTo>
                  <a:pt x="127" y="38"/>
                  <a:pt x="131" y="38"/>
                  <a:pt x="133" y="40"/>
                </a:cubicBezTo>
                <a:cubicBezTo>
                  <a:pt x="134" y="39"/>
                  <a:pt x="134" y="40"/>
                  <a:pt x="135" y="40"/>
                </a:cubicBezTo>
                <a:cubicBezTo>
                  <a:pt x="136" y="39"/>
                  <a:pt x="139" y="38"/>
                  <a:pt x="139" y="36"/>
                </a:cubicBezTo>
                <a:cubicBezTo>
                  <a:pt x="140" y="34"/>
                  <a:pt x="139" y="32"/>
                  <a:pt x="138" y="31"/>
                </a:cubicBezTo>
                <a:cubicBezTo>
                  <a:pt x="136" y="30"/>
                  <a:pt x="133" y="30"/>
                  <a:pt x="131" y="31"/>
                </a:cubicBezTo>
                <a:cubicBezTo>
                  <a:pt x="129" y="33"/>
                  <a:pt x="125" y="34"/>
                  <a:pt x="122" y="33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9" y="33"/>
                  <a:pt x="118" y="33"/>
                  <a:pt x="117" y="34"/>
                </a:cubicBezTo>
                <a:cubicBezTo>
                  <a:pt x="115" y="34"/>
                  <a:pt x="112" y="33"/>
                  <a:pt x="110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2" y="32"/>
                  <a:pt x="98" y="32"/>
                  <a:pt x="95" y="31"/>
                </a:cubicBezTo>
                <a:cubicBezTo>
                  <a:pt x="93" y="30"/>
                  <a:pt x="90" y="28"/>
                  <a:pt x="90" y="25"/>
                </a:cubicBezTo>
                <a:cubicBezTo>
                  <a:pt x="90" y="24"/>
                  <a:pt x="90" y="22"/>
                  <a:pt x="92" y="21"/>
                </a:cubicBezTo>
                <a:cubicBezTo>
                  <a:pt x="93" y="19"/>
                  <a:pt x="95" y="19"/>
                  <a:pt x="97" y="19"/>
                </a:cubicBezTo>
                <a:cubicBezTo>
                  <a:pt x="98" y="16"/>
                  <a:pt x="101" y="14"/>
                  <a:pt x="104" y="14"/>
                </a:cubicBezTo>
                <a:cubicBezTo>
                  <a:pt x="106" y="13"/>
                  <a:pt x="108" y="14"/>
                  <a:pt x="109" y="15"/>
                </a:cubicBezTo>
                <a:cubicBezTo>
                  <a:pt x="110" y="15"/>
                  <a:pt x="111" y="14"/>
                  <a:pt x="112" y="13"/>
                </a:cubicBezTo>
                <a:cubicBezTo>
                  <a:pt x="115" y="12"/>
                  <a:pt x="118" y="12"/>
                  <a:pt x="121" y="13"/>
                </a:cubicBezTo>
                <a:cubicBezTo>
                  <a:pt x="122" y="14"/>
                  <a:pt x="122" y="15"/>
                  <a:pt x="123" y="16"/>
                </a:cubicBezTo>
                <a:cubicBezTo>
                  <a:pt x="124" y="15"/>
                  <a:pt x="125" y="15"/>
                  <a:pt x="126" y="14"/>
                </a:cubicBezTo>
                <a:cubicBezTo>
                  <a:pt x="126" y="13"/>
                  <a:pt x="125" y="13"/>
                  <a:pt x="124" y="12"/>
                </a:cubicBezTo>
                <a:cubicBezTo>
                  <a:pt x="124" y="10"/>
                  <a:pt x="124" y="8"/>
                  <a:pt x="125" y="7"/>
                </a:cubicBezTo>
                <a:cubicBezTo>
                  <a:pt x="126" y="5"/>
                  <a:pt x="128" y="5"/>
                  <a:pt x="130" y="6"/>
                </a:cubicBezTo>
                <a:cubicBezTo>
                  <a:pt x="132" y="4"/>
                  <a:pt x="132" y="2"/>
                  <a:pt x="135" y="2"/>
                </a:cubicBezTo>
                <a:cubicBezTo>
                  <a:pt x="136" y="2"/>
                  <a:pt x="137" y="3"/>
                  <a:pt x="139" y="3"/>
                </a:cubicBezTo>
                <a:cubicBezTo>
                  <a:pt x="141" y="1"/>
                  <a:pt x="144" y="0"/>
                  <a:pt x="148" y="1"/>
                </a:cubicBezTo>
                <a:cubicBezTo>
                  <a:pt x="149" y="2"/>
                  <a:pt x="150" y="2"/>
                  <a:pt x="151" y="3"/>
                </a:cubicBezTo>
                <a:close/>
                <a:moveTo>
                  <a:pt x="150" y="5"/>
                </a:moveTo>
                <a:cubicBezTo>
                  <a:pt x="150" y="5"/>
                  <a:pt x="150" y="6"/>
                  <a:pt x="150" y="7"/>
                </a:cubicBezTo>
                <a:cubicBezTo>
                  <a:pt x="150" y="7"/>
                  <a:pt x="151" y="7"/>
                  <a:pt x="151" y="7"/>
                </a:cubicBezTo>
                <a:cubicBezTo>
                  <a:pt x="151" y="6"/>
                  <a:pt x="152" y="6"/>
                  <a:pt x="152" y="6"/>
                </a:cubicBezTo>
                <a:cubicBezTo>
                  <a:pt x="152" y="6"/>
                  <a:pt x="153" y="7"/>
                  <a:pt x="153" y="7"/>
                </a:cubicBezTo>
                <a:cubicBezTo>
                  <a:pt x="153" y="8"/>
                  <a:pt x="152" y="9"/>
                  <a:pt x="153" y="10"/>
                </a:cubicBezTo>
                <a:cubicBezTo>
                  <a:pt x="154" y="9"/>
                  <a:pt x="155" y="10"/>
                  <a:pt x="155" y="11"/>
                </a:cubicBezTo>
                <a:cubicBezTo>
                  <a:pt x="155" y="12"/>
                  <a:pt x="155" y="14"/>
                  <a:pt x="154" y="15"/>
                </a:cubicBezTo>
                <a:cubicBezTo>
                  <a:pt x="154" y="16"/>
                  <a:pt x="153" y="16"/>
                  <a:pt x="152" y="17"/>
                </a:cubicBezTo>
                <a:cubicBezTo>
                  <a:pt x="151" y="17"/>
                  <a:pt x="150" y="17"/>
                  <a:pt x="150" y="16"/>
                </a:cubicBezTo>
                <a:cubicBezTo>
                  <a:pt x="149" y="16"/>
                  <a:pt x="149" y="15"/>
                  <a:pt x="148" y="16"/>
                </a:cubicBezTo>
                <a:cubicBezTo>
                  <a:pt x="148" y="17"/>
                  <a:pt x="148" y="18"/>
                  <a:pt x="147" y="18"/>
                </a:cubicBezTo>
                <a:cubicBezTo>
                  <a:pt x="145" y="21"/>
                  <a:pt x="141" y="21"/>
                  <a:pt x="138" y="20"/>
                </a:cubicBezTo>
                <a:cubicBezTo>
                  <a:pt x="137" y="19"/>
                  <a:pt x="136" y="18"/>
                  <a:pt x="136" y="17"/>
                </a:cubicBezTo>
                <a:cubicBezTo>
                  <a:pt x="135" y="16"/>
                  <a:pt x="136" y="14"/>
                  <a:pt x="137" y="13"/>
                </a:cubicBezTo>
                <a:cubicBezTo>
                  <a:pt x="139" y="13"/>
                  <a:pt x="140" y="12"/>
                  <a:pt x="142" y="12"/>
                </a:cubicBezTo>
                <a:cubicBezTo>
                  <a:pt x="142" y="12"/>
                  <a:pt x="144" y="13"/>
                  <a:pt x="144" y="14"/>
                </a:cubicBezTo>
                <a:cubicBezTo>
                  <a:pt x="145" y="16"/>
                  <a:pt x="141" y="16"/>
                  <a:pt x="143" y="17"/>
                </a:cubicBezTo>
                <a:cubicBezTo>
                  <a:pt x="144" y="17"/>
                  <a:pt x="145" y="16"/>
                  <a:pt x="145" y="15"/>
                </a:cubicBezTo>
                <a:cubicBezTo>
                  <a:pt x="146" y="14"/>
                  <a:pt x="145" y="13"/>
                  <a:pt x="145" y="12"/>
                </a:cubicBezTo>
                <a:cubicBezTo>
                  <a:pt x="143" y="11"/>
                  <a:pt x="141" y="10"/>
                  <a:pt x="139" y="11"/>
                </a:cubicBezTo>
                <a:cubicBezTo>
                  <a:pt x="137" y="11"/>
                  <a:pt x="135" y="13"/>
                  <a:pt x="134" y="16"/>
                </a:cubicBezTo>
                <a:cubicBezTo>
                  <a:pt x="134" y="17"/>
                  <a:pt x="134" y="18"/>
                  <a:pt x="135" y="20"/>
                </a:cubicBezTo>
                <a:cubicBezTo>
                  <a:pt x="137" y="22"/>
                  <a:pt x="140" y="22"/>
                  <a:pt x="143" y="22"/>
                </a:cubicBezTo>
                <a:cubicBezTo>
                  <a:pt x="145" y="21"/>
                  <a:pt x="148" y="20"/>
                  <a:pt x="149" y="18"/>
                </a:cubicBezTo>
                <a:cubicBezTo>
                  <a:pt x="151" y="18"/>
                  <a:pt x="153" y="18"/>
                  <a:pt x="155" y="16"/>
                </a:cubicBezTo>
                <a:cubicBezTo>
                  <a:pt x="156" y="14"/>
                  <a:pt x="158" y="13"/>
                  <a:pt x="161" y="12"/>
                </a:cubicBezTo>
                <a:cubicBezTo>
                  <a:pt x="163" y="12"/>
                  <a:pt x="165" y="12"/>
                  <a:pt x="167" y="13"/>
                </a:cubicBezTo>
                <a:cubicBezTo>
                  <a:pt x="167" y="14"/>
                  <a:pt x="169" y="15"/>
                  <a:pt x="169" y="17"/>
                </a:cubicBezTo>
                <a:cubicBezTo>
                  <a:pt x="170" y="17"/>
                  <a:pt x="170" y="16"/>
                  <a:pt x="171" y="16"/>
                </a:cubicBezTo>
                <a:cubicBezTo>
                  <a:pt x="174" y="15"/>
                  <a:pt x="179" y="13"/>
                  <a:pt x="182" y="16"/>
                </a:cubicBezTo>
                <a:cubicBezTo>
                  <a:pt x="183" y="17"/>
                  <a:pt x="183" y="18"/>
                  <a:pt x="183" y="19"/>
                </a:cubicBezTo>
                <a:cubicBezTo>
                  <a:pt x="183" y="19"/>
                  <a:pt x="182" y="21"/>
                  <a:pt x="183" y="21"/>
                </a:cubicBezTo>
                <a:cubicBezTo>
                  <a:pt x="187" y="19"/>
                  <a:pt x="191" y="19"/>
                  <a:pt x="195" y="21"/>
                </a:cubicBezTo>
                <a:cubicBezTo>
                  <a:pt x="196" y="22"/>
                  <a:pt x="197" y="24"/>
                  <a:pt x="197" y="25"/>
                </a:cubicBezTo>
                <a:cubicBezTo>
                  <a:pt x="197" y="27"/>
                  <a:pt x="196" y="29"/>
                  <a:pt x="194" y="30"/>
                </a:cubicBezTo>
                <a:cubicBezTo>
                  <a:pt x="192" y="31"/>
                  <a:pt x="190" y="31"/>
                  <a:pt x="188" y="31"/>
                </a:cubicBezTo>
                <a:cubicBezTo>
                  <a:pt x="187" y="31"/>
                  <a:pt x="188" y="32"/>
                  <a:pt x="188" y="33"/>
                </a:cubicBezTo>
                <a:cubicBezTo>
                  <a:pt x="186" y="35"/>
                  <a:pt x="183" y="34"/>
                  <a:pt x="181" y="35"/>
                </a:cubicBezTo>
                <a:cubicBezTo>
                  <a:pt x="180" y="35"/>
                  <a:pt x="179" y="34"/>
                  <a:pt x="178" y="34"/>
                </a:cubicBezTo>
                <a:cubicBezTo>
                  <a:pt x="178" y="33"/>
                  <a:pt x="177" y="33"/>
                  <a:pt x="177" y="33"/>
                </a:cubicBezTo>
                <a:cubicBezTo>
                  <a:pt x="175" y="34"/>
                  <a:pt x="174" y="35"/>
                  <a:pt x="172" y="35"/>
                </a:cubicBezTo>
                <a:cubicBezTo>
                  <a:pt x="170" y="35"/>
                  <a:pt x="168" y="36"/>
                  <a:pt x="167" y="34"/>
                </a:cubicBezTo>
                <a:cubicBezTo>
                  <a:pt x="168" y="33"/>
                  <a:pt x="169" y="32"/>
                  <a:pt x="169" y="30"/>
                </a:cubicBezTo>
                <a:cubicBezTo>
                  <a:pt x="171" y="29"/>
                  <a:pt x="173" y="28"/>
                  <a:pt x="174" y="26"/>
                </a:cubicBezTo>
                <a:cubicBezTo>
                  <a:pt x="174" y="25"/>
                  <a:pt x="175" y="23"/>
                  <a:pt x="174" y="22"/>
                </a:cubicBezTo>
                <a:cubicBezTo>
                  <a:pt x="172" y="21"/>
                  <a:pt x="170" y="20"/>
                  <a:pt x="168" y="20"/>
                </a:cubicBezTo>
                <a:cubicBezTo>
                  <a:pt x="167" y="21"/>
                  <a:pt x="165" y="22"/>
                  <a:pt x="165" y="2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6" y="24"/>
                  <a:pt x="166" y="23"/>
                  <a:pt x="166" y="23"/>
                </a:cubicBezTo>
                <a:cubicBezTo>
                  <a:pt x="167" y="22"/>
                  <a:pt x="169" y="21"/>
                  <a:pt x="171" y="21"/>
                </a:cubicBezTo>
                <a:cubicBezTo>
                  <a:pt x="172" y="22"/>
                  <a:pt x="173" y="23"/>
                  <a:pt x="173" y="24"/>
                </a:cubicBezTo>
                <a:cubicBezTo>
                  <a:pt x="173" y="25"/>
                  <a:pt x="173" y="25"/>
                  <a:pt x="173" y="26"/>
                </a:cubicBezTo>
                <a:cubicBezTo>
                  <a:pt x="172" y="28"/>
                  <a:pt x="170" y="29"/>
                  <a:pt x="168" y="28"/>
                </a:cubicBezTo>
                <a:cubicBezTo>
                  <a:pt x="166" y="29"/>
                  <a:pt x="168" y="31"/>
                  <a:pt x="167" y="32"/>
                </a:cubicBezTo>
                <a:cubicBezTo>
                  <a:pt x="166" y="34"/>
                  <a:pt x="164" y="35"/>
                  <a:pt x="162" y="35"/>
                </a:cubicBezTo>
                <a:cubicBezTo>
                  <a:pt x="160" y="35"/>
                  <a:pt x="159" y="35"/>
                  <a:pt x="158" y="34"/>
                </a:cubicBezTo>
                <a:cubicBezTo>
                  <a:pt x="158" y="33"/>
                  <a:pt x="158" y="33"/>
                  <a:pt x="157" y="33"/>
                </a:cubicBezTo>
                <a:cubicBezTo>
                  <a:pt x="156" y="33"/>
                  <a:pt x="156" y="34"/>
                  <a:pt x="155" y="34"/>
                </a:cubicBezTo>
                <a:cubicBezTo>
                  <a:pt x="153" y="34"/>
                  <a:pt x="151" y="34"/>
                  <a:pt x="150" y="34"/>
                </a:cubicBezTo>
                <a:cubicBezTo>
                  <a:pt x="149" y="32"/>
                  <a:pt x="148" y="31"/>
                  <a:pt x="149" y="30"/>
                </a:cubicBezTo>
                <a:cubicBezTo>
                  <a:pt x="149" y="28"/>
                  <a:pt x="151" y="27"/>
                  <a:pt x="152" y="26"/>
                </a:cubicBezTo>
                <a:cubicBezTo>
                  <a:pt x="154" y="26"/>
                  <a:pt x="155" y="26"/>
                  <a:pt x="156" y="27"/>
                </a:cubicBezTo>
                <a:cubicBezTo>
                  <a:pt x="156" y="28"/>
                  <a:pt x="156" y="30"/>
                  <a:pt x="155" y="30"/>
                </a:cubicBezTo>
                <a:cubicBezTo>
                  <a:pt x="154" y="32"/>
                  <a:pt x="151" y="29"/>
                  <a:pt x="152" y="31"/>
                </a:cubicBezTo>
                <a:cubicBezTo>
                  <a:pt x="153" y="32"/>
                  <a:pt x="154" y="33"/>
                  <a:pt x="155" y="32"/>
                </a:cubicBezTo>
                <a:cubicBezTo>
                  <a:pt x="157" y="31"/>
                  <a:pt x="157" y="29"/>
                  <a:pt x="157" y="28"/>
                </a:cubicBezTo>
                <a:cubicBezTo>
                  <a:pt x="157" y="27"/>
                  <a:pt x="156" y="25"/>
                  <a:pt x="155" y="25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0" y="25"/>
                  <a:pt x="148" y="27"/>
                  <a:pt x="147" y="29"/>
                </a:cubicBezTo>
                <a:cubicBezTo>
                  <a:pt x="147" y="31"/>
                  <a:pt x="148" y="33"/>
                  <a:pt x="149" y="35"/>
                </a:cubicBezTo>
                <a:cubicBezTo>
                  <a:pt x="151" y="35"/>
                  <a:pt x="152" y="36"/>
                  <a:pt x="154" y="35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3" y="38"/>
                  <a:pt x="149" y="40"/>
                  <a:pt x="146" y="40"/>
                </a:cubicBezTo>
                <a:cubicBezTo>
                  <a:pt x="146" y="40"/>
                  <a:pt x="146" y="40"/>
                  <a:pt x="145" y="40"/>
                </a:cubicBezTo>
                <a:cubicBezTo>
                  <a:pt x="144" y="42"/>
                  <a:pt x="143" y="43"/>
                  <a:pt x="143" y="45"/>
                </a:cubicBezTo>
                <a:cubicBezTo>
                  <a:pt x="143" y="46"/>
                  <a:pt x="144" y="47"/>
                  <a:pt x="145" y="48"/>
                </a:cubicBezTo>
                <a:cubicBezTo>
                  <a:pt x="148" y="49"/>
                  <a:pt x="151" y="48"/>
                  <a:pt x="154" y="47"/>
                </a:cubicBezTo>
                <a:cubicBezTo>
                  <a:pt x="158" y="47"/>
                  <a:pt x="162" y="46"/>
                  <a:pt x="165" y="47"/>
                </a:cubicBezTo>
                <a:cubicBezTo>
                  <a:pt x="166" y="48"/>
                  <a:pt x="167" y="49"/>
                  <a:pt x="168" y="50"/>
                </a:cubicBezTo>
                <a:cubicBezTo>
                  <a:pt x="169" y="50"/>
                  <a:pt x="169" y="49"/>
                  <a:pt x="170" y="48"/>
                </a:cubicBezTo>
                <a:cubicBezTo>
                  <a:pt x="172" y="47"/>
                  <a:pt x="174" y="48"/>
                  <a:pt x="176" y="48"/>
                </a:cubicBezTo>
                <a:cubicBezTo>
                  <a:pt x="177" y="48"/>
                  <a:pt x="178" y="49"/>
                  <a:pt x="178" y="51"/>
                </a:cubicBezTo>
                <a:cubicBezTo>
                  <a:pt x="179" y="53"/>
                  <a:pt x="178" y="56"/>
                  <a:pt x="175" y="57"/>
                </a:cubicBezTo>
                <a:cubicBezTo>
                  <a:pt x="174" y="58"/>
                  <a:pt x="173" y="59"/>
                  <a:pt x="172" y="59"/>
                </a:cubicBezTo>
                <a:cubicBezTo>
                  <a:pt x="171" y="60"/>
                  <a:pt x="169" y="58"/>
                  <a:pt x="169" y="60"/>
                </a:cubicBezTo>
                <a:cubicBezTo>
                  <a:pt x="169" y="61"/>
                  <a:pt x="169" y="62"/>
                  <a:pt x="169" y="62"/>
                </a:cubicBezTo>
                <a:cubicBezTo>
                  <a:pt x="166" y="64"/>
                  <a:pt x="163" y="66"/>
                  <a:pt x="159" y="65"/>
                </a:cubicBezTo>
                <a:cubicBezTo>
                  <a:pt x="159" y="64"/>
                  <a:pt x="158" y="64"/>
                  <a:pt x="158" y="63"/>
                </a:cubicBezTo>
                <a:cubicBezTo>
                  <a:pt x="158" y="62"/>
                  <a:pt x="158" y="61"/>
                  <a:pt x="157" y="61"/>
                </a:cubicBezTo>
                <a:cubicBezTo>
                  <a:pt x="156" y="62"/>
                  <a:pt x="155" y="61"/>
                  <a:pt x="154" y="61"/>
                </a:cubicBezTo>
                <a:cubicBezTo>
                  <a:pt x="154" y="60"/>
                  <a:pt x="153" y="60"/>
                  <a:pt x="153" y="59"/>
                </a:cubicBezTo>
                <a:cubicBezTo>
                  <a:pt x="153" y="57"/>
                  <a:pt x="153" y="54"/>
                  <a:pt x="155" y="53"/>
                </a:cubicBezTo>
                <a:cubicBezTo>
                  <a:pt x="157" y="53"/>
                  <a:pt x="160" y="52"/>
                  <a:pt x="161" y="54"/>
                </a:cubicBezTo>
                <a:cubicBezTo>
                  <a:pt x="162" y="55"/>
                  <a:pt x="161" y="56"/>
                  <a:pt x="161" y="57"/>
                </a:cubicBezTo>
                <a:cubicBezTo>
                  <a:pt x="161" y="58"/>
                  <a:pt x="160" y="58"/>
                  <a:pt x="159" y="58"/>
                </a:cubicBezTo>
                <a:cubicBezTo>
                  <a:pt x="159" y="58"/>
                  <a:pt x="158" y="58"/>
                  <a:pt x="157" y="58"/>
                </a:cubicBezTo>
                <a:cubicBezTo>
                  <a:pt x="157" y="57"/>
                  <a:pt x="157" y="57"/>
                  <a:pt x="157" y="57"/>
                </a:cubicBezTo>
                <a:cubicBezTo>
                  <a:pt x="156" y="56"/>
                  <a:pt x="156" y="57"/>
                  <a:pt x="156" y="57"/>
                </a:cubicBezTo>
                <a:cubicBezTo>
                  <a:pt x="156" y="58"/>
                  <a:pt x="157" y="59"/>
                  <a:pt x="157" y="59"/>
                </a:cubicBezTo>
                <a:cubicBezTo>
                  <a:pt x="159" y="60"/>
                  <a:pt x="161" y="59"/>
                  <a:pt x="162" y="58"/>
                </a:cubicBezTo>
                <a:cubicBezTo>
                  <a:pt x="163" y="57"/>
                  <a:pt x="163" y="55"/>
                  <a:pt x="162" y="53"/>
                </a:cubicBezTo>
                <a:cubicBezTo>
                  <a:pt x="161" y="52"/>
                  <a:pt x="159" y="51"/>
                  <a:pt x="156" y="52"/>
                </a:cubicBezTo>
                <a:cubicBezTo>
                  <a:pt x="154" y="52"/>
                  <a:pt x="152" y="54"/>
                  <a:pt x="152" y="57"/>
                </a:cubicBezTo>
                <a:cubicBezTo>
                  <a:pt x="151" y="59"/>
                  <a:pt x="152" y="61"/>
                  <a:pt x="153" y="62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3"/>
                  <a:pt x="153" y="63"/>
                  <a:pt x="153" y="63"/>
                </a:cubicBezTo>
                <a:cubicBezTo>
                  <a:pt x="150" y="64"/>
                  <a:pt x="146" y="65"/>
                  <a:pt x="145" y="68"/>
                </a:cubicBezTo>
                <a:cubicBezTo>
                  <a:pt x="144" y="69"/>
                  <a:pt x="145" y="69"/>
                  <a:pt x="145" y="69"/>
                </a:cubicBezTo>
                <a:cubicBezTo>
                  <a:pt x="146" y="69"/>
                  <a:pt x="146" y="70"/>
                  <a:pt x="147" y="70"/>
                </a:cubicBezTo>
                <a:cubicBezTo>
                  <a:pt x="147" y="71"/>
                  <a:pt x="148" y="71"/>
                  <a:pt x="149" y="71"/>
                </a:cubicBezTo>
                <a:cubicBezTo>
                  <a:pt x="153" y="71"/>
                  <a:pt x="156" y="71"/>
                  <a:pt x="160" y="72"/>
                </a:cubicBezTo>
                <a:cubicBezTo>
                  <a:pt x="161" y="72"/>
                  <a:pt x="161" y="73"/>
                  <a:pt x="161" y="75"/>
                </a:cubicBezTo>
                <a:cubicBezTo>
                  <a:pt x="161" y="76"/>
                  <a:pt x="159" y="77"/>
                  <a:pt x="157" y="78"/>
                </a:cubicBezTo>
                <a:cubicBezTo>
                  <a:pt x="156" y="78"/>
                  <a:pt x="154" y="77"/>
                  <a:pt x="153" y="77"/>
                </a:cubicBezTo>
                <a:cubicBezTo>
                  <a:pt x="151" y="79"/>
                  <a:pt x="149" y="81"/>
                  <a:pt x="146" y="83"/>
                </a:cubicBezTo>
                <a:cubicBezTo>
                  <a:pt x="145" y="83"/>
                  <a:pt x="144" y="83"/>
                  <a:pt x="143" y="84"/>
                </a:cubicBezTo>
                <a:cubicBezTo>
                  <a:pt x="142" y="85"/>
                  <a:pt x="144" y="84"/>
                  <a:pt x="144" y="85"/>
                </a:cubicBezTo>
                <a:cubicBezTo>
                  <a:pt x="146" y="86"/>
                  <a:pt x="147" y="87"/>
                  <a:pt x="149" y="88"/>
                </a:cubicBezTo>
                <a:cubicBezTo>
                  <a:pt x="152" y="88"/>
                  <a:pt x="155" y="88"/>
                  <a:pt x="158" y="88"/>
                </a:cubicBezTo>
                <a:cubicBezTo>
                  <a:pt x="159" y="88"/>
                  <a:pt x="160" y="87"/>
                  <a:pt x="161" y="87"/>
                </a:cubicBezTo>
                <a:cubicBezTo>
                  <a:pt x="163" y="87"/>
                  <a:pt x="166" y="88"/>
                  <a:pt x="169" y="90"/>
                </a:cubicBezTo>
                <a:cubicBezTo>
                  <a:pt x="169" y="90"/>
                  <a:pt x="170" y="91"/>
                  <a:pt x="170" y="92"/>
                </a:cubicBezTo>
                <a:cubicBezTo>
                  <a:pt x="169" y="93"/>
                  <a:pt x="167" y="94"/>
                  <a:pt x="168" y="95"/>
                </a:cubicBezTo>
                <a:cubicBezTo>
                  <a:pt x="169" y="96"/>
                  <a:pt x="170" y="96"/>
                  <a:pt x="171" y="96"/>
                </a:cubicBezTo>
                <a:cubicBezTo>
                  <a:pt x="174" y="96"/>
                  <a:pt x="176" y="96"/>
                  <a:pt x="179" y="96"/>
                </a:cubicBezTo>
                <a:cubicBezTo>
                  <a:pt x="181" y="96"/>
                  <a:pt x="182" y="95"/>
                  <a:pt x="184" y="95"/>
                </a:cubicBezTo>
                <a:cubicBezTo>
                  <a:pt x="188" y="95"/>
                  <a:pt x="192" y="95"/>
                  <a:pt x="195" y="96"/>
                </a:cubicBezTo>
                <a:cubicBezTo>
                  <a:pt x="197" y="96"/>
                  <a:pt x="197" y="98"/>
                  <a:pt x="198" y="97"/>
                </a:cubicBezTo>
                <a:cubicBezTo>
                  <a:pt x="200" y="95"/>
                  <a:pt x="204" y="95"/>
                  <a:pt x="207" y="96"/>
                </a:cubicBezTo>
                <a:cubicBezTo>
                  <a:pt x="208" y="97"/>
                  <a:pt x="209" y="98"/>
                  <a:pt x="210" y="99"/>
                </a:cubicBezTo>
                <a:cubicBezTo>
                  <a:pt x="211" y="100"/>
                  <a:pt x="212" y="98"/>
                  <a:pt x="213" y="99"/>
                </a:cubicBezTo>
                <a:cubicBezTo>
                  <a:pt x="215" y="99"/>
                  <a:pt x="217" y="100"/>
                  <a:pt x="218" y="102"/>
                </a:cubicBezTo>
                <a:cubicBezTo>
                  <a:pt x="218" y="103"/>
                  <a:pt x="218" y="103"/>
                  <a:pt x="218" y="104"/>
                </a:cubicBezTo>
                <a:cubicBezTo>
                  <a:pt x="218" y="105"/>
                  <a:pt x="217" y="105"/>
                  <a:pt x="217" y="106"/>
                </a:cubicBezTo>
                <a:cubicBezTo>
                  <a:pt x="218" y="106"/>
                  <a:pt x="219" y="105"/>
                  <a:pt x="220" y="105"/>
                </a:cubicBezTo>
                <a:cubicBezTo>
                  <a:pt x="222" y="105"/>
                  <a:pt x="223" y="106"/>
                  <a:pt x="225" y="107"/>
                </a:cubicBezTo>
                <a:cubicBezTo>
                  <a:pt x="226" y="108"/>
                  <a:pt x="226" y="109"/>
                  <a:pt x="226" y="110"/>
                </a:cubicBezTo>
                <a:cubicBezTo>
                  <a:pt x="224" y="113"/>
                  <a:pt x="221" y="115"/>
                  <a:pt x="217" y="115"/>
                </a:cubicBezTo>
                <a:cubicBezTo>
                  <a:pt x="216" y="114"/>
                  <a:pt x="216" y="114"/>
                  <a:pt x="215" y="115"/>
                </a:cubicBezTo>
                <a:cubicBezTo>
                  <a:pt x="214" y="116"/>
                  <a:pt x="212" y="116"/>
                  <a:pt x="211" y="117"/>
                </a:cubicBezTo>
                <a:cubicBezTo>
                  <a:pt x="209" y="116"/>
                  <a:pt x="207" y="117"/>
                  <a:pt x="205" y="115"/>
                </a:cubicBezTo>
                <a:cubicBezTo>
                  <a:pt x="205" y="115"/>
                  <a:pt x="204" y="115"/>
                  <a:pt x="203" y="115"/>
                </a:cubicBezTo>
                <a:cubicBezTo>
                  <a:pt x="201" y="118"/>
                  <a:pt x="197" y="118"/>
                  <a:pt x="193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9" y="115"/>
                  <a:pt x="186" y="114"/>
                  <a:pt x="183" y="114"/>
                </a:cubicBezTo>
                <a:cubicBezTo>
                  <a:pt x="182" y="114"/>
                  <a:pt x="181" y="114"/>
                  <a:pt x="181" y="113"/>
                </a:cubicBezTo>
                <a:cubicBezTo>
                  <a:pt x="181" y="111"/>
                  <a:pt x="184" y="113"/>
                  <a:pt x="183" y="111"/>
                </a:cubicBezTo>
                <a:cubicBezTo>
                  <a:pt x="183" y="110"/>
                  <a:pt x="181" y="109"/>
                  <a:pt x="181" y="107"/>
                </a:cubicBezTo>
                <a:cubicBezTo>
                  <a:pt x="180" y="106"/>
                  <a:pt x="181" y="105"/>
                  <a:pt x="182" y="103"/>
                </a:cubicBezTo>
                <a:cubicBezTo>
                  <a:pt x="183" y="102"/>
                  <a:pt x="184" y="102"/>
                  <a:pt x="186" y="102"/>
                </a:cubicBezTo>
                <a:cubicBezTo>
                  <a:pt x="188" y="102"/>
                  <a:pt x="190" y="102"/>
                  <a:pt x="191" y="103"/>
                </a:cubicBezTo>
                <a:cubicBezTo>
                  <a:pt x="192" y="103"/>
                  <a:pt x="192" y="104"/>
                  <a:pt x="193" y="104"/>
                </a:cubicBezTo>
                <a:cubicBezTo>
                  <a:pt x="196" y="103"/>
                  <a:pt x="196" y="103"/>
                  <a:pt x="196" y="103"/>
                </a:cubicBezTo>
                <a:cubicBezTo>
                  <a:pt x="198" y="103"/>
                  <a:pt x="200" y="103"/>
                  <a:pt x="202" y="103"/>
                </a:cubicBezTo>
                <a:cubicBezTo>
                  <a:pt x="202" y="104"/>
                  <a:pt x="204" y="104"/>
                  <a:pt x="204" y="105"/>
                </a:cubicBezTo>
                <a:cubicBezTo>
                  <a:pt x="203" y="107"/>
                  <a:pt x="201" y="109"/>
                  <a:pt x="199" y="109"/>
                </a:cubicBezTo>
                <a:cubicBezTo>
                  <a:pt x="198" y="110"/>
                  <a:pt x="196" y="109"/>
                  <a:pt x="195" y="109"/>
                </a:cubicBezTo>
                <a:cubicBezTo>
                  <a:pt x="195" y="108"/>
                  <a:pt x="195" y="107"/>
                  <a:pt x="196" y="107"/>
                </a:cubicBezTo>
                <a:cubicBezTo>
                  <a:pt x="196" y="107"/>
                  <a:pt x="197" y="108"/>
                  <a:pt x="197" y="107"/>
                </a:cubicBezTo>
                <a:cubicBezTo>
                  <a:pt x="198" y="107"/>
                  <a:pt x="198" y="107"/>
                  <a:pt x="197" y="107"/>
                </a:cubicBezTo>
                <a:cubicBezTo>
                  <a:pt x="197" y="106"/>
                  <a:pt x="195" y="106"/>
                  <a:pt x="194" y="107"/>
                </a:cubicBezTo>
                <a:cubicBezTo>
                  <a:pt x="194" y="107"/>
                  <a:pt x="193" y="108"/>
                  <a:pt x="193" y="108"/>
                </a:cubicBezTo>
                <a:cubicBezTo>
                  <a:pt x="194" y="111"/>
                  <a:pt x="196" y="110"/>
                  <a:pt x="198" y="111"/>
                </a:cubicBezTo>
                <a:cubicBezTo>
                  <a:pt x="201" y="110"/>
                  <a:pt x="204" y="109"/>
                  <a:pt x="205" y="106"/>
                </a:cubicBezTo>
                <a:cubicBezTo>
                  <a:pt x="205" y="105"/>
                  <a:pt x="205" y="105"/>
                  <a:pt x="205" y="104"/>
                </a:cubicBezTo>
                <a:cubicBezTo>
                  <a:pt x="203" y="102"/>
                  <a:pt x="201" y="102"/>
                  <a:pt x="199" y="101"/>
                </a:cubicBezTo>
                <a:cubicBezTo>
                  <a:pt x="197" y="101"/>
                  <a:pt x="195" y="102"/>
                  <a:pt x="193" y="102"/>
                </a:cubicBezTo>
                <a:cubicBezTo>
                  <a:pt x="192" y="100"/>
                  <a:pt x="189" y="101"/>
                  <a:pt x="188" y="101"/>
                </a:cubicBezTo>
                <a:cubicBezTo>
                  <a:pt x="185" y="101"/>
                  <a:pt x="181" y="100"/>
                  <a:pt x="180" y="104"/>
                </a:cubicBezTo>
                <a:cubicBezTo>
                  <a:pt x="179" y="106"/>
                  <a:pt x="180" y="109"/>
                  <a:pt x="181" y="111"/>
                </a:cubicBezTo>
                <a:cubicBezTo>
                  <a:pt x="180" y="112"/>
                  <a:pt x="178" y="112"/>
                  <a:pt x="179" y="114"/>
                </a:cubicBezTo>
                <a:cubicBezTo>
                  <a:pt x="180" y="115"/>
                  <a:pt x="182" y="115"/>
                  <a:pt x="183" y="115"/>
                </a:cubicBezTo>
                <a:cubicBezTo>
                  <a:pt x="186" y="115"/>
                  <a:pt x="189" y="116"/>
                  <a:pt x="191" y="118"/>
                </a:cubicBezTo>
                <a:cubicBezTo>
                  <a:pt x="191" y="119"/>
                  <a:pt x="191" y="121"/>
                  <a:pt x="191" y="122"/>
                </a:cubicBezTo>
                <a:cubicBezTo>
                  <a:pt x="189" y="125"/>
                  <a:pt x="186" y="125"/>
                  <a:pt x="183" y="126"/>
                </a:cubicBezTo>
                <a:cubicBezTo>
                  <a:pt x="181" y="127"/>
                  <a:pt x="183" y="130"/>
                  <a:pt x="180" y="129"/>
                </a:cubicBezTo>
                <a:cubicBezTo>
                  <a:pt x="180" y="130"/>
                  <a:pt x="179" y="130"/>
                  <a:pt x="178" y="130"/>
                </a:cubicBezTo>
                <a:cubicBezTo>
                  <a:pt x="179" y="127"/>
                  <a:pt x="175" y="127"/>
                  <a:pt x="174" y="126"/>
                </a:cubicBezTo>
                <a:cubicBezTo>
                  <a:pt x="173" y="125"/>
                  <a:pt x="174" y="124"/>
                  <a:pt x="175" y="124"/>
                </a:cubicBezTo>
                <a:cubicBezTo>
                  <a:pt x="177" y="123"/>
                  <a:pt x="177" y="122"/>
                  <a:pt x="179" y="121"/>
                </a:cubicBezTo>
                <a:cubicBezTo>
                  <a:pt x="179" y="120"/>
                  <a:pt x="180" y="119"/>
                  <a:pt x="180" y="119"/>
                </a:cubicBezTo>
                <a:cubicBezTo>
                  <a:pt x="179" y="117"/>
                  <a:pt x="177" y="116"/>
                  <a:pt x="175" y="116"/>
                </a:cubicBezTo>
                <a:cubicBezTo>
                  <a:pt x="171" y="115"/>
                  <a:pt x="167" y="117"/>
                  <a:pt x="162" y="116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60" y="114"/>
                  <a:pt x="157" y="114"/>
                  <a:pt x="158" y="112"/>
                </a:cubicBezTo>
                <a:cubicBezTo>
                  <a:pt x="159" y="109"/>
                  <a:pt x="162" y="109"/>
                  <a:pt x="164" y="108"/>
                </a:cubicBezTo>
                <a:cubicBezTo>
                  <a:pt x="165" y="109"/>
                  <a:pt x="167" y="109"/>
                  <a:pt x="167" y="108"/>
                </a:cubicBezTo>
                <a:cubicBezTo>
                  <a:pt x="170" y="108"/>
                  <a:pt x="173" y="108"/>
                  <a:pt x="174" y="105"/>
                </a:cubicBezTo>
                <a:cubicBezTo>
                  <a:pt x="174" y="105"/>
                  <a:pt x="174" y="105"/>
                  <a:pt x="174" y="104"/>
                </a:cubicBezTo>
                <a:cubicBezTo>
                  <a:pt x="172" y="102"/>
                  <a:pt x="170" y="103"/>
                  <a:pt x="168" y="102"/>
                </a:cubicBezTo>
                <a:cubicBezTo>
                  <a:pt x="163" y="102"/>
                  <a:pt x="163" y="102"/>
                  <a:pt x="163" y="102"/>
                </a:cubicBezTo>
                <a:cubicBezTo>
                  <a:pt x="162" y="101"/>
                  <a:pt x="160" y="101"/>
                  <a:pt x="159" y="100"/>
                </a:cubicBezTo>
                <a:cubicBezTo>
                  <a:pt x="159" y="99"/>
                  <a:pt x="159" y="99"/>
                  <a:pt x="158" y="98"/>
                </a:cubicBezTo>
                <a:cubicBezTo>
                  <a:pt x="159" y="97"/>
                  <a:pt x="161" y="96"/>
                  <a:pt x="160" y="94"/>
                </a:cubicBezTo>
                <a:cubicBezTo>
                  <a:pt x="159" y="92"/>
                  <a:pt x="156" y="92"/>
                  <a:pt x="154" y="93"/>
                </a:cubicBezTo>
                <a:cubicBezTo>
                  <a:pt x="152" y="93"/>
                  <a:pt x="150" y="93"/>
                  <a:pt x="148" y="94"/>
                </a:cubicBezTo>
                <a:cubicBezTo>
                  <a:pt x="147" y="94"/>
                  <a:pt x="146" y="94"/>
                  <a:pt x="145" y="94"/>
                </a:cubicBezTo>
                <a:cubicBezTo>
                  <a:pt x="142" y="93"/>
                  <a:pt x="139" y="94"/>
                  <a:pt x="137" y="92"/>
                </a:cubicBezTo>
                <a:cubicBezTo>
                  <a:pt x="136" y="91"/>
                  <a:pt x="135" y="91"/>
                  <a:pt x="135" y="90"/>
                </a:cubicBezTo>
                <a:cubicBezTo>
                  <a:pt x="134" y="90"/>
                  <a:pt x="134" y="92"/>
                  <a:pt x="133" y="93"/>
                </a:cubicBezTo>
                <a:cubicBezTo>
                  <a:pt x="131" y="95"/>
                  <a:pt x="127" y="96"/>
                  <a:pt x="123" y="96"/>
                </a:cubicBezTo>
                <a:cubicBezTo>
                  <a:pt x="122" y="95"/>
                  <a:pt x="120" y="95"/>
                  <a:pt x="120" y="94"/>
                </a:cubicBezTo>
                <a:cubicBezTo>
                  <a:pt x="119" y="92"/>
                  <a:pt x="120" y="90"/>
                  <a:pt x="121" y="89"/>
                </a:cubicBezTo>
                <a:cubicBezTo>
                  <a:pt x="121" y="87"/>
                  <a:pt x="120" y="87"/>
                  <a:pt x="119" y="86"/>
                </a:cubicBezTo>
                <a:cubicBezTo>
                  <a:pt x="117" y="86"/>
                  <a:pt x="116" y="86"/>
                  <a:pt x="115" y="88"/>
                </a:cubicBezTo>
                <a:cubicBezTo>
                  <a:pt x="113" y="89"/>
                  <a:pt x="113" y="90"/>
                  <a:pt x="111" y="91"/>
                </a:cubicBezTo>
                <a:cubicBezTo>
                  <a:pt x="110" y="91"/>
                  <a:pt x="109" y="89"/>
                  <a:pt x="107" y="90"/>
                </a:cubicBezTo>
                <a:cubicBezTo>
                  <a:pt x="106" y="90"/>
                  <a:pt x="105" y="91"/>
                  <a:pt x="104" y="92"/>
                </a:cubicBezTo>
                <a:cubicBezTo>
                  <a:pt x="103" y="93"/>
                  <a:pt x="103" y="95"/>
                  <a:pt x="104" y="96"/>
                </a:cubicBezTo>
                <a:cubicBezTo>
                  <a:pt x="106" y="97"/>
                  <a:pt x="107" y="98"/>
                  <a:pt x="109" y="97"/>
                </a:cubicBezTo>
                <a:cubicBezTo>
                  <a:pt x="109" y="96"/>
                  <a:pt x="107" y="96"/>
                  <a:pt x="106" y="96"/>
                </a:cubicBezTo>
                <a:cubicBezTo>
                  <a:pt x="105" y="95"/>
                  <a:pt x="105" y="94"/>
                  <a:pt x="105" y="93"/>
                </a:cubicBezTo>
                <a:cubicBezTo>
                  <a:pt x="105" y="92"/>
                  <a:pt x="106" y="92"/>
                  <a:pt x="107" y="91"/>
                </a:cubicBezTo>
                <a:cubicBezTo>
                  <a:pt x="108" y="91"/>
                  <a:pt x="109" y="92"/>
                  <a:pt x="110" y="92"/>
                </a:cubicBezTo>
                <a:cubicBezTo>
                  <a:pt x="111" y="93"/>
                  <a:pt x="113" y="94"/>
                  <a:pt x="113" y="95"/>
                </a:cubicBezTo>
                <a:cubicBezTo>
                  <a:pt x="114" y="98"/>
                  <a:pt x="114" y="100"/>
                  <a:pt x="112" y="102"/>
                </a:cubicBezTo>
                <a:cubicBezTo>
                  <a:pt x="110" y="104"/>
                  <a:pt x="108" y="105"/>
                  <a:pt x="106" y="105"/>
                </a:cubicBezTo>
                <a:cubicBezTo>
                  <a:pt x="102" y="106"/>
                  <a:pt x="98" y="104"/>
                  <a:pt x="94" y="104"/>
                </a:cubicBezTo>
                <a:cubicBezTo>
                  <a:pt x="93" y="104"/>
                  <a:pt x="92" y="102"/>
                  <a:pt x="91" y="103"/>
                </a:cubicBezTo>
                <a:cubicBezTo>
                  <a:pt x="90" y="104"/>
                  <a:pt x="89" y="105"/>
                  <a:pt x="88" y="106"/>
                </a:cubicBezTo>
                <a:cubicBezTo>
                  <a:pt x="87" y="107"/>
                  <a:pt x="84" y="105"/>
                  <a:pt x="85" y="107"/>
                </a:cubicBezTo>
                <a:cubicBezTo>
                  <a:pt x="86" y="108"/>
                  <a:pt x="87" y="108"/>
                  <a:pt x="88" y="108"/>
                </a:cubicBezTo>
                <a:cubicBezTo>
                  <a:pt x="89" y="109"/>
                  <a:pt x="92" y="109"/>
                  <a:pt x="92" y="111"/>
                </a:cubicBezTo>
                <a:cubicBezTo>
                  <a:pt x="93" y="113"/>
                  <a:pt x="91" y="114"/>
                  <a:pt x="91" y="116"/>
                </a:cubicBezTo>
                <a:cubicBezTo>
                  <a:pt x="89" y="117"/>
                  <a:pt x="88" y="118"/>
                  <a:pt x="85" y="118"/>
                </a:cubicBezTo>
                <a:cubicBezTo>
                  <a:pt x="85" y="119"/>
                  <a:pt x="85" y="119"/>
                  <a:pt x="85" y="120"/>
                </a:cubicBezTo>
                <a:cubicBezTo>
                  <a:pt x="84" y="122"/>
                  <a:pt x="82" y="123"/>
                  <a:pt x="79" y="124"/>
                </a:cubicBezTo>
                <a:cubicBezTo>
                  <a:pt x="76" y="125"/>
                  <a:pt x="73" y="124"/>
                  <a:pt x="70" y="122"/>
                </a:cubicBezTo>
                <a:cubicBezTo>
                  <a:pt x="68" y="123"/>
                  <a:pt x="66" y="125"/>
                  <a:pt x="64" y="125"/>
                </a:cubicBezTo>
                <a:cubicBezTo>
                  <a:pt x="58" y="127"/>
                  <a:pt x="52" y="124"/>
                  <a:pt x="47" y="121"/>
                </a:cubicBezTo>
                <a:cubicBezTo>
                  <a:pt x="45" y="122"/>
                  <a:pt x="44" y="122"/>
                  <a:pt x="42" y="122"/>
                </a:cubicBezTo>
                <a:cubicBezTo>
                  <a:pt x="40" y="121"/>
                  <a:pt x="37" y="121"/>
                  <a:pt x="35" y="119"/>
                </a:cubicBezTo>
                <a:cubicBezTo>
                  <a:pt x="34" y="119"/>
                  <a:pt x="34" y="118"/>
                  <a:pt x="34" y="117"/>
                </a:cubicBezTo>
                <a:cubicBezTo>
                  <a:pt x="35" y="115"/>
                  <a:pt x="37" y="114"/>
                  <a:pt x="39" y="114"/>
                </a:cubicBezTo>
                <a:cubicBezTo>
                  <a:pt x="39" y="115"/>
                  <a:pt x="41" y="115"/>
                  <a:pt x="41" y="116"/>
                </a:cubicBezTo>
                <a:cubicBezTo>
                  <a:pt x="42" y="116"/>
                  <a:pt x="42" y="116"/>
                  <a:pt x="43" y="117"/>
                </a:cubicBezTo>
                <a:cubicBezTo>
                  <a:pt x="45" y="117"/>
                  <a:pt x="47" y="117"/>
                  <a:pt x="49" y="116"/>
                </a:cubicBezTo>
                <a:cubicBezTo>
                  <a:pt x="50" y="117"/>
                  <a:pt x="50" y="118"/>
                  <a:pt x="51" y="118"/>
                </a:cubicBezTo>
                <a:cubicBezTo>
                  <a:pt x="53" y="119"/>
                  <a:pt x="55" y="120"/>
                  <a:pt x="58" y="121"/>
                </a:cubicBezTo>
                <a:cubicBezTo>
                  <a:pt x="60" y="120"/>
                  <a:pt x="62" y="119"/>
                  <a:pt x="63" y="117"/>
                </a:cubicBezTo>
                <a:cubicBezTo>
                  <a:pt x="64" y="117"/>
                  <a:pt x="64" y="118"/>
                  <a:pt x="65" y="118"/>
                </a:cubicBezTo>
                <a:cubicBezTo>
                  <a:pt x="69" y="118"/>
                  <a:pt x="73" y="119"/>
                  <a:pt x="76" y="117"/>
                </a:cubicBezTo>
                <a:cubicBezTo>
                  <a:pt x="77" y="116"/>
                  <a:pt x="78" y="115"/>
                  <a:pt x="79" y="113"/>
                </a:cubicBezTo>
                <a:cubicBezTo>
                  <a:pt x="78" y="112"/>
                  <a:pt x="76" y="110"/>
                  <a:pt x="75" y="109"/>
                </a:cubicBezTo>
                <a:cubicBezTo>
                  <a:pt x="75" y="107"/>
                  <a:pt x="73" y="106"/>
                  <a:pt x="72" y="105"/>
                </a:cubicBezTo>
                <a:cubicBezTo>
                  <a:pt x="69" y="103"/>
                  <a:pt x="65" y="102"/>
                  <a:pt x="62" y="104"/>
                </a:cubicBezTo>
                <a:cubicBezTo>
                  <a:pt x="61" y="105"/>
                  <a:pt x="60" y="107"/>
                  <a:pt x="61" y="108"/>
                </a:cubicBezTo>
                <a:cubicBezTo>
                  <a:pt x="61" y="109"/>
                  <a:pt x="61" y="110"/>
                  <a:pt x="62" y="111"/>
                </a:cubicBezTo>
                <a:cubicBezTo>
                  <a:pt x="64" y="112"/>
                  <a:pt x="66" y="112"/>
                  <a:pt x="68" y="111"/>
                </a:cubicBezTo>
                <a:cubicBezTo>
                  <a:pt x="69" y="111"/>
                  <a:pt x="69" y="109"/>
                  <a:pt x="69" y="108"/>
                </a:cubicBezTo>
                <a:cubicBezTo>
                  <a:pt x="68" y="108"/>
                  <a:pt x="68" y="107"/>
                  <a:pt x="67" y="107"/>
                </a:cubicBezTo>
                <a:cubicBezTo>
                  <a:pt x="67" y="107"/>
                  <a:pt x="66" y="107"/>
                  <a:pt x="66" y="108"/>
                </a:cubicBezTo>
                <a:cubicBezTo>
                  <a:pt x="66" y="109"/>
                  <a:pt x="68" y="108"/>
                  <a:pt x="68" y="109"/>
                </a:cubicBezTo>
                <a:cubicBezTo>
                  <a:pt x="68" y="110"/>
                  <a:pt x="67" y="111"/>
                  <a:pt x="66" y="111"/>
                </a:cubicBezTo>
                <a:cubicBezTo>
                  <a:pt x="65" y="111"/>
                  <a:pt x="63" y="110"/>
                  <a:pt x="62" y="110"/>
                </a:cubicBezTo>
                <a:cubicBezTo>
                  <a:pt x="62" y="108"/>
                  <a:pt x="61" y="108"/>
                  <a:pt x="62" y="106"/>
                </a:cubicBezTo>
                <a:cubicBezTo>
                  <a:pt x="63" y="105"/>
                  <a:pt x="65" y="104"/>
                  <a:pt x="67" y="104"/>
                </a:cubicBezTo>
                <a:cubicBezTo>
                  <a:pt x="68" y="105"/>
                  <a:pt x="69" y="104"/>
                  <a:pt x="70" y="105"/>
                </a:cubicBezTo>
                <a:cubicBezTo>
                  <a:pt x="72" y="106"/>
                  <a:pt x="73" y="107"/>
                  <a:pt x="73" y="109"/>
                </a:cubicBezTo>
                <a:cubicBezTo>
                  <a:pt x="73" y="109"/>
                  <a:pt x="73" y="110"/>
                  <a:pt x="73" y="110"/>
                </a:cubicBezTo>
                <a:cubicBezTo>
                  <a:pt x="73" y="111"/>
                  <a:pt x="74" y="111"/>
                  <a:pt x="75" y="111"/>
                </a:cubicBezTo>
                <a:cubicBezTo>
                  <a:pt x="76" y="112"/>
                  <a:pt x="77" y="112"/>
                  <a:pt x="77" y="113"/>
                </a:cubicBezTo>
                <a:cubicBezTo>
                  <a:pt x="76" y="115"/>
                  <a:pt x="74" y="117"/>
                  <a:pt x="72" y="117"/>
                </a:cubicBezTo>
                <a:cubicBezTo>
                  <a:pt x="69" y="118"/>
                  <a:pt x="67" y="117"/>
                  <a:pt x="64" y="116"/>
                </a:cubicBezTo>
                <a:cubicBezTo>
                  <a:pt x="64" y="116"/>
                  <a:pt x="63" y="115"/>
                  <a:pt x="63" y="115"/>
                </a:cubicBezTo>
                <a:cubicBezTo>
                  <a:pt x="62" y="118"/>
                  <a:pt x="59" y="119"/>
                  <a:pt x="57" y="119"/>
                </a:cubicBezTo>
                <a:cubicBezTo>
                  <a:pt x="54" y="119"/>
                  <a:pt x="52" y="117"/>
                  <a:pt x="49" y="115"/>
                </a:cubicBezTo>
                <a:cubicBezTo>
                  <a:pt x="49" y="114"/>
                  <a:pt x="48" y="115"/>
                  <a:pt x="47" y="116"/>
                </a:cubicBezTo>
                <a:cubicBezTo>
                  <a:pt x="45" y="116"/>
                  <a:pt x="43" y="116"/>
                  <a:pt x="41" y="115"/>
                </a:cubicBezTo>
                <a:cubicBezTo>
                  <a:pt x="41" y="114"/>
                  <a:pt x="40" y="113"/>
                  <a:pt x="40" y="113"/>
                </a:cubicBezTo>
                <a:cubicBezTo>
                  <a:pt x="42" y="111"/>
                  <a:pt x="44" y="111"/>
                  <a:pt x="45" y="111"/>
                </a:cubicBezTo>
                <a:cubicBezTo>
                  <a:pt x="47" y="110"/>
                  <a:pt x="50" y="109"/>
                  <a:pt x="50" y="106"/>
                </a:cubicBezTo>
                <a:cubicBezTo>
                  <a:pt x="50" y="105"/>
                  <a:pt x="50" y="104"/>
                  <a:pt x="49" y="103"/>
                </a:cubicBezTo>
                <a:cubicBezTo>
                  <a:pt x="48" y="102"/>
                  <a:pt x="46" y="101"/>
                  <a:pt x="44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3" y="100"/>
                  <a:pt x="44" y="99"/>
                  <a:pt x="43" y="97"/>
                </a:cubicBezTo>
                <a:cubicBezTo>
                  <a:pt x="44" y="97"/>
                  <a:pt x="46" y="96"/>
                  <a:pt x="46" y="95"/>
                </a:cubicBezTo>
                <a:cubicBezTo>
                  <a:pt x="46" y="94"/>
                  <a:pt x="46" y="93"/>
                  <a:pt x="46" y="93"/>
                </a:cubicBezTo>
                <a:cubicBezTo>
                  <a:pt x="45" y="92"/>
                  <a:pt x="44" y="92"/>
                  <a:pt x="43" y="91"/>
                </a:cubicBezTo>
                <a:cubicBezTo>
                  <a:pt x="42" y="92"/>
                  <a:pt x="41" y="91"/>
                  <a:pt x="40" y="92"/>
                </a:cubicBezTo>
                <a:cubicBezTo>
                  <a:pt x="38" y="92"/>
                  <a:pt x="37" y="92"/>
                  <a:pt x="36" y="93"/>
                </a:cubicBezTo>
                <a:cubicBezTo>
                  <a:pt x="36" y="93"/>
                  <a:pt x="35" y="94"/>
                  <a:pt x="35" y="95"/>
                </a:cubicBezTo>
                <a:cubicBezTo>
                  <a:pt x="35" y="95"/>
                  <a:pt x="36" y="96"/>
                  <a:pt x="37" y="97"/>
                </a:cubicBezTo>
                <a:cubicBezTo>
                  <a:pt x="37" y="97"/>
                  <a:pt x="38" y="97"/>
                  <a:pt x="38" y="96"/>
                </a:cubicBezTo>
                <a:cubicBezTo>
                  <a:pt x="39" y="96"/>
                  <a:pt x="38" y="96"/>
                  <a:pt x="38" y="96"/>
                </a:cubicBezTo>
                <a:cubicBezTo>
                  <a:pt x="37" y="96"/>
                  <a:pt x="37" y="95"/>
                  <a:pt x="36" y="95"/>
                </a:cubicBezTo>
                <a:cubicBezTo>
                  <a:pt x="36" y="94"/>
                  <a:pt x="37" y="94"/>
                  <a:pt x="37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39" y="94"/>
                  <a:pt x="40" y="94"/>
                  <a:pt x="40" y="94"/>
                </a:cubicBezTo>
                <a:cubicBezTo>
                  <a:pt x="40" y="93"/>
                  <a:pt x="41" y="93"/>
                  <a:pt x="42" y="93"/>
                </a:cubicBezTo>
                <a:cubicBezTo>
                  <a:pt x="43" y="92"/>
                  <a:pt x="44" y="93"/>
                  <a:pt x="45" y="93"/>
                </a:cubicBezTo>
                <a:cubicBezTo>
                  <a:pt x="45" y="94"/>
                  <a:pt x="45" y="94"/>
                  <a:pt x="45" y="95"/>
                </a:cubicBezTo>
                <a:cubicBezTo>
                  <a:pt x="44" y="96"/>
                  <a:pt x="43" y="97"/>
                  <a:pt x="42" y="97"/>
                </a:cubicBezTo>
                <a:cubicBezTo>
                  <a:pt x="41" y="97"/>
                  <a:pt x="41" y="97"/>
                  <a:pt x="41" y="98"/>
                </a:cubicBezTo>
                <a:cubicBezTo>
                  <a:pt x="42" y="98"/>
                  <a:pt x="42" y="99"/>
                  <a:pt x="42" y="99"/>
                </a:cubicBezTo>
                <a:cubicBezTo>
                  <a:pt x="42" y="101"/>
                  <a:pt x="40" y="102"/>
                  <a:pt x="39" y="102"/>
                </a:cubicBezTo>
                <a:cubicBezTo>
                  <a:pt x="38" y="102"/>
                  <a:pt x="37" y="101"/>
                  <a:pt x="36" y="101"/>
                </a:cubicBezTo>
                <a:cubicBezTo>
                  <a:pt x="35" y="102"/>
                  <a:pt x="34" y="102"/>
                  <a:pt x="32" y="103"/>
                </a:cubicBezTo>
                <a:cubicBezTo>
                  <a:pt x="31" y="102"/>
                  <a:pt x="29" y="102"/>
                  <a:pt x="28" y="100"/>
                </a:cubicBezTo>
                <a:cubicBezTo>
                  <a:pt x="27" y="100"/>
                  <a:pt x="27" y="101"/>
                  <a:pt x="26" y="102"/>
                </a:cubicBezTo>
                <a:cubicBezTo>
                  <a:pt x="24" y="103"/>
                  <a:pt x="21" y="103"/>
                  <a:pt x="19" y="102"/>
                </a:cubicBezTo>
                <a:cubicBezTo>
                  <a:pt x="18" y="101"/>
                  <a:pt x="18" y="100"/>
                  <a:pt x="18" y="99"/>
                </a:cubicBezTo>
                <a:cubicBezTo>
                  <a:pt x="19" y="98"/>
                  <a:pt x="20" y="96"/>
                  <a:pt x="21" y="96"/>
                </a:cubicBezTo>
                <a:cubicBezTo>
                  <a:pt x="23" y="95"/>
                  <a:pt x="26" y="95"/>
                  <a:pt x="28" y="95"/>
                </a:cubicBezTo>
                <a:cubicBezTo>
                  <a:pt x="29" y="95"/>
                  <a:pt x="29" y="94"/>
                  <a:pt x="29" y="94"/>
                </a:cubicBezTo>
                <a:cubicBezTo>
                  <a:pt x="28" y="92"/>
                  <a:pt x="30" y="91"/>
                  <a:pt x="30" y="89"/>
                </a:cubicBezTo>
                <a:cubicBezTo>
                  <a:pt x="32" y="88"/>
                  <a:pt x="35" y="88"/>
                  <a:pt x="38" y="88"/>
                </a:cubicBezTo>
                <a:cubicBezTo>
                  <a:pt x="38" y="88"/>
                  <a:pt x="39" y="89"/>
                  <a:pt x="39" y="88"/>
                </a:cubicBezTo>
                <a:cubicBezTo>
                  <a:pt x="40" y="88"/>
                  <a:pt x="39" y="87"/>
                  <a:pt x="40" y="87"/>
                </a:cubicBezTo>
                <a:cubicBezTo>
                  <a:pt x="41" y="85"/>
                  <a:pt x="43" y="83"/>
                  <a:pt x="46" y="82"/>
                </a:cubicBezTo>
                <a:cubicBezTo>
                  <a:pt x="49" y="82"/>
                  <a:pt x="51" y="83"/>
                  <a:pt x="53" y="84"/>
                </a:cubicBezTo>
                <a:cubicBezTo>
                  <a:pt x="56" y="82"/>
                  <a:pt x="59" y="82"/>
                  <a:pt x="62" y="82"/>
                </a:cubicBezTo>
                <a:cubicBezTo>
                  <a:pt x="64" y="82"/>
                  <a:pt x="65" y="82"/>
                  <a:pt x="66" y="83"/>
                </a:cubicBezTo>
                <a:cubicBezTo>
                  <a:pt x="68" y="83"/>
                  <a:pt x="69" y="82"/>
                  <a:pt x="70" y="82"/>
                </a:cubicBezTo>
                <a:cubicBezTo>
                  <a:pt x="72" y="81"/>
                  <a:pt x="74" y="82"/>
                  <a:pt x="75" y="83"/>
                </a:cubicBezTo>
                <a:cubicBezTo>
                  <a:pt x="76" y="83"/>
                  <a:pt x="76" y="84"/>
                  <a:pt x="76" y="85"/>
                </a:cubicBezTo>
                <a:cubicBezTo>
                  <a:pt x="75" y="88"/>
                  <a:pt x="72" y="89"/>
                  <a:pt x="69" y="88"/>
                </a:cubicBezTo>
                <a:cubicBezTo>
                  <a:pt x="67" y="88"/>
                  <a:pt x="67" y="90"/>
                  <a:pt x="66" y="91"/>
                </a:cubicBezTo>
                <a:cubicBezTo>
                  <a:pt x="63" y="93"/>
                  <a:pt x="60" y="95"/>
                  <a:pt x="56" y="94"/>
                </a:cubicBezTo>
                <a:cubicBezTo>
                  <a:pt x="55" y="93"/>
                  <a:pt x="55" y="93"/>
                  <a:pt x="55" y="92"/>
                </a:cubicBezTo>
                <a:cubicBezTo>
                  <a:pt x="55" y="90"/>
                  <a:pt x="57" y="90"/>
                  <a:pt x="59" y="89"/>
                </a:cubicBezTo>
                <a:cubicBezTo>
                  <a:pt x="60" y="89"/>
                  <a:pt x="60" y="90"/>
                  <a:pt x="60" y="90"/>
                </a:cubicBezTo>
                <a:cubicBezTo>
                  <a:pt x="60" y="91"/>
                  <a:pt x="59" y="91"/>
                  <a:pt x="60" y="92"/>
                </a:cubicBezTo>
                <a:cubicBezTo>
                  <a:pt x="61" y="92"/>
                  <a:pt x="61" y="92"/>
                  <a:pt x="61" y="91"/>
                </a:cubicBezTo>
                <a:cubicBezTo>
                  <a:pt x="62" y="91"/>
                  <a:pt x="62" y="90"/>
                  <a:pt x="62" y="89"/>
                </a:cubicBezTo>
                <a:cubicBezTo>
                  <a:pt x="61" y="89"/>
                  <a:pt x="60" y="88"/>
                  <a:pt x="59" y="88"/>
                </a:cubicBezTo>
                <a:cubicBezTo>
                  <a:pt x="56" y="88"/>
                  <a:pt x="54" y="90"/>
                  <a:pt x="5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2"/>
                  <a:pt x="52" y="93"/>
                  <a:pt x="52" y="93"/>
                </a:cubicBezTo>
                <a:cubicBezTo>
                  <a:pt x="52" y="94"/>
                  <a:pt x="51" y="96"/>
                  <a:pt x="52" y="98"/>
                </a:cubicBezTo>
                <a:cubicBezTo>
                  <a:pt x="55" y="100"/>
                  <a:pt x="60" y="100"/>
                  <a:pt x="63" y="99"/>
                </a:cubicBezTo>
                <a:cubicBezTo>
                  <a:pt x="68" y="98"/>
                  <a:pt x="73" y="98"/>
                  <a:pt x="78" y="100"/>
                </a:cubicBezTo>
                <a:cubicBezTo>
                  <a:pt x="79" y="100"/>
                  <a:pt x="80" y="101"/>
                  <a:pt x="81" y="102"/>
                </a:cubicBezTo>
                <a:cubicBezTo>
                  <a:pt x="81" y="102"/>
                  <a:pt x="81" y="102"/>
                  <a:pt x="82" y="102"/>
                </a:cubicBezTo>
                <a:cubicBezTo>
                  <a:pt x="82" y="101"/>
                  <a:pt x="83" y="99"/>
                  <a:pt x="84" y="99"/>
                </a:cubicBezTo>
                <a:cubicBezTo>
                  <a:pt x="87" y="97"/>
                  <a:pt x="91" y="97"/>
                  <a:pt x="94" y="97"/>
                </a:cubicBezTo>
                <a:cubicBezTo>
                  <a:pt x="97" y="97"/>
                  <a:pt x="99" y="96"/>
                  <a:pt x="101" y="94"/>
                </a:cubicBezTo>
                <a:cubicBezTo>
                  <a:pt x="101" y="93"/>
                  <a:pt x="99" y="93"/>
                  <a:pt x="99" y="93"/>
                </a:cubicBezTo>
                <a:cubicBezTo>
                  <a:pt x="97" y="92"/>
                  <a:pt x="97" y="90"/>
                  <a:pt x="96" y="89"/>
                </a:cubicBezTo>
                <a:cubicBezTo>
                  <a:pt x="96" y="86"/>
                  <a:pt x="99" y="83"/>
                  <a:pt x="102" y="82"/>
                </a:cubicBezTo>
                <a:cubicBezTo>
                  <a:pt x="104" y="82"/>
                  <a:pt x="106" y="82"/>
                  <a:pt x="107" y="83"/>
                </a:cubicBezTo>
                <a:cubicBezTo>
                  <a:pt x="108" y="83"/>
                  <a:pt x="108" y="83"/>
                  <a:pt x="108" y="82"/>
                </a:cubicBezTo>
                <a:cubicBezTo>
                  <a:pt x="107" y="81"/>
                  <a:pt x="109" y="81"/>
                  <a:pt x="109" y="80"/>
                </a:cubicBezTo>
                <a:cubicBezTo>
                  <a:pt x="112" y="78"/>
                  <a:pt x="115" y="79"/>
                  <a:pt x="118" y="79"/>
                </a:cubicBezTo>
                <a:cubicBezTo>
                  <a:pt x="121" y="79"/>
                  <a:pt x="125" y="78"/>
                  <a:pt x="128" y="78"/>
                </a:cubicBezTo>
                <a:cubicBezTo>
                  <a:pt x="130" y="78"/>
                  <a:pt x="132" y="77"/>
                  <a:pt x="133" y="75"/>
                </a:cubicBezTo>
                <a:cubicBezTo>
                  <a:pt x="134" y="73"/>
                  <a:pt x="133" y="72"/>
                  <a:pt x="132" y="71"/>
                </a:cubicBezTo>
                <a:cubicBezTo>
                  <a:pt x="131" y="71"/>
                  <a:pt x="132" y="70"/>
                  <a:pt x="132" y="70"/>
                </a:cubicBezTo>
                <a:cubicBezTo>
                  <a:pt x="132" y="68"/>
                  <a:pt x="131" y="67"/>
                  <a:pt x="130" y="67"/>
                </a:cubicBezTo>
                <a:cubicBezTo>
                  <a:pt x="129" y="65"/>
                  <a:pt x="127" y="66"/>
                  <a:pt x="126" y="66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3" y="65"/>
                  <a:pt x="121" y="65"/>
                  <a:pt x="119" y="65"/>
                </a:cubicBezTo>
                <a:cubicBezTo>
                  <a:pt x="118" y="66"/>
                  <a:pt x="117" y="68"/>
                  <a:pt x="117" y="69"/>
                </a:cubicBezTo>
                <a:cubicBezTo>
                  <a:pt x="117" y="69"/>
                  <a:pt x="118" y="69"/>
                  <a:pt x="118" y="69"/>
                </a:cubicBezTo>
                <a:cubicBezTo>
                  <a:pt x="118" y="68"/>
                  <a:pt x="119" y="67"/>
                  <a:pt x="120" y="67"/>
                </a:cubicBezTo>
                <a:cubicBezTo>
                  <a:pt x="121" y="66"/>
                  <a:pt x="122" y="66"/>
                  <a:pt x="122" y="67"/>
                </a:cubicBezTo>
                <a:cubicBezTo>
                  <a:pt x="123" y="67"/>
                  <a:pt x="123" y="68"/>
                  <a:pt x="124" y="68"/>
                </a:cubicBezTo>
                <a:cubicBezTo>
                  <a:pt x="125" y="68"/>
                  <a:pt x="127" y="66"/>
                  <a:pt x="129" y="67"/>
                </a:cubicBezTo>
                <a:cubicBezTo>
                  <a:pt x="130" y="67"/>
                  <a:pt x="130" y="68"/>
                  <a:pt x="131" y="69"/>
                </a:cubicBezTo>
                <a:cubicBezTo>
                  <a:pt x="131" y="70"/>
                  <a:pt x="130" y="70"/>
                  <a:pt x="130" y="71"/>
                </a:cubicBezTo>
                <a:cubicBezTo>
                  <a:pt x="129" y="72"/>
                  <a:pt x="127" y="72"/>
                  <a:pt x="126" y="72"/>
                </a:cubicBezTo>
                <a:cubicBezTo>
                  <a:pt x="125" y="71"/>
                  <a:pt x="125" y="71"/>
                  <a:pt x="124" y="71"/>
                </a:cubicBezTo>
                <a:cubicBezTo>
                  <a:pt x="123" y="74"/>
                  <a:pt x="121" y="76"/>
                  <a:pt x="118" y="77"/>
                </a:cubicBezTo>
                <a:cubicBezTo>
                  <a:pt x="115" y="77"/>
                  <a:pt x="112" y="75"/>
                  <a:pt x="110" y="73"/>
                </a:cubicBezTo>
                <a:cubicBezTo>
                  <a:pt x="108" y="73"/>
                  <a:pt x="106" y="72"/>
                  <a:pt x="104" y="71"/>
                </a:cubicBezTo>
                <a:cubicBezTo>
                  <a:pt x="103" y="71"/>
                  <a:pt x="103" y="70"/>
                  <a:pt x="103" y="69"/>
                </a:cubicBezTo>
                <a:cubicBezTo>
                  <a:pt x="103" y="68"/>
                  <a:pt x="104" y="67"/>
                  <a:pt x="105" y="67"/>
                </a:cubicBezTo>
                <a:cubicBezTo>
                  <a:pt x="106" y="66"/>
                  <a:pt x="109" y="66"/>
                  <a:pt x="110" y="67"/>
                </a:cubicBezTo>
                <a:cubicBezTo>
                  <a:pt x="111" y="67"/>
                  <a:pt x="111" y="66"/>
                  <a:pt x="111" y="66"/>
                </a:cubicBezTo>
                <a:cubicBezTo>
                  <a:pt x="111" y="65"/>
                  <a:pt x="112" y="64"/>
                  <a:pt x="113" y="62"/>
                </a:cubicBezTo>
                <a:cubicBezTo>
                  <a:pt x="115" y="61"/>
                  <a:pt x="118" y="60"/>
                  <a:pt x="120" y="61"/>
                </a:cubicBezTo>
                <a:cubicBezTo>
                  <a:pt x="122" y="61"/>
                  <a:pt x="123" y="63"/>
                  <a:pt x="124" y="63"/>
                </a:cubicBezTo>
                <a:cubicBezTo>
                  <a:pt x="124" y="63"/>
                  <a:pt x="125" y="64"/>
                  <a:pt x="125" y="64"/>
                </a:cubicBezTo>
                <a:cubicBezTo>
                  <a:pt x="129" y="60"/>
                  <a:pt x="134" y="64"/>
                  <a:pt x="139" y="63"/>
                </a:cubicBezTo>
                <a:cubicBezTo>
                  <a:pt x="142" y="63"/>
                  <a:pt x="144" y="60"/>
                  <a:pt x="144" y="57"/>
                </a:cubicBezTo>
                <a:cubicBezTo>
                  <a:pt x="144" y="56"/>
                  <a:pt x="143" y="55"/>
                  <a:pt x="142" y="54"/>
                </a:cubicBezTo>
                <a:cubicBezTo>
                  <a:pt x="140" y="53"/>
                  <a:pt x="137" y="53"/>
                  <a:pt x="134" y="54"/>
                </a:cubicBezTo>
                <a:cubicBezTo>
                  <a:pt x="130" y="57"/>
                  <a:pt x="124" y="58"/>
                  <a:pt x="118" y="56"/>
                </a:cubicBezTo>
                <a:cubicBezTo>
                  <a:pt x="118" y="56"/>
                  <a:pt x="117" y="56"/>
                  <a:pt x="117" y="55"/>
                </a:cubicBezTo>
                <a:cubicBezTo>
                  <a:pt x="116" y="54"/>
                  <a:pt x="117" y="53"/>
                  <a:pt x="116" y="53"/>
                </a:cubicBezTo>
                <a:cubicBezTo>
                  <a:pt x="115" y="53"/>
                  <a:pt x="113" y="54"/>
                  <a:pt x="112" y="53"/>
                </a:cubicBezTo>
                <a:cubicBezTo>
                  <a:pt x="111" y="52"/>
                  <a:pt x="111" y="51"/>
                  <a:pt x="111" y="51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3" y="45"/>
                  <a:pt x="116" y="45"/>
                  <a:pt x="118" y="45"/>
                </a:cubicBezTo>
                <a:cubicBezTo>
                  <a:pt x="119" y="45"/>
                  <a:pt x="120" y="46"/>
                  <a:pt x="120" y="46"/>
                </a:cubicBezTo>
                <a:cubicBezTo>
                  <a:pt x="120" y="44"/>
                  <a:pt x="121" y="44"/>
                  <a:pt x="122" y="43"/>
                </a:cubicBezTo>
                <a:cubicBezTo>
                  <a:pt x="123" y="41"/>
                  <a:pt x="127" y="39"/>
                  <a:pt x="130" y="40"/>
                </a:cubicBezTo>
                <a:cubicBezTo>
                  <a:pt x="132" y="40"/>
                  <a:pt x="134" y="41"/>
                  <a:pt x="134" y="43"/>
                </a:cubicBezTo>
                <a:cubicBezTo>
                  <a:pt x="134" y="44"/>
                  <a:pt x="134" y="45"/>
                  <a:pt x="133" y="46"/>
                </a:cubicBezTo>
                <a:cubicBezTo>
                  <a:pt x="133" y="47"/>
                  <a:pt x="131" y="47"/>
                  <a:pt x="130" y="47"/>
                </a:cubicBezTo>
                <a:cubicBezTo>
                  <a:pt x="129" y="47"/>
                  <a:pt x="128" y="48"/>
                  <a:pt x="128" y="46"/>
                </a:cubicBezTo>
                <a:cubicBezTo>
                  <a:pt x="127" y="46"/>
                  <a:pt x="128" y="45"/>
                  <a:pt x="128" y="45"/>
                </a:cubicBezTo>
                <a:cubicBezTo>
                  <a:pt x="129" y="44"/>
                  <a:pt x="130" y="45"/>
                  <a:pt x="130" y="44"/>
                </a:cubicBezTo>
                <a:cubicBezTo>
                  <a:pt x="130" y="43"/>
                  <a:pt x="130" y="43"/>
                  <a:pt x="129" y="43"/>
                </a:cubicBezTo>
                <a:cubicBezTo>
                  <a:pt x="128" y="43"/>
                  <a:pt x="127" y="44"/>
                  <a:pt x="126" y="45"/>
                </a:cubicBezTo>
                <a:cubicBezTo>
                  <a:pt x="126" y="45"/>
                  <a:pt x="126" y="46"/>
                  <a:pt x="126" y="47"/>
                </a:cubicBezTo>
                <a:cubicBezTo>
                  <a:pt x="127" y="49"/>
                  <a:pt x="129" y="48"/>
                  <a:pt x="131" y="49"/>
                </a:cubicBezTo>
                <a:cubicBezTo>
                  <a:pt x="132" y="48"/>
                  <a:pt x="134" y="47"/>
                  <a:pt x="135" y="46"/>
                </a:cubicBezTo>
                <a:cubicBezTo>
                  <a:pt x="135" y="45"/>
                  <a:pt x="136" y="43"/>
                  <a:pt x="135" y="42"/>
                </a:cubicBezTo>
                <a:cubicBezTo>
                  <a:pt x="135" y="42"/>
                  <a:pt x="135" y="41"/>
                  <a:pt x="135" y="41"/>
                </a:cubicBezTo>
                <a:cubicBezTo>
                  <a:pt x="137" y="40"/>
                  <a:pt x="140" y="38"/>
                  <a:pt x="141" y="35"/>
                </a:cubicBezTo>
                <a:cubicBezTo>
                  <a:pt x="141" y="34"/>
                  <a:pt x="140" y="32"/>
                  <a:pt x="139" y="31"/>
                </a:cubicBezTo>
                <a:cubicBezTo>
                  <a:pt x="138" y="30"/>
                  <a:pt x="137" y="29"/>
                  <a:pt x="136" y="29"/>
                </a:cubicBezTo>
                <a:cubicBezTo>
                  <a:pt x="133" y="28"/>
                  <a:pt x="130" y="30"/>
                  <a:pt x="128" y="31"/>
                </a:cubicBezTo>
                <a:cubicBezTo>
                  <a:pt x="126" y="32"/>
                  <a:pt x="123" y="32"/>
                  <a:pt x="121" y="31"/>
                </a:cubicBezTo>
                <a:cubicBezTo>
                  <a:pt x="121" y="30"/>
                  <a:pt x="120" y="30"/>
                  <a:pt x="119" y="30"/>
                </a:cubicBezTo>
                <a:cubicBezTo>
                  <a:pt x="117" y="32"/>
                  <a:pt x="115" y="33"/>
                  <a:pt x="112" y="32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3" y="31"/>
                  <a:pt x="113" y="30"/>
                  <a:pt x="114" y="30"/>
                </a:cubicBezTo>
                <a:cubicBezTo>
                  <a:pt x="115" y="29"/>
                  <a:pt x="116" y="27"/>
                  <a:pt x="116" y="25"/>
                </a:cubicBezTo>
                <a:cubicBezTo>
                  <a:pt x="116" y="24"/>
                  <a:pt x="116" y="23"/>
                  <a:pt x="114" y="22"/>
                </a:cubicBezTo>
                <a:cubicBezTo>
                  <a:pt x="113" y="21"/>
                  <a:pt x="112" y="21"/>
                  <a:pt x="110" y="21"/>
                </a:cubicBezTo>
                <a:cubicBezTo>
                  <a:pt x="110" y="22"/>
                  <a:pt x="109" y="22"/>
                  <a:pt x="109" y="23"/>
                </a:cubicBezTo>
                <a:cubicBezTo>
                  <a:pt x="110" y="24"/>
                  <a:pt x="110" y="23"/>
                  <a:pt x="111" y="22"/>
                </a:cubicBezTo>
                <a:cubicBezTo>
                  <a:pt x="112" y="22"/>
                  <a:pt x="113" y="22"/>
                  <a:pt x="114" y="23"/>
                </a:cubicBezTo>
                <a:cubicBezTo>
                  <a:pt x="115" y="24"/>
                  <a:pt x="115" y="25"/>
                  <a:pt x="115" y="26"/>
                </a:cubicBezTo>
                <a:cubicBezTo>
                  <a:pt x="115" y="28"/>
                  <a:pt x="113" y="29"/>
                  <a:pt x="112" y="30"/>
                </a:cubicBezTo>
                <a:cubicBezTo>
                  <a:pt x="110" y="30"/>
                  <a:pt x="107" y="31"/>
                  <a:pt x="105" y="29"/>
                </a:cubicBezTo>
                <a:cubicBezTo>
                  <a:pt x="105" y="29"/>
                  <a:pt x="105" y="28"/>
                  <a:pt x="104" y="28"/>
                </a:cubicBezTo>
                <a:cubicBezTo>
                  <a:pt x="103" y="29"/>
                  <a:pt x="101" y="31"/>
                  <a:pt x="99" y="31"/>
                </a:cubicBezTo>
                <a:cubicBezTo>
                  <a:pt x="96" y="31"/>
                  <a:pt x="93" y="29"/>
                  <a:pt x="92" y="27"/>
                </a:cubicBezTo>
                <a:cubicBezTo>
                  <a:pt x="91" y="26"/>
                  <a:pt x="91" y="24"/>
                  <a:pt x="91" y="23"/>
                </a:cubicBezTo>
                <a:cubicBezTo>
                  <a:pt x="92" y="22"/>
                  <a:pt x="93" y="21"/>
                  <a:pt x="95" y="20"/>
                </a:cubicBezTo>
                <a:cubicBezTo>
                  <a:pt x="96" y="20"/>
                  <a:pt x="97" y="20"/>
                  <a:pt x="98" y="21"/>
                </a:cubicBezTo>
                <a:cubicBezTo>
                  <a:pt x="98" y="21"/>
                  <a:pt x="98" y="21"/>
                  <a:pt x="98" y="20"/>
                </a:cubicBezTo>
                <a:cubicBezTo>
                  <a:pt x="99" y="20"/>
                  <a:pt x="98" y="20"/>
                  <a:pt x="98" y="19"/>
                </a:cubicBezTo>
                <a:cubicBezTo>
                  <a:pt x="99" y="17"/>
                  <a:pt x="101" y="16"/>
                  <a:pt x="103" y="15"/>
                </a:cubicBezTo>
                <a:cubicBezTo>
                  <a:pt x="105" y="15"/>
                  <a:pt x="108" y="14"/>
                  <a:pt x="109" y="17"/>
                </a:cubicBezTo>
                <a:cubicBezTo>
                  <a:pt x="109" y="17"/>
                  <a:pt x="109" y="17"/>
                  <a:pt x="109" y="18"/>
                </a:cubicBezTo>
                <a:cubicBezTo>
                  <a:pt x="110" y="17"/>
                  <a:pt x="110" y="16"/>
                  <a:pt x="111" y="15"/>
                </a:cubicBezTo>
                <a:cubicBezTo>
                  <a:pt x="113" y="14"/>
                  <a:pt x="114" y="14"/>
                  <a:pt x="116" y="13"/>
                </a:cubicBezTo>
                <a:cubicBezTo>
                  <a:pt x="118" y="13"/>
                  <a:pt x="119" y="14"/>
                  <a:pt x="121" y="15"/>
                </a:cubicBezTo>
                <a:cubicBezTo>
                  <a:pt x="121" y="16"/>
                  <a:pt x="122" y="17"/>
                  <a:pt x="124" y="17"/>
                </a:cubicBezTo>
                <a:cubicBezTo>
                  <a:pt x="125" y="17"/>
                  <a:pt x="126" y="16"/>
                  <a:pt x="126" y="16"/>
                </a:cubicBezTo>
                <a:cubicBezTo>
                  <a:pt x="127" y="15"/>
                  <a:pt x="127" y="14"/>
                  <a:pt x="127" y="13"/>
                </a:cubicBezTo>
                <a:cubicBezTo>
                  <a:pt x="126" y="12"/>
                  <a:pt x="125" y="11"/>
                  <a:pt x="125" y="9"/>
                </a:cubicBezTo>
                <a:cubicBezTo>
                  <a:pt x="126" y="8"/>
                  <a:pt x="126" y="7"/>
                  <a:pt x="128" y="7"/>
                </a:cubicBezTo>
                <a:cubicBezTo>
                  <a:pt x="129" y="7"/>
                  <a:pt x="130" y="7"/>
                  <a:pt x="131" y="7"/>
                </a:cubicBezTo>
                <a:cubicBezTo>
                  <a:pt x="132" y="6"/>
                  <a:pt x="132" y="5"/>
                  <a:pt x="133" y="4"/>
                </a:cubicBezTo>
                <a:cubicBezTo>
                  <a:pt x="134" y="3"/>
                  <a:pt x="135" y="3"/>
                  <a:pt x="135" y="3"/>
                </a:cubicBezTo>
                <a:cubicBezTo>
                  <a:pt x="136" y="4"/>
                  <a:pt x="138" y="4"/>
                  <a:pt x="138" y="5"/>
                </a:cubicBezTo>
                <a:cubicBezTo>
                  <a:pt x="138" y="6"/>
                  <a:pt x="139" y="6"/>
                  <a:pt x="139" y="6"/>
                </a:cubicBezTo>
                <a:cubicBezTo>
                  <a:pt x="139" y="5"/>
                  <a:pt x="140" y="4"/>
                  <a:pt x="140" y="3"/>
                </a:cubicBezTo>
                <a:cubicBezTo>
                  <a:pt x="143" y="2"/>
                  <a:pt x="145" y="1"/>
                  <a:pt x="147" y="2"/>
                </a:cubicBezTo>
                <a:cubicBezTo>
                  <a:pt x="149" y="3"/>
                  <a:pt x="150" y="3"/>
                  <a:pt x="150" y="5"/>
                </a:cubicBezTo>
                <a:close/>
                <a:moveTo>
                  <a:pt x="61" y="71"/>
                </a:moveTo>
                <a:cubicBezTo>
                  <a:pt x="65" y="71"/>
                  <a:pt x="68" y="71"/>
                  <a:pt x="71" y="73"/>
                </a:cubicBezTo>
                <a:cubicBezTo>
                  <a:pt x="73" y="74"/>
                  <a:pt x="74" y="75"/>
                  <a:pt x="76" y="76"/>
                </a:cubicBezTo>
                <a:cubicBezTo>
                  <a:pt x="78" y="76"/>
                  <a:pt x="79" y="74"/>
                  <a:pt x="81" y="73"/>
                </a:cubicBezTo>
                <a:cubicBezTo>
                  <a:pt x="83" y="73"/>
                  <a:pt x="86" y="73"/>
                  <a:pt x="87" y="75"/>
                </a:cubicBezTo>
                <a:cubicBezTo>
                  <a:pt x="88" y="76"/>
                  <a:pt x="89" y="78"/>
                  <a:pt x="89" y="79"/>
                </a:cubicBezTo>
                <a:cubicBezTo>
                  <a:pt x="88" y="82"/>
                  <a:pt x="85" y="83"/>
                  <a:pt x="83" y="84"/>
                </a:cubicBezTo>
                <a:cubicBezTo>
                  <a:pt x="81" y="85"/>
                  <a:pt x="79" y="86"/>
                  <a:pt x="78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7" y="82"/>
                  <a:pt x="75" y="81"/>
                  <a:pt x="73" y="80"/>
                </a:cubicBezTo>
                <a:cubicBezTo>
                  <a:pt x="70" y="80"/>
                  <a:pt x="68" y="81"/>
                  <a:pt x="66" y="82"/>
                </a:cubicBezTo>
                <a:cubicBezTo>
                  <a:pt x="65" y="81"/>
                  <a:pt x="63" y="80"/>
                  <a:pt x="61" y="80"/>
                </a:cubicBezTo>
                <a:cubicBezTo>
                  <a:pt x="58" y="81"/>
                  <a:pt x="56" y="81"/>
                  <a:pt x="54" y="82"/>
                </a:cubicBezTo>
                <a:cubicBezTo>
                  <a:pt x="52" y="83"/>
                  <a:pt x="51" y="81"/>
                  <a:pt x="49" y="81"/>
                </a:cubicBezTo>
                <a:cubicBezTo>
                  <a:pt x="46" y="81"/>
                  <a:pt x="44" y="82"/>
                  <a:pt x="41" y="83"/>
                </a:cubicBezTo>
                <a:cubicBezTo>
                  <a:pt x="40" y="84"/>
                  <a:pt x="39" y="85"/>
                  <a:pt x="38" y="87"/>
                </a:cubicBezTo>
                <a:cubicBezTo>
                  <a:pt x="37" y="86"/>
                  <a:pt x="36" y="87"/>
                  <a:pt x="35" y="87"/>
                </a:cubicBezTo>
                <a:cubicBezTo>
                  <a:pt x="33" y="87"/>
                  <a:pt x="30" y="87"/>
                  <a:pt x="29" y="89"/>
                </a:cubicBezTo>
                <a:cubicBezTo>
                  <a:pt x="28" y="90"/>
                  <a:pt x="28" y="92"/>
                  <a:pt x="27" y="93"/>
                </a:cubicBezTo>
                <a:cubicBezTo>
                  <a:pt x="24" y="93"/>
                  <a:pt x="20" y="94"/>
                  <a:pt x="18" y="96"/>
                </a:cubicBezTo>
                <a:cubicBezTo>
                  <a:pt x="17" y="98"/>
                  <a:pt x="16" y="99"/>
                  <a:pt x="17" y="101"/>
                </a:cubicBezTo>
                <a:cubicBezTo>
                  <a:pt x="17" y="104"/>
                  <a:pt x="20" y="104"/>
                  <a:pt x="22" y="104"/>
                </a:cubicBezTo>
                <a:cubicBezTo>
                  <a:pt x="21" y="106"/>
                  <a:pt x="18" y="108"/>
                  <a:pt x="16" y="108"/>
                </a:cubicBezTo>
                <a:cubicBezTo>
                  <a:pt x="14" y="108"/>
                  <a:pt x="10" y="108"/>
                  <a:pt x="9" y="106"/>
                </a:cubicBezTo>
                <a:cubicBezTo>
                  <a:pt x="9" y="105"/>
                  <a:pt x="9" y="105"/>
                  <a:pt x="9" y="105"/>
                </a:cubicBezTo>
                <a:cubicBezTo>
                  <a:pt x="7" y="106"/>
                  <a:pt x="5" y="106"/>
                  <a:pt x="3" y="105"/>
                </a:cubicBezTo>
                <a:cubicBezTo>
                  <a:pt x="2" y="104"/>
                  <a:pt x="1" y="103"/>
                  <a:pt x="2" y="101"/>
                </a:cubicBezTo>
                <a:cubicBezTo>
                  <a:pt x="3" y="98"/>
                  <a:pt x="3" y="98"/>
                  <a:pt x="3" y="98"/>
                </a:cubicBezTo>
                <a:cubicBezTo>
                  <a:pt x="4" y="98"/>
                  <a:pt x="5" y="96"/>
                  <a:pt x="7" y="96"/>
                </a:cubicBezTo>
                <a:cubicBezTo>
                  <a:pt x="7" y="95"/>
                  <a:pt x="7" y="95"/>
                  <a:pt x="7" y="94"/>
                </a:cubicBezTo>
                <a:cubicBezTo>
                  <a:pt x="7" y="93"/>
                  <a:pt x="8" y="91"/>
                  <a:pt x="8" y="90"/>
                </a:cubicBezTo>
                <a:cubicBezTo>
                  <a:pt x="10" y="88"/>
                  <a:pt x="11" y="86"/>
                  <a:pt x="14" y="86"/>
                </a:cubicBezTo>
                <a:cubicBezTo>
                  <a:pt x="16" y="85"/>
                  <a:pt x="18" y="85"/>
                  <a:pt x="21" y="85"/>
                </a:cubicBezTo>
                <a:cubicBezTo>
                  <a:pt x="22" y="85"/>
                  <a:pt x="22" y="86"/>
                  <a:pt x="23" y="87"/>
                </a:cubicBezTo>
                <a:cubicBezTo>
                  <a:pt x="24" y="87"/>
                  <a:pt x="24" y="85"/>
                  <a:pt x="25" y="85"/>
                </a:cubicBezTo>
                <a:cubicBezTo>
                  <a:pt x="26" y="84"/>
                  <a:pt x="26" y="83"/>
                  <a:pt x="27" y="83"/>
                </a:cubicBezTo>
                <a:cubicBezTo>
                  <a:pt x="29" y="82"/>
                  <a:pt x="31" y="80"/>
                  <a:pt x="33" y="80"/>
                </a:cubicBezTo>
                <a:cubicBezTo>
                  <a:pt x="35" y="79"/>
                  <a:pt x="37" y="79"/>
                  <a:pt x="38" y="79"/>
                </a:cubicBezTo>
                <a:cubicBezTo>
                  <a:pt x="39" y="79"/>
                  <a:pt x="40" y="79"/>
                  <a:pt x="41" y="80"/>
                </a:cubicBezTo>
                <a:cubicBezTo>
                  <a:pt x="42" y="80"/>
                  <a:pt x="42" y="79"/>
                  <a:pt x="42" y="79"/>
                </a:cubicBezTo>
                <a:cubicBezTo>
                  <a:pt x="43" y="77"/>
                  <a:pt x="43" y="77"/>
                  <a:pt x="43" y="77"/>
                </a:cubicBezTo>
                <a:cubicBezTo>
                  <a:pt x="45" y="76"/>
                  <a:pt x="46" y="75"/>
                  <a:pt x="47" y="74"/>
                </a:cubicBezTo>
                <a:cubicBezTo>
                  <a:pt x="50" y="73"/>
                  <a:pt x="53" y="71"/>
                  <a:pt x="57" y="71"/>
                </a:cubicBezTo>
                <a:cubicBezTo>
                  <a:pt x="58" y="70"/>
                  <a:pt x="60" y="71"/>
                  <a:pt x="61" y="71"/>
                </a:cubicBezTo>
                <a:close/>
                <a:moveTo>
                  <a:pt x="132" y="73"/>
                </a:moveTo>
                <a:cubicBezTo>
                  <a:pt x="133" y="75"/>
                  <a:pt x="131" y="75"/>
                  <a:pt x="130" y="76"/>
                </a:cubicBezTo>
                <a:cubicBezTo>
                  <a:pt x="127" y="77"/>
                  <a:pt x="124" y="77"/>
                  <a:pt x="120" y="77"/>
                </a:cubicBezTo>
                <a:cubicBezTo>
                  <a:pt x="122" y="76"/>
                  <a:pt x="124" y="75"/>
                  <a:pt x="125" y="73"/>
                </a:cubicBezTo>
                <a:cubicBezTo>
                  <a:pt x="127" y="73"/>
                  <a:pt x="128" y="74"/>
                  <a:pt x="130" y="73"/>
                </a:cubicBezTo>
                <a:cubicBezTo>
                  <a:pt x="130" y="73"/>
                  <a:pt x="132" y="71"/>
                  <a:pt x="132" y="73"/>
                </a:cubicBezTo>
                <a:close/>
                <a:moveTo>
                  <a:pt x="159" y="109"/>
                </a:moveTo>
                <a:cubicBezTo>
                  <a:pt x="158" y="110"/>
                  <a:pt x="156" y="111"/>
                  <a:pt x="157" y="112"/>
                </a:cubicBezTo>
                <a:cubicBezTo>
                  <a:pt x="157" y="114"/>
                  <a:pt x="159" y="115"/>
                  <a:pt x="160" y="116"/>
                </a:cubicBezTo>
                <a:cubicBezTo>
                  <a:pt x="162" y="117"/>
                  <a:pt x="164" y="117"/>
                  <a:pt x="165" y="117"/>
                </a:cubicBezTo>
                <a:cubicBezTo>
                  <a:pt x="161" y="119"/>
                  <a:pt x="154" y="118"/>
                  <a:pt x="151" y="115"/>
                </a:cubicBezTo>
                <a:cubicBezTo>
                  <a:pt x="151" y="114"/>
                  <a:pt x="151" y="113"/>
                  <a:pt x="151" y="112"/>
                </a:cubicBezTo>
                <a:cubicBezTo>
                  <a:pt x="152" y="111"/>
                  <a:pt x="154" y="110"/>
                  <a:pt x="155" y="109"/>
                </a:cubicBezTo>
                <a:cubicBezTo>
                  <a:pt x="156" y="109"/>
                  <a:pt x="157" y="108"/>
                  <a:pt x="159" y="109"/>
                </a:cubicBezTo>
                <a:close/>
                <a:moveTo>
                  <a:pt x="166" y="130"/>
                </a:moveTo>
                <a:cubicBezTo>
                  <a:pt x="169" y="132"/>
                  <a:pt x="169" y="132"/>
                  <a:pt x="169" y="132"/>
                </a:cubicBezTo>
                <a:cubicBezTo>
                  <a:pt x="171" y="132"/>
                  <a:pt x="173" y="133"/>
                  <a:pt x="175" y="133"/>
                </a:cubicBezTo>
                <a:cubicBezTo>
                  <a:pt x="175" y="134"/>
                  <a:pt x="176" y="134"/>
                  <a:pt x="177" y="134"/>
                </a:cubicBezTo>
                <a:cubicBezTo>
                  <a:pt x="180" y="130"/>
                  <a:pt x="185" y="131"/>
                  <a:pt x="189" y="130"/>
                </a:cubicBezTo>
                <a:cubicBezTo>
                  <a:pt x="190" y="130"/>
                  <a:pt x="192" y="130"/>
                  <a:pt x="193" y="131"/>
                </a:cubicBezTo>
                <a:cubicBezTo>
                  <a:pt x="193" y="132"/>
                  <a:pt x="194" y="132"/>
                  <a:pt x="194" y="132"/>
                </a:cubicBezTo>
                <a:cubicBezTo>
                  <a:pt x="197" y="130"/>
                  <a:pt x="200" y="129"/>
                  <a:pt x="203" y="129"/>
                </a:cubicBezTo>
                <a:cubicBezTo>
                  <a:pt x="205" y="130"/>
                  <a:pt x="208" y="131"/>
                  <a:pt x="209" y="132"/>
                </a:cubicBezTo>
                <a:cubicBezTo>
                  <a:pt x="209" y="133"/>
                  <a:pt x="209" y="133"/>
                  <a:pt x="209" y="134"/>
                </a:cubicBezTo>
                <a:cubicBezTo>
                  <a:pt x="210" y="134"/>
                  <a:pt x="210" y="134"/>
                  <a:pt x="211" y="133"/>
                </a:cubicBezTo>
                <a:cubicBezTo>
                  <a:pt x="211" y="133"/>
                  <a:pt x="211" y="133"/>
                  <a:pt x="211" y="133"/>
                </a:cubicBezTo>
                <a:cubicBezTo>
                  <a:pt x="214" y="133"/>
                  <a:pt x="217" y="133"/>
                  <a:pt x="219" y="135"/>
                </a:cubicBezTo>
                <a:cubicBezTo>
                  <a:pt x="221" y="137"/>
                  <a:pt x="219" y="139"/>
                  <a:pt x="218" y="140"/>
                </a:cubicBezTo>
                <a:cubicBezTo>
                  <a:pt x="217" y="142"/>
                  <a:pt x="215" y="142"/>
                  <a:pt x="214" y="143"/>
                </a:cubicBezTo>
                <a:cubicBezTo>
                  <a:pt x="212" y="143"/>
                  <a:pt x="210" y="143"/>
                  <a:pt x="209" y="143"/>
                </a:cubicBezTo>
                <a:cubicBezTo>
                  <a:pt x="207" y="142"/>
                  <a:pt x="205" y="141"/>
                  <a:pt x="204" y="140"/>
                </a:cubicBezTo>
                <a:cubicBezTo>
                  <a:pt x="203" y="140"/>
                  <a:pt x="202" y="141"/>
                  <a:pt x="202" y="142"/>
                </a:cubicBezTo>
                <a:cubicBezTo>
                  <a:pt x="200" y="142"/>
                  <a:pt x="198" y="143"/>
                  <a:pt x="197" y="143"/>
                </a:cubicBezTo>
                <a:cubicBezTo>
                  <a:pt x="195" y="142"/>
                  <a:pt x="193" y="142"/>
                  <a:pt x="192" y="140"/>
                </a:cubicBezTo>
                <a:cubicBezTo>
                  <a:pt x="191" y="139"/>
                  <a:pt x="192" y="137"/>
                  <a:pt x="192" y="136"/>
                </a:cubicBezTo>
                <a:cubicBezTo>
                  <a:pt x="193" y="135"/>
                  <a:pt x="195" y="135"/>
                  <a:pt x="196" y="135"/>
                </a:cubicBezTo>
                <a:cubicBezTo>
                  <a:pt x="197" y="135"/>
                  <a:pt x="198" y="136"/>
                  <a:pt x="198" y="137"/>
                </a:cubicBezTo>
                <a:cubicBezTo>
                  <a:pt x="198" y="138"/>
                  <a:pt x="197" y="139"/>
                  <a:pt x="196" y="140"/>
                </a:cubicBezTo>
                <a:cubicBezTo>
                  <a:pt x="196" y="140"/>
                  <a:pt x="196" y="140"/>
                  <a:pt x="197" y="140"/>
                </a:cubicBezTo>
                <a:cubicBezTo>
                  <a:pt x="198" y="140"/>
                  <a:pt x="199" y="139"/>
                  <a:pt x="199" y="138"/>
                </a:cubicBezTo>
                <a:cubicBezTo>
                  <a:pt x="199" y="137"/>
                  <a:pt x="200" y="136"/>
                  <a:pt x="199" y="135"/>
                </a:cubicBezTo>
                <a:cubicBezTo>
                  <a:pt x="198" y="134"/>
                  <a:pt x="195" y="134"/>
                  <a:pt x="193" y="134"/>
                </a:cubicBezTo>
                <a:cubicBezTo>
                  <a:pt x="192" y="134"/>
                  <a:pt x="191" y="135"/>
                  <a:pt x="191" y="136"/>
                </a:cubicBezTo>
                <a:cubicBezTo>
                  <a:pt x="190" y="138"/>
                  <a:pt x="190" y="139"/>
                  <a:pt x="191" y="141"/>
                </a:cubicBezTo>
                <a:cubicBezTo>
                  <a:pt x="192" y="142"/>
                  <a:pt x="193" y="143"/>
                  <a:pt x="195" y="144"/>
                </a:cubicBezTo>
                <a:cubicBezTo>
                  <a:pt x="192" y="145"/>
                  <a:pt x="189" y="146"/>
                  <a:pt x="187" y="149"/>
                </a:cubicBezTo>
                <a:cubicBezTo>
                  <a:pt x="187" y="150"/>
                  <a:pt x="187" y="151"/>
                  <a:pt x="188" y="152"/>
                </a:cubicBezTo>
                <a:cubicBezTo>
                  <a:pt x="190" y="155"/>
                  <a:pt x="195" y="152"/>
                  <a:pt x="198" y="153"/>
                </a:cubicBezTo>
                <a:cubicBezTo>
                  <a:pt x="199" y="153"/>
                  <a:pt x="201" y="153"/>
                  <a:pt x="202" y="155"/>
                </a:cubicBezTo>
                <a:cubicBezTo>
                  <a:pt x="203" y="155"/>
                  <a:pt x="202" y="156"/>
                  <a:pt x="203" y="156"/>
                </a:cubicBezTo>
                <a:cubicBezTo>
                  <a:pt x="204" y="156"/>
                  <a:pt x="204" y="155"/>
                  <a:pt x="205" y="155"/>
                </a:cubicBezTo>
                <a:cubicBezTo>
                  <a:pt x="206" y="154"/>
                  <a:pt x="207" y="153"/>
                  <a:pt x="208" y="153"/>
                </a:cubicBezTo>
                <a:cubicBezTo>
                  <a:pt x="210" y="153"/>
                  <a:pt x="213" y="153"/>
                  <a:pt x="215" y="155"/>
                </a:cubicBezTo>
                <a:cubicBezTo>
                  <a:pt x="215" y="156"/>
                  <a:pt x="216" y="157"/>
                  <a:pt x="215" y="159"/>
                </a:cubicBezTo>
                <a:cubicBezTo>
                  <a:pt x="216" y="160"/>
                  <a:pt x="217" y="159"/>
                  <a:pt x="218" y="159"/>
                </a:cubicBezTo>
                <a:cubicBezTo>
                  <a:pt x="220" y="160"/>
                  <a:pt x="221" y="160"/>
                  <a:pt x="221" y="162"/>
                </a:cubicBezTo>
                <a:cubicBezTo>
                  <a:pt x="221" y="163"/>
                  <a:pt x="221" y="164"/>
                  <a:pt x="220" y="165"/>
                </a:cubicBezTo>
                <a:cubicBezTo>
                  <a:pt x="219" y="166"/>
                  <a:pt x="218" y="167"/>
                  <a:pt x="217" y="166"/>
                </a:cubicBezTo>
                <a:cubicBezTo>
                  <a:pt x="216" y="167"/>
                  <a:pt x="216" y="169"/>
                  <a:pt x="214" y="169"/>
                </a:cubicBezTo>
                <a:cubicBezTo>
                  <a:pt x="212" y="169"/>
                  <a:pt x="209" y="170"/>
                  <a:pt x="208" y="169"/>
                </a:cubicBezTo>
                <a:cubicBezTo>
                  <a:pt x="206" y="168"/>
                  <a:pt x="206" y="170"/>
                  <a:pt x="206" y="170"/>
                </a:cubicBezTo>
                <a:cubicBezTo>
                  <a:pt x="203" y="172"/>
                  <a:pt x="200" y="172"/>
                  <a:pt x="198" y="171"/>
                </a:cubicBezTo>
                <a:cubicBezTo>
                  <a:pt x="197" y="170"/>
                  <a:pt x="195" y="169"/>
                  <a:pt x="196" y="167"/>
                </a:cubicBezTo>
                <a:cubicBezTo>
                  <a:pt x="196" y="166"/>
                  <a:pt x="194" y="167"/>
                  <a:pt x="193" y="166"/>
                </a:cubicBezTo>
                <a:cubicBezTo>
                  <a:pt x="192" y="166"/>
                  <a:pt x="191" y="165"/>
                  <a:pt x="191" y="163"/>
                </a:cubicBezTo>
                <a:cubicBezTo>
                  <a:pt x="191" y="162"/>
                  <a:pt x="191" y="161"/>
                  <a:pt x="191" y="160"/>
                </a:cubicBezTo>
                <a:cubicBezTo>
                  <a:pt x="193" y="160"/>
                  <a:pt x="195" y="160"/>
                  <a:pt x="196" y="160"/>
                </a:cubicBezTo>
                <a:cubicBezTo>
                  <a:pt x="197" y="161"/>
                  <a:pt x="197" y="162"/>
                  <a:pt x="197" y="162"/>
                </a:cubicBezTo>
                <a:cubicBezTo>
                  <a:pt x="197" y="163"/>
                  <a:pt x="197" y="163"/>
                  <a:pt x="197" y="164"/>
                </a:cubicBezTo>
                <a:cubicBezTo>
                  <a:pt x="198" y="164"/>
                  <a:pt x="199" y="163"/>
                  <a:pt x="199" y="163"/>
                </a:cubicBezTo>
                <a:cubicBezTo>
                  <a:pt x="201" y="162"/>
                  <a:pt x="203" y="161"/>
                  <a:pt x="204" y="162"/>
                </a:cubicBezTo>
                <a:cubicBezTo>
                  <a:pt x="205" y="163"/>
                  <a:pt x="205" y="165"/>
                  <a:pt x="205" y="166"/>
                </a:cubicBezTo>
                <a:cubicBezTo>
                  <a:pt x="204" y="167"/>
                  <a:pt x="203" y="167"/>
                  <a:pt x="202" y="167"/>
                </a:cubicBezTo>
                <a:cubicBezTo>
                  <a:pt x="201" y="167"/>
                  <a:pt x="202" y="165"/>
                  <a:pt x="201" y="165"/>
                </a:cubicBezTo>
                <a:cubicBezTo>
                  <a:pt x="200" y="165"/>
                  <a:pt x="200" y="166"/>
                  <a:pt x="199" y="166"/>
                </a:cubicBezTo>
                <a:cubicBezTo>
                  <a:pt x="200" y="167"/>
                  <a:pt x="200" y="168"/>
                  <a:pt x="201" y="168"/>
                </a:cubicBezTo>
                <a:cubicBezTo>
                  <a:pt x="202" y="168"/>
                  <a:pt x="204" y="168"/>
                  <a:pt x="205" y="166"/>
                </a:cubicBezTo>
                <a:cubicBezTo>
                  <a:pt x="206" y="166"/>
                  <a:pt x="206" y="164"/>
                  <a:pt x="206" y="163"/>
                </a:cubicBezTo>
                <a:cubicBezTo>
                  <a:pt x="206" y="162"/>
                  <a:pt x="206" y="162"/>
                  <a:pt x="205" y="161"/>
                </a:cubicBezTo>
                <a:cubicBezTo>
                  <a:pt x="204" y="160"/>
                  <a:pt x="202" y="160"/>
                  <a:pt x="201" y="161"/>
                </a:cubicBezTo>
                <a:cubicBezTo>
                  <a:pt x="200" y="161"/>
                  <a:pt x="199" y="162"/>
                  <a:pt x="199" y="162"/>
                </a:cubicBezTo>
                <a:cubicBezTo>
                  <a:pt x="198" y="160"/>
                  <a:pt x="197" y="159"/>
                  <a:pt x="195" y="159"/>
                </a:cubicBezTo>
                <a:cubicBezTo>
                  <a:pt x="193" y="158"/>
                  <a:pt x="191" y="158"/>
                  <a:pt x="190" y="160"/>
                </a:cubicBezTo>
                <a:cubicBezTo>
                  <a:pt x="189" y="162"/>
                  <a:pt x="190" y="164"/>
                  <a:pt x="187" y="164"/>
                </a:cubicBezTo>
                <a:cubicBezTo>
                  <a:pt x="187" y="164"/>
                  <a:pt x="186" y="165"/>
                  <a:pt x="187" y="166"/>
                </a:cubicBezTo>
                <a:cubicBezTo>
                  <a:pt x="188" y="167"/>
                  <a:pt x="188" y="169"/>
                  <a:pt x="188" y="170"/>
                </a:cubicBezTo>
                <a:cubicBezTo>
                  <a:pt x="186" y="176"/>
                  <a:pt x="180" y="176"/>
                  <a:pt x="175" y="177"/>
                </a:cubicBezTo>
                <a:cubicBezTo>
                  <a:pt x="171" y="178"/>
                  <a:pt x="168" y="176"/>
                  <a:pt x="165" y="176"/>
                </a:cubicBezTo>
                <a:cubicBezTo>
                  <a:pt x="164" y="177"/>
                  <a:pt x="163" y="176"/>
                  <a:pt x="161" y="176"/>
                </a:cubicBezTo>
                <a:cubicBezTo>
                  <a:pt x="157" y="176"/>
                  <a:pt x="153" y="177"/>
                  <a:pt x="149" y="178"/>
                </a:cubicBezTo>
                <a:cubicBezTo>
                  <a:pt x="151" y="176"/>
                  <a:pt x="153" y="174"/>
                  <a:pt x="155" y="171"/>
                </a:cubicBezTo>
                <a:cubicBezTo>
                  <a:pt x="157" y="170"/>
                  <a:pt x="160" y="168"/>
                  <a:pt x="162" y="168"/>
                </a:cubicBezTo>
                <a:cubicBezTo>
                  <a:pt x="164" y="167"/>
                  <a:pt x="166" y="167"/>
                  <a:pt x="168" y="167"/>
                </a:cubicBezTo>
                <a:cubicBezTo>
                  <a:pt x="171" y="166"/>
                  <a:pt x="175" y="167"/>
                  <a:pt x="177" y="165"/>
                </a:cubicBezTo>
                <a:cubicBezTo>
                  <a:pt x="178" y="164"/>
                  <a:pt x="178" y="162"/>
                  <a:pt x="178" y="161"/>
                </a:cubicBezTo>
                <a:cubicBezTo>
                  <a:pt x="178" y="160"/>
                  <a:pt x="176" y="159"/>
                  <a:pt x="175" y="158"/>
                </a:cubicBezTo>
                <a:cubicBezTo>
                  <a:pt x="174" y="158"/>
                  <a:pt x="174" y="157"/>
                  <a:pt x="175" y="156"/>
                </a:cubicBezTo>
                <a:cubicBezTo>
                  <a:pt x="176" y="155"/>
                  <a:pt x="178" y="156"/>
                  <a:pt x="179" y="154"/>
                </a:cubicBezTo>
                <a:cubicBezTo>
                  <a:pt x="180" y="154"/>
                  <a:pt x="181" y="153"/>
                  <a:pt x="181" y="151"/>
                </a:cubicBezTo>
                <a:cubicBezTo>
                  <a:pt x="181" y="150"/>
                  <a:pt x="180" y="150"/>
                  <a:pt x="179" y="150"/>
                </a:cubicBezTo>
                <a:cubicBezTo>
                  <a:pt x="176" y="149"/>
                  <a:pt x="173" y="149"/>
                  <a:pt x="170" y="151"/>
                </a:cubicBezTo>
                <a:cubicBezTo>
                  <a:pt x="169" y="152"/>
                  <a:pt x="168" y="152"/>
                  <a:pt x="166" y="152"/>
                </a:cubicBezTo>
                <a:cubicBezTo>
                  <a:pt x="165" y="152"/>
                  <a:pt x="164" y="150"/>
                  <a:pt x="163" y="150"/>
                </a:cubicBezTo>
                <a:cubicBezTo>
                  <a:pt x="162" y="151"/>
                  <a:pt x="161" y="151"/>
                  <a:pt x="161" y="151"/>
                </a:cubicBezTo>
                <a:cubicBezTo>
                  <a:pt x="160" y="151"/>
                  <a:pt x="159" y="151"/>
                  <a:pt x="158" y="151"/>
                </a:cubicBezTo>
                <a:cubicBezTo>
                  <a:pt x="156" y="151"/>
                  <a:pt x="154" y="150"/>
                  <a:pt x="153" y="149"/>
                </a:cubicBezTo>
                <a:cubicBezTo>
                  <a:pt x="152" y="148"/>
                  <a:pt x="152" y="148"/>
                  <a:pt x="151" y="148"/>
                </a:cubicBezTo>
                <a:cubicBezTo>
                  <a:pt x="151" y="150"/>
                  <a:pt x="150" y="149"/>
                  <a:pt x="150" y="149"/>
                </a:cubicBezTo>
                <a:cubicBezTo>
                  <a:pt x="147" y="151"/>
                  <a:pt x="143" y="151"/>
                  <a:pt x="140" y="150"/>
                </a:cubicBezTo>
                <a:cubicBezTo>
                  <a:pt x="138" y="150"/>
                  <a:pt x="136" y="149"/>
                  <a:pt x="135" y="147"/>
                </a:cubicBezTo>
                <a:cubicBezTo>
                  <a:pt x="135" y="146"/>
                  <a:pt x="136" y="146"/>
                  <a:pt x="135" y="145"/>
                </a:cubicBezTo>
                <a:cubicBezTo>
                  <a:pt x="134" y="145"/>
                  <a:pt x="133" y="146"/>
                  <a:pt x="132" y="146"/>
                </a:cubicBezTo>
                <a:cubicBezTo>
                  <a:pt x="130" y="146"/>
                  <a:pt x="127" y="147"/>
                  <a:pt x="125" y="145"/>
                </a:cubicBezTo>
                <a:cubicBezTo>
                  <a:pt x="125" y="144"/>
                  <a:pt x="125" y="143"/>
                  <a:pt x="125" y="142"/>
                </a:cubicBezTo>
                <a:cubicBezTo>
                  <a:pt x="126" y="141"/>
                  <a:pt x="128" y="140"/>
                  <a:pt x="130" y="139"/>
                </a:cubicBezTo>
                <a:cubicBezTo>
                  <a:pt x="135" y="137"/>
                  <a:pt x="135" y="137"/>
                  <a:pt x="135" y="137"/>
                </a:cubicBezTo>
                <a:cubicBezTo>
                  <a:pt x="136" y="137"/>
                  <a:pt x="137" y="137"/>
                  <a:pt x="137" y="138"/>
                </a:cubicBezTo>
                <a:cubicBezTo>
                  <a:pt x="137" y="139"/>
                  <a:pt x="137" y="141"/>
                  <a:pt x="137" y="142"/>
                </a:cubicBezTo>
                <a:cubicBezTo>
                  <a:pt x="139" y="144"/>
                  <a:pt x="141" y="144"/>
                  <a:pt x="143" y="145"/>
                </a:cubicBezTo>
                <a:cubicBezTo>
                  <a:pt x="147" y="145"/>
                  <a:pt x="147" y="145"/>
                  <a:pt x="147" y="145"/>
                </a:cubicBezTo>
                <a:cubicBezTo>
                  <a:pt x="147" y="145"/>
                  <a:pt x="148" y="145"/>
                  <a:pt x="149" y="145"/>
                </a:cubicBezTo>
                <a:cubicBezTo>
                  <a:pt x="151" y="148"/>
                  <a:pt x="154" y="148"/>
                  <a:pt x="157" y="148"/>
                </a:cubicBezTo>
                <a:cubicBezTo>
                  <a:pt x="159" y="148"/>
                  <a:pt x="161" y="147"/>
                  <a:pt x="162" y="146"/>
                </a:cubicBezTo>
                <a:cubicBezTo>
                  <a:pt x="163" y="146"/>
                  <a:pt x="164" y="147"/>
                  <a:pt x="165" y="147"/>
                </a:cubicBezTo>
                <a:cubicBezTo>
                  <a:pt x="167" y="147"/>
                  <a:pt x="170" y="147"/>
                  <a:pt x="172" y="144"/>
                </a:cubicBezTo>
                <a:cubicBezTo>
                  <a:pt x="172" y="143"/>
                  <a:pt x="173" y="142"/>
                  <a:pt x="173" y="141"/>
                </a:cubicBezTo>
                <a:cubicBezTo>
                  <a:pt x="173" y="140"/>
                  <a:pt x="173" y="139"/>
                  <a:pt x="172" y="138"/>
                </a:cubicBezTo>
                <a:cubicBezTo>
                  <a:pt x="169" y="136"/>
                  <a:pt x="166" y="136"/>
                  <a:pt x="164" y="138"/>
                </a:cubicBezTo>
                <a:cubicBezTo>
                  <a:pt x="163" y="138"/>
                  <a:pt x="163" y="139"/>
                  <a:pt x="163" y="139"/>
                </a:cubicBezTo>
                <a:cubicBezTo>
                  <a:pt x="163" y="140"/>
                  <a:pt x="163" y="140"/>
                  <a:pt x="163" y="140"/>
                </a:cubicBezTo>
                <a:cubicBezTo>
                  <a:pt x="164" y="140"/>
                  <a:pt x="164" y="140"/>
                  <a:pt x="164" y="140"/>
                </a:cubicBezTo>
                <a:cubicBezTo>
                  <a:pt x="164" y="138"/>
                  <a:pt x="166" y="139"/>
                  <a:pt x="167" y="138"/>
                </a:cubicBezTo>
                <a:cubicBezTo>
                  <a:pt x="169" y="138"/>
                  <a:pt x="170" y="138"/>
                  <a:pt x="171" y="139"/>
                </a:cubicBezTo>
                <a:cubicBezTo>
                  <a:pt x="172" y="141"/>
                  <a:pt x="171" y="142"/>
                  <a:pt x="171" y="144"/>
                </a:cubicBezTo>
                <a:cubicBezTo>
                  <a:pt x="169" y="145"/>
                  <a:pt x="167" y="145"/>
                  <a:pt x="166" y="145"/>
                </a:cubicBezTo>
                <a:cubicBezTo>
                  <a:pt x="164" y="145"/>
                  <a:pt x="163" y="145"/>
                  <a:pt x="163" y="144"/>
                </a:cubicBezTo>
                <a:cubicBezTo>
                  <a:pt x="162" y="144"/>
                  <a:pt x="161" y="145"/>
                  <a:pt x="160" y="146"/>
                </a:cubicBezTo>
                <a:cubicBezTo>
                  <a:pt x="158" y="147"/>
                  <a:pt x="155" y="147"/>
                  <a:pt x="153" y="146"/>
                </a:cubicBezTo>
                <a:cubicBezTo>
                  <a:pt x="152" y="146"/>
                  <a:pt x="151" y="145"/>
                  <a:pt x="150" y="144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48" y="144"/>
                  <a:pt x="147" y="144"/>
                  <a:pt x="145" y="144"/>
                </a:cubicBezTo>
                <a:cubicBezTo>
                  <a:pt x="143" y="144"/>
                  <a:pt x="142" y="143"/>
                  <a:pt x="140" y="142"/>
                </a:cubicBezTo>
                <a:cubicBezTo>
                  <a:pt x="139" y="142"/>
                  <a:pt x="139" y="141"/>
                  <a:pt x="138" y="140"/>
                </a:cubicBezTo>
                <a:cubicBezTo>
                  <a:pt x="138" y="139"/>
                  <a:pt x="138" y="139"/>
                  <a:pt x="138" y="138"/>
                </a:cubicBezTo>
                <a:cubicBezTo>
                  <a:pt x="140" y="136"/>
                  <a:pt x="142" y="135"/>
                  <a:pt x="145" y="135"/>
                </a:cubicBezTo>
                <a:cubicBezTo>
                  <a:pt x="145" y="134"/>
                  <a:pt x="145" y="133"/>
                  <a:pt x="146" y="132"/>
                </a:cubicBezTo>
                <a:cubicBezTo>
                  <a:pt x="148" y="131"/>
                  <a:pt x="150" y="132"/>
                  <a:pt x="153" y="132"/>
                </a:cubicBezTo>
                <a:cubicBezTo>
                  <a:pt x="153" y="132"/>
                  <a:pt x="155" y="133"/>
                  <a:pt x="155" y="132"/>
                </a:cubicBezTo>
                <a:cubicBezTo>
                  <a:pt x="156" y="129"/>
                  <a:pt x="158" y="129"/>
                  <a:pt x="160" y="129"/>
                </a:cubicBezTo>
                <a:cubicBezTo>
                  <a:pt x="162" y="129"/>
                  <a:pt x="164" y="129"/>
                  <a:pt x="166" y="1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uraka方黑檀" panose="02020700000000000000" pitchFamily="18" charset="-128"/>
              <a:ea typeface="Auraka方黑檀" panose="02020700000000000000" pitchFamily="18" charset="-128"/>
              <a:cs typeface="+mn-cs"/>
              <a:sym typeface="Auraka方黑檀" panose="02020700000000000000" pitchFamily="18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630" y="248920"/>
            <a:ext cx="11532870" cy="6303645"/>
          </a:xfrm>
          <a:prstGeom prst="rect">
            <a:avLst/>
          </a:prstGeom>
          <a:noFill/>
          <a:ln w="60325">
            <a:solidFill>
              <a:srgbClr val="E6C8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ciqi2"/>
          <p:cNvPicPr>
            <a:picLocks noChangeAspect="1"/>
          </p:cNvPicPr>
          <p:nvPr/>
        </p:nvPicPr>
        <p:blipFill>
          <a:blip r:embed="rId7"/>
          <a:srcRect t="66233" r="57025"/>
          <a:stretch>
            <a:fillRect/>
          </a:stretch>
        </p:blipFill>
        <p:spPr>
          <a:xfrm rot="5400000">
            <a:off x="264795" y="-307340"/>
            <a:ext cx="3474085" cy="4036695"/>
          </a:xfrm>
          <a:prstGeom prst="rect">
            <a:avLst/>
          </a:prstGeom>
        </p:spPr>
      </p:pic>
      <p:pic>
        <p:nvPicPr>
          <p:cNvPr id="13" name="图片 12" descr="ciqi2"/>
          <p:cNvPicPr>
            <a:picLocks noChangeAspect="1"/>
          </p:cNvPicPr>
          <p:nvPr/>
        </p:nvPicPr>
        <p:blipFill>
          <a:blip r:embed="rId7"/>
          <a:srcRect l="64381" b="72096"/>
          <a:stretch>
            <a:fillRect/>
          </a:stretch>
        </p:blipFill>
        <p:spPr>
          <a:xfrm rot="5400000">
            <a:off x="9210675" y="3862705"/>
            <a:ext cx="2769235" cy="32543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979930" y="4277995"/>
            <a:ext cx="81362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blipFill>
                  <a:blip r:embed="rId4"/>
                  <a:stretch>
                    <a:fillRect/>
                  </a:stretch>
                </a:blip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pic>
        <p:nvPicPr>
          <p:cNvPr id="17" name="图片 16" descr="摄图网_4004677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4385" y="631190"/>
            <a:ext cx="2573655" cy="2573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526099" y="151794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20523" y="1517947"/>
            <a:ext cx="1908215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 水墨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主题请在此输入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 水墨主题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请在此输入文字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07170" y="1517947"/>
            <a:ext cx="1908215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 水墨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主题请在此输入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 水墨主题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请在此输入文字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71890" y="1517947"/>
            <a:ext cx="1908215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 水墨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主题请在此输入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 水墨主题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请在此输入文字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</a:t>
            </a:r>
          </a:p>
        </p:txBody>
      </p:sp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5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  <p:pic>
        <p:nvPicPr>
          <p:cNvPr id="3" name="图片 2" descr="摄图网_400203894"/>
          <p:cNvPicPr>
            <a:picLocks noChangeAspect="1"/>
          </p:cNvPicPr>
          <p:nvPr/>
        </p:nvPicPr>
        <p:blipFill>
          <a:blip r:embed="rId6"/>
          <a:srcRect t="23080" b="17830"/>
          <a:stretch>
            <a:fillRect/>
          </a:stretch>
        </p:blipFill>
        <p:spPr>
          <a:xfrm>
            <a:off x="-8890" y="3371850"/>
            <a:ext cx="12208510" cy="3004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973972" y="4774853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水墨主题请在此输入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 水墨主题请在此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输入文字 水墨主题请在此输入文字 </a:t>
            </a:r>
          </a:p>
        </p:txBody>
      </p:sp>
      <p:sp>
        <p:nvSpPr>
          <p:cNvPr id="11" name="矩形 10"/>
          <p:cNvSpPr/>
          <p:nvPr/>
        </p:nvSpPr>
        <p:spPr>
          <a:xfrm>
            <a:off x="5973973" y="3276607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水墨主题请在此输入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 水墨主题请在此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输入文字 水墨主题请在此输入文字 </a:t>
            </a:r>
          </a:p>
        </p:txBody>
      </p:sp>
      <p:sp>
        <p:nvSpPr>
          <p:cNvPr id="12" name="矩形 11"/>
          <p:cNvSpPr/>
          <p:nvPr/>
        </p:nvSpPr>
        <p:spPr>
          <a:xfrm>
            <a:off x="5973974" y="1784486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水墨主题请在此输入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 水墨主题请在此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输入文字 水墨主题请在此输入文字 </a:t>
            </a:r>
          </a:p>
        </p:txBody>
      </p:sp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5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  <p:sp>
        <p:nvSpPr>
          <p:cNvPr id="4" name="矩形 3"/>
          <p:cNvSpPr/>
          <p:nvPr/>
        </p:nvSpPr>
        <p:spPr>
          <a:xfrm>
            <a:off x="1685290" y="1910715"/>
            <a:ext cx="2223135" cy="406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摄图网_4003784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5290" y="2100580"/>
            <a:ext cx="3684270" cy="3684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943505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42456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</p:txBody>
      </p:sp>
      <p:pic>
        <p:nvPicPr>
          <p:cNvPr id="19" name="图片 18" descr="D:\樱花\摄图网_400261098.png摄图网_400261098"/>
          <p:cNvPicPr>
            <a:picLocks noChangeAspect="1"/>
          </p:cNvPicPr>
          <p:nvPr/>
        </p:nvPicPr>
        <p:blipFill>
          <a:blip r:embed="rId4"/>
          <a:srcRect r="3874"/>
          <a:stretch>
            <a:fillRect/>
          </a:stretch>
        </p:blipFill>
        <p:spPr>
          <a:xfrm>
            <a:off x="4044315" y="1985010"/>
            <a:ext cx="3592830" cy="2797175"/>
          </a:xfrm>
          <a:prstGeom prst="rect">
            <a:avLst/>
          </a:prstGeom>
        </p:spPr>
      </p:pic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6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58645" y="2212258"/>
            <a:ext cx="8155858" cy="281694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54" y="2278215"/>
            <a:ext cx="4179796" cy="268386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77374" y="2336796"/>
            <a:ext cx="2523768" cy="26379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请在这里输入标题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 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墨主题请在此输入文字  水墨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主题请在此输入文字 水墨主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题请在此输入文字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主题请在此输入文字 水墨主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题请在此输入文字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13" name="图片 12" descr="D:\樱花\摄图网_400990381.png摄图网_40099038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500745" y="3679190"/>
            <a:ext cx="2060575" cy="2020570"/>
          </a:xfrm>
          <a:prstGeom prst="rect">
            <a:avLst/>
          </a:prstGeom>
        </p:spPr>
      </p:pic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7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29555" y="1673860"/>
            <a:ext cx="10160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Auraka方黑檀" panose="02020700000000000000" pitchFamily="18" charset="-128"/>
              </a:rPr>
              <a:t>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62984" y="3448050"/>
            <a:ext cx="5405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30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Auraka方黑檀" panose="02020700000000000000" pitchFamily="18" charset="-128"/>
              </a:rPr>
              <a:t>点击输入标题文字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 flipH="1">
            <a:off x="7651317" y="2237990"/>
            <a:ext cx="716786" cy="291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9286317" y="3534924"/>
            <a:ext cx="830020" cy="348924"/>
          </a:xfrm>
          <a:prstGeom prst="rect">
            <a:avLst/>
          </a:prstGeom>
        </p:spPr>
      </p:pic>
      <p:sp>
        <p:nvSpPr>
          <p:cNvPr id="12" name="Freeform 239"/>
          <p:cNvSpPr>
            <a:spLocks noEditPoints="1"/>
          </p:cNvSpPr>
          <p:nvPr/>
        </p:nvSpPr>
        <p:spPr bwMode="auto">
          <a:xfrm>
            <a:off x="2571496" y="1610029"/>
            <a:ext cx="1557855" cy="1255921"/>
          </a:xfrm>
          <a:custGeom>
            <a:avLst/>
            <a:gdLst>
              <a:gd name="T0" fmla="*/ 180 w 228"/>
              <a:gd name="T1" fmla="*/ 36 h 184"/>
              <a:gd name="T2" fmla="*/ 172 w 228"/>
              <a:gd name="T3" fmla="*/ 60 h 184"/>
              <a:gd name="T4" fmla="*/ 161 w 228"/>
              <a:gd name="T5" fmla="*/ 86 h 184"/>
              <a:gd name="T6" fmla="*/ 225 w 228"/>
              <a:gd name="T7" fmla="*/ 105 h 184"/>
              <a:gd name="T8" fmla="*/ 211 w 228"/>
              <a:gd name="T9" fmla="*/ 132 h 184"/>
              <a:gd name="T10" fmla="*/ 218 w 228"/>
              <a:gd name="T11" fmla="*/ 158 h 184"/>
              <a:gd name="T12" fmla="*/ 158 w 228"/>
              <a:gd name="T13" fmla="*/ 177 h 184"/>
              <a:gd name="T14" fmla="*/ 179 w 228"/>
              <a:gd name="T15" fmla="*/ 152 h 184"/>
              <a:gd name="T16" fmla="*/ 130 w 228"/>
              <a:gd name="T17" fmla="*/ 137 h 184"/>
              <a:gd name="T18" fmla="*/ 169 w 228"/>
              <a:gd name="T19" fmla="*/ 118 h 184"/>
              <a:gd name="T20" fmla="*/ 139 w 228"/>
              <a:gd name="T21" fmla="*/ 94 h 184"/>
              <a:gd name="T22" fmla="*/ 93 w 228"/>
              <a:gd name="T23" fmla="*/ 113 h 184"/>
              <a:gd name="T24" fmla="*/ 49 w 228"/>
              <a:gd name="T25" fmla="*/ 107 h 184"/>
              <a:gd name="T26" fmla="*/ 9 w 228"/>
              <a:gd name="T27" fmla="*/ 87 h 184"/>
              <a:gd name="T28" fmla="*/ 87 w 228"/>
              <a:gd name="T29" fmla="*/ 83 h 184"/>
              <a:gd name="T30" fmla="*/ 96 w 228"/>
              <a:gd name="T31" fmla="*/ 92 h 184"/>
              <a:gd name="T32" fmla="*/ 138 w 228"/>
              <a:gd name="T33" fmla="*/ 62 h 184"/>
              <a:gd name="T34" fmla="*/ 131 w 228"/>
              <a:gd name="T35" fmla="*/ 31 h 184"/>
              <a:gd name="T36" fmla="*/ 123 w 228"/>
              <a:gd name="T37" fmla="*/ 16 h 184"/>
              <a:gd name="T38" fmla="*/ 155 w 228"/>
              <a:gd name="T39" fmla="*/ 11 h 184"/>
              <a:gd name="T40" fmla="*/ 134 w 228"/>
              <a:gd name="T41" fmla="*/ 16 h 184"/>
              <a:gd name="T42" fmla="*/ 188 w 228"/>
              <a:gd name="T43" fmla="*/ 31 h 184"/>
              <a:gd name="T44" fmla="*/ 173 w 228"/>
              <a:gd name="T45" fmla="*/ 24 h 184"/>
              <a:gd name="T46" fmla="*/ 157 w 228"/>
              <a:gd name="T47" fmla="*/ 28 h 184"/>
              <a:gd name="T48" fmla="*/ 176 w 228"/>
              <a:gd name="T49" fmla="*/ 48 h 184"/>
              <a:gd name="T50" fmla="*/ 157 w 228"/>
              <a:gd name="T51" fmla="*/ 58 h 184"/>
              <a:gd name="T52" fmla="*/ 160 w 228"/>
              <a:gd name="T53" fmla="*/ 72 h 184"/>
              <a:gd name="T54" fmla="*/ 184 w 228"/>
              <a:gd name="T55" fmla="*/ 95 h 184"/>
              <a:gd name="T56" fmla="*/ 205 w 228"/>
              <a:gd name="T57" fmla="*/ 115 h 184"/>
              <a:gd name="T58" fmla="*/ 199 w 228"/>
              <a:gd name="T59" fmla="*/ 109 h 184"/>
              <a:gd name="T60" fmla="*/ 179 w 228"/>
              <a:gd name="T61" fmla="*/ 114 h 184"/>
              <a:gd name="T62" fmla="*/ 164 w 228"/>
              <a:gd name="T63" fmla="*/ 108 h 184"/>
              <a:gd name="T64" fmla="*/ 123 w 228"/>
              <a:gd name="T65" fmla="*/ 96 h 184"/>
              <a:gd name="T66" fmla="*/ 112 w 228"/>
              <a:gd name="T67" fmla="*/ 102 h 184"/>
              <a:gd name="T68" fmla="*/ 42 w 228"/>
              <a:gd name="T69" fmla="*/ 122 h 184"/>
              <a:gd name="T70" fmla="*/ 62 w 228"/>
              <a:gd name="T71" fmla="*/ 104 h 184"/>
              <a:gd name="T72" fmla="*/ 75 w 228"/>
              <a:gd name="T73" fmla="*/ 111 h 184"/>
              <a:gd name="T74" fmla="*/ 43 w 228"/>
              <a:gd name="T75" fmla="*/ 97 h 184"/>
              <a:gd name="T76" fmla="*/ 45 w 228"/>
              <a:gd name="T77" fmla="*/ 93 h 184"/>
              <a:gd name="T78" fmla="*/ 30 w 228"/>
              <a:gd name="T79" fmla="*/ 89 h 184"/>
              <a:gd name="T80" fmla="*/ 59 w 228"/>
              <a:gd name="T81" fmla="*/ 89 h 184"/>
              <a:gd name="T82" fmla="*/ 94 w 228"/>
              <a:gd name="T83" fmla="*/ 97 h 184"/>
              <a:gd name="T84" fmla="*/ 124 w 228"/>
              <a:gd name="T85" fmla="*/ 67 h 184"/>
              <a:gd name="T86" fmla="*/ 103 w 228"/>
              <a:gd name="T87" fmla="*/ 69 h 184"/>
              <a:gd name="T88" fmla="*/ 112 w 228"/>
              <a:gd name="T89" fmla="*/ 53 h 184"/>
              <a:gd name="T90" fmla="*/ 126 w 228"/>
              <a:gd name="T91" fmla="*/ 47 h 184"/>
              <a:gd name="T92" fmla="*/ 114 w 228"/>
              <a:gd name="T93" fmla="*/ 22 h 184"/>
              <a:gd name="T94" fmla="*/ 98 w 228"/>
              <a:gd name="T95" fmla="*/ 19 h 184"/>
              <a:gd name="T96" fmla="*/ 138 w 228"/>
              <a:gd name="T97" fmla="*/ 5 h 184"/>
              <a:gd name="T98" fmla="*/ 66 w 228"/>
              <a:gd name="T99" fmla="*/ 82 h 184"/>
              <a:gd name="T100" fmla="*/ 3 w 228"/>
              <a:gd name="T101" fmla="*/ 105 h 184"/>
              <a:gd name="T102" fmla="*/ 43 w 228"/>
              <a:gd name="T103" fmla="*/ 77 h 184"/>
              <a:gd name="T104" fmla="*/ 151 w 228"/>
              <a:gd name="T105" fmla="*/ 112 h 184"/>
              <a:gd name="T106" fmla="*/ 219 w 228"/>
              <a:gd name="T107" fmla="*/ 135 h 184"/>
              <a:gd name="T108" fmla="*/ 193 w 228"/>
              <a:gd name="T109" fmla="*/ 134 h 184"/>
              <a:gd name="T110" fmla="*/ 220 w 228"/>
              <a:gd name="T111" fmla="*/ 165 h 184"/>
              <a:gd name="T112" fmla="*/ 205 w 228"/>
              <a:gd name="T113" fmla="*/ 166 h 184"/>
              <a:gd name="T114" fmla="*/ 175 w 228"/>
              <a:gd name="T115" fmla="*/ 177 h 184"/>
              <a:gd name="T116" fmla="*/ 166 w 228"/>
              <a:gd name="T117" fmla="*/ 152 h 184"/>
              <a:gd name="T118" fmla="*/ 137 w 228"/>
              <a:gd name="T119" fmla="*/ 138 h 184"/>
              <a:gd name="T120" fmla="*/ 167 w 228"/>
              <a:gd name="T121" fmla="*/ 138 h 184"/>
              <a:gd name="T122" fmla="*/ 153 w 228"/>
              <a:gd name="T123" fmla="*/ 13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8" h="184">
                <a:moveTo>
                  <a:pt x="151" y="3"/>
                </a:moveTo>
                <a:cubicBezTo>
                  <a:pt x="151" y="4"/>
                  <a:pt x="151" y="4"/>
                  <a:pt x="152" y="5"/>
                </a:cubicBezTo>
                <a:cubicBezTo>
                  <a:pt x="152" y="5"/>
                  <a:pt x="154" y="5"/>
                  <a:pt x="154" y="7"/>
                </a:cubicBezTo>
                <a:cubicBezTo>
                  <a:pt x="154" y="8"/>
                  <a:pt x="154" y="8"/>
                  <a:pt x="154" y="8"/>
                </a:cubicBezTo>
                <a:cubicBezTo>
                  <a:pt x="156" y="9"/>
                  <a:pt x="156" y="11"/>
                  <a:pt x="156" y="13"/>
                </a:cubicBezTo>
                <a:cubicBezTo>
                  <a:pt x="158" y="13"/>
                  <a:pt x="159" y="12"/>
                  <a:pt x="160" y="11"/>
                </a:cubicBezTo>
                <a:cubicBezTo>
                  <a:pt x="162" y="11"/>
                  <a:pt x="166" y="11"/>
                  <a:pt x="168" y="12"/>
                </a:cubicBezTo>
                <a:cubicBezTo>
                  <a:pt x="168" y="13"/>
                  <a:pt x="169" y="14"/>
                  <a:pt x="170" y="15"/>
                </a:cubicBezTo>
                <a:cubicBezTo>
                  <a:pt x="173" y="14"/>
                  <a:pt x="177" y="13"/>
                  <a:pt x="180" y="14"/>
                </a:cubicBezTo>
                <a:cubicBezTo>
                  <a:pt x="182" y="15"/>
                  <a:pt x="184" y="16"/>
                  <a:pt x="184" y="19"/>
                </a:cubicBezTo>
                <a:cubicBezTo>
                  <a:pt x="186" y="19"/>
                  <a:pt x="187" y="19"/>
                  <a:pt x="189" y="19"/>
                </a:cubicBezTo>
                <a:cubicBezTo>
                  <a:pt x="192" y="19"/>
                  <a:pt x="196" y="19"/>
                  <a:pt x="198" y="23"/>
                </a:cubicBezTo>
                <a:cubicBezTo>
                  <a:pt x="199" y="26"/>
                  <a:pt x="198" y="28"/>
                  <a:pt x="196" y="30"/>
                </a:cubicBezTo>
                <a:cubicBezTo>
                  <a:pt x="194" y="31"/>
                  <a:pt x="192" y="32"/>
                  <a:pt x="189" y="32"/>
                </a:cubicBezTo>
                <a:cubicBezTo>
                  <a:pt x="188" y="36"/>
                  <a:pt x="183" y="35"/>
                  <a:pt x="180" y="36"/>
                </a:cubicBezTo>
                <a:cubicBezTo>
                  <a:pt x="179" y="35"/>
                  <a:pt x="178" y="35"/>
                  <a:pt x="177" y="35"/>
                </a:cubicBezTo>
                <a:cubicBezTo>
                  <a:pt x="174" y="37"/>
                  <a:pt x="168" y="36"/>
                  <a:pt x="165" y="36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60" y="37"/>
                  <a:pt x="158" y="36"/>
                  <a:pt x="157" y="35"/>
                </a:cubicBezTo>
                <a:cubicBezTo>
                  <a:pt x="156" y="35"/>
                  <a:pt x="156" y="35"/>
                  <a:pt x="156" y="36"/>
                </a:cubicBezTo>
                <a:cubicBezTo>
                  <a:pt x="154" y="39"/>
                  <a:pt x="150" y="41"/>
                  <a:pt x="147" y="41"/>
                </a:cubicBezTo>
                <a:cubicBezTo>
                  <a:pt x="145" y="42"/>
                  <a:pt x="144" y="43"/>
                  <a:pt x="144" y="44"/>
                </a:cubicBezTo>
                <a:cubicBezTo>
                  <a:pt x="144" y="45"/>
                  <a:pt x="145" y="46"/>
                  <a:pt x="146" y="47"/>
                </a:cubicBezTo>
                <a:cubicBezTo>
                  <a:pt x="150" y="49"/>
                  <a:pt x="154" y="45"/>
                  <a:pt x="159" y="46"/>
                </a:cubicBezTo>
                <a:cubicBezTo>
                  <a:pt x="161" y="45"/>
                  <a:pt x="163" y="46"/>
                  <a:pt x="166" y="46"/>
                </a:cubicBezTo>
                <a:cubicBezTo>
                  <a:pt x="166" y="47"/>
                  <a:pt x="168" y="47"/>
                  <a:pt x="168" y="48"/>
                </a:cubicBezTo>
                <a:cubicBezTo>
                  <a:pt x="170" y="47"/>
                  <a:pt x="171" y="46"/>
                  <a:pt x="173" y="46"/>
                </a:cubicBezTo>
                <a:cubicBezTo>
                  <a:pt x="176" y="46"/>
                  <a:pt x="178" y="47"/>
                  <a:pt x="179" y="49"/>
                </a:cubicBezTo>
                <a:cubicBezTo>
                  <a:pt x="180" y="51"/>
                  <a:pt x="179" y="53"/>
                  <a:pt x="179" y="55"/>
                </a:cubicBezTo>
                <a:cubicBezTo>
                  <a:pt x="178" y="57"/>
                  <a:pt x="175" y="60"/>
                  <a:pt x="172" y="60"/>
                </a:cubicBezTo>
                <a:cubicBezTo>
                  <a:pt x="170" y="60"/>
                  <a:pt x="171" y="62"/>
                  <a:pt x="170" y="62"/>
                </a:cubicBezTo>
                <a:cubicBezTo>
                  <a:pt x="168" y="64"/>
                  <a:pt x="165" y="67"/>
                  <a:pt x="162" y="66"/>
                </a:cubicBezTo>
                <a:cubicBezTo>
                  <a:pt x="160" y="66"/>
                  <a:pt x="157" y="65"/>
                  <a:pt x="157" y="63"/>
                </a:cubicBezTo>
                <a:cubicBezTo>
                  <a:pt x="156" y="64"/>
                  <a:pt x="155" y="63"/>
                  <a:pt x="154" y="64"/>
                </a:cubicBezTo>
                <a:cubicBezTo>
                  <a:pt x="151" y="65"/>
                  <a:pt x="148" y="65"/>
                  <a:pt x="146" y="68"/>
                </a:cubicBezTo>
                <a:cubicBezTo>
                  <a:pt x="147" y="69"/>
                  <a:pt x="148" y="70"/>
                  <a:pt x="150" y="70"/>
                </a:cubicBezTo>
                <a:cubicBezTo>
                  <a:pt x="152" y="70"/>
                  <a:pt x="155" y="70"/>
                  <a:pt x="158" y="70"/>
                </a:cubicBezTo>
                <a:cubicBezTo>
                  <a:pt x="159" y="70"/>
                  <a:pt x="161" y="71"/>
                  <a:pt x="162" y="72"/>
                </a:cubicBezTo>
                <a:cubicBezTo>
                  <a:pt x="162" y="74"/>
                  <a:pt x="162" y="75"/>
                  <a:pt x="161" y="76"/>
                </a:cubicBezTo>
                <a:cubicBezTo>
                  <a:pt x="160" y="78"/>
                  <a:pt x="158" y="79"/>
                  <a:pt x="156" y="79"/>
                </a:cubicBezTo>
                <a:cubicBezTo>
                  <a:pt x="155" y="79"/>
                  <a:pt x="154" y="78"/>
                  <a:pt x="153" y="79"/>
                </a:cubicBezTo>
                <a:cubicBezTo>
                  <a:pt x="151" y="81"/>
                  <a:pt x="149" y="82"/>
                  <a:pt x="147" y="84"/>
                </a:cubicBezTo>
                <a:cubicBezTo>
                  <a:pt x="146" y="84"/>
                  <a:pt x="146" y="84"/>
                  <a:pt x="145" y="84"/>
                </a:cubicBezTo>
                <a:cubicBezTo>
                  <a:pt x="148" y="86"/>
                  <a:pt x="151" y="87"/>
                  <a:pt x="155" y="87"/>
                </a:cubicBezTo>
                <a:cubicBezTo>
                  <a:pt x="157" y="87"/>
                  <a:pt x="159" y="86"/>
                  <a:pt x="161" y="86"/>
                </a:cubicBezTo>
                <a:cubicBezTo>
                  <a:pt x="163" y="86"/>
                  <a:pt x="164" y="87"/>
                  <a:pt x="166" y="87"/>
                </a:cubicBezTo>
                <a:cubicBezTo>
                  <a:pt x="168" y="87"/>
                  <a:pt x="170" y="88"/>
                  <a:pt x="171" y="90"/>
                </a:cubicBezTo>
                <a:cubicBezTo>
                  <a:pt x="171" y="91"/>
                  <a:pt x="171" y="92"/>
                  <a:pt x="171" y="93"/>
                </a:cubicBezTo>
                <a:cubicBezTo>
                  <a:pt x="170" y="93"/>
                  <a:pt x="170" y="94"/>
                  <a:pt x="170" y="95"/>
                </a:cubicBezTo>
                <a:cubicBezTo>
                  <a:pt x="170" y="95"/>
                  <a:pt x="171" y="94"/>
                  <a:pt x="172" y="95"/>
                </a:cubicBezTo>
                <a:cubicBezTo>
                  <a:pt x="174" y="94"/>
                  <a:pt x="176" y="95"/>
                  <a:pt x="177" y="95"/>
                </a:cubicBezTo>
                <a:cubicBezTo>
                  <a:pt x="180" y="94"/>
                  <a:pt x="182" y="94"/>
                  <a:pt x="184" y="94"/>
                </a:cubicBezTo>
                <a:cubicBezTo>
                  <a:pt x="188" y="94"/>
                  <a:pt x="192" y="94"/>
                  <a:pt x="196" y="94"/>
                </a:cubicBezTo>
                <a:cubicBezTo>
                  <a:pt x="197" y="95"/>
                  <a:pt x="197" y="95"/>
                  <a:pt x="198" y="96"/>
                </a:cubicBezTo>
                <a:cubicBezTo>
                  <a:pt x="201" y="94"/>
                  <a:pt x="204" y="94"/>
                  <a:pt x="208" y="95"/>
                </a:cubicBezTo>
                <a:cubicBezTo>
                  <a:pt x="210" y="95"/>
                  <a:pt x="210" y="98"/>
                  <a:pt x="212" y="97"/>
                </a:cubicBezTo>
                <a:cubicBezTo>
                  <a:pt x="215" y="97"/>
                  <a:pt x="217" y="99"/>
                  <a:pt x="218" y="101"/>
                </a:cubicBezTo>
                <a:cubicBezTo>
                  <a:pt x="219" y="102"/>
                  <a:pt x="220" y="103"/>
                  <a:pt x="220" y="104"/>
                </a:cubicBezTo>
                <a:cubicBezTo>
                  <a:pt x="221" y="104"/>
                  <a:pt x="222" y="104"/>
                  <a:pt x="223" y="104"/>
                </a:cubicBezTo>
                <a:cubicBezTo>
                  <a:pt x="224" y="105"/>
                  <a:pt x="225" y="105"/>
                  <a:pt x="225" y="105"/>
                </a:cubicBezTo>
                <a:cubicBezTo>
                  <a:pt x="227" y="107"/>
                  <a:pt x="228" y="109"/>
                  <a:pt x="227" y="112"/>
                </a:cubicBezTo>
                <a:cubicBezTo>
                  <a:pt x="224" y="114"/>
                  <a:pt x="220" y="117"/>
                  <a:pt x="216" y="116"/>
                </a:cubicBezTo>
                <a:cubicBezTo>
                  <a:pt x="213" y="118"/>
                  <a:pt x="210" y="118"/>
                  <a:pt x="207" y="118"/>
                </a:cubicBezTo>
                <a:cubicBezTo>
                  <a:pt x="204" y="117"/>
                  <a:pt x="204" y="117"/>
                  <a:pt x="204" y="117"/>
                </a:cubicBezTo>
                <a:cubicBezTo>
                  <a:pt x="200" y="119"/>
                  <a:pt x="196" y="119"/>
                  <a:pt x="192" y="118"/>
                </a:cubicBezTo>
                <a:cubicBezTo>
                  <a:pt x="192" y="119"/>
                  <a:pt x="192" y="119"/>
                  <a:pt x="192" y="120"/>
                </a:cubicBezTo>
                <a:cubicBezTo>
                  <a:pt x="192" y="121"/>
                  <a:pt x="192" y="122"/>
                  <a:pt x="191" y="123"/>
                </a:cubicBezTo>
                <a:cubicBezTo>
                  <a:pt x="189" y="125"/>
                  <a:pt x="187" y="126"/>
                  <a:pt x="184" y="127"/>
                </a:cubicBezTo>
                <a:cubicBezTo>
                  <a:pt x="184" y="127"/>
                  <a:pt x="183" y="128"/>
                  <a:pt x="184" y="128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87" y="129"/>
                  <a:pt x="191" y="128"/>
                  <a:pt x="193" y="130"/>
                </a:cubicBezTo>
                <a:cubicBezTo>
                  <a:pt x="194" y="130"/>
                  <a:pt x="194" y="130"/>
                  <a:pt x="195" y="130"/>
                </a:cubicBezTo>
                <a:cubicBezTo>
                  <a:pt x="199" y="128"/>
                  <a:pt x="199" y="128"/>
                  <a:pt x="199" y="128"/>
                </a:cubicBezTo>
                <a:cubicBezTo>
                  <a:pt x="201" y="128"/>
                  <a:pt x="203" y="127"/>
                  <a:pt x="205" y="128"/>
                </a:cubicBezTo>
                <a:cubicBezTo>
                  <a:pt x="207" y="129"/>
                  <a:pt x="209" y="130"/>
                  <a:pt x="211" y="132"/>
                </a:cubicBezTo>
                <a:cubicBezTo>
                  <a:pt x="213" y="132"/>
                  <a:pt x="216" y="132"/>
                  <a:pt x="218" y="132"/>
                </a:cubicBezTo>
                <a:cubicBezTo>
                  <a:pt x="219" y="133"/>
                  <a:pt x="221" y="134"/>
                  <a:pt x="221" y="137"/>
                </a:cubicBezTo>
                <a:cubicBezTo>
                  <a:pt x="220" y="139"/>
                  <a:pt x="219" y="142"/>
                  <a:pt x="216" y="143"/>
                </a:cubicBezTo>
                <a:cubicBezTo>
                  <a:pt x="213" y="145"/>
                  <a:pt x="208" y="145"/>
                  <a:pt x="205" y="143"/>
                </a:cubicBezTo>
                <a:cubicBezTo>
                  <a:pt x="204" y="141"/>
                  <a:pt x="202" y="143"/>
                  <a:pt x="201" y="143"/>
                </a:cubicBezTo>
                <a:cubicBezTo>
                  <a:pt x="200" y="144"/>
                  <a:pt x="198" y="144"/>
                  <a:pt x="196" y="144"/>
                </a:cubicBezTo>
                <a:cubicBezTo>
                  <a:pt x="196" y="144"/>
                  <a:pt x="197" y="145"/>
                  <a:pt x="196" y="145"/>
                </a:cubicBezTo>
                <a:cubicBezTo>
                  <a:pt x="195" y="145"/>
                  <a:pt x="195" y="146"/>
                  <a:pt x="194" y="145"/>
                </a:cubicBezTo>
                <a:cubicBezTo>
                  <a:pt x="192" y="146"/>
                  <a:pt x="189" y="148"/>
                  <a:pt x="188" y="150"/>
                </a:cubicBezTo>
                <a:cubicBezTo>
                  <a:pt x="189" y="151"/>
                  <a:pt x="189" y="152"/>
                  <a:pt x="190" y="152"/>
                </a:cubicBezTo>
                <a:cubicBezTo>
                  <a:pt x="192" y="152"/>
                  <a:pt x="194" y="152"/>
                  <a:pt x="196" y="152"/>
                </a:cubicBezTo>
                <a:cubicBezTo>
                  <a:pt x="198" y="152"/>
                  <a:pt x="201" y="152"/>
                  <a:pt x="204" y="154"/>
                </a:cubicBezTo>
                <a:cubicBezTo>
                  <a:pt x="205" y="152"/>
                  <a:pt x="208" y="151"/>
                  <a:pt x="210" y="152"/>
                </a:cubicBezTo>
                <a:cubicBezTo>
                  <a:pt x="212" y="152"/>
                  <a:pt x="215" y="153"/>
                  <a:pt x="216" y="155"/>
                </a:cubicBezTo>
                <a:cubicBezTo>
                  <a:pt x="217" y="156"/>
                  <a:pt x="216" y="158"/>
                  <a:pt x="218" y="158"/>
                </a:cubicBezTo>
                <a:cubicBezTo>
                  <a:pt x="219" y="158"/>
                  <a:pt x="220" y="159"/>
                  <a:pt x="221" y="159"/>
                </a:cubicBezTo>
                <a:cubicBezTo>
                  <a:pt x="223" y="161"/>
                  <a:pt x="223" y="163"/>
                  <a:pt x="222" y="164"/>
                </a:cubicBezTo>
                <a:cubicBezTo>
                  <a:pt x="222" y="166"/>
                  <a:pt x="219" y="167"/>
                  <a:pt x="217" y="168"/>
                </a:cubicBezTo>
                <a:cubicBezTo>
                  <a:pt x="216" y="170"/>
                  <a:pt x="213" y="171"/>
                  <a:pt x="210" y="171"/>
                </a:cubicBezTo>
                <a:cubicBezTo>
                  <a:pt x="208" y="170"/>
                  <a:pt x="208" y="170"/>
                  <a:pt x="208" y="170"/>
                </a:cubicBezTo>
                <a:cubicBezTo>
                  <a:pt x="205" y="172"/>
                  <a:pt x="203" y="174"/>
                  <a:pt x="200" y="173"/>
                </a:cubicBezTo>
                <a:cubicBezTo>
                  <a:pt x="198" y="173"/>
                  <a:pt x="197" y="172"/>
                  <a:pt x="196" y="171"/>
                </a:cubicBezTo>
                <a:cubicBezTo>
                  <a:pt x="195" y="170"/>
                  <a:pt x="195" y="169"/>
                  <a:pt x="195" y="168"/>
                </a:cubicBezTo>
                <a:cubicBezTo>
                  <a:pt x="194" y="167"/>
                  <a:pt x="193" y="168"/>
                  <a:pt x="192" y="167"/>
                </a:cubicBezTo>
                <a:cubicBezTo>
                  <a:pt x="191" y="167"/>
                  <a:pt x="190" y="165"/>
                  <a:pt x="189" y="165"/>
                </a:cubicBezTo>
                <a:cubicBezTo>
                  <a:pt x="189" y="165"/>
                  <a:pt x="188" y="165"/>
                  <a:pt x="188" y="165"/>
                </a:cubicBezTo>
                <a:cubicBezTo>
                  <a:pt x="189" y="168"/>
                  <a:pt x="189" y="170"/>
                  <a:pt x="188" y="172"/>
                </a:cubicBezTo>
                <a:cubicBezTo>
                  <a:pt x="185" y="177"/>
                  <a:pt x="179" y="177"/>
                  <a:pt x="174" y="178"/>
                </a:cubicBezTo>
                <a:cubicBezTo>
                  <a:pt x="171" y="179"/>
                  <a:pt x="168" y="178"/>
                  <a:pt x="165" y="177"/>
                </a:cubicBezTo>
                <a:cubicBezTo>
                  <a:pt x="162" y="178"/>
                  <a:pt x="161" y="177"/>
                  <a:pt x="158" y="177"/>
                </a:cubicBezTo>
                <a:cubicBezTo>
                  <a:pt x="155" y="178"/>
                  <a:pt x="152" y="178"/>
                  <a:pt x="150" y="179"/>
                </a:cubicBezTo>
                <a:cubicBezTo>
                  <a:pt x="148" y="180"/>
                  <a:pt x="147" y="180"/>
                  <a:pt x="145" y="181"/>
                </a:cubicBezTo>
                <a:cubicBezTo>
                  <a:pt x="141" y="183"/>
                  <a:pt x="137" y="184"/>
                  <a:pt x="132" y="183"/>
                </a:cubicBezTo>
                <a:cubicBezTo>
                  <a:pt x="131" y="183"/>
                  <a:pt x="130" y="183"/>
                  <a:pt x="130" y="182"/>
                </a:cubicBezTo>
                <a:cubicBezTo>
                  <a:pt x="130" y="181"/>
                  <a:pt x="131" y="182"/>
                  <a:pt x="132" y="182"/>
                </a:cubicBezTo>
                <a:cubicBezTo>
                  <a:pt x="134" y="182"/>
                  <a:pt x="137" y="182"/>
                  <a:pt x="139" y="181"/>
                </a:cubicBezTo>
                <a:cubicBezTo>
                  <a:pt x="144" y="180"/>
                  <a:pt x="148" y="178"/>
                  <a:pt x="151" y="175"/>
                </a:cubicBezTo>
                <a:cubicBezTo>
                  <a:pt x="153" y="173"/>
                  <a:pt x="154" y="170"/>
                  <a:pt x="157" y="169"/>
                </a:cubicBezTo>
                <a:cubicBezTo>
                  <a:pt x="160" y="167"/>
                  <a:pt x="163" y="166"/>
                  <a:pt x="167" y="166"/>
                </a:cubicBezTo>
                <a:cubicBezTo>
                  <a:pt x="168" y="166"/>
                  <a:pt x="170" y="165"/>
                  <a:pt x="172" y="165"/>
                </a:cubicBezTo>
                <a:cubicBezTo>
                  <a:pt x="173" y="165"/>
                  <a:pt x="175" y="165"/>
                  <a:pt x="176" y="163"/>
                </a:cubicBezTo>
                <a:cubicBezTo>
                  <a:pt x="177" y="163"/>
                  <a:pt x="177" y="162"/>
                  <a:pt x="177" y="161"/>
                </a:cubicBezTo>
                <a:cubicBezTo>
                  <a:pt x="176" y="159"/>
                  <a:pt x="174" y="160"/>
                  <a:pt x="173" y="158"/>
                </a:cubicBezTo>
                <a:cubicBezTo>
                  <a:pt x="173" y="157"/>
                  <a:pt x="173" y="156"/>
                  <a:pt x="173" y="155"/>
                </a:cubicBezTo>
                <a:cubicBezTo>
                  <a:pt x="175" y="153"/>
                  <a:pt x="179" y="155"/>
                  <a:pt x="179" y="152"/>
                </a:cubicBezTo>
                <a:cubicBezTo>
                  <a:pt x="179" y="150"/>
                  <a:pt x="177" y="151"/>
                  <a:pt x="175" y="151"/>
                </a:cubicBezTo>
                <a:cubicBezTo>
                  <a:pt x="173" y="151"/>
                  <a:pt x="171" y="152"/>
                  <a:pt x="169" y="153"/>
                </a:cubicBezTo>
                <a:cubicBezTo>
                  <a:pt x="168" y="154"/>
                  <a:pt x="165" y="154"/>
                  <a:pt x="164" y="153"/>
                </a:cubicBezTo>
                <a:cubicBezTo>
                  <a:pt x="163" y="152"/>
                  <a:pt x="163" y="152"/>
                  <a:pt x="162" y="152"/>
                </a:cubicBezTo>
                <a:cubicBezTo>
                  <a:pt x="161" y="153"/>
                  <a:pt x="160" y="152"/>
                  <a:pt x="159" y="153"/>
                </a:cubicBezTo>
                <a:cubicBezTo>
                  <a:pt x="157" y="153"/>
                  <a:pt x="155" y="152"/>
                  <a:pt x="154" y="151"/>
                </a:cubicBezTo>
                <a:cubicBezTo>
                  <a:pt x="153" y="151"/>
                  <a:pt x="152" y="150"/>
                  <a:pt x="152" y="150"/>
                </a:cubicBezTo>
                <a:cubicBezTo>
                  <a:pt x="151" y="151"/>
                  <a:pt x="150" y="150"/>
                  <a:pt x="149" y="151"/>
                </a:cubicBezTo>
                <a:cubicBezTo>
                  <a:pt x="147" y="152"/>
                  <a:pt x="145" y="152"/>
                  <a:pt x="142" y="152"/>
                </a:cubicBezTo>
                <a:cubicBezTo>
                  <a:pt x="141" y="152"/>
                  <a:pt x="139" y="151"/>
                  <a:pt x="137" y="151"/>
                </a:cubicBezTo>
                <a:cubicBezTo>
                  <a:pt x="136" y="150"/>
                  <a:pt x="135" y="149"/>
                  <a:pt x="134" y="147"/>
                </a:cubicBezTo>
                <a:cubicBezTo>
                  <a:pt x="134" y="146"/>
                  <a:pt x="133" y="147"/>
                  <a:pt x="132" y="147"/>
                </a:cubicBezTo>
                <a:cubicBezTo>
                  <a:pt x="130" y="147"/>
                  <a:pt x="127" y="148"/>
                  <a:pt x="124" y="146"/>
                </a:cubicBezTo>
                <a:cubicBezTo>
                  <a:pt x="123" y="145"/>
                  <a:pt x="123" y="143"/>
                  <a:pt x="124" y="142"/>
                </a:cubicBezTo>
                <a:cubicBezTo>
                  <a:pt x="126" y="140"/>
                  <a:pt x="128" y="139"/>
                  <a:pt x="130" y="137"/>
                </a:cubicBezTo>
                <a:cubicBezTo>
                  <a:pt x="132" y="137"/>
                  <a:pt x="135" y="136"/>
                  <a:pt x="137" y="136"/>
                </a:cubicBezTo>
                <a:cubicBezTo>
                  <a:pt x="139" y="136"/>
                  <a:pt x="141" y="134"/>
                  <a:pt x="143" y="134"/>
                </a:cubicBezTo>
                <a:cubicBezTo>
                  <a:pt x="144" y="131"/>
                  <a:pt x="147" y="131"/>
                  <a:pt x="149" y="130"/>
                </a:cubicBezTo>
                <a:cubicBezTo>
                  <a:pt x="151" y="130"/>
                  <a:pt x="152" y="131"/>
                  <a:pt x="154" y="131"/>
                </a:cubicBezTo>
                <a:cubicBezTo>
                  <a:pt x="155" y="128"/>
                  <a:pt x="158" y="128"/>
                  <a:pt x="161" y="127"/>
                </a:cubicBezTo>
                <a:cubicBezTo>
                  <a:pt x="163" y="128"/>
                  <a:pt x="165" y="128"/>
                  <a:pt x="167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5" y="131"/>
                  <a:pt x="176" y="131"/>
                  <a:pt x="177" y="130"/>
                </a:cubicBezTo>
                <a:cubicBezTo>
                  <a:pt x="177" y="128"/>
                  <a:pt x="174" y="128"/>
                  <a:pt x="173" y="127"/>
                </a:cubicBezTo>
                <a:cubicBezTo>
                  <a:pt x="172" y="126"/>
                  <a:pt x="172" y="125"/>
                  <a:pt x="172" y="124"/>
                </a:cubicBezTo>
                <a:cubicBezTo>
                  <a:pt x="174" y="122"/>
                  <a:pt x="177" y="122"/>
                  <a:pt x="178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6" y="116"/>
                  <a:pt x="172" y="117"/>
                  <a:pt x="170" y="117"/>
                </a:cubicBezTo>
                <a:cubicBezTo>
                  <a:pt x="169" y="118"/>
                  <a:pt x="170" y="118"/>
                  <a:pt x="169" y="118"/>
                </a:cubicBezTo>
                <a:cubicBezTo>
                  <a:pt x="165" y="119"/>
                  <a:pt x="162" y="120"/>
                  <a:pt x="159" y="119"/>
                </a:cubicBezTo>
                <a:cubicBezTo>
                  <a:pt x="156" y="119"/>
                  <a:pt x="153" y="118"/>
                  <a:pt x="151" y="116"/>
                </a:cubicBezTo>
                <a:cubicBezTo>
                  <a:pt x="150" y="115"/>
                  <a:pt x="150" y="113"/>
                  <a:pt x="150" y="112"/>
                </a:cubicBezTo>
                <a:cubicBezTo>
                  <a:pt x="152" y="109"/>
                  <a:pt x="155" y="108"/>
                  <a:pt x="158" y="107"/>
                </a:cubicBezTo>
                <a:cubicBezTo>
                  <a:pt x="160" y="107"/>
                  <a:pt x="162" y="107"/>
                  <a:pt x="163" y="107"/>
                </a:cubicBezTo>
                <a:cubicBezTo>
                  <a:pt x="166" y="107"/>
                  <a:pt x="168" y="107"/>
                  <a:pt x="170" y="107"/>
                </a:cubicBezTo>
                <a:cubicBezTo>
                  <a:pt x="171" y="106"/>
                  <a:pt x="173" y="106"/>
                  <a:pt x="173" y="105"/>
                </a:cubicBezTo>
                <a:cubicBezTo>
                  <a:pt x="172" y="104"/>
                  <a:pt x="171" y="104"/>
                  <a:pt x="170" y="104"/>
                </a:cubicBezTo>
                <a:cubicBezTo>
                  <a:pt x="163" y="103"/>
                  <a:pt x="163" y="103"/>
                  <a:pt x="163" y="103"/>
                </a:cubicBezTo>
                <a:cubicBezTo>
                  <a:pt x="162" y="102"/>
                  <a:pt x="160" y="103"/>
                  <a:pt x="159" y="101"/>
                </a:cubicBezTo>
                <a:cubicBezTo>
                  <a:pt x="158" y="102"/>
                  <a:pt x="157" y="101"/>
                  <a:pt x="157" y="100"/>
                </a:cubicBezTo>
                <a:cubicBezTo>
                  <a:pt x="157" y="99"/>
                  <a:pt x="155" y="99"/>
                  <a:pt x="157" y="98"/>
                </a:cubicBezTo>
                <a:cubicBezTo>
                  <a:pt x="157" y="97"/>
                  <a:pt x="160" y="96"/>
                  <a:pt x="159" y="95"/>
                </a:cubicBezTo>
                <a:cubicBezTo>
                  <a:pt x="156" y="93"/>
                  <a:pt x="152" y="94"/>
                  <a:pt x="149" y="95"/>
                </a:cubicBezTo>
                <a:cubicBezTo>
                  <a:pt x="145" y="95"/>
                  <a:pt x="142" y="94"/>
                  <a:pt x="139" y="94"/>
                </a:cubicBezTo>
                <a:cubicBezTo>
                  <a:pt x="137" y="94"/>
                  <a:pt x="137" y="92"/>
                  <a:pt x="135" y="93"/>
                </a:cubicBezTo>
                <a:cubicBezTo>
                  <a:pt x="135" y="92"/>
                  <a:pt x="135" y="92"/>
                  <a:pt x="134" y="93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0" y="97"/>
                  <a:pt x="127" y="97"/>
                  <a:pt x="124" y="97"/>
                </a:cubicBezTo>
                <a:cubicBezTo>
                  <a:pt x="122" y="97"/>
                  <a:pt x="120" y="96"/>
                  <a:pt x="119" y="95"/>
                </a:cubicBezTo>
                <a:cubicBezTo>
                  <a:pt x="118" y="93"/>
                  <a:pt x="119" y="91"/>
                  <a:pt x="120" y="89"/>
                </a:cubicBezTo>
                <a:cubicBezTo>
                  <a:pt x="120" y="88"/>
                  <a:pt x="119" y="88"/>
                  <a:pt x="118" y="88"/>
                </a:cubicBezTo>
                <a:cubicBezTo>
                  <a:pt x="115" y="87"/>
                  <a:pt x="115" y="91"/>
                  <a:pt x="112" y="92"/>
                </a:cubicBezTo>
                <a:cubicBezTo>
                  <a:pt x="113" y="93"/>
                  <a:pt x="113" y="93"/>
                  <a:pt x="114" y="94"/>
                </a:cubicBezTo>
                <a:cubicBezTo>
                  <a:pt x="115" y="96"/>
                  <a:pt x="115" y="98"/>
                  <a:pt x="115" y="100"/>
                </a:cubicBezTo>
                <a:cubicBezTo>
                  <a:pt x="113" y="102"/>
                  <a:pt x="113" y="102"/>
                  <a:pt x="113" y="102"/>
                </a:cubicBezTo>
                <a:cubicBezTo>
                  <a:pt x="112" y="103"/>
                  <a:pt x="111" y="104"/>
                  <a:pt x="110" y="105"/>
                </a:cubicBezTo>
                <a:cubicBezTo>
                  <a:pt x="104" y="107"/>
                  <a:pt x="98" y="106"/>
                  <a:pt x="92" y="105"/>
                </a:cubicBezTo>
                <a:cubicBezTo>
                  <a:pt x="91" y="105"/>
                  <a:pt x="90" y="106"/>
                  <a:pt x="90" y="107"/>
                </a:cubicBezTo>
                <a:cubicBezTo>
                  <a:pt x="91" y="108"/>
                  <a:pt x="94" y="110"/>
                  <a:pt x="93" y="113"/>
                </a:cubicBezTo>
                <a:cubicBezTo>
                  <a:pt x="93" y="114"/>
                  <a:pt x="93" y="114"/>
                  <a:pt x="93" y="115"/>
                </a:cubicBezTo>
                <a:cubicBezTo>
                  <a:pt x="91" y="117"/>
                  <a:pt x="89" y="119"/>
                  <a:pt x="86" y="119"/>
                </a:cubicBezTo>
                <a:cubicBezTo>
                  <a:pt x="86" y="120"/>
                  <a:pt x="86" y="121"/>
                  <a:pt x="85" y="121"/>
                </a:cubicBezTo>
                <a:cubicBezTo>
                  <a:pt x="83" y="124"/>
                  <a:pt x="80" y="125"/>
                  <a:pt x="77" y="125"/>
                </a:cubicBezTo>
                <a:cubicBezTo>
                  <a:pt x="74" y="125"/>
                  <a:pt x="72" y="125"/>
                  <a:pt x="70" y="124"/>
                </a:cubicBezTo>
                <a:cubicBezTo>
                  <a:pt x="69" y="124"/>
                  <a:pt x="68" y="125"/>
                  <a:pt x="67" y="125"/>
                </a:cubicBezTo>
                <a:cubicBezTo>
                  <a:pt x="64" y="126"/>
                  <a:pt x="61" y="127"/>
                  <a:pt x="58" y="126"/>
                </a:cubicBezTo>
                <a:cubicBezTo>
                  <a:pt x="55" y="126"/>
                  <a:pt x="52" y="125"/>
                  <a:pt x="50" y="124"/>
                </a:cubicBezTo>
                <a:cubicBezTo>
                  <a:pt x="49" y="124"/>
                  <a:pt x="47" y="123"/>
                  <a:pt x="46" y="123"/>
                </a:cubicBezTo>
                <a:cubicBezTo>
                  <a:pt x="43" y="124"/>
                  <a:pt x="40" y="122"/>
                  <a:pt x="37" y="122"/>
                </a:cubicBezTo>
                <a:cubicBezTo>
                  <a:pt x="36" y="121"/>
                  <a:pt x="34" y="121"/>
                  <a:pt x="34" y="120"/>
                </a:cubicBezTo>
                <a:cubicBezTo>
                  <a:pt x="33" y="118"/>
                  <a:pt x="33" y="117"/>
                  <a:pt x="34" y="115"/>
                </a:cubicBezTo>
                <a:cubicBezTo>
                  <a:pt x="35" y="114"/>
                  <a:pt x="37" y="112"/>
                  <a:pt x="39" y="113"/>
                </a:cubicBezTo>
                <a:cubicBezTo>
                  <a:pt x="40" y="111"/>
                  <a:pt x="41" y="110"/>
                  <a:pt x="43" y="110"/>
                </a:cubicBezTo>
                <a:cubicBezTo>
                  <a:pt x="45" y="110"/>
                  <a:pt x="47" y="109"/>
                  <a:pt x="49" y="107"/>
                </a:cubicBezTo>
                <a:cubicBezTo>
                  <a:pt x="49" y="106"/>
                  <a:pt x="49" y="105"/>
                  <a:pt x="48" y="104"/>
                </a:cubicBezTo>
                <a:cubicBezTo>
                  <a:pt x="47" y="102"/>
                  <a:pt x="45" y="102"/>
                  <a:pt x="42" y="102"/>
                </a:cubicBezTo>
                <a:cubicBezTo>
                  <a:pt x="41" y="103"/>
                  <a:pt x="38" y="104"/>
                  <a:pt x="36" y="103"/>
                </a:cubicBezTo>
                <a:cubicBezTo>
                  <a:pt x="36" y="103"/>
                  <a:pt x="36" y="103"/>
                  <a:pt x="36" y="103"/>
                </a:cubicBezTo>
                <a:cubicBezTo>
                  <a:pt x="34" y="104"/>
                  <a:pt x="33" y="104"/>
                  <a:pt x="31" y="104"/>
                </a:cubicBezTo>
                <a:cubicBezTo>
                  <a:pt x="30" y="103"/>
                  <a:pt x="29" y="103"/>
                  <a:pt x="28" y="102"/>
                </a:cubicBezTo>
                <a:cubicBezTo>
                  <a:pt x="26" y="103"/>
                  <a:pt x="25" y="103"/>
                  <a:pt x="23" y="104"/>
                </a:cubicBezTo>
                <a:cubicBezTo>
                  <a:pt x="22" y="106"/>
                  <a:pt x="19" y="109"/>
                  <a:pt x="16" y="109"/>
                </a:cubicBezTo>
                <a:cubicBezTo>
                  <a:pt x="14" y="109"/>
                  <a:pt x="11" y="109"/>
                  <a:pt x="9" y="107"/>
                </a:cubicBezTo>
                <a:cubicBezTo>
                  <a:pt x="9" y="106"/>
                  <a:pt x="7" y="107"/>
                  <a:pt x="6" y="107"/>
                </a:cubicBezTo>
                <a:cubicBezTo>
                  <a:pt x="5" y="107"/>
                  <a:pt x="4" y="106"/>
                  <a:pt x="3" y="106"/>
                </a:cubicBezTo>
                <a:cubicBezTo>
                  <a:pt x="2" y="105"/>
                  <a:pt x="1" y="105"/>
                  <a:pt x="1" y="104"/>
                </a:cubicBezTo>
                <a:cubicBezTo>
                  <a:pt x="0" y="102"/>
                  <a:pt x="1" y="100"/>
                  <a:pt x="2" y="98"/>
                </a:cubicBezTo>
                <a:cubicBezTo>
                  <a:pt x="3" y="97"/>
                  <a:pt x="4" y="96"/>
                  <a:pt x="5" y="95"/>
                </a:cubicBezTo>
                <a:cubicBezTo>
                  <a:pt x="6" y="92"/>
                  <a:pt x="7" y="89"/>
                  <a:pt x="9" y="87"/>
                </a:cubicBezTo>
                <a:cubicBezTo>
                  <a:pt x="11" y="86"/>
                  <a:pt x="13" y="84"/>
                  <a:pt x="15" y="84"/>
                </a:cubicBezTo>
                <a:cubicBezTo>
                  <a:pt x="16" y="83"/>
                  <a:pt x="17" y="84"/>
                  <a:pt x="18" y="83"/>
                </a:cubicBezTo>
                <a:cubicBezTo>
                  <a:pt x="20" y="84"/>
                  <a:pt x="22" y="83"/>
                  <a:pt x="23" y="85"/>
                </a:cubicBezTo>
                <a:cubicBezTo>
                  <a:pt x="24" y="85"/>
                  <a:pt x="24" y="83"/>
                  <a:pt x="25" y="83"/>
                </a:cubicBezTo>
                <a:cubicBezTo>
                  <a:pt x="26" y="81"/>
                  <a:pt x="28" y="81"/>
                  <a:pt x="29" y="81"/>
                </a:cubicBezTo>
                <a:cubicBezTo>
                  <a:pt x="31" y="79"/>
                  <a:pt x="33" y="79"/>
                  <a:pt x="35" y="78"/>
                </a:cubicBezTo>
                <a:cubicBezTo>
                  <a:pt x="36" y="78"/>
                  <a:pt x="37" y="78"/>
                  <a:pt x="38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2" y="77"/>
                  <a:pt x="42" y="76"/>
                  <a:pt x="44" y="75"/>
                </a:cubicBezTo>
                <a:cubicBezTo>
                  <a:pt x="47" y="73"/>
                  <a:pt x="51" y="71"/>
                  <a:pt x="55" y="70"/>
                </a:cubicBezTo>
                <a:cubicBezTo>
                  <a:pt x="59" y="69"/>
                  <a:pt x="63" y="70"/>
                  <a:pt x="67" y="70"/>
                </a:cubicBezTo>
                <a:cubicBezTo>
                  <a:pt x="71" y="70"/>
                  <a:pt x="73" y="72"/>
                  <a:pt x="76" y="74"/>
                </a:cubicBezTo>
                <a:cubicBezTo>
                  <a:pt x="79" y="73"/>
                  <a:pt x="82" y="71"/>
                  <a:pt x="85" y="72"/>
                </a:cubicBezTo>
                <a:cubicBezTo>
                  <a:pt x="87" y="73"/>
                  <a:pt x="89" y="75"/>
                  <a:pt x="90" y="78"/>
                </a:cubicBezTo>
                <a:cubicBezTo>
                  <a:pt x="90" y="80"/>
                  <a:pt x="89" y="81"/>
                  <a:pt x="87" y="83"/>
                </a:cubicBezTo>
                <a:cubicBezTo>
                  <a:pt x="85" y="84"/>
                  <a:pt x="83" y="86"/>
                  <a:pt x="81" y="86"/>
                </a:cubicBezTo>
                <a:cubicBezTo>
                  <a:pt x="80" y="86"/>
                  <a:pt x="78" y="87"/>
                  <a:pt x="77" y="86"/>
                </a:cubicBezTo>
                <a:cubicBezTo>
                  <a:pt x="76" y="89"/>
                  <a:pt x="72" y="90"/>
                  <a:pt x="69" y="90"/>
                </a:cubicBezTo>
                <a:cubicBezTo>
                  <a:pt x="66" y="92"/>
                  <a:pt x="66" y="92"/>
                  <a:pt x="66" y="92"/>
                </a:cubicBezTo>
                <a:cubicBezTo>
                  <a:pt x="63" y="94"/>
                  <a:pt x="60" y="96"/>
                  <a:pt x="56" y="95"/>
                </a:cubicBezTo>
                <a:cubicBezTo>
                  <a:pt x="55" y="95"/>
                  <a:pt x="54" y="94"/>
                  <a:pt x="54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4"/>
                  <a:pt x="52" y="96"/>
                  <a:pt x="53" y="97"/>
                </a:cubicBezTo>
                <a:cubicBezTo>
                  <a:pt x="54" y="99"/>
                  <a:pt x="57" y="98"/>
                  <a:pt x="59" y="99"/>
                </a:cubicBezTo>
                <a:cubicBezTo>
                  <a:pt x="62" y="99"/>
                  <a:pt x="64" y="97"/>
                  <a:pt x="66" y="97"/>
                </a:cubicBezTo>
                <a:cubicBezTo>
                  <a:pt x="72" y="97"/>
                  <a:pt x="77" y="98"/>
                  <a:pt x="81" y="100"/>
                </a:cubicBezTo>
                <a:cubicBezTo>
                  <a:pt x="84" y="95"/>
                  <a:pt x="90" y="96"/>
                  <a:pt x="95" y="96"/>
                </a:cubicBezTo>
                <a:cubicBezTo>
                  <a:pt x="96" y="96"/>
                  <a:pt x="97" y="95"/>
                  <a:pt x="98" y="94"/>
                </a:cubicBezTo>
                <a:cubicBezTo>
                  <a:pt x="98" y="93"/>
                  <a:pt x="97" y="93"/>
                  <a:pt x="96" y="92"/>
                </a:cubicBezTo>
                <a:cubicBezTo>
                  <a:pt x="95" y="90"/>
                  <a:pt x="94" y="89"/>
                  <a:pt x="95" y="87"/>
                </a:cubicBezTo>
                <a:cubicBezTo>
                  <a:pt x="96" y="84"/>
                  <a:pt x="99" y="82"/>
                  <a:pt x="102" y="81"/>
                </a:cubicBezTo>
                <a:cubicBezTo>
                  <a:pt x="104" y="81"/>
                  <a:pt x="105" y="81"/>
                  <a:pt x="106" y="81"/>
                </a:cubicBezTo>
                <a:cubicBezTo>
                  <a:pt x="107" y="81"/>
                  <a:pt x="107" y="80"/>
                  <a:pt x="107" y="80"/>
                </a:cubicBezTo>
                <a:cubicBezTo>
                  <a:pt x="109" y="78"/>
                  <a:pt x="111" y="78"/>
                  <a:pt x="113" y="77"/>
                </a:cubicBezTo>
                <a:cubicBezTo>
                  <a:pt x="112" y="76"/>
                  <a:pt x="111" y="76"/>
                  <a:pt x="110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5" y="72"/>
                  <a:pt x="103" y="73"/>
                  <a:pt x="102" y="70"/>
                </a:cubicBezTo>
                <a:cubicBezTo>
                  <a:pt x="101" y="69"/>
                  <a:pt x="101" y="68"/>
                  <a:pt x="102" y="68"/>
                </a:cubicBezTo>
                <a:cubicBezTo>
                  <a:pt x="103" y="66"/>
                  <a:pt x="105" y="65"/>
                  <a:pt x="107" y="65"/>
                </a:cubicBezTo>
                <a:cubicBezTo>
                  <a:pt x="108" y="65"/>
                  <a:pt x="109" y="65"/>
                  <a:pt x="110" y="65"/>
                </a:cubicBezTo>
                <a:cubicBezTo>
                  <a:pt x="111" y="63"/>
                  <a:pt x="112" y="61"/>
                  <a:pt x="113" y="60"/>
                </a:cubicBezTo>
                <a:cubicBezTo>
                  <a:pt x="117" y="59"/>
                  <a:pt x="121" y="59"/>
                  <a:pt x="124" y="61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9" y="60"/>
                  <a:pt x="134" y="62"/>
                  <a:pt x="138" y="62"/>
                </a:cubicBezTo>
                <a:cubicBezTo>
                  <a:pt x="140" y="62"/>
                  <a:pt x="141" y="60"/>
                  <a:pt x="143" y="59"/>
                </a:cubicBezTo>
                <a:cubicBezTo>
                  <a:pt x="143" y="58"/>
                  <a:pt x="143" y="57"/>
                  <a:pt x="143" y="56"/>
                </a:cubicBezTo>
                <a:cubicBezTo>
                  <a:pt x="141" y="55"/>
                  <a:pt x="139" y="54"/>
                  <a:pt x="137" y="54"/>
                </a:cubicBezTo>
                <a:cubicBezTo>
                  <a:pt x="134" y="55"/>
                  <a:pt x="131" y="57"/>
                  <a:pt x="128" y="58"/>
                </a:cubicBezTo>
                <a:cubicBezTo>
                  <a:pt x="124" y="58"/>
                  <a:pt x="120" y="59"/>
                  <a:pt x="116" y="57"/>
                </a:cubicBezTo>
                <a:cubicBezTo>
                  <a:pt x="116" y="56"/>
                  <a:pt x="116" y="55"/>
                  <a:pt x="115" y="55"/>
                </a:cubicBezTo>
                <a:cubicBezTo>
                  <a:pt x="113" y="55"/>
                  <a:pt x="111" y="54"/>
                  <a:pt x="110" y="53"/>
                </a:cubicBezTo>
                <a:cubicBezTo>
                  <a:pt x="109" y="51"/>
                  <a:pt x="110" y="49"/>
                  <a:pt x="110" y="47"/>
                </a:cubicBezTo>
                <a:cubicBezTo>
                  <a:pt x="112" y="44"/>
                  <a:pt x="116" y="43"/>
                  <a:pt x="119" y="44"/>
                </a:cubicBezTo>
                <a:cubicBezTo>
                  <a:pt x="121" y="42"/>
                  <a:pt x="122" y="40"/>
                  <a:pt x="125" y="39"/>
                </a:cubicBezTo>
                <a:cubicBezTo>
                  <a:pt x="127" y="38"/>
                  <a:pt x="131" y="38"/>
                  <a:pt x="133" y="40"/>
                </a:cubicBezTo>
                <a:cubicBezTo>
                  <a:pt x="134" y="39"/>
                  <a:pt x="134" y="40"/>
                  <a:pt x="135" y="40"/>
                </a:cubicBezTo>
                <a:cubicBezTo>
                  <a:pt x="136" y="39"/>
                  <a:pt x="139" y="38"/>
                  <a:pt x="139" y="36"/>
                </a:cubicBezTo>
                <a:cubicBezTo>
                  <a:pt x="140" y="34"/>
                  <a:pt x="139" y="32"/>
                  <a:pt x="138" y="31"/>
                </a:cubicBezTo>
                <a:cubicBezTo>
                  <a:pt x="136" y="30"/>
                  <a:pt x="133" y="30"/>
                  <a:pt x="131" y="31"/>
                </a:cubicBezTo>
                <a:cubicBezTo>
                  <a:pt x="129" y="33"/>
                  <a:pt x="125" y="34"/>
                  <a:pt x="122" y="33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9" y="33"/>
                  <a:pt x="118" y="33"/>
                  <a:pt x="117" y="34"/>
                </a:cubicBezTo>
                <a:cubicBezTo>
                  <a:pt x="115" y="34"/>
                  <a:pt x="112" y="33"/>
                  <a:pt x="110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2" y="32"/>
                  <a:pt x="98" y="32"/>
                  <a:pt x="95" y="31"/>
                </a:cubicBezTo>
                <a:cubicBezTo>
                  <a:pt x="93" y="30"/>
                  <a:pt x="90" y="28"/>
                  <a:pt x="90" y="25"/>
                </a:cubicBezTo>
                <a:cubicBezTo>
                  <a:pt x="90" y="24"/>
                  <a:pt x="90" y="22"/>
                  <a:pt x="92" y="21"/>
                </a:cubicBezTo>
                <a:cubicBezTo>
                  <a:pt x="93" y="19"/>
                  <a:pt x="95" y="19"/>
                  <a:pt x="97" y="19"/>
                </a:cubicBezTo>
                <a:cubicBezTo>
                  <a:pt x="98" y="16"/>
                  <a:pt x="101" y="14"/>
                  <a:pt x="104" y="14"/>
                </a:cubicBezTo>
                <a:cubicBezTo>
                  <a:pt x="106" y="13"/>
                  <a:pt x="108" y="14"/>
                  <a:pt x="109" y="15"/>
                </a:cubicBezTo>
                <a:cubicBezTo>
                  <a:pt x="110" y="15"/>
                  <a:pt x="111" y="14"/>
                  <a:pt x="112" y="13"/>
                </a:cubicBezTo>
                <a:cubicBezTo>
                  <a:pt x="115" y="12"/>
                  <a:pt x="118" y="12"/>
                  <a:pt x="121" y="13"/>
                </a:cubicBezTo>
                <a:cubicBezTo>
                  <a:pt x="122" y="14"/>
                  <a:pt x="122" y="15"/>
                  <a:pt x="123" y="16"/>
                </a:cubicBezTo>
                <a:cubicBezTo>
                  <a:pt x="124" y="15"/>
                  <a:pt x="125" y="15"/>
                  <a:pt x="126" y="14"/>
                </a:cubicBezTo>
                <a:cubicBezTo>
                  <a:pt x="126" y="13"/>
                  <a:pt x="125" y="13"/>
                  <a:pt x="124" y="12"/>
                </a:cubicBezTo>
                <a:cubicBezTo>
                  <a:pt x="124" y="10"/>
                  <a:pt x="124" y="8"/>
                  <a:pt x="125" y="7"/>
                </a:cubicBezTo>
                <a:cubicBezTo>
                  <a:pt x="126" y="5"/>
                  <a:pt x="128" y="5"/>
                  <a:pt x="130" y="6"/>
                </a:cubicBezTo>
                <a:cubicBezTo>
                  <a:pt x="132" y="4"/>
                  <a:pt x="132" y="2"/>
                  <a:pt x="135" y="2"/>
                </a:cubicBezTo>
                <a:cubicBezTo>
                  <a:pt x="136" y="2"/>
                  <a:pt x="137" y="3"/>
                  <a:pt x="139" y="3"/>
                </a:cubicBezTo>
                <a:cubicBezTo>
                  <a:pt x="141" y="1"/>
                  <a:pt x="144" y="0"/>
                  <a:pt x="148" y="1"/>
                </a:cubicBezTo>
                <a:cubicBezTo>
                  <a:pt x="149" y="2"/>
                  <a:pt x="150" y="2"/>
                  <a:pt x="151" y="3"/>
                </a:cubicBezTo>
                <a:close/>
                <a:moveTo>
                  <a:pt x="150" y="5"/>
                </a:moveTo>
                <a:cubicBezTo>
                  <a:pt x="150" y="5"/>
                  <a:pt x="150" y="6"/>
                  <a:pt x="150" y="7"/>
                </a:cubicBezTo>
                <a:cubicBezTo>
                  <a:pt x="150" y="7"/>
                  <a:pt x="151" y="7"/>
                  <a:pt x="151" y="7"/>
                </a:cubicBezTo>
                <a:cubicBezTo>
                  <a:pt x="151" y="6"/>
                  <a:pt x="152" y="6"/>
                  <a:pt x="152" y="6"/>
                </a:cubicBezTo>
                <a:cubicBezTo>
                  <a:pt x="152" y="6"/>
                  <a:pt x="153" y="7"/>
                  <a:pt x="153" y="7"/>
                </a:cubicBezTo>
                <a:cubicBezTo>
                  <a:pt x="153" y="8"/>
                  <a:pt x="152" y="9"/>
                  <a:pt x="153" y="10"/>
                </a:cubicBezTo>
                <a:cubicBezTo>
                  <a:pt x="154" y="9"/>
                  <a:pt x="155" y="10"/>
                  <a:pt x="155" y="11"/>
                </a:cubicBezTo>
                <a:cubicBezTo>
                  <a:pt x="155" y="12"/>
                  <a:pt x="155" y="14"/>
                  <a:pt x="154" y="15"/>
                </a:cubicBezTo>
                <a:cubicBezTo>
                  <a:pt x="154" y="16"/>
                  <a:pt x="153" y="16"/>
                  <a:pt x="152" y="17"/>
                </a:cubicBezTo>
                <a:cubicBezTo>
                  <a:pt x="151" y="17"/>
                  <a:pt x="150" y="17"/>
                  <a:pt x="150" y="16"/>
                </a:cubicBezTo>
                <a:cubicBezTo>
                  <a:pt x="149" y="16"/>
                  <a:pt x="149" y="15"/>
                  <a:pt x="148" y="16"/>
                </a:cubicBezTo>
                <a:cubicBezTo>
                  <a:pt x="148" y="17"/>
                  <a:pt x="148" y="18"/>
                  <a:pt x="147" y="18"/>
                </a:cubicBezTo>
                <a:cubicBezTo>
                  <a:pt x="145" y="21"/>
                  <a:pt x="141" y="21"/>
                  <a:pt x="138" y="20"/>
                </a:cubicBezTo>
                <a:cubicBezTo>
                  <a:pt x="137" y="19"/>
                  <a:pt x="136" y="18"/>
                  <a:pt x="136" y="17"/>
                </a:cubicBezTo>
                <a:cubicBezTo>
                  <a:pt x="135" y="16"/>
                  <a:pt x="136" y="14"/>
                  <a:pt x="137" y="13"/>
                </a:cubicBezTo>
                <a:cubicBezTo>
                  <a:pt x="139" y="13"/>
                  <a:pt x="140" y="12"/>
                  <a:pt x="142" y="12"/>
                </a:cubicBezTo>
                <a:cubicBezTo>
                  <a:pt x="142" y="12"/>
                  <a:pt x="144" y="13"/>
                  <a:pt x="144" y="14"/>
                </a:cubicBezTo>
                <a:cubicBezTo>
                  <a:pt x="145" y="16"/>
                  <a:pt x="141" y="16"/>
                  <a:pt x="143" y="17"/>
                </a:cubicBezTo>
                <a:cubicBezTo>
                  <a:pt x="144" y="17"/>
                  <a:pt x="145" y="16"/>
                  <a:pt x="145" y="15"/>
                </a:cubicBezTo>
                <a:cubicBezTo>
                  <a:pt x="146" y="14"/>
                  <a:pt x="145" y="13"/>
                  <a:pt x="145" y="12"/>
                </a:cubicBezTo>
                <a:cubicBezTo>
                  <a:pt x="143" y="11"/>
                  <a:pt x="141" y="10"/>
                  <a:pt x="139" y="11"/>
                </a:cubicBezTo>
                <a:cubicBezTo>
                  <a:pt x="137" y="11"/>
                  <a:pt x="135" y="13"/>
                  <a:pt x="134" y="16"/>
                </a:cubicBezTo>
                <a:cubicBezTo>
                  <a:pt x="134" y="17"/>
                  <a:pt x="134" y="18"/>
                  <a:pt x="135" y="20"/>
                </a:cubicBezTo>
                <a:cubicBezTo>
                  <a:pt x="137" y="22"/>
                  <a:pt x="140" y="22"/>
                  <a:pt x="143" y="22"/>
                </a:cubicBezTo>
                <a:cubicBezTo>
                  <a:pt x="145" y="21"/>
                  <a:pt x="148" y="20"/>
                  <a:pt x="149" y="18"/>
                </a:cubicBezTo>
                <a:cubicBezTo>
                  <a:pt x="151" y="18"/>
                  <a:pt x="153" y="18"/>
                  <a:pt x="155" y="16"/>
                </a:cubicBezTo>
                <a:cubicBezTo>
                  <a:pt x="156" y="14"/>
                  <a:pt x="158" y="13"/>
                  <a:pt x="161" y="12"/>
                </a:cubicBezTo>
                <a:cubicBezTo>
                  <a:pt x="163" y="12"/>
                  <a:pt x="165" y="12"/>
                  <a:pt x="167" y="13"/>
                </a:cubicBezTo>
                <a:cubicBezTo>
                  <a:pt x="167" y="14"/>
                  <a:pt x="169" y="15"/>
                  <a:pt x="169" y="17"/>
                </a:cubicBezTo>
                <a:cubicBezTo>
                  <a:pt x="170" y="17"/>
                  <a:pt x="170" y="16"/>
                  <a:pt x="171" y="16"/>
                </a:cubicBezTo>
                <a:cubicBezTo>
                  <a:pt x="174" y="15"/>
                  <a:pt x="179" y="13"/>
                  <a:pt x="182" y="16"/>
                </a:cubicBezTo>
                <a:cubicBezTo>
                  <a:pt x="183" y="17"/>
                  <a:pt x="183" y="18"/>
                  <a:pt x="183" y="19"/>
                </a:cubicBezTo>
                <a:cubicBezTo>
                  <a:pt x="183" y="19"/>
                  <a:pt x="182" y="21"/>
                  <a:pt x="183" y="21"/>
                </a:cubicBezTo>
                <a:cubicBezTo>
                  <a:pt x="187" y="19"/>
                  <a:pt x="191" y="19"/>
                  <a:pt x="195" y="21"/>
                </a:cubicBezTo>
                <a:cubicBezTo>
                  <a:pt x="196" y="22"/>
                  <a:pt x="197" y="24"/>
                  <a:pt x="197" y="25"/>
                </a:cubicBezTo>
                <a:cubicBezTo>
                  <a:pt x="197" y="27"/>
                  <a:pt x="196" y="29"/>
                  <a:pt x="194" y="30"/>
                </a:cubicBezTo>
                <a:cubicBezTo>
                  <a:pt x="192" y="31"/>
                  <a:pt x="190" y="31"/>
                  <a:pt x="188" y="31"/>
                </a:cubicBezTo>
                <a:cubicBezTo>
                  <a:pt x="187" y="31"/>
                  <a:pt x="188" y="32"/>
                  <a:pt x="188" y="33"/>
                </a:cubicBezTo>
                <a:cubicBezTo>
                  <a:pt x="186" y="35"/>
                  <a:pt x="183" y="34"/>
                  <a:pt x="181" y="35"/>
                </a:cubicBezTo>
                <a:cubicBezTo>
                  <a:pt x="180" y="35"/>
                  <a:pt x="179" y="34"/>
                  <a:pt x="178" y="34"/>
                </a:cubicBezTo>
                <a:cubicBezTo>
                  <a:pt x="178" y="33"/>
                  <a:pt x="177" y="33"/>
                  <a:pt x="177" y="33"/>
                </a:cubicBezTo>
                <a:cubicBezTo>
                  <a:pt x="175" y="34"/>
                  <a:pt x="174" y="35"/>
                  <a:pt x="172" y="35"/>
                </a:cubicBezTo>
                <a:cubicBezTo>
                  <a:pt x="170" y="35"/>
                  <a:pt x="168" y="36"/>
                  <a:pt x="167" y="34"/>
                </a:cubicBezTo>
                <a:cubicBezTo>
                  <a:pt x="168" y="33"/>
                  <a:pt x="169" y="32"/>
                  <a:pt x="169" y="30"/>
                </a:cubicBezTo>
                <a:cubicBezTo>
                  <a:pt x="171" y="29"/>
                  <a:pt x="173" y="28"/>
                  <a:pt x="174" y="26"/>
                </a:cubicBezTo>
                <a:cubicBezTo>
                  <a:pt x="174" y="25"/>
                  <a:pt x="175" y="23"/>
                  <a:pt x="174" y="22"/>
                </a:cubicBezTo>
                <a:cubicBezTo>
                  <a:pt x="172" y="21"/>
                  <a:pt x="170" y="20"/>
                  <a:pt x="168" y="20"/>
                </a:cubicBezTo>
                <a:cubicBezTo>
                  <a:pt x="167" y="21"/>
                  <a:pt x="165" y="22"/>
                  <a:pt x="165" y="2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6" y="24"/>
                  <a:pt x="166" y="23"/>
                  <a:pt x="166" y="23"/>
                </a:cubicBezTo>
                <a:cubicBezTo>
                  <a:pt x="167" y="22"/>
                  <a:pt x="169" y="21"/>
                  <a:pt x="171" y="21"/>
                </a:cubicBezTo>
                <a:cubicBezTo>
                  <a:pt x="172" y="22"/>
                  <a:pt x="173" y="23"/>
                  <a:pt x="173" y="24"/>
                </a:cubicBezTo>
                <a:cubicBezTo>
                  <a:pt x="173" y="25"/>
                  <a:pt x="173" y="25"/>
                  <a:pt x="173" y="26"/>
                </a:cubicBezTo>
                <a:cubicBezTo>
                  <a:pt x="172" y="28"/>
                  <a:pt x="170" y="29"/>
                  <a:pt x="168" y="28"/>
                </a:cubicBezTo>
                <a:cubicBezTo>
                  <a:pt x="166" y="29"/>
                  <a:pt x="168" y="31"/>
                  <a:pt x="167" y="32"/>
                </a:cubicBezTo>
                <a:cubicBezTo>
                  <a:pt x="166" y="34"/>
                  <a:pt x="164" y="35"/>
                  <a:pt x="162" y="35"/>
                </a:cubicBezTo>
                <a:cubicBezTo>
                  <a:pt x="160" y="35"/>
                  <a:pt x="159" y="35"/>
                  <a:pt x="158" y="34"/>
                </a:cubicBezTo>
                <a:cubicBezTo>
                  <a:pt x="158" y="33"/>
                  <a:pt x="158" y="33"/>
                  <a:pt x="157" y="33"/>
                </a:cubicBezTo>
                <a:cubicBezTo>
                  <a:pt x="156" y="33"/>
                  <a:pt x="156" y="34"/>
                  <a:pt x="155" y="34"/>
                </a:cubicBezTo>
                <a:cubicBezTo>
                  <a:pt x="153" y="34"/>
                  <a:pt x="151" y="34"/>
                  <a:pt x="150" y="34"/>
                </a:cubicBezTo>
                <a:cubicBezTo>
                  <a:pt x="149" y="32"/>
                  <a:pt x="148" y="31"/>
                  <a:pt x="149" y="30"/>
                </a:cubicBezTo>
                <a:cubicBezTo>
                  <a:pt x="149" y="28"/>
                  <a:pt x="151" y="27"/>
                  <a:pt x="152" y="26"/>
                </a:cubicBezTo>
                <a:cubicBezTo>
                  <a:pt x="154" y="26"/>
                  <a:pt x="155" y="26"/>
                  <a:pt x="156" y="27"/>
                </a:cubicBezTo>
                <a:cubicBezTo>
                  <a:pt x="156" y="28"/>
                  <a:pt x="156" y="30"/>
                  <a:pt x="155" y="30"/>
                </a:cubicBezTo>
                <a:cubicBezTo>
                  <a:pt x="154" y="32"/>
                  <a:pt x="151" y="29"/>
                  <a:pt x="152" y="31"/>
                </a:cubicBezTo>
                <a:cubicBezTo>
                  <a:pt x="153" y="32"/>
                  <a:pt x="154" y="33"/>
                  <a:pt x="155" y="32"/>
                </a:cubicBezTo>
                <a:cubicBezTo>
                  <a:pt x="157" y="31"/>
                  <a:pt x="157" y="29"/>
                  <a:pt x="157" y="28"/>
                </a:cubicBezTo>
                <a:cubicBezTo>
                  <a:pt x="157" y="27"/>
                  <a:pt x="156" y="25"/>
                  <a:pt x="155" y="25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0" y="25"/>
                  <a:pt x="148" y="27"/>
                  <a:pt x="147" y="29"/>
                </a:cubicBezTo>
                <a:cubicBezTo>
                  <a:pt x="147" y="31"/>
                  <a:pt x="148" y="33"/>
                  <a:pt x="149" y="35"/>
                </a:cubicBezTo>
                <a:cubicBezTo>
                  <a:pt x="151" y="35"/>
                  <a:pt x="152" y="36"/>
                  <a:pt x="154" y="35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3" y="38"/>
                  <a:pt x="149" y="40"/>
                  <a:pt x="146" y="40"/>
                </a:cubicBezTo>
                <a:cubicBezTo>
                  <a:pt x="146" y="40"/>
                  <a:pt x="146" y="40"/>
                  <a:pt x="145" y="40"/>
                </a:cubicBezTo>
                <a:cubicBezTo>
                  <a:pt x="144" y="42"/>
                  <a:pt x="143" y="43"/>
                  <a:pt x="143" y="45"/>
                </a:cubicBezTo>
                <a:cubicBezTo>
                  <a:pt x="143" y="46"/>
                  <a:pt x="144" y="47"/>
                  <a:pt x="145" y="48"/>
                </a:cubicBezTo>
                <a:cubicBezTo>
                  <a:pt x="148" y="49"/>
                  <a:pt x="151" y="48"/>
                  <a:pt x="154" y="47"/>
                </a:cubicBezTo>
                <a:cubicBezTo>
                  <a:pt x="158" y="47"/>
                  <a:pt x="162" y="46"/>
                  <a:pt x="165" y="47"/>
                </a:cubicBezTo>
                <a:cubicBezTo>
                  <a:pt x="166" y="48"/>
                  <a:pt x="167" y="49"/>
                  <a:pt x="168" y="50"/>
                </a:cubicBezTo>
                <a:cubicBezTo>
                  <a:pt x="169" y="50"/>
                  <a:pt x="169" y="49"/>
                  <a:pt x="170" y="48"/>
                </a:cubicBezTo>
                <a:cubicBezTo>
                  <a:pt x="172" y="47"/>
                  <a:pt x="174" y="48"/>
                  <a:pt x="176" y="48"/>
                </a:cubicBezTo>
                <a:cubicBezTo>
                  <a:pt x="177" y="48"/>
                  <a:pt x="178" y="49"/>
                  <a:pt x="178" y="51"/>
                </a:cubicBezTo>
                <a:cubicBezTo>
                  <a:pt x="179" y="53"/>
                  <a:pt x="178" y="56"/>
                  <a:pt x="175" y="57"/>
                </a:cubicBezTo>
                <a:cubicBezTo>
                  <a:pt x="174" y="58"/>
                  <a:pt x="173" y="59"/>
                  <a:pt x="172" y="59"/>
                </a:cubicBezTo>
                <a:cubicBezTo>
                  <a:pt x="171" y="60"/>
                  <a:pt x="169" y="58"/>
                  <a:pt x="169" y="60"/>
                </a:cubicBezTo>
                <a:cubicBezTo>
                  <a:pt x="169" y="61"/>
                  <a:pt x="169" y="62"/>
                  <a:pt x="169" y="62"/>
                </a:cubicBezTo>
                <a:cubicBezTo>
                  <a:pt x="166" y="64"/>
                  <a:pt x="163" y="66"/>
                  <a:pt x="159" y="65"/>
                </a:cubicBezTo>
                <a:cubicBezTo>
                  <a:pt x="159" y="64"/>
                  <a:pt x="158" y="64"/>
                  <a:pt x="158" y="63"/>
                </a:cubicBezTo>
                <a:cubicBezTo>
                  <a:pt x="158" y="62"/>
                  <a:pt x="158" y="61"/>
                  <a:pt x="157" y="61"/>
                </a:cubicBezTo>
                <a:cubicBezTo>
                  <a:pt x="156" y="62"/>
                  <a:pt x="155" y="61"/>
                  <a:pt x="154" y="61"/>
                </a:cubicBezTo>
                <a:cubicBezTo>
                  <a:pt x="154" y="60"/>
                  <a:pt x="153" y="60"/>
                  <a:pt x="153" y="59"/>
                </a:cubicBezTo>
                <a:cubicBezTo>
                  <a:pt x="153" y="57"/>
                  <a:pt x="153" y="54"/>
                  <a:pt x="155" y="53"/>
                </a:cubicBezTo>
                <a:cubicBezTo>
                  <a:pt x="157" y="53"/>
                  <a:pt x="160" y="52"/>
                  <a:pt x="161" y="54"/>
                </a:cubicBezTo>
                <a:cubicBezTo>
                  <a:pt x="162" y="55"/>
                  <a:pt x="161" y="56"/>
                  <a:pt x="161" y="57"/>
                </a:cubicBezTo>
                <a:cubicBezTo>
                  <a:pt x="161" y="58"/>
                  <a:pt x="160" y="58"/>
                  <a:pt x="159" y="58"/>
                </a:cubicBezTo>
                <a:cubicBezTo>
                  <a:pt x="159" y="58"/>
                  <a:pt x="158" y="58"/>
                  <a:pt x="157" y="58"/>
                </a:cubicBezTo>
                <a:cubicBezTo>
                  <a:pt x="157" y="57"/>
                  <a:pt x="157" y="57"/>
                  <a:pt x="157" y="57"/>
                </a:cubicBezTo>
                <a:cubicBezTo>
                  <a:pt x="156" y="56"/>
                  <a:pt x="156" y="57"/>
                  <a:pt x="156" y="57"/>
                </a:cubicBezTo>
                <a:cubicBezTo>
                  <a:pt x="156" y="58"/>
                  <a:pt x="157" y="59"/>
                  <a:pt x="157" y="59"/>
                </a:cubicBezTo>
                <a:cubicBezTo>
                  <a:pt x="159" y="60"/>
                  <a:pt x="161" y="59"/>
                  <a:pt x="162" y="58"/>
                </a:cubicBezTo>
                <a:cubicBezTo>
                  <a:pt x="163" y="57"/>
                  <a:pt x="163" y="55"/>
                  <a:pt x="162" y="53"/>
                </a:cubicBezTo>
                <a:cubicBezTo>
                  <a:pt x="161" y="52"/>
                  <a:pt x="159" y="51"/>
                  <a:pt x="156" y="52"/>
                </a:cubicBezTo>
                <a:cubicBezTo>
                  <a:pt x="154" y="52"/>
                  <a:pt x="152" y="54"/>
                  <a:pt x="152" y="57"/>
                </a:cubicBezTo>
                <a:cubicBezTo>
                  <a:pt x="151" y="59"/>
                  <a:pt x="152" y="61"/>
                  <a:pt x="153" y="62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3"/>
                  <a:pt x="153" y="63"/>
                  <a:pt x="153" y="63"/>
                </a:cubicBezTo>
                <a:cubicBezTo>
                  <a:pt x="150" y="64"/>
                  <a:pt x="146" y="65"/>
                  <a:pt x="145" y="68"/>
                </a:cubicBezTo>
                <a:cubicBezTo>
                  <a:pt x="144" y="69"/>
                  <a:pt x="145" y="69"/>
                  <a:pt x="145" y="69"/>
                </a:cubicBezTo>
                <a:cubicBezTo>
                  <a:pt x="146" y="69"/>
                  <a:pt x="146" y="70"/>
                  <a:pt x="147" y="70"/>
                </a:cubicBezTo>
                <a:cubicBezTo>
                  <a:pt x="147" y="71"/>
                  <a:pt x="148" y="71"/>
                  <a:pt x="149" y="71"/>
                </a:cubicBezTo>
                <a:cubicBezTo>
                  <a:pt x="153" y="71"/>
                  <a:pt x="156" y="71"/>
                  <a:pt x="160" y="72"/>
                </a:cubicBezTo>
                <a:cubicBezTo>
                  <a:pt x="161" y="72"/>
                  <a:pt x="161" y="73"/>
                  <a:pt x="161" y="75"/>
                </a:cubicBezTo>
                <a:cubicBezTo>
                  <a:pt x="161" y="76"/>
                  <a:pt x="159" y="77"/>
                  <a:pt x="157" y="78"/>
                </a:cubicBezTo>
                <a:cubicBezTo>
                  <a:pt x="156" y="78"/>
                  <a:pt x="154" y="77"/>
                  <a:pt x="153" y="77"/>
                </a:cubicBezTo>
                <a:cubicBezTo>
                  <a:pt x="151" y="79"/>
                  <a:pt x="149" y="81"/>
                  <a:pt x="146" y="83"/>
                </a:cubicBezTo>
                <a:cubicBezTo>
                  <a:pt x="145" y="83"/>
                  <a:pt x="144" y="83"/>
                  <a:pt x="143" y="84"/>
                </a:cubicBezTo>
                <a:cubicBezTo>
                  <a:pt x="142" y="85"/>
                  <a:pt x="144" y="84"/>
                  <a:pt x="144" y="85"/>
                </a:cubicBezTo>
                <a:cubicBezTo>
                  <a:pt x="146" y="86"/>
                  <a:pt x="147" y="87"/>
                  <a:pt x="149" y="88"/>
                </a:cubicBezTo>
                <a:cubicBezTo>
                  <a:pt x="152" y="88"/>
                  <a:pt x="155" y="88"/>
                  <a:pt x="158" y="88"/>
                </a:cubicBezTo>
                <a:cubicBezTo>
                  <a:pt x="159" y="88"/>
                  <a:pt x="160" y="87"/>
                  <a:pt x="161" y="87"/>
                </a:cubicBezTo>
                <a:cubicBezTo>
                  <a:pt x="163" y="87"/>
                  <a:pt x="166" y="88"/>
                  <a:pt x="169" y="90"/>
                </a:cubicBezTo>
                <a:cubicBezTo>
                  <a:pt x="169" y="90"/>
                  <a:pt x="170" y="91"/>
                  <a:pt x="170" y="92"/>
                </a:cubicBezTo>
                <a:cubicBezTo>
                  <a:pt x="169" y="93"/>
                  <a:pt x="167" y="94"/>
                  <a:pt x="168" y="95"/>
                </a:cubicBezTo>
                <a:cubicBezTo>
                  <a:pt x="169" y="96"/>
                  <a:pt x="170" y="96"/>
                  <a:pt x="171" y="96"/>
                </a:cubicBezTo>
                <a:cubicBezTo>
                  <a:pt x="174" y="96"/>
                  <a:pt x="176" y="96"/>
                  <a:pt x="179" y="96"/>
                </a:cubicBezTo>
                <a:cubicBezTo>
                  <a:pt x="181" y="96"/>
                  <a:pt x="182" y="95"/>
                  <a:pt x="184" y="95"/>
                </a:cubicBezTo>
                <a:cubicBezTo>
                  <a:pt x="188" y="95"/>
                  <a:pt x="192" y="95"/>
                  <a:pt x="195" y="96"/>
                </a:cubicBezTo>
                <a:cubicBezTo>
                  <a:pt x="197" y="96"/>
                  <a:pt x="197" y="98"/>
                  <a:pt x="198" y="97"/>
                </a:cubicBezTo>
                <a:cubicBezTo>
                  <a:pt x="200" y="95"/>
                  <a:pt x="204" y="95"/>
                  <a:pt x="207" y="96"/>
                </a:cubicBezTo>
                <a:cubicBezTo>
                  <a:pt x="208" y="97"/>
                  <a:pt x="209" y="98"/>
                  <a:pt x="210" y="99"/>
                </a:cubicBezTo>
                <a:cubicBezTo>
                  <a:pt x="211" y="100"/>
                  <a:pt x="212" y="98"/>
                  <a:pt x="213" y="99"/>
                </a:cubicBezTo>
                <a:cubicBezTo>
                  <a:pt x="215" y="99"/>
                  <a:pt x="217" y="100"/>
                  <a:pt x="218" y="102"/>
                </a:cubicBezTo>
                <a:cubicBezTo>
                  <a:pt x="218" y="103"/>
                  <a:pt x="218" y="103"/>
                  <a:pt x="218" y="104"/>
                </a:cubicBezTo>
                <a:cubicBezTo>
                  <a:pt x="218" y="105"/>
                  <a:pt x="217" y="105"/>
                  <a:pt x="217" y="106"/>
                </a:cubicBezTo>
                <a:cubicBezTo>
                  <a:pt x="218" y="106"/>
                  <a:pt x="219" y="105"/>
                  <a:pt x="220" y="105"/>
                </a:cubicBezTo>
                <a:cubicBezTo>
                  <a:pt x="222" y="105"/>
                  <a:pt x="223" y="106"/>
                  <a:pt x="225" y="107"/>
                </a:cubicBezTo>
                <a:cubicBezTo>
                  <a:pt x="226" y="108"/>
                  <a:pt x="226" y="109"/>
                  <a:pt x="226" y="110"/>
                </a:cubicBezTo>
                <a:cubicBezTo>
                  <a:pt x="224" y="113"/>
                  <a:pt x="221" y="115"/>
                  <a:pt x="217" y="115"/>
                </a:cubicBezTo>
                <a:cubicBezTo>
                  <a:pt x="216" y="114"/>
                  <a:pt x="216" y="114"/>
                  <a:pt x="215" y="115"/>
                </a:cubicBezTo>
                <a:cubicBezTo>
                  <a:pt x="214" y="116"/>
                  <a:pt x="212" y="116"/>
                  <a:pt x="211" y="117"/>
                </a:cubicBezTo>
                <a:cubicBezTo>
                  <a:pt x="209" y="116"/>
                  <a:pt x="207" y="117"/>
                  <a:pt x="205" y="115"/>
                </a:cubicBezTo>
                <a:cubicBezTo>
                  <a:pt x="205" y="115"/>
                  <a:pt x="204" y="115"/>
                  <a:pt x="203" y="115"/>
                </a:cubicBezTo>
                <a:cubicBezTo>
                  <a:pt x="201" y="118"/>
                  <a:pt x="197" y="118"/>
                  <a:pt x="193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9" y="115"/>
                  <a:pt x="186" y="114"/>
                  <a:pt x="183" y="114"/>
                </a:cubicBezTo>
                <a:cubicBezTo>
                  <a:pt x="182" y="114"/>
                  <a:pt x="181" y="114"/>
                  <a:pt x="181" y="113"/>
                </a:cubicBezTo>
                <a:cubicBezTo>
                  <a:pt x="181" y="111"/>
                  <a:pt x="184" y="113"/>
                  <a:pt x="183" y="111"/>
                </a:cubicBezTo>
                <a:cubicBezTo>
                  <a:pt x="183" y="110"/>
                  <a:pt x="181" y="109"/>
                  <a:pt x="181" y="107"/>
                </a:cubicBezTo>
                <a:cubicBezTo>
                  <a:pt x="180" y="106"/>
                  <a:pt x="181" y="105"/>
                  <a:pt x="182" y="103"/>
                </a:cubicBezTo>
                <a:cubicBezTo>
                  <a:pt x="183" y="102"/>
                  <a:pt x="184" y="102"/>
                  <a:pt x="186" y="102"/>
                </a:cubicBezTo>
                <a:cubicBezTo>
                  <a:pt x="188" y="102"/>
                  <a:pt x="190" y="102"/>
                  <a:pt x="191" y="103"/>
                </a:cubicBezTo>
                <a:cubicBezTo>
                  <a:pt x="192" y="103"/>
                  <a:pt x="192" y="104"/>
                  <a:pt x="193" y="104"/>
                </a:cubicBezTo>
                <a:cubicBezTo>
                  <a:pt x="196" y="103"/>
                  <a:pt x="196" y="103"/>
                  <a:pt x="196" y="103"/>
                </a:cubicBezTo>
                <a:cubicBezTo>
                  <a:pt x="198" y="103"/>
                  <a:pt x="200" y="103"/>
                  <a:pt x="202" y="103"/>
                </a:cubicBezTo>
                <a:cubicBezTo>
                  <a:pt x="202" y="104"/>
                  <a:pt x="204" y="104"/>
                  <a:pt x="204" y="105"/>
                </a:cubicBezTo>
                <a:cubicBezTo>
                  <a:pt x="203" y="107"/>
                  <a:pt x="201" y="109"/>
                  <a:pt x="199" y="109"/>
                </a:cubicBezTo>
                <a:cubicBezTo>
                  <a:pt x="198" y="110"/>
                  <a:pt x="196" y="109"/>
                  <a:pt x="195" y="109"/>
                </a:cubicBezTo>
                <a:cubicBezTo>
                  <a:pt x="195" y="108"/>
                  <a:pt x="195" y="107"/>
                  <a:pt x="196" y="107"/>
                </a:cubicBezTo>
                <a:cubicBezTo>
                  <a:pt x="196" y="107"/>
                  <a:pt x="197" y="108"/>
                  <a:pt x="197" y="107"/>
                </a:cubicBezTo>
                <a:cubicBezTo>
                  <a:pt x="198" y="107"/>
                  <a:pt x="198" y="107"/>
                  <a:pt x="197" y="107"/>
                </a:cubicBezTo>
                <a:cubicBezTo>
                  <a:pt x="197" y="106"/>
                  <a:pt x="195" y="106"/>
                  <a:pt x="194" y="107"/>
                </a:cubicBezTo>
                <a:cubicBezTo>
                  <a:pt x="194" y="107"/>
                  <a:pt x="193" y="108"/>
                  <a:pt x="193" y="108"/>
                </a:cubicBezTo>
                <a:cubicBezTo>
                  <a:pt x="194" y="111"/>
                  <a:pt x="196" y="110"/>
                  <a:pt x="198" y="111"/>
                </a:cubicBezTo>
                <a:cubicBezTo>
                  <a:pt x="201" y="110"/>
                  <a:pt x="204" y="109"/>
                  <a:pt x="205" y="106"/>
                </a:cubicBezTo>
                <a:cubicBezTo>
                  <a:pt x="205" y="105"/>
                  <a:pt x="205" y="105"/>
                  <a:pt x="205" y="104"/>
                </a:cubicBezTo>
                <a:cubicBezTo>
                  <a:pt x="203" y="102"/>
                  <a:pt x="201" y="102"/>
                  <a:pt x="199" y="101"/>
                </a:cubicBezTo>
                <a:cubicBezTo>
                  <a:pt x="197" y="101"/>
                  <a:pt x="195" y="102"/>
                  <a:pt x="193" y="102"/>
                </a:cubicBezTo>
                <a:cubicBezTo>
                  <a:pt x="192" y="100"/>
                  <a:pt x="189" y="101"/>
                  <a:pt x="188" y="101"/>
                </a:cubicBezTo>
                <a:cubicBezTo>
                  <a:pt x="185" y="101"/>
                  <a:pt x="181" y="100"/>
                  <a:pt x="180" y="104"/>
                </a:cubicBezTo>
                <a:cubicBezTo>
                  <a:pt x="179" y="106"/>
                  <a:pt x="180" y="109"/>
                  <a:pt x="181" y="111"/>
                </a:cubicBezTo>
                <a:cubicBezTo>
                  <a:pt x="180" y="112"/>
                  <a:pt x="178" y="112"/>
                  <a:pt x="179" y="114"/>
                </a:cubicBezTo>
                <a:cubicBezTo>
                  <a:pt x="180" y="115"/>
                  <a:pt x="182" y="115"/>
                  <a:pt x="183" y="115"/>
                </a:cubicBezTo>
                <a:cubicBezTo>
                  <a:pt x="186" y="115"/>
                  <a:pt x="189" y="116"/>
                  <a:pt x="191" y="118"/>
                </a:cubicBezTo>
                <a:cubicBezTo>
                  <a:pt x="191" y="119"/>
                  <a:pt x="191" y="121"/>
                  <a:pt x="191" y="122"/>
                </a:cubicBezTo>
                <a:cubicBezTo>
                  <a:pt x="189" y="125"/>
                  <a:pt x="186" y="125"/>
                  <a:pt x="183" y="126"/>
                </a:cubicBezTo>
                <a:cubicBezTo>
                  <a:pt x="181" y="127"/>
                  <a:pt x="183" y="130"/>
                  <a:pt x="180" y="129"/>
                </a:cubicBezTo>
                <a:cubicBezTo>
                  <a:pt x="180" y="130"/>
                  <a:pt x="179" y="130"/>
                  <a:pt x="178" y="130"/>
                </a:cubicBezTo>
                <a:cubicBezTo>
                  <a:pt x="179" y="127"/>
                  <a:pt x="175" y="127"/>
                  <a:pt x="174" y="126"/>
                </a:cubicBezTo>
                <a:cubicBezTo>
                  <a:pt x="173" y="125"/>
                  <a:pt x="174" y="124"/>
                  <a:pt x="175" y="124"/>
                </a:cubicBezTo>
                <a:cubicBezTo>
                  <a:pt x="177" y="123"/>
                  <a:pt x="177" y="122"/>
                  <a:pt x="179" y="121"/>
                </a:cubicBezTo>
                <a:cubicBezTo>
                  <a:pt x="179" y="120"/>
                  <a:pt x="180" y="119"/>
                  <a:pt x="180" y="119"/>
                </a:cubicBezTo>
                <a:cubicBezTo>
                  <a:pt x="179" y="117"/>
                  <a:pt x="177" y="116"/>
                  <a:pt x="175" y="116"/>
                </a:cubicBezTo>
                <a:cubicBezTo>
                  <a:pt x="171" y="115"/>
                  <a:pt x="167" y="117"/>
                  <a:pt x="162" y="116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60" y="114"/>
                  <a:pt x="157" y="114"/>
                  <a:pt x="158" y="112"/>
                </a:cubicBezTo>
                <a:cubicBezTo>
                  <a:pt x="159" y="109"/>
                  <a:pt x="162" y="109"/>
                  <a:pt x="164" y="108"/>
                </a:cubicBezTo>
                <a:cubicBezTo>
                  <a:pt x="165" y="109"/>
                  <a:pt x="167" y="109"/>
                  <a:pt x="167" y="108"/>
                </a:cubicBezTo>
                <a:cubicBezTo>
                  <a:pt x="170" y="108"/>
                  <a:pt x="173" y="108"/>
                  <a:pt x="174" y="105"/>
                </a:cubicBezTo>
                <a:cubicBezTo>
                  <a:pt x="174" y="105"/>
                  <a:pt x="174" y="105"/>
                  <a:pt x="174" y="104"/>
                </a:cubicBezTo>
                <a:cubicBezTo>
                  <a:pt x="172" y="102"/>
                  <a:pt x="170" y="103"/>
                  <a:pt x="168" y="102"/>
                </a:cubicBezTo>
                <a:cubicBezTo>
                  <a:pt x="163" y="102"/>
                  <a:pt x="163" y="102"/>
                  <a:pt x="163" y="102"/>
                </a:cubicBezTo>
                <a:cubicBezTo>
                  <a:pt x="162" y="101"/>
                  <a:pt x="160" y="101"/>
                  <a:pt x="159" y="100"/>
                </a:cubicBezTo>
                <a:cubicBezTo>
                  <a:pt x="159" y="99"/>
                  <a:pt x="159" y="99"/>
                  <a:pt x="158" y="98"/>
                </a:cubicBezTo>
                <a:cubicBezTo>
                  <a:pt x="159" y="97"/>
                  <a:pt x="161" y="96"/>
                  <a:pt x="160" y="94"/>
                </a:cubicBezTo>
                <a:cubicBezTo>
                  <a:pt x="159" y="92"/>
                  <a:pt x="156" y="92"/>
                  <a:pt x="154" y="93"/>
                </a:cubicBezTo>
                <a:cubicBezTo>
                  <a:pt x="152" y="93"/>
                  <a:pt x="150" y="93"/>
                  <a:pt x="148" y="94"/>
                </a:cubicBezTo>
                <a:cubicBezTo>
                  <a:pt x="147" y="94"/>
                  <a:pt x="146" y="94"/>
                  <a:pt x="145" y="94"/>
                </a:cubicBezTo>
                <a:cubicBezTo>
                  <a:pt x="142" y="93"/>
                  <a:pt x="139" y="94"/>
                  <a:pt x="137" y="92"/>
                </a:cubicBezTo>
                <a:cubicBezTo>
                  <a:pt x="136" y="91"/>
                  <a:pt x="135" y="91"/>
                  <a:pt x="135" y="90"/>
                </a:cubicBezTo>
                <a:cubicBezTo>
                  <a:pt x="134" y="90"/>
                  <a:pt x="134" y="92"/>
                  <a:pt x="133" y="93"/>
                </a:cubicBezTo>
                <a:cubicBezTo>
                  <a:pt x="131" y="95"/>
                  <a:pt x="127" y="96"/>
                  <a:pt x="123" y="96"/>
                </a:cubicBezTo>
                <a:cubicBezTo>
                  <a:pt x="122" y="95"/>
                  <a:pt x="120" y="95"/>
                  <a:pt x="120" y="94"/>
                </a:cubicBezTo>
                <a:cubicBezTo>
                  <a:pt x="119" y="92"/>
                  <a:pt x="120" y="90"/>
                  <a:pt x="121" y="89"/>
                </a:cubicBezTo>
                <a:cubicBezTo>
                  <a:pt x="121" y="87"/>
                  <a:pt x="120" y="87"/>
                  <a:pt x="119" y="86"/>
                </a:cubicBezTo>
                <a:cubicBezTo>
                  <a:pt x="117" y="86"/>
                  <a:pt x="116" y="86"/>
                  <a:pt x="115" y="88"/>
                </a:cubicBezTo>
                <a:cubicBezTo>
                  <a:pt x="113" y="89"/>
                  <a:pt x="113" y="90"/>
                  <a:pt x="111" y="91"/>
                </a:cubicBezTo>
                <a:cubicBezTo>
                  <a:pt x="110" y="91"/>
                  <a:pt x="109" y="89"/>
                  <a:pt x="107" y="90"/>
                </a:cubicBezTo>
                <a:cubicBezTo>
                  <a:pt x="106" y="90"/>
                  <a:pt x="105" y="91"/>
                  <a:pt x="104" y="92"/>
                </a:cubicBezTo>
                <a:cubicBezTo>
                  <a:pt x="103" y="93"/>
                  <a:pt x="103" y="95"/>
                  <a:pt x="104" y="96"/>
                </a:cubicBezTo>
                <a:cubicBezTo>
                  <a:pt x="106" y="97"/>
                  <a:pt x="107" y="98"/>
                  <a:pt x="109" y="97"/>
                </a:cubicBezTo>
                <a:cubicBezTo>
                  <a:pt x="109" y="96"/>
                  <a:pt x="107" y="96"/>
                  <a:pt x="106" y="96"/>
                </a:cubicBezTo>
                <a:cubicBezTo>
                  <a:pt x="105" y="95"/>
                  <a:pt x="105" y="94"/>
                  <a:pt x="105" y="93"/>
                </a:cubicBezTo>
                <a:cubicBezTo>
                  <a:pt x="105" y="92"/>
                  <a:pt x="106" y="92"/>
                  <a:pt x="107" y="91"/>
                </a:cubicBezTo>
                <a:cubicBezTo>
                  <a:pt x="108" y="91"/>
                  <a:pt x="109" y="92"/>
                  <a:pt x="110" y="92"/>
                </a:cubicBezTo>
                <a:cubicBezTo>
                  <a:pt x="111" y="93"/>
                  <a:pt x="113" y="94"/>
                  <a:pt x="113" y="95"/>
                </a:cubicBezTo>
                <a:cubicBezTo>
                  <a:pt x="114" y="98"/>
                  <a:pt x="114" y="100"/>
                  <a:pt x="112" y="102"/>
                </a:cubicBezTo>
                <a:cubicBezTo>
                  <a:pt x="110" y="104"/>
                  <a:pt x="108" y="105"/>
                  <a:pt x="106" y="105"/>
                </a:cubicBezTo>
                <a:cubicBezTo>
                  <a:pt x="102" y="106"/>
                  <a:pt x="98" y="104"/>
                  <a:pt x="94" y="104"/>
                </a:cubicBezTo>
                <a:cubicBezTo>
                  <a:pt x="93" y="104"/>
                  <a:pt x="92" y="102"/>
                  <a:pt x="91" y="103"/>
                </a:cubicBezTo>
                <a:cubicBezTo>
                  <a:pt x="90" y="104"/>
                  <a:pt x="89" y="105"/>
                  <a:pt x="88" y="106"/>
                </a:cubicBezTo>
                <a:cubicBezTo>
                  <a:pt x="87" y="107"/>
                  <a:pt x="84" y="105"/>
                  <a:pt x="85" y="107"/>
                </a:cubicBezTo>
                <a:cubicBezTo>
                  <a:pt x="86" y="108"/>
                  <a:pt x="87" y="108"/>
                  <a:pt x="88" y="108"/>
                </a:cubicBezTo>
                <a:cubicBezTo>
                  <a:pt x="89" y="109"/>
                  <a:pt x="92" y="109"/>
                  <a:pt x="92" y="111"/>
                </a:cubicBezTo>
                <a:cubicBezTo>
                  <a:pt x="93" y="113"/>
                  <a:pt x="91" y="114"/>
                  <a:pt x="91" y="116"/>
                </a:cubicBezTo>
                <a:cubicBezTo>
                  <a:pt x="89" y="117"/>
                  <a:pt x="88" y="118"/>
                  <a:pt x="85" y="118"/>
                </a:cubicBezTo>
                <a:cubicBezTo>
                  <a:pt x="85" y="119"/>
                  <a:pt x="85" y="119"/>
                  <a:pt x="85" y="120"/>
                </a:cubicBezTo>
                <a:cubicBezTo>
                  <a:pt x="84" y="122"/>
                  <a:pt x="82" y="123"/>
                  <a:pt x="79" y="124"/>
                </a:cubicBezTo>
                <a:cubicBezTo>
                  <a:pt x="76" y="125"/>
                  <a:pt x="73" y="124"/>
                  <a:pt x="70" y="122"/>
                </a:cubicBezTo>
                <a:cubicBezTo>
                  <a:pt x="68" y="123"/>
                  <a:pt x="66" y="125"/>
                  <a:pt x="64" y="125"/>
                </a:cubicBezTo>
                <a:cubicBezTo>
                  <a:pt x="58" y="127"/>
                  <a:pt x="52" y="124"/>
                  <a:pt x="47" y="121"/>
                </a:cubicBezTo>
                <a:cubicBezTo>
                  <a:pt x="45" y="122"/>
                  <a:pt x="44" y="122"/>
                  <a:pt x="42" y="122"/>
                </a:cubicBezTo>
                <a:cubicBezTo>
                  <a:pt x="40" y="121"/>
                  <a:pt x="37" y="121"/>
                  <a:pt x="35" y="119"/>
                </a:cubicBezTo>
                <a:cubicBezTo>
                  <a:pt x="34" y="119"/>
                  <a:pt x="34" y="118"/>
                  <a:pt x="34" y="117"/>
                </a:cubicBezTo>
                <a:cubicBezTo>
                  <a:pt x="35" y="115"/>
                  <a:pt x="37" y="114"/>
                  <a:pt x="39" y="114"/>
                </a:cubicBezTo>
                <a:cubicBezTo>
                  <a:pt x="39" y="115"/>
                  <a:pt x="41" y="115"/>
                  <a:pt x="41" y="116"/>
                </a:cubicBezTo>
                <a:cubicBezTo>
                  <a:pt x="42" y="116"/>
                  <a:pt x="42" y="116"/>
                  <a:pt x="43" y="117"/>
                </a:cubicBezTo>
                <a:cubicBezTo>
                  <a:pt x="45" y="117"/>
                  <a:pt x="47" y="117"/>
                  <a:pt x="49" y="116"/>
                </a:cubicBezTo>
                <a:cubicBezTo>
                  <a:pt x="50" y="117"/>
                  <a:pt x="50" y="118"/>
                  <a:pt x="51" y="118"/>
                </a:cubicBezTo>
                <a:cubicBezTo>
                  <a:pt x="53" y="119"/>
                  <a:pt x="55" y="120"/>
                  <a:pt x="58" y="121"/>
                </a:cubicBezTo>
                <a:cubicBezTo>
                  <a:pt x="60" y="120"/>
                  <a:pt x="62" y="119"/>
                  <a:pt x="63" y="117"/>
                </a:cubicBezTo>
                <a:cubicBezTo>
                  <a:pt x="64" y="117"/>
                  <a:pt x="64" y="118"/>
                  <a:pt x="65" y="118"/>
                </a:cubicBezTo>
                <a:cubicBezTo>
                  <a:pt x="69" y="118"/>
                  <a:pt x="73" y="119"/>
                  <a:pt x="76" y="117"/>
                </a:cubicBezTo>
                <a:cubicBezTo>
                  <a:pt x="77" y="116"/>
                  <a:pt x="78" y="115"/>
                  <a:pt x="79" y="113"/>
                </a:cubicBezTo>
                <a:cubicBezTo>
                  <a:pt x="78" y="112"/>
                  <a:pt x="76" y="110"/>
                  <a:pt x="75" y="109"/>
                </a:cubicBezTo>
                <a:cubicBezTo>
                  <a:pt x="75" y="107"/>
                  <a:pt x="73" y="106"/>
                  <a:pt x="72" y="105"/>
                </a:cubicBezTo>
                <a:cubicBezTo>
                  <a:pt x="69" y="103"/>
                  <a:pt x="65" y="102"/>
                  <a:pt x="62" y="104"/>
                </a:cubicBezTo>
                <a:cubicBezTo>
                  <a:pt x="61" y="105"/>
                  <a:pt x="60" y="107"/>
                  <a:pt x="61" y="108"/>
                </a:cubicBezTo>
                <a:cubicBezTo>
                  <a:pt x="61" y="109"/>
                  <a:pt x="61" y="110"/>
                  <a:pt x="62" y="111"/>
                </a:cubicBezTo>
                <a:cubicBezTo>
                  <a:pt x="64" y="112"/>
                  <a:pt x="66" y="112"/>
                  <a:pt x="68" y="111"/>
                </a:cubicBezTo>
                <a:cubicBezTo>
                  <a:pt x="69" y="111"/>
                  <a:pt x="69" y="109"/>
                  <a:pt x="69" y="108"/>
                </a:cubicBezTo>
                <a:cubicBezTo>
                  <a:pt x="68" y="108"/>
                  <a:pt x="68" y="107"/>
                  <a:pt x="67" y="107"/>
                </a:cubicBezTo>
                <a:cubicBezTo>
                  <a:pt x="67" y="107"/>
                  <a:pt x="66" y="107"/>
                  <a:pt x="66" y="108"/>
                </a:cubicBezTo>
                <a:cubicBezTo>
                  <a:pt x="66" y="109"/>
                  <a:pt x="68" y="108"/>
                  <a:pt x="68" y="109"/>
                </a:cubicBezTo>
                <a:cubicBezTo>
                  <a:pt x="68" y="110"/>
                  <a:pt x="67" y="111"/>
                  <a:pt x="66" y="111"/>
                </a:cubicBezTo>
                <a:cubicBezTo>
                  <a:pt x="65" y="111"/>
                  <a:pt x="63" y="110"/>
                  <a:pt x="62" y="110"/>
                </a:cubicBezTo>
                <a:cubicBezTo>
                  <a:pt x="62" y="108"/>
                  <a:pt x="61" y="108"/>
                  <a:pt x="62" y="106"/>
                </a:cubicBezTo>
                <a:cubicBezTo>
                  <a:pt x="63" y="105"/>
                  <a:pt x="65" y="104"/>
                  <a:pt x="67" y="104"/>
                </a:cubicBezTo>
                <a:cubicBezTo>
                  <a:pt x="68" y="105"/>
                  <a:pt x="69" y="104"/>
                  <a:pt x="70" y="105"/>
                </a:cubicBezTo>
                <a:cubicBezTo>
                  <a:pt x="72" y="106"/>
                  <a:pt x="73" y="107"/>
                  <a:pt x="73" y="109"/>
                </a:cubicBezTo>
                <a:cubicBezTo>
                  <a:pt x="73" y="109"/>
                  <a:pt x="73" y="110"/>
                  <a:pt x="73" y="110"/>
                </a:cubicBezTo>
                <a:cubicBezTo>
                  <a:pt x="73" y="111"/>
                  <a:pt x="74" y="111"/>
                  <a:pt x="75" y="111"/>
                </a:cubicBezTo>
                <a:cubicBezTo>
                  <a:pt x="76" y="112"/>
                  <a:pt x="77" y="112"/>
                  <a:pt x="77" y="113"/>
                </a:cubicBezTo>
                <a:cubicBezTo>
                  <a:pt x="76" y="115"/>
                  <a:pt x="74" y="117"/>
                  <a:pt x="72" y="117"/>
                </a:cubicBezTo>
                <a:cubicBezTo>
                  <a:pt x="69" y="118"/>
                  <a:pt x="67" y="117"/>
                  <a:pt x="64" y="116"/>
                </a:cubicBezTo>
                <a:cubicBezTo>
                  <a:pt x="64" y="116"/>
                  <a:pt x="63" y="115"/>
                  <a:pt x="63" y="115"/>
                </a:cubicBezTo>
                <a:cubicBezTo>
                  <a:pt x="62" y="118"/>
                  <a:pt x="59" y="119"/>
                  <a:pt x="57" y="119"/>
                </a:cubicBezTo>
                <a:cubicBezTo>
                  <a:pt x="54" y="119"/>
                  <a:pt x="52" y="117"/>
                  <a:pt x="49" y="115"/>
                </a:cubicBezTo>
                <a:cubicBezTo>
                  <a:pt x="49" y="114"/>
                  <a:pt x="48" y="115"/>
                  <a:pt x="47" y="116"/>
                </a:cubicBezTo>
                <a:cubicBezTo>
                  <a:pt x="45" y="116"/>
                  <a:pt x="43" y="116"/>
                  <a:pt x="41" y="115"/>
                </a:cubicBezTo>
                <a:cubicBezTo>
                  <a:pt x="41" y="114"/>
                  <a:pt x="40" y="113"/>
                  <a:pt x="40" y="113"/>
                </a:cubicBezTo>
                <a:cubicBezTo>
                  <a:pt x="42" y="111"/>
                  <a:pt x="44" y="111"/>
                  <a:pt x="45" y="111"/>
                </a:cubicBezTo>
                <a:cubicBezTo>
                  <a:pt x="47" y="110"/>
                  <a:pt x="50" y="109"/>
                  <a:pt x="50" y="106"/>
                </a:cubicBezTo>
                <a:cubicBezTo>
                  <a:pt x="50" y="105"/>
                  <a:pt x="50" y="104"/>
                  <a:pt x="49" y="103"/>
                </a:cubicBezTo>
                <a:cubicBezTo>
                  <a:pt x="48" y="102"/>
                  <a:pt x="46" y="101"/>
                  <a:pt x="44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3" y="100"/>
                  <a:pt x="44" y="99"/>
                  <a:pt x="43" y="97"/>
                </a:cubicBezTo>
                <a:cubicBezTo>
                  <a:pt x="44" y="97"/>
                  <a:pt x="46" y="96"/>
                  <a:pt x="46" y="95"/>
                </a:cubicBezTo>
                <a:cubicBezTo>
                  <a:pt x="46" y="94"/>
                  <a:pt x="46" y="93"/>
                  <a:pt x="46" y="93"/>
                </a:cubicBezTo>
                <a:cubicBezTo>
                  <a:pt x="45" y="92"/>
                  <a:pt x="44" y="92"/>
                  <a:pt x="43" y="91"/>
                </a:cubicBezTo>
                <a:cubicBezTo>
                  <a:pt x="42" y="92"/>
                  <a:pt x="41" y="91"/>
                  <a:pt x="40" y="92"/>
                </a:cubicBezTo>
                <a:cubicBezTo>
                  <a:pt x="38" y="92"/>
                  <a:pt x="37" y="92"/>
                  <a:pt x="36" y="93"/>
                </a:cubicBezTo>
                <a:cubicBezTo>
                  <a:pt x="36" y="93"/>
                  <a:pt x="35" y="94"/>
                  <a:pt x="35" y="95"/>
                </a:cubicBezTo>
                <a:cubicBezTo>
                  <a:pt x="35" y="95"/>
                  <a:pt x="36" y="96"/>
                  <a:pt x="37" y="97"/>
                </a:cubicBezTo>
                <a:cubicBezTo>
                  <a:pt x="37" y="97"/>
                  <a:pt x="38" y="97"/>
                  <a:pt x="38" y="96"/>
                </a:cubicBezTo>
                <a:cubicBezTo>
                  <a:pt x="39" y="96"/>
                  <a:pt x="38" y="96"/>
                  <a:pt x="38" y="96"/>
                </a:cubicBezTo>
                <a:cubicBezTo>
                  <a:pt x="37" y="96"/>
                  <a:pt x="37" y="95"/>
                  <a:pt x="36" y="95"/>
                </a:cubicBezTo>
                <a:cubicBezTo>
                  <a:pt x="36" y="94"/>
                  <a:pt x="37" y="94"/>
                  <a:pt x="37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39" y="94"/>
                  <a:pt x="40" y="94"/>
                  <a:pt x="40" y="94"/>
                </a:cubicBezTo>
                <a:cubicBezTo>
                  <a:pt x="40" y="93"/>
                  <a:pt x="41" y="93"/>
                  <a:pt x="42" y="93"/>
                </a:cubicBezTo>
                <a:cubicBezTo>
                  <a:pt x="43" y="92"/>
                  <a:pt x="44" y="93"/>
                  <a:pt x="45" y="93"/>
                </a:cubicBezTo>
                <a:cubicBezTo>
                  <a:pt x="45" y="94"/>
                  <a:pt x="45" y="94"/>
                  <a:pt x="45" y="95"/>
                </a:cubicBezTo>
                <a:cubicBezTo>
                  <a:pt x="44" y="96"/>
                  <a:pt x="43" y="97"/>
                  <a:pt x="42" y="97"/>
                </a:cubicBezTo>
                <a:cubicBezTo>
                  <a:pt x="41" y="97"/>
                  <a:pt x="41" y="97"/>
                  <a:pt x="41" y="98"/>
                </a:cubicBezTo>
                <a:cubicBezTo>
                  <a:pt x="42" y="98"/>
                  <a:pt x="42" y="99"/>
                  <a:pt x="42" y="99"/>
                </a:cubicBezTo>
                <a:cubicBezTo>
                  <a:pt x="42" y="101"/>
                  <a:pt x="40" y="102"/>
                  <a:pt x="39" y="102"/>
                </a:cubicBezTo>
                <a:cubicBezTo>
                  <a:pt x="38" y="102"/>
                  <a:pt x="37" y="101"/>
                  <a:pt x="36" y="101"/>
                </a:cubicBezTo>
                <a:cubicBezTo>
                  <a:pt x="35" y="102"/>
                  <a:pt x="34" y="102"/>
                  <a:pt x="32" y="103"/>
                </a:cubicBezTo>
                <a:cubicBezTo>
                  <a:pt x="31" y="102"/>
                  <a:pt x="29" y="102"/>
                  <a:pt x="28" y="100"/>
                </a:cubicBezTo>
                <a:cubicBezTo>
                  <a:pt x="27" y="100"/>
                  <a:pt x="27" y="101"/>
                  <a:pt x="26" y="102"/>
                </a:cubicBezTo>
                <a:cubicBezTo>
                  <a:pt x="24" y="103"/>
                  <a:pt x="21" y="103"/>
                  <a:pt x="19" y="102"/>
                </a:cubicBezTo>
                <a:cubicBezTo>
                  <a:pt x="18" y="101"/>
                  <a:pt x="18" y="100"/>
                  <a:pt x="18" y="99"/>
                </a:cubicBezTo>
                <a:cubicBezTo>
                  <a:pt x="19" y="98"/>
                  <a:pt x="20" y="96"/>
                  <a:pt x="21" y="96"/>
                </a:cubicBezTo>
                <a:cubicBezTo>
                  <a:pt x="23" y="95"/>
                  <a:pt x="26" y="95"/>
                  <a:pt x="28" y="95"/>
                </a:cubicBezTo>
                <a:cubicBezTo>
                  <a:pt x="29" y="95"/>
                  <a:pt x="29" y="94"/>
                  <a:pt x="29" y="94"/>
                </a:cubicBezTo>
                <a:cubicBezTo>
                  <a:pt x="28" y="92"/>
                  <a:pt x="30" y="91"/>
                  <a:pt x="30" y="89"/>
                </a:cubicBezTo>
                <a:cubicBezTo>
                  <a:pt x="32" y="88"/>
                  <a:pt x="35" y="88"/>
                  <a:pt x="38" y="88"/>
                </a:cubicBezTo>
                <a:cubicBezTo>
                  <a:pt x="38" y="88"/>
                  <a:pt x="39" y="89"/>
                  <a:pt x="39" y="88"/>
                </a:cubicBezTo>
                <a:cubicBezTo>
                  <a:pt x="40" y="88"/>
                  <a:pt x="39" y="87"/>
                  <a:pt x="40" y="87"/>
                </a:cubicBezTo>
                <a:cubicBezTo>
                  <a:pt x="41" y="85"/>
                  <a:pt x="43" y="83"/>
                  <a:pt x="46" y="82"/>
                </a:cubicBezTo>
                <a:cubicBezTo>
                  <a:pt x="49" y="82"/>
                  <a:pt x="51" y="83"/>
                  <a:pt x="53" y="84"/>
                </a:cubicBezTo>
                <a:cubicBezTo>
                  <a:pt x="56" y="82"/>
                  <a:pt x="59" y="82"/>
                  <a:pt x="62" y="82"/>
                </a:cubicBezTo>
                <a:cubicBezTo>
                  <a:pt x="64" y="82"/>
                  <a:pt x="65" y="82"/>
                  <a:pt x="66" y="83"/>
                </a:cubicBezTo>
                <a:cubicBezTo>
                  <a:pt x="68" y="83"/>
                  <a:pt x="69" y="82"/>
                  <a:pt x="70" y="82"/>
                </a:cubicBezTo>
                <a:cubicBezTo>
                  <a:pt x="72" y="81"/>
                  <a:pt x="74" y="82"/>
                  <a:pt x="75" y="83"/>
                </a:cubicBezTo>
                <a:cubicBezTo>
                  <a:pt x="76" y="83"/>
                  <a:pt x="76" y="84"/>
                  <a:pt x="76" y="85"/>
                </a:cubicBezTo>
                <a:cubicBezTo>
                  <a:pt x="75" y="88"/>
                  <a:pt x="72" y="89"/>
                  <a:pt x="69" y="88"/>
                </a:cubicBezTo>
                <a:cubicBezTo>
                  <a:pt x="67" y="88"/>
                  <a:pt x="67" y="90"/>
                  <a:pt x="66" y="91"/>
                </a:cubicBezTo>
                <a:cubicBezTo>
                  <a:pt x="63" y="93"/>
                  <a:pt x="60" y="95"/>
                  <a:pt x="56" y="94"/>
                </a:cubicBezTo>
                <a:cubicBezTo>
                  <a:pt x="55" y="93"/>
                  <a:pt x="55" y="93"/>
                  <a:pt x="55" y="92"/>
                </a:cubicBezTo>
                <a:cubicBezTo>
                  <a:pt x="55" y="90"/>
                  <a:pt x="57" y="90"/>
                  <a:pt x="59" y="89"/>
                </a:cubicBezTo>
                <a:cubicBezTo>
                  <a:pt x="60" y="89"/>
                  <a:pt x="60" y="90"/>
                  <a:pt x="60" y="90"/>
                </a:cubicBezTo>
                <a:cubicBezTo>
                  <a:pt x="60" y="91"/>
                  <a:pt x="59" y="91"/>
                  <a:pt x="60" y="92"/>
                </a:cubicBezTo>
                <a:cubicBezTo>
                  <a:pt x="61" y="92"/>
                  <a:pt x="61" y="92"/>
                  <a:pt x="61" y="91"/>
                </a:cubicBezTo>
                <a:cubicBezTo>
                  <a:pt x="62" y="91"/>
                  <a:pt x="62" y="90"/>
                  <a:pt x="62" y="89"/>
                </a:cubicBezTo>
                <a:cubicBezTo>
                  <a:pt x="61" y="89"/>
                  <a:pt x="60" y="88"/>
                  <a:pt x="59" y="88"/>
                </a:cubicBezTo>
                <a:cubicBezTo>
                  <a:pt x="56" y="88"/>
                  <a:pt x="54" y="90"/>
                  <a:pt x="5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2"/>
                  <a:pt x="52" y="93"/>
                  <a:pt x="52" y="93"/>
                </a:cubicBezTo>
                <a:cubicBezTo>
                  <a:pt x="52" y="94"/>
                  <a:pt x="51" y="96"/>
                  <a:pt x="52" y="98"/>
                </a:cubicBezTo>
                <a:cubicBezTo>
                  <a:pt x="55" y="100"/>
                  <a:pt x="60" y="100"/>
                  <a:pt x="63" y="99"/>
                </a:cubicBezTo>
                <a:cubicBezTo>
                  <a:pt x="68" y="98"/>
                  <a:pt x="73" y="98"/>
                  <a:pt x="78" y="100"/>
                </a:cubicBezTo>
                <a:cubicBezTo>
                  <a:pt x="79" y="100"/>
                  <a:pt x="80" y="101"/>
                  <a:pt x="81" y="102"/>
                </a:cubicBezTo>
                <a:cubicBezTo>
                  <a:pt x="81" y="102"/>
                  <a:pt x="81" y="102"/>
                  <a:pt x="82" y="102"/>
                </a:cubicBezTo>
                <a:cubicBezTo>
                  <a:pt x="82" y="101"/>
                  <a:pt x="83" y="99"/>
                  <a:pt x="84" y="99"/>
                </a:cubicBezTo>
                <a:cubicBezTo>
                  <a:pt x="87" y="97"/>
                  <a:pt x="91" y="97"/>
                  <a:pt x="94" y="97"/>
                </a:cubicBezTo>
                <a:cubicBezTo>
                  <a:pt x="97" y="97"/>
                  <a:pt x="99" y="96"/>
                  <a:pt x="101" y="94"/>
                </a:cubicBezTo>
                <a:cubicBezTo>
                  <a:pt x="101" y="93"/>
                  <a:pt x="99" y="93"/>
                  <a:pt x="99" y="93"/>
                </a:cubicBezTo>
                <a:cubicBezTo>
                  <a:pt x="97" y="92"/>
                  <a:pt x="97" y="90"/>
                  <a:pt x="96" y="89"/>
                </a:cubicBezTo>
                <a:cubicBezTo>
                  <a:pt x="96" y="86"/>
                  <a:pt x="99" y="83"/>
                  <a:pt x="102" y="82"/>
                </a:cubicBezTo>
                <a:cubicBezTo>
                  <a:pt x="104" y="82"/>
                  <a:pt x="106" y="82"/>
                  <a:pt x="107" y="83"/>
                </a:cubicBezTo>
                <a:cubicBezTo>
                  <a:pt x="108" y="83"/>
                  <a:pt x="108" y="83"/>
                  <a:pt x="108" y="82"/>
                </a:cubicBezTo>
                <a:cubicBezTo>
                  <a:pt x="107" y="81"/>
                  <a:pt x="109" y="81"/>
                  <a:pt x="109" y="80"/>
                </a:cubicBezTo>
                <a:cubicBezTo>
                  <a:pt x="112" y="78"/>
                  <a:pt x="115" y="79"/>
                  <a:pt x="118" y="79"/>
                </a:cubicBezTo>
                <a:cubicBezTo>
                  <a:pt x="121" y="79"/>
                  <a:pt x="125" y="78"/>
                  <a:pt x="128" y="78"/>
                </a:cubicBezTo>
                <a:cubicBezTo>
                  <a:pt x="130" y="78"/>
                  <a:pt x="132" y="77"/>
                  <a:pt x="133" y="75"/>
                </a:cubicBezTo>
                <a:cubicBezTo>
                  <a:pt x="134" y="73"/>
                  <a:pt x="133" y="72"/>
                  <a:pt x="132" y="71"/>
                </a:cubicBezTo>
                <a:cubicBezTo>
                  <a:pt x="131" y="71"/>
                  <a:pt x="132" y="70"/>
                  <a:pt x="132" y="70"/>
                </a:cubicBezTo>
                <a:cubicBezTo>
                  <a:pt x="132" y="68"/>
                  <a:pt x="131" y="67"/>
                  <a:pt x="130" y="67"/>
                </a:cubicBezTo>
                <a:cubicBezTo>
                  <a:pt x="129" y="65"/>
                  <a:pt x="127" y="66"/>
                  <a:pt x="126" y="66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3" y="65"/>
                  <a:pt x="121" y="65"/>
                  <a:pt x="119" y="65"/>
                </a:cubicBezTo>
                <a:cubicBezTo>
                  <a:pt x="118" y="66"/>
                  <a:pt x="117" y="68"/>
                  <a:pt x="117" y="69"/>
                </a:cubicBezTo>
                <a:cubicBezTo>
                  <a:pt x="117" y="69"/>
                  <a:pt x="118" y="69"/>
                  <a:pt x="118" y="69"/>
                </a:cubicBezTo>
                <a:cubicBezTo>
                  <a:pt x="118" y="68"/>
                  <a:pt x="119" y="67"/>
                  <a:pt x="120" y="67"/>
                </a:cubicBezTo>
                <a:cubicBezTo>
                  <a:pt x="121" y="66"/>
                  <a:pt x="122" y="66"/>
                  <a:pt x="122" y="67"/>
                </a:cubicBezTo>
                <a:cubicBezTo>
                  <a:pt x="123" y="67"/>
                  <a:pt x="123" y="68"/>
                  <a:pt x="124" y="68"/>
                </a:cubicBezTo>
                <a:cubicBezTo>
                  <a:pt x="125" y="68"/>
                  <a:pt x="127" y="66"/>
                  <a:pt x="129" y="67"/>
                </a:cubicBezTo>
                <a:cubicBezTo>
                  <a:pt x="130" y="67"/>
                  <a:pt x="130" y="68"/>
                  <a:pt x="131" y="69"/>
                </a:cubicBezTo>
                <a:cubicBezTo>
                  <a:pt x="131" y="70"/>
                  <a:pt x="130" y="70"/>
                  <a:pt x="130" y="71"/>
                </a:cubicBezTo>
                <a:cubicBezTo>
                  <a:pt x="129" y="72"/>
                  <a:pt x="127" y="72"/>
                  <a:pt x="126" y="72"/>
                </a:cubicBezTo>
                <a:cubicBezTo>
                  <a:pt x="125" y="71"/>
                  <a:pt x="125" y="71"/>
                  <a:pt x="124" y="71"/>
                </a:cubicBezTo>
                <a:cubicBezTo>
                  <a:pt x="123" y="74"/>
                  <a:pt x="121" y="76"/>
                  <a:pt x="118" y="77"/>
                </a:cubicBezTo>
                <a:cubicBezTo>
                  <a:pt x="115" y="77"/>
                  <a:pt x="112" y="75"/>
                  <a:pt x="110" y="73"/>
                </a:cubicBezTo>
                <a:cubicBezTo>
                  <a:pt x="108" y="73"/>
                  <a:pt x="106" y="72"/>
                  <a:pt x="104" y="71"/>
                </a:cubicBezTo>
                <a:cubicBezTo>
                  <a:pt x="103" y="71"/>
                  <a:pt x="103" y="70"/>
                  <a:pt x="103" y="69"/>
                </a:cubicBezTo>
                <a:cubicBezTo>
                  <a:pt x="103" y="68"/>
                  <a:pt x="104" y="67"/>
                  <a:pt x="105" y="67"/>
                </a:cubicBezTo>
                <a:cubicBezTo>
                  <a:pt x="106" y="66"/>
                  <a:pt x="109" y="66"/>
                  <a:pt x="110" y="67"/>
                </a:cubicBezTo>
                <a:cubicBezTo>
                  <a:pt x="111" y="67"/>
                  <a:pt x="111" y="66"/>
                  <a:pt x="111" y="66"/>
                </a:cubicBezTo>
                <a:cubicBezTo>
                  <a:pt x="111" y="65"/>
                  <a:pt x="112" y="64"/>
                  <a:pt x="113" y="62"/>
                </a:cubicBezTo>
                <a:cubicBezTo>
                  <a:pt x="115" y="61"/>
                  <a:pt x="118" y="60"/>
                  <a:pt x="120" y="61"/>
                </a:cubicBezTo>
                <a:cubicBezTo>
                  <a:pt x="122" y="61"/>
                  <a:pt x="123" y="63"/>
                  <a:pt x="124" y="63"/>
                </a:cubicBezTo>
                <a:cubicBezTo>
                  <a:pt x="124" y="63"/>
                  <a:pt x="125" y="64"/>
                  <a:pt x="125" y="64"/>
                </a:cubicBezTo>
                <a:cubicBezTo>
                  <a:pt x="129" y="60"/>
                  <a:pt x="134" y="64"/>
                  <a:pt x="139" y="63"/>
                </a:cubicBezTo>
                <a:cubicBezTo>
                  <a:pt x="142" y="63"/>
                  <a:pt x="144" y="60"/>
                  <a:pt x="144" y="57"/>
                </a:cubicBezTo>
                <a:cubicBezTo>
                  <a:pt x="144" y="56"/>
                  <a:pt x="143" y="55"/>
                  <a:pt x="142" y="54"/>
                </a:cubicBezTo>
                <a:cubicBezTo>
                  <a:pt x="140" y="53"/>
                  <a:pt x="137" y="53"/>
                  <a:pt x="134" y="54"/>
                </a:cubicBezTo>
                <a:cubicBezTo>
                  <a:pt x="130" y="57"/>
                  <a:pt x="124" y="58"/>
                  <a:pt x="118" y="56"/>
                </a:cubicBezTo>
                <a:cubicBezTo>
                  <a:pt x="118" y="56"/>
                  <a:pt x="117" y="56"/>
                  <a:pt x="117" y="55"/>
                </a:cubicBezTo>
                <a:cubicBezTo>
                  <a:pt x="116" y="54"/>
                  <a:pt x="117" y="53"/>
                  <a:pt x="116" y="53"/>
                </a:cubicBezTo>
                <a:cubicBezTo>
                  <a:pt x="115" y="53"/>
                  <a:pt x="113" y="54"/>
                  <a:pt x="112" y="53"/>
                </a:cubicBezTo>
                <a:cubicBezTo>
                  <a:pt x="111" y="52"/>
                  <a:pt x="111" y="51"/>
                  <a:pt x="111" y="51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3" y="45"/>
                  <a:pt x="116" y="45"/>
                  <a:pt x="118" y="45"/>
                </a:cubicBezTo>
                <a:cubicBezTo>
                  <a:pt x="119" y="45"/>
                  <a:pt x="120" y="46"/>
                  <a:pt x="120" y="46"/>
                </a:cubicBezTo>
                <a:cubicBezTo>
                  <a:pt x="120" y="44"/>
                  <a:pt x="121" y="44"/>
                  <a:pt x="122" y="43"/>
                </a:cubicBezTo>
                <a:cubicBezTo>
                  <a:pt x="123" y="41"/>
                  <a:pt x="127" y="39"/>
                  <a:pt x="130" y="40"/>
                </a:cubicBezTo>
                <a:cubicBezTo>
                  <a:pt x="132" y="40"/>
                  <a:pt x="134" y="41"/>
                  <a:pt x="134" y="43"/>
                </a:cubicBezTo>
                <a:cubicBezTo>
                  <a:pt x="134" y="44"/>
                  <a:pt x="134" y="45"/>
                  <a:pt x="133" y="46"/>
                </a:cubicBezTo>
                <a:cubicBezTo>
                  <a:pt x="133" y="47"/>
                  <a:pt x="131" y="47"/>
                  <a:pt x="130" y="47"/>
                </a:cubicBezTo>
                <a:cubicBezTo>
                  <a:pt x="129" y="47"/>
                  <a:pt x="128" y="48"/>
                  <a:pt x="128" y="46"/>
                </a:cubicBezTo>
                <a:cubicBezTo>
                  <a:pt x="127" y="46"/>
                  <a:pt x="128" y="45"/>
                  <a:pt x="128" y="45"/>
                </a:cubicBezTo>
                <a:cubicBezTo>
                  <a:pt x="129" y="44"/>
                  <a:pt x="130" y="45"/>
                  <a:pt x="130" y="44"/>
                </a:cubicBezTo>
                <a:cubicBezTo>
                  <a:pt x="130" y="43"/>
                  <a:pt x="130" y="43"/>
                  <a:pt x="129" y="43"/>
                </a:cubicBezTo>
                <a:cubicBezTo>
                  <a:pt x="128" y="43"/>
                  <a:pt x="127" y="44"/>
                  <a:pt x="126" y="45"/>
                </a:cubicBezTo>
                <a:cubicBezTo>
                  <a:pt x="126" y="45"/>
                  <a:pt x="126" y="46"/>
                  <a:pt x="126" y="47"/>
                </a:cubicBezTo>
                <a:cubicBezTo>
                  <a:pt x="127" y="49"/>
                  <a:pt x="129" y="48"/>
                  <a:pt x="131" y="49"/>
                </a:cubicBezTo>
                <a:cubicBezTo>
                  <a:pt x="132" y="48"/>
                  <a:pt x="134" y="47"/>
                  <a:pt x="135" y="46"/>
                </a:cubicBezTo>
                <a:cubicBezTo>
                  <a:pt x="135" y="45"/>
                  <a:pt x="136" y="43"/>
                  <a:pt x="135" y="42"/>
                </a:cubicBezTo>
                <a:cubicBezTo>
                  <a:pt x="135" y="42"/>
                  <a:pt x="135" y="41"/>
                  <a:pt x="135" y="41"/>
                </a:cubicBezTo>
                <a:cubicBezTo>
                  <a:pt x="137" y="40"/>
                  <a:pt x="140" y="38"/>
                  <a:pt x="141" y="35"/>
                </a:cubicBezTo>
                <a:cubicBezTo>
                  <a:pt x="141" y="34"/>
                  <a:pt x="140" y="32"/>
                  <a:pt x="139" y="31"/>
                </a:cubicBezTo>
                <a:cubicBezTo>
                  <a:pt x="138" y="30"/>
                  <a:pt x="137" y="29"/>
                  <a:pt x="136" y="29"/>
                </a:cubicBezTo>
                <a:cubicBezTo>
                  <a:pt x="133" y="28"/>
                  <a:pt x="130" y="30"/>
                  <a:pt x="128" y="31"/>
                </a:cubicBezTo>
                <a:cubicBezTo>
                  <a:pt x="126" y="32"/>
                  <a:pt x="123" y="32"/>
                  <a:pt x="121" y="31"/>
                </a:cubicBezTo>
                <a:cubicBezTo>
                  <a:pt x="121" y="30"/>
                  <a:pt x="120" y="30"/>
                  <a:pt x="119" y="30"/>
                </a:cubicBezTo>
                <a:cubicBezTo>
                  <a:pt x="117" y="32"/>
                  <a:pt x="115" y="33"/>
                  <a:pt x="112" y="32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3" y="31"/>
                  <a:pt x="113" y="30"/>
                  <a:pt x="114" y="30"/>
                </a:cubicBezTo>
                <a:cubicBezTo>
                  <a:pt x="115" y="29"/>
                  <a:pt x="116" y="27"/>
                  <a:pt x="116" y="25"/>
                </a:cubicBezTo>
                <a:cubicBezTo>
                  <a:pt x="116" y="24"/>
                  <a:pt x="116" y="23"/>
                  <a:pt x="114" y="22"/>
                </a:cubicBezTo>
                <a:cubicBezTo>
                  <a:pt x="113" y="21"/>
                  <a:pt x="112" y="21"/>
                  <a:pt x="110" y="21"/>
                </a:cubicBezTo>
                <a:cubicBezTo>
                  <a:pt x="110" y="22"/>
                  <a:pt x="109" y="22"/>
                  <a:pt x="109" y="23"/>
                </a:cubicBezTo>
                <a:cubicBezTo>
                  <a:pt x="110" y="24"/>
                  <a:pt x="110" y="23"/>
                  <a:pt x="111" y="22"/>
                </a:cubicBezTo>
                <a:cubicBezTo>
                  <a:pt x="112" y="22"/>
                  <a:pt x="113" y="22"/>
                  <a:pt x="114" y="23"/>
                </a:cubicBezTo>
                <a:cubicBezTo>
                  <a:pt x="115" y="24"/>
                  <a:pt x="115" y="25"/>
                  <a:pt x="115" y="26"/>
                </a:cubicBezTo>
                <a:cubicBezTo>
                  <a:pt x="115" y="28"/>
                  <a:pt x="113" y="29"/>
                  <a:pt x="112" y="30"/>
                </a:cubicBezTo>
                <a:cubicBezTo>
                  <a:pt x="110" y="30"/>
                  <a:pt x="107" y="31"/>
                  <a:pt x="105" y="29"/>
                </a:cubicBezTo>
                <a:cubicBezTo>
                  <a:pt x="105" y="29"/>
                  <a:pt x="105" y="28"/>
                  <a:pt x="104" y="28"/>
                </a:cubicBezTo>
                <a:cubicBezTo>
                  <a:pt x="103" y="29"/>
                  <a:pt x="101" y="31"/>
                  <a:pt x="99" y="31"/>
                </a:cubicBezTo>
                <a:cubicBezTo>
                  <a:pt x="96" y="31"/>
                  <a:pt x="93" y="29"/>
                  <a:pt x="92" y="27"/>
                </a:cubicBezTo>
                <a:cubicBezTo>
                  <a:pt x="91" y="26"/>
                  <a:pt x="91" y="24"/>
                  <a:pt x="91" y="23"/>
                </a:cubicBezTo>
                <a:cubicBezTo>
                  <a:pt x="92" y="22"/>
                  <a:pt x="93" y="21"/>
                  <a:pt x="95" y="20"/>
                </a:cubicBezTo>
                <a:cubicBezTo>
                  <a:pt x="96" y="20"/>
                  <a:pt x="97" y="20"/>
                  <a:pt x="98" y="21"/>
                </a:cubicBezTo>
                <a:cubicBezTo>
                  <a:pt x="98" y="21"/>
                  <a:pt x="98" y="21"/>
                  <a:pt x="98" y="20"/>
                </a:cubicBezTo>
                <a:cubicBezTo>
                  <a:pt x="99" y="20"/>
                  <a:pt x="98" y="20"/>
                  <a:pt x="98" y="19"/>
                </a:cubicBezTo>
                <a:cubicBezTo>
                  <a:pt x="99" y="17"/>
                  <a:pt x="101" y="16"/>
                  <a:pt x="103" y="15"/>
                </a:cubicBezTo>
                <a:cubicBezTo>
                  <a:pt x="105" y="15"/>
                  <a:pt x="108" y="14"/>
                  <a:pt x="109" y="17"/>
                </a:cubicBezTo>
                <a:cubicBezTo>
                  <a:pt x="109" y="17"/>
                  <a:pt x="109" y="17"/>
                  <a:pt x="109" y="18"/>
                </a:cubicBezTo>
                <a:cubicBezTo>
                  <a:pt x="110" y="17"/>
                  <a:pt x="110" y="16"/>
                  <a:pt x="111" y="15"/>
                </a:cubicBezTo>
                <a:cubicBezTo>
                  <a:pt x="113" y="14"/>
                  <a:pt x="114" y="14"/>
                  <a:pt x="116" y="13"/>
                </a:cubicBezTo>
                <a:cubicBezTo>
                  <a:pt x="118" y="13"/>
                  <a:pt x="119" y="14"/>
                  <a:pt x="121" y="15"/>
                </a:cubicBezTo>
                <a:cubicBezTo>
                  <a:pt x="121" y="16"/>
                  <a:pt x="122" y="17"/>
                  <a:pt x="124" y="17"/>
                </a:cubicBezTo>
                <a:cubicBezTo>
                  <a:pt x="125" y="17"/>
                  <a:pt x="126" y="16"/>
                  <a:pt x="126" y="16"/>
                </a:cubicBezTo>
                <a:cubicBezTo>
                  <a:pt x="127" y="15"/>
                  <a:pt x="127" y="14"/>
                  <a:pt x="127" y="13"/>
                </a:cubicBezTo>
                <a:cubicBezTo>
                  <a:pt x="126" y="12"/>
                  <a:pt x="125" y="11"/>
                  <a:pt x="125" y="9"/>
                </a:cubicBezTo>
                <a:cubicBezTo>
                  <a:pt x="126" y="8"/>
                  <a:pt x="126" y="7"/>
                  <a:pt x="128" y="7"/>
                </a:cubicBezTo>
                <a:cubicBezTo>
                  <a:pt x="129" y="7"/>
                  <a:pt x="130" y="7"/>
                  <a:pt x="131" y="7"/>
                </a:cubicBezTo>
                <a:cubicBezTo>
                  <a:pt x="132" y="6"/>
                  <a:pt x="132" y="5"/>
                  <a:pt x="133" y="4"/>
                </a:cubicBezTo>
                <a:cubicBezTo>
                  <a:pt x="134" y="3"/>
                  <a:pt x="135" y="3"/>
                  <a:pt x="135" y="3"/>
                </a:cubicBezTo>
                <a:cubicBezTo>
                  <a:pt x="136" y="4"/>
                  <a:pt x="138" y="4"/>
                  <a:pt x="138" y="5"/>
                </a:cubicBezTo>
                <a:cubicBezTo>
                  <a:pt x="138" y="6"/>
                  <a:pt x="139" y="6"/>
                  <a:pt x="139" y="6"/>
                </a:cubicBezTo>
                <a:cubicBezTo>
                  <a:pt x="139" y="5"/>
                  <a:pt x="140" y="4"/>
                  <a:pt x="140" y="3"/>
                </a:cubicBezTo>
                <a:cubicBezTo>
                  <a:pt x="143" y="2"/>
                  <a:pt x="145" y="1"/>
                  <a:pt x="147" y="2"/>
                </a:cubicBezTo>
                <a:cubicBezTo>
                  <a:pt x="149" y="3"/>
                  <a:pt x="150" y="3"/>
                  <a:pt x="150" y="5"/>
                </a:cubicBezTo>
                <a:close/>
                <a:moveTo>
                  <a:pt x="61" y="71"/>
                </a:moveTo>
                <a:cubicBezTo>
                  <a:pt x="65" y="71"/>
                  <a:pt x="68" y="71"/>
                  <a:pt x="71" y="73"/>
                </a:cubicBezTo>
                <a:cubicBezTo>
                  <a:pt x="73" y="74"/>
                  <a:pt x="74" y="75"/>
                  <a:pt x="76" y="76"/>
                </a:cubicBezTo>
                <a:cubicBezTo>
                  <a:pt x="78" y="76"/>
                  <a:pt x="79" y="74"/>
                  <a:pt x="81" y="73"/>
                </a:cubicBezTo>
                <a:cubicBezTo>
                  <a:pt x="83" y="73"/>
                  <a:pt x="86" y="73"/>
                  <a:pt x="87" y="75"/>
                </a:cubicBezTo>
                <a:cubicBezTo>
                  <a:pt x="88" y="76"/>
                  <a:pt x="89" y="78"/>
                  <a:pt x="89" y="79"/>
                </a:cubicBezTo>
                <a:cubicBezTo>
                  <a:pt x="88" y="82"/>
                  <a:pt x="85" y="83"/>
                  <a:pt x="83" y="84"/>
                </a:cubicBezTo>
                <a:cubicBezTo>
                  <a:pt x="81" y="85"/>
                  <a:pt x="79" y="86"/>
                  <a:pt x="78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7" y="82"/>
                  <a:pt x="75" y="81"/>
                  <a:pt x="73" y="80"/>
                </a:cubicBezTo>
                <a:cubicBezTo>
                  <a:pt x="70" y="80"/>
                  <a:pt x="68" y="81"/>
                  <a:pt x="66" y="82"/>
                </a:cubicBezTo>
                <a:cubicBezTo>
                  <a:pt x="65" y="81"/>
                  <a:pt x="63" y="80"/>
                  <a:pt x="61" y="80"/>
                </a:cubicBezTo>
                <a:cubicBezTo>
                  <a:pt x="58" y="81"/>
                  <a:pt x="56" y="81"/>
                  <a:pt x="54" y="82"/>
                </a:cubicBezTo>
                <a:cubicBezTo>
                  <a:pt x="52" y="83"/>
                  <a:pt x="51" y="81"/>
                  <a:pt x="49" y="81"/>
                </a:cubicBezTo>
                <a:cubicBezTo>
                  <a:pt x="46" y="81"/>
                  <a:pt x="44" y="82"/>
                  <a:pt x="41" y="83"/>
                </a:cubicBezTo>
                <a:cubicBezTo>
                  <a:pt x="40" y="84"/>
                  <a:pt x="39" y="85"/>
                  <a:pt x="38" y="87"/>
                </a:cubicBezTo>
                <a:cubicBezTo>
                  <a:pt x="37" y="86"/>
                  <a:pt x="36" y="87"/>
                  <a:pt x="35" y="87"/>
                </a:cubicBezTo>
                <a:cubicBezTo>
                  <a:pt x="33" y="87"/>
                  <a:pt x="30" y="87"/>
                  <a:pt x="29" y="89"/>
                </a:cubicBezTo>
                <a:cubicBezTo>
                  <a:pt x="28" y="90"/>
                  <a:pt x="28" y="92"/>
                  <a:pt x="27" y="93"/>
                </a:cubicBezTo>
                <a:cubicBezTo>
                  <a:pt x="24" y="93"/>
                  <a:pt x="20" y="94"/>
                  <a:pt x="18" y="96"/>
                </a:cubicBezTo>
                <a:cubicBezTo>
                  <a:pt x="17" y="98"/>
                  <a:pt x="16" y="99"/>
                  <a:pt x="17" y="101"/>
                </a:cubicBezTo>
                <a:cubicBezTo>
                  <a:pt x="17" y="104"/>
                  <a:pt x="20" y="104"/>
                  <a:pt x="22" y="104"/>
                </a:cubicBezTo>
                <a:cubicBezTo>
                  <a:pt x="21" y="106"/>
                  <a:pt x="18" y="108"/>
                  <a:pt x="16" y="108"/>
                </a:cubicBezTo>
                <a:cubicBezTo>
                  <a:pt x="14" y="108"/>
                  <a:pt x="10" y="108"/>
                  <a:pt x="9" y="106"/>
                </a:cubicBezTo>
                <a:cubicBezTo>
                  <a:pt x="9" y="105"/>
                  <a:pt x="9" y="105"/>
                  <a:pt x="9" y="105"/>
                </a:cubicBezTo>
                <a:cubicBezTo>
                  <a:pt x="7" y="106"/>
                  <a:pt x="5" y="106"/>
                  <a:pt x="3" y="105"/>
                </a:cubicBezTo>
                <a:cubicBezTo>
                  <a:pt x="2" y="104"/>
                  <a:pt x="1" y="103"/>
                  <a:pt x="2" y="101"/>
                </a:cubicBezTo>
                <a:cubicBezTo>
                  <a:pt x="3" y="98"/>
                  <a:pt x="3" y="98"/>
                  <a:pt x="3" y="98"/>
                </a:cubicBezTo>
                <a:cubicBezTo>
                  <a:pt x="4" y="98"/>
                  <a:pt x="5" y="96"/>
                  <a:pt x="7" y="96"/>
                </a:cubicBezTo>
                <a:cubicBezTo>
                  <a:pt x="7" y="95"/>
                  <a:pt x="7" y="95"/>
                  <a:pt x="7" y="94"/>
                </a:cubicBezTo>
                <a:cubicBezTo>
                  <a:pt x="7" y="93"/>
                  <a:pt x="8" y="91"/>
                  <a:pt x="8" y="90"/>
                </a:cubicBezTo>
                <a:cubicBezTo>
                  <a:pt x="10" y="88"/>
                  <a:pt x="11" y="86"/>
                  <a:pt x="14" y="86"/>
                </a:cubicBezTo>
                <a:cubicBezTo>
                  <a:pt x="16" y="85"/>
                  <a:pt x="18" y="85"/>
                  <a:pt x="21" y="85"/>
                </a:cubicBezTo>
                <a:cubicBezTo>
                  <a:pt x="22" y="85"/>
                  <a:pt x="22" y="86"/>
                  <a:pt x="23" y="87"/>
                </a:cubicBezTo>
                <a:cubicBezTo>
                  <a:pt x="24" y="87"/>
                  <a:pt x="24" y="85"/>
                  <a:pt x="25" y="85"/>
                </a:cubicBezTo>
                <a:cubicBezTo>
                  <a:pt x="26" y="84"/>
                  <a:pt x="26" y="83"/>
                  <a:pt x="27" y="83"/>
                </a:cubicBezTo>
                <a:cubicBezTo>
                  <a:pt x="29" y="82"/>
                  <a:pt x="31" y="80"/>
                  <a:pt x="33" y="80"/>
                </a:cubicBezTo>
                <a:cubicBezTo>
                  <a:pt x="35" y="79"/>
                  <a:pt x="37" y="79"/>
                  <a:pt x="38" y="79"/>
                </a:cubicBezTo>
                <a:cubicBezTo>
                  <a:pt x="39" y="79"/>
                  <a:pt x="40" y="79"/>
                  <a:pt x="41" y="80"/>
                </a:cubicBezTo>
                <a:cubicBezTo>
                  <a:pt x="42" y="80"/>
                  <a:pt x="42" y="79"/>
                  <a:pt x="42" y="79"/>
                </a:cubicBezTo>
                <a:cubicBezTo>
                  <a:pt x="43" y="77"/>
                  <a:pt x="43" y="77"/>
                  <a:pt x="43" y="77"/>
                </a:cubicBezTo>
                <a:cubicBezTo>
                  <a:pt x="45" y="76"/>
                  <a:pt x="46" y="75"/>
                  <a:pt x="47" y="74"/>
                </a:cubicBezTo>
                <a:cubicBezTo>
                  <a:pt x="50" y="73"/>
                  <a:pt x="53" y="71"/>
                  <a:pt x="57" y="71"/>
                </a:cubicBezTo>
                <a:cubicBezTo>
                  <a:pt x="58" y="70"/>
                  <a:pt x="60" y="71"/>
                  <a:pt x="61" y="71"/>
                </a:cubicBezTo>
                <a:close/>
                <a:moveTo>
                  <a:pt x="132" y="73"/>
                </a:moveTo>
                <a:cubicBezTo>
                  <a:pt x="133" y="75"/>
                  <a:pt x="131" y="75"/>
                  <a:pt x="130" y="76"/>
                </a:cubicBezTo>
                <a:cubicBezTo>
                  <a:pt x="127" y="77"/>
                  <a:pt x="124" y="77"/>
                  <a:pt x="120" y="77"/>
                </a:cubicBezTo>
                <a:cubicBezTo>
                  <a:pt x="122" y="76"/>
                  <a:pt x="124" y="75"/>
                  <a:pt x="125" y="73"/>
                </a:cubicBezTo>
                <a:cubicBezTo>
                  <a:pt x="127" y="73"/>
                  <a:pt x="128" y="74"/>
                  <a:pt x="130" y="73"/>
                </a:cubicBezTo>
                <a:cubicBezTo>
                  <a:pt x="130" y="73"/>
                  <a:pt x="132" y="71"/>
                  <a:pt x="132" y="73"/>
                </a:cubicBezTo>
                <a:close/>
                <a:moveTo>
                  <a:pt x="159" y="109"/>
                </a:moveTo>
                <a:cubicBezTo>
                  <a:pt x="158" y="110"/>
                  <a:pt x="156" y="111"/>
                  <a:pt x="157" y="112"/>
                </a:cubicBezTo>
                <a:cubicBezTo>
                  <a:pt x="157" y="114"/>
                  <a:pt x="159" y="115"/>
                  <a:pt x="160" y="116"/>
                </a:cubicBezTo>
                <a:cubicBezTo>
                  <a:pt x="162" y="117"/>
                  <a:pt x="164" y="117"/>
                  <a:pt x="165" y="117"/>
                </a:cubicBezTo>
                <a:cubicBezTo>
                  <a:pt x="161" y="119"/>
                  <a:pt x="154" y="118"/>
                  <a:pt x="151" y="115"/>
                </a:cubicBezTo>
                <a:cubicBezTo>
                  <a:pt x="151" y="114"/>
                  <a:pt x="151" y="113"/>
                  <a:pt x="151" y="112"/>
                </a:cubicBezTo>
                <a:cubicBezTo>
                  <a:pt x="152" y="111"/>
                  <a:pt x="154" y="110"/>
                  <a:pt x="155" y="109"/>
                </a:cubicBezTo>
                <a:cubicBezTo>
                  <a:pt x="156" y="109"/>
                  <a:pt x="157" y="108"/>
                  <a:pt x="159" y="109"/>
                </a:cubicBezTo>
                <a:close/>
                <a:moveTo>
                  <a:pt x="166" y="130"/>
                </a:moveTo>
                <a:cubicBezTo>
                  <a:pt x="169" y="132"/>
                  <a:pt x="169" y="132"/>
                  <a:pt x="169" y="132"/>
                </a:cubicBezTo>
                <a:cubicBezTo>
                  <a:pt x="171" y="132"/>
                  <a:pt x="173" y="133"/>
                  <a:pt x="175" y="133"/>
                </a:cubicBezTo>
                <a:cubicBezTo>
                  <a:pt x="175" y="134"/>
                  <a:pt x="176" y="134"/>
                  <a:pt x="177" y="134"/>
                </a:cubicBezTo>
                <a:cubicBezTo>
                  <a:pt x="180" y="130"/>
                  <a:pt x="185" y="131"/>
                  <a:pt x="189" y="130"/>
                </a:cubicBezTo>
                <a:cubicBezTo>
                  <a:pt x="190" y="130"/>
                  <a:pt x="192" y="130"/>
                  <a:pt x="193" y="131"/>
                </a:cubicBezTo>
                <a:cubicBezTo>
                  <a:pt x="193" y="132"/>
                  <a:pt x="194" y="132"/>
                  <a:pt x="194" y="132"/>
                </a:cubicBezTo>
                <a:cubicBezTo>
                  <a:pt x="197" y="130"/>
                  <a:pt x="200" y="129"/>
                  <a:pt x="203" y="129"/>
                </a:cubicBezTo>
                <a:cubicBezTo>
                  <a:pt x="205" y="130"/>
                  <a:pt x="208" y="131"/>
                  <a:pt x="209" y="132"/>
                </a:cubicBezTo>
                <a:cubicBezTo>
                  <a:pt x="209" y="133"/>
                  <a:pt x="209" y="133"/>
                  <a:pt x="209" y="134"/>
                </a:cubicBezTo>
                <a:cubicBezTo>
                  <a:pt x="210" y="134"/>
                  <a:pt x="210" y="134"/>
                  <a:pt x="211" y="133"/>
                </a:cubicBezTo>
                <a:cubicBezTo>
                  <a:pt x="211" y="133"/>
                  <a:pt x="211" y="133"/>
                  <a:pt x="211" y="133"/>
                </a:cubicBezTo>
                <a:cubicBezTo>
                  <a:pt x="214" y="133"/>
                  <a:pt x="217" y="133"/>
                  <a:pt x="219" y="135"/>
                </a:cubicBezTo>
                <a:cubicBezTo>
                  <a:pt x="221" y="137"/>
                  <a:pt x="219" y="139"/>
                  <a:pt x="218" y="140"/>
                </a:cubicBezTo>
                <a:cubicBezTo>
                  <a:pt x="217" y="142"/>
                  <a:pt x="215" y="142"/>
                  <a:pt x="214" y="143"/>
                </a:cubicBezTo>
                <a:cubicBezTo>
                  <a:pt x="212" y="143"/>
                  <a:pt x="210" y="143"/>
                  <a:pt x="209" y="143"/>
                </a:cubicBezTo>
                <a:cubicBezTo>
                  <a:pt x="207" y="142"/>
                  <a:pt x="205" y="141"/>
                  <a:pt x="204" y="140"/>
                </a:cubicBezTo>
                <a:cubicBezTo>
                  <a:pt x="203" y="140"/>
                  <a:pt x="202" y="141"/>
                  <a:pt x="202" y="142"/>
                </a:cubicBezTo>
                <a:cubicBezTo>
                  <a:pt x="200" y="142"/>
                  <a:pt x="198" y="143"/>
                  <a:pt x="197" y="143"/>
                </a:cubicBezTo>
                <a:cubicBezTo>
                  <a:pt x="195" y="142"/>
                  <a:pt x="193" y="142"/>
                  <a:pt x="192" y="140"/>
                </a:cubicBezTo>
                <a:cubicBezTo>
                  <a:pt x="191" y="139"/>
                  <a:pt x="192" y="137"/>
                  <a:pt x="192" y="136"/>
                </a:cubicBezTo>
                <a:cubicBezTo>
                  <a:pt x="193" y="135"/>
                  <a:pt x="195" y="135"/>
                  <a:pt x="196" y="135"/>
                </a:cubicBezTo>
                <a:cubicBezTo>
                  <a:pt x="197" y="135"/>
                  <a:pt x="198" y="136"/>
                  <a:pt x="198" y="137"/>
                </a:cubicBezTo>
                <a:cubicBezTo>
                  <a:pt x="198" y="138"/>
                  <a:pt x="197" y="139"/>
                  <a:pt x="196" y="140"/>
                </a:cubicBezTo>
                <a:cubicBezTo>
                  <a:pt x="196" y="140"/>
                  <a:pt x="196" y="140"/>
                  <a:pt x="197" y="140"/>
                </a:cubicBezTo>
                <a:cubicBezTo>
                  <a:pt x="198" y="140"/>
                  <a:pt x="199" y="139"/>
                  <a:pt x="199" y="138"/>
                </a:cubicBezTo>
                <a:cubicBezTo>
                  <a:pt x="199" y="137"/>
                  <a:pt x="200" y="136"/>
                  <a:pt x="199" y="135"/>
                </a:cubicBezTo>
                <a:cubicBezTo>
                  <a:pt x="198" y="134"/>
                  <a:pt x="195" y="134"/>
                  <a:pt x="193" y="134"/>
                </a:cubicBezTo>
                <a:cubicBezTo>
                  <a:pt x="192" y="134"/>
                  <a:pt x="191" y="135"/>
                  <a:pt x="191" y="136"/>
                </a:cubicBezTo>
                <a:cubicBezTo>
                  <a:pt x="190" y="138"/>
                  <a:pt x="190" y="139"/>
                  <a:pt x="191" y="141"/>
                </a:cubicBezTo>
                <a:cubicBezTo>
                  <a:pt x="192" y="142"/>
                  <a:pt x="193" y="143"/>
                  <a:pt x="195" y="144"/>
                </a:cubicBezTo>
                <a:cubicBezTo>
                  <a:pt x="192" y="145"/>
                  <a:pt x="189" y="146"/>
                  <a:pt x="187" y="149"/>
                </a:cubicBezTo>
                <a:cubicBezTo>
                  <a:pt x="187" y="150"/>
                  <a:pt x="187" y="151"/>
                  <a:pt x="188" y="152"/>
                </a:cubicBezTo>
                <a:cubicBezTo>
                  <a:pt x="190" y="155"/>
                  <a:pt x="195" y="152"/>
                  <a:pt x="198" y="153"/>
                </a:cubicBezTo>
                <a:cubicBezTo>
                  <a:pt x="199" y="153"/>
                  <a:pt x="201" y="153"/>
                  <a:pt x="202" y="155"/>
                </a:cubicBezTo>
                <a:cubicBezTo>
                  <a:pt x="203" y="155"/>
                  <a:pt x="202" y="156"/>
                  <a:pt x="203" y="156"/>
                </a:cubicBezTo>
                <a:cubicBezTo>
                  <a:pt x="204" y="156"/>
                  <a:pt x="204" y="155"/>
                  <a:pt x="205" y="155"/>
                </a:cubicBezTo>
                <a:cubicBezTo>
                  <a:pt x="206" y="154"/>
                  <a:pt x="207" y="153"/>
                  <a:pt x="208" y="153"/>
                </a:cubicBezTo>
                <a:cubicBezTo>
                  <a:pt x="210" y="153"/>
                  <a:pt x="213" y="153"/>
                  <a:pt x="215" y="155"/>
                </a:cubicBezTo>
                <a:cubicBezTo>
                  <a:pt x="215" y="156"/>
                  <a:pt x="216" y="157"/>
                  <a:pt x="215" y="159"/>
                </a:cubicBezTo>
                <a:cubicBezTo>
                  <a:pt x="216" y="160"/>
                  <a:pt x="217" y="159"/>
                  <a:pt x="218" y="159"/>
                </a:cubicBezTo>
                <a:cubicBezTo>
                  <a:pt x="220" y="160"/>
                  <a:pt x="221" y="160"/>
                  <a:pt x="221" y="162"/>
                </a:cubicBezTo>
                <a:cubicBezTo>
                  <a:pt x="221" y="163"/>
                  <a:pt x="221" y="164"/>
                  <a:pt x="220" y="165"/>
                </a:cubicBezTo>
                <a:cubicBezTo>
                  <a:pt x="219" y="166"/>
                  <a:pt x="218" y="167"/>
                  <a:pt x="217" y="166"/>
                </a:cubicBezTo>
                <a:cubicBezTo>
                  <a:pt x="216" y="167"/>
                  <a:pt x="216" y="169"/>
                  <a:pt x="214" y="169"/>
                </a:cubicBezTo>
                <a:cubicBezTo>
                  <a:pt x="212" y="169"/>
                  <a:pt x="209" y="170"/>
                  <a:pt x="208" y="169"/>
                </a:cubicBezTo>
                <a:cubicBezTo>
                  <a:pt x="206" y="168"/>
                  <a:pt x="206" y="170"/>
                  <a:pt x="206" y="170"/>
                </a:cubicBezTo>
                <a:cubicBezTo>
                  <a:pt x="203" y="172"/>
                  <a:pt x="200" y="172"/>
                  <a:pt x="198" y="171"/>
                </a:cubicBezTo>
                <a:cubicBezTo>
                  <a:pt x="197" y="170"/>
                  <a:pt x="195" y="169"/>
                  <a:pt x="196" y="167"/>
                </a:cubicBezTo>
                <a:cubicBezTo>
                  <a:pt x="196" y="166"/>
                  <a:pt x="194" y="167"/>
                  <a:pt x="193" y="166"/>
                </a:cubicBezTo>
                <a:cubicBezTo>
                  <a:pt x="192" y="166"/>
                  <a:pt x="191" y="165"/>
                  <a:pt x="191" y="163"/>
                </a:cubicBezTo>
                <a:cubicBezTo>
                  <a:pt x="191" y="162"/>
                  <a:pt x="191" y="161"/>
                  <a:pt x="191" y="160"/>
                </a:cubicBezTo>
                <a:cubicBezTo>
                  <a:pt x="193" y="160"/>
                  <a:pt x="195" y="160"/>
                  <a:pt x="196" y="160"/>
                </a:cubicBezTo>
                <a:cubicBezTo>
                  <a:pt x="197" y="161"/>
                  <a:pt x="197" y="162"/>
                  <a:pt x="197" y="162"/>
                </a:cubicBezTo>
                <a:cubicBezTo>
                  <a:pt x="197" y="163"/>
                  <a:pt x="197" y="163"/>
                  <a:pt x="197" y="164"/>
                </a:cubicBezTo>
                <a:cubicBezTo>
                  <a:pt x="198" y="164"/>
                  <a:pt x="199" y="163"/>
                  <a:pt x="199" y="163"/>
                </a:cubicBezTo>
                <a:cubicBezTo>
                  <a:pt x="201" y="162"/>
                  <a:pt x="203" y="161"/>
                  <a:pt x="204" y="162"/>
                </a:cubicBezTo>
                <a:cubicBezTo>
                  <a:pt x="205" y="163"/>
                  <a:pt x="205" y="165"/>
                  <a:pt x="205" y="166"/>
                </a:cubicBezTo>
                <a:cubicBezTo>
                  <a:pt x="204" y="167"/>
                  <a:pt x="203" y="167"/>
                  <a:pt x="202" y="167"/>
                </a:cubicBezTo>
                <a:cubicBezTo>
                  <a:pt x="201" y="167"/>
                  <a:pt x="202" y="165"/>
                  <a:pt x="201" y="165"/>
                </a:cubicBezTo>
                <a:cubicBezTo>
                  <a:pt x="200" y="165"/>
                  <a:pt x="200" y="166"/>
                  <a:pt x="199" y="166"/>
                </a:cubicBezTo>
                <a:cubicBezTo>
                  <a:pt x="200" y="167"/>
                  <a:pt x="200" y="168"/>
                  <a:pt x="201" y="168"/>
                </a:cubicBezTo>
                <a:cubicBezTo>
                  <a:pt x="202" y="168"/>
                  <a:pt x="204" y="168"/>
                  <a:pt x="205" y="166"/>
                </a:cubicBezTo>
                <a:cubicBezTo>
                  <a:pt x="206" y="166"/>
                  <a:pt x="206" y="164"/>
                  <a:pt x="206" y="163"/>
                </a:cubicBezTo>
                <a:cubicBezTo>
                  <a:pt x="206" y="162"/>
                  <a:pt x="206" y="162"/>
                  <a:pt x="205" y="161"/>
                </a:cubicBezTo>
                <a:cubicBezTo>
                  <a:pt x="204" y="160"/>
                  <a:pt x="202" y="160"/>
                  <a:pt x="201" y="161"/>
                </a:cubicBezTo>
                <a:cubicBezTo>
                  <a:pt x="200" y="161"/>
                  <a:pt x="199" y="162"/>
                  <a:pt x="199" y="162"/>
                </a:cubicBezTo>
                <a:cubicBezTo>
                  <a:pt x="198" y="160"/>
                  <a:pt x="197" y="159"/>
                  <a:pt x="195" y="159"/>
                </a:cubicBezTo>
                <a:cubicBezTo>
                  <a:pt x="193" y="158"/>
                  <a:pt x="191" y="158"/>
                  <a:pt x="190" y="160"/>
                </a:cubicBezTo>
                <a:cubicBezTo>
                  <a:pt x="189" y="162"/>
                  <a:pt x="190" y="164"/>
                  <a:pt x="187" y="164"/>
                </a:cubicBezTo>
                <a:cubicBezTo>
                  <a:pt x="187" y="164"/>
                  <a:pt x="186" y="165"/>
                  <a:pt x="187" y="166"/>
                </a:cubicBezTo>
                <a:cubicBezTo>
                  <a:pt x="188" y="167"/>
                  <a:pt x="188" y="169"/>
                  <a:pt x="188" y="170"/>
                </a:cubicBezTo>
                <a:cubicBezTo>
                  <a:pt x="186" y="176"/>
                  <a:pt x="180" y="176"/>
                  <a:pt x="175" y="177"/>
                </a:cubicBezTo>
                <a:cubicBezTo>
                  <a:pt x="171" y="178"/>
                  <a:pt x="168" y="176"/>
                  <a:pt x="165" y="176"/>
                </a:cubicBezTo>
                <a:cubicBezTo>
                  <a:pt x="164" y="177"/>
                  <a:pt x="163" y="176"/>
                  <a:pt x="161" y="176"/>
                </a:cubicBezTo>
                <a:cubicBezTo>
                  <a:pt x="157" y="176"/>
                  <a:pt x="153" y="177"/>
                  <a:pt x="149" y="178"/>
                </a:cubicBezTo>
                <a:cubicBezTo>
                  <a:pt x="151" y="176"/>
                  <a:pt x="153" y="174"/>
                  <a:pt x="155" y="171"/>
                </a:cubicBezTo>
                <a:cubicBezTo>
                  <a:pt x="157" y="170"/>
                  <a:pt x="160" y="168"/>
                  <a:pt x="162" y="168"/>
                </a:cubicBezTo>
                <a:cubicBezTo>
                  <a:pt x="164" y="167"/>
                  <a:pt x="166" y="167"/>
                  <a:pt x="168" y="167"/>
                </a:cubicBezTo>
                <a:cubicBezTo>
                  <a:pt x="171" y="166"/>
                  <a:pt x="175" y="167"/>
                  <a:pt x="177" y="165"/>
                </a:cubicBezTo>
                <a:cubicBezTo>
                  <a:pt x="178" y="164"/>
                  <a:pt x="178" y="162"/>
                  <a:pt x="178" y="161"/>
                </a:cubicBezTo>
                <a:cubicBezTo>
                  <a:pt x="178" y="160"/>
                  <a:pt x="176" y="159"/>
                  <a:pt x="175" y="158"/>
                </a:cubicBezTo>
                <a:cubicBezTo>
                  <a:pt x="174" y="158"/>
                  <a:pt x="174" y="157"/>
                  <a:pt x="175" y="156"/>
                </a:cubicBezTo>
                <a:cubicBezTo>
                  <a:pt x="176" y="155"/>
                  <a:pt x="178" y="156"/>
                  <a:pt x="179" y="154"/>
                </a:cubicBezTo>
                <a:cubicBezTo>
                  <a:pt x="180" y="154"/>
                  <a:pt x="181" y="153"/>
                  <a:pt x="181" y="151"/>
                </a:cubicBezTo>
                <a:cubicBezTo>
                  <a:pt x="181" y="150"/>
                  <a:pt x="180" y="150"/>
                  <a:pt x="179" y="150"/>
                </a:cubicBezTo>
                <a:cubicBezTo>
                  <a:pt x="176" y="149"/>
                  <a:pt x="173" y="149"/>
                  <a:pt x="170" y="151"/>
                </a:cubicBezTo>
                <a:cubicBezTo>
                  <a:pt x="169" y="152"/>
                  <a:pt x="168" y="152"/>
                  <a:pt x="166" y="152"/>
                </a:cubicBezTo>
                <a:cubicBezTo>
                  <a:pt x="165" y="152"/>
                  <a:pt x="164" y="150"/>
                  <a:pt x="163" y="150"/>
                </a:cubicBezTo>
                <a:cubicBezTo>
                  <a:pt x="162" y="151"/>
                  <a:pt x="161" y="151"/>
                  <a:pt x="161" y="151"/>
                </a:cubicBezTo>
                <a:cubicBezTo>
                  <a:pt x="160" y="151"/>
                  <a:pt x="159" y="151"/>
                  <a:pt x="158" y="151"/>
                </a:cubicBezTo>
                <a:cubicBezTo>
                  <a:pt x="156" y="151"/>
                  <a:pt x="154" y="150"/>
                  <a:pt x="153" y="149"/>
                </a:cubicBezTo>
                <a:cubicBezTo>
                  <a:pt x="152" y="148"/>
                  <a:pt x="152" y="148"/>
                  <a:pt x="151" y="148"/>
                </a:cubicBezTo>
                <a:cubicBezTo>
                  <a:pt x="151" y="150"/>
                  <a:pt x="150" y="149"/>
                  <a:pt x="150" y="149"/>
                </a:cubicBezTo>
                <a:cubicBezTo>
                  <a:pt x="147" y="151"/>
                  <a:pt x="143" y="151"/>
                  <a:pt x="140" y="150"/>
                </a:cubicBezTo>
                <a:cubicBezTo>
                  <a:pt x="138" y="150"/>
                  <a:pt x="136" y="149"/>
                  <a:pt x="135" y="147"/>
                </a:cubicBezTo>
                <a:cubicBezTo>
                  <a:pt x="135" y="146"/>
                  <a:pt x="136" y="146"/>
                  <a:pt x="135" y="145"/>
                </a:cubicBezTo>
                <a:cubicBezTo>
                  <a:pt x="134" y="145"/>
                  <a:pt x="133" y="146"/>
                  <a:pt x="132" y="146"/>
                </a:cubicBezTo>
                <a:cubicBezTo>
                  <a:pt x="130" y="146"/>
                  <a:pt x="127" y="147"/>
                  <a:pt x="125" y="145"/>
                </a:cubicBezTo>
                <a:cubicBezTo>
                  <a:pt x="125" y="144"/>
                  <a:pt x="125" y="143"/>
                  <a:pt x="125" y="142"/>
                </a:cubicBezTo>
                <a:cubicBezTo>
                  <a:pt x="126" y="141"/>
                  <a:pt x="128" y="140"/>
                  <a:pt x="130" y="139"/>
                </a:cubicBezTo>
                <a:cubicBezTo>
                  <a:pt x="135" y="137"/>
                  <a:pt x="135" y="137"/>
                  <a:pt x="135" y="137"/>
                </a:cubicBezTo>
                <a:cubicBezTo>
                  <a:pt x="136" y="137"/>
                  <a:pt x="137" y="137"/>
                  <a:pt x="137" y="138"/>
                </a:cubicBezTo>
                <a:cubicBezTo>
                  <a:pt x="137" y="139"/>
                  <a:pt x="137" y="141"/>
                  <a:pt x="137" y="142"/>
                </a:cubicBezTo>
                <a:cubicBezTo>
                  <a:pt x="139" y="144"/>
                  <a:pt x="141" y="144"/>
                  <a:pt x="143" y="145"/>
                </a:cubicBezTo>
                <a:cubicBezTo>
                  <a:pt x="147" y="145"/>
                  <a:pt x="147" y="145"/>
                  <a:pt x="147" y="145"/>
                </a:cubicBezTo>
                <a:cubicBezTo>
                  <a:pt x="147" y="145"/>
                  <a:pt x="148" y="145"/>
                  <a:pt x="149" y="145"/>
                </a:cubicBezTo>
                <a:cubicBezTo>
                  <a:pt x="151" y="148"/>
                  <a:pt x="154" y="148"/>
                  <a:pt x="157" y="148"/>
                </a:cubicBezTo>
                <a:cubicBezTo>
                  <a:pt x="159" y="148"/>
                  <a:pt x="161" y="147"/>
                  <a:pt x="162" y="146"/>
                </a:cubicBezTo>
                <a:cubicBezTo>
                  <a:pt x="163" y="146"/>
                  <a:pt x="164" y="147"/>
                  <a:pt x="165" y="147"/>
                </a:cubicBezTo>
                <a:cubicBezTo>
                  <a:pt x="167" y="147"/>
                  <a:pt x="170" y="147"/>
                  <a:pt x="172" y="144"/>
                </a:cubicBezTo>
                <a:cubicBezTo>
                  <a:pt x="172" y="143"/>
                  <a:pt x="173" y="142"/>
                  <a:pt x="173" y="141"/>
                </a:cubicBezTo>
                <a:cubicBezTo>
                  <a:pt x="173" y="140"/>
                  <a:pt x="173" y="139"/>
                  <a:pt x="172" y="138"/>
                </a:cubicBezTo>
                <a:cubicBezTo>
                  <a:pt x="169" y="136"/>
                  <a:pt x="166" y="136"/>
                  <a:pt x="164" y="138"/>
                </a:cubicBezTo>
                <a:cubicBezTo>
                  <a:pt x="163" y="138"/>
                  <a:pt x="163" y="139"/>
                  <a:pt x="163" y="139"/>
                </a:cubicBezTo>
                <a:cubicBezTo>
                  <a:pt x="163" y="140"/>
                  <a:pt x="163" y="140"/>
                  <a:pt x="163" y="140"/>
                </a:cubicBezTo>
                <a:cubicBezTo>
                  <a:pt x="164" y="140"/>
                  <a:pt x="164" y="140"/>
                  <a:pt x="164" y="140"/>
                </a:cubicBezTo>
                <a:cubicBezTo>
                  <a:pt x="164" y="138"/>
                  <a:pt x="166" y="139"/>
                  <a:pt x="167" y="138"/>
                </a:cubicBezTo>
                <a:cubicBezTo>
                  <a:pt x="169" y="138"/>
                  <a:pt x="170" y="138"/>
                  <a:pt x="171" y="139"/>
                </a:cubicBezTo>
                <a:cubicBezTo>
                  <a:pt x="172" y="141"/>
                  <a:pt x="171" y="142"/>
                  <a:pt x="171" y="144"/>
                </a:cubicBezTo>
                <a:cubicBezTo>
                  <a:pt x="169" y="145"/>
                  <a:pt x="167" y="145"/>
                  <a:pt x="166" y="145"/>
                </a:cubicBezTo>
                <a:cubicBezTo>
                  <a:pt x="164" y="145"/>
                  <a:pt x="163" y="145"/>
                  <a:pt x="163" y="144"/>
                </a:cubicBezTo>
                <a:cubicBezTo>
                  <a:pt x="162" y="144"/>
                  <a:pt x="161" y="145"/>
                  <a:pt x="160" y="146"/>
                </a:cubicBezTo>
                <a:cubicBezTo>
                  <a:pt x="158" y="147"/>
                  <a:pt x="155" y="147"/>
                  <a:pt x="153" y="146"/>
                </a:cubicBezTo>
                <a:cubicBezTo>
                  <a:pt x="152" y="146"/>
                  <a:pt x="151" y="145"/>
                  <a:pt x="150" y="144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48" y="144"/>
                  <a:pt x="147" y="144"/>
                  <a:pt x="145" y="144"/>
                </a:cubicBezTo>
                <a:cubicBezTo>
                  <a:pt x="143" y="144"/>
                  <a:pt x="142" y="143"/>
                  <a:pt x="140" y="142"/>
                </a:cubicBezTo>
                <a:cubicBezTo>
                  <a:pt x="139" y="142"/>
                  <a:pt x="139" y="141"/>
                  <a:pt x="138" y="140"/>
                </a:cubicBezTo>
                <a:cubicBezTo>
                  <a:pt x="138" y="139"/>
                  <a:pt x="138" y="139"/>
                  <a:pt x="138" y="138"/>
                </a:cubicBezTo>
                <a:cubicBezTo>
                  <a:pt x="140" y="136"/>
                  <a:pt x="142" y="135"/>
                  <a:pt x="145" y="135"/>
                </a:cubicBezTo>
                <a:cubicBezTo>
                  <a:pt x="145" y="134"/>
                  <a:pt x="145" y="133"/>
                  <a:pt x="146" y="132"/>
                </a:cubicBezTo>
                <a:cubicBezTo>
                  <a:pt x="148" y="131"/>
                  <a:pt x="150" y="132"/>
                  <a:pt x="153" y="132"/>
                </a:cubicBezTo>
                <a:cubicBezTo>
                  <a:pt x="153" y="132"/>
                  <a:pt x="155" y="133"/>
                  <a:pt x="155" y="132"/>
                </a:cubicBezTo>
                <a:cubicBezTo>
                  <a:pt x="156" y="129"/>
                  <a:pt x="158" y="129"/>
                  <a:pt x="160" y="129"/>
                </a:cubicBezTo>
                <a:cubicBezTo>
                  <a:pt x="162" y="129"/>
                  <a:pt x="164" y="129"/>
                  <a:pt x="166" y="1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uraka方黑檀" panose="02020700000000000000" pitchFamily="18" charset="-128"/>
              <a:ea typeface="Auraka方黑檀" panose="02020700000000000000" pitchFamily="18" charset="-128"/>
              <a:cs typeface="+mn-cs"/>
              <a:sym typeface="Auraka方黑檀" panose="02020700000000000000" pitchFamily="18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630" y="248920"/>
            <a:ext cx="11532870" cy="6303645"/>
          </a:xfrm>
          <a:prstGeom prst="rect">
            <a:avLst/>
          </a:prstGeom>
          <a:noFill/>
          <a:ln w="60325">
            <a:solidFill>
              <a:srgbClr val="E6C8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ciqi2"/>
          <p:cNvPicPr>
            <a:picLocks noChangeAspect="1"/>
          </p:cNvPicPr>
          <p:nvPr/>
        </p:nvPicPr>
        <p:blipFill>
          <a:blip r:embed="rId7"/>
          <a:srcRect t="66233" r="57025"/>
          <a:stretch>
            <a:fillRect/>
          </a:stretch>
        </p:blipFill>
        <p:spPr>
          <a:xfrm rot="5400000">
            <a:off x="264795" y="-307340"/>
            <a:ext cx="3474085" cy="4036695"/>
          </a:xfrm>
          <a:prstGeom prst="rect">
            <a:avLst/>
          </a:prstGeom>
        </p:spPr>
      </p:pic>
      <p:pic>
        <p:nvPicPr>
          <p:cNvPr id="13" name="图片 12" descr="ciqi2"/>
          <p:cNvPicPr>
            <a:picLocks noChangeAspect="1"/>
          </p:cNvPicPr>
          <p:nvPr/>
        </p:nvPicPr>
        <p:blipFill>
          <a:blip r:embed="rId7"/>
          <a:srcRect l="64381" b="72096"/>
          <a:stretch>
            <a:fillRect/>
          </a:stretch>
        </p:blipFill>
        <p:spPr>
          <a:xfrm rot="5400000">
            <a:off x="9210675" y="3862705"/>
            <a:ext cx="2769235" cy="32543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979930" y="4277995"/>
            <a:ext cx="81362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blipFill>
                  <a:blip r:embed="rId4"/>
                  <a:stretch>
                    <a:fillRect/>
                  </a:stretch>
                </a:blip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pic>
        <p:nvPicPr>
          <p:cNvPr id="17" name="图片 16" descr="摄图网_4004677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4385" y="631190"/>
            <a:ext cx="2573655" cy="2573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049009" y="2306517"/>
            <a:ext cx="2301765" cy="2301765"/>
            <a:chOff x="2049009" y="2343982"/>
            <a:chExt cx="2301765" cy="2301765"/>
          </a:xfrm>
        </p:grpSpPr>
        <p:sp>
          <p:nvSpPr>
            <p:cNvPr id="8" name="椭圆 7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pic>
          <p:nvPicPr>
            <p:cNvPr id="11" name="图片 10" descr="D:\樱花\摄图网_401017669.png摄图网_401017669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2049098" y="2387724"/>
              <a:ext cx="2257425" cy="2258023"/>
            </a:xfrm>
            <a:prstGeom prst="rect">
              <a:avLst/>
            </a:prstGeom>
          </p:spPr>
        </p:pic>
      </p:grpSp>
      <p:pic>
        <p:nvPicPr>
          <p:cNvPr id="12" name="图片 11" descr="D:\樱花\摄图网_400985123.png摄图网_40098512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780145" y="3862705"/>
            <a:ext cx="2839720" cy="28403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74720" y="2417722"/>
            <a:ext cx="4552950" cy="2123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输入标题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水墨主题请在此输</a:t>
            </a:r>
            <a:endParaRPr kumimoji="0" lang="en-US" altLang="zh-CN" sz="20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入文字</a:t>
            </a:r>
            <a:r>
              <a:rPr kumimoji="0" lang="en-US" altLang="zh-CN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  </a:t>
            </a: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</a:t>
            </a:r>
            <a:endParaRPr kumimoji="0" lang="en-US" altLang="zh-CN" sz="20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请在此输入文字水</a:t>
            </a:r>
            <a:endParaRPr kumimoji="0" lang="en-US" altLang="zh-CN" sz="20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墨主题请在此输入</a:t>
            </a:r>
            <a:endParaRPr kumimoji="0" lang="en-US" altLang="zh-CN" sz="20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水墨主题请</a:t>
            </a:r>
            <a:endParaRPr kumimoji="0" lang="en-US" altLang="zh-CN" sz="20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在此输入文字 主</a:t>
            </a:r>
            <a:endParaRPr kumimoji="0" lang="en-US" altLang="zh-CN" sz="20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题请在此输入文字</a:t>
            </a:r>
            <a:endParaRPr kumimoji="0" lang="en-US" altLang="zh-CN" sz="20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水墨主题请在此输</a:t>
            </a:r>
            <a:endParaRPr kumimoji="0" lang="en-US" altLang="zh-CN" sz="20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入文字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水墨主题请在此输</a:t>
            </a:r>
            <a:endParaRPr kumimoji="0" lang="en-US" altLang="zh-CN" sz="20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入文字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7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\樱花\摄图网_400316625.png摄图网_40031662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366635" y="1804035"/>
            <a:ext cx="3722370" cy="3546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597900" y="1823085"/>
            <a:ext cx="1413510" cy="3558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600" normalizeH="0" baseline="0" noProof="0" dirty="0">
                <a:ln>
                  <a:noFill/>
                </a:ln>
                <a:blipFill>
                  <a:blip r:embed="rId5"/>
                  <a:stretch>
                    <a:fillRect/>
                  </a:stretch>
                </a:blip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Auraka方黑檀" panose="02020700000000000000" pitchFamily="18" charset="-128"/>
              </a:rPr>
              <a:t>目录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6181090" y="1804035"/>
            <a:ext cx="0" cy="331216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427695" y="2088515"/>
            <a:ext cx="615553" cy="3027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sym typeface="Auraka方黑檀" panose="02020700000000000000" pitchFamily="18" charset="-128"/>
              </a:rPr>
              <a:t>点击输入文字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144940" y="1804035"/>
            <a:ext cx="0" cy="331216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391545" y="2088515"/>
            <a:ext cx="615553" cy="3027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sym typeface="Auraka方黑檀" panose="02020700000000000000" pitchFamily="18" charset="-128"/>
              </a:rPr>
              <a:t>点击输入文字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4115127" y="1804035"/>
            <a:ext cx="0" cy="331216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361732" y="2088515"/>
            <a:ext cx="615553" cy="3027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sym typeface="Auraka方黑檀" panose="02020700000000000000" pitchFamily="18" charset="-128"/>
              </a:rPr>
              <a:t>点击输入文字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308288" y="2088515"/>
            <a:ext cx="615553" cy="3027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sym typeface="Auraka方黑檀" panose="02020700000000000000" pitchFamily="18" charset="-128"/>
              </a:rPr>
              <a:t>点击输入文字</a:t>
            </a:r>
          </a:p>
        </p:txBody>
      </p:sp>
      <p:pic>
        <p:nvPicPr>
          <p:cNvPr id="25" name="图片 24" descr="水墨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3475259" y="2088515"/>
            <a:ext cx="208534" cy="174851"/>
          </a:xfrm>
          <a:prstGeom prst="rect">
            <a:avLst/>
          </a:prstGeom>
        </p:spPr>
      </p:pic>
      <p:pic>
        <p:nvPicPr>
          <p:cNvPr id="26" name="图片 25" descr="水墨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4534940" y="2088515"/>
            <a:ext cx="208534" cy="174851"/>
          </a:xfrm>
          <a:prstGeom prst="rect">
            <a:avLst/>
          </a:prstGeom>
        </p:spPr>
      </p:pic>
      <p:pic>
        <p:nvPicPr>
          <p:cNvPr id="27" name="图片 26" descr="水墨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5558516" y="2092529"/>
            <a:ext cx="208534" cy="174851"/>
          </a:xfrm>
          <a:prstGeom prst="rect">
            <a:avLst/>
          </a:prstGeom>
        </p:spPr>
      </p:pic>
      <p:pic>
        <p:nvPicPr>
          <p:cNvPr id="28" name="图片 27" descr="水墨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6594666" y="2088515"/>
            <a:ext cx="208534" cy="1748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1630" y="248920"/>
            <a:ext cx="11532870" cy="6303645"/>
          </a:xfrm>
          <a:prstGeom prst="rect">
            <a:avLst/>
          </a:prstGeom>
          <a:noFill/>
          <a:ln w="60325">
            <a:solidFill>
              <a:srgbClr val="E6C8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-80645"/>
            <a:ext cx="3835400" cy="5196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8" grpId="0"/>
      <p:bldP spid="20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5233"/>
            <a:ext cx="12192000" cy="36111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86594" y="5102383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水墨主题请在此输入文字 水墨主题请在此输入文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字水墨主题请在此输入文字  水墨主题请在此输入文字 </a:t>
            </a:r>
          </a:p>
        </p:txBody>
      </p:sp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6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305665" y="5073376"/>
            <a:ext cx="75806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水墨主题请在此输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入文字水墨主题请在此输入文字  水墨主题请在此输入文字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水墨主题请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在此输入文字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</p:txBody>
      </p:sp>
      <p:pic>
        <p:nvPicPr>
          <p:cNvPr id="10" name="图片 9" descr="D:\樱花\摄图网_400969398.png摄图网_40096939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680585" y="2768600"/>
            <a:ext cx="2384425" cy="23844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47172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29044" y="149070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42647" y="1529648"/>
            <a:ext cx="2646878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 水墨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主题请在此输入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 水墨主题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请在此输入文字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82166" y="1523300"/>
            <a:ext cx="2646878" cy="1570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 水墨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主题请在此输入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文字  水墨主题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请在此输入文字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水墨主题请在此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rPr>
              <a:t>输入文字 </a:t>
            </a:r>
          </a:p>
        </p:txBody>
      </p:sp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B18227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50066" y="1906598"/>
            <a:ext cx="9757458" cy="3629482"/>
            <a:chOff x="1250066" y="1906598"/>
            <a:chExt cx="9757458" cy="3629482"/>
          </a:xfrm>
        </p:grpSpPr>
        <p:sp>
          <p:nvSpPr>
            <p:cNvPr id="18" name="矩形 17"/>
            <p:cNvSpPr/>
            <p:nvPr/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65168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水墨主题请在此输入文字 水墨主题请在此输入文字 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52742" y="2209065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水墨主题请在此输入文字 水墨主题请在此输入文字 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42113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水墨主题请在此输入文字 水墨主题请在此输入文字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05155" y="2223813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</a:p>
          </p:txBody>
        </p:sp>
      </p:grpSp>
      <p:pic>
        <p:nvPicPr>
          <p:cNvPr id="2" name="图片 1" descr="D:\樱花\摄图网_400430740.png摄图网_400430740"/>
          <p:cNvPicPr>
            <a:picLocks noChangeAspect="1"/>
          </p:cNvPicPr>
          <p:nvPr/>
        </p:nvPicPr>
        <p:blipFill>
          <a:blip r:embed="rId5"/>
          <a:srcRect l="30639" t="24552" r="30205" b="21304"/>
          <a:stretch>
            <a:fillRect/>
          </a:stretch>
        </p:blipFill>
        <p:spPr>
          <a:xfrm>
            <a:off x="8912860" y="3055620"/>
            <a:ext cx="2326640" cy="3216910"/>
          </a:xfrm>
          <a:prstGeom prst="rect">
            <a:avLst/>
          </a:prstGeom>
        </p:spPr>
      </p:pic>
      <p:pic>
        <p:nvPicPr>
          <p:cNvPr id="7" name="图片 6" descr="摄图网_4009882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7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943505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42456" y="2168014"/>
            <a:ext cx="22365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</p:txBody>
      </p:sp>
      <p:pic>
        <p:nvPicPr>
          <p:cNvPr id="19" name="图片 18" descr="D:\樱花\摄图网_400529341.png摄图网_40052934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044315" y="2029460"/>
            <a:ext cx="3592830" cy="2708275"/>
          </a:xfrm>
          <a:prstGeom prst="rect">
            <a:avLst/>
          </a:prstGeom>
        </p:spPr>
      </p:pic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6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1630" y="248920"/>
            <a:ext cx="11532870" cy="6303645"/>
          </a:xfrm>
          <a:prstGeom prst="rect">
            <a:avLst/>
          </a:prstGeom>
          <a:noFill/>
          <a:ln w="60325">
            <a:solidFill>
              <a:srgbClr val="E6C8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ciqi2"/>
          <p:cNvPicPr>
            <a:picLocks noChangeAspect="1"/>
          </p:cNvPicPr>
          <p:nvPr/>
        </p:nvPicPr>
        <p:blipFill>
          <a:blip r:embed="rId3"/>
          <a:srcRect t="66233" r="57025"/>
          <a:stretch>
            <a:fillRect/>
          </a:stretch>
        </p:blipFill>
        <p:spPr>
          <a:xfrm rot="5400000">
            <a:off x="264795" y="-307340"/>
            <a:ext cx="3474085" cy="4036695"/>
          </a:xfrm>
          <a:prstGeom prst="rect">
            <a:avLst/>
          </a:prstGeom>
        </p:spPr>
      </p:pic>
      <p:pic>
        <p:nvPicPr>
          <p:cNvPr id="7" name="图片 6" descr="ciqi2"/>
          <p:cNvPicPr>
            <a:picLocks noChangeAspect="1"/>
          </p:cNvPicPr>
          <p:nvPr/>
        </p:nvPicPr>
        <p:blipFill>
          <a:blip r:embed="rId3"/>
          <a:srcRect l="64381" b="72096"/>
          <a:stretch>
            <a:fillRect/>
          </a:stretch>
        </p:blipFill>
        <p:spPr>
          <a:xfrm rot="5400000">
            <a:off x="9210675" y="3862705"/>
            <a:ext cx="2769235" cy="32543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53360" y="2228850"/>
            <a:ext cx="72059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blipFill>
                  <a:blip r:embed="rId4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感谢您的观看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02360" y="3674110"/>
            <a:ext cx="9987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blipFill>
                  <a:blip r:embed="rId4"/>
                  <a:stretch>
                    <a:fillRect/>
                  </a:stretch>
                </a:blip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pic>
        <p:nvPicPr>
          <p:cNvPr id="10" name="图片 9" descr="摄图网_4004677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5395" y="248920"/>
            <a:ext cx="2573655" cy="2573655"/>
          </a:xfrm>
          <a:prstGeom prst="rect">
            <a:avLst/>
          </a:prstGeom>
        </p:spPr>
      </p:pic>
      <p:pic>
        <p:nvPicPr>
          <p:cNvPr id="12" name="图片 11" descr="摄图网_4004677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60" y="4105275"/>
            <a:ext cx="2179955" cy="217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29555" y="1673860"/>
            <a:ext cx="10160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Auraka方黑檀" panose="02020700000000000000" pitchFamily="18" charset="-128"/>
              </a:rPr>
              <a:t>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62984" y="3448050"/>
            <a:ext cx="5405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30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Auraka方黑檀" panose="02020700000000000000" pitchFamily="18" charset="-128"/>
              </a:rPr>
              <a:t>点击输入标题文字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 flipH="1">
            <a:off x="7651317" y="2237990"/>
            <a:ext cx="716786" cy="291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9286317" y="3534924"/>
            <a:ext cx="830020" cy="348924"/>
          </a:xfrm>
          <a:prstGeom prst="rect">
            <a:avLst/>
          </a:prstGeom>
        </p:spPr>
      </p:pic>
      <p:sp>
        <p:nvSpPr>
          <p:cNvPr id="12" name="Freeform 239"/>
          <p:cNvSpPr>
            <a:spLocks noEditPoints="1"/>
          </p:cNvSpPr>
          <p:nvPr/>
        </p:nvSpPr>
        <p:spPr bwMode="auto">
          <a:xfrm>
            <a:off x="2571496" y="1610029"/>
            <a:ext cx="1557855" cy="1255921"/>
          </a:xfrm>
          <a:custGeom>
            <a:avLst/>
            <a:gdLst>
              <a:gd name="T0" fmla="*/ 180 w 228"/>
              <a:gd name="T1" fmla="*/ 36 h 184"/>
              <a:gd name="T2" fmla="*/ 172 w 228"/>
              <a:gd name="T3" fmla="*/ 60 h 184"/>
              <a:gd name="T4" fmla="*/ 161 w 228"/>
              <a:gd name="T5" fmla="*/ 86 h 184"/>
              <a:gd name="T6" fmla="*/ 225 w 228"/>
              <a:gd name="T7" fmla="*/ 105 h 184"/>
              <a:gd name="T8" fmla="*/ 211 w 228"/>
              <a:gd name="T9" fmla="*/ 132 h 184"/>
              <a:gd name="T10" fmla="*/ 218 w 228"/>
              <a:gd name="T11" fmla="*/ 158 h 184"/>
              <a:gd name="T12" fmla="*/ 158 w 228"/>
              <a:gd name="T13" fmla="*/ 177 h 184"/>
              <a:gd name="T14" fmla="*/ 179 w 228"/>
              <a:gd name="T15" fmla="*/ 152 h 184"/>
              <a:gd name="T16" fmla="*/ 130 w 228"/>
              <a:gd name="T17" fmla="*/ 137 h 184"/>
              <a:gd name="T18" fmla="*/ 169 w 228"/>
              <a:gd name="T19" fmla="*/ 118 h 184"/>
              <a:gd name="T20" fmla="*/ 139 w 228"/>
              <a:gd name="T21" fmla="*/ 94 h 184"/>
              <a:gd name="T22" fmla="*/ 93 w 228"/>
              <a:gd name="T23" fmla="*/ 113 h 184"/>
              <a:gd name="T24" fmla="*/ 49 w 228"/>
              <a:gd name="T25" fmla="*/ 107 h 184"/>
              <a:gd name="T26" fmla="*/ 9 w 228"/>
              <a:gd name="T27" fmla="*/ 87 h 184"/>
              <a:gd name="T28" fmla="*/ 87 w 228"/>
              <a:gd name="T29" fmla="*/ 83 h 184"/>
              <a:gd name="T30" fmla="*/ 96 w 228"/>
              <a:gd name="T31" fmla="*/ 92 h 184"/>
              <a:gd name="T32" fmla="*/ 138 w 228"/>
              <a:gd name="T33" fmla="*/ 62 h 184"/>
              <a:gd name="T34" fmla="*/ 131 w 228"/>
              <a:gd name="T35" fmla="*/ 31 h 184"/>
              <a:gd name="T36" fmla="*/ 123 w 228"/>
              <a:gd name="T37" fmla="*/ 16 h 184"/>
              <a:gd name="T38" fmla="*/ 155 w 228"/>
              <a:gd name="T39" fmla="*/ 11 h 184"/>
              <a:gd name="T40" fmla="*/ 134 w 228"/>
              <a:gd name="T41" fmla="*/ 16 h 184"/>
              <a:gd name="T42" fmla="*/ 188 w 228"/>
              <a:gd name="T43" fmla="*/ 31 h 184"/>
              <a:gd name="T44" fmla="*/ 173 w 228"/>
              <a:gd name="T45" fmla="*/ 24 h 184"/>
              <a:gd name="T46" fmla="*/ 157 w 228"/>
              <a:gd name="T47" fmla="*/ 28 h 184"/>
              <a:gd name="T48" fmla="*/ 176 w 228"/>
              <a:gd name="T49" fmla="*/ 48 h 184"/>
              <a:gd name="T50" fmla="*/ 157 w 228"/>
              <a:gd name="T51" fmla="*/ 58 h 184"/>
              <a:gd name="T52" fmla="*/ 160 w 228"/>
              <a:gd name="T53" fmla="*/ 72 h 184"/>
              <a:gd name="T54" fmla="*/ 184 w 228"/>
              <a:gd name="T55" fmla="*/ 95 h 184"/>
              <a:gd name="T56" fmla="*/ 205 w 228"/>
              <a:gd name="T57" fmla="*/ 115 h 184"/>
              <a:gd name="T58" fmla="*/ 199 w 228"/>
              <a:gd name="T59" fmla="*/ 109 h 184"/>
              <a:gd name="T60" fmla="*/ 179 w 228"/>
              <a:gd name="T61" fmla="*/ 114 h 184"/>
              <a:gd name="T62" fmla="*/ 164 w 228"/>
              <a:gd name="T63" fmla="*/ 108 h 184"/>
              <a:gd name="T64" fmla="*/ 123 w 228"/>
              <a:gd name="T65" fmla="*/ 96 h 184"/>
              <a:gd name="T66" fmla="*/ 112 w 228"/>
              <a:gd name="T67" fmla="*/ 102 h 184"/>
              <a:gd name="T68" fmla="*/ 42 w 228"/>
              <a:gd name="T69" fmla="*/ 122 h 184"/>
              <a:gd name="T70" fmla="*/ 62 w 228"/>
              <a:gd name="T71" fmla="*/ 104 h 184"/>
              <a:gd name="T72" fmla="*/ 75 w 228"/>
              <a:gd name="T73" fmla="*/ 111 h 184"/>
              <a:gd name="T74" fmla="*/ 43 w 228"/>
              <a:gd name="T75" fmla="*/ 97 h 184"/>
              <a:gd name="T76" fmla="*/ 45 w 228"/>
              <a:gd name="T77" fmla="*/ 93 h 184"/>
              <a:gd name="T78" fmla="*/ 30 w 228"/>
              <a:gd name="T79" fmla="*/ 89 h 184"/>
              <a:gd name="T80" fmla="*/ 59 w 228"/>
              <a:gd name="T81" fmla="*/ 89 h 184"/>
              <a:gd name="T82" fmla="*/ 94 w 228"/>
              <a:gd name="T83" fmla="*/ 97 h 184"/>
              <a:gd name="T84" fmla="*/ 124 w 228"/>
              <a:gd name="T85" fmla="*/ 67 h 184"/>
              <a:gd name="T86" fmla="*/ 103 w 228"/>
              <a:gd name="T87" fmla="*/ 69 h 184"/>
              <a:gd name="T88" fmla="*/ 112 w 228"/>
              <a:gd name="T89" fmla="*/ 53 h 184"/>
              <a:gd name="T90" fmla="*/ 126 w 228"/>
              <a:gd name="T91" fmla="*/ 47 h 184"/>
              <a:gd name="T92" fmla="*/ 114 w 228"/>
              <a:gd name="T93" fmla="*/ 22 h 184"/>
              <a:gd name="T94" fmla="*/ 98 w 228"/>
              <a:gd name="T95" fmla="*/ 19 h 184"/>
              <a:gd name="T96" fmla="*/ 138 w 228"/>
              <a:gd name="T97" fmla="*/ 5 h 184"/>
              <a:gd name="T98" fmla="*/ 66 w 228"/>
              <a:gd name="T99" fmla="*/ 82 h 184"/>
              <a:gd name="T100" fmla="*/ 3 w 228"/>
              <a:gd name="T101" fmla="*/ 105 h 184"/>
              <a:gd name="T102" fmla="*/ 43 w 228"/>
              <a:gd name="T103" fmla="*/ 77 h 184"/>
              <a:gd name="T104" fmla="*/ 151 w 228"/>
              <a:gd name="T105" fmla="*/ 112 h 184"/>
              <a:gd name="T106" fmla="*/ 219 w 228"/>
              <a:gd name="T107" fmla="*/ 135 h 184"/>
              <a:gd name="T108" fmla="*/ 193 w 228"/>
              <a:gd name="T109" fmla="*/ 134 h 184"/>
              <a:gd name="T110" fmla="*/ 220 w 228"/>
              <a:gd name="T111" fmla="*/ 165 h 184"/>
              <a:gd name="T112" fmla="*/ 205 w 228"/>
              <a:gd name="T113" fmla="*/ 166 h 184"/>
              <a:gd name="T114" fmla="*/ 175 w 228"/>
              <a:gd name="T115" fmla="*/ 177 h 184"/>
              <a:gd name="T116" fmla="*/ 166 w 228"/>
              <a:gd name="T117" fmla="*/ 152 h 184"/>
              <a:gd name="T118" fmla="*/ 137 w 228"/>
              <a:gd name="T119" fmla="*/ 138 h 184"/>
              <a:gd name="T120" fmla="*/ 167 w 228"/>
              <a:gd name="T121" fmla="*/ 138 h 184"/>
              <a:gd name="T122" fmla="*/ 153 w 228"/>
              <a:gd name="T123" fmla="*/ 13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8" h="184">
                <a:moveTo>
                  <a:pt x="151" y="3"/>
                </a:moveTo>
                <a:cubicBezTo>
                  <a:pt x="151" y="4"/>
                  <a:pt x="151" y="4"/>
                  <a:pt x="152" y="5"/>
                </a:cubicBezTo>
                <a:cubicBezTo>
                  <a:pt x="152" y="5"/>
                  <a:pt x="154" y="5"/>
                  <a:pt x="154" y="7"/>
                </a:cubicBezTo>
                <a:cubicBezTo>
                  <a:pt x="154" y="8"/>
                  <a:pt x="154" y="8"/>
                  <a:pt x="154" y="8"/>
                </a:cubicBezTo>
                <a:cubicBezTo>
                  <a:pt x="156" y="9"/>
                  <a:pt x="156" y="11"/>
                  <a:pt x="156" y="13"/>
                </a:cubicBezTo>
                <a:cubicBezTo>
                  <a:pt x="158" y="13"/>
                  <a:pt x="159" y="12"/>
                  <a:pt x="160" y="11"/>
                </a:cubicBezTo>
                <a:cubicBezTo>
                  <a:pt x="162" y="11"/>
                  <a:pt x="166" y="11"/>
                  <a:pt x="168" y="12"/>
                </a:cubicBezTo>
                <a:cubicBezTo>
                  <a:pt x="168" y="13"/>
                  <a:pt x="169" y="14"/>
                  <a:pt x="170" y="15"/>
                </a:cubicBezTo>
                <a:cubicBezTo>
                  <a:pt x="173" y="14"/>
                  <a:pt x="177" y="13"/>
                  <a:pt x="180" y="14"/>
                </a:cubicBezTo>
                <a:cubicBezTo>
                  <a:pt x="182" y="15"/>
                  <a:pt x="184" y="16"/>
                  <a:pt x="184" y="19"/>
                </a:cubicBezTo>
                <a:cubicBezTo>
                  <a:pt x="186" y="19"/>
                  <a:pt x="187" y="19"/>
                  <a:pt x="189" y="19"/>
                </a:cubicBezTo>
                <a:cubicBezTo>
                  <a:pt x="192" y="19"/>
                  <a:pt x="196" y="19"/>
                  <a:pt x="198" y="23"/>
                </a:cubicBezTo>
                <a:cubicBezTo>
                  <a:pt x="199" y="26"/>
                  <a:pt x="198" y="28"/>
                  <a:pt x="196" y="30"/>
                </a:cubicBezTo>
                <a:cubicBezTo>
                  <a:pt x="194" y="31"/>
                  <a:pt x="192" y="32"/>
                  <a:pt x="189" y="32"/>
                </a:cubicBezTo>
                <a:cubicBezTo>
                  <a:pt x="188" y="36"/>
                  <a:pt x="183" y="35"/>
                  <a:pt x="180" y="36"/>
                </a:cubicBezTo>
                <a:cubicBezTo>
                  <a:pt x="179" y="35"/>
                  <a:pt x="178" y="35"/>
                  <a:pt x="177" y="35"/>
                </a:cubicBezTo>
                <a:cubicBezTo>
                  <a:pt x="174" y="37"/>
                  <a:pt x="168" y="36"/>
                  <a:pt x="165" y="36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60" y="37"/>
                  <a:pt x="158" y="36"/>
                  <a:pt x="157" y="35"/>
                </a:cubicBezTo>
                <a:cubicBezTo>
                  <a:pt x="156" y="35"/>
                  <a:pt x="156" y="35"/>
                  <a:pt x="156" y="36"/>
                </a:cubicBezTo>
                <a:cubicBezTo>
                  <a:pt x="154" y="39"/>
                  <a:pt x="150" y="41"/>
                  <a:pt x="147" y="41"/>
                </a:cubicBezTo>
                <a:cubicBezTo>
                  <a:pt x="145" y="42"/>
                  <a:pt x="144" y="43"/>
                  <a:pt x="144" y="44"/>
                </a:cubicBezTo>
                <a:cubicBezTo>
                  <a:pt x="144" y="45"/>
                  <a:pt x="145" y="46"/>
                  <a:pt x="146" y="47"/>
                </a:cubicBezTo>
                <a:cubicBezTo>
                  <a:pt x="150" y="49"/>
                  <a:pt x="154" y="45"/>
                  <a:pt x="159" y="46"/>
                </a:cubicBezTo>
                <a:cubicBezTo>
                  <a:pt x="161" y="45"/>
                  <a:pt x="163" y="46"/>
                  <a:pt x="166" y="46"/>
                </a:cubicBezTo>
                <a:cubicBezTo>
                  <a:pt x="166" y="47"/>
                  <a:pt x="168" y="47"/>
                  <a:pt x="168" y="48"/>
                </a:cubicBezTo>
                <a:cubicBezTo>
                  <a:pt x="170" y="47"/>
                  <a:pt x="171" y="46"/>
                  <a:pt x="173" y="46"/>
                </a:cubicBezTo>
                <a:cubicBezTo>
                  <a:pt x="176" y="46"/>
                  <a:pt x="178" y="47"/>
                  <a:pt x="179" y="49"/>
                </a:cubicBezTo>
                <a:cubicBezTo>
                  <a:pt x="180" y="51"/>
                  <a:pt x="179" y="53"/>
                  <a:pt x="179" y="55"/>
                </a:cubicBezTo>
                <a:cubicBezTo>
                  <a:pt x="178" y="57"/>
                  <a:pt x="175" y="60"/>
                  <a:pt x="172" y="60"/>
                </a:cubicBezTo>
                <a:cubicBezTo>
                  <a:pt x="170" y="60"/>
                  <a:pt x="171" y="62"/>
                  <a:pt x="170" y="62"/>
                </a:cubicBezTo>
                <a:cubicBezTo>
                  <a:pt x="168" y="64"/>
                  <a:pt x="165" y="67"/>
                  <a:pt x="162" y="66"/>
                </a:cubicBezTo>
                <a:cubicBezTo>
                  <a:pt x="160" y="66"/>
                  <a:pt x="157" y="65"/>
                  <a:pt x="157" y="63"/>
                </a:cubicBezTo>
                <a:cubicBezTo>
                  <a:pt x="156" y="64"/>
                  <a:pt x="155" y="63"/>
                  <a:pt x="154" y="64"/>
                </a:cubicBezTo>
                <a:cubicBezTo>
                  <a:pt x="151" y="65"/>
                  <a:pt x="148" y="65"/>
                  <a:pt x="146" y="68"/>
                </a:cubicBezTo>
                <a:cubicBezTo>
                  <a:pt x="147" y="69"/>
                  <a:pt x="148" y="70"/>
                  <a:pt x="150" y="70"/>
                </a:cubicBezTo>
                <a:cubicBezTo>
                  <a:pt x="152" y="70"/>
                  <a:pt x="155" y="70"/>
                  <a:pt x="158" y="70"/>
                </a:cubicBezTo>
                <a:cubicBezTo>
                  <a:pt x="159" y="70"/>
                  <a:pt x="161" y="71"/>
                  <a:pt x="162" y="72"/>
                </a:cubicBezTo>
                <a:cubicBezTo>
                  <a:pt x="162" y="74"/>
                  <a:pt x="162" y="75"/>
                  <a:pt x="161" y="76"/>
                </a:cubicBezTo>
                <a:cubicBezTo>
                  <a:pt x="160" y="78"/>
                  <a:pt x="158" y="79"/>
                  <a:pt x="156" y="79"/>
                </a:cubicBezTo>
                <a:cubicBezTo>
                  <a:pt x="155" y="79"/>
                  <a:pt x="154" y="78"/>
                  <a:pt x="153" y="79"/>
                </a:cubicBezTo>
                <a:cubicBezTo>
                  <a:pt x="151" y="81"/>
                  <a:pt x="149" y="82"/>
                  <a:pt x="147" y="84"/>
                </a:cubicBezTo>
                <a:cubicBezTo>
                  <a:pt x="146" y="84"/>
                  <a:pt x="146" y="84"/>
                  <a:pt x="145" y="84"/>
                </a:cubicBezTo>
                <a:cubicBezTo>
                  <a:pt x="148" y="86"/>
                  <a:pt x="151" y="87"/>
                  <a:pt x="155" y="87"/>
                </a:cubicBezTo>
                <a:cubicBezTo>
                  <a:pt x="157" y="87"/>
                  <a:pt x="159" y="86"/>
                  <a:pt x="161" y="86"/>
                </a:cubicBezTo>
                <a:cubicBezTo>
                  <a:pt x="163" y="86"/>
                  <a:pt x="164" y="87"/>
                  <a:pt x="166" y="87"/>
                </a:cubicBezTo>
                <a:cubicBezTo>
                  <a:pt x="168" y="87"/>
                  <a:pt x="170" y="88"/>
                  <a:pt x="171" y="90"/>
                </a:cubicBezTo>
                <a:cubicBezTo>
                  <a:pt x="171" y="91"/>
                  <a:pt x="171" y="92"/>
                  <a:pt x="171" y="93"/>
                </a:cubicBezTo>
                <a:cubicBezTo>
                  <a:pt x="170" y="93"/>
                  <a:pt x="170" y="94"/>
                  <a:pt x="170" y="95"/>
                </a:cubicBezTo>
                <a:cubicBezTo>
                  <a:pt x="170" y="95"/>
                  <a:pt x="171" y="94"/>
                  <a:pt x="172" y="95"/>
                </a:cubicBezTo>
                <a:cubicBezTo>
                  <a:pt x="174" y="94"/>
                  <a:pt x="176" y="95"/>
                  <a:pt x="177" y="95"/>
                </a:cubicBezTo>
                <a:cubicBezTo>
                  <a:pt x="180" y="94"/>
                  <a:pt x="182" y="94"/>
                  <a:pt x="184" y="94"/>
                </a:cubicBezTo>
                <a:cubicBezTo>
                  <a:pt x="188" y="94"/>
                  <a:pt x="192" y="94"/>
                  <a:pt x="196" y="94"/>
                </a:cubicBezTo>
                <a:cubicBezTo>
                  <a:pt x="197" y="95"/>
                  <a:pt x="197" y="95"/>
                  <a:pt x="198" y="96"/>
                </a:cubicBezTo>
                <a:cubicBezTo>
                  <a:pt x="201" y="94"/>
                  <a:pt x="204" y="94"/>
                  <a:pt x="208" y="95"/>
                </a:cubicBezTo>
                <a:cubicBezTo>
                  <a:pt x="210" y="95"/>
                  <a:pt x="210" y="98"/>
                  <a:pt x="212" y="97"/>
                </a:cubicBezTo>
                <a:cubicBezTo>
                  <a:pt x="215" y="97"/>
                  <a:pt x="217" y="99"/>
                  <a:pt x="218" y="101"/>
                </a:cubicBezTo>
                <a:cubicBezTo>
                  <a:pt x="219" y="102"/>
                  <a:pt x="220" y="103"/>
                  <a:pt x="220" y="104"/>
                </a:cubicBezTo>
                <a:cubicBezTo>
                  <a:pt x="221" y="104"/>
                  <a:pt x="222" y="104"/>
                  <a:pt x="223" y="104"/>
                </a:cubicBezTo>
                <a:cubicBezTo>
                  <a:pt x="224" y="105"/>
                  <a:pt x="225" y="105"/>
                  <a:pt x="225" y="105"/>
                </a:cubicBezTo>
                <a:cubicBezTo>
                  <a:pt x="227" y="107"/>
                  <a:pt x="228" y="109"/>
                  <a:pt x="227" y="112"/>
                </a:cubicBezTo>
                <a:cubicBezTo>
                  <a:pt x="224" y="114"/>
                  <a:pt x="220" y="117"/>
                  <a:pt x="216" y="116"/>
                </a:cubicBezTo>
                <a:cubicBezTo>
                  <a:pt x="213" y="118"/>
                  <a:pt x="210" y="118"/>
                  <a:pt x="207" y="118"/>
                </a:cubicBezTo>
                <a:cubicBezTo>
                  <a:pt x="204" y="117"/>
                  <a:pt x="204" y="117"/>
                  <a:pt x="204" y="117"/>
                </a:cubicBezTo>
                <a:cubicBezTo>
                  <a:pt x="200" y="119"/>
                  <a:pt x="196" y="119"/>
                  <a:pt x="192" y="118"/>
                </a:cubicBezTo>
                <a:cubicBezTo>
                  <a:pt x="192" y="119"/>
                  <a:pt x="192" y="119"/>
                  <a:pt x="192" y="120"/>
                </a:cubicBezTo>
                <a:cubicBezTo>
                  <a:pt x="192" y="121"/>
                  <a:pt x="192" y="122"/>
                  <a:pt x="191" y="123"/>
                </a:cubicBezTo>
                <a:cubicBezTo>
                  <a:pt x="189" y="125"/>
                  <a:pt x="187" y="126"/>
                  <a:pt x="184" y="127"/>
                </a:cubicBezTo>
                <a:cubicBezTo>
                  <a:pt x="184" y="127"/>
                  <a:pt x="183" y="128"/>
                  <a:pt x="184" y="128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87" y="129"/>
                  <a:pt x="191" y="128"/>
                  <a:pt x="193" y="130"/>
                </a:cubicBezTo>
                <a:cubicBezTo>
                  <a:pt x="194" y="130"/>
                  <a:pt x="194" y="130"/>
                  <a:pt x="195" y="130"/>
                </a:cubicBezTo>
                <a:cubicBezTo>
                  <a:pt x="199" y="128"/>
                  <a:pt x="199" y="128"/>
                  <a:pt x="199" y="128"/>
                </a:cubicBezTo>
                <a:cubicBezTo>
                  <a:pt x="201" y="128"/>
                  <a:pt x="203" y="127"/>
                  <a:pt x="205" y="128"/>
                </a:cubicBezTo>
                <a:cubicBezTo>
                  <a:pt x="207" y="129"/>
                  <a:pt x="209" y="130"/>
                  <a:pt x="211" y="132"/>
                </a:cubicBezTo>
                <a:cubicBezTo>
                  <a:pt x="213" y="132"/>
                  <a:pt x="216" y="132"/>
                  <a:pt x="218" y="132"/>
                </a:cubicBezTo>
                <a:cubicBezTo>
                  <a:pt x="219" y="133"/>
                  <a:pt x="221" y="134"/>
                  <a:pt x="221" y="137"/>
                </a:cubicBezTo>
                <a:cubicBezTo>
                  <a:pt x="220" y="139"/>
                  <a:pt x="219" y="142"/>
                  <a:pt x="216" y="143"/>
                </a:cubicBezTo>
                <a:cubicBezTo>
                  <a:pt x="213" y="145"/>
                  <a:pt x="208" y="145"/>
                  <a:pt x="205" y="143"/>
                </a:cubicBezTo>
                <a:cubicBezTo>
                  <a:pt x="204" y="141"/>
                  <a:pt x="202" y="143"/>
                  <a:pt x="201" y="143"/>
                </a:cubicBezTo>
                <a:cubicBezTo>
                  <a:pt x="200" y="144"/>
                  <a:pt x="198" y="144"/>
                  <a:pt x="196" y="144"/>
                </a:cubicBezTo>
                <a:cubicBezTo>
                  <a:pt x="196" y="144"/>
                  <a:pt x="197" y="145"/>
                  <a:pt x="196" y="145"/>
                </a:cubicBezTo>
                <a:cubicBezTo>
                  <a:pt x="195" y="145"/>
                  <a:pt x="195" y="146"/>
                  <a:pt x="194" y="145"/>
                </a:cubicBezTo>
                <a:cubicBezTo>
                  <a:pt x="192" y="146"/>
                  <a:pt x="189" y="148"/>
                  <a:pt x="188" y="150"/>
                </a:cubicBezTo>
                <a:cubicBezTo>
                  <a:pt x="189" y="151"/>
                  <a:pt x="189" y="152"/>
                  <a:pt x="190" y="152"/>
                </a:cubicBezTo>
                <a:cubicBezTo>
                  <a:pt x="192" y="152"/>
                  <a:pt x="194" y="152"/>
                  <a:pt x="196" y="152"/>
                </a:cubicBezTo>
                <a:cubicBezTo>
                  <a:pt x="198" y="152"/>
                  <a:pt x="201" y="152"/>
                  <a:pt x="204" y="154"/>
                </a:cubicBezTo>
                <a:cubicBezTo>
                  <a:pt x="205" y="152"/>
                  <a:pt x="208" y="151"/>
                  <a:pt x="210" y="152"/>
                </a:cubicBezTo>
                <a:cubicBezTo>
                  <a:pt x="212" y="152"/>
                  <a:pt x="215" y="153"/>
                  <a:pt x="216" y="155"/>
                </a:cubicBezTo>
                <a:cubicBezTo>
                  <a:pt x="217" y="156"/>
                  <a:pt x="216" y="158"/>
                  <a:pt x="218" y="158"/>
                </a:cubicBezTo>
                <a:cubicBezTo>
                  <a:pt x="219" y="158"/>
                  <a:pt x="220" y="159"/>
                  <a:pt x="221" y="159"/>
                </a:cubicBezTo>
                <a:cubicBezTo>
                  <a:pt x="223" y="161"/>
                  <a:pt x="223" y="163"/>
                  <a:pt x="222" y="164"/>
                </a:cubicBezTo>
                <a:cubicBezTo>
                  <a:pt x="222" y="166"/>
                  <a:pt x="219" y="167"/>
                  <a:pt x="217" y="168"/>
                </a:cubicBezTo>
                <a:cubicBezTo>
                  <a:pt x="216" y="170"/>
                  <a:pt x="213" y="171"/>
                  <a:pt x="210" y="171"/>
                </a:cubicBezTo>
                <a:cubicBezTo>
                  <a:pt x="208" y="170"/>
                  <a:pt x="208" y="170"/>
                  <a:pt x="208" y="170"/>
                </a:cubicBezTo>
                <a:cubicBezTo>
                  <a:pt x="205" y="172"/>
                  <a:pt x="203" y="174"/>
                  <a:pt x="200" y="173"/>
                </a:cubicBezTo>
                <a:cubicBezTo>
                  <a:pt x="198" y="173"/>
                  <a:pt x="197" y="172"/>
                  <a:pt x="196" y="171"/>
                </a:cubicBezTo>
                <a:cubicBezTo>
                  <a:pt x="195" y="170"/>
                  <a:pt x="195" y="169"/>
                  <a:pt x="195" y="168"/>
                </a:cubicBezTo>
                <a:cubicBezTo>
                  <a:pt x="194" y="167"/>
                  <a:pt x="193" y="168"/>
                  <a:pt x="192" y="167"/>
                </a:cubicBezTo>
                <a:cubicBezTo>
                  <a:pt x="191" y="167"/>
                  <a:pt x="190" y="165"/>
                  <a:pt x="189" y="165"/>
                </a:cubicBezTo>
                <a:cubicBezTo>
                  <a:pt x="189" y="165"/>
                  <a:pt x="188" y="165"/>
                  <a:pt x="188" y="165"/>
                </a:cubicBezTo>
                <a:cubicBezTo>
                  <a:pt x="189" y="168"/>
                  <a:pt x="189" y="170"/>
                  <a:pt x="188" y="172"/>
                </a:cubicBezTo>
                <a:cubicBezTo>
                  <a:pt x="185" y="177"/>
                  <a:pt x="179" y="177"/>
                  <a:pt x="174" y="178"/>
                </a:cubicBezTo>
                <a:cubicBezTo>
                  <a:pt x="171" y="179"/>
                  <a:pt x="168" y="178"/>
                  <a:pt x="165" y="177"/>
                </a:cubicBezTo>
                <a:cubicBezTo>
                  <a:pt x="162" y="178"/>
                  <a:pt x="161" y="177"/>
                  <a:pt x="158" y="177"/>
                </a:cubicBezTo>
                <a:cubicBezTo>
                  <a:pt x="155" y="178"/>
                  <a:pt x="152" y="178"/>
                  <a:pt x="150" y="179"/>
                </a:cubicBezTo>
                <a:cubicBezTo>
                  <a:pt x="148" y="180"/>
                  <a:pt x="147" y="180"/>
                  <a:pt x="145" y="181"/>
                </a:cubicBezTo>
                <a:cubicBezTo>
                  <a:pt x="141" y="183"/>
                  <a:pt x="137" y="184"/>
                  <a:pt x="132" y="183"/>
                </a:cubicBezTo>
                <a:cubicBezTo>
                  <a:pt x="131" y="183"/>
                  <a:pt x="130" y="183"/>
                  <a:pt x="130" y="182"/>
                </a:cubicBezTo>
                <a:cubicBezTo>
                  <a:pt x="130" y="181"/>
                  <a:pt x="131" y="182"/>
                  <a:pt x="132" y="182"/>
                </a:cubicBezTo>
                <a:cubicBezTo>
                  <a:pt x="134" y="182"/>
                  <a:pt x="137" y="182"/>
                  <a:pt x="139" y="181"/>
                </a:cubicBezTo>
                <a:cubicBezTo>
                  <a:pt x="144" y="180"/>
                  <a:pt x="148" y="178"/>
                  <a:pt x="151" y="175"/>
                </a:cubicBezTo>
                <a:cubicBezTo>
                  <a:pt x="153" y="173"/>
                  <a:pt x="154" y="170"/>
                  <a:pt x="157" y="169"/>
                </a:cubicBezTo>
                <a:cubicBezTo>
                  <a:pt x="160" y="167"/>
                  <a:pt x="163" y="166"/>
                  <a:pt x="167" y="166"/>
                </a:cubicBezTo>
                <a:cubicBezTo>
                  <a:pt x="168" y="166"/>
                  <a:pt x="170" y="165"/>
                  <a:pt x="172" y="165"/>
                </a:cubicBezTo>
                <a:cubicBezTo>
                  <a:pt x="173" y="165"/>
                  <a:pt x="175" y="165"/>
                  <a:pt x="176" y="163"/>
                </a:cubicBezTo>
                <a:cubicBezTo>
                  <a:pt x="177" y="163"/>
                  <a:pt x="177" y="162"/>
                  <a:pt x="177" y="161"/>
                </a:cubicBezTo>
                <a:cubicBezTo>
                  <a:pt x="176" y="159"/>
                  <a:pt x="174" y="160"/>
                  <a:pt x="173" y="158"/>
                </a:cubicBezTo>
                <a:cubicBezTo>
                  <a:pt x="173" y="157"/>
                  <a:pt x="173" y="156"/>
                  <a:pt x="173" y="155"/>
                </a:cubicBezTo>
                <a:cubicBezTo>
                  <a:pt x="175" y="153"/>
                  <a:pt x="179" y="155"/>
                  <a:pt x="179" y="152"/>
                </a:cubicBezTo>
                <a:cubicBezTo>
                  <a:pt x="179" y="150"/>
                  <a:pt x="177" y="151"/>
                  <a:pt x="175" y="151"/>
                </a:cubicBezTo>
                <a:cubicBezTo>
                  <a:pt x="173" y="151"/>
                  <a:pt x="171" y="152"/>
                  <a:pt x="169" y="153"/>
                </a:cubicBezTo>
                <a:cubicBezTo>
                  <a:pt x="168" y="154"/>
                  <a:pt x="165" y="154"/>
                  <a:pt x="164" y="153"/>
                </a:cubicBezTo>
                <a:cubicBezTo>
                  <a:pt x="163" y="152"/>
                  <a:pt x="163" y="152"/>
                  <a:pt x="162" y="152"/>
                </a:cubicBezTo>
                <a:cubicBezTo>
                  <a:pt x="161" y="153"/>
                  <a:pt x="160" y="152"/>
                  <a:pt x="159" y="153"/>
                </a:cubicBezTo>
                <a:cubicBezTo>
                  <a:pt x="157" y="153"/>
                  <a:pt x="155" y="152"/>
                  <a:pt x="154" y="151"/>
                </a:cubicBezTo>
                <a:cubicBezTo>
                  <a:pt x="153" y="151"/>
                  <a:pt x="152" y="150"/>
                  <a:pt x="152" y="150"/>
                </a:cubicBezTo>
                <a:cubicBezTo>
                  <a:pt x="151" y="151"/>
                  <a:pt x="150" y="150"/>
                  <a:pt x="149" y="151"/>
                </a:cubicBezTo>
                <a:cubicBezTo>
                  <a:pt x="147" y="152"/>
                  <a:pt x="145" y="152"/>
                  <a:pt x="142" y="152"/>
                </a:cubicBezTo>
                <a:cubicBezTo>
                  <a:pt x="141" y="152"/>
                  <a:pt x="139" y="151"/>
                  <a:pt x="137" y="151"/>
                </a:cubicBezTo>
                <a:cubicBezTo>
                  <a:pt x="136" y="150"/>
                  <a:pt x="135" y="149"/>
                  <a:pt x="134" y="147"/>
                </a:cubicBezTo>
                <a:cubicBezTo>
                  <a:pt x="134" y="146"/>
                  <a:pt x="133" y="147"/>
                  <a:pt x="132" y="147"/>
                </a:cubicBezTo>
                <a:cubicBezTo>
                  <a:pt x="130" y="147"/>
                  <a:pt x="127" y="148"/>
                  <a:pt x="124" y="146"/>
                </a:cubicBezTo>
                <a:cubicBezTo>
                  <a:pt x="123" y="145"/>
                  <a:pt x="123" y="143"/>
                  <a:pt x="124" y="142"/>
                </a:cubicBezTo>
                <a:cubicBezTo>
                  <a:pt x="126" y="140"/>
                  <a:pt x="128" y="139"/>
                  <a:pt x="130" y="137"/>
                </a:cubicBezTo>
                <a:cubicBezTo>
                  <a:pt x="132" y="137"/>
                  <a:pt x="135" y="136"/>
                  <a:pt x="137" y="136"/>
                </a:cubicBezTo>
                <a:cubicBezTo>
                  <a:pt x="139" y="136"/>
                  <a:pt x="141" y="134"/>
                  <a:pt x="143" y="134"/>
                </a:cubicBezTo>
                <a:cubicBezTo>
                  <a:pt x="144" y="131"/>
                  <a:pt x="147" y="131"/>
                  <a:pt x="149" y="130"/>
                </a:cubicBezTo>
                <a:cubicBezTo>
                  <a:pt x="151" y="130"/>
                  <a:pt x="152" y="131"/>
                  <a:pt x="154" y="131"/>
                </a:cubicBezTo>
                <a:cubicBezTo>
                  <a:pt x="155" y="128"/>
                  <a:pt x="158" y="128"/>
                  <a:pt x="161" y="127"/>
                </a:cubicBezTo>
                <a:cubicBezTo>
                  <a:pt x="163" y="128"/>
                  <a:pt x="165" y="128"/>
                  <a:pt x="167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5" y="131"/>
                  <a:pt x="176" y="131"/>
                  <a:pt x="177" y="130"/>
                </a:cubicBezTo>
                <a:cubicBezTo>
                  <a:pt x="177" y="128"/>
                  <a:pt x="174" y="128"/>
                  <a:pt x="173" y="127"/>
                </a:cubicBezTo>
                <a:cubicBezTo>
                  <a:pt x="172" y="126"/>
                  <a:pt x="172" y="125"/>
                  <a:pt x="172" y="124"/>
                </a:cubicBezTo>
                <a:cubicBezTo>
                  <a:pt x="174" y="122"/>
                  <a:pt x="177" y="122"/>
                  <a:pt x="178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6" y="116"/>
                  <a:pt x="172" y="117"/>
                  <a:pt x="170" y="117"/>
                </a:cubicBezTo>
                <a:cubicBezTo>
                  <a:pt x="169" y="118"/>
                  <a:pt x="170" y="118"/>
                  <a:pt x="169" y="118"/>
                </a:cubicBezTo>
                <a:cubicBezTo>
                  <a:pt x="165" y="119"/>
                  <a:pt x="162" y="120"/>
                  <a:pt x="159" y="119"/>
                </a:cubicBezTo>
                <a:cubicBezTo>
                  <a:pt x="156" y="119"/>
                  <a:pt x="153" y="118"/>
                  <a:pt x="151" y="116"/>
                </a:cubicBezTo>
                <a:cubicBezTo>
                  <a:pt x="150" y="115"/>
                  <a:pt x="150" y="113"/>
                  <a:pt x="150" y="112"/>
                </a:cubicBezTo>
                <a:cubicBezTo>
                  <a:pt x="152" y="109"/>
                  <a:pt x="155" y="108"/>
                  <a:pt x="158" y="107"/>
                </a:cubicBezTo>
                <a:cubicBezTo>
                  <a:pt x="160" y="107"/>
                  <a:pt x="162" y="107"/>
                  <a:pt x="163" y="107"/>
                </a:cubicBezTo>
                <a:cubicBezTo>
                  <a:pt x="166" y="107"/>
                  <a:pt x="168" y="107"/>
                  <a:pt x="170" y="107"/>
                </a:cubicBezTo>
                <a:cubicBezTo>
                  <a:pt x="171" y="106"/>
                  <a:pt x="173" y="106"/>
                  <a:pt x="173" y="105"/>
                </a:cubicBezTo>
                <a:cubicBezTo>
                  <a:pt x="172" y="104"/>
                  <a:pt x="171" y="104"/>
                  <a:pt x="170" y="104"/>
                </a:cubicBezTo>
                <a:cubicBezTo>
                  <a:pt x="163" y="103"/>
                  <a:pt x="163" y="103"/>
                  <a:pt x="163" y="103"/>
                </a:cubicBezTo>
                <a:cubicBezTo>
                  <a:pt x="162" y="102"/>
                  <a:pt x="160" y="103"/>
                  <a:pt x="159" y="101"/>
                </a:cubicBezTo>
                <a:cubicBezTo>
                  <a:pt x="158" y="102"/>
                  <a:pt x="157" y="101"/>
                  <a:pt x="157" y="100"/>
                </a:cubicBezTo>
                <a:cubicBezTo>
                  <a:pt x="157" y="99"/>
                  <a:pt x="155" y="99"/>
                  <a:pt x="157" y="98"/>
                </a:cubicBezTo>
                <a:cubicBezTo>
                  <a:pt x="157" y="97"/>
                  <a:pt x="160" y="96"/>
                  <a:pt x="159" y="95"/>
                </a:cubicBezTo>
                <a:cubicBezTo>
                  <a:pt x="156" y="93"/>
                  <a:pt x="152" y="94"/>
                  <a:pt x="149" y="95"/>
                </a:cubicBezTo>
                <a:cubicBezTo>
                  <a:pt x="145" y="95"/>
                  <a:pt x="142" y="94"/>
                  <a:pt x="139" y="94"/>
                </a:cubicBezTo>
                <a:cubicBezTo>
                  <a:pt x="137" y="94"/>
                  <a:pt x="137" y="92"/>
                  <a:pt x="135" y="93"/>
                </a:cubicBezTo>
                <a:cubicBezTo>
                  <a:pt x="135" y="92"/>
                  <a:pt x="135" y="92"/>
                  <a:pt x="134" y="93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0" y="97"/>
                  <a:pt x="127" y="97"/>
                  <a:pt x="124" y="97"/>
                </a:cubicBezTo>
                <a:cubicBezTo>
                  <a:pt x="122" y="97"/>
                  <a:pt x="120" y="96"/>
                  <a:pt x="119" y="95"/>
                </a:cubicBezTo>
                <a:cubicBezTo>
                  <a:pt x="118" y="93"/>
                  <a:pt x="119" y="91"/>
                  <a:pt x="120" y="89"/>
                </a:cubicBezTo>
                <a:cubicBezTo>
                  <a:pt x="120" y="88"/>
                  <a:pt x="119" y="88"/>
                  <a:pt x="118" y="88"/>
                </a:cubicBezTo>
                <a:cubicBezTo>
                  <a:pt x="115" y="87"/>
                  <a:pt x="115" y="91"/>
                  <a:pt x="112" y="92"/>
                </a:cubicBezTo>
                <a:cubicBezTo>
                  <a:pt x="113" y="93"/>
                  <a:pt x="113" y="93"/>
                  <a:pt x="114" y="94"/>
                </a:cubicBezTo>
                <a:cubicBezTo>
                  <a:pt x="115" y="96"/>
                  <a:pt x="115" y="98"/>
                  <a:pt x="115" y="100"/>
                </a:cubicBezTo>
                <a:cubicBezTo>
                  <a:pt x="113" y="102"/>
                  <a:pt x="113" y="102"/>
                  <a:pt x="113" y="102"/>
                </a:cubicBezTo>
                <a:cubicBezTo>
                  <a:pt x="112" y="103"/>
                  <a:pt x="111" y="104"/>
                  <a:pt x="110" y="105"/>
                </a:cubicBezTo>
                <a:cubicBezTo>
                  <a:pt x="104" y="107"/>
                  <a:pt x="98" y="106"/>
                  <a:pt x="92" y="105"/>
                </a:cubicBezTo>
                <a:cubicBezTo>
                  <a:pt x="91" y="105"/>
                  <a:pt x="90" y="106"/>
                  <a:pt x="90" y="107"/>
                </a:cubicBezTo>
                <a:cubicBezTo>
                  <a:pt x="91" y="108"/>
                  <a:pt x="94" y="110"/>
                  <a:pt x="93" y="113"/>
                </a:cubicBezTo>
                <a:cubicBezTo>
                  <a:pt x="93" y="114"/>
                  <a:pt x="93" y="114"/>
                  <a:pt x="93" y="115"/>
                </a:cubicBezTo>
                <a:cubicBezTo>
                  <a:pt x="91" y="117"/>
                  <a:pt x="89" y="119"/>
                  <a:pt x="86" y="119"/>
                </a:cubicBezTo>
                <a:cubicBezTo>
                  <a:pt x="86" y="120"/>
                  <a:pt x="86" y="121"/>
                  <a:pt x="85" y="121"/>
                </a:cubicBezTo>
                <a:cubicBezTo>
                  <a:pt x="83" y="124"/>
                  <a:pt x="80" y="125"/>
                  <a:pt x="77" y="125"/>
                </a:cubicBezTo>
                <a:cubicBezTo>
                  <a:pt x="74" y="125"/>
                  <a:pt x="72" y="125"/>
                  <a:pt x="70" y="124"/>
                </a:cubicBezTo>
                <a:cubicBezTo>
                  <a:pt x="69" y="124"/>
                  <a:pt x="68" y="125"/>
                  <a:pt x="67" y="125"/>
                </a:cubicBezTo>
                <a:cubicBezTo>
                  <a:pt x="64" y="126"/>
                  <a:pt x="61" y="127"/>
                  <a:pt x="58" y="126"/>
                </a:cubicBezTo>
                <a:cubicBezTo>
                  <a:pt x="55" y="126"/>
                  <a:pt x="52" y="125"/>
                  <a:pt x="50" y="124"/>
                </a:cubicBezTo>
                <a:cubicBezTo>
                  <a:pt x="49" y="124"/>
                  <a:pt x="47" y="123"/>
                  <a:pt x="46" y="123"/>
                </a:cubicBezTo>
                <a:cubicBezTo>
                  <a:pt x="43" y="124"/>
                  <a:pt x="40" y="122"/>
                  <a:pt x="37" y="122"/>
                </a:cubicBezTo>
                <a:cubicBezTo>
                  <a:pt x="36" y="121"/>
                  <a:pt x="34" y="121"/>
                  <a:pt x="34" y="120"/>
                </a:cubicBezTo>
                <a:cubicBezTo>
                  <a:pt x="33" y="118"/>
                  <a:pt x="33" y="117"/>
                  <a:pt x="34" y="115"/>
                </a:cubicBezTo>
                <a:cubicBezTo>
                  <a:pt x="35" y="114"/>
                  <a:pt x="37" y="112"/>
                  <a:pt x="39" y="113"/>
                </a:cubicBezTo>
                <a:cubicBezTo>
                  <a:pt x="40" y="111"/>
                  <a:pt x="41" y="110"/>
                  <a:pt x="43" y="110"/>
                </a:cubicBezTo>
                <a:cubicBezTo>
                  <a:pt x="45" y="110"/>
                  <a:pt x="47" y="109"/>
                  <a:pt x="49" y="107"/>
                </a:cubicBezTo>
                <a:cubicBezTo>
                  <a:pt x="49" y="106"/>
                  <a:pt x="49" y="105"/>
                  <a:pt x="48" y="104"/>
                </a:cubicBezTo>
                <a:cubicBezTo>
                  <a:pt x="47" y="102"/>
                  <a:pt x="45" y="102"/>
                  <a:pt x="42" y="102"/>
                </a:cubicBezTo>
                <a:cubicBezTo>
                  <a:pt x="41" y="103"/>
                  <a:pt x="38" y="104"/>
                  <a:pt x="36" y="103"/>
                </a:cubicBezTo>
                <a:cubicBezTo>
                  <a:pt x="36" y="103"/>
                  <a:pt x="36" y="103"/>
                  <a:pt x="36" y="103"/>
                </a:cubicBezTo>
                <a:cubicBezTo>
                  <a:pt x="34" y="104"/>
                  <a:pt x="33" y="104"/>
                  <a:pt x="31" y="104"/>
                </a:cubicBezTo>
                <a:cubicBezTo>
                  <a:pt x="30" y="103"/>
                  <a:pt x="29" y="103"/>
                  <a:pt x="28" y="102"/>
                </a:cubicBezTo>
                <a:cubicBezTo>
                  <a:pt x="26" y="103"/>
                  <a:pt x="25" y="103"/>
                  <a:pt x="23" y="104"/>
                </a:cubicBezTo>
                <a:cubicBezTo>
                  <a:pt x="22" y="106"/>
                  <a:pt x="19" y="109"/>
                  <a:pt x="16" y="109"/>
                </a:cubicBezTo>
                <a:cubicBezTo>
                  <a:pt x="14" y="109"/>
                  <a:pt x="11" y="109"/>
                  <a:pt x="9" y="107"/>
                </a:cubicBezTo>
                <a:cubicBezTo>
                  <a:pt x="9" y="106"/>
                  <a:pt x="7" y="107"/>
                  <a:pt x="6" y="107"/>
                </a:cubicBezTo>
                <a:cubicBezTo>
                  <a:pt x="5" y="107"/>
                  <a:pt x="4" y="106"/>
                  <a:pt x="3" y="106"/>
                </a:cubicBezTo>
                <a:cubicBezTo>
                  <a:pt x="2" y="105"/>
                  <a:pt x="1" y="105"/>
                  <a:pt x="1" y="104"/>
                </a:cubicBezTo>
                <a:cubicBezTo>
                  <a:pt x="0" y="102"/>
                  <a:pt x="1" y="100"/>
                  <a:pt x="2" y="98"/>
                </a:cubicBezTo>
                <a:cubicBezTo>
                  <a:pt x="3" y="97"/>
                  <a:pt x="4" y="96"/>
                  <a:pt x="5" y="95"/>
                </a:cubicBezTo>
                <a:cubicBezTo>
                  <a:pt x="6" y="92"/>
                  <a:pt x="7" y="89"/>
                  <a:pt x="9" y="87"/>
                </a:cubicBezTo>
                <a:cubicBezTo>
                  <a:pt x="11" y="86"/>
                  <a:pt x="13" y="84"/>
                  <a:pt x="15" y="84"/>
                </a:cubicBezTo>
                <a:cubicBezTo>
                  <a:pt x="16" y="83"/>
                  <a:pt x="17" y="84"/>
                  <a:pt x="18" y="83"/>
                </a:cubicBezTo>
                <a:cubicBezTo>
                  <a:pt x="20" y="84"/>
                  <a:pt x="22" y="83"/>
                  <a:pt x="23" y="85"/>
                </a:cubicBezTo>
                <a:cubicBezTo>
                  <a:pt x="24" y="85"/>
                  <a:pt x="24" y="83"/>
                  <a:pt x="25" y="83"/>
                </a:cubicBezTo>
                <a:cubicBezTo>
                  <a:pt x="26" y="81"/>
                  <a:pt x="28" y="81"/>
                  <a:pt x="29" y="81"/>
                </a:cubicBezTo>
                <a:cubicBezTo>
                  <a:pt x="31" y="79"/>
                  <a:pt x="33" y="79"/>
                  <a:pt x="35" y="78"/>
                </a:cubicBezTo>
                <a:cubicBezTo>
                  <a:pt x="36" y="78"/>
                  <a:pt x="37" y="78"/>
                  <a:pt x="38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2" y="77"/>
                  <a:pt x="42" y="76"/>
                  <a:pt x="44" y="75"/>
                </a:cubicBezTo>
                <a:cubicBezTo>
                  <a:pt x="47" y="73"/>
                  <a:pt x="51" y="71"/>
                  <a:pt x="55" y="70"/>
                </a:cubicBezTo>
                <a:cubicBezTo>
                  <a:pt x="59" y="69"/>
                  <a:pt x="63" y="70"/>
                  <a:pt x="67" y="70"/>
                </a:cubicBezTo>
                <a:cubicBezTo>
                  <a:pt x="71" y="70"/>
                  <a:pt x="73" y="72"/>
                  <a:pt x="76" y="74"/>
                </a:cubicBezTo>
                <a:cubicBezTo>
                  <a:pt x="79" y="73"/>
                  <a:pt x="82" y="71"/>
                  <a:pt x="85" y="72"/>
                </a:cubicBezTo>
                <a:cubicBezTo>
                  <a:pt x="87" y="73"/>
                  <a:pt x="89" y="75"/>
                  <a:pt x="90" y="78"/>
                </a:cubicBezTo>
                <a:cubicBezTo>
                  <a:pt x="90" y="80"/>
                  <a:pt x="89" y="81"/>
                  <a:pt x="87" y="83"/>
                </a:cubicBezTo>
                <a:cubicBezTo>
                  <a:pt x="85" y="84"/>
                  <a:pt x="83" y="86"/>
                  <a:pt x="81" y="86"/>
                </a:cubicBezTo>
                <a:cubicBezTo>
                  <a:pt x="80" y="86"/>
                  <a:pt x="78" y="87"/>
                  <a:pt x="77" y="86"/>
                </a:cubicBezTo>
                <a:cubicBezTo>
                  <a:pt x="76" y="89"/>
                  <a:pt x="72" y="90"/>
                  <a:pt x="69" y="90"/>
                </a:cubicBezTo>
                <a:cubicBezTo>
                  <a:pt x="66" y="92"/>
                  <a:pt x="66" y="92"/>
                  <a:pt x="66" y="92"/>
                </a:cubicBezTo>
                <a:cubicBezTo>
                  <a:pt x="63" y="94"/>
                  <a:pt x="60" y="96"/>
                  <a:pt x="56" y="95"/>
                </a:cubicBezTo>
                <a:cubicBezTo>
                  <a:pt x="55" y="95"/>
                  <a:pt x="54" y="94"/>
                  <a:pt x="54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4"/>
                  <a:pt x="52" y="96"/>
                  <a:pt x="53" y="97"/>
                </a:cubicBezTo>
                <a:cubicBezTo>
                  <a:pt x="54" y="99"/>
                  <a:pt x="57" y="98"/>
                  <a:pt x="59" y="99"/>
                </a:cubicBezTo>
                <a:cubicBezTo>
                  <a:pt x="62" y="99"/>
                  <a:pt x="64" y="97"/>
                  <a:pt x="66" y="97"/>
                </a:cubicBezTo>
                <a:cubicBezTo>
                  <a:pt x="72" y="97"/>
                  <a:pt x="77" y="98"/>
                  <a:pt x="81" y="100"/>
                </a:cubicBezTo>
                <a:cubicBezTo>
                  <a:pt x="84" y="95"/>
                  <a:pt x="90" y="96"/>
                  <a:pt x="95" y="96"/>
                </a:cubicBezTo>
                <a:cubicBezTo>
                  <a:pt x="96" y="96"/>
                  <a:pt x="97" y="95"/>
                  <a:pt x="98" y="94"/>
                </a:cubicBezTo>
                <a:cubicBezTo>
                  <a:pt x="98" y="93"/>
                  <a:pt x="97" y="93"/>
                  <a:pt x="96" y="92"/>
                </a:cubicBezTo>
                <a:cubicBezTo>
                  <a:pt x="95" y="90"/>
                  <a:pt x="94" y="89"/>
                  <a:pt x="95" y="87"/>
                </a:cubicBezTo>
                <a:cubicBezTo>
                  <a:pt x="96" y="84"/>
                  <a:pt x="99" y="82"/>
                  <a:pt x="102" y="81"/>
                </a:cubicBezTo>
                <a:cubicBezTo>
                  <a:pt x="104" y="81"/>
                  <a:pt x="105" y="81"/>
                  <a:pt x="106" y="81"/>
                </a:cubicBezTo>
                <a:cubicBezTo>
                  <a:pt x="107" y="81"/>
                  <a:pt x="107" y="80"/>
                  <a:pt x="107" y="80"/>
                </a:cubicBezTo>
                <a:cubicBezTo>
                  <a:pt x="109" y="78"/>
                  <a:pt x="111" y="78"/>
                  <a:pt x="113" y="77"/>
                </a:cubicBezTo>
                <a:cubicBezTo>
                  <a:pt x="112" y="76"/>
                  <a:pt x="111" y="76"/>
                  <a:pt x="110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5" y="72"/>
                  <a:pt x="103" y="73"/>
                  <a:pt x="102" y="70"/>
                </a:cubicBezTo>
                <a:cubicBezTo>
                  <a:pt x="101" y="69"/>
                  <a:pt x="101" y="68"/>
                  <a:pt x="102" y="68"/>
                </a:cubicBezTo>
                <a:cubicBezTo>
                  <a:pt x="103" y="66"/>
                  <a:pt x="105" y="65"/>
                  <a:pt x="107" y="65"/>
                </a:cubicBezTo>
                <a:cubicBezTo>
                  <a:pt x="108" y="65"/>
                  <a:pt x="109" y="65"/>
                  <a:pt x="110" y="65"/>
                </a:cubicBezTo>
                <a:cubicBezTo>
                  <a:pt x="111" y="63"/>
                  <a:pt x="112" y="61"/>
                  <a:pt x="113" y="60"/>
                </a:cubicBezTo>
                <a:cubicBezTo>
                  <a:pt x="117" y="59"/>
                  <a:pt x="121" y="59"/>
                  <a:pt x="124" y="61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9" y="60"/>
                  <a:pt x="134" y="62"/>
                  <a:pt x="138" y="62"/>
                </a:cubicBezTo>
                <a:cubicBezTo>
                  <a:pt x="140" y="62"/>
                  <a:pt x="141" y="60"/>
                  <a:pt x="143" y="59"/>
                </a:cubicBezTo>
                <a:cubicBezTo>
                  <a:pt x="143" y="58"/>
                  <a:pt x="143" y="57"/>
                  <a:pt x="143" y="56"/>
                </a:cubicBezTo>
                <a:cubicBezTo>
                  <a:pt x="141" y="55"/>
                  <a:pt x="139" y="54"/>
                  <a:pt x="137" y="54"/>
                </a:cubicBezTo>
                <a:cubicBezTo>
                  <a:pt x="134" y="55"/>
                  <a:pt x="131" y="57"/>
                  <a:pt x="128" y="58"/>
                </a:cubicBezTo>
                <a:cubicBezTo>
                  <a:pt x="124" y="58"/>
                  <a:pt x="120" y="59"/>
                  <a:pt x="116" y="57"/>
                </a:cubicBezTo>
                <a:cubicBezTo>
                  <a:pt x="116" y="56"/>
                  <a:pt x="116" y="55"/>
                  <a:pt x="115" y="55"/>
                </a:cubicBezTo>
                <a:cubicBezTo>
                  <a:pt x="113" y="55"/>
                  <a:pt x="111" y="54"/>
                  <a:pt x="110" y="53"/>
                </a:cubicBezTo>
                <a:cubicBezTo>
                  <a:pt x="109" y="51"/>
                  <a:pt x="110" y="49"/>
                  <a:pt x="110" y="47"/>
                </a:cubicBezTo>
                <a:cubicBezTo>
                  <a:pt x="112" y="44"/>
                  <a:pt x="116" y="43"/>
                  <a:pt x="119" y="44"/>
                </a:cubicBezTo>
                <a:cubicBezTo>
                  <a:pt x="121" y="42"/>
                  <a:pt x="122" y="40"/>
                  <a:pt x="125" y="39"/>
                </a:cubicBezTo>
                <a:cubicBezTo>
                  <a:pt x="127" y="38"/>
                  <a:pt x="131" y="38"/>
                  <a:pt x="133" y="40"/>
                </a:cubicBezTo>
                <a:cubicBezTo>
                  <a:pt x="134" y="39"/>
                  <a:pt x="134" y="40"/>
                  <a:pt x="135" y="40"/>
                </a:cubicBezTo>
                <a:cubicBezTo>
                  <a:pt x="136" y="39"/>
                  <a:pt x="139" y="38"/>
                  <a:pt x="139" y="36"/>
                </a:cubicBezTo>
                <a:cubicBezTo>
                  <a:pt x="140" y="34"/>
                  <a:pt x="139" y="32"/>
                  <a:pt x="138" y="31"/>
                </a:cubicBezTo>
                <a:cubicBezTo>
                  <a:pt x="136" y="30"/>
                  <a:pt x="133" y="30"/>
                  <a:pt x="131" y="31"/>
                </a:cubicBezTo>
                <a:cubicBezTo>
                  <a:pt x="129" y="33"/>
                  <a:pt x="125" y="34"/>
                  <a:pt x="122" y="33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9" y="33"/>
                  <a:pt x="118" y="33"/>
                  <a:pt x="117" y="34"/>
                </a:cubicBezTo>
                <a:cubicBezTo>
                  <a:pt x="115" y="34"/>
                  <a:pt x="112" y="33"/>
                  <a:pt x="110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2" y="32"/>
                  <a:pt x="98" y="32"/>
                  <a:pt x="95" y="31"/>
                </a:cubicBezTo>
                <a:cubicBezTo>
                  <a:pt x="93" y="30"/>
                  <a:pt x="90" y="28"/>
                  <a:pt x="90" y="25"/>
                </a:cubicBezTo>
                <a:cubicBezTo>
                  <a:pt x="90" y="24"/>
                  <a:pt x="90" y="22"/>
                  <a:pt x="92" y="21"/>
                </a:cubicBezTo>
                <a:cubicBezTo>
                  <a:pt x="93" y="19"/>
                  <a:pt x="95" y="19"/>
                  <a:pt x="97" y="19"/>
                </a:cubicBezTo>
                <a:cubicBezTo>
                  <a:pt x="98" y="16"/>
                  <a:pt x="101" y="14"/>
                  <a:pt x="104" y="14"/>
                </a:cubicBezTo>
                <a:cubicBezTo>
                  <a:pt x="106" y="13"/>
                  <a:pt x="108" y="14"/>
                  <a:pt x="109" y="15"/>
                </a:cubicBezTo>
                <a:cubicBezTo>
                  <a:pt x="110" y="15"/>
                  <a:pt x="111" y="14"/>
                  <a:pt x="112" y="13"/>
                </a:cubicBezTo>
                <a:cubicBezTo>
                  <a:pt x="115" y="12"/>
                  <a:pt x="118" y="12"/>
                  <a:pt x="121" y="13"/>
                </a:cubicBezTo>
                <a:cubicBezTo>
                  <a:pt x="122" y="14"/>
                  <a:pt x="122" y="15"/>
                  <a:pt x="123" y="16"/>
                </a:cubicBezTo>
                <a:cubicBezTo>
                  <a:pt x="124" y="15"/>
                  <a:pt x="125" y="15"/>
                  <a:pt x="126" y="14"/>
                </a:cubicBezTo>
                <a:cubicBezTo>
                  <a:pt x="126" y="13"/>
                  <a:pt x="125" y="13"/>
                  <a:pt x="124" y="12"/>
                </a:cubicBezTo>
                <a:cubicBezTo>
                  <a:pt x="124" y="10"/>
                  <a:pt x="124" y="8"/>
                  <a:pt x="125" y="7"/>
                </a:cubicBezTo>
                <a:cubicBezTo>
                  <a:pt x="126" y="5"/>
                  <a:pt x="128" y="5"/>
                  <a:pt x="130" y="6"/>
                </a:cubicBezTo>
                <a:cubicBezTo>
                  <a:pt x="132" y="4"/>
                  <a:pt x="132" y="2"/>
                  <a:pt x="135" y="2"/>
                </a:cubicBezTo>
                <a:cubicBezTo>
                  <a:pt x="136" y="2"/>
                  <a:pt x="137" y="3"/>
                  <a:pt x="139" y="3"/>
                </a:cubicBezTo>
                <a:cubicBezTo>
                  <a:pt x="141" y="1"/>
                  <a:pt x="144" y="0"/>
                  <a:pt x="148" y="1"/>
                </a:cubicBezTo>
                <a:cubicBezTo>
                  <a:pt x="149" y="2"/>
                  <a:pt x="150" y="2"/>
                  <a:pt x="151" y="3"/>
                </a:cubicBezTo>
                <a:close/>
                <a:moveTo>
                  <a:pt x="150" y="5"/>
                </a:moveTo>
                <a:cubicBezTo>
                  <a:pt x="150" y="5"/>
                  <a:pt x="150" y="6"/>
                  <a:pt x="150" y="7"/>
                </a:cubicBezTo>
                <a:cubicBezTo>
                  <a:pt x="150" y="7"/>
                  <a:pt x="151" y="7"/>
                  <a:pt x="151" y="7"/>
                </a:cubicBezTo>
                <a:cubicBezTo>
                  <a:pt x="151" y="6"/>
                  <a:pt x="152" y="6"/>
                  <a:pt x="152" y="6"/>
                </a:cubicBezTo>
                <a:cubicBezTo>
                  <a:pt x="152" y="6"/>
                  <a:pt x="153" y="7"/>
                  <a:pt x="153" y="7"/>
                </a:cubicBezTo>
                <a:cubicBezTo>
                  <a:pt x="153" y="8"/>
                  <a:pt x="152" y="9"/>
                  <a:pt x="153" y="10"/>
                </a:cubicBezTo>
                <a:cubicBezTo>
                  <a:pt x="154" y="9"/>
                  <a:pt x="155" y="10"/>
                  <a:pt x="155" y="11"/>
                </a:cubicBezTo>
                <a:cubicBezTo>
                  <a:pt x="155" y="12"/>
                  <a:pt x="155" y="14"/>
                  <a:pt x="154" y="15"/>
                </a:cubicBezTo>
                <a:cubicBezTo>
                  <a:pt x="154" y="16"/>
                  <a:pt x="153" y="16"/>
                  <a:pt x="152" y="17"/>
                </a:cubicBezTo>
                <a:cubicBezTo>
                  <a:pt x="151" y="17"/>
                  <a:pt x="150" y="17"/>
                  <a:pt x="150" y="16"/>
                </a:cubicBezTo>
                <a:cubicBezTo>
                  <a:pt x="149" y="16"/>
                  <a:pt x="149" y="15"/>
                  <a:pt x="148" y="16"/>
                </a:cubicBezTo>
                <a:cubicBezTo>
                  <a:pt x="148" y="17"/>
                  <a:pt x="148" y="18"/>
                  <a:pt x="147" y="18"/>
                </a:cubicBezTo>
                <a:cubicBezTo>
                  <a:pt x="145" y="21"/>
                  <a:pt x="141" y="21"/>
                  <a:pt x="138" y="20"/>
                </a:cubicBezTo>
                <a:cubicBezTo>
                  <a:pt x="137" y="19"/>
                  <a:pt x="136" y="18"/>
                  <a:pt x="136" y="17"/>
                </a:cubicBezTo>
                <a:cubicBezTo>
                  <a:pt x="135" y="16"/>
                  <a:pt x="136" y="14"/>
                  <a:pt x="137" y="13"/>
                </a:cubicBezTo>
                <a:cubicBezTo>
                  <a:pt x="139" y="13"/>
                  <a:pt x="140" y="12"/>
                  <a:pt x="142" y="12"/>
                </a:cubicBezTo>
                <a:cubicBezTo>
                  <a:pt x="142" y="12"/>
                  <a:pt x="144" y="13"/>
                  <a:pt x="144" y="14"/>
                </a:cubicBezTo>
                <a:cubicBezTo>
                  <a:pt x="145" y="16"/>
                  <a:pt x="141" y="16"/>
                  <a:pt x="143" y="17"/>
                </a:cubicBezTo>
                <a:cubicBezTo>
                  <a:pt x="144" y="17"/>
                  <a:pt x="145" y="16"/>
                  <a:pt x="145" y="15"/>
                </a:cubicBezTo>
                <a:cubicBezTo>
                  <a:pt x="146" y="14"/>
                  <a:pt x="145" y="13"/>
                  <a:pt x="145" y="12"/>
                </a:cubicBezTo>
                <a:cubicBezTo>
                  <a:pt x="143" y="11"/>
                  <a:pt x="141" y="10"/>
                  <a:pt x="139" y="11"/>
                </a:cubicBezTo>
                <a:cubicBezTo>
                  <a:pt x="137" y="11"/>
                  <a:pt x="135" y="13"/>
                  <a:pt x="134" y="16"/>
                </a:cubicBezTo>
                <a:cubicBezTo>
                  <a:pt x="134" y="17"/>
                  <a:pt x="134" y="18"/>
                  <a:pt x="135" y="20"/>
                </a:cubicBezTo>
                <a:cubicBezTo>
                  <a:pt x="137" y="22"/>
                  <a:pt x="140" y="22"/>
                  <a:pt x="143" y="22"/>
                </a:cubicBezTo>
                <a:cubicBezTo>
                  <a:pt x="145" y="21"/>
                  <a:pt x="148" y="20"/>
                  <a:pt x="149" y="18"/>
                </a:cubicBezTo>
                <a:cubicBezTo>
                  <a:pt x="151" y="18"/>
                  <a:pt x="153" y="18"/>
                  <a:pt x="155" y="16"/>
                </a:cubicBezTo>
                <a:cubicBezTo>
                  <a:pt x="156" y="14"/>
                  <a:pt x="158" y="13"/>
                  <a:pt x="161" y="12"/>
                </a:cubicBezTo>
                <a:cubicBezTo>
                  <a:pt x="163" y="12"/>
                  <a:pt x="165" y="12"/>
                  <a:pt x="167" y="13"/>
                </a:cubicBezTo>
                <a:cubicBezTo>
                  <a:pt x="167" y="14"/>
                  <a:pt x="169" y="15"/>
                  <a:pt x="169" y="17"/>
                </a:cubicBezTo>
                <a:cubicBezTo>
                  <a:pt x="170" y="17"/>
                  <a:pt x="170" y="16"/>
                  <a:pt x="171" y="16"/>
                </a:cubicBezTo>
                <a:cubicBezTo>
                  <a:pt x="174" y="15"/>
                  <a:pt x="179" y="13"/>
                  <a:pt x="182" y="16"/>
                </a:cubicBezTo>
                <a:cubicBezTo>
                  <a:pt x="183" y="17"/>
                  <a:pt x="183" y="18"/>
                  <a:pt x="183" y="19"/>
                </a:cubicBezTo>
                <a:cubicBezTo>
                  <a:pt x="183" y="19"/>
                  <a:pt x="182" y="21"/>
                  <a:pt x="183" y="21"/>
                </a:cubicBezTo>
                <a:cubicBezTo>
                  <a:pt x="187" y="19"/>
                  <a:pt x="191" y="19"/>
                  <a:pt x="195" y="21"/>
                </a:cubicBezTo>
                <a:cubicBezTo>
                  <a:pt x="196" y="22"/>
                  <a:pt x="197" y="24"/>
                  <a:pt x="197" y="25"/>
                </a:cubicBezTo>
                <a:cubicBezTo>
                  <a:pt x="197" y="27"/>
                  <a:pt x="196" y="29"/>
                  <a:pt x="194" y="30"/>
                </a:cubicBezTo>
                <a:cubicBezTo>
                  <a:pt x="192" y="31"/>
                  <a:pt x="190" y="31"/>
                  <a:pt x="188" y="31"/>
                </a:cubicBezTo>
                <a:cubicBezTo>
                  <a:pt x="187" y="31"/>
                  <a:pt x="188" y="32"/>
                  <a:pt x="188" y="33"/>
                </a:cubicBezTo>
                <a:cubicBezTo>
                  <a:pt x="186" y="35"/>
                  <a:pt x="183" y="34"/>
                  <a:pt x="181" y="35"/>
                </a:cubicBezTo>
                <a:cubicBezTo>
                  <a:pt x="180" y="35"/>
                  <a:pt x="179" y="34"/>
                  <a:pt x="178" y="34"/>
                </a:cubicBezTo>
                <a:cubicBezTo>
                  <a:pt x="178" y="33"/>
                  <a:pt x="177" y="33"/>
                  <a:pt x="177" y="33"/>
                </a:cubicBezTo>
                <a:cubicBezTo>
                  <a:pt x="175" y="34"/>
                  <a:pt x="174" y="35"/>
                  <a:pt x="172" y="35"/>
                </a:cubicBezTo>
                <a:cubicBezTo>
                  <a:pt x="170" y="35"/>
                  <a:pt x="168" y="36"/>
                  <a:pt x="167" y="34"/>
                </a:cubicBezTo>
                <a:cubicBezTo>
                  <a:pt x="168" y="33"/>
                  <a:pt x="169" y="32"/>
                  <a:pt x="169" y="30"/>
                </a:cubicBezTo>
                <a:cubicBezTo>
                  <a:pt x="171" y="29"/>
                  <a:pt x="173" y="28"/>
                  <a:pt x="174" y="26"/>
                </a:cubicBezTo>
                <a:cubicBezTo>
                  <a:pt x="174" y="25"/>
                  <a:pt x="175" y="23"/>
                  <a:pt x="174" y="22"/>
                </a:cubicBezTo>
                <a:cubicBezTo>
                  <a:pt x="172" y="21"/>
                  <a:pt x="170" y="20"/>
                  <a:pt x="168" y="20"/>
                </a:cubicBezTo>
                <a:cubicBezTo>
                  <a:pt x="167" y="21"/>
                  <a:pt x="165" y="22"/>
                  <a:pt x="165" y="2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6" y="24"/>
                  <a:pt x="166" y="23"/>
                  <a:pt x="166" y="23"/>
                </a:cubicBezTo>
                <a:cubicBezTo>
                  <a:pt x="167" y="22"/>
                  <a:pt x="169" y="21"/>
                  <a:pt x="171" y="21"/>
                </a:cubicBezTo>
                <a:cubicBezTo>
                  <a:pt x="172" y="22"/>
                  <a:pt x="173" y="23"/>
                  <a:pt x="173" y="24"/>
                </a:cubicBezTo>
                <a:cubicBezTo>
                  <a:pt x="173" y="25"/>
                  <a:pt x="173" y="25"/>
                  <a:pt x="173" y="26"/>
                </a:cubicBezTo>
                <a:cubicBezTo>
                  <a:pt x="172" y="28"/>
                  <a:pt x="170" y="29"/>
                  <a:pt x="168" y="28"/>
                </a:cubicBezTo>
                <a:cubicBezTo>
                  <a:pt x="166" y="29"/>
                  <a:pt x="168" y="31"/>
                  <a:pt x="167" y="32"/>
                </a:cubicBezTo>
                <a:cubicBezTo>
                  <a:pt x="166" y="34"/>
                  <a:pt x="164" y="35"/>
                  <a:pt x="162" y="35"/>
                </a:cubicBezTo>
                <a:cubicBezTo>
                  <a:pt x="160" y="35"/>
                  <a:pt x="159" y="35"/>
                  <a:pt x="158" y="34"/>
                </a:cubicBezTo>
                <a:cubicBezTo>
                  <a:pt x="158" y="33"/>
                  <a:pt x="158" y="33"/>
                  <a:pt x="157" y="33"/>
                </a:cubicBezTo>
                <a:cubicBezTo>
                  <a:pt x="156" y="33"/>
                  <a:pt x="156" y="34"/>
                  <a:pt x="155" y="34"/>
                </a:cubicBezTo>
                <a:cubicBezTo>
                  <a:pt x="153" y="34"/>
                  <a:pt x="151" y="34"/>
                  <a:pt x="150" y="34"/>
                </a:cubicBezTo>
                <a:cubicBezTo>
                  <a:pt x="149" y="32"/>
                  <a:pt x="148" y="31"/>
                  <a:pt x="149" y="30"/>
                </a:cubicBezTo>
                <a:cubicBezTo>
                  <a:pt x="149" y="28"/>
                  <a:pt x="151" y="27"/>
                  <a:pt x="152" y="26"/>
                </a:cubicBezTo>
                <a:cubicBezTo>
                  <a:pt x="154" y="26"/>
                  <a:pt x="155" y="26"/>
                  <a:pt x="156" y="27"/>
                </a:cubicBezTo>
                <a:cubicBezTo>
                  <a:pt x="156" y="28"/>
                  <a:pt x="156" y="30"/>
                  <a:pt x="155" y="30"/>
                </a:cubicBezTo>
                <a:cubicBezTo>
                  <a:pt x="154" y="32"/>
                  <a:pt x="151" y="29"/>
                  <a:pt x="152" y="31"/>
                </a:cubicBezTo>
                <a:cubicBezTo>
                  <a:pt x="153" y="32"/>
                  <a:pt x="154" y="33"/>
                  <a:pt x="155" y="32"/>
                </a:cubicBezTo>
                <a:cubicBezTo>
                  <a:pt x="157" y="31"/>
                  <a:pt x="157" y="29"/>
                  <a:pt x="157" y="28"/>
                </a:cubicBezTo>
                <a:cubicBezTo>
                  <a:pt x="157" y="27"/>
                  <a:pt x="156" y="25"/>
                  <a:pt x="155" y="25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0" y="25"/>
                  <a:pt x="148" y="27"/>
                  <a:pt x="147" y="29"/>
                </a:cubicBezTo>
                <a:cubicBezTo>
                  <a:pt x="147" y="31"/>
                  <a:pt x="148" y="33"/>
                  <a:pt x="149" y="35"/>
                </a:cubicBezTo>
                <a:cubicBezTo>
                  <a:pt x="151" y="35"/>
                  <a:pt x="152" y="36"/>
                  <a:pt x="154" y="35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3" y="38"/>
                  <a:pt x="149" y="40"/>
                  <a:pt x="146" y="40"/>
                </a:cubicBezTo>
                <a:cubicBezTo>
                  <a:pt x="146" y="40"/>
                  <a:pt x="146" y="40"/>
                  <a:pt x="145" y="40"/>
                </a:cubicBezTo>
                <a:cubicBezTo>
                  <a:pt x="144" y="42"/>
                  <a:pt x="143" y="43"/>
                  <a:pt x="143" y="45"/>
                </a:cubicBezTo>
                <a:cubicBezTo>
                  <a:pt x="143" y="46"/>
                  <a:pt x="144" y="47"/>
                  <a:pt x="145" y="48"/>
                </a:cubicBezTo>
                <a:cubicBezTo>
                  <a:pt x="148" y="49"/>
                  <a:pt x="151" y="48"/>
                  <a:pt x="154" y="47"/>
                </a:cubicBezTo>
                <a:cubicBezTo>
                  <a:pt x="158" y="47"/>
                  <a:pt x="162" y="46"/>
                  <a:pt x="165" y="47"/>
                </a:cubicBezTo>
                <a:cubicBezTo>
                  <a:pt x="166" y="48"/>
                  <a:pt x="167" y="49"/>
                  <a:pt x="168" y="50"/>
                </a:cubicBezTo>
                <a:cubicBezTo>
                  <a:pt x="169" y="50"/>
                  <a:pt x="169" y="49"/>
                  <a:pt x="170" y="48"/>
                </a:cubicBezTo>
                <a:cubicBezTo>
                  <a:pt x="172" y="47"/>
                  <a:pt x="174" y="48"/>
                  <a:pt x="176" y="48"/>
                </a:cubicBezTo>
                <a:cubicBezTo>
                  <a:pt x="177" y="48"/>
                  <a:pt x="178" y="49"/>
                  <a:pt x="178" y="51"/>
                </a:cubicBezTo>
                <a:cubicBezTo>
                  <a:pt x="179" y="53"/>
                  <a:pt x="178" y="56"/>
                  <a:pt x="175" y="57"/>
                </a:cubicBezTo>
                <a:cubicBezTo>
                  <a:pt x="174" y="58"/>
                  <a:pt x="173" y="59"/>
                  <a:pt x="172" y="59"/>
                </a:cubicBezTo>
                <a:cubicBezTo>
                  <a:pt x="171" y="60"/>
                  <a:pt x="169" y="58"/>
                  <a:pt x="169" y="60"/>
                </a:cubicBezTo>
                <a:cubicBezTo>
                  <a:pt x="169" y="61"/>
                  <a:pt x="169" y="62"/>
                  <a:pt x="169" y="62"/>
                </a:cubicBezTo>
                <a:cubicBezTo>
                  <a:pt x="166" y="64"/>
                  <a:pt x="163" y="66"/>
                  <a:pt x="159" y="65"/>
                </a:cubicBezTo>
                <a:cubicBezTo>
                  <a:pt x="159" y="64"/>
                  <a:pt x="158" y="64"/>
                  <a:pt x="158" y="63"/>
                </a:cubicBezTo>
                <a:cubicBezTo>
                  <a:pt x="158" y="62"/>
                  <a:pt x="158" y="61"/>
                  <a:pt x="157" y="61"/>
                </a:cubicBezTo>
                <a:cubicBezTo>
                  <a:pt x="156" y="62"/>
                  <a:pt x="155" y="61"/>
                  <a:pt x="154" y="61"/>
                </a:cubicBezTo>
                <a:cubicBezTo>
                  <a:pt x="154" y="60"/>
                  <a:pt x="153" y="60"/>
                  <a:pt x="153" y="59"/>
                </a:cubicBezTo>
                <a:cubicBezTo>
                  <a:pt x="153" y="57"/>
                  <a:pt x="153" y="54"/>
                  <a:pt x="155" y="53"/>
                </a:cubicBezTo>
                <a:cubicBezTo>
                  <a:pt x="157" y="53"/>
                  <a:pt x="160" y="52"/>
                  <a:pt x="161" y="54"/>
                </a:cubicBezTo>
                <a:cubicBezTo>
                  <a:pt x="162" y="55"/>
                  <a:pt x="161" y="56"/>
                  <a:pt x="161" y="57"/>
                </a:cubicBezTo>
                <a:cubicBezTo>
                  <a:pt x="161" y="58"/>
                  <a:pt x="160" y="58"/>
                  <a:pt x="159" y="58"/>
                </a:cubicBezTo>
                <a:cubicBezTo>
                  <a:pt x="159" y="58"/>
                  <a:pt x="158" y="58"/>
                  <a:pt x="157" y="58"/>
                </a:cubicBezTo>
                <a:cubicBezTo>
                  <a:pt x="157" y="57"/>
                  <a:pt x="157" y="57"/>
                  <a:pt x="157" y="57"/>
                </a:cubicBezTo>
                <a:cubicBezTo>
                  <a:pt x="156" y="56"/>
                  <a:pt x="156" y="57"/>
                  <a:pt x="156" y="57"/>
                </a:cubicBezTo>
                <a:cubicBezTo>
                  <a:pt x="156" y="58"/>
                  <a:pt x="157" y="59"/>
                  <a:pt x="157" y="59"/>
                </a:cubicBezTo>
                <a:cubicBezTo>
                  <a:pt x="159" y="60"/>
                  <a:pt x="161" y="59"/>
                  <a:pt x="162" y="58"/>
                </a:cubicBezTo>
                <a:cubicBezTo>
                  <a:pt x="163" y="57"/>
                  <a:pt x="163" y="55"/>
                  <a:pt x="162" y="53"/>
                </a:cubicBezTo>
                <a:cubicBezTo>
                  <a:pt x="161" y="52"/>
                  <a:pt x="159" y="51"/>
                  <a:pt x="156" y="52"/>
                </a:cubicBezTo>
                <a:cubicBezTo>
                  <a:pt x="154" y="52"/>
                  <a:pt x="152" y="54"/>
                  <a:pt x="152" y="57"/>
                </a:cubicBezTo>
                <a:cubicBezTo>
                  <a:pt x="151" y="59"/>
                  <a:pt x="152" y="61"/>
                  <a:pt x="153" y="62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3"/>
                  <a:pt x="153" y="63"/>
                  <a:pt x="153" y="63"/>
                </a:cubicBezTo>
                <a:cubicBezTo>
                  <a:pt x="150" y="64"/>
                  <a:pt x="146" y="65"/>
                  <a:pt x="145" y="68"/>
                </a:cubicBezTo>
                <a:cubicBezTo>
                  <a:pt x="144" y="69"/>
                  <a:pt x="145" y="69"/>
                  <a:pt x="145" y="69"/>
                </a:cubicBezTo>
                <a:cubicBezTo>
                  <a:pt x="146" y="69"/>
                  <a:pt x="146" y="70"/>
                  <a:pt x="147" y="70"/>
                </a:cubicBezTo>
                <a:cubicBezTo>
                  <a:pt x="147" y="71"/>
                  <a:pt x="148" y="71"/>
                  <a:pt x="149" y="71"/>
                </a:cubicBezTo>
                <a:cubicBezTo>
                  <a:pt x="153" y="71"/>
                  <a:pt x="156" y="71"/>
                  <a:pt x="160" y="72"/>
                </a:cubicBezTo>
                <a:cubicBezTo>
                  <a:pt x="161" y="72"/>
                  <a:pt x="161" y="73"/>
                  <a:pt x="161" y="75"/>
                </a:cubicBezTo>
                <a:cubicBezTo>
                  <a:pt x="161" y="76"/>
                  <a:pt x="159" y="77"/>
                  <a:pt x="157" y="78"/>
                </a:cubicBezTo>
                <a:cubicBezTo>
                  <a:pt x="156" y="78"/>
                  <a:pt x="154" y="77"/>
                  <a:pt x="153" y="77"/>
                </a:cubicBezTo>
                <a:cubicBezTo>
                  <a:pt x="151" y="79"/>
                  <a:pt x="149" y="81"/>
                  <a:pt x="146" y="83"/>
                </a:cubicBezTo>
                <a:cubicBezTo>
                  <a:pt x="145" y="83"/>
                  <a:pt x="144" y="83"/>
                  <a:pt x="143" y="84"/>
                </a:cubicBezTo>
                <a:cubicBezTo>
                  <a:pt x="142" y="85"/>
                  <a:pt x="144" y="84"/>
                  <a:pt x="144" y="85"/>
                </a:cubicBezTo>
                <a:cubicBezTo>
                  <a:pt x="146" y="86"/>
                  <a:pt x="147" y="87"/>
                  <a:pt x="149" y="88"/>
                </a:cubicBezTo>
                <a:cubicBezTo>
                  <a:pt x="152" y="88"/>
                  <a:pt x="155" y="88"/>
                  <a:pt x="158" y="88"/>
                </a:cubicBezTo>
                <a:cubicBezTo>
                  <a:pt x="159" y="88"/>
                  <a:pt x="160" y="87"/>
                  <a:pt x="161" y="87"/>
                </a:cubicBezTo>
                <a:cubicBezTo>
                  <a:pt x="163" y="87"/>
                  <a:pt x="166" y="88"/>
                  <a:pt x="169" y="90"/>
                </a:cubicBezTo>
                <a:cubicBezTo>
                  <a:pt x="169" y="90"/>
                  <a:pt x="170" y="91"/>
                  <a:pt x="170" y="92"/>
                </a:cubicBezTo>
                <a:cubicBezTo>
                  <a:pt x="169" y="93"/>
                  <a:pt x="167" y="94"/>
                  <a:pt x="168" y="95"/>
                </a:cubicBezTo>
                <a:cubicBezTo>
                  <a:pt x="169" y="96"/>
                  <a:pt x="170" y="96"/>
                  <a:pt x="171" y="96"/>
                </a:cubicBezTo>
                <a:cubicBezTo>
                  <a:pt x="174" y="96"/>
                  <a:pt x="176" y="96"/>
                  <a:pt x="179" y="96"/>
                </a:cubicBezTo>
                <a:cubicBezTo>
                  <a:pt x="181" y="96"/>
                  <a:pt x="182" y="95"/>
                  <a:pt x="184" y="95"/>
                </a:cubicBezTo>
                <a:cubicBezTo>
                  <a:pt x="188" y="95"/>
                  <a:pt x="192" y="95"/>
                  <a:pt x="195" y="96"/>
                </a:cubicBezTo>
                <a:cubicBezTo>
                  <a:pt x="197" y="96"/>
                  <a:pt x="197" y="98"/>
                  <a:pt x="198" y="97"/>
                </a:cubicBezTo>
                <a:cubicBezTo>
                  <a:pt x="200" y="95"/>
                  <a:pt x="204" y="95"/>
                  <a:pt x="207" y="96"/>
                </a:cubicBezTo>
                <a:cubicBezTo>
                  <a:pt x="208" y="97"/>
                  <a:pt x="209" y="98"/>
                  <a:pt x="210" y="99"/>
                </a:cubicBezTo>
                <a:cubicBezTo>
                  <a:pt x="211" y="100"/>
                  <a:pt x="212" y="98"/>
                  <a:pt x="213" y="99"/>
                </a:cubicBezTo>
                <a:cubicBezTo>
                  <a:pt x="215" y="99"/>
                  <a:pt x="217" y="100"/>
                  <a:pt x="218" y="102"/>
                </a:cubicBezTo>
                <a:cubicBezTo>
                  <a:pt x="218" y="103"/>
                  <a:pt x="218" y="103"/>
                  <a:pt x="218" y="104"/>
                </a:cubicBezTo>
                <a:cubicBezTo>
                  <a:pt x="218" y="105"/>
                  <a:pt x="217" y="105"/>
                  <a:pt x="217" y="106"/>
                </a:cubicBezTo>
                <a:cubicBezTo>
                  <a:pt x="218" y="106"/>
                  <a:pt x="219" y="105"/>
                  <a:pt x="220" y="105"/>
                </a:cubicBezTo>
                <a:cubicBezTo>
                  <a:pt x="222" y="105"/>
                  <a:pt x="223" y="106"/>
                  <a:pt x="225" y="107"/>
                </a:cubicBezTo>
                <a:cubicBezTo>
                  <a:pt x="226" y="108"/>
                  <a:pt x="226" y="109"/>
                  <a:pt x="226" y="110"/>
                </a:cubicBezTo>
                <a:cubicBezTo>
                  <a:pt x="224" y="113"/>
                  <a:pt x="221" y="115"/>
                  <a:pt x="217" y="115"/>
                </a:cubicBezTo>
                <a:cubicBezTo>
                  <a:pt x="216" y="114"/>
                  <a:pt x="216" y="114"/>
                  <a:pt x="215" y="115"/>
                </a:cubicBezTo>
                <a:cubicBezTo>
                  <a:pt x="214" y="116"/>
                  <a:pt x="212" y="116"/>
                  <a:pt x="211" y="117"/>
                </a:cubicBezTo>
                <a:cubicBezTo>
                  <a:pt x="209" y="116"/>
                  <a:pt x="207" y="117"/>
                  <a:pt x="205" y="115"/>
                </a:cubicBezTo>
                <a:cubicBezTo>
                  <a:pt x="205" y="115"/>
                  <a:pt x="204" y="115"/>
                  <a:pt x="203" y="115"/>
                </a:cubicBezTo>
                <a:cubicBezTo>
                  <a:pt x="201" y="118"/>
                  <a:pt x="197" y="118"/>
                  <a:pt x="193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9" y="115"/>
                  <a:pt x="186" y="114"/>
                  <a:pt x="183" y="114"/>
                </a:cubicBezTo>
                <a:cubicBezTo>
                  <a:pt x="182" y="114"/>
                  <a:pt x="181" y="114"/>
                  <a:pt x="181" y="113"/>
                </a:cubicBezTo>
                <a:cubicBezTo>
                  <a:pt x="181" y="111"/>
                  <a:pt x="184" y="113"/>
                  <a:pt x="183" y="111"/>
                </a:cubicBezTo>
                <a:cubicBezTo>
                  <a:pt x="183" y="110"/>
                  <a:pt x="181" y="109"/>
                  <a:pt x="181" y="107"/>
                </a:cubicBezTo>
                <a:cubicBezTo>
                  <a:pt x="180" y="106"/>
                  <a:pt x="181" y="105"/>
                  <a:pt x="182" y="103"/>
                </a:cubicBezTo>
                <a:cubicBezTo>
                  <a:pt x="183" y="102"/>
                  <a:pt x="184" y="102"/>
                  <a:pt x="186" y="102"/>
                </a:cubicBezTo>
                <a:cubicBezTo>
                  <a:pt x="188" y="102"/>
                  <a:pt x="190" y="102"/>
                  <a:pt x="191" y="103"/>
                </a:cubicBezTo>
                <a:cubicBezTo>
                  <a:pt x="192" y="103"/>
                  <a:pt x="192" y="104"/>
                  <a:pt x="193" y="104"/>
                </a:cubicBezTo>
                <a:cubicBezTo>
                  <a:pt x="196" y="103"/>
                  <a:pt x="196" y="103"/>
                  <a:pt x="196" y="103"/>
                </a:cubicBezTo>
                <a:cubicBezTo>
                  <a:pt x="198" y="103"/>
                  <a:pt x="200" y="103"/>
                  <a:pt x="202" y="103"/>
                </a:cubicBezTo>
                <a:cubicBezTo>
                  <a:pt x="202" y="104"/>
                  <a:pt x="204" y="104"/>
                  <a:pt x="204" y="105"/>
                </a:cubicBezTo>
                <a:cubicBezTo>
                  <a:pt x="203" y="107"/>
                  <a:pt x="201" y="109"/>
                  <a:pt x="199" y="109"/>
                </a:cubicBezTo>
                <a:cubicBezTo>
                  <a:pt x="198" y="110"/>
                  <a:pt x="196" y="109"/>
                  <a:pt x="195" y="109"/>
                </a:cubicBezTo>
                <a:cubicBezTo>
                  <a:pt x="195" y="108"/>
                  <a:pt x="195" y="107"/>
                  <a:pt x="196" y="107"/>
                </a:cubicBezTo>
                <a:cubicBezTo>
                  <a:pt x="196" y="107"/>
                  <a:pt x="197" y="108"/>
                  <a:pt x="197" y="107"/>
                </a:cubicBezTo>
                <a:cubicBezTo>
                  <a:pt x="198" y="107"/>
                  <a:pt x="198" y="107"/>
                  <a:pt x="197" y="107"/>
                </a:cubicBezTo>
                <a:cubicBezTo>
                  <a:pt x="197" y="106"/>
                  <a:pt x="195" y="106"/>
                  <a:pt x="194" y="107"/>
                </a:cubicBezTo>
                <a:cubicBezTo>
                  <a:pt x="194" y="107"/>
                  <a:pt x="193" y="108"/>
                  <a:pt x="193" y="108"/>
                </a:cubicBezTo>
                <a:cubicBezTo>
                  <a:pt x="194" y="111"/>
                  <a:pt x="196" y="110"/>
                  <a:pt x="198" y="111"/>
                </a:cubicBezTo>
                <a:cubicBezTo>
                  <a:pt x="201" y="110"/>
                  <a:pt x="204" y="109"/>
                  <a:pt x="205" y="106"/>
                </a:cubicBezTo>
                <a:cubicBezTo>
                  <a:pt x="205" y="105"/>
                  <a:pt x="205" y="105"/>
                  <a:pt x="205" y="104"/>
                </a:cubicBezTo>
                <a:cubicBezTo>
                  <a:pt x="203" y="102"/>
                  <a:pt x="201" y="102"/>
                  <a:pt x="199" y="101"/>
                </a:cubicBezTo>
                <a:cubicBezTo>
                  <a:pt x="197" y="101"/>
                  <a:pt x="195" y="102"/>
                  <a:pt x="193" y="102"/>
                </a:cubicBezTo>
                <a:cubicBezTo>
                  <a:pt x="192" y="100"/>
                  <a:pt x="189" y="101"/>
                  <a:pt x="188" y="101"/>
                </a:cubicBezTo>
                <a:cubicBezTo>
                  <a:pt x="185" y="101"/>
                  <a:pt x="181" y="100"/>
                  <a:pt x="180" y="104"/>
                </a:cubicBezTo>
                <a:cubicBezTo>
                  <a:pt x="179" y="106"/>
                  <a:pt x="180" y="109"/>
                  <a:pt x="181" y="111"/>
                </a:cubicBezTo>
                <a:cubicBezTo>
                  <a:pt x="180" y="112"/>
                  <a:pt x="178" y="112"/>
                  <a:pt x="179" y="114"/>
                </a:cubicBezTo>
                <a:cubicBezTo>
                  <a:pt x="180" y="115"/>
                  <a:pt x="182" y="115"/>
                  <a:pt x="183" y="115"/>
                </a:cubicBezTo>
                <a:cubicBezTo>
                  <a:pt x="186" y="115"/>
                  <a:pt x="189" y="116"/>
                  <a:pt x="191" y="118"/>
                </a:cubicBezTo>
                <a:cubicBezTo>
                  <a:pt x="191" y="119"/>
                  <a:pt x="191" y="121"/>
                  <a:pt x="191" y="122"/>
                </a:cubicBezTo>
                <a:cubicBezTo>
                  <a:pt x="189" y="125"/>
                  <a:pt x="186" y="125"/>
                  <a:pt x="183" y="126"/>
                </a:cubicBezTo>
                <a:cubicBezTo>
                  <a:pt x="181" y="127"/>
                  <a:pt x="183" y="130"/>
                  <a:pt x="180" y="129"/>
                </a:cubicBezTo>
                <a:cubicBezTo>
                  <a:pt x="180" y="130"/>
                  <a:pt x="179" y="130"/>
                  <a:pt x="178" y="130"/>
                </a:cubicBezTo>
                <a:cubicBezTo>
                  <a:pt x="179" y="127"/>
                  <a:pt x="175" y="127"/>
                  <a:pt x="174" y="126"/>
                </a:cubicBezTo>
                <a:cubicBezTo>
                  <a:pt x="173" y="125"/>
                  <a:pt x="174" y="124"/>
                  <a:pt x="175" y="124"/>
                </a:cubicBezTo>
                <a:cubicBezTo>
                  <a:pt x="177" y="123"/>
                  <a:pt x="177" y="122"/>
                  <a:pt x="179" y="121"/>
                </a:cubicBezTo>
                <a:cubicBezTo>
                  <a:pt x="179" y="120"/>
                  <a:pt x="180" y="119"/>
                  <a:pt x="180" y="119"/>
                </a:cubicBezTo>
                <a:cubicBezTo>
                  <a:pt x="179" y="117"/>
                  <a:pt x="177" y="116"/>
                  <a:pt x="175" y="116"/>
                </a:cubicBezTo>
                <a:cubicBezTo>
                  <a:pt x="171" y="115"/>
                  <a:pt x="167" y="117"/>
                  <a:pt x="162" y="116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60" y="114"/>
                  <a:pt x="157" y="114"/>
                  <a:pt x="158" y="112"/>
                </a:cubicBezTo>
                <a:cubicBezTo>
                  <a:pt x="159" y="109"/>
                  <a:pt x="162" y="109"/>
                  <a:pt x="164" y="108"/>
                </a:cubicBezTo>
                <a:cubicBezTo>
                  <a:pt x="165" y="109"/>
                  <a:pt x="167" y="109"/>
                  <a:pt x="167" y="108"/>
                </a:cubicBezTo>
                <a:cubicBezTo>
                  <a:pt x="170" y="108"/>
                  <a:pt x="173" y="108"/>
                  <a:pt x="174" y="105"/>
                </a:cubicBezTo>
                <a:cubicBezTo>
                  <a:pt x="174" y="105"/>
                  <a:pt x="174" y="105"/>
                  <a:pt x="174" y="104"/>
                </a:cubicBezTo>
                <a:cubicBezTo>
                  <a:pt x="172" y="102"/>
                  <a:pt x="170" y="103"/>
                  <a:pt x="168" y="102"/>
                </a:cubicBezTo>
                <a:cubicBezTo>
                  <a:pt x="163" y="102"/>
                  <a:pt x="163" y="102"/>
                  <a:pt x="163" y="102"/>
                </a:cubicBezTo>
                <a:cubicBezTo>
                  <a:pt x="162" y="101"/>
                  <a:pt x="160" y="101"/>
                  <a:pt x="159" y="100"/>
                </a:cubicBezTo>
                <a:cubicBezTo>
                  <a:pt x="159" y="99"/>
                  <a:pt x="159" y="99"/>
                  <a:pt x="158" y="98"/>
                </a:cubicBezTo>
                <a:cubicBezTo>
                  <a:pt x="159" y="97"/>
                  <a:pt x="161" y="96"/>
                  <a:pt x="160" y="94"/>
                </a:cubicBezTo>
                <a:cubicBezTo>
                  <a:pt x="159" y="92"/>
                  <a:pt x="156" y="92"/>
                  <a:pt x="154" y="93"/>
                </a:cubicBezTo>
                <a:cubicBezTo>
                  <a:pt x="152" y="93"/>
                  <a:pt x="150" y="93"/>
                  <a:pt x="148" y="94"/>
                </a:cubicBezTo>
                <a:cubicBezTo>
                  <a:pt x="147" y="94"/>
                  <a:pt x="146" y="94"/>
                  <a:pt x="145" y="94"/>
                </a:cubicBezTo>
                <a:cubicBezTo>
                  <a:pt x="142" y="93"/>
                  <a:pt x="139" y="94"/>
                  <a:pt x="137" y="92"/>
                </a:cubicBezTo>
                <a:cubicBezTo>
                  <a:pt x="136" y="91"/>
                  <a:pt x="135" y="91"/>
                  <a:pt x="135" y="90"/>
                </a:cubicBezTo>
                <a:cubicBezTo>
                  <a:pt x="134" y="90"/>
                  <a:pt x="134" y="92"/>
                  <a:pt x="133" y="93"/>
                </a:cubicBezTo>
                <a:cubicBezTo>
                  <a:pt x="131" y="95"/>
                  <a:pt x="127" y="96"/>
                  <a:pt x="123" y="96"/>
                </a:cubicBezTo>
                <a:cubicBezTo>
                  <a:pt x="122" y="95"/>
                  <a:pt x="120" y="95"/>
                  <a:pt x="120" y="94"/>
                </a:cubicBezTo>
                <a:cubicBezTo>
                  <a:pt x="119" y="92"/>
                  <a:pt x="120" y="90"/>
                  <a:pt x="121" y="89"/>
                </a:cubicBezTo>
                <a:cubicBezTo>
                  <a:pt x="121" y="87"/>
                  <a:pt x="120" y="87"/>
                  <a:pt x="119" y="86"/>
                </a:cubicBezTo>
                <a:cubicBezTo>
                  <a:pt x="117" y="86"/>
                  <a:pt x="116" y="86"/>
                  <a:pt x="115" y="88"/>
                </a:cubicBezTo>
                <a:cubicBezTo>
                  <a:pt x="113" y="89"/>
                  <a:pt x="113" y="90"/>
                  <a:pt x="111" y="91"/>
                </a:cubicBezTo>
                <a:cubicBezTo>
                  <a:pt x="110" y="91"/>
                  <a:pt x="109" y="89"/>
                  <a:pt x="107" y="90"/>
                </a:cubicBezTo>
                <a:cubicBezTo>
                  <a:pt x="106" y="90"/>
                  <a:pt x="105" y="91"/>
                  <a:pt x="104" y="92"/>
                </a:cubicBezTo>
                <a:cubicBezTo>
                  <a:pt x="103" y="93"/>
                  <a:pt x="103" y="95"/>
                  <a:pt x="104" y="96"/>
                </a:cubicBezTo>
                <a:cubicBezTo>
                  <a:pt x="106" y="97"/>
                  <a:pt x="107" y="98"/>
                  <a:pt x="109" y="97"/>
                </a:cubicBezTo>
                <a:cubicBezTo>
                  <a:pt x="109" y="96"/>
                  <a:pt x="107" y="96"/>
                  <a:pt x="106" y="96"/>
                </a:cubicBezTo>
                <a:cubicBezTo>
                  <a:pt x="105" y="95"/>
                  <a:pt x="105" y="94"/>
                  <a:pt x="105" y="93"/>
                </a:cubicBezTo>
                <a:cubicBezTo>
                  <a:pt x="105" y="92"/>
                  <a:pt x="106" y="92"/>
                  <a:pt x="107" y="91"/>
                </a:cubicBezTo>
                <a:cubicBezTo>
                  <a:pt x="108" y="91"/>
                  <a:pt x="109" y="92"/>
                  <a:pt x="110" y="92"/>
                </a:cubicBezTo>
                <a:cubicBezTo>
                  <a:pt x="111" y="93"/>
                  <a:pt x="113" y="94"/>
                  <a:pt x="113" y="95"/>
                </a:cubicBezTo>
                <a:cubicBezTo>
                  <a:pt x="114" y="98"/>
                  <a:pt x="114" y="100"/>
                  <a:pt x="112" y="102"/>
                </a:cubicBezTo>
                <a:cubicBezTo>
                  <a:pt x="110" y="104"/>
                  <a:pt x="108" y="105"/>
                  <a:pt x="106" y="105"/>
                </a:cubicBezTo>
                <a:cubicBezTo>
                  <a:pt x="102" y="106"/>
                  <a:pt x="98" y="104"/>
                  <a:pt x="94" y="104"/>
                </a:cubicBezTo>
                <a:cubicBezTo>
                  <a:pt x="93" y="104"/>
                  <a:pt x="92" y="102"/>
                  <a:pt x="91" y="103"/>
                </a:cubicBezTo>
                <a:cubicBezTo>
                  <a:pt x="90" y="104"/>
                  <a:pt x="89" y="105"/>
                  <a:pt x="88" y="106"/>
                </a:cubicBezTo>
                <a:cubicBezTo>
                  <a:pt x="87" y="107"/>
                  <a:pt x="84" y="105"/>
                  <a:pt x="85" y="107"/>
                </a:cubicBezTo>
                <a:cubicBezTo>
                  <a:pt x="86" y="108"/>
                  <a:pt x="87" y="108"/>
                  <a:pt x="88" y="108"/>
                </a:cubicBezTo>
                <a:cubicBezTo>
                  <a:pt x="89" y="109"/>
                  <a:pt x="92" y="109"/>
                  <a:pt x="92" y="111"/>
                </a:cubicBezTo>
                <a:cubicBezTo>
                  <a:pt x="93" y="113"/>
                  <a:pt x="91" y="114"/>
                  <a:pt x="91" y="116"/>
                </a:cubicBezTo>
                <a:cubicBezTo>
                  <a:pt x="89" y="117"/>
                  <a:pt x="88" y="118"/>
                  <a:pt x="85" y="118"/>
                </a:cubicBezTo>
                <a:cubicBezTo>
                  <a:pt x="85" y="119"/>
                  <a:pt x="85" y="119"/>
                  <a:pt x="85" y="120"/>
                </a:cubicBezTo>
                <a:cubicBezTo>
                  <a:pt x="84" y="122"/>
                  <a:pt x="82" y="123"/>
                  <a:pt x="79" y="124"/>
                </a:cubicBezTo>
                <a:cubicBezTo>
                  <a:pt x="76" y="125"/>
                  <a:pt x="73" y="124"/>
                  <a:pt x="70" y="122"/>
                </a:cubicBezTo>
                <a:cubicBezTo>
                  <a:pt x="68" y="123"/>
                  <a:pt x="66" y="125"/>
                  <a:pt x="64" y="125"/>
                </a:cubicBezTo>
                <a:cubicBezTo>
                  <a:pt x="58" y="127"/>
                  <a:pt x="52" y="124"/>
                  <a:pt x="47" y="121"/>
                </a:cubicBezTo>
                <a:cubicBezTo>
                  <a:pt x="45" y="122"/>
                  <a:pt x="44" y="122"/>
                  <a:pt x="42" y="122"/>
                </a:cubicBezTo>
                <a:cubicBezTo>
                  <a:pt x="40" y="121"/>
                  <a:pt x="37" y="121"/>
                  <a:pt x="35" y="119"/>
                </a:cubicBezTo>
                <a:cubicBezTo>
                  <a:pt x="34" y="119"/>
                  <a:pt x="34" y="118"/>
                  <a:pt x="34" y="117"/>
                </a:cubicBezTo>
                <a:cubicBezTo>
                  <a:pt x="35" y="115"/>
                  <a:pt x="37" y="114"/>
                  <a:pt x="39" y="114"/>
                </a:cubicBezTo>
                <a:cubicBezTo>
                  <a:pt x="39" y="115"/>
                  <a:pt x="41" y="115"/>
                  <a:pt x="41" y="116"/>
                </a:cubicBezTo>
                <a:cubicBezTo>
                  <a:pt x="42" y="116"/>
                  <a:pt x="42" y="116"/>
                  <a:pt x="43" y="117"/>
                </a:cubicBezTo>
                <a:cubicBezTo>
                  <a:pt x="45" y="117"/>
                  <a:pt x="47" y="117"/>
                  <a:pt x="49" y="116"/>
                </a:cubicBezTo>
                <a:cubicBezTo>
                  <a:pt x="50" y="117"/>
                  <a:pt x="50" y="118"/>
                  <a:pt x="51" y="118"/>
                </a:cubicBezTo>
                <a:cubicBezTo>
                  <a:pt x="53" y="119"/>
                  <a:pt x="55" y="120"/>
                  <a:pt x="58" y="121"/>
                </a:cubicBezTo>
                <a:cubicBezTo>
                  <a:pt x="60" y="120"/>
                  <a:pt x="62" y="119"/>
                  <a:pt x="63" y="117"/>
                </a:cubicBezTo>
                <a:cubicBezTo>
                  <a:pt x="64" y="117"/>
                  <a:pt x="64" y="118"/>
                  <a:pt x="65" y="118"/>
                </a:cubicBezTo>
                <a:cubicBezTo>
                  <a:pt x="69" y="118"/>
                  <a:pt x="73" y="119"/>
                  <a:pt x="76" y="117"/>
                </a:cubicBezTo>
                <a:cubicBezTo>
                  <a:pt x="77" y="116"/>
                  <a:pt x="78" y="115"/>
                  <a:pt x="79" y="113"/>
                </a:cubicBezTo>
                <a:cubicBezTo>
                  <a:pt x="78" y="112"/>
                  <a:pt x="76" y="110"/>
                  <a:pt x="75" y="109"/>
                </a:cubicBezTo>
                <a:cubicBezTo>
                  <a:pt x="75" y="107"/>
                  <a:pt x="73" y="106"/>
                  <a:pt x="72" y="105"/>
                </a:cubicBezTo>
                <a:cubicBezTo>
                  <a:pt x="69" y="103"/>
                  <a:pt x="65" y="102"/>
                  <a:pt x="62" y="104"/>
                </a:cubicBezTo>
                <a:cubicBezTo>
                  <a:pt x="61" y="105"/>
                  <a:pt x="60" y="107"/>
                  <a:pt x="61" y="108"/>
                </a:cubicBezTo>
                <a:cubicBezTo>
                  <a:pt x="61" y="109"/>
                  <a:pt x="61" y="110"/>
                  <a:pt x="62" y="111"/>
                </a:cubicBezTo>
                <a:cubicBezTo>
                  <a:pt x="64" y="112"/>
                  <a:pt x="66" y="112"/>
                  <a:pt x="68" y="111"/>
                </a:cubicBezTo>
                <a:cubicBezTo>
                  <a:pt x="69" y="111"/>
                  <a:pt x="69" y="109"/>
                  <a:pt x="69" y="108"/>
                </a:cubicBezTo>
                <a:cubicBezTo>
                  <a:pt x="68" y="108"/>
                  <a:pt x="68" y="107"/>
                  <a:pt x="67" y="107"/>
                </a:cubicBezTo>
                <a:cubicBezTo>
                  <a:pt x="67" y="107"/>
                  <a:pt x="66" y="107"/>
                  <a:pt x="66" y="108"/>
                </a:cubicBezTo>
                <a:cubicBezTo>
                  <a:pt x="66" y="109"/>
                  <a:pt x="68" y="108"/>
                  <a:pt x="68" y="109"/>
                </a:cubicBezTo>
                <a:cubicBezTo>
                  <a:pt x="68" y="110"/>
                  <a:pt x="67" y="111"/>
                  <a:pt x="66" y="111"/>
                </a:cubicBezTo>
                <a:cubicBezTo>
                  <a:pt x="65" y="111"/>
                  <a:pt x="63" y="110"/>
                  <a:pt x="62" y="110"/>
                </a:cubicBezTo>
                <a:cubicBezTo>
                  <a:pt x="62" y="108"/>
                  <a:pt x="61" y="108"/>
                  <a:pt x="62" y="106"/>
                </a:cubicBezTo>
                <a:cubicBezTo>
                  <a:pt x="63" y="105"/>
                  <a:pt x="65" y="104"/>
                  <a:pt x="67" y="104"/>
                </a:cubicBezTo>
                <a:cubicBezTo>
                  <a:pt x="68" y="105"/>
                  <a:pt x="69" y="104"/>
                  <a:pt x="70" y="105"/>
                </a:cubicBezTo>
                <a:cubicBezTo>
                  <a:pt x="72" y="106"/>
                  <a:pt x="73" y="107"/>
                  <a:pt x="73" y="109"/>
                </a:cubicBezTo>
                <a:cubicBezTo>
                  <a:pt x="73" y="109"/>
                  <a:pt x="73" y="110"/>
                  <a:pt x="73" y="110"/>
                </a:cubicBezTo>
                <a:cubicBezTo>
                  <a:pt x="73" y="111"/>
                  <a:pt x="74" y="111"/>
                  <a:pt x="75" y="111"/>
                </a:cubicBezTo>
                <a:cubicBezTo>
                  <a:pt x="76" y="112"/>
                  <a:pt x="77" y="112"/>
                  <a:pt x="77" y="113"/>
                </a:cubicBezTo>
                <a:cubicBezTo>
                  <a:pt x="76" y="115"/>
                  <a:pt x="74" y="117"/>
                  <a:pt x="72" y="117"/>
                </a:cubicBezTo>
                <a:cubicBezTo>
                  <a:pt x="69" y="118"/>
                  <a:pt x="67" y="117"/>
                  <a:pt x="64" y="116"/>
                </a:cubicBezTo>
                <a:cubicBezTo>
                  <a:pt x="64" y="116"/>
                  <a:pt x="63" y="115"/>
                  <a:pt x="63" y="115"/>
                </a:cubicBezTo>
                <a:cubicBezTo>
                  <a:pt x="62" y="118"/>
                  <a:pt x="59" y="119"/>
                  <a:pt x="57" y="119"/>
                </a:cubicBezTo>
                <a:cubicBezTo>
                  <a:pt x="54" y="119"/>
                  <a:pt x="52" y="117"/>
                  <a:pt x="49" y="115"/>
                </a:cubicBezTo>
                <a:cubicBezTo>
                  <a:pt x="49" y="114"/>
                  <a:pt x="48" y="115"/>
                  <a:pt x="47" y="116"/>
                </a:cubicBezTo>
                <a:cubicBezTo>
                  <a:pt x="45" y="116"/>
                  <a:pt x="43" y="116"/>
                  <a:pt x="41" y="115"/>
                </a:cubicBezTo>
                <a:cubicBezTo>
                  <a:pt x="41" y="114"/>
                  <a:pt x="40" y="113"/>
                  <a:pt x="40" y="113"/>
                </a:cubicBezTo>
                <a:cubicBezTo>
                  <a:pt x="42" y="111"/>
                  <a:pt x="44" y="111"/>
                  <a:pt x="45" y="111"/>
                </a:cubicBezTo>
                <a:cubicBezTo>
                  <a:pt x="47" y="110"/>
                  <a:pt x="50" y="109"/>
                  <a:pt x="50" y="106"/>
                </a:cubicBezTo>
                <a:cubicBezTo>
                  <a:pt x="50" y="105"/>
                  <a:pt x="50" y="104"/>
                  <a:pt x="49" y="103"/>
                </a:cubicBezTo>
                <a:cubicBezTo>
                  <a:pt x="48" y="102"/>
                  <a:pt x="46" y="101"/>
                  <a:pt x="44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3" y="100"/>
                  <a:pt x="44" y="99"/>
                  <a:pt x="43" y="97"/>
                </a:cubicBezTo>
                <a:cubicBezTo>
                  <a:pt x="44" y="97"/>
                  <a:pt x="46" y="96"/>
                  <a:pt x="46" y="95"/>
                </a:cubicBezTo>
                <a:cubicBezTo>
                  <a:pt x="46" y="94"/>
                  <a:pt x="46" y="93"/>
                  <a:pt x="46" y="93"/>
                </a:cubicBezTo>
                <a:cubicBezTo>
                  <a:pt x="45" y="92"/>
                  <a:pt x="44" y="92"/>
                  <a:pt x="43" y="91"/>
                </a:cubicBezTo>
                <a:cubicBezTo>
                  <a:pt x="42" y="92"/>
                  <a:pt x="41" y="91"/>
                  <a:pt x="40" y="92"/>
                </a:cubicBezTo>
                <a:cubicBezTo>
                  <a:pt x="38" y="92"/>
                  <a:pt x="37" y="92"/>
                  <a:pt x="36" y="93"/>
                </a:cubicBezTo>
                <a:cubicBezTo>
                  <a:pt x="36" y="93"/>
                  <a:pt x="35" y="94"/>
                  <a:pt x="35" y="95"/>
                </a:cubicBezTo>
                <a:cubicBezTo>
                  <a:pt x="35" y="95"/>
                  <a:pt x="36" y="96"/>
                  <a:pt x="37" y="97"/>
                </a:cubicBezTo>
                <a:cubicBezTo>
                  <a:pt x="37" y="97"/>
                  <a:pt x="38" y="97"/>
                  <a:pt x="38" y="96"/>
                </a:cubicBezTo>
                <a:cubicBezTo>
                  <a:pt x="39" y="96"/>
                  <a:pt x="38" y="96"/>
                  <a:pt x="38" y="96"/>
                </a:cubicBezTo>
                <a:cubicBezTo>
                  <a:pt x="37" y="96"/>
                  <a:pt x="37" y="95"/>
                  <a:pt x="36" y="95"/>
                </a:cubicBezTo>
                <a:cubicBezTo>
                  <a:pt x="36" y="94"/>
                  <a:pt x="37" y="94"/>
                  <a:pt x="37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39" y="94"/>
                  <a:pt x="40" y="94"/>
                  <a:pt x="40" y="94"/>
                </a:cubicBezTo>
                <a:cubicBezTo>
                  <a:pt x="40" y="93"/>
                  <a:pt x="41" y="93"/>
                  <a:pt x="42" y="93"/>
                </a:cubicBezTo>
                <a:cubicBezTo>
                  <a:pt x="43" y="92"/>
                  <a:pt x="44" y="93"/>
                  <a:pt x="45" y="93"/>
                </a:cubicBezTo>
                <a:cubicBezTo>
                  <a:pt x="45" y="94"/>
                  <a:pt x="45" y="94"/>
                  <a:pt x="45" y="95"/>
                </a:cubicBezTo>
                <a:cubicBezTo>
                  <a:pt x="44" y="96"/>
                  <a:pt x="43" y="97"/>
                  <a:pt x="42" y="97"/>
                </a:cubicBezTo>
                <a:cubicBezTo>
                  <a:pt x="41" y="97"/>
                  <a:pt x="41" y="97"/>
                  <a:pt x="41" y="98"/>
                </a:cubicBezTo>
                <a:cubicBezTo>
                  <a:pt x="42" y="98"/>
                  <a:pt x="42" y="99"/>
                  <a:pt x="42" y="99"/>
                </a:cubicBezTo>
                <a:cubicBezTo>
                  <a:pt x="42" y="101"/>
                  <a:pt x="40" y="102"/>
                  <a:pt x="39" y="102"/>
                </a:cubicBezTo>
                <a:cubicBezTo>
                  <a:pt x="38" y="102"/>
                  <a:pt x="37" y="101"/>
                  <a:pt x="36" y="101"/>
                </a:cubicBezTo>
                <a:cubicBezTo>
                  <a:pt x="35" y="102"/>
                  <a:pt x="34" y="102"/>
                  <a:pt x="32" y="103"/>
                </a:cubicBezTo>
                <a:cubicBezTo>
                  <a:pt x="31" y="102"/>
                  <a:pt x="29" y="102"/>
                  <a:pt x="28" y="100"/>
                </a:cubicBezTo>
                <a:cubicBezTo>
                  <a:pt x="27" y="100"/>
                  <a:pt x="27" y="101"/>
                  <a:pt x="26" y="102"/>
                </a:cubicBezTo>
                <a:cubicBezTo>
                  <a:pt x="24" y="103"/>
                  <a:pt x="21" y="103"/>
                  <a:pt x="19" y="102"/>
                </a:cubicBezTo>
                <a:cubicBezTo>
                  <a:pt x="18" y="101"/>
                  <a:pt x="18" y="100"/>
                  <a:pt x="18" y="99"/>
                </a:cubicBezTo>
                <a:cubicBezTo>
                  <a:pt x="19" y="98"/>
                  <a:pt x="20" y="96"/>
                  <a:pt x="21" y="96"/>
                </a:cubicBezTo>
                <a:cubicBezTo>
                  <a:pt x="23" y="95"/>
                  <a:pt x="26" y="95"/>
                  <a:pt x="28" y="95"/>
                </a:cubicBezTo>
                <a:cubicBezTo>
                  <a:pt x="29" y="95"/>
                  <a:pt x="29" y="94"/>
                  <a:pt x="29" y="94"/>
                </a:cubicBezTo>
                <a:cubicBezTo>
                  <a:pt x="28" y="92"/>
                  <a:pt x="30" y="91"/>
                  <a:pt x="30" y="89"/>
                </a:cubicBezTo>
                <a:cubicBezTo>
                  <a:pt x="32" y="88"/>
                  <a:pt x="35" y="88"/>
                  <a:pt x="38" y="88"/>
                </a:cubicBezTo>
                <a:cubicBezTo>
                  <a:pt x="38" y="88"/>
                  <a:pt x="39" y="89"/>
                  <a:pt x="39" y="88"/>
                </a:cubicBezTo>
                <a:cubicBezTo>
                  <a:pt x="40" y="88"/>
                  <a:pt x="39" y="87"/>
                  <a:pt x="40" y="87"/>
                </a:cubicBezTo>
                <a:cubicBezTo>
                  <a:pt x="41" y="85"/>
                  <a:pt x="43" y="83"/>
                  <a:pt x="46" y="82"/>
                </a:cubicBezTo>
                <a:cubicBezTo>
                  <a:pt x="49" y="82"/>
                  <a:pt x="51" y="83"/>
                  <a:pt x="53" y="84"/>
                </a:cubicBezTo>
                <a:cubicBezTo>
                  <a:pt x="56" y="82"/>
                  <a:pt x="59" y="82"/>
                  <a:pt x="62" y="82"/>
                </a:cubicBezTo>
                <a:cubicBezTo>
                  <a:pt x="64" y="82"/>
                  <a:pt x="65" y="82"/>
                  <a:pt x="66" y="83"/>
                </a:cubicBezTo>
                <a:cubicBezTo>
                  <a:pt x="68" y="83"/>
                  <a:pt x="69" y="82"/>
                  <a:pt x="70" y="82"/>
                </a:cubicBezTo>
                <a:cubicBezTo>
                  <a:pt x="72" y="81"/>
                  <a:pt x="74" y="82"/>
                  <a:pt x="75" y="83"/>
                </a:cubicBezTo>
                <a:cubicBezTo>
                  <a:pt x="76" y="83"/>
                  <a:pt x="76" y="84"/>
                  <a:pt x="76" y="85"/>
                </a:cubicBezTo>
                <a:cubicBezTo>
                  <a:pt x="75" y="88"/>
                  <a:pt x="72" y="89"/>
                  <a:pt x="69" y="88"/>
                </a:cubicBezTo>
                <a:cubicBezTo>
                  <a:pt x="67" y="88"/>
                  <a:pt x="67" y="90"/>
                  <a:pt x="66" y="91"/>
                </a:cubicBezTo>
                <a:cubicBezTo>
                  <a:pt x="63" y="93"/>
                  <a:pt x="60" y="95"/>
                  <a:pt x="56" y="94"/>
                </a:cubicBezTo>
                <a:cubicBezTo>
                  <a:pt x="55" y="93"/>
                  <a:pt x="55" y="93"/>
                  <a:pt x="55" y="92"/>
                </a:cubicBezTo>
                <a:cubicBezTo>
                  <a:pt x="55" y="90"/>
                  <a:pt x="57" y="90"/>
                  <a:pt x="59" y="89"/>
                </a:cubicBezTo>
                <a:cubicBezTo>
                  <a:pt x="60" y="89"/>
                  <a:pt x="60" y="90"/>
                  <a:pt x="60" y="90"/>
                </a:cubicBezTo>
                <a:cubicBezTo>
                  <a:pt x="60" y="91"/>
                  <a:pt x="59" y="91"/>
                  <a:pt x="60" y="92"/>
                </a:cubicBezTo>
                <a:cubicBezTo>
                  <a:pt x="61" y="92"/>
                  <a:pt x="61" y="92"/>
                  <a:pt x="61" y="91"/>
                </a:cubicBezTo>
                <a:cubicBezTo>
                  <a:pt x="62" y="91"/>
                  <a:pt x="62" y="90"/>
                  <a:pt x="62" y="89"/>
                </a:cubicBezTo>
                <a:cubicBezTo>
                  <a:pt x="61" y="89"/>
                  <a:pt x="60" y="88"/>
                  <a:pt x="59" y="88"/>
                </a:cubicBezTo>
                <a:cubicBezTo>
                  <a:pt x="56" y="88"/>
                  <a:pt x="54" y="90"/>
                  <a:pt x="5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2"/>
                  <a:pt x="52" y="93"/>
                  <a:pt x="52" y="93"/>
                </a:cubicBezTo>
                <a:cubicBezTo>
                  <a:pt x="52" y="94"/>
                  <a:pt x="51" y="96"/>
                  <a:pt x="52" y="98"/>
                </a:cubicBezTo>
                <a:cubicBezTo>
                  <a:pt x="55" y="100"/>
                  <a:pt x="60" y="100"/>
                  <a:pt x="63" y="99"/>
                </a:cubicBezTo>
                <a:cubicBezTo>
                  <a:pt x="68" y="98"/>
                  <a:pt x="73" y="98"/>
                  <a:pt x="78" y="100"/>
                </a:cubicBezTo>
                <a:cubicBezTo>
                  <a:pt x="79" y="100"/>
                  <a:pt x="80" y="101"/>
                  <a:pt x="81" y="102"/>
                </a:cubicBezTo>
                <a:cubicBezTo>
                  <a:pt x="81" y="102"/>
                  <a:pt x="81" y="102"/>
                  <a:pt x="82" y="102"/>
                </a:cubicBezTo>
                <a:cubicBezTo>
                  <a:pt x="82" y="101"/>
                  <a:pt x="83" y="99"/>
                  <a:pt x="84" y="99"/>
                </a:cubicBezTo>
                <a:cubicBezTo>
                  <a:pt x="87" y="97"/>
                  <a:pt x="91" y="97"/>
                  <a:pt x="94" y="97"/>
                </a:cubicBezTo>
                <a:cubicBezTo>
                  <a:pt x="97" y="97"/>
                  <a:pt x="99" y="96"/>
                  <a:pt x="101" y="94"/>
                </a:cubicBezTo>
                <a:cubicBezTo>
                  <a:pt x="101" y="93"/>
                  <a:pt x="99" y="93"/>
                  <a:pt x="99" y="93"/>
                </a:cubicBezTo>
                <a:cubicBezTo>
                  <a:pt x="97" y="92"/>
                  <a:pt x="97" y="90"/>
                  <a:pt x="96" y="89"/>
                </a:cubicBezTo>
                <a:cubicBezTo>
                  <a:pt x="96" y="86"/>
                  <a:pt x="99" y="83"/>
                  <a:pt x="102" y="82"/>
                </a:cubicBezTo>
                <a:cubicBezTo>
                  <a:pt x="104" y="82"/>
                  <a:pt x="106" y="82"/>
                  <a:pt x="107" y="83"/>
                </a:cubicBezTo>
                <a:cubicBezTo>
                  <a:pt x="108" y="83"/>
                  <a:pt x="108" y="83"/>
                  <a:pt x="108" y="82"/>
                </a:cubicBezTo>
                <a:cubicBezTo>
                  <a:pt x="107" y="81"/>
                  <a:pt x="109" y="81"/>
                  <a:pt x="109" y="80"/>
                </a:cubicBezTo>
                <a:cubicBezTo>
                  <a:pt x="112" y="78"/>
                  <a:pt x="115" y="79"/>
                  <a:pt x="118" y="79"/>
                </a:cubicBezTo>
                <a:cubicBezTo>
                  <a:pt x="121" y="79"/>
                  <a:pt x="125" y="78"/>
                  <a:pt x="128" y="78"/>
                </a:cubicBezTo>
                <a:cubicBezTo>
                  <a:pt x="130" y="78"/>
                  <a:pt x="132" y="77"/>
                  <a:pt x="133" y="75"/>
                </a:cubicBezTo>
                <a:cubicBezTo>
                  <a:pt x="134" y="73"/>
                  <a:pt x="133" y="72"/>
                  <a:pt x="132" y="71"/>
                </a:cubicBezTo>
                <a:cubicBezTo>
                  <a:pt x="131" y="71"/>
                  <a:pt x="132" y="70"/>
                  <a:pt x="132" y="70"/>
                </a:cubicBezTo>
                <a:cubicBezTo>
                  <a:pt x="132" y="68"/>
                  <a:pt x="131" y="67"/>
                  <a:pt x="130" y="67"/>
                </a:cubicBezTo>
                <a:cubicBezTo>
                  <a:pt x="129" y="65"/>
                  <a:pt x="127" y="66"/>
                  <a:pt x="126" y="66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3" y="65"/>
                  <a:pt x="121" y="65"/>
                  <a:pt x="119" y="65"/>
                </a:cubicBezTo>
                <a:cubicBezTo>
                  <a:pt x="118" y="66"/>
                  <a:pt x="117" y="68"/>
                  <a:pt x="117" y="69"/>
                </a:cubicBezTo>
                <a:cubicBezTo>
                  <a:pt x="117" y="69"/>
                  <a:pt x="118" y="69"/>
                  <a:pt x="118" y="69"/>
                </a:cubicBezTo>
                <a:cubicBezTo>
                  <a:pt x="118" y="68"/>
                  <a:pt x="119" y="67"/>
                  <a:pt x="120" y="67"/>
                </a:cubicBezTo>
                <a:cubicBezTo>
                  <a:pt x="121" y="66"/>
                  <a:pt x="122" y="66"/>
                  <a:pt x="122" y="67"/>
                </a:cubicBezTo>
                <a:cubicBezTo>
                  <a:pt x="123" y="67"/>
                  <a:pt x="123" y="68"/>
                  <a:pt x="124" y="68"/>
                </a:cubicBezTo>
                <a:cubicBezTo>
                  <a:pt x="125" y="68"/>
                  <a:pt x="127" y="66"/>
                  <a:pt x="129" y="67"/>
                </a:cubicBezTo>
                <a:cubicBezTo>
                  <a:pt x="130" y="67"/>
                  <a:pt x="130" y="68"/>
                  <a:pt x="131" y="69"/>
                </a:cubicBezTo>
                <a:cubicBezTo>
                  <a:pt x="131" y="70"/>
                  <a:pt x="130" y="70"/>
                  <a:pt x="130" y="71"/>
                </a:cubicBezTo>
                <a:cubicBezTo>
                  <a:pt x="129" y="72"/>
                  <a:pt x="127" y="72"/>
                  <a:pt x="126" y="72"/>
                </a:cubicBezTo>
                <a:cubicBezTo>
                  <a:pt x="125" y="71"/>
                  <a:pt x="125" y="71"/>
                  <a:pt x="124" y="71"/>
                </a:cubicBezTo>
                <a:cubicBezTo>
                  <a:pt x="123" y="74"/>
                  <a:pt x="121" y="76"/>
                  <a:pt x="118" y="77"/>
                </a:cubicBezTo>
                <a:cubicBezTo>
                  <a:pt x="115" y="77"/>
                  <a:pt x="112" y="75"/>
                  <a:pt x="110" y="73"/>
                </a:cubicBezTo>
                <a:cubicBezTo>
                  <a:pt x="108" y="73"/>
                  <a:pt x="106" y="72"/>
                  <a:pt x="104" y="71"/>
                </a:cubicBezTo>
                <a:cubicBezTo>
                  <a:pt x="103" y="71"/>
                  <a:pt x="103" y="70"/>
                  <a:pt x="103" y="69"/>
                </a:cubicBezTo>
                <a:cubicBezTo>
                  <a:pt x="103" y="68"/>
                  <a:pt x="104" y="67"/>
                  <a:pt x="105" y="67"/>
                </a:cubicBezTo>
                <a:cubicBezTo>
                  <a:pt x="106" y="66"/>
                  <a:pt x="109" y="66"/>
                  <a:pt x="110" y="67"/>
                </a:cubicBezTo>
                <a:cubicBezTo>
                  <a:pt x="111" y="67"/>
                  <a:pt x="111" y="66"/>
                  <a:pt x="111" y="66"/>
                </a:cubicBezTo>
                <a:cubicBezTo>
                  <a:pt x="111" y="65"/>
                  <a:pt x="112" y="64"/>
                  <a:pt x="113" y="62"/>
                </a:cubicBezTo>
                <a:cubicBezTo>
                  <a:pt x="115" y="61"/>
                  <a:pt x="118" y="60"/>
                  <a:pt x="120" y="61"/>
                </a:cubicBezTo>
                <a:cubicBezTo>
                  <a:pt x="122" y="61"/>
                  <a:pt x="123" y="63"/>
                  <a:pt x="124" y="63"/>
                </a:cubicBezTo>
                <a:cubicBezTo>
                  <a:pt x="124" y="63"/>
                  <a:pt x="125" y="64"/>
                  <a:pt x="125" y="64"/>
                </a:cubicBezTo>
                <a:cubicBezTo>
                  <a:pt x="129" y="60"/>
                  <a:pt x="134" y="64"/>
                  <a:pt x="139" y="63"/>
                </a:cubicBezTo>
                <a:cubicBezTo>
                  <a:pt x="142" y="63"/>
                  <a:pt x="144" y="60"/>
                  <a:pt x="144" y="57"/>
                </a:cubicBezTo>
                <a:cubicBezTo>
                  <a:pt x="144" y="56"/>
                  <a:pt x="143" y="55"/>
                  <a:pt x="142" y="54"/>
                </a:cubicBezTo>
                <a:cubicBezTo>
                  <a:pt x="140" y="53"/>
                  <a:pt x="137" y="53"/>
                  <a:pt x="134" y="54"/>
                </a:cubicBezTo>
                <a:cubicBezTo>
                  <a:pt x="130" y="57"/>
                  <a:pt x="124" y="58"/>
                  <a:pt x="118" y="56"/>
                </a:cubicBezTo>
                <a:cubicBezTo>
                  <a:pt x="118" y="56"/>
                  <a:pt x="117" y="56"/>
                  <a:pt x="117" y="55"/>
                </a:cubicBezTo>
                <a:cubicBezTo>
                  <a:pt x="116" y="54"/>
                  <a:pt x="117" y="53"/>
                  <a:pt x="116" y="53"/>
                </a:cubicBezTo>
                <a:cubicBezTo>
                  <a:pt x="115" y="53"/>
                  <a:pt x="113" y="54"/>
                  <a:pt x="112" y="53"/>
                </a:cubicBezTo>
                <a:cubicBezTo>
                  <a:pt x="111" y="52"/>
                  <a:pt x="111" y="51"/>
                  <a:pt x="111" y="51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3" y="45"/>
                  <a:pt x="116" y="45"/>
                  <a:pt x="118" y="45"/>
                </a:cubicBezTo>
                <a:cubicBezTo>
                  <a:pt x="119" y="45"/>
                  <a:pt x="120" y="46"/>
                  <a:pt x="120" y="46"/>
                </a:cubicBezTo>
                <a:cubicBezTo>
                  <a:pt x="120" y="44"/>
                  <a:pt x="121" y="44"/>
                  <a:pt x="122" y="43"/>
                </a:cubicBezTo>
                <a:cubicBezTo>
                  <a:pt x="123" y="41"/>
                  <a:pt x="127" y="39"/>
                  <a:pt x="130" y="40"/>
                </a:cubicBezTo>
                <a:cubicBezTo>
                  <a:pt x="132" y="40"/>
                  <a:pt x="134" y="41"/>
                  <a:pt x="134" y="43"/>
                </a:cubicBezTo>
                <a:cubicBezTo>
                  <a:pt x="134" y="44"/>
                  <a:pt x="134" y="45"/>
                  <a:pt x="133" y="46"/>
                </a:cubicBezTo>
                <a:cubicBezTo>
                  <a:pt x="133" y="47"/>
                  <a:pt x="131" y="47"/>
                  <a:pt x="130" y="47"/>
                </a:cubicBezTo>
                <a:cubicBezTo>
                  <a:pt x="129" y="47"/>
                  <a:pt x="128" y="48"/>
                  <a:pt x="128" y="46"/>
                </a:cubicBezTo>
                <a:cubicBezTo>
                  <a:pt x="127" y="46"/>
                  <a:pt x="128" y="45"/>
                  <a:pt x="128" y="45"/>
                </a:cubicBezTo>
                <a:cubicBezTo>
                  <a:pt x="129" y="44"/>
                  <a:pt x="130" y="45"/>
                  <a:pt x="130" y="44"/>
                </a:cubicBezTo>
                <a:cubicBezTo>
                  <a:pt x="130" y="43"/>
                  <a:pt x="130" y="43"/>
                  <a:pt x="129" y="43"/>
                </a:cubicBezTo>
                <a:cubicBezTo>
                  <a:pt x="128" y="43"/>
                  <a:pt x="127" y="44"/>
                  <a:pt x="126" y="45"/>
                </a:cubicBezTo>
                <a:cubicBezTo>
                  <a:pt x="126" y="45"/>
                  <a:pt x="126" y="46"/>
                  <a:pt x="126" y="47"/>
                </a:cubicBezTo>
                <a:cubicBezTo>
                  <a:pt x="127" y="49"/>
                  <a:pt x="129" y="48"/>
                  <a:pt x="131" y="49"/>
                </a:cubicBezTo>
                <a:cubicBezTo>
                  <a:pt x="132" y="48"/>
                  <a:pt x="134" y="47"/>
                  <a:pt x="135" y="46"/>
                </a:cubicBezTo>
                <a:cubicBezTo>
                  <a:pt x="135" y="45"/>
                  <a:pt x="136" y="43"/>
                  <a:pt x="135" y="42"/>
                </a:cubicBezTo>
                <a:cubicBezTo>
                  <a:pt x="135" y="42"/>
                  <a:pt x="135" y="41"/>
                  <a:pt x="135" y="41"/>
                </a:cubicBezTo>
                <a:cubicBezTo>
                  <a:pt x="137" y="40"/>
                  <a:pt x="140" y="38"/>
                  <a:pt x="141" y="35"/>
                </a:cubicBezTo>
                <a:cubicBezTo>
                  <a:pt x="141" y="34"/>
                  <a:pt x="140" y="32"/>
                  <a:pt x="139" y="31"/>
                </a:cubicBezTo>
                <a:cubicBezTo>
                  <a:pt x="138" y="30"/>
                  <a:pt x="137" y="29"/>
                  <a:pt x="136" y="29"/>
                </a:cubicBezTo>
                <a:cubicBezTo>
                  <a:pt x="133" y="28"/>
                  <a:pt x="130" y="30"/>
                  <a:pt x="128" y="31"/>
                </a:cubicBezTo>
                <a:cubicBezTo>
                  <a:pt x="126" y="32"/>
                  <a:pt x="123" y="32"/>
                  <a:pt x="121" y="31"/>
                </a:cubicBezTo>
                <a:cubicBezTo>
                  <a:pt x="121" y="30"/>
                  <a:pt x="120" y="30"/>
                  <a:pt x="119" y="30"/>
                </a:cubicBezTo>
                <a:cubicBezTo>
                  <a:pt x="117" y="32"/>
                  <a:pt x="115" y="33"/>
                  <a:pt x="112" y="32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3" y="31"/>
                  <a:pt x="113" y="30"/>
                  <a:pt x="114" y="30"/>
                </a:cubicBezTo>
                <a:cubicBezTo>
                  <a:pt x="115" y="29"/>
                  <a:pt x="116" y="27"/>
                  <a:pt x="116" y="25"/>
                </a:cubicBezTo>
                <a:cubicBezTo>
                  <a:pt x="116" y="24"/>
                  <a:pt x="116" y="23"/>
                  <a:pt x="114" y="22"/>
                </a:cubicBezTo>
                <a:cubicBezTo>
                  <a:pt x="113" y="21"/>
                  <a:pt x="112" y="21"/>
                  <a:pt x="110" y="21"/>
                </a:cubicBezTo>
                <a:cubicBezTo>
                  <a:pt x="110" y="22"/>
                  <a:pt x="109" y="22"/>
                  <a:pt x="109" y="23"/>
                </a:cubicBezTo>
                <a:cubicBezTo>
                  <a:pt x="110" y="24"/>
                  <a:pt x="110" y="23"/>
                  <a:pt x="111" y="22"/>
                </a:cubicBezTo>
                <a:cubicBezTo>
                  <a:pt x="112" y="22"/>
                  <a:pt x="113" y="22"/>
                  <a:pt x="114" y="23"/>
                </a:cubicBezTo>
                <a:cubicBezTo>
                  <a:pt x="115" y="24"/>
                  <a:pt x="115" y="25"/>
                  <a:pt x="115" y="26"/>
                </a:cubicBezTo>
                <a:cubicBezTo>
                  <a:pt x="115" y="28"/>
                  <a:pt x="113" y="29"/>
                  <a:pt x="112" y="30"/>
                </a:cubicBezTo>
                <a:cubicBezTo>
                  <a:pt x="110" y="30"/>
                  <a:pt x="107" y="31"/>
                  <a:pt x="105" y="29"/>
                </a:cubicBezTo>
                <a:cubicBezTo>
                  <a:pt x="105" y="29"/>
                  <a:pt x="105" y="28"/>
                  <a:pt x="104" y="28"/>
                </a:cubicBezTo>
                <a:cubicBezTo>
                  <a:pt x="103" y="29"/>
                  <a:pt x="101" y="31"/>
                  <a:pt x="99" y="31"/>
                </a:cubicBezTo>
                <a:cubicBezTo>
                  <a:pt x="96" y="31"/>
                  <a:pt x="93" y="29"/>
                  <a:pt x="92" y="27"/>
                </a:cubicBezTo>
                <a:cubicBezTo>
                  <a:pt x="91" y="26"/>
                  <a:pt x="91" y="24"/>
                  <a:pt x="91" y="23"/>
                </a:cubicBezTo>
                <a:cubicBezTo>
                  <a:pt x="92" y="22"/>
                  <a:pt x="93" y="21"/>
                  <a:pt x="95" y="20"/>
                </a:cubicBezTo>
                <a:cubicBezTo>
                  <a:pt x="96" y="20"/>
                  <a:pt x="97" y="20"/>
                  <a:pt x="98" y="21"/>
                </a:cubicBezTo>
                <a:cubicBezTo>
                  <a:pt x="98" y="21"/>
                  <a:pt x="98" y="21"/>
                  <a:pt x="98" y="20"/>
                </a:cubicBezTo>
                <a:cubicBezTo>
                  <a:pt x="99" y="20"/>
                  <a:pt x="98" y="20"/>
                  <a:pt x="98" y="19"/>
                </a:cubicBezTo>
                <a:cubicBezTo>
                  <a:pt x="99" y="17"/>
                  <a:pt x="101" y="16"/>
                  <a:pt x="103" y="15"/>
                </a:cubicBezTo>
                <a:cubicBezTo>
                  <a:pt x="105" y="15"/>
                  <a:pt x="108" y="14"/>
                  <a:pt x="109" y="17"/>
                </a:cubicBezTo>
                <a:cubicBezTo>
                  <a:pt x="109" y="17"/>
                  <a:pt x="109" y="17"/>
                  <a:pt x="109" y="18"/>
                </a:cubicBezTo>
                <a:cubicBezTo>
                  <a:pt x="110" y="17"/>
                  <a:pt x="110" y="16"/>
                  <a:pt x="111" y="15"/>
                </a:cubicBezTo>
                <a:cubicBezTo>
                  <a:pt x="113" y="14"/>
                  <a:pt x="114" y="14"/>
                  <a:pt x="116" y="13"/>
                </a:cubicBezTo>
                <a:cubicBezTo>
                  <a:pt x="118" y="13"/>
                  <a:pt x="119" y="14"/>
                  <a:pt x="121" y="15"/>
                </a:cubicBezTo>
                <a:cubicBezTo>
                  <a:pt x="121" y="16"/>
                  <a:pt x="122" y="17"/>
                  <a:pt x="124" y="17"/>
                </a:cubicBezTo>
                <a:cubicBezTo>
                  <a:pt x="125" y="17"/>
                  <a:pt x="126" y="16"/>
                  <a:pt x="126" y="16"/>
                </a:cubicBezTo>
                <a:cubicBezTo>
                  <a:pt x="127" y="15"/>
                  <a:pt x="127" y="14"/>
                  <a:pt x="127" y="13"/>
                </a:cubicBezTo>
                <a:cubicBezTo>
                  <a:pt x="126" y="12"/>
                  <a:pt x="125" y="11"/>
                  <a:pt x="125" y="9"/>
                </a:cubicBezTo>
                <a:cubicBezTo>
                  <a:pt x="126" y="8"/>
                  <a:pt x="126" y="7"/>
                  <a:pt x="128" y="7"/>
                </a:cubicBezTo>
                <a:cubicBezTo>
                  <a:pt x="129" y="7"/>
                  <a:pt x="130" y="7"/>
                  <a:pt x="131" y="7"/>
                </a:cubicBezTo>
                <a:cubicBezTo>
                  <a:pt x="132" y="6"/>
                  <a:pt x="132" y="5"/>
                  <a:pt x="133" y="4"/>
                </a:cubicBezTo>
                <a:cubicBezTo>
                  <a:pt x="134" y="3"/>
                  <a:pt x="135" y="3"/>
                  <a:pt x="135" y="3"/>
                </a:cubicBezTo>
                <a:cubicBezTo>
                  <a:pt x="136" y="4"/>
                  <a:pt x="138" y="4"/>
                  <a:pt x="138" y="5"/>
                </a:cubicBezTo>
                <a:cubicBezTo>
                  <a:pt x="138" y="6"/>
                  <a:pt x="139" y="6"/>
                  <a:pt x="139" y="6"/>
                </a:cubicBezTo>
                <a:cubicBezTo>
                  <a:pt x="139" y="5"/>
                  <a:pt x="140" y="4"/>
                  <a:pt x="140" y="3"/>
                </a:cubicBezTo>
                <a:cubicBezTo>
                  <a:pt x="143" y="2"/>
                  <a:pt x="145" y="1"/>
                  <a:pt x="147" y="2"/>
                </a:cubicBezTo>
                <a:cubicBezTo>
                  <a:pt x="149" y="3"/>
                  <a:pt x="150" y="3"/>
                  <a:pt x="150" y="5"/>
                </a:cubicBezTo>
                <a:close/>
                <a:moveTo>
                  <a:pt x="61" y="71"/>
                </a:moveTo>
                <a:cubicBezTo>
                  <a:pt x="65" y="71"/>
                  <a:pt x="68" y="71"/>
                  <a:pt x="71" y="73"/>
                </a:cubicBezTo>
                <a:cubicBezTo>
                  <a:pt x="73" y="74"/>
                  <a:pt x="74" y="75"/>
                  <a:pt x="76" y="76"/>
                </a:cubicBezTo>
                <a:cubicBezTo>
                  <a:pt x="78" y="76"/>
                  <a:pt x="79" y="74"/>
                  <a:pt x="81" y="73"/>
                </a:cubicBezTo>
                <a:cubicBezTo>
                  <a:pt x="83" y="73"/>
                  <a:pt x="86" y="73"/>
                  <a:pt x="87" y="75"/>
                </a:cubicBezTo>
                <a:cubicBezTo>
                  <a:pt x="88" y="76"/>
                  <a:pt x="89" y="78"/>
                  <a:pt x="89" y="79"/>
                </a:cubicBezTo>
                <a:cubicBezTo>
                  <a:pt x="88" y="82"/>
                  <a:pt x="85" y="83"/>
                  <a:pt x="83" y="84"/>
                </a:cubicBezTo>
                <a:cubicBezTo>
                  <a:pt x="81" y="85"/>
                  <a:pt x="79" y="86"/>
                  <a:pt x="78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7" y="82"/>
                  <a:pt x="75" y="81"/>
                  <a:pt x="73" y="80"/>
                </a:cubicBezTo>
                <a:cubicBezTo>
                  <a:pt x="70" y="80"/>
                  <a:pt x="68" y="81"/>
                  <a:pt x="66" y="82"/>
                </a:cubicBezTo>
                <a:cubicBezTo>
                  <a:pt x="65" y="81"/>
                  <a:pt x="63" y="80"/>
                  <a:pt x="61" y="80"/>
                </a:cubicBezTo>
                <a:cubicBezTo>
                  <a:pt x="58" y="81"/>
                  <a:pt x="56" y="81"/>
                  <a:pt x="54" y="82"/>
                </a:cubicBezTo>
                <a:cubicBezTo>
                  <a:pt x="52" y="83"/>
                  <a:pt x="51" y="81"/>
                  <a:pt x="49" y="81"/>
                </a:cubicBezTo>
                <a:cubicBezTo>
                  <a:pt x="46" y="81"/>
                  <a:pt x="44" y="82"/>
                  <a:pt x="41" y="83"/>
                </a:cubicBezTo>
                <a:cubicBezTo>
                  <a:pt x="40" y="84"/>
                  <a:pt x="39" y="85"/>
                  <a:pt x="38" y="87"/>
                </a:cubicBezTo>
                <a:cubicBezTo>
                  <a:pt x="37" y="86"/>
                  <a:pt x="36" y="87"/>
                  <a:pt x="35" y="87"/>
                </a:cubicBezTo>
                <a:cubicBezTo>
                  <a:pt x="33" y="87"/>
                  <a:pt x="30" y="87"/>
                  <a:pt x="29" y="89"/>
                </a:cubicBezTo>
                <a:cubicBezTo>
                  <a:pt x="28" y="90"/>
                  <a:pt x="28" y="92"/>
                  <a:pt x="27" y="93"/>
                </a:cubicBezTo>
                <a:cubicBezTo>
                  <a:pt x="24" y="93"/>
                  <a:pt x="20" y="94"/>
                  <a:pt x="18" y="96"/>
                </a:cubicBezTo>
                <a:cubicBezTo>
                  <a:pt x="17" y="98"/>
                  <a:pt x="16" y="99"/>
                  <a:pt x="17" y="101"/>
                </a:cubicBezTo>
                <a:cubicBezTo>
                  <a:pt x="17" y="104"/>
                  <a:pt x="20" y="104"/>
                  <a:pt x="22" y="104"/>
                </a:cubicBezTo>
                <a:cubicBezTo>
                  <a:pt x="21" y="106"/>
                  <a:pt x="18" y="108"/>
                  <a:pt x="16" y="108"/>
                </a:cubicBezTo>
                <a:cubicBezTo>
                  <a:pt x="14" y="108"/>
                  <a:pt x="10" y="108"/>
                  <a:pt x="9" y="106"/>
                </a:cubicBezTo>
                <a:cubicBezTo>
                  <a:pt x="9" y="105"/>
                  <a:pt x="9" y="105"/>
                  <a:pt x="9" y="105"/>
                </a:cubicBezTo>
                <a:cubicBezTo>
                  <a:pt x="7" y="106"/>
                  <a:pt x="5" y="106"/>
                  <a:pt x="3" y="105"/>
                </a:cubicBezTo>
                <a:cubicBezTo>
                  <a:pt x="2" y="104"/>
                  <a:pt x="1" y="103"/>
                  <a:pt x="2" y="101"/>
                </a:cubicBezTo>
                <a:cubicBezTo>
                  <a:pt x="3" y="98"/>
                  <a:pt x="3" y="98"/>
                  <a:pt x="3" y="98"/>
                </a:cubicBezTo>
                <a:cubicBezTo>
                  <a:pt x="4" y="98"/>
                  <a:pt x="5" y="96"/>
                  <a:pt x="7" y="96"/>
                </a:cubicBezTo>
                <a:cubicBezTo>
                  <a:pt x="7" y="95"/>
                  <a:pt x="7" y="95"/>
                  <a:pt x="7" y="94"/>
                </a:cubicBezTo>
                <a:cubicBezTo>
                  <a:pt x="7" y="93"/>
                  <a:pt x="8" y="91"/>
                  <a:pt x="8" y="90"/>
                </a:cubicBezTo>
                <a:cubicBezTo>
                  <a:pt x="10" y="88"/>
                  <a:pt x="11" y="86"/>
                  <a:pt x="14" y="86"/>
                </a:cubicBezTo>
                <a:cubicBezTo>
                  <a:pt x="16" y="85"/>
                  <a:pt x="18" y="85"/>
                  <a:pt x="21" y="85"/>
                </a:cubicBezTo>
                <a:cubicBezTo>
                  <a:pt x="22" y="85"/>
                  <a:pt x="22" y="86"/>
                  <a:pt x="23" y="87"/>
                </a:cubicBezTo>
                <a:cubicBezTo>
                  <a:pt x="24" y="87"/>
                  <a:pt x="24" y="85"/>
                  <a:pt x="25" y="85"/>
                </a:cubicBezTo>
                <a:cubicBezTo>
                  <a:pt x="26" y="84"/>
                  <a:pt x="26" y="83"/>
                  <a:pt x="27" y="83"/>
                </a:cubicBezTo>
                <a:cubicBezTo>
                  <a:pt x="29" y="82"/>
                  <a:pt x="31" y="80"/>
                  <a:pt x="33" y="80"/>
                </a:cubicBezTo>
                <a:cubicBezTo>
                  <a:pt x="35" y="79"/>
                  <a:pt x="37" y="79"/>
                  <a:pt x="38" y="79"/>
                </a:cubicBezTo>
                <a:cubicBezTo>
                  <a:pt x="39" y="79"/>
                  <a:pt x="40" y="79"/>
                  <a:pt x="41" y="80"/>
                </a:cubicBezTo>
                <a:cubicBezTo>
                  <a:pt x="42" y="80"/>
                  <a:pt x="42" y="79"/>
                  <a:pt x="42" y="79"/>
                </a:cubicBezTo>
                <a:cubicBezTo>
                  <a:pt x="43" y="77"/>
                  <a:pt x="43" y="77"/>
                  <a:pt x="43" y="77"/>
                </a:cubicBezTo>
                <a:cubicBezTo>
                  <a:pt x="45" y="76"/>
                  <a:pt x="46" y="75"/>
                  <a:pt x="47" y="74"/>
                </a:cubicBezTo>
                <a:cubicBezTo>
                  <a:pt x="50" y="73"/>
                  <a:pt x="53" y="71"/>
                  <a:pt x="57" y="71"/>
                </a:cubicBezTo>
                <a:cubicBezTo>
                  <a:pt x="58" y="70"/>
                  <a:pt x="60" y="71"/>
                  <a:pt x="61" y="71"/>
                </a:cubicBezTo>
                <a:close/>
                <a:moveTo>
                  <a:pt x="132" y="73"/>
                </a:moveTo>
                <a:cubicBezTo>
                  <a:pt x="133" y="75"/>
                  <a:pt x="131" y="75"/>
                  <a:pt x="130" y="76"/>
                </a:cubicBezTo>
                <a:cubicBezTo>
                  <a:pt x="127" y="77"/>
                  <a:pt x="124" y="77"/>
                  <a:pt x="120" y="77"/>
                </a:cubicBezTo>
                <a:cubicBezTo>
                  <a:pt x="122" y="76"/>
                  <a:pt x="124" y="75"/>
                  <a:pt x="125" y="73"/>
                </a:cubicBezTo>
                <a:cubicBezTo>
                  <a:pt x="127" y="73"/>
                  <a:pt x="128" y="74"/>
                  <a:pt x="130" y="73"/>
                </a:cubicBezTo>
                <a:cubicBezTo>
                  <a:pt x="130" y="73"/>
                  <a:pt x="132" y="71"/>
                  <a:pt x="132" y="73"/>
                </a:cubicBezTo>
                <a:close/>
                <a:moveTo>
                  <a:pt x="159" y="109"/>
                </a:moveTo>
                <a:cubicBezTo>
                  <a:pt x="158" y="110"/>
                  <a:pt x="156" y="111"/>
                  <a:pt x="157" y="112"/>
                </a:cubicBezTo>
                <a:cubicBezTo>
                  <a:pt x="157" y="114"/>
                  <a:pt x="159" y="115"/>
                  <a:pt x="160" y="116"/>
                </a:cubicBezTo>
                <a:cubicBezTo>
                  <a:pt x="162" y="117"/>
                  <a:pt x="164" y="117"/>
                  <a:pt x="165" y="117"/>
                </a:cubicBezTo>
                <a:cubicBezTo>
                  <a:pt x="161" y="119"/>
                  <a:pt x="154" y="118"/>
                  <a:pt x="151" y="115"/>
                </a:cubicBezTo>
                <a:cubicBezTo>
                  <a:pt x="151" y="114"/>
                  <a:pt x="151" y="113"/>
                  <a:pt x="151" y="112"/>
                </a:cubicBezTo>
                <a:cubicBezTo>
                  <a:pt x="152" y="111"/>
                  <a:pt x="154" y="110"/>
                  <a:pt x="155" y="109"/>
                </a:cubicBezTo>
                <a:cubicBezTo>
                  <a:pt x="156" y="109"/>
                  <a:pt x="157" y="108"/>
                  <a:pt x="159" y="109"/>
                </a:cubicBezTo>
                <a:close/>
                <a:moveTo>
                  <a:pt x="166" y="130"/>
                </a:moveTo>
                <a:cubicBezTo>
                  <a:pt x="169" y="132"/>
                  <a:pt x="169" y="132"/>
                  <a:pt x="169" y="132"/>
                </a:cubicBezTo>
                <a:cubicBezTo>
                  <a:pt x="171" y="132"/>
                  <a:pt x="173" y="133"/>
                  <a:pt x="175" y="133"/>
                </a:cubicBezTo>
                <a:cubicBezTo>
                  <a:pt x="175" y="134"/>
                  <a:pt x="176" y="134"/>
                  <a:pt x="177" y="134"/>
                </a:cubicBezTo>
                <a:cubicBezTo>
                  <a:pt x="180" y="130"/>
                  <a:pt x="185" y="131"/>
                  <a:pt x="189" y="130"/>
                </a:cubicBezTo>
                <a:cubicBezTo>
                  <a:pt x="190" y="130"/>
                  <a:pt x="192" y="130"/>
                  <a:pt x="193" y="131"/>
                </a:cubicBezTo>
                <a:cubicBezTo>
                  <a:pt x="193" y="132"/>
                  <a:pt x="194" y="132"/>
                  <a:pt x="194" y="132"/>
                </a:cubicBezTo>
                <a:cubicBezTo>
                  <a:pt x="197" y="130"/>
                  <a:pt x="200" y="129"/>
                  <a:pt x="203" y="129"/>
                </a:cubicBezTo>
                <a:cubicBezTo>
                  <a:pt x="205" y="130"/>
                  <a:pt x="208" y="131"/>
                  <a:pt x="209" y="132"/>
                </a:cubicBezTo>
                <a:cubicBezTo>
                  <a:pt x="209" y="133"/>
                  <a:pt x="209" y="133"/>
                  <a:pt x="209" y="134"/>
                </a:cubicBezTo>
                <a:cubicBezTo>
                  <a:pt x="210" y="134"/>
                  <a:pt x="210" y="134"/>
                  <a:pt x="211" y="133"/>
                </a:cubicBezTo>
                <a:cubicBezTo>
                  <a:pt x="211" y="133"/>
                  <a:pt x="211" y="133"/>
                  <a:pt x="211" y="133"/>
                </a:cubicBezTo>
                <a:cubicBezTo>
                  <a:pt x="214" y="133"/>
                  <a:pt x="217" y="133"/>
                  <a:pt x="219" y="135"/>
                </a:cubicBezTo>
                <a:cubicBezTo>
                  <a:pt x="221" y="137"/>
                  <a:pt x="219" y="139"/>
                  <a:pt x="218" y="140"/>
                </a:cubicBezTo>
                <a:cubicBezTo>
                  <a:pt x="217" y="142"/>
                  <a:pt x="215" y="142"/>
                  <a:pt x="214" y="143"/>
                </a:cubicBezTo>
                <a:cubicBezTo>
                  <a:pt x="212" y="143"/>
                  <a:pt x="210" y="143"/>
                  <a:pt x="209" y="143"/>
                </a:cubicBezTo>
                <a:cubicBezTo>
                  <a:pt x="207" y="142"/>
                  <a:pt x="205" y="141"/>
                  <a:pt x="204" y="140"/>
                </a:cubicBezTo>
                <a:cubicBezTo>
                  <a:pt x="203" y="140"/>
                  <a:pt x="202" y="141"/>
                  <a:pt x="202" y="142"/>
                </a:cubicBezTo>
                <a:cubicBezTo>
                  <a:pt x="200" y="142"/>
                  <a:pt x="198" y="143"/>
                  <a:pt x="197" y="143"/>
                </a:cubicBezTo>
                <a:cubicBezTo>
                  <a:pt x="195" y="142"/>
                  <a:pt x="193" y="142"/>
                  <a:pt x="192" y="140"/>
                </a:cubicBezTo>
                <a:cubicBezTo>
                  <a:pt x="191" y="139"/>
                  <a:pt x="192" y="137"/>
                  <a:pt x="192" y="136"/>
                </a:cubicBezTo>
                <a:cubicBezTo>
                  <a:pt x="193" y="135"/>
                  <a:pt x="195" y="135"/>
                  <a:pt x="196" y="135"/>
                </a:cubicBezTo>
                <a:cubicBezTo>
                  <a:pt x="197" y="135"/>
                  <a:pt x="198" y="136"/>
                  <a:pt x="198" y="137"/>
                </a:cubicBezTo>
                <a:cubicBezTo>
                  <a:pt x="198" y="138"/>
                  <a:pt x="197" y="139"/>
                  <a:pt x="196" y="140"/>
                </a:cubicBezTo>
                <a:cubicBezTo>
                  <a:pt x="196" y="140"/>
                  <a:pt x="196" y="140"/>
                  <a:pt x="197" y="140"/>
                </a:cubicBezTo>
                <a:cubicBezTo>
                  <a:pt x="198" y="140"/>
                  <a:pt x="199" y="139"/>
                  <a:pt x="199" y="138"/>
                </a:cubicBezTo>
                <a:cubicBezTo>
                  <a:pt x="199" y="137"/>
                  <a:pt x="200" y="136"/>
                  <a:pt x="199" y="135"/>
                </a:cubicBezTo>
                <a:cubicBezTo>
                  <a:pt x="198" y="134"/>
                  <a:pt x="195" y="134"/>
                  <a:pt x="193" y="134"/>
                </a:cubicBezTo>
                <a:cubicBezTo>
                  <a:pt x="192" y="134"/>
                  <a:pt x="191" y="135"/>
                  <a:pt x="191" y="136"/>
                </a:cubicBezTo>
                <a:cubicBezTo>
                  <a:pt x="190" y="138"/>
                  <a:pt x="190" y="139"/>
                  <a:pt x="191" y="141"/>
                </a:cubicBezTo>
                <a:cubicBezTo>
                  <a:pt x="192" y="142"/>
                  <a:pt x="193" y="143"/>
                  <a:pt x="195" y="144"/>
                </a:cubicBezTo>
                <a:cubicBezTo>
                  <a:pt x="192" y="145"/>
                  <a:pt x="189" y="146"/>
                  <a:pt x="187" y="149"/>
                </a:cubicBezTo>
                <a:cubicBezTo>
                  <a:pt x="187" y="150"/>
                  <a:pt x="187" y="151"/>
                  <a:pt x="188" y="152"/>
                </a:cubicBezTo>
                <a:cubicBezTo>
                  <a:pt x="190" y="155"/>
                  <a:pt x="195" y="152"/>
                  <a:pt x="198" y="153"/>
                </a:cubicBezTo>
                <a:cubicBezTo>
                  <a:pt x="199" y="153"/>
                  <a:pt x="201" y="153"/>
                  <a:pt x="202" y="155"/>
                </a:cubicBezTo>
                <a:cubicBezTo>
                  <a:pt x="203" y="155"/>
                  <a:pt x="202" y="156"/>
                  <a:pt x="203" y="156"/>
                </a:cubicBezTo>
                <a:cubicBezTo>
                  <a:pt x="204" y="156"/>
                  <a:pt x="204" y="155"/>
                  <a:pt x="205" y="155"/>
                </a:cubicBezTo>
                <a:cubicBezTo>
                  <a:pt x="206" y="154"/>
                  <a:pt x="207" y="153"/>
                  <a:pt x="208" y="153"/>
                </a:cubicBezTo>
                <a:cubicBezTo>
                  <a:pt x="210" y="153"/>
                  <a:pt x="213" y="153"/>
                  <a:pt x="215" y="155"/>
                </a:cubicBezTo>
                <a:cubicBezTo>
                  <a:pt x="215" y="156"/>
                  <a:pt x="216" y="157"/>
                  <a:pt x="215" y="159"/>
                </a:cubicBezTo>
                <a:cubicBezTo>
                  <a:pt x="216" y="160"/>
                  <a:pt x="217" y="159"/>
                  <a:pt x="218" y="159"/>
                </a:cubicBezTo>
                <a:cubicBezTo>
                  <a:pt x="220" y="160"/>
                  <a:pt x="221" y="160"/>
                  <a:pt x="221" y="162"/>
                </a:cubicBezTo>
                <a:cubicBezTo>
                  <a:pt x="221" y="163"/>
                  <a:pt x="221" y="164"/>
                  <a:pt x="220" y="165"/>
                </a:cubicBezTo>
                <a:cubicBezTo>
                  <a:pt x="219" y="166"/>
                  <a:pt x="218" y="167"/>
                  <a:pt x="217" y="166"/>
                </a:cubicBezTo>
                <a:cubicBezTo>
                  <a:pt x="216" y="167"/>
                  <a:pt x="216" y="169"/>
                  <a:pt x="214" y="169"/>
                </a:cubicBezTo>
                <a:cubicBezTo>
                  <a:pt x="212" y="169"/>
                  <a:pt x="209" y="170"/>
                  <a:pt x="208" y="169"/>
                </a:cubicBezTo>
                <a:cubicBezTo>
                  <a:pt x="206" y="168"/>
                  <a:pt x="206" y="170"/>
                  <a:pt x="206" y="170"/>
                </a:cubicBezTo>
                <a:cubicBezTo>
                  <a:pt x="203" y="172"/>
                  <a:pt x="200" y="172"/>
                  <a:pt x="198" y="171"/>
                </a:cubicBezTo>
                <a:cubicBezTo>
                  <a:pt x="197" y="170"/>
                  <a:pt x="195" y="169"/>
                  <a:pt x="196" y="167"/>
                </a:cubicBezTo>
                <a:cubicBezTo>
                  <a:pt x="196" y="166"/>
                  <a:pt x="194" y="167"/>
                  <a:pt x="193" y="166"/>
                </a:cubicBezTo>
                <a:cubicBezTo>
                  <a:pt x="192" y="166"/>
                  <a:pt x="191" y="165"/>
                  <a:pt x="191" y="163"/>
                </a:cubicBezTo>
                <a:cubicBezTo>
                  <a:pt x="191" y="162"/>
                  <a:pt x="191" y="161"/>
                  <a:pt x="191" y="160"/>
                </a:cubicBezTo>
                <a:cubicBezTo>
                  <a:pt x="193" y="160"/>
                  <a:pt x="195" y="160"/>
                  <a:pt x="196" y="160"/>
                </a:cubicBezTo>
                <a:cubicBezTo>
                  <a:pt x="197" y="161"/>
                  <a:pt x="197" y="162"/>
                  <a:pt x="197" y="162"/>
                </a:cubicBezTo>
                <a:cubicBezTo>
                  <a:pt x="197" y="163"/>
                  <a:pt x="197" y="163"/>
                  <a:pt x="197" y="164"/>
                </a:cubicBezTo>
                <a:cubicBezTo>
                  <a:pt x="198" y="164"/>
                  <a:pt x="199" y="163"/>
                  <a:pt x="199" y="163"/>
                </a:cubicBezTo>
                <a:cubicBezTo>
                  <a:pt x="201" y="162"/>
                  <a:pt x="203" y="161"/>
                  <a:pt x="204" y="162"/>
                </a:cubicBezTo>
                <a:cubicBezTo>
                  <a:pt x="205" y="163"/>
                  <a:pt x="205" y="165"/>
                  <a:pt x="205" y="166"/>
                </a:cubicBezTo>
                <a:cubicBezTo>
                  <a:pt x="204" y="167"/>
                  <a:pt x="203" y="167"/>
                  <a:pt x="202" y="167"/>
                </a:cubicBezTo>
                <a:cubicBezTo>
                  <a:pt x="201" y="167"/>
                  <a:pt x="202" y="165"/>
                  <a:pt x="201" y="165"/>
                </a:cubicBezTo>
                <a:cubicBezTo>
                  <a:pt x="200" y="165"/>
                  <a:pt x="200" y="166"/>
                  <a:pt x="199" y="166"/>
                </a:cubicBezTo>
                <a:cubicBezTo>
                  <a:pt x="200" y="167"/>
                  <a:pt x="200" y="168"/>
                  <a:pt x="201" y="168"/>
                </a:cubicBezTo>
                <a:cubicBezTo>
                  <a:pt x="202" y="168"/>
                  <a:pt x="204" y="168"/>
                  <a:pt x="205" y="166"/>
                </a:cubicBezTo>
                <a:cubicBezTo>
                  <a:pt x="206" y="166"/>
                  <a:pt x="206" y="164"/>
                  <a:pt x="206" y="163"/>
                </a:cubicBezTo>
                <a:cubicBezTo>
                  <a:pt x="206" y="162"/>
                  <a:pt x="206" y="162"/>
                  <a:pt x="205" y="161"/>
                </a:cubicBezTo>
                <a:cubicBezTo>
                  <a:pt x="204" y="160"/>
                  <a:pt x="202" y="160"/>
                  <a:pt x="201" y="161"/>
                </a:cubicBezTo>
                <a:cubicBezTo>
                  <a:pt x="200" y="161"/>
                  <a:pt x="199" y="162"/>
                  <a:pt x="199" y="162"/>
                </a:cubicBezTo>
                <a:cubicBezTo>
                  <a:pt x="198" y="160"/>
                  <a:pt x="197" y="159"/>
                  <a:pt x="195" y="159"/>
                </a:cubicBezTo>
                <a:cubicBezTo>
                  <a:pt x="193" y="158"/>
                  <a:pt x="191" y="158"/>
                  <a:pt x="190" y="160"/>
                </a:cubicBezTo>
                <a:cubicBezTo>
                  <a:pt x="189" y="162"/>
                  <a:pt x="190" y="164"/>
                  <a:pt x="187" y="164"/>
                </a:cubicBezTo>
                <a:cubicBezTo>
                  <a:pt x="187" y="164"/>
                  <a:pt x="186" y="165"/>
                  <a:pt x="187" y="166"/>
                </a:cubicBezTo>
                <a:cubicBezTo>
                  <a:pt x="188" y="167"/>
                  <a:pt x="188" y="169"/>
                  <a:pt x="188" y="170"/>
                </a:cubicBezTo>
                <a:cubicBezTo>
                  <a:pt x="186" y="176"/>
                  <a:pt x="180" y="176"/>
                  <a:pt x="175" y="177"/>
                </a:cubicBezTo>
                <a:cubicBezTo>
                  <a:pt x="171" y="178"/>
                  <a:pt x="168" y="176"/>
                  <a:pt x="165" y="176"/>
                </a:cubicBezTo>
                <a:cubicBezTo>
                  <a:pt x="164" y="177"/>
                  <a:pt x="163" y="176"/>
                  <a:pt x="161" y="176"/>
                </a:cubicBezTo>
                <a:cubicBezTo>
                  <a:pt x="157" y="176"/>
                  <a:pt x="153" y="177"/>
                  <a:pt x="149" y="178"/>
                </a:cubicBezTo>
                <a:cubicBezTo>
                  <a:pt x="151" y="176"/>
                  <a:pt x="153" y="174"/>
                  <a:pt x="155" y="171"/>
                </a:cubicBezTo>
                <a:cubicBezTo>
                  <a:pt x="157" y="170"/>
                  <a:pt x="160" y="168"/>
                  <a:pt x="162" y="168"/>
                </a:cubicBezTo>
                <a:cubicBezTo>
                  <a:pt x="164" y="167"/>
                  <a:pt x="166" y="167"/>
                  <a:pt x="168" y="167"/>
                </a:cubicBezTo>
                <a:cubicBezTo>
                  <a:pt x="171" y="166"/>
                  <a:pt x="175" y="167"/>
                  <a:pt x="177" y="165"/>
                </a:cubicBezTo>
                <a:cubicBezTo>
                  <a:pt x="178" y="164"/>
                  <a:pt x="178" y="162"/>
                  <a:pt x="178" y="161"/>
                </a:cubicBezTo>
                <a:cubicBezTo>
                  <a:pt x="178" y="160"/>
                  <a:pt x="176" y="159"/>
                  <a:pt x="175" y="158"/>
                </a:cubicBezTo>
                <a:cubicBezTo>
                  <a:pt x="174" y="158"/>
                  <a:pt x="174" y="157"/>
                  <a:pt x="175" y="156"/>
                </a:cubicBezTo>
                <a:cubicBezTo>
                  <a:pt x="176" y="155"/>
                  <a:pt x="178" y="156"/>
                  <a:pt x="179" y="154"/>
                </a:cubicBezTo>
                <a:cubicBezTo>
                  <a:pt x="180" y="154"/>
                  <a:pt x="181" y="153"/>
                  <a:pt x="181" y="151"/>
                </a:cubicBezTo>
                <a:cubicBezTo>
                  <a:pt x="181" y="150"/>
                  <a:pt x="180" y="150"/>
                  <a:pt x="179" y="150"/>
                </a:cubicBezTo>
                <a:cubicBezTo>
                  <a:pt x="176" y="149"/>
                  <a:pt x="173" y="149"/>
                  <a:pt x="170" y="151"/>
                </a:cubicBezTo>
                <a:cubicBezTo>
                  <a:pt x="169" y="152"/>
                  <a:pt x="168" y="152"/>
                  <a:pt x="166" y="152"/>
                </a:cubicBezTo>
                <a:cubicBezTo>
                  <a:pt x="165" y="152"/>
                  <a:pt x="164" y="150"/>
                  <a:pt x="163" y="150"/>
                </a:cubicBezTo>
                <a:cubicBezTo>
                  <a:pt x="162" y="151"/>
                  <a:pt x="161" y="151"/>
                  <a:pt x="161" y="151"/>
                </a:cubicBezTo>
                <a:cubicBezTo>
                  <a:pt x="160" y="151"/>
                  <a:pt x="159" y="151"/>
                  <a:pt x="158" y="151"/>
                </a:cubicBezTo>
                <a:cubicBezTo>
                  <a:pt x="156" y="151"/>
                  <a:pt x="154" y="150"/>
                  <a:pt x="153" y="149"/>
                </a:cubicBezTo>
                <a:cubicBezTo>
                  <a:pt x="152" y="148"/>
                  <a:pt x="152" y="148"/>
                  <a:pt x="151" y="148"/>
                </a:cubicBezTo>
                <a:cubicBezTo>
                  <a:pt x="151" y="150"/>
                  <a:pt x="150" y="149"/>
                  <a:pt x="150" y="149"/>
                </a:cubicBezTo>
                <a:cubicBezTo>
                  <a:pt x="147" y="151"/>
                  <a:pt x="143" y="151"/>
                  <a:pt x="140" y="150"/>
                </a:cubicBezTo>
                <a:cubicBezTo>
                  <a:pt x="138" y="150"/>
                  <a:pt x="136" y="149"/>
                  <a:pt x="135" y="147"/>
                </a:cubicBezTo>
                <a:cubicBezTo>
                  <a:pt x="135" y="146"/>
                  <a:pt x="136" y="146"/>
                  <a:pt x="135" y="145"/>
                </a:cubicBezTo>
                <a:cubicBezTo>
                  <a:pt x="134" y="145"/>
                  <a:pt x="133" y="146"/>
                  <a:pt x="132" y="146"/>
                </a:cubicBezTo>
                <a:cubicBezTo>
                  <a:pt x="130" y="146"/>
                  <a:pt x="127" y="147"/>
                  <a:pt x="125" y="145"/>
                </a:cubicBezTo>
                <a:cubicBezTo>
                  <a:pt x="125" y="144"/>
                  <a:pt x="125" y="143"/>
                  <a:pt x="125" y="142"/>
                </a:cubicBezTo>
                <a:cubicBezTo>
                  <a:pt x="126" y="141"/>
                  <a:pt x="128" y="140"/>
                  <a:pt x="130" y="139"/>
                </a:cubicBezTo>
                <a:cubicBezTo>
                  <a:pt x="135" y="137"/>
                  <a:pt x="135" y="137"/>
                  <a:pt x="135" y="137"/>
                </a:cubicBezTo>
                <a:cubicBezTo>
                  <a:pt x="136" y="137"/>
                  <a:pt x="137" y="137"/>
                  <a:pt x="137" y="138"/>
                </a:cubicBezTo>
                <a:cubicBezTo>
                  <a:pt x="137" y="139"/>
                  <a:pt x="137" y="141"/>
                  <a:pt x="137" y="142"/>
                </a:cubicBezTo>
                <a:cubicBezTo>
                  <a:pt x="139" y="144"/>
                  <a:pt x="141" y="144"/>
                  <a:pt x="143" y="145"/>
                </a:cubicBezTo>
                <a:cubicBezTo>
                  <a:pt x="147" y="145"/>
                  <a:pt x="147" y="145"/>
                  <a:pt x="147" y="145"/>
                </a:cubicBezTo>
                <a:cubicBezTo>
                  <a:pt x="147" y="145"/>
                  <a:pt x="148" y="145"/>
                  <a:pt x="149" y="145"/>
                </a:cubicBezTo>
                <a:cubicBezTo>
                  <a:pt x="151" y="148"/>
                  <a:pt x="154" y="148"/>
                  <a:pt x="157" y="148"/>
                </a:cubicBezTo>
                <a:cubicBezTo>
                  <a:pt x="159" y="148"/>
                  <a:pt x="161" y="147"/>
                  <a:pt x="162" y="146"/>
                </a:cubicBezTo>
                <a:cubicBezTo>
                  <a:pt x="163" y="146"/>
                  <a:pt x="164" y="147"/>
                  <a:pt x="165" y="147"/>
                </a:cubicBezTo>
                <a:cubicBezTo>
                  <a:pt x="167" y="147"/>
                  <a:pt x="170" y="147"/>
                  <a:pt x="172" y="144"/>
                </a:cubicBezTo>
                <a:cubicBezTo>
                  <a:pt x="172" y="143"/>
                  <a:pt x="173" y="142"/>
                  <a:pt x="173" y="141"/>
                </a:cubicBezTo>
                <a:cubicBezTo>
                  <a:pt x="173" y="140"/>
                  <a:pt x="173" y="139"/>
                  <a:pt x="172" y="138"/>
                </a:cubicBezTo>
                <a:cubicBezTo>
                  <a:pt x="169" y="136"/>
                  <a:pt x="166" y="136"/>
                  <a:pt x="164" y="138"/>
                </a:cubicBezTo>
                <a:cubicBezTo>
                  <a:pt x="163" y="138"/>
                  <a:pt x="163" y="139"/>
                  <a:pt x="163" y="139"/>
                </a:cubicBezTo>
                <a:cubicBezTo>
                  <a:pt x="163" y="140"/>
                  <a:pt x="163" y="140"/>
                  <a:pt x="163" y="140"/>
                </a:cubicBezTo>
                <a:cubicBezTo>
                  <a:pt x="164" y="140"/>
                  <a:pt x="164" y="140"/>
                  <a:pt x="164" y="140"/>
                </a:cubicBezTo>
                <a:cubicBezTo>
                  <a:pt x="164" y="138"/>
                  <a:pt x="166" y="139"/>
                  <a:pt x="167" y="138"/>
                </a:cubicBezTo>
                <a:cubicBezTo>
                  <a:pt x="169" y="138"/>
                  <a:pt x="170" y="138"/>
                  <a:pt x="171" y="139"/>
                </a:cubicBezTo>
                <a:cubicBezTo>
                  <a:pt x="172" y="141"/>
                  <a:pt x="171" y="142"/>
                  <a:pt x="171" y="144"/>
                </a:cubicBezTo>
                <a:cubicBezTo>
                  <a:pt x="169" y="145"/>
                  <a:pt x="167" y="145"/>
                  <a:pt x="166" y="145"/>
                </a:cubicBezTo>
                <a:cubicBezTo>
                  <a:pt x="164" y="145"/>
                  <a:pt x="163" y="145"/>
                  <a:pt x="163" y="144"/>
                </a:cubicBezTo>
                <a:cubicBezTo>
                  <a:pt x="162" y="144"/>
                  <a:pt x="161" y="145"/>
                  <a:pt x="160" y="146"/>
                </a:cubicBezTo>
                <a:cubicBezTo>
                  <a:pt x="158" y="147"/>
                  <a:pt x="155" y="147"/>
                  <a:pt x="153" y="146"/>
                </a:cubicBezTo>
                <a:cubicBezTo>
                  <a:pt x="152" y="146"/>
                  <a:pt x="151" y="145"/>
                  <a:pt x="150" y="144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48" y="144"/>
                  <a:pt x="147" y="144"/>
                  <a:pt x="145" y="144"/>
                </a:cubicBezTo>
                <a:cubicBezTo>
                  <a:pt x="143" y="144"/>
                  <a:pt x="142" y="143"/>
                  <a:pt x="140" y="142"/>
                </a:cubicBezTo>
                <a:cubicBezTo>
                  <a:pt x="139" y="142"/>
                  <a:pt x="139" y="141"/>
                  <a:pt x="138" y="140"/>
                </a:cubicBezTo>
                <a:cubicBezTo>
                  <a:pt x="138" y="139"/>
                  <a:pt x="138" y="139"/>
                  <a:pt x="138" y="138"/>
                </a:cubicBezTo>
                <a:cubicBezTo>
                  <a:pt x="140" y="136"/>
                  <a:pt x="142" y="135"/>
                  <a:pt x="145" y="135"/>
                </a:cubicBezTo>
                <a:cubicBezTo>
                  <a:pt x="145" y="134"/>
                  <a:pt x="145" y="133"/>
                  <a:pt x="146" y="132"/>
                </a:cubicBezTo>
                <a:cubicBezTo>
                  <a:pt x="148" y="131"/>
                  <a:pt x="150" y="132"/>
                  <a:pt x="153" y="132"/>
                </a:cubicBezTo>
                <a:cubicBezTo>
                  <a:pt x="153" y="132"/>
                  <a:pt x="155" y="133"/>
                  <a:pt x="155" y="132"/>
                </a:cubicBezTo>
                <a:cubicBezTo>
                  <a:pt x="156" y="129"/>
                  <a:pt x="158" y="129"/>
                  <a:pt x="160" y="129"/>
                </a:cubicBezTo>
                <a:cubicBezTo>
                  <a:pt x="162" y="129"/>
                  <a:pt x="164" y="129"/>
                  <a:pt x="166" y="1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uraka方黑檀" panose="02020700000000000000" pitchFamily="18" charset="-128"/>
              <a:ea typeface="Auraka方黑檀" panose="02020700000000000000" pitchFamily="18" charset="-128"/>
              <a:cs typeface="+mn-cs"/>
              <a:sym typeface="Auraka方黑檀" panose="02020700000000000000" pitchFamily="18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630" y="248920"/>
            <a:ext cx="11532870" cy="6303645"/>
          </a:xfrm>
          <a:prstGeom prst="rect">
            <a:avLst/>
          </a:prstGeom>
          <a:noFill/>
          <a:ln w="60325">
            <a:solidFill>
              <a:srgbClr val="E6C8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ciqi2"/>
          <p:cNvPicPr>
            <a:picLocks noChangeAspect="1"/>
          </p:cNvPicPr>
          <p:nvPr/>
        </p:nvPicPr>
        <p:blipFill>
          <a:blip r:embed="rId7"/>
          <a:srcRect t="66233" r="57025"/>
          <a:stretch>
            <a:fillRect/>
          </a:stretch>
        </p:blipFill>
        <p:spPr>
          <a:xfrm rot="5400000">
            <a:off x="264795" y="-307340"/>
            <a:ext cx="3474085" cy="4036695"/>
          </a:xfrm>
          <a:prstGeom prst="rect">
            <a:avLst/>
          </a:prstGeom>
        </p:spPr>
      </p:pic>
      <p:pic>
        <p:nvPicPr>
          <p:cNvPr id="13" name="图片 12" descr="ciqi2"/>
          <p:cNvPicPr>
            <a:picLocks noChangeAspect="1"/>
          </p:cNvPicPr>
          <p:nvPr/>
        </p:nvPicPr>
        <p:blipFill>
          <a:blip r:embed="rId7"/>
          <a:srcRect l="64381" b="72096"/>
          <a:stretch>
            <a:fillRect/>
          </a:stretch>
        </p:blipFill>
        <p:spPr>
          <a:xfrm rot="5400000">
            <a:off x="9210675" y="3862705"/>
            <a:ext cx="2769235" cy="32543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979930" y="4277995"/>
            <a:ext cx="81362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blipFill>
                  <a:blip r:embed="rId4"/>
                  <a:stretch>
                    <a:fillRect/>
                  </a:stretch>
                </a:blip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pic>
        <p:nvPicPr>
          <p:cNvPr id="17" name="图片 16" descr="摄图网_4004677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4385" y="631190"/>
            <a:ext cx="2573655" cy="2573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771" y="2186899"/>
            <a:ext cx="1950124" cy="2925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46091" y="2566220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920" y="2186898"/>
            <a:ext cx="1950675" cy="29258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690502" y="2566220"/>
            <a:ext cx="182614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标题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水墨主题模板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请在此处添加文字</a:t>
            </a:r>
          </a:p>
        </p:txBody>
      </p:sp>
      <p:pic>
        <p:nvPicPr>
          <p:cNvPr id="7" name="图片 6" descr="摄图网_4009882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7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91471" y="1630725"/>
            <a:ext cx="5394960" cy="3596005"/>
            <a:chOff x="891471" y="1630725"/>
            <a:chExt cx="5394960" cy="3596005"/>
          </a:xfrm>
        </p:grpSpPr>
        <p:sp>
          <p:nvSpPr>
            <p:cNvPr id="2" name="椭圆 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pic>
          <p:nvPicPr>
            <p:cNvPr id="5" name="图片 4" descr="D:\樱花\摄图网_401001951.png摄图网_401001951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891471" y="1630725"/>
              <a:ext cx="5394960" cy="359600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8817352" y="1709678"/>
            <a:ext cx="1632092" cy="3753592"/>
            <a:chOff x="8817352" y="1709678"/>
            <a:chExt cx="1632092" cy="3753592"/>
          </a:xfrm>
        </p:grpSpPr>
        <p:sp>
          <p:nvSpPr>
            <p:cNvPr id="8" name="文本框 7"/>
            <p:cNvSpPr txBox="1"/>
            <p:nvPr/>
          </p:nvSpPr>
          <p:spPr>
            <a:xfrm>
              <a:off x="9957001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8817352" y="1709678"/>
              <a:ext cx="830997" cy="37535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水墨主题请在此输入文字 水墨主题请在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此输入文字 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09751" y="1709678"/>
            <a:ext cx="1632092" cy="3753592"/>
            <a:chOff x="6809751" y="1709678"/>
            <a:chExt cx="1632092" cy="3753592"/>
          </a:xfrm>
        </p:grpSpPr>
        <p:sp>
          <p:nvSpPr>
            <p:cNvPr id="19" name="文本框 18"/>
            <p:cNvSpPr txBox="1"/>
            <p:nvPr/>
          </p:nvSpPr>
          <p:spPr>
            <a:xfrm>
              <a:off x="7949400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6809751" y="1709678"/>
              <a:ext cx="830997" cy="37535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水墨主题请在此输入文字 水墨主题请在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此输入文字 </a:t>
              </a:r>
            </a:p>
          </p:txBody>
        </p:sp>
      </p:grpSp>
      <p:pic>
        <p:nvPicPr>
          <p:cNvPr id="11" name="图片 10" descr="摄图网_40098827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8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50066" y="1906598"/>
            <a:ext cx="9757458" cy="3629482"/>
            <a:chOff x="1250066" y="1906598"/>
            <a:chExt cx="9757458" cy="3629482"/>
          </a:xfrm>
        </p:grpSpPr>
        <p:sp>
          <p:nvSpPr>
            <p:cNvPr id="18" name="矩形 17"/>
            <p:cNvSpPr/>
            <p:nvPr/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65168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水墨主题请在此输入文字 水墨主题请在此输入文字 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52742" y="2209065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水墨主题请在此输入文字 水墨主题请在此输入文字 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42113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水墨主题请在此输入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文字  水墨主题请在此输入文字 水墨主题请在此输入文字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05155" y="2223813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文悦古典明朝体 (非商业使用) W5" pitchFamily="50" charset="-122"/>
                  <a:ea typeface="文悦古典明朝体 (非商业使用) W5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302" y="2282807"/>
            <a:ext cx="2482956" cy="3439362"/>
          </a:xfrm>
          <a:prstGeom prst="rect">
            <a:avLst/>
          </a:prstGeom>
        </p:spPr>
      </p:pic>
      <p:pic>
        <p:nvPicPr>
          <p:cNvPr id="7" name="图片 6" descr="摄图网_4009882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7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58777" y="1814052"/>
            <a:ext cx="8912578" cy="3967316"/>
            <a:chOff x="1558777" y="1814052"/>
            <a:chExt cx="8912578" cy="3967316"/>
          </a:xfrm>
        </p:grpSpPr>
        <p:sp>
          <p:nvSpPr>
            <p:cNvPr id="9" name="矩形 8"/>
            <p:cNvSpPr/>
            <p:nvPr/>
          </p:nvSpPr>
          <p:spPr>
            <a:xfrm>
              <a:off x="4203778" y="1814052"/>
              <a:ext cx="6267577" cy="39673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请在这里输入标题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水墨主题请在此输入文字  水墨主题请在此输入文字  水墨主题请在此输入文字 水墨主题请在此输入文字 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水墨主题请在此输入文字 水墨主题请在此输入文字 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cs typeface="+mn-cs"/>
                  <a:sym typeface="WenYue GuDianMingChaoTi (Non-Commercial Use)" pitchFamily="50" charset="-122"/>
                </a:rPr>
                <a:t>水墨主题请在此输入文字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8777" y="1814052"/>
              <a:ext cx="2645001" cy="3967316"/>
            </a:xfrm>
            <a:prstGeom prst="rect">
              <a:avLst/>
            </a:prstGeom>
          </p:spPr>
        </p:pic>
      </p:grpSp>
      <p:pic>
        <p:nvPicPr>
          <p:cNvPr id="2" name="图片 1" descr="D:\樱花\摄图网_401002051.png摄图网_40100205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flipH="1">
            <a:off x="8359775" y="3841750"/>
            <a:ext cx="3634740" cy="2423795"/>
          </a:xfrm>
          <a:prstGeom prst="rect">
            <a:avLst/>
          </a:prstGeom>
        </p:spPr>
      </p:pic>
      <p:pic>
        <p:nvPicPr>
          <p:cNvPr id="8" name="图片 7" descr="摄图网_4009882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7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29555" y="1673860"/>
            <a:ext cx="10160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Auraka方黑檀" panose="02020700000000000000" pitchFamily="18" charset="-128"/>
              </a:rPr>
              <a:t>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62984" y="3448050"/>
            <a:ext cx="54051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300" normalizeH="0" baseline="0" noProof="0" dirty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  <a:sym typeface="Auraka方黑檀" panose="02020700000000000000" pitchFamily="18" charset="-128"/>
              </a:rPr>
              <a:t>点击输入标题文字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 flipH="1">
            <a:off x="7651317" y="2237990"/>
            <a:ext cx="716786" cy="291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9286317" y="3534924"/>
            <a:ext cx="830020" cy="348924"/>
          </a:xfrm>
          <a:prstGeom prst="rect">
            <a:avLst/>
          </a:prstGeom>
        </p:spPr>
      </p:pic>
      <p:sp>
        <p:nvSpPr>
          <p:cNvPr id="12" name="Freeform 239"/>
          <p:cNvSpPr>
            <a:spLocks noEditPoints="1"/>
          </p:cNvSpPr>
          <p:nvPr/>
        </p:nvSpPr>
        <p:spPr bwMode="auto">
          <a:xfrm>
            <a:off x="2571496" y="1610029"/>
            <a:ext cx="1557855" cy="1255921"/>
          </a:xfrm>
          <a:custGeom>
            <a:avLst/>
            <a:gdLst>
              <a:gd name="T0" fmla="*/ 180 w 228"/>
              <a:gd name="T1" fmla="*/ 36 h 184"/>
              <a:gd name="T2" fmla="*/ 172 w 228"/>
              <a:gd name="T3" fmla="*/ 60 h 184"/>
              <a:gd name="T4" fmla="*/ 161 w 228"/>
              <a:gd name="T5" fmla="*/ 86 h 184"/>
              <a:gd name="T6" fmla="*/ 225 w 228"/>
              <a:gd name="T7" fmla="*/ 105 h 184"/>
              <a:gd name="T8" fmla="*/ 211 w 228"/>
              <a:gd name="T9" fmla="*/ 132 h 184"/>
              <a:gd name="T10" fmla="*/ 218 w 228"/>
              <a:gd name="T11" fmla="*/ 158 h 184"/>
              <a:gd name="T12" fmla="*/ 158 w 228"/>
              <a:gd name="T13" fmla="*/ 177 h 184"/>
              <a:gd name="T14" fmla="*/ 179 w 228"/>
              <a:gd name="T15" fmla="*/ 152 h 184"/>
              <a:gd name="T16" fmla="*/ 130 w 228"/>
              <a:gd name="T17" fmla="*/ 137 h 184"/>
              <a:gd name="T18" fmla="*/ 169 w 228"/>
              <a:gd name="T19" fmla="*/ 118 h 184"/>
              <a:gd name="T20" fmla="*/ 139 w 228"/>
              <a:gd name="T21" fmla="*/ 94 h 184"/>
              <a:gd name="T22" fmla="*/ 93 w 228"/>
              <a:gd name="T23" fmla="*/ 113 h 184"/>
              <a:gd name="T24" fmla="*/ 49 w 228"/>
              <a:gd name="T25" fmla="*/ 107 h 184"/>
              <a:gd name="T26" fmla="*/ 9 w 228"/>
              <a:gd name="T27" fmla="*/ 87 h 184"/>
              <a:gd name="T28" fmla="*/ 87 w 228"/>
              <a:gd name="T29" fmla="*/ 83 h 184"/>
              <a:gd name="T30" fmla="*/ 96 w 228"/>
              <a:gd name="T31" fmla="*/ 92 h 184"/>
              <a:gd name="T32" fmla="*/ 138 w 228"/>
              <a:gd name="T33" fmla="*/ 62 h 184"/>
              <a:gd name="T34" fmla="*/ 131 w 228"/>
              <a:gd name="T35" fmla="*/ 31 h 184"/>
              <a:gd name="T36" fmla="*/ 123 w 228"/>
              <a:gd name="T37" fmla="*/ 16 h 184"/>
              <a:gd name="T38" fmla="*/ 155 w 228"/>
              <a:gd name="T39" fmla="*/ 11 h 184"/>
              <a:gd name="T40" fmla="*/ 134 w 228"/>
              <a:gd name="T41" fmla="*/ 16 h 184"/>
              <a:gd name="T42" fmla="*/ 188 w 228"/>
              <a:gd name="T43" fmla="*/ 31 h 184"/>
              <a:gd name="T44" fmla="*/ 173 w 228"/>
              <a:gd name="T45" fmla="*/ 24 h 184"/>
              <a:gd name="T46" fmla="*/ 157 w 228"/>
              <a:gd name="T47" fmla="*/ 28 h 184"/>
              <a:gd name="T48" fmla="*/ 176 w 228"/>
              <a:gd name="T49" fmla="*/ 48 h 184"/>
              <a:gd name="T50" fmla="*/ 157 w 228"/>
              <a:gd name="T51" fmla="*/ 58 h 184"/>
              <a:gd name="T52" fmla="*/ 160 w 228"/>
              <a:gd name="T53" fmla="*/ 72 h 184"/>
              <a:gd name="T54" fmla="*/ 184 w 228"/>
              <a:gd name="T55" fmla="*/ 95 h 184"/>
              <a:gd name="T56" fmla="*/ 205 w 228"/>
              <a:gd name="T57" fmla="*/ 115 h 184"/>
              <a:gd name="T58" fmla="*/ 199 w 228"/>
              <a:gd name="T59" fmla="*/ 109 h 184"/>
              <a:gd name="T60" fmla="*/ 179 w 228"/>
              <a:gd name="T61" fmla="*/ 114 h 184"/>
              <a:gd name="T62" fmla="*/ 164 w 228"/>
              <a:gd name="T63" fmla="*/ 108 h 184"/>
              <a:gd name="T64" fmla="*/ 123 w 228"/>
              <a:gd name="T65" fmla="*/ 96 h 184"/>
              <a:gd name="T66" fmla="*/ 112 w 228"/>
              <a:gd name="T67" fmla="*/ 102 h 184"/>
              <a:gd name="T68" fmla="*/ 42 w 228"/>
              <a:gd name="T69" fmla="*/ 122 h 184"/>
              <a:gd name="T70" fmla="*/ 62 w 228"/>
              <a:gd name="T71" fmla="*/ 104 h 184"/>
              <a:gd name="T72" fmla="*/ 75 w 228"/>
              <a:gd name="T73" fmla="*/ 111 h 184"/>
              <a:gd name="T74" fmla="*/ 43 w 228"/>
              <a:gd name="T75" fmla="*/ 97 h 184"/>
              <a:gd name="T76" fmla="*/ 45 w 228"/>
              <a:gd name="T77" fmla="*/ 93 h 184"/>
              <a:gd name="T78" fmla="*/ 30 w 228"/>
              <a:gd name="T79" fmla="*/ 89 h 184"/>
              <a:gd name="T80" fmla="*/ 59 w 228"/>
              <a:gd name="T81" fmla="*/ 89 h 184"/>
              <a:gd name="T82" fmla="*/ 94 w 228"/>
              <a:gd name="T83" fmla="*/ 97 h 184"/>
              <a:gd name="T84" fmla="*/ 124 w 228"/>
              <a:gd name="T85" fmla="*/ 67 h 184"/>
              <a:gd name="T86" fmla="*/ 103 w 228"/>
              <a:gd name="T87" fmla="*/ 69 h 184"/>
              <a:gd name="T88" fmla="*/ 112 w 228"/>
              <a:gd name="T89" fmla="*/ 53 h 184"/>
              <a:gd name="T90" fmla="*/ 126 w 228"/>
              <a:gd name="T91" fmla="*/ 47 h 184"/>
              <a:gd name="T92" fmla="*/ 114 w 228"/>
              <a:gd name="T93" fmla="*/ 22 h 184"/>
              <a:gd name="T94" fmla="*/ 98 w 228"/>
              <a:gd name="T95" fmla="*/ 19 h 184"/>
              <a:gd name="T96" fmla="*/ 138 w 228"/>
              <a:gd name="T97" fmla="*/ 5 h 184"/>
              <a:gd name="T98" fmla="*/ 66 w 228"/>
              <a:gd name="T99" fmla="*/ 82 h 184"/>
              <a:gd name="T100" fmla="*/ 3 w 228"/>
              <a:gd name="T101" fmla="*/ 105 h 184"/>
              <a:gd name="T102" fmla="*/ 43 w 228"/>
              <a:gd name="T103" fmla="*/ 77 h 184"/>
              <a:gd name="T104" fmla="*/ 151 w 228"/>
              <a:gd name="T105" fmla="*/ 112 h 184"/>
              <a:gd name="T106" fmla="*/ 219 w 228"/>
              <a:gd name="T107" fmla="*/ 135 h 184"/>
              <a:gd name="T108" fmla="*/ 193 w 228"/>
              <a:gd name="T109" fmla="*/ 134 h 184"/>
              <a:gd name="T110" fmla="*/ 220 w 228"/>
              <a:gd name="T111" fmla="*/ 165 h 184"/>
              <a:gd name="T112" fmla="*/ 205 w 228"/>
              <a:gd name="T113" fmla="*/ 166 h 184"/>
              <a:gd name="T114" fmla="*/ 175 w 228"/>
              <a:gd name="T115" fmla="*/ 177 h 184"/>
              <a:gd name="T116" fmla="*/ 166 w 228"/>
              <a:gd name="T117" fmla="*/ 152 h 184"/>
              <a:gd name="T118" fmla="*/ 137 w 228"/>
              <a:gd name="T119" fmla="*/ 138 h 184"/>
              <a:gd name="T120" fmla="*/ 167 w 228"/>
              <a:gd name="T121" fmla="*/ 138 h 184"/>
              <a:gd name="T122" fmla="*/ 153 w 228"/>
              <a:gd name="T123" fmla="*/ 13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8" h="184">
                <a:moveTo>
                  <a:pt x="151" y="3"/>
                </a:moveTo>
                <a:cubicBezTo>
                  <a:pt x="151" y="4"/>
                  <a:pt x="151" y="4"/>
                  <a:pt x="152" y="5"/>
                </a:cubicBezTo>
                <a:cubicBezTo>
                  <a:pt x="152" y="5"/>
                  <a:pt x="154" y="5"/>
                  <a:pt x="154" y="7"/>
                </a:cubicBezTo>
                <a:cubicBezTo>
                  <a:pt x="154" y="8"/>
                  <a:pt x="154" y="8"/>
                  <a:pt x="154" y="8"/>
                </a:cubicBezTo>
                <a:cubicBezTo>
                  <a:pt x="156" y="9"/>
                  <a:pt x="156" y="11"/>
                  <a:pt x="156" y="13"/>
                </a:cubicBezTo>
                <a:cubicBezTo>
                  <a:pt x="158" y="13"/>
                  <a:pt x="159" y="12"/>
                  <a:pt x="160" y="11"/>
                </a:cubicBezTo>
                <a:cubicBezTo>
                  <a:pt x="162" y="11"/>
                  <a:pt x="166" y="11"/>
                  <a:pt x="168" y="12"/>
                </a:cubicBezTo>
                <a:cubicBezTo>
                  <a:pt x="168" y="13"/>
                  <a:pt x="169" y="14"/>
                  <a:pt x="170" y="15"/>
                </a:cubicBezTo>
                <a:cubicBezTo>
                  <a:pt x="173" y="14"/>
                  <a:pt x="177" y="13"/>
                  <a:pt x="180" y="14"/>
                </a:cubicBezTo>
                <a:cubicBezTo>
                  <a:pt x="182" y="15"/>
                  <a:pt x="184" y="16"/>
                  <a:pt x="184" y="19"/>
                </a:cubicBezTo>
                <a:cubicBezTo>
                  <a:pt x="186" y="19"/>
                  <a:pt x="187" y="19"/>
                  <a:pt x="189" y="19"/>
                </a:cubicBezTo>
                <a:cubicBezTo>
                  <a:pt x="192" y="19"/>
                  <a:pt x="196" y="19"/>
                  <a:pt x="198" y="23"/>
                </a:cubicBezTo>
                <a:cubicBezTo>
                  <a:pt x="199" y="26"/>
                  <a:pt x="198" y="28"/>
                  <a:pt x="196" y="30"/>
                </a:cubicBezTo>
                <a:cubicBezTo>
                  <a:pt x="194" y="31"/>
                  <a:pt x="192" y="32"/>
                  <a:pt x="189" y="32"/>
                </a:cubicBezTo>
                <a:cubicBezTo>
                  <a:pt x="188" y="36"/>
                  <a:pt x="183" y="35"/>
                  <a:pt x="180" y="36"/>
                </a:cubicBezTo>
                <a:cubicBezTo>
                  <a:pt x="179" y="35"/>
                  <a:pt x="178" y="35"/>
                  <a:pt x="177" y="35"/>
                </a:cubicBezTo>
                <a:cubicBezTo>
                  <a:pt x="174" y="37"/>
                  <a:pt x="168" y="36"/>
                  <a:pt x="165" y="36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60" y="37"/>
                  <a:pt x="158" y="36"/>
                  <a:pt x="157" y="35"/>
                </a:cubicBezTo>
                <a:cubicBezTo>
                  <a:pt x="156" y="35"/>
                  <a:pt x="156" y="35"/>
                  <a:pt x="156" y="36"/>
                </a:cubicBezTo>
                <a:cubicBezTo>
                  <a:pt x="154" y="39"/>
                  <a:pt x="150" y="41"/>
                  <a:pt x="147" y="41"/>
                </a:cubicBezTo>
                <a:cubicBezTo>
                  <a:pt x="145" y="42"/>
                  <a:pt x="144" y="43"/>
                  <a:pt x="144" y="44"/>
                </a:cubicBezTo>
                <a:cubicBezTo>
                  <a:pt x="144" y="45"/>
                  <a:pt x="145" y="46"/>
                  <a:pt x="146" y="47"/>
                </a:cubicBezTo>
                <a:cubicBezTo>
                  <a:pt x="150" y="49"/>
                  <a:pt x="154" y="45"/>
                  <a:pt x="159" y="46"/>
                </a:cubicBezTo>
                <a:cubicBezTo>
                  <a:pt x="161" y="45"/>
                  <a:pt x="163" y="46"/>
                  <a:pt x="166" y="46"/>
                </a:cubicBezTo>
                <a:cubicBezTo>
                  <a:pt x="166" y="47"/>
                  <a:pt x="168" y="47"/>
                  <a:pt x="168" y="48"/>
                </a:cubicBezTo>
                <a:cubicBezTo>
                  <a:pt x="170" y="47"/>
                  <a:pt x="171" y="46"/>
                  <a:pt x="173" y="46"/>
                </a:cubicBezTo>
                <a:cubicBezTo>
                  <a:pt x="176" y="46"/>
                  <a:pt x="178" y="47"/>
                  <a:pt x="179" y="49"/>
                </a:cubicBezTo>
                <a:cubicBezTo>
                  <a:pt x="180" y="51"/>
                  <a:pt x="179" y="53"/>
                  <a:pt x="179" y="55"/>
                </a:cubicBezTo>
                <a:cubicBezTo>
                  <a:pt x="178" y="57"/>
                  <a:pt x="175" y="60"/>
                  <a:pt x="172" y="60"/>
                </a:cubicBezTo>
                <a:cubicBezTo>
                  <a:pt x="170" y="60"/>
                  <a:pt x="171" y="62"/>
                  <a:pt x="170" y="62"/>
                </a:cubicBezTo>
                <a:cubicBezTo>
                  <a:pt x="168" y="64"/>
                  <a:pt x="165" y="67"/>
                  <a:pt x="162" y="66"/>
                </a:cubicBezTo>
                <a:cubicBezTo>
                  <a:pt x="160" y="66"/>
                  <a:pt x="157" y="65"/>
                  <a:pt x="157" y="63"/>
                </a:cubicBezTo>
                <a:cubicBezTo>
                  <a:pt x="156" y="64"/>
                  <a:pt x="155" y="63"/>
                  <a:pt x="154" y="64"/>
                </a:cubicBezTo>
                <a:cubicBezTo>
                  <a:pt x="151" y="65"/>
                  <a:pt x="148" y="65"/>
                  <a:pt x="146" y="68"/>
                </a:cubicBezTo>
                <a:cubicBezTo>
                  <a:pt x="147" y="69"/>
                  <a:pt x="148" y="70"/>
                  <a:pt x="150" y="70"/>
                </a:cubicBezTo>
                <a:cubicBezTo>
                  <a:pt x="152" y="70"/>
                  <a:pt x="155" y="70"/>
                  <a:pt x="158" y="70"/>
                </a:cubicBezTo>
                <a:cubicBezTo>
                  <a:pt x="159" y="70"/>
                  <a:pt x="161" y="71"/>
                  <a:pt x="162" y="72"/>
                </a:cubicBezTo>
                <a:cubicBezTo>
                  <a:pt x="162" y="74"/>
                  <a:pt x="162" y="75"/>
                  <a:pt x="161" y="76"/>
                </a:cubicBezTo>
                <a:cubicBezTo>
                  <a:pt x="160" y="78"/>
                  <a:pt x="158" y="79"/>
                  <a:pt x="156" y="79"/>
                </a:cubicBezTo>
                <a:cubicBezTo>
                  <a:pt x="155" y="79"/>
                  <a:pt x="154" y="78"/>
                  <a:pt x="153" y="79"/>
                </a:cubicBezTo>
                <a:cubicBezTo>
                  <a:pt x="151" y="81"/>
                  <a:pt x="149" y="82"/>
                  <a:pt x="147" y="84"/>
                </a:cubicBezTo>
                <a:cubicBezTo>
                  <a:pt x="146" y="84"/>
                  <a:pt x="146" y="84"/>
                  <a:pt x="145" y="84"/>
                </a:cubicBezTo>
                <a:cubicBezTo>
                  <a:pt x="148" y="86"/>
                  <a:pt x="151" y="87"/>
                  <a:pt x="155" y="87"/>
                </a:cubicBezTo>
                <a:cubicBezTo>
                  <a:pt x="157" y="87"/>
                  <a:pt x="159" y="86"/>
                  <a:pt x="161" y="86"/>
                </a:cubicBezTo>
                <a:cubicBezTo>
                  <a:pt x="163" y="86"/>
                  <a:pt x="164" y="87"/>
                  <a:pt x="166" y="87"/>
                </a:cubicBezTo>
                <a:cubicBezTo>
                  <a:pt x="168" y="87"/>
                  <a:pt x="170" y="88"/>
                  <a:pt x="171" y="90"/>
                </a:cubicBezTo>
                <a:cubicBezTo>
                  <a:pt x="171" y="91"/>
                  <a:pt x="171" y="92"/>
                  <a:pt x="171" y="93"/>
                </a:cubicBezTo>
                <a:cubicBezTo>
                  <a:pt x="170" y="93"/>
                  <a:pt x="170" y="94"/>
                  <a:pt x="170" y="95"/>
                </a:cubicBezTo>
                <a:cubicBezTo>
                  <a:pt x="170" y="95"/>
                  <a:pt x="171" y="94"/>
                  <a:pt x="172" y="95"/>
                </a:cubicBezTo>
                <a:cubicBezTo>
                  <a:pt x="174" y="94"/>
                  <a:pt x="176" y="95"/>
                  <a:pt x="177" y="95"/>
                </a:cubicBezTo>
                <a:cubicBezTo>
                  <a:pt x="180" y="94"/>
                  <a:pt x="182" y="94"/>
                  <a:pt x="184" y="94"/>
                </a:cubicBezTo>
                <a:cubicBezTo>
                  <a:pt x="188" y="94"/>
                  <a:pt x="192" y="94"/>
                  <a:pt x="196" y="94"/>
                </a:cubicBezTo>
                <a:cubicBezTo>
                  <a:pt x="197" y="95"/>
                  <a:pt x="197" y="95"/>
                  <a:pt x="198" y="96"/>
                </a:cubicBezTo>
                <a:cubicBezTo>
                  <a:pt x="201" y="94"/>
                  <a:pt x="204" y="94"/>
                  <a:pt x="208" y="95"/>
                </a:cubicBezTo>
                <a:cubicBezTo>
                  <a:pt x="210" y="95"/>
                  <a:pt x="210" y="98"/>
                  <a:pt x="212" y="97"/>
                </a:cubicBezTo>
                <a:cubicBezTo>
                  <a:pt x="215" y="97"/>
                  <a:pt x="217" y="99"/>
                  <a:pt x="218" y="101"/>
                </a:cubicBezTo>
                <a:cubicBezTo>
                  <a:pt x="219" y="102"/>
                  <a:pt x="220" y="103"/>
                  <a:pt x="220" y="104"/>
                </a:cubicBezTo>
                <a:cubicBezTo>
                  <a:pt x="221" y="104"/>
                  <a:pt x="222" y="104"/>
                  <a:pt x="223" y="104"/>
                </a:cubicBezTo>
                <a:cubicBezTo>
                  <a:pt x="224" y="105"/>
                  <a:pt x="225" y="105"/>
                  <a:pt x="225" y="105"/>
                </a:cubicBezTo>
                <a:cubicBezTo>
                  <a:pt x="227" y="107"/>
                  <a:pt x="228" y="109"/>
                  <a:pt x="227" y="112"/>
                </a:cubicBezTo>
                <a:cubicBezTo>
                  <a:pt x="224" y="114"/>
                  <a:pt x="220" y="117"/>
                  <a:pt x="216" y="116"/>
                </a:cubicBezTo>
                <a:cubicBezTo>
                  <a:pt x="213" y="118"/>
                  <a:pt x="210" y="118"/>
                  <a:pt x="207" y="118"/>
                </a:cubicBezTo>
                <a:cubicBezTo>
                  <a:pt x="204" y="117"/>
                  <a:pt x="204" y="117"/>
                  <a:pt x="204" y="117"/>
                </a:cubicBezTo>
                <a:cubicBezTo>
                  <a:pt x="200" y="119"/>
                  <a:pt x="196" y="119"/>
                  <a:pt x="192" y="118"/>
                </a:cubicBezTo>
                <a:cubicBezTo>
                  <a:pt x="192" y="119"/>
                  <a:pt x="192" y="119"/>
                  <a:pt x="192" y="120"/>
                </a:cubicBezTo>
                <a:cubicBezTo>
                  <a:pt x="192" y="121"/>
                  <a:pt x="192" y="122"/>
                  <a:pt x="191" y="123"/>
                </a:cubicBezTo>
                <a:cubicBezTo>
                  <a:pt x="189" y="125"/>
                  <a:pt x="187" y="126"/>
                  <a:pt x="184" y="127"/>
                </a:cubicBezTo>
                <a:cubicBezTo>
                  <a:pt x="184" y="127"/>
                  <a:pt x="183" y="128"/>
                  <a:pt x="184" y="128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87" y="129"/>
                  <a:pt x="191" y="128"/>
                  <a:pt x="193" y="130"/>
                </a:cubicBezTo>
                <a:cubicBezTo>
                  <a:pt x="194" y="130"/>
                  <a:pt x="194" y="130"/>
                  <a:pt x="195" y="130"/>
                </a:cubicBezTo>
                <a:cubicBezTo>
                  <a:pt x="199" y="128"/>
                  <a:pt x="199" y="128"/>
                  <a:pt x="199" y="128"/>
                </a:cubicBezTo>
                <a:cubicBezTo>
                  <a:pt x="201" y="128"/>
                  <a:pt x="203" y="127"/>
                  <a:pt x="205" y="128"/>
                </a:cubicBezTo>
                <a:cubicBezTo>
                  <a:pt x="207" y="129"/>
                  <a:pt x="209" y="130"/>
                  <a:pt x="211" y="132"/>
                </a:cubicBezTo>
                <a:cubicBezTo>
                  <a:pt x="213" y="132"/>
                  <a:pt x="216" y="132"/>
                  <a:pt x="218" y="132"/>
                </a:cubicBezTo>
                <a:cubicBezTo>
                  <a:pt x="219" y="133"/>
                  <a:pt x="221" y="134"/>
                  <a:pt x="221" y="137"/>
                </a:cubicBezTo>
                <a:cubicBezTo>
                  <a:pt x="220" y="139"/>
                  <a:pt x="219" y="142"/>
                  <a:pt x="216" y="143"/>
                </a:cubicBezTo>
                <a:cubicBezTo>
                  <a:pt x="213" y="145"/>
                  <a:pt x="208" y="145"/>
                  <a:pt x="205" y="143"/>
                </a:cubicBezTo>
                <a:cubicBezTo>
                  <a:pt x="204" y="141"/>
                  <a:pt x="202" y="143"/>
                  <a:pt x="201" y="143"/>
                </a:cubicBezTo>
                <a:cubicBezTo>
                  <a:pt x="200" y="144"/>
                  <a:pt x="198" y="144"/>
                  <a:pt x="196" y="144"/>
                </a:cubicBezTo>
                <a:cubicBezTo>
                  <a:pt x="196" y="144"/>
                  <a:pt x="197" y="145"/>
                  <a:pt x="196" y="145"/>
                </a:cubicBezTo>
                <a:cubicBezTo>
                  <a:pt x="195" y="145"/>
                  <a:pt x="195" y="146"/>
                  <a:pt x="194" y="145"/>
                </a:cubicBezTo>
                <a:cubicBezTo>
                  <a:pt x="192" y="146"/>
                  <a:pt x="189" y="148"/>
                  <a:pt x="188" y="150"/>
                </a:cubicBezTo>
                <a:cubicBezTo>
                  <a:pt x="189" y="151"/>
                  <a:pt x="189" y="152"/>
                  <a:pt x="190" y="152"/>
                </a:cubicBezTo>
                <a:cubicBezTo>
                  <a:pt x="192" y="152"/>
                  <a:pt x="194" y="152"/>
                  <a:pt x="196" y="152"/>
                </a:cubicBezTo>
                <a:cubicBezTo>
                  <a:pt x="198" y="152"/>
                  <a:pt x="201" y="152"/>
                  <a:pt x="204" y="154"/>
                </a:cubicBezTo>
                <a:cubicBezTo>
                  <a:pt x="205" y="152"/>
                  <a:pt x="208" y="151"/>
                  <a:pt x="210" y="152"/>
                </a:cubicBezTo>
                <a:cubicBezTo>
                  <a:pt x="212" y="152"/>
                  <a:pt x="215" y="153"/>
                  <a:pt x="216" y="155"/>
                </a:cubicBezTo>
                <a:cubicBezTo>
                  <a:pt x="217" y="156"/>
                  <a:pt x="216" y="158"/>
                  <a:pt x="218" y="158"/>
                </a:cubicBezTo>
                <a:cubicBezTo>
                  <a:pt x="219" y="158"/>
                  <a:pt x="220" y="159"/>
                  <a:pt x="221" y="159"/>
                </a:cubicBezTo>
                <a:cubicBezTo>
                  <a:pt x="223" y="161"/>
                  <a:pt x="223" y="163"/>
                  <a:pt x="222" y="164"/>
                </a:cubicBezTo>
                <a:cubicBezTo>
                  <a:pt x="222" y="166"/>
                  <a:pt x="219" y="167"/>
                  <a:pt x="217" y="168"/>
                </a:cubicBezTo>
                <a:cubicBezTo>
                  <a:pt x="216" y="170"/>
                  <a:pt x="213" y="171"/>
                  <a:pt x="210" y="171"/>
                </a:cubicBezTo>
                <a:cubicBezTo>
                  <a:pt x="208" y="170"/>
                  <a:pt x="208" y="170"/>
                  <a:pt x="208" y="170"/>
                </a:cubicBezTo>
                <a:cubicBezTo>
                  <a:pt x="205" y="172"/>
                  <a:pt x="203" y="174"/>
                  <a:pt x="200" y="173"/>
                </a:cubicBezTo>
                <a:cubicBezTo>
                  <a:pt x="198" y="173"/>
                  <a:pt x="197" y="172"/>
                  <a:pt x="196" y="171"/>
                </a:cubicBezTo>
                <a:cubicBezTo>
                  <a:pt x="195" y="170"/>
                  <a:pt x="195" y="169"/>
                  <a:pt x="195" y="168"/>
                </a:cubicBezTo>
                <a:cubicBezTo>
                  <a:pt x="194" y="167"/>
                  <a:pt x="193" y="168"/>
                  <a:pt x="192" y="167"/>
                </a:cubicBezTo>
                <a:cubicBezTo>
                  <a:pt x="191" y="167"/>
                  <a:pt x="190" y="165"/>
                  <a:pt x="189" y="165"/>
                </a:cubicBezTo>
                <a:cubicBezTo>
                  <a:pt x="189" y="165"/>
                  <a:pt x="188" y="165"/>
                  <a:pt x="188" y="165"/>
                </a:cubicBezTo>
                <a:cubicBezTo>
                  <a:pt x="189" y="168"/>
                  <a:pt x="189" y="170"/>
                  <a:pt x="188" y="172"/>
                </a:cubicBezTo>
                <a:cubicBezTo>
                  <a:pt x="185" y="177"/>
                  <a:pt x="179" y="177"/>
                  <a:pt x="174" y="178"/>
                </a:cubicBezTo>
                <a:cubicBezTo>
                  <a:pt x="171" y="179"/>
                  <a:pt x="168" y="178"/>
                  <a:pt x="165" y="177"/>
                </a:cubicBezTo>
                <a:cubicBezTo>
                  <a:pt x="162" y="178"/>
                  <a:pt x="161" y="177"/>
                  <a:pt x="158" y="177"/>
                </a:cubicBezTo>
                <a:cubicBezTo>
                  <a:pt x="155" y="178"/>
                  <a:pt x="152" y="178"/>
                  <a:pt x="150" y="179"/>
                </a:cubicBezTo>
                <a:cubicBezTo>
                  <a:pt x="148" y="180"/>
                  <a:pt x="147" y="180"/>
                  <a:pt x="145" y="181"/>
                </a:cubicBezTo>
                <a:cubicBezTo>
                  <a:pt x="141" y="183"/>
                  <a:pt x="137" y="184"/>
                  <a:pt x="132" y="183"/>
                </a:cubicBezTo>
                <a:cubicBezTo>
                  <a:pt x="131" y="183"/>
                  <a:pt x="130" y="183"/>
                  <a:pt x="130" y="182"/>
                </a:cubicBezTo>
                <a:cubicBezTo>
                  <a:pt x="130" y="181"/>
                  <a:pt x="131" y="182"/>
                  <a:pt x="132" y="182"/>
                </a:cubicBezTo>
                <a:cubicBezTo>
                  <a:pt x="134" y="182"/>
                  <a:pt x="137" y="182"/>
                  <a:pt x="139" y="181"/>
                </a:cubicBezTo>
                <a:cubicBezTo>
                  <a:pt x="144" y="180"/>
                  <a:pt x="148" y="178"/>
                  <a:pt x="151" y="175"/>
                </a:cubicBezTo>
                <a:cubicBezTo>
                  <a:pt x="153" y="173"/>
                  <a:pt x="154" y="170"/>
                  <a:pt x="157" y="169"/>
                </a:cubicBezTo>
                <a:cubicBezTo>
                  <a:pt x="160" y="167"/>
                  <a:pt x="163" y="166"/>
                  <a:pt x="167" y="166"/>
                </a:cubicBezTo>
                <a:cubicBezTo>
                  <a:pt x="168" y="166"/>
                  <a:pt x="170" y="165"/>
                  <a:pt x="172" y="165"/>
                </a:cubicBezTo>
                <a:cubicBezTo>
                  <a:pt x="173" y="165"/>
                  <a:pt x="175" y="165"/>
                  <a:pt x="176" y="163"/>
                </a:cubicBezTo>
                <a:cubicBezTo>
                  <a:pt x="177" y="163"/>
                  <a:pt x="177" y="162"/>
                  <a:pt x="177" y="161"/>
                </a:cubicBezTo>
                <a:cubicBezTo>
                  <a:pt x="176" y="159"/>
                  <a:pt x="174" y="160"/>
                  <a:pt x="173" y="158"/>
                </a:cubicBezTo>
                <a:cubicBezTo>
                  <a:pt x="173" y="157"/>
                  <a:pt x="173" y="156"/>
                  <a:pt x="173" y="155"/>
                </a:cubicBezTo>
                <a:cubicBezTo>
                  <a:pt x="175" y="153"/>
                  <a:pt x="179" y="155"/>
                  <a:pt x="179" y="152"/>
                </a:cubicBezTo>
                <a:cubicBezTo>
                  <a:pt x="179" y="150"/>
                  <a:pt x="177" y="151"/>
                  <a:pt x="175" y="151"/>
                </a:cubicBezTo>
                <a:cubicBezTo>
                  <a:pt x="173" y="151"/>
                  <a:pt x="171" y="152"/>
                  <a:pt x="169" y="153"/>
                </a:cubicBezTo>
                <a:cubicBezTo>
                  <a:pt x="168" y="154"/>
                  <a:pt x="165" y="154"/>
                  <a:pt x="164" y="153"/>
                </a:cubicBezTo>
                <a:cubicBezTo>
                  <a:pt x="163" y="152"/>
                  <a:pt x="163" y="152"/>
                  <a:pt x="162" y="152"/>
                </a:cubicBezTo>
                <a:cubicBezTo>
                  <a:pt x="161" y="153"/>
                  <a:pt x="160" y="152"/>
                  <a:pt x="159" y="153"/>
                </a:cubicBezTo>
                <a:cubicBezTo>
                  <a:pt x="157" y="153"/>
                  <a:pt x="155" y="152"/>
                  <a:pt x="154" y="151"/>
                </a:cubicBezTo>
                <a:cubicBezTo>
                  <a:pt x="153" y="151"/>
                  <a:pt x="152" y="150"/>
                  <a:pt x="152" y="150"/>
                </a:cubicBezTo>
                <a:cubicBezTo>
                  <a:pt x="151" y="151"/>
                  <a:pt x="150" y="150"/>
                  <a:pt x="149" y="151"/>
                </a:cubicBezTo>
                <a:cubicBezTo>
                  <a:pt x="147" y="152"/>
                  <a:pt x="145" y="152"/>
                  <a:pt x="142" y="152"/>
                </a:cubicBezTo>
                <a:cubicBezTo>
                  <a:pt x="141" y="152"/>
                  <a:pt x="139" y="151"/>
                  <a:pt x="137" y="151"/>
                </a:cubicBezTo>
                <a:cubicBezTo>
                  <a:pt x="136" y="150"/>
                  <a:pt x="135" y="149"/>
                  <a:pt x="134" y="147"/>
                </a:cubicBezTo>
                <a:cubicBezTo>
                  <a:pt x="134" y="146"/>
                  <a:pt x="133" y="147"/>
                  <a:pt x="132" y="147"/>
                </a:cubicBezTo>
                <a:cubicBezTo>
                  <a:pt x="130" y="147"/>
                  <a:pt x="127" y="148"/>
                  <a:pt x="124" y="146"/>
                </a:cubicBezTo>
                <a:cubicBezTo>
                  <a:pt x="123" y="145"/>
                  <a:pt x="123" y="143"/>
                  <a:pt x="124" y="142"/>
                </a:cubicBezTo>
                <a:cubicBezTo>
                  <a:pt x="126" y="140"/>
                  <a:pt x="128" y="139"/>
                  <a:pt x="130" y="137"/>
                </a:cubicBezTo>
                <a:cubicBezTo>
                  <a:pt x="132" y="137"/>
                  <a:pt x="135" y="136"/>
                  <a:pt x="137" y="136"/>
                </a:cubicBezTo>
                <a:cubicBezTo>
                  <a:pt x="139" y="136"/>
                  <a:pt x="141" y="134"/>
                  <a:pt x="143" y="134"/>
                </a:cubicBezTo>
                <a:cubicBezTo>
                  <a:pt x="144" y="131"/>
                  <a:pt x="147" y="131"/>
                  <a:pt x="149" y="130"/>
                </a:cubicBezTo>
                <a:cubicBezTo>
                  <a:pt x="151" y="130"/>
                  <a:pt x="152" y="131"/>
                  <a:pt x="154" y="131"/>
                </a:cubicBezTo>
                <a:cubicBezTo>
                  <a:pt x="155" y="128"/>
                  <a:pt x="158" y="128"/>
                  <a:pt x="161" y="127"/>
                </a:cubicBezTo>
                <a:cubicBezTo>
                  <a:pt x="163" y="128"/>
                  <a:pt x="165" y="128"/>
                  <a:pt x="167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5" y="131"/>
                  <a:pt x="176" y="131"/>
                  <a:pt x="177" y="130"/>
                </a:cubicBezTo>
                <a:cubicBezTo>
                  <a:pt x="177" y="128"/>
                  <a:pt x="174" y="128"/>
                  <a:pt x="173" y="127"/>
                </a:cubicBezTo>
                <a:cubicBezTo>
                  <a:pt x="172" y="126"/>
                  <a:pt x="172" y="125"/>
                  <a:pt x="172" y="124"/>
                </a:cubicBezTo>
                <a:cubicBezTo>
                  <a:pt x="174" y="122"/>
                  <a:pt x="177" y="122"/>
                  <a:pt x="178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6" y="116"/>
                  <a:pt x="172" y="117"/>
                  <a:pt x="170" y="117"/>
                </a:cubicBezTo>
                <a:cubicBezTo>
                  <a:pt x="169" y="118"/>
                  <a:pt x="170" y="118"/>
                  <a:pt x="169" y="118"/>
                </a:cubicBezTo>
                <a:cubicBezTo>
                  <a:pt x="165" y="119"/>
                  <a:pt x="162" y="120"/>
                  <a:pt x="159" y="119"/>
                </a:cubicBezTo>
                <a:cubicBezTo>
                  <a:pt x="156" y="119"/>
                  <a:pt x="153" y="118"/>
                  <a:pt x="151" y="116"/>
                </a:cubicBezTo>
                <a:cubicBezTo>
                  <a:pt x="150" y="115"/>
                  <a:pt x="150" y="113"/>
                  <a:pt x="150" y="112"/>
                </a:cubicBezTo>
                <a:cubicBezTo>
                  <a:pt x="152" y="109"/>
                  <a:pt x="155" y="108"/>
                  <a:pt x="158" y="107"/>
                </a:cubicBezTo>
                <a:cubicBezTo>
                  <a:pt x="160" y="107"/>
                  <a:pt x="162" y="107"/>
                  <a:pt x="163" y="107"/>
                </a:cubicBezTo>
                <a:cubicBezTo>
                  <a:pt x="166" y="107"/>
                  <a:pt x="168" y="107"/>
                  <a:pt x="170" y="107"/>
                </a:cubicBezTo>
                <a:cubicBezTo>
                  <a:pt x="171" y="106"/>
                  <a:pt x="173" y="106"/>
                  <a:pt x="173" y="105"/>
                </a:cubicBezTo>
                <a:cubicBezTo>
                  <a:pt x="172" y="104"/>
                  <a:pt x="171" y="104"/>
                  <a:pt x="170" y="104"/>
                </a:cubicBezTo>
                <a:cubicBezTo>
                  <a:pt x="163" y="103"/>
                  <a:pt x="163" y="103"/>
                  <a:pt x="163" y="103"/>
                </a:cubicBezTo>
                <a:cubicBezTo>
                  <a:pt x="162" y="102"/>
                  <a:pt x="160" y="103"/>
                  <a:pt x="159" y="101"/>
                </a:cubicBezTo>
                <a:cubicBezTo>
                  <a:pt x="158" y="102"/>
                  <a:pt x="157" y="101"/>
                  <a:pt x="157" y="100"/>
                </a:cubicBezTo>
                <a:cubicBezTo>
                  <a:pt x="157" y="99"/>
                  <a:pt x="155" y="99"/>
                  <a:pt x="157" y="98"/>
                </a:cubicBezTo>
                <a:cubicBezTo>
                  <a:pt x="157" y="97"/>
                  <a:pt x="160" y="96"/>
                  <a:pt x="159" y="95"/>
                </a:cubicBezTo>
                <a:cubicBezTo>
                  <a:pt x="156" y="93"/>
                  <a:pt x="152" y="94"/>
                  <a:pt x="149" y="95"/>
                </a:cubicBezTo>
                <a:cubicBezTo>
                  <a:pt x="145" y="95"/>
                  <a:pt x="142" y="94"/>
                  <a:pt x="139" y="94"/>
                </a:cubicBezTo>
                <a:cubicBezTo>
                  <a:pt x="137" y="94"/>
                  <a:pt x="137" y="92"/>
                  <a:pt x="135" y="93"/>
                </a:cubicBezTo>
                <a:cubicBezTo>
                  <a:pt x="135" y="92"/>
                  <a:pt x="135" y="92"/>
                  <a:pt x="134" y="93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0" y="97"/>
                  <a:pt x="127" y="97"/>
                  <a:pt x="124" y="97"/>
                </a:cubicBezTo>
                <a:cubicBezTo>
                  <a:pt x="122" y="97"/>
                  <a:pt x="120" y="96"/>
                  <a:pt x="119" y="95"/>
                </a:cubicBezTo>
                <a:cubicBezTo>
                  <a:pt x="118" y="93"/>
                  <a:pt x="119" y="91"/>
                  <a:pt x="120" y="89"/>
                </a:cubicBezTo>
                <a:cubicBezTo>
                  <a:pt x="120" y="88"/>
                  <a:pt x="119" y="88"/>
                  <a:pt x="118" y="88"/>
                </a:cubicBezTo>
                <a:cubicBezTo>
                  <a:pt x="115" y="87"/>
                  <a:pt x="115" y="91"/>
                  <a:pt x="112" y="92"/>
                </a:cubicBezTo>
                <a:cubicBezTo>
                  <a:pt x="113" y="93"/>
                  <a:pt x="113" y="93"/>
                  <a:pt x="114" y="94"/>
                </a:cubicBezTo>
                <a:cubicBezTo>
                  <a:pt x="115" y="96"/>
                  <a:pt x="115" y="98"/>
                  <a:pt x="115" y="100"/>
                </a:cubicBezTo>
                <a:cubicBezTo>
                  <a:pt x="113" y="102"/>
                  <a:pt x="113" y="102"/>
                  <a:pt x="113" y="102"/>
                </a:cubicBezTo>
                <a:cubicBezTo>
                  <a:pt x="112" y="103"/>
                  <a:pt x="111" y="104"/>
                  <a:pt x="110" y="105"/>
                </a:cubicBezTo>
                <a:cubicBezTo>
                  <a:pt x="104" y="107"/>
                  <a:pt x="98" y="106"/>
                  <a:pt x="92" y="105"/>
                </a:cubicBezTo>
                <a:cubicBezTo>
                  <a:pt x="91" y="105"/>
                  <a:pt x="90" y="106"/>
                  <a:pt x="90" y="107"/>
                </a:cubicBezTo>
                <a:cubicBezTo>
                  <a:pt x="91" y="108"/>
                  <a:pt x="94" y="110"/>
                  <a:pt x="93" y="113"/>
                </a:cubicBezTo>
                <a:cubicBezTo>
                  <a:pt x="93" y="114"/>
                  <a:pt x="93" y="114"/>
                  <a:pt x="93" y="115"/>
                </a:cubicBezTo>
                <a:cubicBezTo>
                  <a:pt x="91" y="117"/>
                  <a:pt x="89" y="119"/>
                  <a:pt x="86" y="119"/>
                </a:cubicBezTo>
                <a:cubicBezTo>
                  <a:pt x="86" y="120"/>
                  <a:pt x="86" y="121"/>
                  <a:pt x="85" y="121"/>
                </a:cubicBezTo>
                <a:cubicBezTo>
                  <a:pt x="83" y="124"/>
                  <a:pt x="80" y="125"/>
                  <a:pt x="77" y="125"/>
                </a:cubicBezTo>
                <a:cubicBezTo>
                  <a:pt x="74" y="125"/>
                  <a:pt x="72" y="125"/>
                  <a:pt x="70" y="124"/>
                </a:cubicBezTo>
                <a:cubicBezTo>
                  <a:pt x="69" y="124"/>
                  <a:pt x="68" y="125"/>
                  <a:pt x="67" y="125"/>
                </a:cubicBezTo>
                <a:cubicBezTo>
                  <a:pt x="64" y="126"/>
                  <a:pt x="61" y="127"/>
                  <a:pt x="58" y="126"/>
                </a:cubicBezTo>
                <a:cubicBezTo>
                  <a:pt x="55" y="126"/>
                  <a:pt x="52" y="125"/>
                  <a:pt x="50" y="124"/>
                </a:cubicBezTo>
                <a:cubicBezTo>
                  <a:pt x="49" y="124"/>
                  <a:pt x="47" y="123"/>
                  <a:pt x="46" y="123"/>
                </a:cubicBezTo>
                <a:cubicBezTo>
                  <a:pt x="43" y="124"/>
                  <a:pt x="40" y="122"/>
                  <a:pt x="37" y="122"/>
                </a:cubicBezTo>
                <a:cubicBezTo>
                  <a:pt x="36" y="121"/>
                  <a:pt x="34" y="121"/>
                  <a:pt x="34" y="120"/>
                </a:cubicBezTo>
                <a:cubicBezTo>
                  <a:pt x="33" y="118"/>
                  <a:pt x="33" y="117"/>
                  <a:pt x="34" y="115"/>
                </a:cubicBezTo>
                <a:cubicBezTo>
                  <a:pt x="35" y="114"/>
                  <a:pt x="37" y="112"/>
                  <a:pt x="39" y="113"/>
                </a:cubicBezTo>
                <a:cubicBezTo>
                  <a:pt x="40" y="111"/>
                  <a:pt x="41" y="110"/>
                  <a:pt x="43" y="110"/>
                </a:cubicBezTo>
                <a:cubicBezTo>
                  <a:pt x="45" y="110"/>
                  <a:pt x="47" y="109"/>
                  <a:pt x="49" y="107"/>
                </a:cubicBezTo>
                <a:cubicBezTo>
                  <a:pt x="49" y="106"/>
                  <a:pt x="49" y="105"/>
                  <a:pt x="48" y="104"/>
                </a:cubicBezTo>
                <a:cubicBezTo>
                  <a:pt x="47" y="102"/>
                  <a:pt x="45" y="102"/>
                  <a:pt x="42" y="102"/>
                </a:cubicBezTo>
                <a:cubicBezTo>
                  <a:pt x="41" y="103"/>
                  <a:pt x="38" y="104"/>
                  <a:pt x="36" y="103"/>
                </a:cubicBezTo>
                <a:cubicBezTo>
                  <a:pt x="36" y="103"/>
                  <a:pt x="36" y="103"/>
                  <a:pt x="36" y="103"/>
                </a:cubicBezTo>
                <a:cubicBezTo>
                  <a:pt x="34" y="104"/>
                  <a:pt x="33" y="104"/>
                  <a:pt x="31" y="104"/>
                </a:cubicBezTo>
                <a:cubicBezTo>
                  <a:pt x="30" y="103"/>
                  <a:pt x="29" y="103"/>
                  <a:pt x="28" y="102"/>
                </a:cubicBezTo>
                <a:cubicBezTo>
                  <a:pt x="26" y="103"/>
                  <a:pt x="25" y="103"/>
                  <a:pt x="23" y="104"/>
                </a:cubicBezTo>
                <a:cubicBezTo>
                  <a:pt x="22" y="106"/>
                  <a:pt x="19" y="109"/>
                  <a:pt x="16" y="109"/>
                </a:cubicBezTo>
                <a:cubicBezTo>
                  <a:pt x="14" y="109"/>
                  <a:pt x="11" y="109"/>
                  <a:pt x="9" y="107"/>
                </a:cubicBezTo>
                <a:cubicBezTo>
                  <a:pt x="9" y="106"/>
                  <a:pt x="7" y="107"/>
                  <a:pt x="6" y="107"/>
                </a:cubicBezTo>
                <a:cubicBezTo>
                  <a:pt x="5" y="107"/>
                  <a:pt x="4" y="106"/>
                  <a:pt x="3" y="106"/>
                </a:cubicBezTo>
                <a:cubicBezTo>
                  <a:pt x="2" y="105"/>
                  <a:pt x="1" y="105"/>
                  <a:pt x="1" y="104"/>
                </a:cubicBezTo>
                <a:cubicBezTo>
                  <a:pt x="0" y="102"/>
                  <a:pt x="1" y="100"/>
                  <a:pt x="2" y="98"/>
                </a:cubicBezTo>
                <a:cubicBezTo>
                  <a:pt x="3" y="97"/>
                  <a:pt x="4" y="96"/>
                  <a:pt x="5" y="95"/>
                </a:cubicBezTo>
                <a:cubicBezTo>
                  <a:pt x="6" y="92"/>
                  <a:pt x="7" y="89"/>
                  <a:pt x="9" y="87"/>
                </a:cubicBezTo>
                <a:cubicBezTo>
                  <a:pt x="11" y="86"/>
                  <a:pt x="13" y="84"/>
                  <a:pt x="15" y="84"/>
                </a:cubicBezTo>
                <a:cubicBezTo>
                  <a:pt x="16" y="83"/>
                  <a:pt x="17" y="84"/>
                  <a:pt x="18" y="83"/>
                </a:cubicBezTo>
                <a:cubicBezTo>
                  <a:pt x="20" y="84"/>
                  <a:pt x="22" y="83"/>
                  <a:pt x="23" y="85"/>
                </a:cubicBezTo>
                <a:cubicBezTo>
                  <a:pt x="24" y="85"/>
                  <a:pt x="24" y="83"/>
                  <a:pt x="25" y="83"/>
                </a:cubicBezTo>
                <a:cubicBezTo>
                  <a:pt x="26" y="81"/>
                  <a:pt x="28" y="81"/>
                  <a:pt x="29" y="81"/>
                </a:cubicBezTo>
                <a:cubicBezTo>
                  <a:pt x="31" y="79"/>
                  <a:pt x="33" y="79"/>
                  <a:pt x="35" y="78"/>
                </a:cubicBezTo>
                <a:cubicBezTo>
                  <a:pt x="36" y="78"/>
                  <a:pt x="37" y="78"/>
                  <a:pt x="38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2" y="77"/>
                  <a:pt x="42" y="76"/>
                  <a:pt x="44" y="75"/>
                </a:cubicBezTo>
                <a:cubicBezTo>
                  <a:pt x="47" y="73"/>
                  <a:pt x="51" y="71"/>
                  <a:pt x="55" y="70"/>
                </a:cubicBezTo>
                <a:cubicBezTo>
                  <a:pt x="59" y="69"/>
                  <a:pt x="63" y="70"/>
                  <a:pt x="67" y="70"/>
                </a:cubicBezTo>
                <a:cubicBezTo>
                  <a:pt x="71" y="70"/>
                  <a:pt x="73" y="72"/>
                  <a:pt x="76" y="74"/>
                </a:cubicBezTo>
                <a:cubicBezTo>
                  <a:pt x="79" y="73"/>
                  <a:pt x="82" y="71"/>
                  <a:pt x="85" y="72"/>
                </a:cubicBezTo>
                <a:cubicBezTo>
                  <a:pt x="87" y="73"/>
                  <a:pt x="89" y="75"/>
                  <a:pt x="90" y="78"/>
                </a:cubicBezTo>
                <a:cubicBezTo>
                  <a:pt x="90" y="80"/>
                  <a:pt x="89" y="81"/>
                  <a:pt x="87" y="83"/>
                </a:cubicBezTo>
                <a:cubicBezTo>
                  <a:pt x="85" y="84"/>
                  <a:pt x="83" y="86"/>
                  <a:pt x="81" y="86"/>
                </a:cubicBezTo>
                <a:cubicBezTo>
                  <a:pt x="80" y="86"/>
                  <a:pt x="78" y="87"/>
                  <a:pt x="77" y="86"/>
                </a:cubicBezTo>
                <a:cubicBezTo>
                  <a:pt x="76" y="89"/>
                  <a:pt x="72" y="90"/>
                  <a:pt x="69" y="90"/>
                </a:cubicBezTo>
                <a:cubicBezTo>
                  <a:pt x="66" y="92"/>
                  <a:pt x="66" y="92"/>
                  <a:pt x="66" y="92"/>
                </a:cubicBezTo>
                <a:cubicBezTo>
                  <a:pt x="63" y="94"/>
                  <a:pt x="60" y="96"/>
                  <a:pt x="56" y="95"/>
                </a:cubicBezTo>
                <a:cubicBezTo>
                  <a:pt x="55" y="95"/>
                  <a:pt x="54" y="94"/>
                  <a:pt x="54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4"/>
                  <a:pt x="52" y="96"/>
                  <a:pt x="53" y="97"/>
                </a:cubicBezTo>
                <a:cubicBezTo>
                  <a:pt x="54" y="99"/>
                  <a:pt x="57" y="98"/>
                  <a:pt x="59" y="99"/>
                </a:cubicBezTo>
                <a:cubicBezTo>
                  <a:pt x="62" y="99"/>
                  <a:pt x="64" y="97"/>
                  <a:pt x="66" y="97"/>
                </a:cubicBezTo>
                <a:cubicBezTo>
                  <a:pt x="72" y="97"/>
                  <a:pt x="77" y="98"/>
                  <a:pt x="81" y="100"/>
                </a:cubicBezTo>
                <a:cubicBezTo>
                  <a:pt x="84" y="95"/>
                  <a:pt x="90" y="96"/>
                  <a:pt x="95" y="96"/>
                </a:cubicBezTo>
                <a:cubicBezTo>
                  <a:pt x="96" y="96"/>
                  <a:pt x="97" y="95"/>
                  <a:pt x="98" y="94"/>
                </a:cubicBezTo>
                <a:cubicBezTo>
                  <a:pt x="98" y="93"/>
                  <a:pt x="97" y="93"/>
                  <a:pt x="96" y="92"/>
                </a:cubicBezTo>
                <a:cubicBezTo>
                  <a:pt x="95" y="90"/>
                  <a:pt x="94" y="89"/>
                  <a:pt x="95" y="87"/>
                </a:cubicBezTo>
                <a:cubicBezTo>
                  <a:pt x="96" y="84"/>
                  <a:pt x="99" y="82"/>
                  <a:pt x="102" y="81"/>
                </a:cubicBezTo>
                <a:cubicBezTo>
                  <a:pt x="104" y="81"/>
                  <a:pt x="105" y="81"/>
                  <a:pt x="106" y="81"/>
                </a:cubicBezTo>
                <a:cubicBezTo>
                  <a:pt x="107" y="81"/>
                  <a:pt x="107" y="80"/>
                  <a:pt x="107" y="80"/>
                </a:cubicBezTo>
                <a:cubicBezTo>
                  <a:pt x="109" y="78"/>
                  <a:pt x="111" y="78"/>
                  <a:pt x="113" y="77"/>
                </a:cubicBezTo>
                <a:cubicBezTo>
                  <a:pt x="112" y="76"/>
                  <a:pt x="111" y="76"/>
                  <a:pt x="110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5" y="72"/>
                  <a:pt x="103" y="73"/>
                  <a:pt x="102" y="70"/>
                </a:cubicBezTo>
                <a:cubicBezTo>
                  <a:pt x="101" y="69"/>
                  <a:pt x="101" y="68"/>
                  <a:pt x="102" y="68"/>
                </a:cubicBezTo>
                <a:cubicBezTo>
                  <a:pt x="103" y="66"/>
                  <a:pt x="105" y="65"/>
                  <a:pt x="107" y="65"/>
                </a:cubicBezTo>
                <a:cubicBezTo>
                  <a:pt x="108" y="65"/>
                  <a:pt x="109" y="65"/>
                  <a:pt x="110" y="65"/>
                </a:cubicBezTo>
                <a:cubicBezTo>
                  <a:pt x="111" y="63"/>
                  <a:pt x="112" y="61"/>
                  <a:pt x="113" y="60"/>
                </a:cubicBezTo>
                <a:cubicBezTo>
                  <a:pt x="117" y="59"/>
                  <a:pt x="121" y="59"/>
                  <a:pt x="124" y="61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9" y="60"/>
                  <a:pt x="134" y="62"/>
                  <a:pt x="138" y="62"/>
                </a:cubicBezTo>
                <a:cubicBezTo>
                  <a:pt x="140" y="62"/>
                  <a:pt x="141" y="60"/>
                  <a:pt x="143" y="59"/>
                </a:cubicBezTo>
                <a:cubicBezTo>
                  <a:pt x="143" y="58"/>
                  <a:pt x="143" y="57"/>
                  <a:pt x="143" y="56"/>
                </a:cubicBezTo>
                <a:cubicBezTo>
                  <a:pt x="141" y="55"/>
                  <a:pt x="139" y="54"/>
                  <a:pt x="137" y="54"/>
                </a:cubicBezTo>
                <a:cubicBezTo>
                  <a:pt x="134" y="55"/>
                  <a:pt x="131" y="57"/>
                  <a:pt x="128" y="58"/>
                </a:cubicBezTo>
                <a:cubicBezTo>
                  <a:pt x="124" y="58"/>
                  <a:pt x="120" y="59"/>
                  <a:pt x="116" y="57"/>
                </a:cubicBezTo>
                <a:cubicBezTo>
                  <a:pt x="116" y="56"/>
                  <a:pt x="116" y="55"/>
                  <a:pt x="115" y="55"/>
                </a:cubicBezTo>
                <a:cubicBezTo>
                  <a:pt x="113" y="55"/>
                  <a:pt x="111" y="54"/>
                  <a:pt x="110" y="53"/>
                </a:cubicBezTo>
                <a:cubicBezTo>
                  <a:pt x="109" y="51"/>
                  <a:pt x="110" y="49"/>
                  <a:pt x="110" y="47"/>
                </a:cubicBezTo>
                <a:cubicBezTo>
                  <a:pt x="112" y="44"/>
                  <a:pt x="116" y="43"/>
                  <a:pt x="119" y="44"/>
                </a:cubicBezTo>
                <a:cubicBezTo>
                  <a:pt x="121" y="42"/>
                  <a:pt x="122" y="40"/>
                  <a:pt x="125" y="39"/>
                </a:cubicBezTo>
                <a:cubicBezTo>
                  <a:pt x="127" y="38"/>
                  <a:pt x="131" y="38"/>
                  <a:pt x="133" y="40"/>
                </a:cubicBezTo>
                <a:cubicBezTo>
                  <a:pt x="134" y="39"/>
                  <a:pt x="134" y="40"/>
                  <a:pt x="135" y="40"/>
                </a:cubicBezTo>
                <a:cubicBezTo>
                  <a:pt x="136" y="39"/>
                  <a:pt x="139" y="38"/>
                  <a:pt x="139" y="36"/>
                </a:cubicBezTo>
                <a:cubicBezTo>
                  <a:pt x="140" y="34"/>
                  <a:pt x="139" y="32"/>
                  <a:pt x="138" y="31"/>
                </a:cubicBezTo>
                <a:cubicBezTo>
                  <a:pt x="136" y="30"/>
                  <a:pt x="133" y="30"/>
                  <a:pt x="131" y="31"/>
                </a:cubicBezTo>
                <a:cubicBezTo>
                  <a:pt x="129" y="33"/>
                  <a:pt x="125" y="34"/>
                  <a:pt x="122" y="33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9" y="33"/>
                  <a:pt x="118" y="33"/>
                  <a:pt x="117" y="34"/>
                </a:cubicBezTo>
                <a:cubicBezTo>
                  <a:pt x="115" y="34"/>
                  <a:pt x="112" y="33"/>
                  <a:pt x="110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2" y="32"/>
                  <a:pt x="98" y="32"/>
                  <a:pt x="95" y="31"/>
                </a:cubicBezTo>
                <a:cubicBezTo>
                  <a:pt x="93" y="30"/>
                  <a:pt x="90" y="28"/>
                  <a:pt x="90" y="25"/>
                </a:cubicBezTo>
                <a:cubicBezTo>
                  <a:pt x="90" y="24"/>
                  <a:pt x="90" y="22"/>
                  <a:pt x="92" y="21"/>
                </a:cubicBezTo>
                <a:cubicBezTo>
                  <a:pt x="93" y="19"/>
                  <a:pt x="95" y="19"/>
                  <a:pt x="97" y="19"/>
                </a:cubicBezTo>
                <a:cubicBezTo>
                  <a:pt x="98" y="16"/>
                  <a:pt x="101" y="14"/>
                  <a:pt x="104" y="14"/>
                </a:cubicBezTo>
                <a:cubicBezTo>
                  <a:pt x="106" y="13"/>
                  <a:pt x="108" y="14"/>
                  <a:pt x="109" y="15"/>
                </a:cubicBezTo>
                <a:cubicBezTo>
                  <a:pt x="110" y="15"/>
                  <a:pt x="111" y="14"/>
                  <a:pt x="112" y="13"/>
                </a:cubicBezTo>
                <a:cubicBezTo>
                  <a:pt x="115" y="12"/>
                  <a:pt x="118" y="12"/>
                  <a:pt x="121" y="13"/>
                </a:cubicBezTo>
                <a:cubicBezTo>
                  <a:pt x="122" y="14"/>
                  <a:pt x="122" y="15"/>
                  <a:pt x="123" y="16"/>
                </a:cubicBezTo>
                <a:cubicBezTo>
                  <a:pt x="124" y="15"/>
                  <a:pt x="125" y="15"/>
                  <a:pt x="126" y="14"/>
                </a:cubicBezTo>
                <a:cubicBezTo>
                  <a:pt x="126" y="13"/>
                  <a:pt x="125" y="13"/>
                  <a:pt x="124" y="12"/>
                </a:cubicBezTo>
                <a:cubicBezTo>
                  <a:pt x="124" y="10"/>
                  <a:pt x="124" y="8"/>
                  <a:pt x="125" y="7"/>
                </a:cubicBezTo>
                <a:cubicBezTo>
                  <a:pt x="126" y="5"/>
                  <a:pt x="128" y="5"/>
                  <a:pt x="130" y="6"/>
                </a:cubicBezTo>
                <a:cubicBezTo>
                  <a:pt x="132" y="4"/>
                  <a:pt x="132" y="2"/>
                  <a:pt x="135" y="2"/>
                </a:cubicBezTo>
                <a:cubicBezTo>
                  <a:pt x="136" y="2"/>
                  <a:pt x="137" y="3"/>
                  <a:pt x="139" y="3"/>
                </a:cubicBezTo>
                <a:cubicBezTo>
                  <a:pt x="141" y="1"/>
                  <a:pt x="144" y="0"/>
                  <a:pt x="148" y="1"/>
                </a:cubicBezTo>
                <a:cubicBezTo>
                  <a:pt x="149" y="2"/>
                  <a:pt x="150" y="2"/>
                  <a:pt x="151" y="3"/>
                </a:cubicBezTo>
                <a:close/>
                <a:moveTo>
                  <a:pt x="150" y="5"/>
                </a:moveTo>
                <a:cubicBezTo>
                  <a:pt x="150" y="5"/>
                  <a:pt x="150" y="6"/>
                  <a:pt x="150" y="7"/>
                </a:cubicBezTo>
                <a:cubicBezTo>
                  <a:pt x="150" y="7"/>
                  <a:pt x="151" y="7"/>
                  <a:pt x="151" y="7"/>
                </a:cubicBezTo>
                <a:cubicBezTo>
                  <a:pt x="151" y="6"/>
                  <a:pt x="152" y="6"/>
                  <a:pt x="152" y="6"/>
                </a:cubicBezTo>
                <a:cubicBezTo>
                  <a:pt x="152" y="6"/>
                  <a:pt x="153" y="7"/>
                  <a:pt x="153" y="7"/>
                </a:cubicBezTo>
                <a:cubicBezTo>
                  <a:pt x="153" y="8"/>
                  <a:pt x="152" y="9"/>
                  <a:pt x="153" y="10"/>
                </a:cubicBezTo>
                <a:cubicBezTo>
                  <a:pt x="154" y="9"/>
                  <a:pt x="155" y="10"/>
                  <a:pt x="155" y="11"/>
                </a:cubicBezTo>
                <a:cubicBezTo>
                  <a:pt x="155" y="12"/>
                  <a:pt x="155" y="14"/>
                  <a:pt x="154" y="15"/>
                </a:cubicBezTo>
                <a:cubicBezTo>
                  <a:pt x="154" y="16"/>
                  <a:pt x="153" y="16"/>
                  <a:pt x="152" y="17"/>
                </a:cubicBezTo>
                <a:cubicBezTo>
                  <a:pt x="151" y="17"/>
                  <a:pt x="150" y="17"/>
                  <a:pt x="150" y="16"/>
                </a:cubicBezTo>
                <a:cubicBezTo>
                  <a:pt x="149" y="16"/>
                  <a:pt x="149" y="15"/>
                  <a:pt x="148" y="16"/>
                </a:cubicBezTo>
                <a:cubicBezTo>
                  <a:pt x="148" y="17"/>
                  <a:pt x="148" y="18"/>
                  <a:pt x="147" y="18"/>
                </a:cubicBezTo>
                <a:cubicBezTo>
                  <a:pt x="145" y="21"/>
                  <a:pt x="141" y="21"/>
                  <a:pt x="138" y="20"/>
                </a:cubicBezTo>
                <a:cubicBezTo>
                  <a:pt x="137" y="19"/>
                  <a:pt x="136" y="18"/>
                  <a:pt x="136" y="17"/>
                </a:cubicBezTo>
                <a:cubicBezTo>
                  <a:pt x="135" y="16"/>
                  <a:pt x="136" y="14"/>
                  <a:pt x="137" y="13"/>
                </a:cubicBezTo>
                <a:cubicBezTo>
                  <a:pt x="139" y="13"/>
                  <a:pt x="140" y="12"/>
                  <a:pt x="142" y="12"/>
                </a:cubicBezTo>
                <a:cubicBezTo>
                  <a:pt x="142" y="12"/>
                  <a:pt x="144" y="13"/>
                  <a:pt x="144" y="14"/>
                </a:cubicBezTo>
                <a:cubicBezTo>
                  <a:pt x="145" y="16"/>
                  <a:pt x="141" y="16"/>
                  <a:pt x="143" y="17"/>
                </a:cubicBezTo>
                <a:cubicBezTo>
                  <a:pt x="144" y="17"/>
                  <a:pt x="145" y="16"/>
                  <a:pt x="145" y="15"/>
                </a:cubicBezTo>
                <a:cubicBezTo>
                  <a:pt x="146" y="14"/>
                  <a:pt x="145" y="13"/>
                  <a:pt x="145" y="12"/>
                </a:cubicBezTo>
                <a:cubicBezTo>
                  <a:pt x="143" y="11"/>
                  <a:pt x="141" y="10"/>
                  <a:pt x="139" y="11"/>
                </a:cubicBezTo>
                <a:cubicBezTo>
                  <a:pt x="137" y="11"/>
                  <a:pt x="135" y="13"/>
                  <a:pt x="134" y="16"/>
                </a:cubicBezTo>
                <a:cubicBezTo>
                  <a:pt x="134" y="17"/>
                  <a:pt x="134" y="18"/>
                  <a:pt x="135" y="20"/>
                </a:cubicBezTo>
                <a:cubicBezTo>
                  <a:pt x="137" y="22"/>
                  <a:pt x="140" y="22"/>
                  <a:pt x="143" y="22"/>
                </a:cubicBezTo>
                <a:cubicBezTo>
                  <a:pt x="145" y="21"/>
                  <a:pt x="148" y="20"/>
                  <a:pt x="149" y="18"/>
                </a:cubicBezTo>
                <a:cubicBezTo>
                  <a:pt x="151" y="18"/>
                  <a:pt x="153" y="18"/>
                  <a:pt x="155" y="16"/>
                </a:cubicBezTo>
                <a:cubicBezTo>
                  <a:pt x="156" y="14"/>
                  <a:pt x="158" y="13"/>
                  <a:pt x="161" y="12"/>
                </a:cubicBezTo>
                <a:cubicBezTo>
                  <a:pt x="163" y="12"/>
                  <a:pt x="165" y="12"/>
                  <a:pt x="167" y="13"/>
                </a:cubicBezTo>
                <a:cubicBezTo>
                  <a:pt x="167" y="14"/>
                  <a:pt x="169" y="15"/>
                  <a:pt x="169" y="17"/>
                </a:cubicBezTo>
                <a:cubicBezTo>
                  <a:pt x="170" y="17"/>
                  <a:pt x="170" y="16"/>
                  <a:pt x="171" y="16"/>
                </a:cubicBezTo>
                <a:cubicBezTo>
                  <a:pt x="174" y="15"/>
                  <a:pt x="179" y="13"/>
                  <a:pt x="182" y="16"/>
                </a:cubicBezTo>
                <a:cubicBezTo>
                  <a:pt x="183" y="17"/>
                  <a:pt x="183" y="18"/>
                  <a:pt x="183" y="19"/>
                </a:cubicBezTo>
                <a:cubicBezTo>
                  <a:pt x="183" y="19"/>
                  <a:pt x="182" y="21"/>
                  <a:pt x="183" y="21"/>
                </a:cubicBezTo>
                <a:cubicBezTo>
                  <a:pt x="187" y="19"/>
                  <a:pt x="191" y="19"/>
                  <a:pt x="195" y="21"/>
                </a:cubicBezTo>
                <a:cubicBezTo>
                  <a:pt x="196" y="22"/>
                  <a:pt x="197" y="24"/>
                  <a:pt x="197" y="25"/>
                </a:cubicBezTo>
                <a:cubicBezTo>
                  <a:pt x="197" y="27"/>
                  <a:pt x="196" y="29"/>
                  <a:pt x="194" y="30"/>
                </a:cubicBezTo>
                <a:cubicBezTo>
                  <a:pt x="192" y="31"/>
                  <a:pt x="190" y="31"/>
                  <a:pt x="188" y="31"/>
                </a:cubicBezTo>
                <a:cubicBezTo>
                  <a:pt x="187" y="31"/>
                  <a:pt x="188" y="32"/>
                  <a:pt x="188" y="33"/>
                </a:cubicBezTo>
                <a:cubicBezTo>
                  <a:pt x="186" y="35"/>
                  <a:pt x="183" y="34"/>
                  <a:pt x="181" y="35"/>
                </a:cubicBezTo>
                <a:cubicBezTo>
                  <a:pt x="180" y="35"/>
                  <a:pt x="179" y="34"/>
                  <a:pt x="178" y="34"/>
                </a:cubicBezTo>
                <a:cubicBezTo>
                  <a:pt x="178" y="33"/>
                  <a:pt x="177" y="33"/>
                  <a:pt x="177" y="33"/>
                </a:cubicBezTo>
                <a:cubicBezTo>
                  <a:pt x="175" y="34"/>
                  <a:pt x="174" y="35"/>
                  <a:pt x="172" y="35"/>
                </a:cubicBezTo>
                <a:cubicBezTo>
                  <a:pt x="170" y="35"/>
                  <a:pt x="168" y="36"/>
                  <a:pt x="167" y="34"/>
                </a:cubicBezTo>
                <a:cubicBezTo>
                  <a:pt x="168" y="33"/>
                  <a:pt x="169" y="32"/>
                  <a:pt x="169" y="30"/>
                </a:cubicBezTo>
                <a:cubicBezTo>
                  <a:pt x="171" y="29"/>
                  <a:pt x="173" y="28"/>
                  <a:pt x="174" y="26"/>
                </a:cubicBezTo>
                <a:cubicBezTo>
                  <a:pt x="174" y="25"/>
                  <a:pt x="175" y="23"/>
                  <a:pt x="174" y="22"/>
                </a:cubicBezTo>
                <a:cubicBezTo>
                  <a:pt x="172" y="21"/>
                  <a:pt x="170" y="20"/>
                  <a:pt x="168" y="20"/>
                </a:cubicBezTo>
                <a:cubicBezTo>
                  <a:pt x="167" y="21"/>
                  <a:pt x="165" y="22"/>
                  <a:pt x="165" y="2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6" y="24"/>
                  <a:pt x="166" y="23"/>
                  <a:pt x="166" y="23"/>
                </a:cubicBezTo>
                <a:cubicBezTo>
                  <a:pt x="167" y="22"/>
                  <a:pt x="169" y="21"/>
                  <a:pt x="171" y="21"/>
                </a:cubicBezTo>
                <a:cubicBezTo>
                  <a:pt x="172" y="22"/>
                  <a:pt x="173" y="23"/>
                  <a:pt x="173" y="24"/>
                </a:cubicBezTo>
                <a:cubicBezTo>
                  <a:pt x="173" y="25"/>
                  <a:pt x="173" y="25"/>
                  <a:pt x="173" y="26"/>
                </a:cubicBezTo>
                <a:cubicBezTo>
                  <a:pt x="172" y="28"/>
                  <a:pt x="170" y="29"/>
                  <a:pt x="168" y="28"/>
                </a:cubicBezTo>
                <a:cubicBezTo>
                  <a:pt x="166" y="29"/>
                  <a:pt x="168" y="31"/>
                  <a:pt x="167" y="32"/>
                </a:cubicBezTo>
                <a:cubicBezTo>
                  <a:pt x="166" y="34"/>
                  <a:pt x="164" y="35"/>
                  <a:pt x="162" y="35"/>
                </a:cubicBezTo>
                <a:cubicBezTo>
                  <a:pt x="160" y="35"/>
                  <a:pt x="159" y="35"/>
                  <a:pt x="158" y="34"/>
                </a:cubicBezTo>
                <a:cubicBezTo>
                  <a:pt x="158" y="33"/>
                  <a:pt x="158" y="33"/>
                  <a:pt x="157" y="33"/>
                </a:cubicBezTo>
                <a:cubicBezTo>
                  <a:pt x="156" y="33"/>
                  <a:pt x="156" y="34"/>
                  <a:pt x="155" y="34"/>
                </a:cubicBezTo>
                <a:cubicBezTo>
                  <a:pt x="153" y="34"/>
                  <a:pt x="151" y="34"/>
                  <a:pt x="150" y="34"/>
                </a:cubicBezTo>
                <a:cubicBezTo>
                  <a:pt x="149" y="32"/>
                  <a:pt x="148" y="31"/>
                  <a:pt x="149" y="30"/>
                </a:cubicBezTo>
                <a:cubicBezTo>
                  <a:pt x="149" y="28"/>
                  <a:pt x="151" y="27"/>
                  <a:pt x="152" y="26"/>
                </a:cubicBezTo>
                <a:cubicBezTo>
                  <a:pt x="154" y="26"/>
                  <a:pt x="155" y="26"/>
                  <a:pt x="156" y="27"/>
                </a:cubicBezTo>
                <a:cubicBezTo>
                  <a:pt x="156" y="28"/>
                  <a:pt x="156" y="30"/>
                  <a:pt x="155" y="30"/>
                </a:cubicBezTo>
                <a:cubicBezTo>
                  <a:pt x="154" y="32"/>
                  <a:pt x="151" y="29"/>
                  <a:pt x="152" y="31"/>
                </a:cubicBezTo>
                <a:cubicBezTo>
                  <a:pt x="153" y="32"/>
                  <a:pt x="154" y="33"/>
                  <a:pt x="155" y="32"/>
                </a:cubicBezTo>
                <a:cubicBezTo>
                  <a:pt x="157" y="31"/>
                  <a:pt x="157" y="29"/>
                  <a:pt x="157" y="28"/>
                </a:cubicBezTo>
                <a:cubicBezTo>
                  <a:pt x="157" y="27"/>
                  <a:pt x="156" y="25"/>
                  <a:pt x="155" y="25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0" y="25"/>
                  <a:pt x="148" y="27"/>
                  <a:pt x="147" y="29"/>
                </a:cubicBezTo>
                <a:cubicBezTo>
                  <a:pt x="147" y="31"/>
                  <a:pt x="148" y="33"/>
                  <a:pt x="149" y="35"/>
                </a:cubicBezTo>
                <a:cubicBezTo>
                  <a:pt x="151" y="35"/>
                  <a:pt x="152" y="36"/>
                  <a:pt x="154" y="35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3" y="38"/>
                  <a:pt x="149" y="40"/>
                  <a:pt x="146" y="40"/>
                </a:cubicBezTo>
                <a:cubicBezTo>
                  <a:pt x="146" y="40"/>
                  <a:pt x="146" y="40"/>
                  <a:pt x="145" y="40"/>
                </a:cubicBezTo>
                <a:cubicBezTo>
                  <a:pt x="144" y="42"/>
                  <a:pt x="143" y="43"/>
                  <a:pt x="143" y="45"/>
                </a:cubicBezTo>
                <a:cubicBezTo>
                  <a:pt x="143" y="46"/>
                  <a:pt x="144" y="47"/>
                  <a:pt x="145" y="48"/>
                </a:cubicBezTo>
                <a:cubicBezTo>
                  <a:pt x="148" y="49"/>
                  <a:pt x="151" y="48"/>
                  <a:pt x="154" y="47"/>
                </a:cubicBezTo>
                <a:cubicBezTo>
                  <a:pt x="158" y="47"/>
                  <a:pt x="162" y="46"/>
                  <a:pt x="165" y="47"/>
                </a:cubicBezTo>
                <a:cubicBezTo>
                  <a:pt x="166" y="48"/>
                  <a:pt x="167" y="49"/>
                  <a:pt x="168" y="50"/>
                </a:cubicBezTo>
                <a:cubicBezTo>
                  <a:pt x="169" y="50"/>
                  <a:pt x="169" y="49"/>
                  <a:pt x="170" y="48"/>
                </a:cubicBezTo>
                <a:cubicBezTo>
                  <a:pt x="172" y="47"/>
                  <a:pt x="174" y="48"/>
                  <a:pt x="176" y="48"/>
                </a:cubicBezTo>
                <a:cubicBezTo>
                  <a:pt x="177" y="48"/>
                  <a:pt x="178" y="49"/>
                  <a:pt x="178" y="51"/>
                </a:cubicBezTo>
                <a:cubicBezTo>
                  <a:pt x="179" y="53"/>
                  <a:pt x="178" y="56"/>
                  <a:pt x="175" y="57"/>
                </a:cubicBezTo>
                <a:cubicBezTo>
                  <a:pt x="174" y="58"/>
                  <a:pt x="173" y="59"/>
                  <a:pt x="172" y="59"/>
                </a:cubicBezTo>
                <a:cubicBezTo>
                  <a:pt x="171" y="60"/>
                  <a:pt x="169" y="58"/>
                  <a:pt x="169" y="60"/>
                </a:cubicBezTo>
                <a:cubicBezTo>
                  <a:pt x="169" y="61"/>
                  <a:pt x="169" y="62"/>
                  <a:pt x="169" y="62"/>
                </a:cubicBezTo>
                <a:cubicBezTo>
                  <a:pt x="166" y="64"/>
                  <a:pt x="163" y="66"/>
                  <a:pt x="159" y="65"/>
                </a:cubicBezTo>
                <a:cubicBezTo>
                  <a:pt x="159" y="64"/>
                  <a:pt x="158" y="64"/>
                  <a:pt x="158" y="63"/>
                </a:cubicBezTo>
                <a:cubicBezTo>
                  <a:pt x="158" y="62"/>
                  <a:pt x="158" y="61"/>
                  <a:pt x="157" y="61"/>
                </a:cubicBezTo>
                <a:cubicBezTo>
                  <a:pt x="156" y="62"/>
                  <a:pt x="155" y="61"/>
                  <a:pt x="154" y="61"/>
                </a:cubicBezTo>
                <a:cubicBezTo>
                  <a:pt x="154" y="60"/>
                  <a:pt x="153" y="60"/>
                  <a:pt x="153" y="59"/>
                </a:cubicBezTo>
                <a:cubicBezTo>
                  <a:pt x="153" y="57"/>
                  <a:pt x="153" y="54"/>
                  <a:pt x="155" y="53"/>
                </a:cubicBezTo>
                <a:cubicBezTo>
                  <a:pt x="157" y="53"/>
                  <a:pt x="160" y="52"/>
                  <a:pt x="161" y="54"/>
                </a:cubicBezTo>
                <a:cubicBezTo>
                  <a:pt x="162" y="55"/>
                  <a:pt x="161" y="56"/>
                  <a:pt x="161" y="57"/>
                </a:cubicBezTo>
                <a:cubicBezTo>
                  <a:pt x="161" y="58"/>
                  <a:pt x="160" y="58"/>
                  <a:pt x="159" y="58"/>
                </a:cubicBezTo>
                <a:cubicBezTo>
                  <a:pt x="159" y="58"/>
                  <a:pt x="158" y="58"/>
                  <a:pt x="157" y="58"/>
                </a:cubicBezTo>
                <a:cubicBezTo>
                  <a:pt x="157" y="57"/>
                  <a:pt x="157" y="57"/>
                  <a:pt x="157" y="57"/>
                </a:cubicBezTo>
                <a:cubicBezTo>
                  <a:pt x="156" y="56"/>
                  <a:pt x="156" y="57"/>
                  <a:pt x="156" y="57"/>
                </a:cubicBezTo>
                <a:cubicBezTo>
                  <a:pt x="156" y="58"/>
                  <a:pt x="157" y="59"/>
                  <a:pt x="157" y="59"/>
                </a:cubicBezTo>
                <a:cubicBezTo>
                  <a:pt x="159" y="60"/>
                  <a:pt x="161" y="59"/>
                  <a:pt x="162" y="58"/>
                </a:cubicBezTo>
                <a:cubicBezTo>
                  <a:pt x="163" y="57"/>
                  <a:pt x="163" y="55"/>
                  <a:pt x="162" y="53"/>
                </a:cubicBezTo>
                <a:cubicBezTo>
                  <a:pt x="161" y="52"/>
                  <a:pt x="159" y="51"/>
                  <a:pt x="156" y="52"/>
                </a:cubicBezTo>
                <a:cubicBezTo>
                  <a:pt x="154" y="52"/>
                  <a:pt x="152" y="54"/>
                  <a:pt x="152" y="57"/>
                </a:cubicBezTo>
                <a:cubicBezTo>
                  <a:pt x="151" y="59"/>
                  <a:pt x="152" y="61"/>
                  <a:pt x="153" y="62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3"/>
                  <a:pt x="153" y="63"/>
                  <a:pt x="153" y="63"/>
                </a:cubicBezTo>
                <a:cubicBezTo>
                  <a:pt x="150" y="64"/>
                  <a:pt x="146" y="65"/>
                  <a:pt x="145" y="68"/>
                </a:cubicBezTo>
                <a:cubicBezTo>
                  <a:pt x="144" y="69"/>
                  <a:pt x="145" y="69"/>
                  <a:pt x="145" y="69"/>
                </a:cubicBezTo>
                <a:cubicBezTo>
                  <a:pt x="146" y="69"/>
                  <a:pt x="146" y="70"/>
                  <a:pt x="147" y="70"/>
                </a:cubicBezTo>
                <a:cubicBezTo>
                  <a:pt x="147" y="71"/>
                  <a:pt x="148" y="71"/>
                  <a:pt x="149" y="71"/>
                </a:cubicBezTo>
                <a:cubicBezTo>
                  <a:pt x="153" y="71"/>
                  <a:pt x="156" y="71"/>
                  <a:pt x="160" y="72"/>
                </a:cubicBezTo>
                <a:cubicBezTo>
                  <a:pt x="161" y="72"/>
                  <a:pt x="161" y="73"/>
                  <a:pt x="161" y="75"/>
                </a:cubicBezTo>
                <a:cubicBezTo>
                  <a:pt x="161" y="76"/>
                  <a:pt x="159" y="77"/>
                  <a:pt x="157" y="78"/>
                </a:cubicBezTo>
                <a:cubicBezTo>
                  <a:pt x="156" y="78"/>
                  <a:pt x="154" y="77"/>
                  <a:pt x="153" y="77"/>
                </a:cubicBezTo>
                <a:cubicBezTo>
                  <a:pt x="151" y="79"/>
                  <a:pt x="149" y="81"/>
                  <a:pt x="146" y="83"/>
                </a:cubicBezTo>
                <a:cubicBezTo>
                  <a:pt x="145" y="83"/>
                  <a:pt x="144" y="83"/>
                  <a:pt x="143" y="84"/>
                </a:cubicBezTo>
                <a:cubicBezTo>
                  <a:pt x="142" y="85"/>
                  <a:pt x="144" y="84"/>
                  <a:pt x="144" y="85"/>
                </a:cubicBezTo>
                <a:cubicBezTo>
                  <a:pt x="146" y="86"/>
                  <a:pt x="147" y="87"/>
                  <a:pt x="149" y="88"/>
                </a:cubicBezTo>
                <a:cubicBezTo>
                  <a:pt x="152" y="88"/>
                  <a:pt x="155" y="88"/>
                  <a:pt x="158" y="88"/>
                </a:cubicBezTo>
                <a:cubicBezTo>
                  <a:pt x="159" y="88"/>
                  <a:pt x="160" y="87"/>
                  <a:pt x="161" y="87"/>
                </a:cubicBezTo>
                <a:cubicBezTo>
                  <a:pt x="163" y="87"/>
                  <a:pt x="166" y="88"/>
                  <a:pt x="169" y="90"/>
                </a:cubicBezTo>
                <a:cubicBezTo>
                  <a:pt x="169" y="90"/>
                  <a:pt x="170" y="91"/>
                  <a:pt x="170" y="92"/>
                </a:cubicBezTo>
                <a:cubicBezTo>
                  <a:pt x="169" y="93"/>
                  <a:pt x="167" y="94"/>
                  <a:pt x="168" y="95"/>
                </a:cubicBezTo>
                <a:cubicBezTo>
                  <a:pt x="169" y="96"/>
                  <a:pt x="170" y="96"/>
                  <a:pt x="171" y="96"/>
                </a:cubicBezTo>
                <a:cubicBezTo>
                  <a:pt x="174" y="96"/>
                  <a:pt x="176" y="96"/>
                  <a:pt x="179" y="96"/>
                </a:cubicBezTo>
                <a:cubicBezTo>
                  <a:pt x="181" y="96"/>
                  <a:pt x="182" y="95"/>
                  <a:pt x="184" y="95"/>
                </a:cubicBezTo>
                <a:cubicBezTo>
                  <a:pt x="188" y="95"/>
                  <a:pt x="192" y="95"/>
                  <a:pt x="195" y="96"/>
                </a:cubicBezTo>
                <a:cubicBezTo>
                  <a:pt x="197" y="96"/>
                  <a:pt x="197" y="98"/>
                  <a:pt x="198" y="97"/>
                </a:cubicBezTo>
                <a:cubicBezTo>
                  <a:pt x="200" y="95"/>
                  <a:pt x="204" y="95"/>
                  <a:pt x="207" y="96"/>
                </a:cubicBezTo>
                <a:cubicBezTo>
                  <a:pt x="208" y="97"/>
                  <a:pt x="209" y="98"/>
                  <a:pt x="210" y="99"/>
                </a:cubicBezTo>
                <a:cubicBezTo>
                  <a:pt x="211" y="100"/>
                  <a:pt x="212" y="98"/>
                  <a:pt x="213" y="99"/>
                </a:cubicBezTo>
                <a:cubicBezTo>
                  <a:pt x="215" y="99"/>
                  <a:pt x="217" y="100"/>
                  <a:pt x="218" y="102"/>
                </a:cubicBezTo>
                <a:cubicBezTo>
                  <a:pt x="218" y="103"/>
                  <a:pt x="218" y="103"/>
                  <a:pt x="218" y="104"/>
                </a:cubicBezTo>
                <a:cubicBezTo>
                  <a:pt x="218" y="105"/>
                  <a:pt x="217" y="105"/>
                  <a:pt x="217" y="106"/>
                </a:cubicBezTo>
                <a:cubicBezTo>
                  <a:pt x="218" y="106"/>
                  <a:pt x="219" y="105"/>
                  <a:pt x="220" y="105"/>
                </a:cubicBezTo>
                <a:cubicBezTo>
                  <a:pt x="222" y="105"/>
                  <a:pt x="223" y="106"/>
                  <a:pt x="225" y="107"/>
                </a:cubicBezTo>
                <a:cubicBezTo>
                  <a:pt x="226" y="108"/>
                  <a:pt x="226" y="109"/>
                  <a:pt x="226" y="110"/>
                </a:cubicBezTo>
                <a:cubicBezTo>
                  <a:pt x="224" y="113"/>
                  <a:pt x="221" y="115"/>
                  <a:pt x="217" y="115"/>
                </a:cubicBezTo>
                <a:cubicBezTo>
                  <a:pt x="216" y="114"/>
                  <a:pt x="216" y="114"/>
                  <a:pt x="215" y="115"/>
                </a:cubicBezTo>
                <a:cubicBezTo>
                  <a:pt x="214" y="116"/>
                  <a:pt x="212" y="116"/>
                  <a:pt x="211" y="117"/>
                </a:cubicBezTo>
                <a:cubicBezTo>
                  <a:pt x="209" y="116"/>
                  <a:pt x="207" y="117"/>
                  <a:pt x="205" y="115"/>
                </a:cubicBezTo>
                <a:cubicBezTo>
                  <a:pt x="205" y="115"/>
                  <a:pt x="204" y="115"/>
                  <a:pt x="203" y="115"/>
                </a:cubicBezTo>
                <a:cubicBezTo>
                  <a:pt x="201" y="118"/>
                  <a:pt x="197" y="118"/>
                  <a:pt x="193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9" y="115"/>
                  <a:pt x="186" y="114"/>
                  <a:pt x="183" y="114"/>
                </a:cubicBezTo>
                <a:cubicBezTo>
                  <a:pt x="182" y="114"/>
                  <a:pt x="181" y="114"/>
                  <a:pt x="181" y="113"/>
                </a:cubicBezTo>
                <a:cubicBezTo>
                  <a:pt x="181" y="111"/>
                  <a:pt x="184" y="113"/>
                  <a:pt x="183" y="111"/>
                </a:cubicBezTo>
                <a:cubicBezTo>
                  <a:pt x="183" y="110"/>
                  <a:pt x="181" y="109"/>
                  <a:pt x="181" y="107"/>
                </a:cubicBezTo>
                <a:cubicBezTo>
                  <a:pt x="180" y="106"/>
                  <a:pt x="181" y="105"/>
                  <a:pt x="182" y="103"/>
                </a:cubicBezTo>
                <a:cubicBezTo>
                  <a:pt x="183" y="102"/>
                  <a:pt x="184" y="102"/>
                  <a:pt x="186" y="102"/>
                </a:cubicBezTo>
                <a:cubicBezTo>
                  <a:pt x="188" y="102"/>
                  <a:pt x="190" y="102"/>
                  <a:pt x="191" y="103"/>
                </a:cubicBezTo>
                <a:cubicBezTo>
                  <a:pt x="192" y="103"/>
                  <a:pt x="192" y="104"/>
                  <a:pt x="193" y="104"/>
                </a:cubicBezTo>
                <a:cubicBezTo>
                  <a:pt x="196" y="103"/>
                  <a:pt x="196" y="103"/>
                  <a:pt x="196" y="103"/>
                </a:cubicBezTo>
                <a:cubicBezTo>
                  <a:pt x="198" y="103"/>
                  <a:pt x="200" y="103"/>
                  <a:pt x="202" y="103"/>
                </a:cubicBezTo>
                <a:cubicBezTo>
                  <a:pt x="202" y="104"/>
                  <a:pt x="204" y="104"/>
                  <a:pt x="204" y="105"/>
                </a:cubicBezTo>
                <a:cubicBezTo>
                  <a:pt x="203" y="107"/>
                  <a:pt x="201" y="109"/>
                  <a:pt x="199" y="109"/>
                </a:cubicBezTo>
                <a:cubicBezTo>
                  <a:pt x="198" y="110"/>
                  <a:pt x="196" y="109"/>
                  <a:pt x="195" y="109"/>
                </a:cubicBezTo>
                <a:cubicBezTo>
                  <a:pt x="195" y="108"/>
                  <a:pt x="195" y="107"/>
                  <a:pt x="196" y="107"/>
                </a:cubicBezTo>
                <a:cubicBezTo>
                  <a:pt x="196" y="107"/>
                  <a:pt x="197" y="108"/>
                  <a:pt x="197" y="107"/>
                </a:cubicBezTo>
                <a:cubicBezTo>
                  <a:pt x="198" y="107"/>
                  <a:pt x="198" y="107"/>
                  <a:pt x="197" y="107"/>
                </a:cubicBezTo>
                <a:cubicBezTo>
                  <a:pt x="197" y="106"/>
                  <a:pt x="195" y="106"/>
                  <a:pt x="194" y="107"/>
                </a:cubicBezTo>
                <a:cubicBezTo>
                  <a:pt x="194" y="107"/>
                  <a:pt x="193" y="108"/>
                  <a:pt x="193" y="108"/>
                </a:cubicBezTo>
                <a:cubicBezTo>
                  <a:pt x="194" y="111"/>
                  <a:pt x="196" y="110"/>
                  <a:pt x="198" y="111"/>
                </a:cubicBezTo>
                <a:cubicBezTo>
                  <a:pt x="201" y="110"/>
                  <a:pt x="204" y="109"/>
                  <a:pt x="205" y="106"/>
                </a:cubicBezTo>
                <a:cubicBezTo>
                  <a:pt x="205" y="105"/>
                  <a:pt x="205" y="105"/>
                  <a:pt x="205" y="104"/>
                </a:cubicBezTo>
                <a:cubicBezTo>
                  <a:pt x="203" y="102"/>
                  <a:pt x="201" y="102"/>
                  <a:pt x="199" y="101"/>
                </a:cubicBezTo>
                <a:cubicBezTo>
                  <a:pt x="197" y="101"/>
                  <a:pt x="195" y="102"/>
                  <a:pt x="193" y="102"/>
                </a:cubicBezTo>
                <a:cubicBezTo>
                  <a:pt x="192" y="100"/>
                  <a:pt x="189" y="101"/>
                  <a:pt x="188" y="101"/>
                </a:cubicBezTo>
                <a:cubicBezTo>
                  <a:pt x="185" y="101"/>
                  <a:pt x="181" y="100"/>
                  <a:pt x="180" y="104"/>
                </a:cubicBezTo>
                <a:cubicBezTo>
                  <a:pt x="179" y="106"/>
                  <a:pt x="180" y="109"/>
                  <a:pt x="181" y="111"/>
                </a:cubicBezTo>
                <a:cubicBezTo>
                  <a:pt x="180" y="112"/>
                  <a:pt x="178" y="112"/>
                  <a:pt x="179" y="114"/>
                </a:cubicBezTo>
                <a:cubicBezTo>
                  <a:pt x="180" y="115"/>
                  <a:pt x="182" y="115"/>
                  <a:pt x="183" y="115"/>
                </a:cubicBezTo>
                <a:cubicBezTo>
                  <a:pt x="186" y="115"/>
                  <a:pt x="189" y="116"/>
                  <a:pt x="191" y="118"/>
                </a:cubicBezTo>
                <a:cubicBezTo>
                  <a:pt x="191" y="119"/>
                  <a:pt x="191" y="121"/>
                  <a:pt x="191" y="122"/>
                </a:cubicBezTo>
                <a:cubicBezTo>
                  <a:pt x="189" y="125"/>
                  <a:pt x="186" y="125"/>
                  <a:pt x="183" y="126"/>
                </a:cubicBezTo>
                <a:cubicBezTo>
                  <a:pt x="181" y="127"/>
                  <a:pt x="183" y="130"/>
                  <a:pt x="180" y="129"/>
                </a:cubicBezTo>
                <a:cubicBezTo>
                  <a:pt x="180" y="130"/>
                  <a:pt x="179" y="130"/>
                  <a:pt x="178" y="130"/>
                </a:cubicBezTo>
                <a:cubicBezTo>
                  <a:pt x="179" y="127"/>
                  <a:pt x="175" y="127"/>
                  <a:pt x="174" y="126"/>
                </a:cubicBezTo>
                <a:cubicBezTo>
                  <a:pt x="173" y="125"/>
                  <a:pt x="174" y="124"/>
                  <a:pt x="175" y="124"/>
                </a:cubicBezTo>
                <a:cubicBezTo>
                  <a:pt x="177" y="123"/>
                  <a:pt x="177" y="122"/>
                  <a:pt x="179" y="121"/>
                </a:cubicBezTo>
                <a:cubicBezTo>
                  <a:pt x="179" y="120"/>
                  <a:pt x="180" y="119"/>
                  <a:pt x="180" y="119"/>
                </a:cubicBezTo>
                <a:cubicBezTo>
                  <a:pt x="179" y="117"/>
                  <a:pt x="177" y="116"/>
                  <a:pt x="175" y="116"/>
                </a:cubicBezTo>
                <a:cubicBezTo>
                  <a:pt x="171" y="115"/>
                  <a:pt x="167" y="117"/>
                  <a:pt x="162" y="116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60" y="114"/>
                  <a:pt x="157" y="114"/>
                  <a:pt x="158" y="112"/>
                </a:cubicBezTo>
                <a:cubicBezTo>
                  <a:pt x="159" y="109"/>
                  <a:pt x="162" y="109"/>
                  <a:pt x="164" y="108"/>
                </a:cubicBezTo>
                <a:cubicBezTo>
                  <a:pt x="165" y="109"/>
                  <a:pt x="167" y="109"/>
                  <a:pt x="167" y="108"/>
                </a:cubicBezTo>
                <a:cubicBezTo>
                  <a:pt x="170" y="108"/>
                  <a:pt x="173" y="108"/>
                  <a:pt x="174" y="105"/>
                </a:cubicBezTo>
                <a:cubicBezTo>
                  <a:pt x="174" y="105"/>
                  <a:pt x="174" y="105"/>
                  <a:pt x="174" y="104"/>
                </a:cubicBezTo>
                <a:cubicBezTo>
                  <a:pt x="172" y="102"/>
                  <a:pt x="170" y="103"/>
                  <a:pt x="168" y="102"/>
                </a:cubicBezTo>
                <a:cubicBezTo>
                  <a:pt x="163" y="102"/>
                  <a:pt x="163" y="102"/>
                  <a:pt x="163" y="102"/>
                </a:cubicBezTo>
                <a:cubicBezTo>
                  <a:pt x="162" y="101"/>
                  <a:pt x="160" y="101"/>
                  <a:pt x="159" y="100"/>
                </a:cubicBezTo>
                <a:cubicBezTo>
                  <a:pt x="159" y="99"/>
                  <a:pt x="159" y="99"/>
                  <a:pt x="158" y="98"/>
                </a:cubicBezTo>
                <a:cubicBezTo>
                  <a:pt x="159" y="97"/>
                  <a:pt x="161" y="96"/>
                  <a:pt x="160" y="94"/>
                </a:cubicBezTo>
                <a:cubicBezTo>
                  <a:pt x="159" y="92"/>
                  <a:pt x="156" y="92"/>
                  <a:pt x="154" y="93"/>
                </a:cubicBezTo>
                <a:cubicBezTo>
                  <a:pt x="152" y="93"/>
                  <a:pt x="150" y="93"/>
                  <a:pt x="148" y="94"/>
                </a:cubicBezTo>
                <a:cubicBezTo>
                  <a:pt x="147" y="94"/>
                  <a:pt x="146" y="94"/>
                  <a:pt x="145" y="94"/>
                </a:cubicBezTo>
                <a:cubicBezTo>
                  <a:pt x="142" y="93"/>
                  <a:pt x="139" y="94"/>
                  <a:pt x="137" y="92"/>
                </a:cubicBezTo>
                <a:cubicBezTo>
                  <a:pt x="136" y="91"/>
                  <a:pt x="135" y="91"/>
                  <a:pt x="135" y="90"/>
                </a:cubicBezTo>
                <a:cubicBezTo>
                  <a:pt x="134" y="90"/>
                  <a:pt x="134" y="92"/>
                  <a:pt x="133" y="93"/>
                </a:cubicBezTo>
                <a:cubicBezTo>
                  <a:pt x="131" y="95"/>
                  <a:pt x="127" y="96"/>
                  <a:pt x="123" y="96"/>
                </a:cubicBezTo>
                <a:cubicBezTo>
                  <a:pt x="122" y="95"/>
                  <a:pt x="120" y="95"/>
                  <a:pt x="120" y="94"/>
                </a:cubicBezTo>
                <a:cubicBezTo>
                  <a:pt x="119" y="92"/>
                  <a:pt x="120" y="90"/>
                  <a:pt x="121" y="89"/>
                </a:cubicBezTo>
                <a:cubicBezTo>
                  <a:pt x="121" y="87"/>
                  <a:pt x="120" y="87"/>
                  <a:pt x="119" y="86"/>
                </a:cubicBezTo>
                <a:cubicBezTo>
                  <a:pt x="117" y="86"/>
                  <a:pt x="116" y="86"/>
                  <a:pt x="115" y="88"/>
                </a:cubicBezTo>
                <a:cubicBezTo>
                  <a:pt x="113" y="89"/>
                  <a:pt x="113" y="90"/>
                  <a:pt x="111" y="91"/>
                </a:cubicBezTo>
                <a:cubicBezTo>
                  <a:pt x="110" y="91"/>
                  <a:pt x="109" y="89"/>
                  <a:pt x="107" y="90"/>
                </a:cubicBezTo>
                <a:cubicBezTo>
                  <a:pt x="106" y="90"/>
                  <a:pt x="105" y="91"/>
                  <a:pt x="104" y="92"/>
                </a:cubicBezTo>
                <a:cubicBezTo>
                  <a:pt x="103" y="93"/>
                  <a:pt x="103" y="95"/>
                  <a:pt x="104" y="96"/>
                </a:cubicBezTo>
                <a:cubicBezTo>
                  <a:pt x="106" y="97"/>
                  <a:pt x="107" y="98"/>
                  <a:pt x="109" y="97"/>
                </a:cubicBezTo>
                <a:cubicBezTo>
                  <a:pt x="109" y="96"/>
                  <a:pt x="107" y="96"/>
                  <a:pt x="106" y="96"/>
                </a:cubicBezTo>
                <a:cubicBezTo>
                  <a:pt x="105" y="95"/>
                  <a:pt x="105" y="94"/>
                  <a:pt x="105" y="93"/>
                </a:cubicBezTo>
                <a:cubicBezTo>
                  <a:pt x="105" y="92"/>
                  <a:pt x="106" y="92"/>
                  <a:pt x="107" y="91"/>
                </a:cubicBezTo>
                <a:cubicBezTo>
                  <a:pt x="108" y="91"/>
                  <a:pt x="109" y="92"/>
                  <a:pt x="110" y="92"/>
                </a:cubicBezTo>
                <a:cubicBezTo>
                  <a:pt x="111" y="93"/>
                  <a:pt x="113" y="94"/>
                  <a:pt x="113" y="95"/>
                </a:cubicBezTo>
                <a:cubicBezTo>
                  <a:pt x="114" y="98"/>
                  <a:pt x="114" y="100"/>
                  <a:pt x="112" y="102"/>
                </a:cubicBezTo>
                <a:cubicBezTo>
                  <a:pt x="110" y="104"/>
                  <a:pt x="108" y="105"/>
                  <a:pt x="106" y="105"/>
                </a:cubicBezTo>
                <a:cubicBezTo>
                  <a:pt x="102" y="106"/>
                  <a:pt x="98" y="104"/>
                  <a:pt x="94" y="104"/>
                </a:cubicBezTo>
                <a:cubicBezTo>
                  <a:pt x="93" y="104"/>
                  <a:pt x="92" y="102"/>
                  <a:pt x="91" y="103"/>
                </a:cubicBezTo>
                <a:cubicBezTo>
                  <a:pt x="90" y="104"/>
                  <a:pt x="89" y="105"/>
                  <a:pt x="88" y="106"/>
                </a:cubicBezTo>
                <a:cubicBezTo>
                  <a:pt x="87" y="107"/>
                  <a:pt x="84" y="105"/>
                  <a:pt x="85" y="107"/>
                </a:cubicBezTo>
                <a:cubicBezTo>
                  <a:pt x="86" y="108"/>
                  <a:pt x="87" y="108"/>
                  <a:pt x="88" y="108"/>
                </a:cubicBezTo>
                <a:cubicBezTo>
                  <a:pt x="89" y="109"/>
                  <a:pt x="92" y="109"/>
                  <a:pt x="92" y="111"/>
                </a:cubicBezTo>
                <a:cubicBezTo>
                  <a:pt x="93" y="113"/>
                  <a:pt x="91" y="114"/>
                  <a:pt x="91" y="116"/>
                </a:cubicBezTo>
                <a:cubicBezTo>
                  <a:pt x="89" y="117"/>
                  <a:pt x="88" y="118"/>
                  <a:pt x="85" y="118"/>
                </a:cubicBezTo>
                <a:cubicBezTo>
                  <a:pt x="85" y="119"/>
                  <a:pt x="85" y="119"/>
                  <a:pt x="85" y="120"/>
                </a:cubicBezTo>
                <a:cubicBezTo>
                  <a:pt x="84" y="122"/>
                  <a:pt x="82" y="123"/>
                  <a:pt x="79" y="124"/>
                </a:cubicBezTo>
                <a:cubicBezTo>
                  <a:pt x="76" y="125"/>
                  <a:pt x="73" y="124"/>
                  <a:pt x="70" y="122"/>
                </a:cubicBezTo>
                <a:cubicBezTo>
                  <a:pt x="68" y="123"/>
                  <a:pt x="66" y="125"/>
                  <a:pt x="64" y="125"/>
                </a:cubicBezTo>
                <a:cubicBezTo>
                  <a:pt x="58" y="127"/>
                  <a:pt x="52" y="124"/>
                  <a:pt x="47" y="121"/>
                </a:cubicBezTo>
                <a:cubicBezTo>
                  <a:pt x="45" y="122"/>
                  <a:pt x="44" y="122"/>
                  <a:pt x="42" y="122"/>
                </a:cubicBezTo>
                <a:cubicBezTo>
                  <a:pt x="40" y="121"/>
                  <a:pt x="37" y="121"/>
                  <a:pt x="35" y="119"/>
                </a:cubicBezTo>
                <a:cubicBezTo>
                  <a:pt x="34" y="119"/>
                  <a:pt x="34" y="118"/>
                  <a:pt x="34" y="117"/>
                </a:cubicBezTo>
                <a:cubicBezTo>
                  <a:pt x="35" y="115"/>
                  <a:pt x="37" y="114"/>
                  <a:pt x="39" y="114"/>
                </a:cubicBezTo>
                <a:cubicBezTo>
                  <a:pt x="39" y="115"/>
                  <a:pt x="41" y="115"/>
                  <a:pt x="41" y="116"/>
                </a:cubicBezTo>
                <a:cubicBezTo>
                  <a:pt x="42" y="116"/>
                  <a:pt x="42" y="116"/>
                  <a:pt x="43" y="117"/>
                </a:cubicBezTo>
                <a:cubicBezTo>
                  <a:pt x="45" y="117"/>
                  <a:pt x="47" y="117"/>
                  <a:pt x="49" y="116"/>
                </a:cubicBezTo>
                <a:cubicBezTo>
                  <a:pt x="50" y="117"/>
                  <a:pt x="50" y="118"/>
                  <a:pt x="51" y="118"/>
                </a:cubicBezTo>
                <a:cubicBezTo>
                  <a:pt x="53" y="119"/>
                  <a:pt x="55" y="120"/>
                  <a:pt x="58" y="121"/>
                </a:cubicBezTo>
                <a:cubicBezTo>
                  <a:pt x="60" y="120"/>
                  <a:pt x="62" y="119"/>
                  <a:pt x="63" y="117"/>
                </a:cubicBezTo>
                <a:cubicBezTo>
                  <a:pt x="64" y="117"/>
                  <a:pt x="64" y="118"/>
                  <a:pt x="65" y="118"/>
                </a:cubicBezTo>
                <a:cubicBezTo>
                  <a:pt x="69" y="118"/>
                  <a:pt x="73" y="119"/>
                  <a:pt x="76" y="117"/>
                </a:cubicBezTo>
                <a:cubicBezTo>
                  <a:pt x="77" y="116"/>
                  <a:pt x="78" y="115"/>
                  <a:pt x="79" y="113"/>
                </a:cubicBezTo>
                <a:cubicBezTo>
                  <a:pt x="78" y="112"/>
                  <a:pt x="76" y="110"/>
                  <a:pt x="75" y="109"/>
                </a:cubicBezTo>
                <a:cubicBezTo>
                  <a:pt x="75" y="107"/>
                  <a:pt x="73" y="106"/>
                  <a:pt x="72" y="105"/>
                </a:cubicBezTo>
                <a:cubicBezTo>
                  <a:pt x="69" y="103"/>
                  <a:pt x="65" y="102"/>
                  <a:pt x="62" y="104"/>
                </a:cubicBezTo>
                <a:cubicBezTo>
                  <a:pt x="61" y="105"/>
                  <a:pt x="60" y="107"/>
                  <a:pt x="61" y="108"/>
                </a:cubicBezTo>
                <a:cubicBezTo>
                  <a:pt x="61" y="109"/>
                  <a:pt x="61" y="110"/>
                  <a:pt x="62" y="111"/>
                </a:cubicBezTo>
                <a:cubicBezTo>
                  <a:pt x="64" y="112"/>
                  <a:pt x="66" y="112"/>
                  <a:pt x="68" y="111"/>
                </a:cubicBezTo>
                <a:cubicBezTo>
                  <a:pt x="69" y="111"/>
                  <a:pt x="69" y="109"/>
                  <a:pt x="69" y="108"/>
                </a:cubicBezTo>
                <a:cubicBezTo>
                  <a:pt x="68" y="108"/>
                  <a:pt x="68" y="107"/>
                  <a:pt x="67" y="107"/>
                </a:cubicBezTo>
                <a:cubicBezTo>
                  <a:pt x="67" y="107"/>
                  <a:pt x="66" y="107"/>
                  <a:pt x="66" y="108"/>
                </a:cubicBezTo>
                <a:cubicBezTo>
                  <a:pt x="66" y="109"/>
                  <a:pt x="68" y="108"/>
                  <a:pt x="68" y="109"/>
                </a:cubicBezTo>
                <a:cubicBezTo>
                  <a:pt x="68" y="110"/>
                  <a:pt x="67" y="111"/>
                  <a:pt x="66" y="111"/>
                </a:cubicBezTo>
                <a:cubicBezTo>
                  <a:pt x="65" y="111"/>
                  <a:pt x="63" y="110"/>
                  <a:pt x="62" y="110"/>
                </a:cubicBezTo>
                <a:cubicBezTo>
                  <a:pt x="62" y="108"/>
                  <a:pt x="61" y="108"/>
                  <a:pt x="62" y="106"/>
                </a:cubicBezTo>
                <a:cubicBezTo>
                  <a:pt x="63" y="105"/>
                  <a:pt x="65" y="104"/>
                  <a:pt x="67" y="104"/>
                </a:cubicBezTo>
                <a:cubicBezTo>
                  <a:pt x="68" y="105"/>
                  <a:pt x="69" y="104"/>
                  <a:pt x="70" y="105"/>
                </a:cubicBezTo>
                <a:cubicBezTo>
                  <a:pt x="72" y="106"/>
                  <a:pt x="73" y="107"/>
                  <a:pt x="73" y="109"/>
                </a:cubicBezTo>
                <a:cubicBezTo>
                  <a:pt x="73" y="109"/>
                  <a:pt x="73" y="110"/>
                  <a:pt x="73" y="110"/>
                </a:cubicBezTo>
                <a:cubicBezTo>
                  <a:pt x="73" y="111"/>
                  <a:pt x="74" y="111"/>
                  <a:pt x="75" y="111"/>
                </a:cubicBezTo>
                <a:cubicBezTo>
                  <a:pt x="76" y="112"/>
                  <a:pt x="77" y="112"/>
                  <a:pt x="77" y="113"/>
                </a:cubicBezTo>
                <a:cubicBezTo>
                  <a:pt x="76" y="115"/>
                  <a:pt x="74" y="117"/>
                  <a:pt x="72" y="117"/>
                </a:cubicBezTo>
                <a:cubicBezTo>
                  <a:pt x="69" y="118"/>
                  <a:pt x="67" y="117"/>
                  <a:pt x="64" y="116"/>
                </a:cubicBezTo>
                <a:cubicBezTo>
                  <a:pt x="64" y="116"/>
                  <a:pt x="63" y="115"/>
                  <a:pt x="63" y="115"/>
                </a:cubicBezTo>
                <a:cubicBezTo>
                  <a:pt x="62" y="118"/>
                  <a:pt x="59" y="119"/>
                  <a:pt x="57" y="119"/>
                </a:cubicBezTo>
                <a:cubicBezTo>
                  <a:pt x="54" y="119"/>
                  <a:pt x="52" y="117"/>
                  <a:pt x="49" y="115"/>
                </a:cubicBezTo>
                <a:cubicBezTo>
                  <a:pt x="49" y="114"/>
                  <a:pt x="48" y="115"/>
                  <a:pt x="47" y="116"/>
                </a:cubicBezTo>
                <a:cubicBezTo>
                  <a:pt x="45" y="116"/>
                  <a:pt x="43" y="116"/>
                  <a:pt x="41" y="115"/>
                </a:cubicBezTo>
                <a:cubicBezTo>
                  <a:pt x="41" y="114"/>
                  <a:pt x="40" y="113"/>
                  <a:pt x="40" y="113"/>
                </a:cubicBezTo>
                <a:cubicBezTo>
                  <a:pt x="42" y="111"/>
                  <a:pt x="44" y="111"/>
                  <a:pt x="45" y="111"/>
                </a:cubicBezTo>
                <a:cubicBezTo>
                  <a:pt x="47" y="110"/>
                  <a:pt x="50" y="109"/>
                  <a:pt x="50" y="106"/>
                </a:cubicBezTo>
                <a:cubicBezTo>
                  <a:pt x="50" y="105"/>
                  <a:pt x="50" y="104"/>
                  <a:pt x="49" y="103"/>
                </a:cubicBezTo>
                <a:cubicBezTo>
                  <a:pt x="48" y="102"/>
                  <a:pt x="46" y="101"/>
                  <a:pt x="44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3" y="100"/>
                  <a:pt x="44" y="99"/>
                  <a:pt x="43" y="97"/>
                </a:cubicBezTo>
                <a:cubicBezTo>
                  <a:pt x="44" y="97"/>
                  <a:pt x="46" y="96"/>
                  <a:pt x="46" y="95"/>
                </a:cubicBezTo>
                <a:cubicBezTo>
                  <a:pt x="46" y="94"/>
                  <a:pt x="46" y="93"/>
                  <a:pt x="46" y="93"/>
                </a:cubicBezTo>
                <a:cubicBezTo>
                  <a:pt x="45" y="92"/>
                  <a:pt x="44" y="92"/>
                  <a:pt x="43" y="91"/>
                </a:cubicBezTo>
                <a:cubicBezTo>
                  <a:pt x="42" y="92"/>
                  <a:pt x="41" y="91"/>
                  <a:pt x="40" y="92"/>
                </a:cubicBezTo>
                <a:cubicBezTo>
                  <a:pt x="38" y="92"/>
                  <a:pt x="37" y="92"/>
                  <a:pt x="36" y="93"/>
                </a:cubicBezTo>
                <a:cubicBezTo>
                  <a:pt x="36" y="93"/>
                  <a:pt x="35" y="94"/>
                  <a:pt x="35" y="95"/>
                </a:cubicBezTo>
                <a:cubicBezTo>
                  <a:pt x="35" y="95"/>
                  <a:pt x="36" y="96"/>
                  <a:pt x="37" y="97"/>
                </a:cubicBezTo>
                <a:cubicBezTo>
                  <a:pt x="37" y="97"/>
                  <a:pt x="38" y="97"/>
                  <a:pt x="38" y="96"/>
                </a:cubicBezTo>
                <a:cubicBezTo>
                  <a:pt x="39" y="96"/>
                  <a:pt x="38" y="96"/>
                  <a:pt x="38" y="96"/>
                </a:cubicBezTo>
                <a:cubicBezTo>
                  <a:pt x="37" y="96"/>
                  <a:pt x="37" y="95"/>
                  <a:pt x="36" y="95"/>
                </a:cubicBezTo>
                <a:cubicBezTo>
                  <a:pt x="36" y="94"/>
                  <a:pt x="37" y="94"/>
                  <a:pt x="37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39" y="94"/>
                  <a:pt x="40" y="94"/>
                  <a:pt x="40" y="94"/>
                </a:cubicBezTo>
                <a:cubicBezTo>
                  <a:pt x="40" y="93"/>
                  <a:pt x="41" y="93"/>
                  <a:pt x="42" y="93"/>
                </a:cubicBezTo>
                <a:cubicBezTo>
                  <a:pt x="43" y="92"/>
                  <a:pt x="44" y="93"/>
                  <a:pt x="45" y="93"/>
                </a:cubicBezTo>
                <a:cubicBezTo>
                  <a:pt x="45" y="94"/>
                  <a:pt x="45" y="94"/>
                  <a:pt x="45" y="95"/>
                </a:cubicBezTo>
                <a:cubicBezTo>
                  <a:pt x="44" y="96"/>
                  <a:pt x="43" y="97"/>
                  <a:pt x="42" y="97"/>
                </a:cubicBezTo>
                <a:cubicBezTo>
                  <a:pt x="41" y="97"/>
                  <a:pt x="41" y="97"/>
                  <a:pt x="41" y="98"/>
                </a:cubicBezTo>
                <a:cubicBezTo>
                  <a:pt x="42" y="98"/>
                  <a:pt x="42" y="99"/>
                  <a:pt x="42" y="99"/>
                </a:cubicBezTo>
                <a:cubicBezTo>
                  <a:pt x="42" y="101"/>
                  <a:pt x="40" y="102"/>
                  <a:pt x="39" y="102"/>
                </a:cubicBezTo>
                <a:cubicBezTo>
                  <a:pt x="38" y="102"/>
                  <a:pt x="37" y="101"/>
                  <a:pt x="36" y="101"/>
                </a:cubicBezTo>
                <a:cubicBezTo>
                  <a:pt x="35" y="102"/>
                  <a:pt x="34" y="102"/>
                  <a:pt x="32" y="103"/>
                </a:cubicBezTo>
                <a:cubicBezTo>
                  <a:pt x="31" y="102"/>
                  <a:pt x="29" y="102"/>
                  <a:pt x="28" y="100"/>
                </a:cubicBezTo>
                <a:cubicBezTo>
                  <a:pt x="27" y="100"/>
                  <a:pt x="27" y="101"/>
                  <a:pt x="26" y="102"/>
                </a:cubicBezTo>
                <a:cubicBezTo>
                  <a:pt x="24" y="103"/>
                  <a:pt x="21" y="103"/>
                  <a:pt x="19" y="102"/>
                </a:cubicBezTo>
                <a:cubicBezTo>
                  <a:pt x="18" y="101"/>
                  <a:pt x="18" y="100"/>
                  <a:pt x="18" y="99"/>
                </a:cubicBezTo>
                <a:cubicBezTo>
                  <a:pt x="19" y="98"/>
                  <a:pt x="20" y="96"/>
                  <a:pt x="21" y="96"/>
                </a:cubicBezTo>
                <a:cubicBezTo>
                  <a:pt x="23" y="95"/>
                  <a:pt x="26" y="95"/>
                  <a:pt x="28" y="95"/>
                </a:cubicBezTo>
                <a:cubicBezTo>
                  <a:pt x="29" y="95"/>
                  <a:pt x="29" y="94"/>
                  <a:pt x="29" y="94"/>
                </a:cubicBezTo>
                <a:cubicBezTo>
                  <a:pt x="28" y="92"/>
                  <a:pt x="30" y="91"/>
                  <a:pt x="30" y="89"/>
                </a:cubicBezTo>
                <a:cubicBezTo>
                  <a:pt x="32" y="88"/>
                  <a:pt x="35" y="88"/>
                  <a:pt x="38" y="88"/>
                </a:cubicBezTo>
                <a:cubicBezTo>
                  <a:pt x="38" y="88"/>
                  <a:pt x="39" y="89"/>
                  <a:pt x="39" y="88"/>
                </a:cubicBezTo>
                <a:cubicBezTo>
                  <a:pt x="40" y="88"/>
                  <a:pt x="39" y="87"/>
                  <a:pt x="40" y="87"/>
                </a:cubicBezTo>
                <a:cubicBezTo>
                  <a:pt x="41" y="85"/>
                  <a:pt x="43" y="83"/>
                  <a:pt x="46" y="82"/>
                </a:cubicBezTo>
                <a:cubicBezTo>
                  <a:pt x="49" y="82"/>
                  <a:pt x="51" y="83"/>
                  <a:pt x="53" y="84"/>
                </a:cubicBezTo>
                <a:cubicBezTo>
                  <a:pt x="56" y="82"/>
                  <a:pt x="59" y="82"/>
                  <a:pt x="62" y="82"/>
                </a:cubicBezTo>
                <a:cubicBezTo>
                  <a:pt x="64" y="82"/>
                  <a:pt x="65" y="82"/>
                  <a:pt x="66" y="83"/>
                </a:cubicBezTo>
                <a:cubicBezTo>
                  <a:pt x="68" y="83"/>
                  <a:pt x="69" y="82"/>
                  <a:pt x="70" y="82"/>
                </a:cubicBezTo>
                <a:cubicBezTo>
                  <a:pt x="72" y="81"/>
                  <a:pt x="74" y="82"/>
                  <a:pt x="75" y="83"/>
                </a:cubicBezTo>
                <a:cubicBezTo>
                  <a:pt x="76" y="83"/>
                  <a:pt x="76" y="84"/>
                  <a:pt x="76" y="85"/>
                </a:cubicBezTo>
                <a:cubicBezTo>
                  <a:pt x="75" y="88"/>
                  <a:pt x="72" y="89"/>
                  <a:pt x="69" y="88"/>
                </a:cubicBezTo>
                <a:cubicBezTo>
                  <a:pt x="67" y="88"/>
                  <a:pt x="67" y="90"/>
                  <a:pt x="66" y="91"/>
                </a:cubicBezTo>
                <a:cubicBezTo>
                  <a:pt x="63" y="93"/>
                  <a:pt x="60" y="95"/>
                  <a:pt x="56" y="94"/>
                </a:cubicBezTo>
                <a:cubicBezTo>
                  <a:pt x="55" y="93"/>
                  <a:pt x="55" y="93"/>
                  <a:pt x="55" y="92"/>
                </a:cubicBezTo>
                <a:cubicBezTo>
                  <a:pt x="55" y="90"/>
                  <a:pt x="57" y="90"/>
                  <a:pt x="59" y="89"/>
                </a:cubicBezTo>
                <a:cubicBezTo>
                  <a:pt x="60" y="89"/>
                  <a:pt x="60" y="90"/>
                  <a:pt x="60" y="90"/>
                </a:cubicBezTo>
                <a:cubicBezTo>
                  <a:pt x="60" y="91"/>
                  <a:pt x="59" y="91"/>
                  <a:pt x="60" y="92"/>
                </a:cubicBezTo>
                <a:cubicBezTo>
                  <a:pt x="61" y="92"/>
                  <a:pt x="61" y="92"/>
                  <a:pt x="61" y="91"/>
                </a:cubicBezTo>
                <a:cubicBezTo>
                  <a:pt x="62" y="91"/>
                  <a:pt x="62" y="90"/>
                  <a:pt x="62" y="89"/>
                </a:cubicBezTo>
                <a:cubicBezTo>
                  <a:pt x="61" y="89"/>
                  <a:pt x="60" y="88"/>
                  <a:pt x="59" y="88"/>
                </a:cubicBezTo>
                <a:cubicBezTo>
                  <a:pt x="56" y="88"/>
                  <a:pt x="54" y="90"/>
                  <a:pt x="5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2"/>
                  <a:pt x="52" y="93"/>
                  <a:pt x="52" y="93"/>
                </a:cubicBezTo>
                <a:cubicBezTo>
                  <a:pt x="52" y="94"/>
                  <a:pt x="51" y="96"/>
                  <a:pt x="52" y="98"/>
                </a:cubicBezTo>
                <a:cubicBezTo>
                  <a:pt x="55" y="100"/>
                  <a:pt x="60" y="100"/>
                  <a:pt x="63" y="99"/>
                </a:cubicBezTo>
                <a:cubicBezTo>
                  <a:pt x="68" y="98"/>
                  <a:pt x="73" y="98"/>
                  <a:pt x="78" y="100"/>
                </a:cubicBezTo>
                <a:cubicBezTo>
                  <a:pt x="79" y="100"/>
                  <a:pt x="80" y="101"/>
                  <a:pt x="81" y="102"/>
                </a:cubicBezTo>
                <a:cubicBezTo>
                  <a:pt x="81" y="102"/>
                  <a:pt x="81" y="102"/>
                  <a:pt x="82" y="102"/>
                </a:cubicBezTo>
                <a:cubicBezTo>
                  <a:pt x="82" y="101"/>
                  <a:pt x="83" y="99"/>
                  <a:pt x="84" y="99"/>
                </a:cubicBezTo>
                <a:cubicBezTo>
                  <a:pt x="87" y="97"/>
                  <a:pt x="91" y="97"/>
                  <a:pt x="94" y="97"/>
                </a:cubicBezTo>
                <a:cubicBezTo>
                  <a:pt x="97" y="97"/>
                  <a:pt x="99" y="96"/>
                  <a:pt x="101" y="94"/>
                </a:cubicBezTo>
                <a:cubicBezTo>
                  <a:pt x="101" y="93"/>
                  <a:pt x="99" y="93"/>
                  <a:pt x="99" y="93"/>
                </a:cubicBezTo>
                <a:cubicBezTo>
                  <a:pt x="97" y="92"/>
                  <a:pt x="97" y="90"/>
                  <a:pt x="96" y="89"/>
                </a:cubicBezTo>
                <a:cubicBezTo>
                  <a:pt x="96" y="86"/>
                  <a:pt x="99" y="83"/>
                  <a:pt x="102" y="82"/>
                </a:cubicBezTo>
                <a:cubicBezTo>
                  <a:pt x="104" y="82"/>
                  <a:pt x="106" y="82"/>
                  <a:pt x="107" y="83"/>
                </a:cubicBezTo>
                <a:cubicBezTo>
                  <a:pt x="108" y="83"/>
                  <a:pt x="108" y="83"/>
                  <a:pt x="108" y="82"/>
                </a:cubicBezTo>
                <a:cubicBezTo>
                  <a:pt x="107" y="81"/>
                  <a:pt x="109" y="81"/>
                  <a:pt x="109" y="80"/>
                </a:cubicBezTo>
                <a:cubicBezTo>
                  <a:pt x="112" y="78"/>
                  <a:pt x="115" y="79"/>
                  <a:pt x="118" y="79"/>
                </a:cubicBezTo>
                <a:cubicBezTo>
                  <a:pt x="121" y="79"/>
                  <a:pt x="125" y="78"/>
                  <a:pt x="128" y="78"/>
                </a:cubicBezTo>
                <a:cubicBezTo>
                  <a:pt x="130" y="78"/>
                  <a:pt x="132" y="77"/>
                  <a:pt x="133" y="75"/>
                </a:cubicBezTo>
                <a:cubicBezTo>
                  <a:pt x="134" y="73"/>
                  <a:pt x="133" y="72"/>
                  <a:pt x="132" y="71"/>
                </a:cubicBezTo>
                <a:cubicBezTo>
                  <a:pt x="131" y="71"/>
                  <a:pt x="132" y="70"/>
                  <a:pt x="132" y="70"/>
                </a:cubicBezTo>
                <a:cubicBezTo>
                  <a:pt x="132" y="68"/>
                  <a:pt x="131" y="67"/>
                  <a:pt x="130" y="67"/>
                </a:cubicBezTo>
                <a:cubicBezTo>
                  <a:pt x="129" y="65"/>
                  <a:pt x="127" y="66"/>
                  <a:pt x="126" y="66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3" y="65"/>
                  <a:pt x="121" y="65"/>
                  <a:pt x="119" y="65"/>
                </a:cubicBezTo>
                <a:cubicBezTo>
                  <a:pt x="118" y="66"/>
                  <a:pt x="117" y="68"/>
                  <a:pt x="117" y="69"/>
                </a:cubicBezTo>
                <a:cubicBezTo>
                  <a:pt x="117" y="69"/>
                  <a:pt x="118" y="69"/>
                  <a:pt x="118" y="69"/>
                </a:cubicBezTo>
                <a:cubicBezTo>
                  <a:pt x="118" y="68"/>
                  <a:pt x="119" y="67"/>
                  <a:pt x="120" y="67"/>
                </a:cubicBezTo>
                <a:cubicBezTo>
                  <a:pt x="121" y="66"/>
                  <a:pt x="122" y="66"/>
                  <a:pt x="122" y="67"/>
                </a:cubicBezTo>
                <a:cubicBezTo>
                  <a:pt x="123" y="67"/>
                  <a:pt x="123" y="68"/>
                  <a:pt x="124" y="68"/>
                </a:cubicBezTo>
                <a:cubicBezTo>
                  <a:pt x="125" y="68"/>
                  <a:pt x="127" y="66"/>
                  <a:pt x="129" y="67"/>
                </a:cubicBezTo>
                <a:cubicBezTo>
                  <a:pt x="130" y="67"/>
                  <a:pt x="130" y="68"/>
                  <a:pt x="131" y="69"/>
                </a:cubicBezTo>
                <a:cubicBezTo>
                  <a:pt x="131" y="70"/>
                  <a:pt x="130" y="70"/>
                  <a:pt x="130" y="71"/>
                </a:cubicBezTo>
                <a:cubicBezTo>
                  <a:pt x="129" y="72"/>
                  <a:pt x="127" y="72"/>
                  <a:pt x="126" y="72"/>
                </a:cubicBezTo>
                <a:cubicBezTo>
                  <a:pt x="125" y="71"/>
                  <a:pt x="125" y="71"/>
                  <a:pt x="124" y="71"/>
                </a:cubicBezTo>
                <a:cubicBezTo>
                  <a:pt x="123" y="74"/>
                  <a:pt x="121" y="76"/>
                  <a:pt x="118" y="77"/>
                </a:cubicBezTo>
                <a:cubicBezTo>
                  <a:pt x="115" y="77"/>
                  <a:pt x="112" y="75"/>
                  <a:pt x="110" y="73"/>
                </a:cubicBezTo>
                <a:cubicBezTo>
                  <a:pt x="108" y="73"/>
                  <a:pt x="106" y="72"/>
                  <a:pt x="104" y="71"/>
                </a:cubicBezTo>
                <a:cubicBezTo>
                  <a:pt x="103" y="71"/>
                  <a:pt x="103" y="70"/>
                  <a:pt x="103" y="69"/>
                </a:cubicBezTo>
                <a:cubicBezTo>
                  <a:pt x="103" y="68"/>
                  <a:pt x="104" y="67"/>
                  <a:pt x="105" y="67"/>
                </a:cubicBezTo>
                <a:cubicBezTo>
                  <a:pt x="106" y="66"/>
                  <a:pt x="109" y="66"/>
                  <a:pt x="110" y="67"/>
                </a:cubicBezTo>
                <a:cubicBezTo>
                  <a:pt x="111" y="67"/>
                  <a:pt x="111" y="66"/>
                  <a:pt x="111" y="66"/>
                </a:cubicBezTo>
                <a:cubicBezTo>
                  <a:pt x="111" y="65"/>
                  <a:pt x="112" y="64"/>
                  <a:pt x="113" y="62"/>
                </a:cubicBezTo>
                <a:cubicBezTo>
                  <a:pt x="115" y="61"/>
                  <a:pt x="118" y="60"/>
                  <a:pt x="120" y="61"/>
                </a:cubicBezTo>
                <a:cubicBezTo>
                  <a:pt x="122" y="61"/>
                  <a:pt x="123" y="63"/>
                  <a:pt x="124" y="63"/>
                </a:cubicBezTo>
                <a:cubicBezTo>
                  <a:pt x="124" y="63"/>
                  <a:pt x="125" y="64"/>
                  <a:pt x="125" y="64"/>
                </a:cubicBezTo>
                <a:cubicBezTo>
                  <a:pt x="129" y="60"/>
                  <a:pt x="134" y="64"/>
                  <a:pt x="139" y="63"/>
                </a:cubicBezTo>
                <a:cubicBezTo>
                  <a:pt x="142" y="63"/>
                  <a:pt x="144" y="60"/>
                  <a:pt x="144" y="57"/>
                </a:cubicBezTo>
                <a:cubicBezTo>
                  <a:pt x="144" y="56"/>
                  <a:pt x="143" y="55"/>
                  <a:pt x="142" y="54"/>
                </a:cubicBezTo>
                <a:cubicBezTo>
                  <a:pt x="140" y="53"/>
                  <a:pt x="137" y="53"/>
                  <a:pt x="134" y="54"/>
                </a:cubicBezTo>
                <a:cubicBezTo>
                  <a:pt x="130" y="57"/>
                  <a:pt x="124" y="58"/>
                  <a:pt x="118" y="56"/>
                </a:cubicBezTo>
                <a:cubicBezTo>
                  <a:pt x="118" y="56"/>
                  <a:pt x="117" y="56"/>
                  <a:pt x="117" y="55"/>
                </a:cubicBezTo>
                <a:cubicBezTo>
                  <a:pt x="116" y="54"/>
                  <a:pt x="117" y="53"/>
                  <a:pt x="116" y="53"/>
                </a:cubicBezTo>
                <a:cubicBezTo>
                  <a:pt x="115" y="53"/>
                  <a:pt x="113" y="54"/>
                  <a:pt x="112" y="53"/>
                </a:cubicBezTo>
                <a:cubicBezTo>
                  <a:pt x="111" y="52"/>
                  <a:pt x="111" y="51"/>
                  <a:pt x="111" y="51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3" y="45"/>
                  <a:pt x="116" y="45"/>
                  <a:pt x="118" y="45"/>
                </a:cubicBezTo>
                <a:cubicBezTo>
                  <a:pt x="119" y="45"/>
                  <a:pt x="120" y="46"/>
                  <a:pt x="120" y="46"/>
                </a:cubicBezTo>
                <a:cubicBezTo>
                  <a:pt x="120" y="44"/>
                  <a:pt x="121" y="44"/>
                  <a:pt x="122" y="43"/>
                </a:cubicBezTo>
                <a:cubicBezTo>
                  <a:pt x="123" y="41"/>
                  <a:pt x="127" y="39"/>
                  <a:pt x="130" y="40"/>
                </a:cubicBezTo>
                <a:cubicBezTo>
                  <a:pt x="132" y="40"/>
                  <a:pt x="134" y="41"/>
                  <a:pt x="134" y="43"/>
                </a:cubicBezTo>
                <a:cubicBezTo>
                  <a:pt x="134" y="44"/>
                  <a:pt x="134" y="45"/>
                  <a:pt x="133" y="46"/>
                </a:cubicBezTo>
                <a:cubicBezTo>
                  <a:pt x="133" y="47"/>
                  <a:pt x="131" y="47"/>
                  <a:pt x="130" y="47"/>
                </a:cubicBezTo>
                <a:cubicBezTo>
                  <a:pt x="129" y="47"/>
                  <a:pt x="128" y="48"/>
                  <a:pt x="128" y="46"/>
                </a:cubicBezTo>
                <a:cubicBezTo>
                  <a:pt x="127" y="46"/>
                  <a:pt x="128" y="45"/>
                  <a:pt x="128" y="45"/>
                </a:cubicBezTo>
                <a:cubicBezTo>
                  <a:pt x="129" y="44"/>
                  <a:pt x="130" y="45"/>
                  <a:pt x="130" y="44"/>
                </a:cubicBezTo>
                <a:cubicBezTo>
                  <a:pt x="130" y="43"/>
                  <a:pt x="130" y="43"/>
                  <a:pt x="129" y="43"/>
                </a:cubicBezTo>
                <a:cubicBezTo>
                  <a:pt x="128" y="43"/>
                  <a:pt x="127" y="44"/>
                  <a:pt x="126" y="45"/>
                </a:cubicBezTo>
                <a:cubicBezTo>
                  <a:pt x="126" y="45"/>
                  <a:pt x="126" y="46"/>
                  <a:pt x="126" y="47"/>
                </a:cubicBezTo>
                <a:cubicBezTo>
                  <a:pt x="127" y="49"/>
                  <a:pt x="129" y="48"/>
                  <a:pt x="131" y="49"/>
                </a:cubicBezTo>
                <a:cubicBezTo>
                  <a:pt x="132" y="48"/>
                  <a:pt x="134" y="47"/>
                  <a:pt x="135" y="46"/>
                </a:cubicBezTo>
                <a:cubicBezTo>
                  <a:pt x="135" y="45"/>
                  <a:pt x="136" y="43"/>
                  <a:pt x="135" y="42"/>
                </a:cubicBezTo>
                <a:cubicBezTo>
                  <a:pt x="135" y="42"/>
                  <a:pt x="135" y="41"/>
                  <a:pt x="135" y="41"/>
                </a:cubicBezTo>
                <a:cubicBezTo>
                  <a:pt x="137" y="40"/>
                  <a:pt x="140" y="38"/>
                  <a:pt x="141" y="35"/>
                </a:cubicBezTo>
                <a:cubicBezTo>
                  <a:pt x="141" y="34"/>
                  <a:pt x="140" y="32"/>
                  <a:pt x="139" y="31"/>
                </a:cubicBezTo>
                <a:cubicBezTo>
                  <a:pt x="138" y="30"/>
                  <a:pt x="137" y="29"/>
                  <a:pt x="136" y="29"/>
                </a:cubicBezTo>
                <a:cubicBezTo>
                  <a:pt x="133" y="28"/>
                  <a:pt x="130" y="30"/>
                  <a:pt x="128" y="31"/>
                </a:cubicBezTo>
                <a:cubicBezTo>
                  <a:pt x="126" y="32"/>
                  <a:pt x="123" y="32"/>
                  <a:pt x="121" y="31"/>
                </a:cubicBezTo>
                <a:cubicBezTo>
                  <a:pt x="121" y="30"/>
                  <a:pt x="120" y="30"/>
                  <a:pt x="119" y="30"/>
                </a:cubicBezTo>
                <a:cubicBezTo>
                  <a:pt x="117" y="32"/>
                  <a:pt x="115" y="33"/>
                  <a:pt x="112" y="32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3" y="31"/>
                  <a:pt x="113" y="30"/>
                  <a:pt x="114" y="30"/>
                </a:cubicBezTo>
                <a:cubicBezTo>
                  <a:pt x="115" y="29"/>
                  <a:pt x="116" y="27"/>
                  <a:pt x="116" y="25"/>
                </a:cubicBezTo>
                <a:cubicBezTo>
                  <a:pt x="116" y="24"/>
                  <a:pt x="116" y="23"/>
                  <a:pt x="114" y="22"/>
                </a:cubicBezTo>
                <a:cubicBezTo>
                  <a:pt x="113" y="21"/>
                  <a:pt x="112" y="21"/>
                  <a:pt x="110" y="21"/>
                </a:cubicBezTo>
                <a:cubicBezTo>
                  <a:pt x="110" y="22"/>
                  <a:pt x="109" y="22"/>
                  <a:pt x="109" y="23"/>
                </a:cubicBezTo>
                <a:cubicBezTo>
                  <a:pt x="110" y="24"/>
                  <a:pt x="110" y="23"/>
                  <a:pt x="111" y="22"/>
                </a:cubicBezTo>
                <a:cubicBezTo>
                  <a:pt x="112" y="22"/>
                  <a:pt x="113" y="22"/>
                  <a:pt x="114" y="23"/>
                </a:cubicBezTo>
                <a:cubicBezTo>
                  <a:pt x="115" y="24"/>
                  <a:pt x="115" y="25"/>
                  <a:pt x="115" y="26"/>
                </a:cubicBezTo>
                <a:cubicBezTo>
                  <a:pt x="115" y="28"/>
                  <a:pt x="113" y="29"/>
                  <a:pt x="112" y="30"/>
                </a:cubicBezTo>
                <a:cubicBezTo>
                  <a:pt x="110" y="30"/>
                  <a:pt x="107" y="31"/>
                  <a:pt x="105" y="29"/>
                </a:cubicBezTo>
                <a:cubicBezTo>
                  <a:pt x="105" y="29"/>
                  <a:pt x="105" y="28"/>
                  <a:pt x="104" y="28"/>
                </a:cubicBezTo>
                <a:cubicBezTo>
                  <a:pt x="103" y="29"/>
                  <a:pt x="101" y="31"/>
                  <a:pt x="99" y="31"/>
                </a:cubicBezTo>
                <a:cubicBezTo>
                  <a:pt x="96" y="31"/>
                  <a:pt x="93" y="29"/>
                  <a:pt x="92" y="27"/>
                </a:cubicBezTo>
                <a:cubicBezTo>
                  <a:pt x="91" y="26"/>
                  <a:pt x="91" y="24"/>
                  <a:pt x="91" y="23"/>
                </a:cubicBezTo>
                <a:cubicBezTo>
                  <a:pt x="92" y="22"/>
                  <a:pt x="93" y="21"/>
                  <a:pt x="95" y="20"/>
                </a:cubicBezTo>
                <a:cubicBezTo>
                  <a:pt x="96" y="20"/>
                  <a:pt x="97" y="20"/>
                  <a:pt x="98" y="21"/>
                </a:cubicBezTo>
                <a:cubicBezTo>
                  <a:pt x="98" y="21"/>
                  <a:pt x="98" y="21"/>
                  <a:pt x="98" y="20"/>
                </a:cubicBezTo>
                <a:cubicBezTo>
                  <a:pt x="99" y="20"/>
                  <a:pt x="98" y="20"/>
                  <a:pt x="98" y="19"/>
                </a:cubicBezTo>
                <a:cubicBezTo>
                  <a:pt x="99" y="17"/>
                  <a:pt x="101" y="16"/>
                  <a:pt x="103" y="15"/>
                </a:cubicBezTo>
                <a:cubicBezTo>
                  <a:pt x="105" y="15"/>
                  <a:pt x="108" y="14"/>
                  <a:pt x="109" y="17"/>
                </a:cubicBezTo>
                <a:cubicBezTo>
                  <a:pt x="109" y="17"/>
                  <a:pt x="109" y="17"/>
                  <a:pt x="109" y="18"/>
                </a:cubicBezTo>
                <a:cubicBezTo>
                  <a:pt x="110" y="17"/>
                  <a:pt x="110" y="16"/>
                  <a:pt x="111" y="15"/>
                </a:cubicBezTo>
                <a:cubicBezTo>
                  <a:pt x="113" y="14"/>
                  <a:pt x="114" y="14"/>
                  <a:pt x="116" y="13"/>
                </a:cubicBezTo>
                <a:cubicBezTo>
                  <a:pt x="118" y="13"/>
                  <a:pt x="119" y="14"/>
                  <a:pt x="121" y="15"/>
                </a:cubicBezTo>
                <a:cubicBezTo>
                  <a:pt x="121" y="16"/>
                  <a:pt x="122" y="17"/>
                  <a:pt x="124" y="17"/>
                </a:cubicBezTo>
                <a:cubicBezTo>
                  <a:pt x="125" y="17"/>
                  <a:pt x="126" y="16"/>
                  <a:pt x="126" y="16"/>
                </a:cubicBezTo>
                <a:cubicBezTo>
                  <a:pt x="127" y="15"/>
                  <a:pt x="127" y="14"/>
                  <a:pt x="127" y="13"/>
                </a:cubicBezTo>
                <a:cubicBezTo>
                  <a:pt x="126" y="12"/>
                  <a:pt x="125" y="11"/>
                  <a:pt x="125" y="9"/>
                </a:cubicBezTo>
                <a:cubicBezTo>
                  <a:pt x="126" y="8"/>
                  <a:pt x="126" y="7"/>
                  <a:pt x="128" y="7"/>
                </a:cubicBezTo>
                <a:cubicBezTo>
                  <a:pt x="129" y="7"/>
                  <a:pt x="130" y="7"/>
                  <a:pt x="131" y="7"/>
                </a:cubicBezTo>
                <a:cubicBezTo>
                  <a:pt x="132" y="6"/>
                  <a:pt x="132" y="5"/>
                  <a:pt x="133" y="4"/>
                </a:cubicBezTo>
                <a:cubicBezTo>
                  <a:pt x="134" y="3"/>
                  <a:pt x="135" y="3"/>
                  <a:pt x="135" y="3"/>
                </a:cubicBezTo>
                <a:cubicBezTo>
                  <a:pt x="136" y="4"/>
                  <a:pt x="138" y="4"/>
                  <a:pt x="138" y="5"/>
                </a:cubicBezTo>
                <a:cubicBezTo>
                  <a:pt x="138" y="6"/>
                  <a:pt x="139" y="6"/>
                  <a:pt x="139" y="6"/>
                </a:cubicBezTo>
                <a:cubicBezTo>
                  <a:pt x="139" y="5"/>
                  <a:pt x="140" y="4"/>
                  <a:pt x="140" y="3"/>
                </a:cubicBezTo>
                <a:cubicBezTo>
                  <a:pt x="143" y="2"/>
                  <a:pt x="145" y="1"/>
                  <a:pt x="147" y="2"/>
                </a:cubicBezTo>
                <a:cubicBezTo>
                  <a:pt x="149" y="3"/>
                  <a:pt x="150" y="3"/>
                  <a:pt x="150" y="5"/>
                </a:cubicBezTo>
                <a:close/>
                <a:moveTo>
                  <a:pt x="61" y="71"/>
                </a:moveTo>
                <a:cubicBezTo>
                  <a:pt x="65" y="71"/>
                  <a:pt x="68" y="71"/>
                  <a:pt x="71" y="73"/>
                </a:cubicBezTo>
                <a:cubicBezTo>
                  <a:pt x="73" y="74"/>
                  <a:pt x="74" y="75"/>
                  <a:pt x="76" y="76"/>
                </a:cubicBezTo>
                <a:cubicBezTo>
                  <a:pt x="78" y="76"/>
                  <a:pt x="79" y="74"/>
                  <a:pt x="81" y="73"/>
                </a:cubicBezTo>
                <a:cubicBezTo>
                  <a:pt x="83" y="73"/>
                  <a:pt x="86" y="73"/>
                  <a:pt x="87" y="75"/>
                </a:cubicBezTo>
                <a:cubicBezTo>
                  <a:pt x="88" y="76"/>
                  <a:pt x="89" y="78"/>
                  <a:pt x="89" y="79"/>
                </a:cubicBezTo>
                <a:cubicBezTo>
                  <a:pt x="88" y="82"/>
                  <a:pt x="85" y="83"/>
                  <a:pt x="83" y="84"/>
                </a:cubicBezTo>
                <a:cubicBezTo>
                  <a:pt x="81" y="85"/>
                  <a:pt x="79" y="86"/>
                  <a:pt x="78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7" y="82"/>
                  <a:pt x="75" y="81"/>
                  <a:pt x="73" y="80"/>
                </a:cubicBezTo>
                <a:cubicBezTo>
                  <a:pt x="70" y="80"/>
                  <a:pt x="68" y="81"/>
                  <a:pt x="66" y="82"/>
                </a:cubicBezTo>
                <a:cubicBezTo>
                  <a:pt x="65" y="81"/>
                  <a:pt x="63" y="80"/>
                  <a:pt x="61" y="80"/>
                </a:cubicBezTo>
                <a:cubicBezTo>
                  <a:pt x="58" y="81"/>
                  <a:pt x="56" y="81"/>
                  <a:pt x="54" y="82"/>
                </a:cubicBezTo>
                <a:cubicBezTo>
                  <a:pt x="52" y="83"/>
                  <a:pt x="51" y="81"/>
                  <a:pt x="49" y="81"/>
                </a:cubicBezTo>
                <a:cubicBezTo>
                  <a:pt x="46" y="81"/>
                  <a:pt x="44" y="82"/>
                  <a:pt x="41" y="83"/>
                </a:cubicBezTo>
                <a:cubicBezTo>
                  <a:pt x="40" y="84"/>
                  <a:pt x="39" y="85"/>
                  <a:pt x="38" y="87"/>
                </a:cubicBezTo>
                <a:cubicBezTo>
                  <a:pt x="37" y="86"/>
                  <a:pt x="36" y="87"/>
                  <a:pt x="35" y="87"/>
                </a:cubicBezTo>
                <a:cubicBezTo>
                  <a:pt x="33" y="87"/>
                  <a:pt x="30" y="87"/>
                  <a:pt x="29" y="89"/>
                </a:cubicBezTo>
                <a:cubicBezTo>
                  <a:pt x="28" y="90"/>
                  <a:pt x="28" y="92"/>
                  <a:pt x="27" y="93"/>
                </a:cubicBezTo>
                <a:cubicBezTo>
                  <a:pt x="24" y="93"/>
                  <a:pt x="20" y="94"/>
                  <a:pt x="18" y="96"/>
                </a:cubicBezTo>
                <a:cubicBezTo>
                  <a:pt x="17" y="98"/>
                  <a:pt x="16" y="99"/>
                  <a:pt x="17" y="101"/>
                </a:cubicBezTo>
                <a:cubicBezTo>
                  <a:pt x="17" y="104"/>
                  <a:pt x="20" y="104"/>
                  <a:pt x="22" y="104"/>
                </a:cubicBezTo>
                <a:cubicBezTo>
                  <a:pt x="21" y="106"/>
                  <a:pt x="18" y="108"/>
                  <a:pt x="16" y="108"/>
                </a:cubicBezTo>
                <a:cubicBezTo>
                  <a:pt x="14" y="108"/>
                  <a:pt x="10" y="108"/>
                  <a:pt x="9" y="106"/>
                </a:cubicBezTo>
                <a:cubicBezTo>
                  <a:pt x="9" y="105"/>
                  <a:pt x="9" y="105"/>
                  <a:pt x="9" y="105"/>
                </a:cubicBezTo>
                <a:cubicBezTo>
                  <a:pt x="7" y="106"/>
                  <a:pt x="5" y="106"/>
                  <a:pt x="3" y="105"/>
                </a:cubicBezTo>
                <a:cubicBezTo>
                  <a:pt x="2" y="104"/>
                  <a:pt x="1" y="103"/>
                  <a:pt x="2" y="101"/>
                </a:cubicBezTo>
                <a:cubicBezTo>
                  <a:pt x="3" y="98"/>
                  <a:pt x="3" y="98"/>
                  <a:pt x="3" y="98"/>
                </a:cubicBezTo>
                <a:cubicBezTo>
                  <a:pt x="4" y="98"/>
                  <a:pt x="5" y="96"/>
                  <a:pt x="7" y="96"/>
                </a:cubicBezTo>
                <a:cubicBezTo>
                  <a:pt x="7" y="95"/>
                  <a:pt x="7" y="95"/>
                  <a:pt x="7" y="94"/>
                </a:cubicBezTo>
                <a:cubicBezTo>
                  <a:pt x="7" y="93"/>
                  <a:pt x="8" y="91"/>
                  <a:pt x="8" y="90"/>
                </a:cubicBezTo>
                <a:cubicBezTo>
                  <a:pt x="10" y="88"/>
                  <a:pt x="11" y="86"/>
                  <a:pt x="14" y="86"/>
                </a:cubicBezTo>
                <a:cubicBezTo>
                  <a:pt x="16" y="85"/>
                  <a:pt x="18" y="85"/>
                  <a:pt x="21" y="85"/>
                </a:cubicBezTo>
                <a:cubicBezTo>
                  <a:pt x="22" y="85"/>
                  <a:pt x="22" y="86"/>
                  <a:pt x="23" y="87"/>
                </a:cubicBezTo>
                <a:cubicBezTo>
                  <a:pt x="24" y="87"/>
                  <a:pt x="24" y="85"/>
                  <a:pt x="25" y="85"/>
                </a:cubicBezTo>
                <a:cubicBezTo>
                  <a:pt x="26" y="84"/>
                  <a:pt x="26" y="83"/>
                  <a:pt x="27" y="83"/>
                </a:cubicBezTo>
                <a:cubicBezTo>
                  <a:pt x="29" y="82"/>
                  <a:pt x="31" y="80"/>
                  <a:pt x="33" y="80"/>
                </a:cubicBezTo>
                <a:cubicBezTo>
                  <a:pt x="35" y="79"/>
                  <a:pt x="37" y="79"/>
                  <a:pt x="38" y="79"/>
                </a:cubicBezTo>
                <a:cubicBezTo>
                  <a:pt x="39" y="79"/>
                  <a:pt x="40" y="79"/>
                  <a:pt x="41" y="80"/>
                </a:cubicBezTo>
                <a:cubicBezTo>
                  <a:pt x="42" y="80"/>
                  <a:pt x="42" y="79"/>
                  <a:pt x="42" y="79"/>
                </a:cubicBezTo>
                <a:cubicBezTo>
                  <a:pt x="43" y="77"/>
                  <a:pt x="43" y="77"/>
                  <a:pt x="43" y="77"/>
                </a:cubicBezTo>
                <a:cubicBezTo>
                  <a:pt x="45" y="76"/>
                  <a:pt x="46" y="75"/>
                  <a:pt x="47" y="74"/>
                </a:cubicBezTo>
                <a:cubicBezTo>
                  <a:pt x="50" y="73"/>
                  <a:pt x="53" y="71"/>
                  <a:pt x="57" y="71"/>
                </a:cubicBezTo>
                <a:cubicBezTo>
                  <a:pt x="58" y="70"/>
                  <a:pt x="60" y="71"/>
                  <a:pt x="61" y="71"/>
                </a:cubicBezTo>
                <a:close/>
                <a:moveTo>
                  <a:pt x="132" y="73"/>
                </a:moveTo>
                <a:cubicBezTo>
                  <a:pt x="133" y="75"/>
                  <a:pt x="131" y="75"/>
                  <a:pt x="130" y="76"/>
                </a:cubicBezTo>
                <a:cubicBezTo>
                  <a:pt x="127" y="77"/>
                  <a:pt x="124" y="77"/>
                  <a:pt x="120" y="77"/>
                </a:cubicBezTo>
                <a:cubicBezTo>
                  <a:pt x="122" y="76"/>
                  <a:pt x="124" y="75"/>
                  <a:pt x="125" y="73"/>
                </a:cubicBezTo>
                <a:cubicBezTo>
                  <a:pt x="127" y="73"/>
                  <a:pt x="128" y="74"/>
                  <a:pt x="130" y="73"/>
                </a:cubicBezTo>
                <a:cubicBezTo>
                  <a:pt x="130" y="73"/>
                  <a:pt x="132" y="71"/>
                  <a:pt x="132" y="73"/>
                </a:cubicBezTo>
                <a:close/>
                <a:moveTo>
                  <a:pt x="159" y="109"/>
                </a:moveTo>
                <a:cubicBezTo>
                  <a:pt x="158" y="110"/>
                  <a:pt x="156" y="111"/>
                  <a:pt x="157" y="112"/>
                </a:cubicBezTo>
                <a:cubicBezTo>
                  <a:pt x="157" y="114"/>
                  <a:pt x="159" y="115"/>
                  <a:pt x="160" y="116"/>
                </a:cubicBezTo>
                <a:cubicBezTo>
                  <a:pt x="162" y="117"/>
                  <a:pt x="164" y="117"/>
                  <a:pt x="165" y="117"/>
                </a:cubicBezTo>
                <a:cubicBezTo>
                  <a:pt x="161" y="119"/>
                  <a:pt x="154" y="118"/>
                  <a:pt x="151" y="115"/>
                </a:cubicBezTo>
                <a:cubicBezTo>
                  <a:pt x="151" y="114"/>
                  <a:pt x="151" y="113"/>
                  <a:pt x="151" y="112"/>
                </a:cubicBezTo>
                <a:cubicBezTo>
                  <a:pt x="152" y="111"/>
                  <a:pt x="154" y="110"/>
                  <a:pt x="155" y="109"/>
                </a:cubicBezTo>
                <a:cubicBezTo>
                  <a:pt x="156" y="109"/>
                  <a:pt x="157" y="108"/>
                  <a:pt x="159" y="109"/>
                </a:cubicBezTo>
                <a:close/>
                <a:moveTo>
                  <a:pt x="166" y="130"/>
                </a:moveTo>
                <a:cubicBezTo>
                  <a:pt x="169" y="132"/>
                  <a:pt x="169" y="132"/>
                  <a:pt x="169" y="132"/>
                </a:cubicBezTo>
                <a:cubicBezTo>
                  <a:pt x="171" y="132"/>
                  <a:pt x="173" y="133"/>
                  <a:pt x="175" y="133"/>
                </a:cubicBezTo>
                <a:cubicBezTo>
                  <a:pt x="175" y="134"/>
                  <a:pt x="176" y="134"/>
                  <a:pt x="177" y="134"/>
                </a:cubicBezTo>
                <a:cubicBezTo>
                  <a:pt x="180" y="130"/>
                  <a:pt x="185" y="131"/>
                  <a:pt x="189" y="130"/>
                </a:cubicBezTo>
                <a:cubicBezTo>
                  <a:pt x="190" y="130"/>
                  <a:pt x="192" y="130"/>
                  <a:pt x="193" y="131"/>
                </a:cubicBezTo>
                <a:cubicBezTo>
                  <a:pt x="193" y="132"/>
                  <a:pt x="194" y="132"/>
                  <a:pt x="194" y="132"/>
                </a:cubicBezTo>
                <a:cubicBezTo>
                  <a:pt x="197" y="130"/>
                  <a:pt x="200" y="129"/>
                  <a:pt x="203" y="129"/>
                </a:cubicBezTo>
                <a:cubicBezTo>
                  <a:pt x="205" y="130"/>
                  <a:pt x="208" y="131"/>
                  <a:pt x="209" y="132"/>
                </a:cubicBezTo>
                <a:cubicBezTo>
                  <a:pt x="209" y="133"/>
                  <a:pt x="209" y="133"/>
                  <a:pt x="209" y="134"/>
                </a:cubicBezTo>
                <a:cubicBezTo>
                  <a:pt x="210" y="134"/>
                  <a:pt x="210" y="134"/>
                  <a:pt x="211" y="133"/>
                </a:cubicBezTo>
                <a:cubicBezTo>
                  <a:pt x="211" y="133"/>
                  <a:pt x="211" y="133"/>
                  <a:pt x="211" y="133"/>
                </a:cubicBezTo>
                <a:cubicBezTo>
                  <a:pt x="214" y="133"/>
                  <a:pt x="217" y="133"/>
                  <a:pt x="219" y="135"/>
                </a:cubicBezTo>
                <a:cubicBezTo>
                  <a:pt x="221" y="137"/>
                  <a:pt x="219" y="139"/>
                  <a:pt x="218" y="140"/>
                </a:cubicBezTo>
                <a:cubicBezTo>
                  <a:pt x="217" y="142"/>
                  <a:pt x="215" y="142"/>
                  <a:pt x="214" y="143"/>
                </a:cubicBezTo>
                <a:cubicBezTo>
                  <a:pt x="212" y="143"/>
                  <a:pt x="210" y="143"/>
                  <a:pt x="209" y="143"/>
                </a:cubicBezTo>
                <a:cubicBezTo>
                  <a:pt x="207" y="142"/>
                  <a:pt x="205" y="141"/>
                  <a:pt x="204" y="140"/>
                </a:cubicBezTo>
                <a:cubicBezTo>
                  <a:pt x="203" y="140"/>
                  <a:pt x="202" y="141"/>
                  <a:pt x="202" y="142"/>
                </a:cubicBezTo>
                <a:cubicBezTo>
                  <a:pt x="200" y="142"/>
                  <a:pt x="198" y="143"/>
                  <a:pt x="197" y="143"/>
                </a:cubicBezTo>
                <a:cubicBezTo>
                  <a:pt x="195" y="142"/>
                  <a:pt x="193" y="142"/>
                  <a:pt x="192" y="140"/>
                </a:cubicBezTo>
                <a:cubicBezTo>
                  <a:pt x="191" y="139"/>
                  <a:pt x="192" y="137"/>
                  <a:pt x="192" y="136"/>
                </a:cubicBezTo>
                <a:cubicBezTo>
                  <a:pt x="193" y="135"/>
                  <a:pt x="195" y="135"/>
                  <a:pt x="196" y="135"/>
                </a:cubicBezTo>
                <a:cubicBezTo>
                  <a:pt x="197" y="135"/>
                  <a:pt x="198" y="136"/>
                  <a:pt x="198" y="137"/>
                </a:cubicBezTo>
                <a:cubicBezTo>
                  <a:pt x="198" y="138"/>
                  <a:pt x="197" y="139"/>
                  <a:pt x="196" y="140"/>
                </a:cubicBezTo>
                <a:cubicBezTo>
                  <a:pt x="196" y="140"/>
                  <a:pt x="196" y="140"/>
                  <a:pt x="197" y="140"/>
                </a:cubicBezTo>
                <a:cubicBezTo>
                  <a:pt x="198" y="140"/>
                  <a:pt x="199" y="139"/>
                  <a:pt x="199" y="138"/>
                </a:cubicBezTo>
                <a:cubicBezTo>
                  <a:pt x="199" y="137"/>
                  <a:pt x="200" y="136"/>
                  <a:pt x="199" y="135"/>
                </a:cubicBezTo>
                <a:cubicBezTo>
                  <a:pt x="198" y="134"/>
                  <a:pt x="195" y="134"/>
                  <a:pt x="193" y="134"/>
                </a:cubicBezTo>
                <a:cubicBezTo>
                  <a:pt x="192" y="134"/>
                  <a:pt x="191" y="135"/>
                  <a:pt x="191" y="136"/>
                </a:cubicBezTo>
                <a:cubicBezTo>
                  <a:pt x="190" y="138"/>
                  <a:pt x="190" y="139"/>
                  <a:pt x="191" y="141"/>
                </a:cubicBezTo>
                <a:cubicBezTo>
                  <a:pt x="192" y="142"/>
                  <a:pt x="193" y="143"/>
                  <a:pt x="195" y="144"/>
                </a:cubicBezTo>
                <a:cubicBezTo>
                  <a:pt x="192" y="145"/>
                  <a:pt x="189" y="146"/>
                  <a:pt x="187" y="149"/>
                </a:cubicBezTo>
                <a:cubicBezTo>
                  <a:pt x="187" y="150"/>
                  <a:pt x="187" y="151"/>
                  <a:pt x="188" y="152"/>
                </a:cubicBezTo>
                <a:cubicBezTo>
                  <a:pt x="190" y="155"/>
                  <a:pt x="195" y="152"/>
                  <a:pt x="198" y="153"/>
                </a:cubicBezTo>
                <a:cubicBezTo>
                  <a:pt x="199" y="153"/>
                  <a:pt x="201" y="153"/>
                  <a:pt x="202" y="155"/>
                </a:cubicBezTo>
                <a:cubicBezTo>
                  <a:pt x="203" y="155"/>
                  <a:pt x="202" y="156"/>
                  <a:pt x="203" y="156"/>
                </a:cubicBezTo>
                <a:cubicBezTo>
                  <a:pt x="204" y="156"/>
                  <a:pt x="204" y="155"/>
                  <a:pt x="205" y="155"/>
                </a:cubicBezTo>
                <a:cubicBezTo>
                  <a:pt x="206" y="154"/>
                  <a:pt x="207" y="153"/>
                  <a:pt x="208" y="153"/>
                </a:cubicBezTo>
                <a:cubicBezTo>
                  <a:pt x="210" y="153"/>
                  <a:pt x="213" y="153"/>
                  <a:pt x="215" y="155"/>
                </a:cubicBezTo>
                <a:cubicBezTo>
                  <a:pt x="215" y="156"/>
                  <a:pt x="216" y="157"/>
                  <a:pt x="215" y="159"/>
                </a:cubicBezTo>
                <a:cubicBezTo>
                  <a:pt x="216" y="160"/>
                  <a:pt x="217" y="159"/>
                  <a:pt x="218" y="159"/>
                </a:cubicBezTo>
                <a:cubicBezTo>
                  <a:pt x="220" y="160"/>
                  <a:pt x="221" y="160"/>
                  <a:pt x="221" y="162"/>
                </a:cubicBezTo>
                <a:cubicBezTo>
                  <a:pt x="221" y="163"/>
                  <a:pt x="221" y="164"/>
                  <a:pt x="220" y="165"/>
                </a:cubicBezTo>
                <a:cubicBezTo>
                  <a:pt x="219" y="166"/>
                  <a:pt x="218" y="167"/>
                  <a:pt x="217" y="166"/>
                </a:cubicBezTo>
                <a:cubicBezTo>
                  <a:pt x="216" y="167"/>
                  <a:pt x="216" y="169"/>
                  <a:pt x="214" y="169"/>
                </a:cubicBezTo>
                <a:cubicBezTo>
                  <a:pt x="212" y="169"/>
                  <a:pt x="209" y="170"/>
                  <a:pt x="208" y="169"/>
                </a:cubicBezTo>
                <a:cubicBezTo>
                  <a:pt x="206" y="168"/>
                  <a:pt x="206" y="170"/>
                  <a:pt x="206" y="170"/>
                </a:cubicBezTo>
                <a:cubicBezTo>
                  <a:pt x="203" y="172"/>
                  <a:pt x="200" y="172"/>
                  <a:pt x="198" y="171"/>
                </a:cubicBezTo>
                <a:cubicBezTo>
                  <a:pt x="197" y="170"/>
                  <a:pt x="195" y="169"/>
                  <a:pt x="196" y="167"/>
                </a:cubicBezTo>
                <a:cubicBezTo>
                  <a:pt x="196" y="166"/>
                  <a:pt x="194" y="167"/>
                  <a:pt x="193" y="166"/>
                </a:cubicBezTo>
                <a:cubicBezTo>
                  <a:pt x="192" y="166"/>
                  <a:pt x="191" y="165"/>
                  <a:pt x="191" y="163"/>
                </a:cubicBezTo>
                <a:cubicBezTo>
                  <a:pt x="191" y="162"/>
                  <a:pt x="191" y="161"/>
                  <a:pt x="191" y="160"/>
                </a:cubicBezTo>
                <a:cubicBezTo>
                  <a:pt x="193" y="160"/>
                  <a:pt x="195" y="160"/>
                  <a:pt x="196" y="160"/>
                </a:cubicBezTo>
                <a:cubicBezTo>
                  <a:pt x="197" y="161"/>
                  <a:pt x="197" y="162"/>
                  <a:pt x="197" y="162"/>
                </a:cubicBezTo>
                <a:cubicBezTo>
                  <a:pt x="197" y="163"/>
                  <a:pt x="197" y="163"/>
                  <a:pt x="197" y="164"/>
                </a:cubicBezTo>
                <a:cubicBezTo>
                  <a:pt x="198" y="164"/>
                  <a:pt x="199" y="163"/>
                  <a:pt x="199" y="163"/>
                </a:cubicBezTo>
                <a:cubicBezTo>
                  <a:pt x="201" y="162"/>
                  <a:pt x="203" y="161"/>
                  <a:pt x="204" y="162"/>
                </a:cubicBezTo>
                <a:cubicBezTo>
                  <a:pt x="205" y="163"/>
                  <a:pt x="205" y="165"/>
                  <a:pt x="205" y="166"/>
                </a:cubicBezTo>
                <a:cubicBezTo>
                  <a:pt x="204" y="167"/>
                  <a:pt x="203" y="167"/>
                  <a:pt x="202" y="167"/>
                </a:cubicBezTo>
                <a:cubicBezTo>
                  <a:pt x="201" y="167"/>
                  <a:pt x="202" y="165"/>
                  <a:pt x="201" y="165"/>
                </a:cubicBezTo>
                <a:cubicBezTo>
                  <a:pt x="200" y="165"/>
                  <a:pt x="200" y="166"/>
                  <a:pt x="199" y="166"/>
                </a:cubicBezTo>
                <a:cubicBezTo>
                  <a:pt x="200" y="167"/>
                  <a:pt x="200" y="168"/>
                  <a:pt x="201" y="168"/>
                </a:cubicBezTo>
                <a:cubicBezTo>
                  <a:pt x="202" y="168"/>
                  <a:pt x="204" y="168"/>
                  <a:pt x="205" y="166"/>
                </a:cubicBezTo>
                <a:cubicBezTo>
                  <a:pt x="206" y="166"/>
                  <a:pt x="206" y="164"/>
                  <a:pt x="206" y="163"/>
                </a:cubicBezTo>
                <a:cubicBezTo>
                  <a:pt x="206" y="162"/>
                  <a:pt x="206" y="162"/>
                  <a:pt x="205" y="161"/>
                </a:cubicBezTo>
                <a:cubicBezTo>
                  <a:pt x="204" y="160"/>
                  <a:pt x="202" y="160"/>
                  <a:pt x="201" y="161"/>
                </a:cubicBezTo>
                <a:cubicBezTo>
                  <a:pt x="200" y="161"/>
                  <a:pt x="199" y="162"/>
                  <a:pt x="199" y="162"/>
                </a:cubicBezTo>
                <a:cubicBezTo>
                  <a:pt x="198" y="160"/>
                  <a:pt x="197" y="159"/>
                  <a:pt x="195" y="159"/>
                </a:cubicBezTo>
                <a:cubicBezTo>
                  <a:pt x="193" y="158"/>
                  <a:pt x="191" y="158"/>
                  <a:pt x="190" y="160"/>
                </a:cubicBezTo>
                <a:cubicBezTo>
                  <a:pt x="189" y="162"/>
                  <a:pt x="190" y="164"/>
                  <a:pt x="187" y="164"/>
                </a:cubicBezTo>
                <a:cubicBezTo>
                  <a:pt x="187" y="164"/>
                  <a:pt x="186" y="165"/>
                  <a:pt x="187" y="166"/>
                </a:cubicBezTo>
                <a:cubicBezTo>
                  <a:pt x="188" y="167"/>
                  <a:pt x="188" y="169"/>
                  <a:pt x="188" y="170"/>
                </a:cubicBezTo>
                <a:cubicBezTo>
                  <a:pt x="186" y="176"/>
                  <a:pt x="180" y="176"/>
                  <a:pt x="175" y="177"/>
                </a:cubicBezTo>
                <a:cubicBezTo>
                  <a:pt x="171" y="178"/>
                  <a:pt x="168" y="176"/>
                  <a:pt x="165" y="176"/>
                </a:cubicBezTo>
                <a:cubicBezTo>
                  <a:pt x="164" y="177"/>
                  <a:pt x="163" y="176"/>
                  <a:pt x="161" y="176"/>
                </a:cubicBezTo>
                <a:cubicBezTo>
                  <a:pt x="157" y="176"/>
                  <a:pt x="153" y="177"/>
                  <a:pt x="149" y="178"/>
                </a:cubicBezTo>
                <a:cubicBezTo>
                  <a:pt x="151" y="176"/>
                  <a:pt x="153" y="174"/>
                  <a:pt x="155" y="171"/>
                </a:cubicBezTo>
                <a:cubicBezTo>
                  <a:pt x="157" y="170"/>
                  <a:pt x="160" y="168"/>
                  <a:pt x="162" y="168"/>
                </a:cubicBezTo>
                <a:cubicBezTo>
                  <a:pt x="164" y="167"/>
                  <a:pt x="166" y="167"/>
                  <a:pt x="168" y="167"/>
                </a:cubicBezTo>
                <a:cubicBezTo>
                  <a:pt x="171" y="166"/>
                  <a:pt x="175" y="167"/>
                  <a:pt x="177" y="165"/>
                </a:cubicBezTo>
                <a:cubicBezTo>
                  <a:pt x="178" y="164"/>
                  <a:pt x="178" y="162"/>
                  <a:pt x="178" y="161"/>
                </a:cubicBezTo>
                <a:cubicBezTo>
                  <a:pt x="178" y="160"/>
                  <a:pt x="176" y="159"/>
                  <a:pt x="175" y="158"/>
                </a:cubicBezTo>
                <a:cubicBezTo>
                  <a:pt x="174" y="158"/>
                  <a:pt x="174" y="157"/>
                  <a:pt x="175" y="156"/>
                </a:cubicBezTo>
                <a:cubicBezTo>
                  <a:pt x="176" y="155"/>
                  <a:pt x="178" y="156"/>
                  <a:pt x="179" y="154"/>
                </a:cubicBezTo>
                <a:cubicBezTo>
                  <a:pt x="180" y="154"/>
                  <a:pt x="181" y="153"/>
                  <a:pt x="181" y="151"/>
                </a:cubicBezTo>
                <a:cubicBezTo>
                  <a:pt x="181" y="150"/>
                  <a:pt x="180" y="150"/>
                  <a:pt x="179" y="150"/>
                </a:cubicBezTo>
                <a:cubicBezTo>
                  <a:pt x="176" y="149"/>
                  <a:pt x="173" y="149"/>
                  <a:pt x="170" y="151"/>
                </a:cubicBezTo>
                <a:cubicBezTo>
                  <a:pt x="169" y="152"/>
                  <a:pt x="168" y="152"/>
                  <a:pt x="166" y="152"/>
                </a:cubicBezTo>
                <a:cubicBezTo>
                  <a:pt x="165" y="152"/>
                  <a:pt x="164" y="150"/>
                  <a:pt x="163" y="150"/>
                </a:cubicBezTo>
                <a:cubicBezTo>
                  <a:pt x="162" y="151"/>
                  <a:pt x="161" y="151"/>
                  <a:pt x="161" y="151"/>
                </a:cubicBezTo>
                <a:cubicBezTo>
                  <a:pt x="160" y="151"/>
                  <a:pt x="159" y="151"/>
                  <a:pt x="158" y="151"/>
                </a:cubicBezTo>
                <a:cubicBezTo>
                  <a:pt x="156" y="151"/>
                  <a:pt x="154" y="150"/>
                  <a:pt x="153" y="149"/>
                </a:cubicBezTo>
                <a:cubicBezTo>
                  <a:pt x="152" y="148"/>
                  <a:pt x="152" y="148"/>
                  <a:pt x="151" y="148"/>
                </a:cubicBezTo>
                <a:cubicBezTo>
                  <a:pt x="151" y="150"/>
                  <a:pt x="150" y="149"/>
                  <a:pt x="150" y="149"/>
                </a:cubicBezTo>
                <a:cubicBezTo>
                  <a:pt x="147" y="151"/>
                  <a:pt x="143" y="151"/>
                  <a:pt x="140" y="150"/>
                </a:cubicBezTo>
                <a:cubicBezTo>
                  <a:pt x="138" y="150"/>
                  <a:pt x="136" y="149"/>
                  <a:pt x="135" y="147"/>
                </a:cubicBezTo>
                <a:cubicBezTo>
                  <a:pt x="135" y="146"/>
                  <a:pt x="136" y="146"/>
                  <a:pt x="135" y="145"/>
                </a:cubicBezTo>
                <a:cubicBezTo>
                  <a:pt x="134" y="145"/>
                  <a:pt x="133" y="146"/>
                  <a:pt x="132" y="146"/>
                </a:cubicBezTo>
                <a:cubicBezTo>
                  <a:pt x="130" y="146"/>
                  <a:pt x="127" y="147"/>
                  <a:pt x="125" y="145"/>
                </a:cubicBezTo>
                <a:cubicBezTo>
                  <a:pt x="125" y="144"/>
                  <a:pt x="125" y="143"/>
                  <a:pt x="125" y="142"/>
                </a:cubicBezTo>
                <a:cubicBezTo>
                  <a:pt x="126" y="141"/>
                  <a:pt x="128" y="140"/>
                  <a:pt x="130" y="139"/>
                </a:cubicBezTo>
                <a:cubicBezTo>
                  <a:pt x="135" y="137"/>
                  <a:pt x="135" y="137"/>
                  <a:pt x="135" y="137"/>
                </a:cubicBezTo>
                <a:cubicBezTo>
                  <a:pt x="136" y="137"/>
                  <a:pt x="137" y="137"/>
                  <a:pt x="137" y="138"/>
                </a:cubicBezTo>
                <a:cubicBezTo>
                  <a:pt x="137" y="139"/>
                  <a:pt x="137" y="141"/>
                  <a:pt x="137" y="142"/>
                </a:cubicBezTo>
                <a:cubicBezTo>
                  <a:pt x="139" y="144"/>
                  <a:pt x="141" y="144"/>
                  <a:pt x="143" y="145"/>
                </a:cubicBezTo>
                <a:cubicBezTo>
                  <a:pt x="147" y="145"/>
                  <a:pt x="147" y="145"/>
                  <a:pt x="147" y="145"/>
                </a:cubicBezTo>
                <a:cubicBezTo>
                  <a:pt x="147" y="145"/>
                  <a:pt x="148" y="145"/>
                  <a:pt x="149" y="145"/>
                </a:cubicBezTo>
                <a:cubicBezTo>
                  <a:pt x="151" y="148"/>
                  <a:pt x="154" y="148"/>
                  <a:pt x="157" y="148"/>
                </a:cubicBezTo>
                <a:cubicBezTo>
                  <a:pt x="159" y="148"/>
                  <a:pt x="161" y="147"/>
                  <a:pt x="162" y="146"/>
                </a:cubicBezTo>
                <a:cubicBezTo>
                  <a:pt x="163" y="146"/>
                  <a:pt x="164" y="147"/>
                  <a:pt x="165" y="147"/>
                </a:cubicBezTo>
                <a:cubicBezTo>
                  <a:pt x="167" y="147"/>
                  <a:pt x="170" y="147"/>
                  <a:pt x="172" y="144"/>
                </a:cubicBezTo>
                <a:cubicBezTo>
                  <a:pt x="172" y="143"/>
                  <a:pt x="173" y="142"/>
                  <a:pt x="173" y="141"/>
                </a:cubicBezTo>
                <a:cubicBezTo>
                  <a:pt x="173" y="140"/>
                  <a:pt x="173" y="139"/>
                  <a:pt x="172" y="138"/>
                </a:cubicBezTo>
                <a:cubicBezTo>
                  <a:pt x="169" y="136"/>
                  <a:pt x="166" y="136"/>
                  <a:pt x="164" y="138"/>
                </a:cubicBezTo>
                <a:cubicBezTo>
                  <a:pt x="163" y="138"/>
                  <a:pt x="163" y="139"/>
                  <a:pt x="163" y="139"/>
                </a:cubicBezTo>
                <a:cubicBezTo>
                  <a:pt x="163" y="140"/>
                  <a:pt x="163" y="140"/>
                  <a:pt x="163" y="140"/>
                </a:cubicBezTo>
                <a:cubicBezTo>
                  <a:pt x="164" y="140"/>
                  <a:pt x="164" y="140"/>
                  <a:pt x="164" y="140"/>
                </a:cubicBezTo>
                <a:cubicBezTo>
                  <a:pt x="164" y="138"/>
                  <a:pt x="166" y="139"/>
                  <a:pt x="167" y="138"/>
                </a:cubicBezTo>
                <a:cubicBezTo>
                  <a:pt x="169" y="138"/>
                  <a:pt x="170" y="138"/>
                  <a:pt x="171" y="139"/>
                </a:cubicBezTo>
                <a:cubicBezTo>
                  <a:pt x="172" y="141"/>
                  <a:pt x="171" y="142"/>
                  <a:pt x="171" y="144"/>
                </a:cubicBezTo>
                <a:cubicBezTo>
                  <a:pt x="169" y="145"/>
                  <a:pt x="167" y="145"/>
                  <a:pt x="166" y="145"/>
                </a:cubicBezTo>
                <a:cubicBezTo>
                  <a:pt x="164" y="145"/>
                  <a:pt x="163" y="145"/>
                  <a:pt x="163" y="144"/>
                </a:cubicBezTo>
                <a:cubicBezTo>
                  <a:pt x="162" y="144"/>
                  <a:pt x="161" y="145"/>
                  <a:pt x="160" y="146"/>
                </a:cubicBezTo>
                <a:cubicBezTo>
                  <a:pt x="158" y="147"/>
                  <a:pt x="155" y="147"/>
                  <a:pt x="153" y="146"/>
                </a:cubicBezTo>
                <a:cubicBezTo>
                  <a:pt x="152" y="146"/>
                  <a:pt x="151" y="145"/>
                  <a:pt x="150" y="144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48" y="144"/>
                  <a:pt x="147" y="144"/>
                  <a:pt x="145" y="144"/>
                </a:cubicBezTo>
                <a:cubicBezTo>
                  <a:pt x="143" y="144"/>
                  <a:pt x="142" y="143"/>
                  <a:pt x="140" y="142"/>
                </a:cubicBezTo>
                <a:cubicBezTo>
                  <a:pt x="139" y="142"/>
                  <a:pt x="139" y="141"/>
                  <a:pt x="138" y="140"/>
                </a:cubicBezTo>
                <a:cubicBezTo>
                  <a:pt x="138" y="139"/>
                  <a:pt x="138" y="139"/>
                  <a:pt x="138" y="138"/>
                </a:cubicBezTo>
                <a:cubicBezTo>
                  <a:pt x="140" y="136"/>
                  <a:pt x="142" y="135"/>
                  <a:pt x="145" y="135"/>
                </a:cubicBezTo>
                <a:cubicBezTo>
                  <a:pt x="145" y="134"/>
                  <a:pt x="145" y="133"/>
                  <a:pt x="146" y="132"/>
                </a:cubicBezTo>
                <a:cubicBezTo>
                  <a:pt x="148" y="131"/>
                  <a:pt x="150" y="132"/>
                  <a:pt x="153" y="132"/>
                </a:cubicBezTo>
                <a:cubicBezTo>
                  <a:pt x="153" y="132"/>
                  <a:pt x="155" y="133"/>
                  <a:pt x="155" y="132"/>
                </a:cubicBezTo>
                <a:cubicBezTo>
                  <a:pt x="156" y="129"/>
                  <a:pt x="158" y="129"/>
                  <a:pt x="160" y="129"/>
                </a:cubicBezTo>
                <a:cubicBezTo>
                  <a:pt x="162" y="129"/>
                  <a:pt x="164" y="129"/>
                  <a:pt x="166" y="1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uraka方黑檀" panose="02020700000000000000" pitchFamily="18" charset="-128"/>
              <a:ea typeface="Auraka方黑檀" panose="02020700000000000000" pitchFamily="18" charset="-128"/>
              <a:cs typeface="+mn-cs"/>
              <a:sym typeface="Auraka方黑檀" panose="02020700000000000000" pitchFamily="18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630" y="248920"/>
            <a:ext cx="11532870" cy="6303645"/>
          </a:xfrm>
          <a:prstGeom prst="rect">
            <a:avLst/>
          </a:prstGeom>
          <a:noFill/>
          <a:ln w="60325">
            <a:solidFill>
              <a:srgbClr val="E6C8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ciqi2"/>
          <p:cNvPicPr>
            <a:picLocks noChangeAspect="1"/>
          </p:cNvPicPr>
          <p:nvPr/>
        </p:nvPicPr>
        <p:blipFill>
          <a:blip r:embed="rId7"/>
          <a:srcRect t="66233" r="57025"/>
          <a:stretch>
            <a:fillRect/>
          </a:stretch>
        </p:blipFill>
        <p:spPr>
          <a:xfrm rot="5400000">
            <a:off x="264795" y="-307340"/>
            <a:ext cx="3474085" cy="4036695"/>
          </a:xfrm>
          <a:prstGeom prst="rect">
            <a:avLst/>
          </a:prstGeom>
        </p:spPr>
      </p:pic>
      <p:pic>
        <p:nvPicPr>
          <p:cNvPr id="13" name="图片 12" descr="ciqi2"/>
          <p:cNvPicPr>
            <a:picLocks noChangeAspect="1"/>
          </p:cNvPicPr>
          <p:nvPr/>
        </p:nvPicPr>
        <p:blipFill>
          <a:blip r:embed="rId7"/>
          <a:srcRect l="64381" b="72096"/>
          <a:stretch>
            <a:fillRect/>
          </a:stretch>
        </p:blipFill>
        <p:spPr>
          <a:xfrm rot="5400000">
            <a:off x="9210675" y="3862705"/>
            <a:ext cx="2769235" cy="32543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979930" y="4277995"/>
            <a:ext cx="81362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blipFill>
                  <a:blip r:embed="rId4"/>
                  <a:stretch>
                    <a:fillRect/>
                  </a:stretch>
                </a:blip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pic>
        <p:nvPicPr>
          <p:cNvPr id="17" name="图片 16" descr="摄图网_4004677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4385" y="631190"/>
            <a:ext cx="2573655" cy="2573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68" y="1285087"/>
            <a:ext cx="2677470" cy="47249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91829" y="36152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5973972" y="4774853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水墨主题请在此输入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 水墨主题请在此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输入文字 水墨主题请在此输入文字 </a:t>
            </a:r>
          </a:p>
        </p:txBody>
      </p:sp>
      <p:sp>
        <p:nvSpPr>
          <p:cNvPr id="11" name="矩形 10"/>
          <p:cNvSpPr/>
          <p:nvPr/>
        </p:nvSpPr>
        <p:spPr>
          <a:xfrm>
            <a:off x="5973973" y="3276607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水墨主题请在此输入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 水墨主题请在此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输入文字 水墨主题请在此输入文字 </a:t>
            </a:r>
          </a:p>
        </p:txBody>
      </p:sp>
      <p:sp>
        <p:nvSpPr>
          <p:cNvPr id="12" name="矩形 11"/>
          <p:cNvSpPr/>
          <p:nvPr/>
        </p:nvSpPr>
        <p:spPr>
          <a:xfrm>
            <a:off x="5973974" y="1784486"/>
            <a:ext cx="51091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水墨主题请在此输入文字  水墨主题请在此输入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文字 水墨主题请在此输入文字 水墨主题请在此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cs"/>
              <a:sym typeface="WenYue GuDianMingChaoTi (Non-Commercial Use)" pitchFamily="50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rPr>
              <a:t>输入文字 水墨主题请在此输入文字 </a:t>
            </a:r>
          </a:p>
        </p:txBody>
      </p:sp>
      <p:pic>
        <p:nvPicPr>
          <p:cNvPr id="2" name="图片 1" descr="摄图网_4009882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720" y="339725"/>
            <a:ext cx="1308735" cy="873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515620"/>
            <a:ext cx="336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blipFill>
                  <a:blip r:embed="rId6"/>
                  <a:stretch>
                    <a:fillRect/>
                  </a:stretch>
                </a:blipFill>
                <a:latin typeface="方正清刻本悦宋简体" panose="02000000000000000000" charset="-122"/>
                <a:ea typeface="方正清刻本悦宋简体" panose="02000000000000000000" charset="-122"/>
              </a:rPr>
              <a:t>在此输入您的题目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2000">
        <p14:reveal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CD2D21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C60C0C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CD2D21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C60C0C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CD2D21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C60C0C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CD2D21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C60C0C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CD2D21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C60C0C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D591A6"/>
    </a:accent1>
    <a:accent2>
      <a:srgbClr val="A7AA9C"/>
    </a:accent2>
    <a:accent3>
      <a:srgbClr val="B58089"/>
    </a:accent3>
    <a:accent4>
      <a:srgbClr val="767673"/>
    </a:accent4>
    <a:accent5>
      <a:srgbClr val="D696AC"/>
    </a:accent5>
    <a:accent6>
      <a:srgbClr val="62625C"/>
    </a:accent6>
    <a:hlink>
      <a:srgbClr val="2B2B2B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1380</Words>
  <Application>Microsoft Office PowerPoint</Application>
  <PresentationFormat>宽屏</PresentationFormat>
  <Paragraphs>258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Calibri</vt:lpstr>
      <vt:lpstr>Auraka方黑檀</vt:lpstr>
      <vt:lpstr>文悦古典明朝体 (非商业使用) W5</vt:lpstr>
      <vt:lpstr>方正清刻本悦宋简体</vt:lpstr>
      <vt:lpstr>宋体</vt:lpstr>
      <vt:lpstr>WenYue GuDianMingChaoTi (Non-Commercial Use)</vt:lpstr>
      <vt:lpstr>等线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邱晶晶</cp:lastModifiedBy>
  <cp:revision>3</cp:revision>
  <dcterms:created xsi:type="dcterms:W3CDTF">2019-04-23T09:08:57Z</dcterms:created>
  <dcterms:modified xsi:type="dcterms:W3CDTF">2019-05-28T09:28:12Z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